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60" r:id="rId4"/>
    <p:sldMasterId id="2147483671" r:id="rId5"/>
    <p:sldMasterId id="2147483663" r:id="rId6"/>
  </p:sldMasterIdLst>
  <p:notesMasterIdLst>
    <p:notesMasterId r:id="rId19"/>
  </p:notesMasterIdLst>
  <p:handoutMasterIdLst>
    <p:handoutMasterId r:id="rId20"/>
  </p:handoutMasterIdLst>
  <p:sldIdLst>
    <p:sldId id="1415" r:id="rId7"/>
    <p:sldId id="1464" r:id="rId8"/>
    <p:sldId id="296" r:id="rId9"/>
    <p:sldId id="1456" r:id="rId10"/>
    <p:sldId id="1453" r:id="rId11"/>
    <p:sldId id="1457" r:id="rId12"/>
    <p:sldId id="1458" r:id="rId13"/>
    <p:sldId id="1461" r:id="rId14"/>
    <p:sldId id="1465" r:id="rId15"/>
    <p:sldId id="1467" r:id="rId16"/>
    <p:sldId id="1466" r:id="rId17"/>
    <p:sldId id="1451" r:id="rId18"/>
  </p:sldIdLst>
  <p:sldSz cx="12192000" cy="6858000"/>
  <p:notesSz cx="6797675" cy="9926638"/>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3E69C38-0672-4C73-972D-36612406054B}">
          <p14:sldIdLst>
            <p14:sldId id="1415"/>
            <p14:sldId id="1464"/>
            <p14:sldId id="296"/>
            <p14:sldId id="1456"/>
            <p14:sldId id="1453"/>
            <p14:sldId id="1457"/>
            <p14:sldId id="1458"/>
            <p14:sldId id="1461"/>
            <p14:sldId id="1465"/>
            <p14:sldId id="1467"/>
            <p14:sldId id="1466"/>
            <p14:sldId id="1451"/>
          </p14:sldIdLst>
        </p14:section>
      </p14:sectionLst>
    </p:ext>
    <p:ext uri="{EFAFB233-063F-42B5-8137-9DF3F51BA10A}">
      <p15:sldGuideLst xmlns:p15="http://schemas.microsoft.com/office/powerpoint/2012/main" xmlns="">
        <p15:guide id="2" pos="7559" userDrawn="1">
          <p15:clr>
            <a:srgbClr val="A4A3A4"/>
          </p15:clr>
        </p15:guide>
        <p15:guide id="5" orient="horz" pos="799" userDrawn="1">
          <p15:clr>
            <a:srgbClr val="A4A3A4"/>
          </p15:clr>
        </p15:guide>
        <p15:guide id="6" orient="horz" pos="4065" userDrawn="1">
          <p15:clr>
            <a:srgbClr val="A4A3A4"/>
          </p15:clr>
        </p15:guide>
        <p15:guide id="8" pos="1164" userDrawn="1">
          <p15:clr>
            <a:srgbClr val="A4A3A4"/>
          </p15:clr>
        </p15:guide>
        <p15:guide id="9" pos="12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fadzwa T. Mudyiwa" initials="TTM" lastIdx="1" clrIdx="0"/>
  <p:cmAuthor id="2" name="Thulani Mashiloane" initials="TM" lastIdx="1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C1E1B5"/>
    <a:srgbClr val="438C3D"/>
    <a:srgbClr val="AEB0B3"/>
    <a:srgbClr val="FFC000"/>
    <a:srgbClr val="C7A205"/>
    <a:srgbClr val="FDF0B9"/>
    <a:srgbClr val="F9CB0D"/>
    <a:srgbClr val="E8E6DA"/>
    <a:srgbClr val="589D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3979" autoAdjust="0"/>
  </p:normalViewPr>
  <p:slideViewPr>
    <p:cSldViewPr>
      <p:cViewPr>
        <p:scale>
          <a:sx n="77" d="100"/>
          <a:sy n="77" d="100"/>
        </p:scale>
        <p:origin x="-348" y="48"/>
      </p:cViewPr>
      <p:guideLst>
        <p:guide orient="horz" pos="799"/>
        <p:guide orient="horz" pos="4065"/>
        <p:guide pos="7559"/>
        <p:guide pos="1164"/>
        <p:guide pos="121"/>
      </p:guideLst>
    </p:cSldViewPr>
  </p:slideViewPr>
  <p:notesTextViewPr>
    <p:cViewPr>
      <p:scale>
        <a:sx n="3" d="2"/>
        <a:sy n="3" d="2"/>
      </p:scale>
      <p:origin x="0" y="0"/>
    </p:cViewPr>
  </p:notesTextViewPr>
  <p:sorterViewPr>
    <p:cViewPr varScale="1">
      <p:scale>
        <a:sx n="1" d="1"/>
        <a:sy n="1" d="1"/>
      </p:scale>
      <p:origin x="0" y="-604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E94BC89-0EFB-400F-AB00-E9BE86C83DB9}" type="datetimeFigureOut">
              <a:rPr lang="en-ZA" smtClean="0"/>
              <a:t>2020/07/13</a:t>
            </a:fld>
            <a:endParaRPr lang="en-ZA"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45811AE-EFFA-4DE1-9AED-08E1D06FCB62}" type="slidenum">
              <a:rPr lang="en-ZA" smtClean="0"/>
              <a:t>‹#›</a:t>
            </a:fld>
            <a:endParaRPr lang="en-ZA" dirty="0"/>
          </a:p>
        </p:txBody>
      </p:sp>
    </p:spTree>
    <p:extLst>
      <p:ext uri="{BB962C8B-B14F-4D97-AF65-F5344CB8AC3E}">
        <p14:creationId xmlns:p14="http://schemas.microsoft.com/office/powerpoint/2010/main" val="202187493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31" tIns="45715" rIns="91431" bIns="45715" rtlCol="0"/>
          <a:lstStyle>
            <a:lvl1pPr algn="l">
              <a:defRPr sz="1200"/>
            </a:lvl1pPr>
          </a:lstStyle>
          <a:p>
            <a:endParaRPr lang="en-ZA" dirty="0"/>
          </a:p>
        </p:txBody>
      </p:sp>
      <p:sp>
        <p:nvSpPr>
          <p:cNvPr id="3" name="Date Placeholder 2"/>
          <p:cNvSpPr>
            <a:spLocks noGrp="1"/>
          </p:cNvSpPr>
          <p:nvPr>
            <p:ph type="dt" idx="1"/>
          </p:nvPr>
        </p:nvSpPr>
        <p:spPr>
          <a:xfrm>
            <a:off x="3850444" y="0"/>
            <a:ext cx="2945659" cy="496332"/>
          </a:xfrm>
          <a:prstGeom prst="rect">
            <a:avLst/>
          </a:prstGeom>
        </p:spPr>
        <p:txBody>
          <a:bodyPr vert="horz" lIns="91431" tIns="45715" rIns="91431" bIns="45715" rtlCol="0"/>
          <a:lstStyle>
            <a:lvl1pPr algn="r">
              <a:defRPr sz="1200"/>
            </a:lvl1pPr>
          </a:lstStyle>
          <a:p>
            <a:fld id="{B7B8B3A5-3DF8-4762-975C-5522C8879A0F}" type="datetimeFigureOut">
              <a:rPr lang="en-ZA" smtClean="0"/>
              <a:pPr/>
              <a:t>2020/07/13</a:t>
            </a:fld>
            <a:endParaRPr lang="en-ZA"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31" tIns="45715" rIns="91431" bIns="45715"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31" tIns="45715" rIns="91431"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1" y="9428583"/>
            <a:ext cx="2945659" cy="496332"/>
          </a:xfrm>
          <a:prstGeom prst="rect">
            <a:avLst/>
          </a:prstGeom>
        </p:spPr>
        <p:txBody>
          <a:bodyPr vert="horz" lIns="91431" tIns="45715" rIns="91431" bIns="45715"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31" tIns="45715" rIns="91431" bIns="45715" rtlCol="0" anchor="b"/>
          <a:lstStyle>
            <a:lvl1pPr algn="r">
              <a:defRPr sz="1200"/>
            </a:lvl1pPr>
          </a:lstStyle>
          <a:p>
            <a:fld id="{624D73F1-88B1-4782-A358-93EDEBB7D14D}" type="slidenum">
              <a:rPr lang="en-ZA" smtClean="0"/>
              <a:pPr/>
              <a:t>‹#›</a:t>
            </a:fld>
            <a:endParaRPr lang="en-ZA" dirty="0"/>
          </a:p>
        </p:txBody>
      </p:sp>
    </p:spTree>
    <p:extLst>
      <p:ext uri="{BB962C8B-B14F-4D97-AF65-F5344CB8AC3E}">
        <p14:creationId xmlns:p14="http://schemas.microsoft.com/office/powerpoint/2010/main" val="255287861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679E822F-63BF-44E7-8D5C-D761D1B3A4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716F00B6-A768-43AC-B8A5-6C2851283A0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dirty="0"/>
          </a:p>
        </p:txBody>
      </p:sp>
      <p:sp>
        <p:nvSpPr>
          <p:cNvPr id="26628" name="Slide Number Placeholder 3">
            <a:extLst>
              <a:ext uri="{FF2B5EF4-FFF2-40B4-BE49-F238E27FC236}">
                <a16:creationId xmlns:a16="http://schemas.microsoft.com/office/drawing/2014/main" xmlns="" id="{F4BE6A6D-380C-4046-B47D-6CB90EC4038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4400" eaLnBrk="1" hangingPunct="1"/>
            <a:fld id="{7B7BB579-73F1-4CD7-97D1-B2323E310C8D}" type="slidenum">
              <a:rPr lang="en-ZA" altLang="en-US">
                <a:solidFill>
                  <a:srgbClr val="000000"/>
                </a:solidFill>
              </a:rPr>
              <a:pPr defTabSz="914400" eaLnBrk="1" hangingPunct="1"/>
              <a:t>2</a:t>
            </a:fld>
            <a:endParaRPr lang="en-ZA" altLang="en-US" dirty="0">
              <a:solidFill>
                <a:srgbClr val="000000"/>
              </a:solidFill>
            </a:endParaRPr>
          </a:p>
        </p:txBody>
      </p:sp>
      <p:sp>
        <p:nvSpPr>
          <p:cNvPr id="5" name="Footer Placeholder 4">
            <a:extLst>
              <a:ext uri="{FF2B5EF4-FFF2-40B4-BE49-F238E27FC236}">
                <a16:creationId xmlns:a16="http://schemas.microsoft.com/office/drawing/2014/main" xmlns="" id="{68175341-E331-44F3-AA17-51ABC409A969}"/>
              </a:ext>
            </a:extLst>
          </p:cNvPr>
          <p:cNvSpPr>
            <a:spLocks noGrp="1"/>
          </p:cNvSpPr>
          <p:nvPr>
            <p:ph type="ftr" sz="quarter" idx="4"/>
          </p:nvPr>
        </p:nvSpPr>
        <p:spPr/>
        <p:txBody>
          <a:bodyPr/>
          <a:lstStyle/>
          <a:p>
            <a:pPr defTabSz="914400" eaLnBrk="1" fontAlgn="auto" hangingPunct="1">
              <a:spcBef>
                <a:spcPts val="0"/>
              </a:spcBef>
              <a:spcAft>
                <a:spcPts val="0"/>
              </a:spcAft>
              <a:defRPr/>
            </a:pPr>
            <a:endParaRPr lang="en-ZA" dirty="0">
              <a:solidFill>
                <a:prstClr val="black"/>
              </a:solidFill>
              <a:latin typeface="Calibri"/>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679E822F-63BF-44E7-8D5C-D761D1B3A4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716F00B6-A768-43AC-B8A5-6C2851283A0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26628" name="Slide Number Placeholder 3">
            <a:extLst>
              <a:ext uri="{FF2B5EF4-FFF2-40B4-BE49-F238E27FC236}">
                <a16:creationId xmlns:a16="http://schemas.microsoft.com/office/drawing/2014/main" xmlns="" id="{F4BE6A6D-380C-4046-B47D-6CB90EC4038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4400" eaLnBrk="1" hangingPunct="1"/>
            <a:fld id="{7B7BB579-73F1-4CD7-97D1-B2323E310C8D}" type="slidenum">
              <a:rPr lang="en-ZA" altLang="en-US">
                <a:solidFill>
                  <a:srgbClr val="000000"/>
                </a:solidFill>
              </a:rPr>
              <a:pPr defTabSz="914400" eaLnBrk="1" hangingPunct="1"/>
              <a:t>11</a:t>
            </a:fld>
            <a:endParaRPr lang="en-ZA" altLang="en-US">
              <a:solidFill>
                <a:srgbClr val="000000"/>
              </a:solidFill>
            </a:endParaRPr>
          </a:p>
        </p:txBody>
      </p:sp>
      <p:sp>
        <p:nvSpPr>
          <p:cNvPr id="5" name="Footer Placeholder 4">
            <a:extLst>
              <a:ext uri="{FF2B5EF4-FFF2-40B4-BE49-F238E27FC236}">
                <a16:creationId xmlns:a16="http://schemas.microsoft.com/office/drawing/2014/main" xmlns="" id="{68175341-E331-44F3-AA17-51ABC409A969}"/>
              </a:ext>
            </a:extLst>
          </p:cNvPr>
          <p:cNvSpPr>
            <a:spLocks noGrp="1"/>
          </p:cNvSpPr>
          <p:nvPr>
            <p:ph type="ftr" sz="quarter" idx="4"/>
          </p:nvPr>
        </p:nvSpPr>
        <p:spPr/>
        <p:txBody>
          <a:bodyPr/>
          <a:lstStyle/>
          <a:p>
            <a:pPr defTabSz="914400" eaLnBrk="1" fontAlgn="auto" hangingPunct="1">
              <a:spcBef>
                <a:spcPts val="0"/>
              </a:spcBef>
              <a:spcAft>
                <a:spcPts val="0"/>
              </a:spcAft>
              <a:defRPr/>
            </a:pPr>
            <a:endParaRPr lang="en-ZA" dirty="0">
              <a:solidFill>
                <a:prstClr val="black"/>
              </a:solidFill>
              <a:latin typeface="Calibri"/>
              <a:cs typeface="+mn-cs"/>
            </a:endParaRPr>
          </a:p>
        </p:txBody>
      </p:sp>
    </p:spTree>
    <p:extLst>
      <p:ext uri="{BB962C8B-B14F-4D97-AF65-F5344CB8AC3E}">
        <p14:creationId xmlns:p14="http://schemas.microsoft.com/office/powerpoint/2010/main" val="3822336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679E822F-63BF-44E7-8D5C-D761D1B3A4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716F00B6-A768-43AC-B8A5-6C2851283A0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26628" name="Slide Number Placeholder 3">
            <a:extLst>
              <a:ext uri="{FF2B5EF4-FFF2-40B4-BE49-F238E27FC236}">
                <a16:creationId xmlns:a16="http://schemas.microsoft.com/office/drawing/2014/main" xmlns="" id="{F4BE6A6D-380C-4046-B47D-6CB90EC4038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4400" eaLnBrk="1" hangingPunct="1"/>
            <a:fld id="{7B7BB579-73F1-4CD7-97D1-B2323E310C8D}" type="slidenum">
              <a:rPr lang="en-ZA" altLang="en-US">
                <a:solidFill>
                  <a:srgbClr val="000000"/>
                </a:solidFill>
              </a:rPr>
              <a:pPr defTabSz="914400" eaLnBrk="1" hangingPunct="1"/>
              <a:t>3</a:t>
            </a:fld>
            <a:endParaRPr lang="en-ZA" altLang="en-US">
              <a:solidFill>
                <a:srgbClr val="000000"/>
              </a:solidFill>
            </a:endParaRPr>
          </a:p>
        </p:txBody>
      </p:sp>
      <p:sp>
        <p:nvSpPr>
          <p:cNvPr id="5" name="Footer Placeholder 4">
            <a:extLst>
              <a:ext uri="{FF2B5EF4-FFF2-40B4-BE49-F238E27FC236}">
                <a16:creationId xmlns:a16="http://schemas.microsoft.com/office/drawing/2014/main" xmlns="" id="{68175341-E331-44F3-AA17-51ABC409A969}"/>
              </a:ext>
            </a:extLst>
          </p:cNvPr>
          <p:cNvSpPr>
            <a:spLocks noGrp="1"/>
          </p:cNvSpPr>
          <p:nvPr>
            <p:ph type="ftr" sz="quarter" idx="4"/>
          </p:nvPr>
        </p:nvSpPr>
        <p:spPr/>
        <p:txBody>
          <a:bodyPr/>
          <a:lstStyle/>
          <a:p>
            <a:pPr defTabSz="914400" eaLnBrk="1" fontAlgn="auto" hangingPunct="1">
              <a:spcBef>
                <a:spcPts val="0"/>
              </a:spcBef>
              <a:spcAft>
                <a:spcPts val="0"/>
              </a:spcAft>
              <a:defRPr/>
            </a:pPr>
            <a:endParaRPr lang="en-ZA" dirty="0">
              <a:solidFill>
                <a:prstClr val="black"/>
              </a:solidFill>
              <a:latin typeface="Calibri"/>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679E822F-63BF-44E7-8D5C-D761D1B3A4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716F00B6-A768-43AC-B8A5-6C2851283A0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26628" name="Slide Number Placeholder 3">
            <a:extLst>
              <a:ext uri="{FF2B5EF4-FFF2-40B4-BE49-F238E27FC236}">
                <a16:creationId xmlns:a16="http://schemas.microsoft.com/office/drawing/2014/main" xmlns="" id="{F4BE6A6D-380C-4046-B47D-6CB90EC4038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4400" eaLnBrk="1" hangingPunct="1"/>
            <a:fld id="{7B7BB579-73F1-4CD7-97D1-B2323E310C8D}" type="slidenum">
              <a:rPr lang="en-ZA" altLang="en-US">
                <a:solidFill>
                  <a:srgbClr val="000000"/>
                </a:solidFill>
              </a:rPr>
              <a:pPr defTabSz="914400" eaLnBrk="1" hangingPunct="1"/>
              <a:t>4</a:t>
            </a:fld>
            <a:endParaRPr lang="en-ZA" altLang="en-US">
              <a:solidFill>
                <a:srgbClr val="000000"/>
              </a:solidFill>
            </a:endParaRPr>
          </a:p>
        </p:txBody>
      </p:sp>
      <p:sp>
        <p:nvSpPr>
          <p:cNvPr id="5" name="Footer Placeholder 4">
            <a:extLst>
              <a:ext uri="{FF2B5EF4-FFF2-40B4-BE49-F238E27FC236}">
                <a16:creationId xmlns:a16="http://schemas.microsoft.com/office/drawing/2014/main" xmlns="" id="{68175341-E331-44F3-AA17-51ABC409A969}"/>
              </a:ext>
            </a:extLst>
          </p:cNvPr>
          <p:cNvSpPr>
            <a:spLocks noGrp="1"/>
          </p:cNvSpPr>
          <p:nvPr>
            <p:ph type="ftr" sz="quarter" idx="4"/>
          </p:nvPr>
        </p:nvSpPr>
        <p:spPr/>
        <p:txBody>
          <a:bodyPr/>
          <a:lstStyle/>
          <a:p>
            <a:pPr defTabSz="914400" eaLnBrk="1" fontAlgn="auto" hangingPunct="1">
              <a:spcBef>
                <a:spcPts val="0"/>
              </a:spcBef>
              <a:spcAft>
                <a:spcPts val="0"/>
              </a:spcAft>
              <a:defRPr/>
            </a:pPr>
            <a:endParaRPr lang="en-ZA" dirty="0">
              <a:solidFill>
                <a:prstClr val="black"/>
              </a:solidFill>
              <a:latin typeface="Calibri"/>
              <a:cs typeface="+mn-cs"/>
            </a:endParaRPr>
          </a:p>
        </p:txBody>
      </p:sp>
    </p:spTree>
    <p:extLst>
      <p:ext uri="{BB962C8B-B14F-4D97-AF65-F5344CB8AC3E}">
        <p14:creationId xmlns:p14="http://schemas.microsoft.com/office/powerpoint/2010/main" val="1545037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679E822F-63BF-44E7-8D5C-D761D1B3A4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716F00B6-A768-43AC-B8A5-6C2851283A0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26628" name="Slide Number Placeholder 3">
            <a:extLst>
              <a:ext uri="{FF2B5EF4-FFF2-40B4-BE49-F238E27FC236}">
                <a16:creationId xmlns:a16="http://schemas.microsoft.com/office/drawing/2014/main" xmlns="" id="{F4BE6A6D-380C-4046-B47D-6CB90EC4038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4400" eaLnBrk="1" hangingPunct="1"/>
            <a:fld id="{7B7BB579-73F1-4CD7-97D1-B2323E310C8D}" type="slidenum">
              <a:rPr lang="en-ZA" altLang="en-US">
                <a:solidFill>
                  <a:srgbClr val="000000"/>
                </a:solidFill>
              </a:rPr>
              <a:pPr defTabSz="914400" eaLnBrk="1" hangingPunct="1"/>
              <a:t>5</a:t>
            </a:fld>
            <a:endParaRPr lang="en-ZA" altLang="en-US">
              <a:solidFill>
                <a:srgbClr val="000000"/>
              </a:solidFill>
            </a:endParaRPr>
          </a:p>
        </p:txBody>
      </p:sp>
      <p:sp>
        <p:nvSpPr>
          <p:cNvPr id="5" name="Footer Placeholder 4">
            <a:extLst>
              <a:ext uri="{FF2B5EF4-FFF2-40B4-BE49-F238E27FC236}">
                <a16:creationId xmlns:a16="http://schemas.microsoft.com/office/drawing/2014/main" xmlns="" id="{68175341-E331-44F3-AA17-51ABC409A969}"/>
              </a:ext>
            </a:extLst>
          </p:cNvPr>
          <p:cNvSpPr>
            <a:spLocks noGrp="1"/>
          </p:cNvSpPr>
          <p:nvPr>
            <p:ph type="ftr" sz="quarter" idx="4"/>
          </p:nvPr>
        </p:nvSpPr>
        <p:spPr/>
        <p:txBody>
          <a:bodyPr/>
          <a:lstStyle/>
          <a:p>
            <a:pPr defTabSz="914400" eaLnBrk="1" fontAlgn="auto" hangingPunct="1">
              <a:spcBef>
                <a:spcPts val="0"/>
              </a:spcBef>
              <a:spcAft>
                <a:spcPts val="0"/>
              </a:spcAft>
              <a:defRPr/>
            </a:pPr>
            <a:endParaRPr lang="en-ZA" dirty="0">
              <a:solidFill>
                <a:prstClr val="black"/>
              </a:solidFill>
              <a:latin typeface="Calibri"/>
              <a:cs typeface="+mn-cs"/>
            </a:endParaRPr>
          </a:p>
        </p:txBody>
      </p:sp>
    </p:spTree>
    <p:extLst>
      <p:ext uri="{BB962C8B-B14F-4D97-AF65-F5344CB8AC3E}">
        <p14:creationId xmlns:p14="http://schemas.microsoft.com/office/powerpoint/2010/main" val="1375435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679E822F-63BF-44E7-8D5C-D761D1B3A4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716F00B6-A768-43AC-B8A5-6C2851283A0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26628" name="Slide Number Placeholder 3">
            <a:extLst>
              <a:ext uri="{FF2B5EF4-FFF2-40B4-BE49-F238E27FC236}">
                <a16:creationId xmlns:a16="http://schemas.microsoft.com/office/drawing/2014/main" xmlns="" id="{F4BE6A6D-380C-4046-B47D-6CB90EC4038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4400" eaLnBrk="1" hangingPunct="1"/>
            <a:fld id="{7B7BB579-73F1-4CD7-97D1-B2323E310C8D}" type="slidenum">
              <a:rPr lang="en-ZA" altLang="en-US">
                <a:solidFill>
                  <a:srgbClr val="000000"/>
                </a:solidFill>
              </a:rPr>
              <a:pPr defTabSz="914400" eaLnBrk="1" hangingPunct="1"/>
              <a:t>6</a:t>
            </a:fld>
            <a:endParaRPr lang="en-ZA" altLang="en-US">
              <a:solidFill>
                <a:srgbClr val="000000"/>
              </a:solidFill>
            </a:endParaRPr>
          </a:p>
        </p:txBody>
      </p:sp>
      <p:sp>
        <p:nvSpPr>
          <p:cNvPr id="5" name="Footer Placeholder 4">
            <a:extLst>
              <a:ext uri="{FF2B5EF4-FFF2-40B4-BE49-F238E27FC236}">
                <a16:creationId xmlns:a16="http://schemas.microsoft.com/office/drawing/2014/main" xmlns="" id="{68175341-E331-44F3-AA17-51ABC409A969}"/>
              </a:ext>
            </a:extLst>
          </p:cNvPr>
          <p:cNvSpPr>
            <a:spLocks noGrp="1"/>
          </p:cNvSpPr>
          <p:nvPr>
            <p:ph type="ftr" sz="quarter" idx="4"/>
          </p:nvPr>
        </p:nvSpPr>
        <p:spPr/>
        <p:txBody>
          <a:bodyPr/>
          <a:lstStyle/>
          <a:p>
            <a:pPr defTabSz="914400" eaLnBrk="1" fontAlgn="auto" hangingPunct="1">
              <a:spcBef>
                <a:spcPts val="0"/>
              </a:spcBef>
              <a:spcAft>
                <a:spcPts val="0"/>
              </a:spcAft>
              <a:defRPr/>
            </a:pPr>
            <a:endParaRPr lang="en-ZA" dirty="0">
              <a:solidFill>
                <a:prstClr val="black"/>
              </a:solidFill>
              <a:latin typeface="Calibri"/>
              <a:cs typeface="+mn-cs"/>
            </a:endParaRPr>
          </a:p>
        </p:txBody>
      </p:sp>
    </p:spTree>
    <p:extLst>
      <p:ext uri="{BB962C8B-B14F-4D97-AF65-F5344CB8AC3E}">
        <p14:creationId xmlns:p14="http://schemas.microsoft.com/office/powerpoint/2010/main" val="3427355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679E822F-63BF-44E7-8D5C-D761D1B3A4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716F00B6-A768-43AC-B8A5-6C2851283A0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26628" name="Slide Number Placeholder 3">
            <a:extLst>
              <a:ext uri="{FF2B5EF4-FFF2-40B4-BE49-F238E27FC236}">
                <a16:creationId xmlns:a16="http://schemas.microsoft.com/office/drawing/2014/main" xmlns="" id="{F4BE6A6D-380C-4046-B47D-6CB90EC4038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4400" eaLnBrk="1" hangingPunct="1"/>
            <a:fld id="{7B7BB579-73F1-4CD7-97D1-B2323E310C8D}" type="slidenum">
              <a:rPr lang="en-ZA" altLang="en-US">
                <a:solidFill>
                  <a:srgbClr val="000000"/>
                </a:solidFill>
              </a:rPr>
              <a:pPr defTabSz="914400" eaLnBrk="1" hangingPunct="1"/>
              <a:t>7</a:t>
            </a:fld>
            <a:endParaRPr lang="en-ZA" altLang="en-US">
              <a:solidFill>
                <a:srgbClr val="000000"/>
              </a:solidFill>
            </a:endParaRPr>
          </a:p>
        </p:txBody>
      </p:sp>
      <p:sp>
        <p:nvSpPr>
          <p:cNvPr id="5" name="Footer Placeholder 4">
            <a:extLst>
              <a:ext uri="{FF2B5EF4-FFF2-40B4-BE49-F238E27FC236}">
                <a16:creationId xmlns:a16="http://schemas.microsoft.com/office/drawing/2014/main" xmlns="" id="{68175341-E331-44F3-AA17-51ABC409A969}"/>
              </a:ext>
            </a:extLst>
          </p:cNvPr>
          <p:cNvSpPr>
            <a:spLocks noGrp="1"/>
          </p:cNvSpPr>
          <p:nvPr>
            <p:ph type="ftr" sz="quarter" idx="4"/>
          </p:nvPr>
        </p:nvSpPr>
        <p:spPr/>
        <p:txBody>
          <a:bodyPr/>
          <a:lstStyle/>
          <a:p>
            <a:pPr defTabSz="914400" eaLnBrk="1" fontAlgn="auto" hangingPunct="1">
              <a:spcBef>
                <a:spcPts val="0"/>
              </a:spcBef>
              <a:spcAft>
                <a:spcPts val="0"/>
              </a:spcAft>
              <a:defRPr/>
            </a:pPr>
            <a:endParaRPr lang="en-ZA" dirty="0">
              <a:solidFill>
                <a:prstClr val="black"/>
              </a:solidFill>
              <a:latin typeface="Calibri"/>
              <a:cs typeface="+mn-cs"/>
            </a:endParaRPr>
          </a:p>
        </p:txBody>
      </p:sp>
    </p:spTree>
    <p:extLst>
      <p:ext uri="{BB962C8B-B14F-4D97-AF65-F5344CB8AC3E}">
        <p14:creationId xmlns:p14="http://schemas.microsoft.com/office/powerpoint/2010/main" val="1166312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679E822F-63BF-44E7-8D5C-D761D1B3A4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716F00B6-A768-43AC-B8A5-6C2851283A0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26628" name="Slide Number Placeholder 3">
            <a:extLst>
              <a:ext uri="{FF2B5EF4-FFF2-40B4-BE49-F238E27FC236}">
                <a16:creationId xmlns:a16="http://schemas.microsoft.com/office/drawing/2014/main" xmlns="" id="{F4BE6A6D-380C-4046-B47D-6CB90EC4038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4400" eaLnBrk="1" hangingPunct="1"/>
            <a:fld id="{7B7BB579-73F1-4CD7-97D1-B2323E310C8D}" type="slidenum">
              <a:rPr lang="en-ZA" altLang="en-US">
                <a:solidFill>
                  <a:srgbClr val="000000"/>
                </a:solidFill>
              </a:rPr>
              <a:pPr defTabSz="914400" eaLnBrk="1" hangingPunct="1"/>
              <a:t>8</a:t>
            </a:fld>
            <a:endParaRPr lang="en-ZA" altLang="en-US">
              <a:solidFill>
                <a:srgbClr val="000000"/>
              </a:solidFill>
            </a:endParaRPr>
          </a:p>
        </p:txBody>
      </p:sp>
      <p:sp>
        <p:nvSpPr>
          <p:cNvPr id="5" name="Footer Placeholder 4">
            <a:extLst>
              <a:ext uri="{FF2B5EF4-FFF2-40B4-BE49-F238E27FC236}">
                <a16:creationId xmlns:a16="http://schemas.microsoft.com/office/drawing/2014/main" xmlns="" id="{68175341-E331-44F3-AA17-51ABC409A969}"/>
              </a:ext>
            </a:extLst>
          </p:cNvPr>
          <p:cNvSpPr>
            <a:spLocks noGrp="1"/>
          </p:cNvSpPr>
          <p:nvPr>
            <p:ph type="ftr" sz="quarter" idx="4"/>
          </p:nvPr>
        </p:nvSpPr>
        <p:spPr/>
        <p:txBody>
          <a:bodyPr/>
          <a:lstStyle/>
          <a:p>
            <a:pPr defTabSz="914400" eaLnBrk="1" fontAlgn="auto" hangingPunct="1">
              <a:spcBef>
                <a:spcPts val="0"/>
              </a:spcBef>
              <a:spcAft>
                <a:spcPts val="0"/>
              </a:spcAft>
              <a:defRPr/>
            </a:pPr>
            <a:endParaRPr lang="en-ZA" dirty="0">
              <a:solidFill>
                <a:prstClr val="black"/>
              </a:solidFill>
              <a:latin typeface="Calibri"/>
              <a:cs typeface="+mn-cs"/>
            </a:endParaRPr>
          </a:p>
        </p:txBody>
      </p:sp>
    </p:spTree>
    <p:extLst>
      <p:ext uri="{BB962C8B-B14F-4D97-AF65-F5344CB8AC3E}">
        <p14:creationId xmlns:p14="http://schemas.microsoft.com/office/powerpoint/2010/main" val="2623463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679E822F-63BF-44E7-8D5C-D761D1B3A4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716F00B6-A768-43AC-B8A5-6C2851283A0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26628" name="Slide Number Placeholder 3">
            <a:extLst>
              <a:ext uri="{FF2B5EF4-FFF2-40B4-BE49-F238E27FC236}">
                <a16:creationId xmlns:a16="http://schemas.microsoft.com/office/drawing/2014/main" xmlns="" id="{F4BE6A6D-380C-4046-B47D-6CB90EC4038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4400" eaLnBrk="1" hangingPunct="1"/>
            <a:fld id="{7B7BB579-73F1-4CD7-97D1-B2323E310C8D}" type="slidenum">
              <a:rPr lang="en-ZA" altLang="en-US">
                <a:solidFill>
                  <a:srgbClr val="000000"/>
                </a:solidFill>
              </a:rPr>
              <a:pPr defTabSz="914400" eaLnBrk="1" hangingPunct="1"/>
              <a:t>9</a:t>
            </a:fld>
            <a:endParaRPr lang="en-ZA" altLang="en-US">
              <a:solidFill>
                <a:srgbClr val="000000"/>
              </a:solidFill>
            </a:endParaRPr>
          </a:p>
        </p:txBody>
      </p:sp>
      <p:sp>
        <p:nvSpPr>
          <p:cNvPr id="5" name="Footer Placeholder 4">
            <a:extLst>
              <a:ext uri="{FF2B5EF4-FFF2-40B4-BE49-F238E27FC236}">
                <a16:creationId xmlns:a16="http://schemas.microsoft.com/office/drawing/2014/main" xmlns="" id="{68175341-E331-44F3-AA17-51ABC409A969}"/>
              </a:ext>
            </a:extLst>
          </p:cNvPr>
          <p:cNvSpPr>
            <a:spLocks noGrp="1"/>
          </p:cNvSpPr>
          <p:nvPr>
            <p:ph type="ftr" sz="quarter" idx="4"/>
          </p:nvPr>
        </p:nvSpPr>
        <p:spPr/>
        <p:txBody>
          <a:bodyPr/>
          <a:lstStyle/>
          <a:p>
            <a:pPr defTabSz="914400" eaLnBrk="1" fontAlgn="auto" hangingPunct="1">
              <a:spcBef>
                <a:spcPts val="0"/>
              </a:spcBef>
              <a:spcAft>
                <a:spcPts val="0"/>
              </a:spcAft>
              <a:defRPr/>
            </a:pPr>
            <a:endParaRPr lang="en-ZA" dirty="0">
              <a:solidFill>
                <a:prstClr val="black"/>
              </a:solidFill>
              <a:latin typeface="Calibri"/>
              <a:cs typeface="+mn-cs"/>
            </a:endParaRPr>
          </a:p>
        </p:txBody>
      </p:sp>
    </p:spTree>
    <p:extLst>
      <p:ext uri="{BB962C8B-B14F-4D97-AF65-F5344CB8AC3E}">
        <p14:creationId xmlns:p14="http://schemas.microsoft.com/office/powerpoint/2010/main" val="3097950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679E822F-63BF-44E7-8D5C-D761D1B3A4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716F00B6-A768-43AC-B8A5-6C2851283A0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26628" name="Slide Number Placeholder 3">
            <a:extLst>
              <a:ext uri="{FF2B5EF4-FFF2-40B4-BE49-F238E27FC236}">
                <a16:creationId xmlns:a16="http://schemas.microsoft.com/office/drawing/2014/main" xmlns="" id="{F4BE6A6D-380C-4046-B47D-6CB90EC4038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4400" eaLnBrk="1" hangingPunct="1"/>
            <a:fld id="{7B7BB579-73F1-4CD7-97D1-B2323E310C8D}" type="slidenum">
              <a:rPr lang="en-ZA" altLang="en-US">
                <a:solidFill>
                  <a:srgbClr val="000000"/>
                </a:solidFill>
              </a:rPr>
              <a:pPr defTabSz="914400" eaLnBrk="1" hangingPunct="1"/>
              <a:t>10</a:t>
            </a:fld>
            <a:endParaRPr lang="en-ZA" altLang="en-US">
              <a:solidFill>
                <a:srgbClr val="000000"/>
              </a:solidFill>
            </a:endParaRPr>
          </a:p>
        </p:txBody>
      </p:sp>
      <p:sp>
        <p:nvSpPr>
          <p:cNvPr id="5" name="Footer Placeholder 4">
            <a:extLst>
              <a:ext uri="{FF2B5EF4-FFF2-40B4-BE49-F238E27FC236}">
                <a16:creationId xmlns:a16="http://schemas.microsoft.com/office/drawing/2014/main" xmlns="" id="{68175341-E331-44F3-AA17-51ABC409A969}"/>
              </a:ext>
            </a:extLst>
          </p:cNvPr>
          <p:cNvSpPr>
            <a:spLocks noGrp="1"/>
          </p:cNvSpPr>
          <p:nvPr>
            <p:ph type="ftr" sz="quarter" idx="4"/>
          </p:nvPr>
        </p:nvSpPr>
        <p:spPr/>
        <p:txBody>
          <a:bodyPr/>
          <a:lstStyle/>
          <a:p>
            <a:pPr defTabSz="914400" eaLnBrk="1" fontAlgn="auto" hangingPunct="1">
              <a:spcBef>
                <a:spcPts val="0"/>
              </a:spcBef>
              <a:spcAft>
                <a:spcPts val="0"/>
              </a:spcAft>
              <a:defRPr/>
            </a:pPr>
            <a:endParaRPr lang="en-ZA" dirty="0">
              <a:solidFill>
                <a:prstClr val="black"/>
              </a:solidFill>
              <a:latin typeface="Calibri"/>
              <a:cs typeface="+mn-cs"/>
            </a:endParaRPr>
          </a:p>
        </p:txBody>
      </p:sp>
    </p:spTree>
    <p:extLst>
      <p:ext uri="{BB962C8B-B14F-4D97-AF65-F5344CB8AC3E}">
        <p14:creationId xmlns:p14="http://schemas.microsoft.com/office/powerpoint/2010/main" val="27486321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vmlDrawing" Target="../drawings/vmlDrawing4.vml"/><Relationship Id="rId6" Type="http://schemas.openxmlformats.org/officeDocument/2006/relationships/image" Target="../media/image4.emf"/><Relationship Id="rId5" Type="http://schemas.openxmlformats.org/officeDocument/2006/relationships/oleObject" Target="../embeddings/oleObject4.bin"/><Relationship Id="rId4"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3.xml"/><Relationship Id="rId7" Type="http://schemas.openxmlformats.org/officeDocument/2006/relationships/image" Target="../media/image7.png"/><Relationship Id="rId2" Type="http://schemas.openxmlformats.org/officeDocument/2006/relationships/tags" Target="../tags/tag25.xml"/><Relationship Id="rId1" Type="http://schemas.openxmlformats.org/officeDocument/2006/relationships/vmlDrawing" Target="../drawings/vmlDrawing5.vml"/><Relationship Id="rId6" Type="http://schemas.openxmlformats.org/officeDocument/2006/relationships/image" Target="../media/image6.jpeg"/><Relationship Id="rId5" Type="http://schemas.openxmlformats.org/officeDocument/2006/relationships/image" Target="../media/image5.emf"/><Relationship Id="rId4" Type="http://schemas.openxmlformats.org/officeDocument/2006/relationships/oleObject" Target="../embeddings/oleObject5.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26.xml"/><Relationship Id="rId1" Type="http://schemas.openxmlformats.org/officeDocument/2006/relationships/vmlDrawing" Target="../drawings/vmlDrawing6.vml"/><Relationship Id="rId6" Type="http://schemas.openxmlformats.org/officeDocument/2006/relationships/image" Target="../media/image8.jpeg"/><Relationship Id="rId5" Type="http://schemas.openxmlformats.org/officeDocument/2006/relationships/image" Target="../media/image5.emf"/><Relationship Id="rId4" Type="http://schemas.openxmlformats.org/officeDocument/2006/relationships/oleObject" Target="../embeddings/oleObject6.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xmlns="" id="{A92B24E2-E716-496A-894F-9CE9B30E48A7}"/>
              </a:ext>
            </a:extLst>
          </p:cNvPr>
          <p:cNvGraphicFramePr>
            <a:graphicFrameLocks noChangeAspect="1"/>
          </p:cNvGraphicFramePr>
          <p:nvPr userDrawn="1">
            <p:custDataLst>
              <p:tags r:id="rId2"/>
            </p:custDataLst>
            <p:extLst>
              <p:ext uri="{D42A27DB-BD31-4B8C-83A1-F6EECF244321}">
                <p14:modId xmlns:p14="http://schemas.microsoft.com/office/powerpoint/2010/main" val="1087568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01" name="think-cell Slide" r:id="rId5" imgW="360" imgH="360" progId="">
                  <p:embed/>
                </p:oleObj>
              </mc:Choice>
              <mc:Fallback>
                <p:oleObj name="think-cell Slide" r:id="rId5" imgW="360" imgH="360" progId="">
                  <p:embed/>
                  <p:pic>
                    <p:nvPicPr>
                      <p:cNvPr id="5" name="Object 4" hidden="1">
                        <a:extLst>
                          <a:ext uri="{FF2B5EF4-FFF2-40B4-BE49-F238E27FC236}">
                            <a16:creationId xmlns:a16="http://schemas.microsoft.com/office/drawing/2014/main" xmlns="" id="{A92B24E2-E716-496A-894F-9CE9B30E48A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3" hidden="1">
            <a:extLst>
              <a:ext uri="{FF2B5EF4-FFF2-40B4-BE49-F238E27FC236}">
                <a16:creationId xmlns:a16="http://schemas.microsoft.com/office/drawing/2014/main" xmlns="" id="{F169750E-A7C3-4DC9-9AA3-D1A83FE8662F}"/>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US" sz="2400" b="1"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407368" y="274638"/>
            <a:ext cx="11175032" cy="70609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961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FA1491-C10F-4D1C-AF97-0194DC9B47B4}" type="slidenum">
              <a:rPr lang="en-US" smtClean="0"/>
              <a:t>‹#›</a:t>
            </a:fld>
            <a:endParaRPr lang="en-US" dirty="0"/>
          </a:p>
        </p:txBody>
      </p:sp>
    </p:spTree>
    <p:extLst>
      <p:ext uri="{BB962C8B-B14F-4D97-AF65-F5344CB8AC3E}">
        <p14:creationId xmlns:p14="http://schemas.microsoft.com/office/powerpoint/2010/main" val="2992930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FA1491-C10F-4D1C-AF97-0194DC9B47B4}" type="slidenum">
              <a:rPr lang="en-US" smtClean="0"/>
              <a:t>‹#›</a:t>
            </a:fld>
            <a:endParaRPr lang="en-US" dirty="0"/>
          </a:p>
        </p:txBody>
      </p:sp>
    </p:spTree>
    <p:extLst>
      <p:ext uri="{BB962C8B-B14F-4D97-AF65-F5344CB8AC3E}">
        <p14:creationId xmlns:p14="http://schemas.microsoft.com/office/powerpoint/2010/main" val="812016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A1491-C10F-4D1C-AF97-0194DC9B47B4}" type="slidenum">
              <a:rPr lang="en-US" smtClean="0"/>
              <a:t>‹#›</a:t>
            </a:fld>
            <a:endParaRPr lang="en-US" dirty="0"/>
          </a:p>
        </p:txBody>
      </p:sp>
    </p:spTree>
    <p:extLst>
      <p:ext uri="{BB962C8B-B14F-4D97-AF65-F5344CB8AC3E}">
        <p14:creationId xmlns:p14="http://schemas.microsoft.com/office/powerpoint/2010/main" val="40964515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A1491-C10F-4D1C-AF97-0194DC9B47B4}" type="slidenum">
              <a:rPr lang="en-US" smtClean="0"/>
              <a:t>‹#›</a:t>
            </a:fld>
            <a:endParaRPr lang="en-US" dirty="0"/>
          </a:p>
        </p:txBody>
      </p:sp>
    </p:spTree>
    <p:extLst>
      <p:ext uri="{BB962C8B-B14F-4D97-AF65-F5344CB8AC3E}">
        <p14:creationId xmlns:p14="http://schemas.microsoft.com/office/powerpoint/2010/main" val="2476664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A1491-C10F-4D1C-AF97-0194DC9B47B4}" type="slidenum">
              <a:rPr lang="en-US" smtClean="0"/>
              <a:t>‹#›</a:t>
            </a:fld>
            <a:endParaRPr lang="en-US" dirty="0"/>
          </a:p>
        </p:txBody>
      </p:sp>
    </p:spTree>
    <p:extLst>
      <p:ext uri="{BB962C8B-B14F-4D97-AF65-F5344CB8AC3E}">
        <p14:creationId xmlns:p14="http://schemas.microsoft.com/office/powerpoint/2010/main" val="2594337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A1491-C10F-4D1C-AF97-0194DC9B47B4}" type="slidenum">
              <a:rPr lang="en-US" smtClean="0"/>
              <a:t>‹#›</a:t>
            </a:fld>
            <a:endParaRPr lang="en-US" dirty="0"/>
          </a:p>
        </p:txBody>
      </p:sp>
    </p:spTree>
    <p:extLst>
      <p:ext uri="{BB962C8B-B14F-4D97-AF65-F5344CB8AC3E}">
        <p14:creationId xmlns:p14="http://schemas.microsoft.com/office/powerpoint/2010/main" val="2559841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ntent 1 Column only">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xmlns="" id="{332AFF6B-0477-48B7-9CB9-814FB554370D}"/>
              </a:ext>
            </a:extLst>
          </p:cNvPr>
          <p:cNvGraphicFramePr>
            <a:graphicFrameLocks noChangeAspect="1"/>
          </p:cNvGraphicFramePr>
          <p:nvPr userDrawn="1">
            <p:custDataLst>
              <p:tags r:id="rId2"/>
            </p:custDataLst>
          </p:nvPr>
        </p:nvGraphicFramePr>
        <p:xfrm>
          <a:off x="2161" y="1621"/>
          <a:ext cx="2159" cy="1619"/>
        </p:xfrm>
        <a:graphic>
          <a:graphicData uri="http://schemas.openxmlformats.org/presentationml/2006/ole">
            <mc:AlternateContent xmlns:mc="http://schemas.openxmlformats.org/markup-compatibility/2006">
              <mc:Choice xmlns:v="urn:schemas-microsoft-com:vml" Requires="v">
                <p:oleObj spid="_x0000_s4149" name="think-cell Slide" r:id="rId5" imgW="360" imgH="360" progId="">
                  <p:embed/>
                </p:oleObj>
              </mc:Choice>
              <mc:Fallback>
                <p:oleObj name="think-cell Slide" r:id="rId5" imgW="360" imgH="360" progId="">
                  <p:embed/>
                  <p:pic>
                    <p:nvPicPr>
                      <p:cNvPr id="2" name="Object 1" hidden="1">
                        <a:extLst>
                          <a:ext uri="{FF2B5EF4-FFF2-40B4-BE49-F238E27FC236}">
                            <a16:creationId xmlns:a16="http://schemas.microsoft.com/office/drawing/2014/main" xmlns="" id="{332AFF6B-0477-48B7-9CB9-814FB554370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1" y="1621"/>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a:extLst>
              <a:ext uri="{FF2B5EF4-FFF2-40B4-BE49-F238E27FC236}">
                <a16:creationId xmlns:a16="http://schemas.microsoft.com/office/drawing/2014/main" xmlns="" id="{1A021B93-E508-4C72-A62D-3031BBEA63D5}"/>
              </a:ext>
            </a:extLst>
          </p:cNvPr>
          <p:cNvSpPr/>
          <p:nvPr userDrawn="1">
            <p:custDataLst>
              <p:tags r:id="rId3"/>
            </p:custDataLst>
          </p:nvPr>
        </p:nvSpPr>
        <p:spPr>
          <a:xfrm>
            <a:off x="0" y="0"/>
            <a:ext cx="158750"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US" sz="2000" b="0" i="0" baseline="0" dirty="0">
              <a:solidFill>
                <a:schemeClr val="bg1"/>
              </a:solidFill>
              <a:latin typeface="Segoe UI Semibold" panose="020B0702040204020203" pitchFamily="34" charset="0"/>
              <a:ea typeface="+mj-ea"/>
              <a:cs typeface="+mj-cs"/>
              <a:sym typeface="Segoe UI Semibold" panose="020B0702040204020203" pitchFamily="34" charset="0"/>
            </a:endParaRPr>
          </a:p>
        </p:txBody>
      </p:sp>
      <p:sp>
        <p:nvSpPr>
          <p:cNvPr id="5" name="Text Placeholder 3">
            <a:extLst>
              <a:ext uri="{FF2B5EF4-FFF2-40B4-BE49-F238E27FC236}">
                <a16:creationId xmlns:a16="http://schemas.microsoft.com/office/drawing/2014/main" xmlns="" id="{C148230C-FC63-4FD4-B1D0-C4539887B2E7}"/>
              </a:ext>
            </a:extLst>
          </p:cNvPr>
          <p:cNvSpPr>
            <a:spLocks noGrp="1"/>
          </p:cNvSpPr>
          <p:nvPr>
            <p:ph type="body" sz="quarter" idx="10" hasCustomPrompt="1"/>
          </p:nvPr>
        </p:nvSpPr>
        <p:spPr>
          <a:xfrm>
            <a:off x="695325" y="1628775"/>
            <a:ext cx="10943999" cy="4678825"/>
          </a:xfrm>
          <a:prstGeom prst="rect">
            <a:avLst/>
          </a:prstGeom>
        </p:spPr>
        <p:txBody>
          <a:bodyPr vert="horz" wrap="square" lIns="36000" tIns="0" rIns="0" bIns="0" rtlCol="0">
            <a:noAutofit/>
          </a:bodyPr>
          <a:lstStyle>
            <a:lvl1pPr marL="174625" indent="-174625">
              <a:tabLst>
                <a:tab pos="92075" algn="l"/>
              </a:tabLst>
              <a:defRPr sz="1200">
                <a:solidFill>
                  <a:schemeClr val="accent3">
                    <a:lumMod val="90000"/>
                    <a:lumOff val="10000"/>
                  </a:schemeClr>
                </a:solidFill>
                <a:latin typeface="+mn-lt"/>
              </a:defRPr>
            </a:lvl1pPr>
            <a:lvl2pPr marL="360363" indent="-185738">
              <a:defRPr lang="en-US" sz="1200" dirty="0" smtClean="0">
                <a:solidFill>
                  <a:schemeClr val="accent3">
                    <a:lumMod val="90000"/>
                    <a:lumOff val="10000"/>
                  </a:schemeClr>
                </a:solidFill>
                <a:latin typeface="+mn-lt"/>
              </a:defRPr>
            </a:lvl2pPr>
            <a:lvl3pPr marL="534988" indent="-174625">
              <a:defRPr lang="en-US" sz="1200" dirty="0" smtClean="0">
                <a:solidFill>
                  <a:schemeClr val="accent3">
                    <a:lumMod val="90000"/>
                    <a:lumOff val="10000"/>
                  </a:schemeClr>
                </a:solidFill>
                <a:latin typeface="+mn-lt"/>
              </a:defRPr>
            </a:lvl3pPr>
            <a:lvl4pPr marL="174625" indent="-174625">
              <a:defRPr lang="en-US" sz="1200" dirty="0" smtClean="0">
                <a:solidFill>
                  <a:schemeClr val="accent3">
                    <a:lumMod val="90000"/>
                    <a:lumOff val="10000"/>
                  </a:schemeClr>
                </a:solidFill>
                <a:latin typeface="+mn-lt"/>
              </a:defRPr>
            </a:lvl4pPr>
            <a:lvl5pPr>
              <a:defRPr lang="en-GB" dirty="0">
                <a:solidFill>
                  <a:schemeClr val="accent3">
                    <a:lumMod val="90000"/>
                    <a:lumOff val="10000"/>
                  </a:schemeClr>
                </a:solidFill>
                <a:latin typeface="Calibri" panose="020F0502020204030204" pitchFamily="34" charset="0"/>
              </a:defRPr>
            </a:lvl5pPr>
          </a:lstStyle>
          <a:p>
            <a:pPr lvl="0"/>
            <a:r>
              <a:rPr lang="en-US" dirty="0"/>
              <a:t>First level bullet</a:t>
            </a:r>
          </a:p>
          <a:p>
            <a:pPr lvl="1"/>
            <a:r>
              <a:rPr lang="en-US" dirty="0"/>
              <a:t>Second level bullet</a:t>
            </a:r>
          </a:p>
          <a:p>
            <a:pPr lvl="2"/>
            <a:r>
              <a:rPr lang="en-US" dirty="0"/>
              <a:t>Third level bullet</a:t>
            </a:r>
          </a:p>
        </p:txBody>
      </p:sp>
      <p:sp>
        <p:nvSpPr>
          <p:cNvPr id="4" name="Title 3">
            <a:extLst>
              <a:ext uri="{FF2B5EF4-FFF2-40B4-BE49-F238E27FC236}">
                <a16:creationId xmlns:a16="http://schemas.microsoft.com/office/drawing/2014/main" xmlns="" id="{7760C3CC-758C-4057-87A5-8F8A86B6EF49}"/>
              </a:ext>
            </a:extLst>
          </p:cNvPr>
          <p:cNvSpPr>
            <a:spLocks noGrp="1"/>
          </p:cNvSpPr>
          <p:nvPr>
            <p:ph type="title"/>
          </p:nvPr>
        </p:nvSpPr>
        <p:spPr/>
        <p:txBody>
          <a:bodyPr/>
          <a:lstStyle/>
          <a:p>
            <a:r>
              <a:rPr lang="en-US"/>
              <a:t>Click to edit Master title style</a:t>
            </a:r>
            <a:endParaRPr lang="en-ZA"/>
          </a:p>
        </p:txBody>
      </p:sp>
      <p:sp>
        <p:nvSpPr>
          <p:cNvPr id="7" name="Text Placeholder 6">
            <a:extLst>
              <a:ext uri="{FF2B5EF4-FFF2-40B4-BE49-F238E27FC236}">
                <a16:creationId xmlns:a16="http://schemas.microsoft.com/office/drawing/2014/main" xmlns="" id="{069D51C6-0715-49D0-8883-5FB6A1C58270}"/>
              </a:ext>
            </a:extLst>
          </p:cNvPr>
          <p:cNvSpPr>
            <a:spLocks noGrp="1"/>
          </p:cNvSpPr>
          <p:nvPr>
            <p:ph type="body" sz="quarter" idx="11" hasCustomPrompt="1"/>
          </p:nvPr>
        </p:nvSpPr>
        <p:spPr>
          <a:xfrm>
            <a:off x="695325" y="1060450"/>
            <a:ext cx="10944225" cy="307975"/>
          </a:xfrm>
        </p:spPr>
        <p:txBody>
          <a:bodyPr/>
          <a:lstStyle>
            <a:lvl1pPr marL="0" indent="0">
              <a:buFontTx/>
              <a:buNone/>
              <a:defRPr sz="1600"/>
            </a:lvl1pPr>
            <a:lvl2pPr marL="180975" indent="0">
              <a:buFontTx/>
              <a:buNone/>
              <a:defRPr sz="1600"/>
            </a:lvl2pPr>
            <a:lvl3pPr marL="360363" indent="0">
              <a:buFontTx/>
              <a:buNone/>
              <a:defRPr sz="1600"/>
            </a:lvl3pPr>
            <a:lvl4pPr marL="468102" indent="0">
              <a:buFontTx/>
              <a:buNone/>
              <a:defRPr sz="1600"/>
            </a:lvl4pPr>
            <a:lvl5pPr marL="632211" indent="0">
              <a:buFontTx/>
              <a:buNone/>
              <a:defRPr sz="1600"/>
            </a:lvl5pPr>
          </a:lstStyle>
          <a:p>
            <a:pPr lvl="0"/>
            <a:r>
              <a:rPr lang="en-US" dirty="0"/>
              <a:t>Insert Sub Title</a:t>
            </a:r>
            <a:endParaRPr lang="en-ZA" dirty="0"/>
          </a:p>
        </p:txBody>
      </p:sp>
    </p:spTree>
    <p:extLst>
      <p:ext uri="{BB962C8B-B14F-4D97-AF65-F5344CB8AC3E}">
        <p14:creationId xmlns:p14="http://schemas.microsoft.com/office/powerpoint/2010/main" val="2699208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E2CD82-3174-4400-9945-EEFFDB267942}"/>
              </a:ext>
            </a:extLst>
          </p:cNvPr>
          <p:cNvSpPr>
            <a:spLocks noGrp="1"/>
          </p:cNvSpPr>
          <p:nvPr>
            <p:ph type="title"/>
          </p:nvPr>
        </p:nvSpPr>
        <p:spPr/>
        <p:txBody>
          <a:bodyPr/>
          <a:lstStyle/>
          <a:p>
            <a:r>
              <a:rPr lang="en-US" dirty="0"/>
              <a:t>Click to edit Master title style</a:t>
            </a:r>
            <a:endParaRPr lang="en-ZA" dirty="0"/>
          </a:p>
        </p:txBody>
      </p:sp>
    </p:spTree>
    <p:extLst>
      <p:ext uri="{BB962C8B-B14F-4D97-AF65-F5344CB8AC3E}">
        <p14:creationId xmlns:p14="http://schemas.microsoft.com/office/powerpoint/2010/main" val="1276605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3_Title Slide">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nvPr>
        </p:nvGraphicFramePr>
        <p:xfrm>
          <a:off x="2161" y="1623"/>
          <a:ext cx="2159" cy="1619"/>
        </p:xfrm>
        <a:graphic>
          <a:graphicData uri="http://schemas.openxmlformats.org/presentationml/2006/ole">
            <mc:AlternateContent xmlns:mc="http://schemas.openxmlformats.org/markup-compatibility/2006">
              <mc:Choice xmlns:v="urn:schemas-microsoft-com:vml" Requires="v">
                <p:oleObj spid="_x0000_s5173" name="think-cell Slide" r:id="rId4" imgW="360" imgH="360" progId="">
                  <p:embed/>
                </p:oleObj>
              </mc:Choice>
              <mc:Fallback>
                <p:oleObj name="think-cell Slide" r:id="rId4" imgW="360" imgH="360" progId="">
                  <p:embed/>
                  <p:pic>
                    <p:nvPicPr>
                      <p:cNvPr id="3" name="Object 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61" y="1623"/>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3" name="Picture 12">
            <a:extLst>
              <a:ext uri="{FF2B5EF4-FFF2-40B4-BE49-F238E27FC236}">
                <a16:creationId xmlns:a16="http://schemas.microsoft.com/office/drawing/2014/main" xmlns="" id="{4EDA630F-58FC-4948-8B14-077263F62E8E}"/>
              </a:ext>
            </a:extLst>
          </p:cNvPr>
          <p:cNvPicPr>
            <a:picLocks noChangeAspect="1"/>
          </p:cNvPicPr>
          <p:nvPr userDrawn="1"/>
        </p:nvPicPr>
        <p:blipFill>
          <a:blip r:embed="rId6" cstate="print"/>
          <a:stretch>
            <a:fillRect/>
          </a:stretch>
        </p:blipFill>
        <p:spPr>
          <a:xfrm>
            <a:off x="0" y="0"/>
            <a:ext cx="12192000" cy="6858000"/>
          </a:xfrm>
          <a:prstGeom prst="rect">
            <a:avLst/>
          </a:prstGeom>
        </p:spPr>
      </p:pic>
      <p:sp>
        <p:nvSpPr>
          <p:cNvPr id="4" name="Working Draft Text" hidden="1"/>
          <p:cNvSpPr txBox="1">
            <a:spLocks noChangeArrowheads="1"/>
          </p:cNvSpPr>
          <p:nvPr userDrawn="1"/>
        </p:nvSpPr>
        <p:spPr bwMode="black">
          <a:xfrm>
            <a:off x="8153071" y="6415252"/>
            <a:ext cx="3795784" cy="128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1" hangingPunct="1">
              <a:defRPr lang="x-none"/>
            </a:pPr>
            <a:r>
              <a:rPr lang="x-none" sz="816" b="1" baseline="0" dirty="0">
                <a:solidFill>
                  <a:srgbClr val="FFFFFF"/>
                </a:solidFill>
                <a:latin typeface="+mn-lt"/>
              </a:rPr>
              <a:t>WORKING DRAFT</a:t>
            </a:r>
          </a:p>
        </p:txBody>
      </p:sp>
      <p:sp>
        <p:nvSpPr>
          <p:cNvPr id="6" name="Working Draft" hidden="1"/>
          <p:cNvSpPr txBox="1">
            <a:spLocks noChangeArrowheads="1"/>
          </p:cNvSpPr>
          <p:nvPr userDrawn="1"/>
        </p:nvSpPr>
        <p:spPr bwMode="black">
          <a:xfrm>
            <a:off x="8153070" y="6540862"/>
            <a:ext cx="4038929" cy="128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1" hangingPunct="1">
              <a:defRPr lang="x-none"/>
            </a:pPr>
            <a:r>
              <a:rPr lang="en-US" sz="816" baseline="0" dirty="0">
                <a:solidFill>
                  <a:srgbClr val="FFFFFF"/>
                </a:solidFill>
                <a:latin typeface="+mn-lt"/>
              </a:rPr>
              <a:t>Last Modified 2017-01-31 05:58 AM South Africa Standard Time</a:t>
            </a:r>
            <a:endParaRPr lang="x-none" sz="816" baseline="0" dirty="0">
              <a:solidFill>
                <a:srgbClr val="FFFFFF"/>
              </a:solidFill>
              <a:latin typeface="+mn-lt"/>
            </a:endParaRPr>
          </a:p>
        </p:txBody>
      </p:sp>
      <p:sp>
        <p:nvSpPr>
          <p:cNvPr id="7" name="Printed" hidden="1"/>
          <p:cNvSpPr txBox="1">
            <a:spLocks noChangeArrowheads="1"/>
          </p:cNvSpPr>
          <p:nvPr userDrawn="1"/>
        </p:nvSpPr>
        <p:spPr bwMode="black">
          <a:xfrm>
            <a:off x="8153071" y="6666474"/>
            <a:ext cx="3795784" cy="128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1" hangingPunct="1">
              <a:defRPr lang="x-none"/>
            </a:pPr>
            <a:r>
              <a:rPr lang="en-US" sz="816" baseline="0" dirty="0">
                <a:solidFill>
                  <a:srgbClr val="FFFFFF"/>
                </a:solidFill>
                <a:latin typeface="+mn-lt"/>
              </a:rPr>
              <a:t>Printed 2016-08-05 09:24 AM South Africa Standard Time</a:t>
            </a:r>
            <a:endParaRPr lang="x-none" sz="816" baseline="0" dirty="0">
              <a:solidFill>
                <a:srgbClr val="FFFFFF"/>
              </a:solidFill>
              <a:latin typeface="+mn-lt"/>
            </a:endParaRPr>
          </a:p>
        </p:txBody>
      </p:sp>
      <p:sp>
        <p:nvSpPr>
          <p:cNvPr id="5" name="doc id" hidden="1"/>
          <p:cNvSpPr txBox="1">
            <a:spLocks noChangeArrowheads="1"/>
          </p:cNvSpPr>
          <p:nvPr userDrawn="1"/>
        </p:nvSpPr>
        <p:spPr bwMode="white">
          <a:xfrm>
            <a:off x="11487912" y="37257"/>
            <a:ext cx="401720" cy="124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algn="r" eaLnBrk="1" hangingPunct="1">
              <a:defRPr lang="x-none"/>
            </a:pPr>
            <a:endParaRPr lang="x-none" sz="816" baseline="0" dirty="0">
              <a:solidFill>
                <a:srgbClr val="FFFFFF"/>
              </a:solidFill>
              <a:latin typeface="+mn-lt"/>
            </a:endParaRPr>
          </a:p>
        </p:txBody>
      </p:sp>
      <p:sp>
        <p:nvSpPr>
          <p:cNvPr id="57" name="Document type" hidden="1"/>
          <p:cNvSpPr txBox="1">
            <a:spLocks noChangeArrowheads="1"/>
          </p:cNvSpPr>
          <p:nvPr userDrawn="1"/>
        </p:nvSpPr>
        <p:spPr bwMode="gray">
          <a:xfrm>
            <a:off x="3085967" y="3650596"/>
            <a:ext cx="8478152" cy="224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1" hangingPunct="1">
              <a:defRPr lang="x-none"/>
            </a:pPr>
            <a:r>
              <a:rPr lang="x-none" sz="1428" baseline="0" dirty="0">
                <a:solidFill>
                  <a:schemeClr val="accent6"/>
                </a:solidFill>
                <a:latin typeface="+mn-lt"/>
              </a:rPr>
              <a:t>Document type | Date</a:t>
            </a:r>
          </a:p>
        </p:txBody>
      </p:sp>
      <p:sp>
        <p:nvSpPr>
          <p:cNvPr id="26" name="Disclaimer-English (United States)" hidden="1"/>
          <p:cNvSpPr>
            <a:spLocks noChangeArrowheads="1"/>
          </p:cNvSpPr>
          <p:nvPr userDrawn="1"/>
        </p:nvSpPr>
        <p:spPr bwMode="black">
          <a:xfrm>
            <a:off x="3085969" y="6540990"/>
            <a:ext cx="4822214" cy="251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defTabSz="821202" eaLnBrk="0" hangingPunct="0"/>
            <a:r>
              <a:rPr lang="x-none" sz="816" baseline="0" dirty="0">
                <a:solidFill>
                  <a:srgbClr val="FFFFFF"/>
                </a:solidFill>
                <a:latin typeface="+mn-lt"/>
              </a:rPr>
              <a:t>CONFIDENTIAL AND PROPRIETARY</a:t>
            </a:r>
          </a:p>
          <a:p>
            <a:pPr defTabSz="821202" eaLnBrk="0" hangingPunct="0"/>
            <a:r>
              <a:rPr lang="x-none" sz="816" baseline="0" dirty="0">
                <a:solidFill>
                  <a:srgbClr val="FFFFFF"/>
                </a:solidFill>
                <a:latin typeface="+mn-lt"/>
              </a:rPr>
              <a:t>Any use of this material without specific permission of McKinsey &amp; Company is strictly prohibited</a:t>
            </a:r>
          </a:p>
        </p:txBody>
      </p:sp>
      <p:sp>
        <p:nvSpPr>
          <p:cNvPr id="20" name="Text Placeholder 3">
            <a:extLst>
              <a:ext uri="{FF2B5EF4-FFF2-40B4-BE49-F238E27FC236}">
                <a16:creationId xmlns:a16="http://schemas.microsoft.com/office/drawing/2014/main" xmlns="" id="{B5DEEE08-7C00-4ADC-8092-2248789EC7AE}"/>
              </a:ext>
            </a:extLst>
          </p:cNvPr>
          <p:cNvSpPr>
            <a:spLocks noGrp="1"/>
          </p:cNvSpPr>
          <p:nvPr>
            <p:ph type="body" sz="quarter" idx="13"/>
          </p:nvPr>
        </p:nvSpPr>
        <p:spPr>
          <a:xfrm>
            <a:off x="9038927" y="3329703"/>
            <a:ext cx="2241751" cy="307777"/>
          </a:xfrm>
          <a:prstGeom prst="rect">
            <a:avLst/>
          </a:prstGeom>
        </p:spPr>
        <p:txBody>
          <a:bodyPr/>
          <a:lstStyle>
            <a:lvl1pPr marL="0" indent="0" algn="ctr">
              <a:buNone/>
              <a:defRPr sz="2000" i="0">
                <a:solidFill>
                  <a:schemeClr val="bg1"/>
                </a:solidFill>
                <a:latin typeface="Segoe UI Light" panose="020B0502040204020203" pitchFamily="34" charset="0"/>
                <a:ea typeface="Segoe UI" panose="020B0502040204020203" pitchFamily="34" charset="0"/>
                <a:cs typeface="Segoe UI" panose="020B0502040204020203" pitchFamily="34" charset="0"/>
                <a:sym typeface="Segoe UI" panose="020B0502040204020203" pitchFamily="34" charset="0"/>
              </a:defRPr>
            </a:lvl1pPr>
          </a:lstStyle>
          <a:p>
            <a:pPr lvl="0"/>
            <a:endParaRPr lang="en-ZA" dirty="0"/>
          </a:p>
        </p:txBody>
      </p:sp>
      <p:pic>
        <p:nvPicPr>
          <p:cNvPr id="21" name="Picture 20">
            <a:extLst>
              <a:ext uri="{FF2B5EF4-FFF2-40B4-BE49-F238E27FC236}">
                <a16:creationId xmlns:a16="http://schemas.microsoft.com/office/drawing/2014/main" xmlns="" id="{51C9452F-1984-4FEE-885B-B747D56C624E}"/>
              </a:ext>
            </a:extLst>
          </p:cNvPr>
          <p:cNvPicPr>
            <a:picLocks noChangeAspect="1"/>
          </p:cNvPicPr>
          <p:nvPr userDrawn="1"/>
        </p:nvPicPr>
        <p:blipFill>
          <a:blip r:embed="rId7" cstate="print"/>
          <a:stretch>
            <a:fillRect/>
          </a:stretch>
        </p:blipFill>
        <p:spPr>
          <a:xfrm>
            <a:off x="1175983" y="3238471"/>
            <a:ext cx="2857899" cy="381053"/>
          </a:xfrm>
          <a:prstGeom prst="rect">
            <a:avLst/>
          </a:prstGeom>
        </p:spPr>
      </p:pic>
      <p:sp>
        <p:nvSpPr>
          <p:cNvPr id="14" name="TextBox 13">
            <a:extLst>
              <a:ext uri="{FF2B5EF4-FFF2-40B4-BE49-F238E27FC236}">
                <a16:creationId xmlns:a16="http://schemas.microsoft.com/office/drawing/2014/main" xmlns="" id="{56C24986-339B-4C2F-855F-17A7E96DBB3E}"/>
              </a:ext>
            </a:extLst>
          </p:cNvPr>
          <p:cNvSpPr txBox="1"/>
          <p:nvPr userDrawn="1"/>
        </p:nvSpPr>
        <p:spPr>
          <a:xfrm>
            <a:off x="2771428" y="6226566"/>
            <a:ext cx="8881437" cy="382460"/>
          </a:xfrm>
          <a:prstGeom prst="rect">
            <a:avLst/>
          </a:prstGeom>
          <a:noFill/>
        </p:spPr>
        <p:txBody>
          <a:bodyPr wrap="square" rtlCol="0">
            <a:spAutoFit/>
          </a:bodyPr>
          <a:lstStyle/>
          <a:p>
            <a:pPr algn="r" defTabSz="914303"/>
            <a:r>
              <a:rPr lang="en-US" sz="900" dirty="0">
                <a:solidFill>
                  <a:schemeClr val="bg1"/>
                </a:solidFill>
                <a:latin typeface="Segoe UI" panose="020B0502040204020203" pitchFamily="34" charset="0"/>
                <a:sym typeface="Segoe UI" panose="020B0502040204020203" pitchFamily="34" charset="0"/>
              </a:rPr>
              <a:t>CONFIDENTIAL AND PROPRIETARY </a:t>
            </a:r>
            <a:br>
              <a:rPr lang="en-US" sz="900" dirty="0">
                <a:solidFill>
                  <a:schemeClr val="bg1"/>
                </a:solidFill>
                <a:latin typeface="Segoe UI" panose="020B0502040204020203" pitchFamily="34" charset="0"/>
                <a:sym typeface="Segoe UI" panose="020B0502040204020203" pitchFamily="34" charset="0"/>
              </a:rPr>
            </a:br>
            <a:r>
              <a:rPr lang="en-US" sz="900" dirty="0">
                <a:solidFill>
                  <a:schemeClr val="bg1"/>
                </a:solidFill>
                <a:latin typeface="Segoe UI" panose="020B0502040204020203" pitchFamily="34" charset="0"/>
                <a:sym typeface="Segoe UI" panose="020B0502040204020203" pitchFamily="34" charset="0"/>
              </a:rPr>
              <a:t>Any use of this material without the permission of Letsema is strictly prohibited</a:t>
            </a:r>
          </a:p>
        </p:txBody>
      </p:sp>
    </p:spTree>
    <p:extLst>
      <p:ext uri="{BB962C8B-B14F-4D97-AF65-F5344CB8AC3E}">
        <p14:creationId xmlns:p14="http://schemas.microsoft.com/office/powerpoint/2010/main" val="13046349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8_Title Slide">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nvPr>
        </p:nvGraphicFramePr>
        <p:xfrm>
          <a:off x="2161" y="1623"/>
          <a:ext cx="2159" cy="1619"/>
        </p:xfrm>
        <a:graphic>
          <a:graphicData uri="http://schemas.openxmlformats.org/presentationml/2006/ole">
            <mc:AlternateContent xmlns:mc="http://schemas.openxmlformats.org/markup-compatibility/2006">
              <mc:Choice xmlns:v="urn:schemas-microsoft-com:vml" Requires="v">
                <p:oleObj spid="_x0000_s6197" name="think-cell Slide" r:id="rId4" imgW="360" imgH="360" progId="">
                  <p:embed/>
                </p:oleObj>
              </mc:Choice>
              <mc:Fallback>
                <p:oleObj name="think-cell Slide" r:id="rId4" imgW="360" imgH="360" progId="">
                  <p:embed/>
                  <p:pic>
                    <p:nvPicPr>
                      <p:cNvPr id="3" name="Object 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61" y="1623"/>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TextBox 17"/>
          <p:cNvSpPr txBox="1"/>
          <p:nvPr userDrawn="1"/>
        </p:nvSpPr>
        <p:spPr>
          <a:xfrm>
            <a:off x="2771428" y="6355873"/>
            <a:ext cx="8881437" cy="382460"/>
          </a:xfrm>
          <a:prstGeom prst="rect">
            <a:avLst/>
          </a:prstGeom>
          <a:noFill/>
        </p:spPr>
        <p:txBody>
          <a:bodyPr wrap="square" rtlCol="0">
            <a:spAutoFit/>
          </a:bodyPr>
          <a:lstStyle/>
          <a:p>
            <a:pPr algn="r" defTabSz="914303"/>
            <a:r>
              <a:rPr lang="en-US" sz="918" dirty="0">
                <a:latin typeface="Segoe UI" panose="020B0502040204020203" pitchFamily="34" charset="0"/>
                <a:sym typeface="Segoe UI" panose="020B0502040204020203" pitchFamily="34" charset="0"/>
              </a:rPr>
              <a:t>CONFIDENTIAL AND PROPRIETARY </a:t>
            </a:r>
            <a:br>
              <a:rPr lang="en-US" sz="918" dirty="0">
                <a:latin typeface="Segoe UI" panose="020B0502040204020203" pitchFamily="34" charset="0"/>
                <a:sym typeface="Segoe UI" panose="020B0502040204020203" pitchFamily="34" charset="0"/>
              </a:rPr>
            </a:br>
            <a:r>
              <a:rPr lang="en-US" sz="918" dirty="0">
                <a:latin typeface="Segoe UI" panose="020B0502040204020203" pitchFamily="34" charset="0"/>
                <a:sym typeface="Segoe UI" panose="020B0502040204020203" pitchFamily="34" charset="0"/>
              </a:rPr>
              <a:t>Any use of this material without the permission of Letsema is strictly prohibited</a:t>
            </a:r>
          </a:p>
        </p:txBody>
      </p:sp>
      <p:pic>
        <p:nvPicPr>
          <p:cNvPr id="16" name="Picture 15">
            <a:extLst>
              <a:ext uri="{FF2B5EF4-FFF2-40B4-BE49-F238E27FC236}">
                <a16:creationId xmlns:a16="http://schemas.microsoft.com/office/drawing/2014/main" xmlns="" id="{2A888493-B9AD-4E71-9676-73CC59E4712B}"/>
              </a:ext>
            </a:extLst>
          </p:cNvPr>
          <p:cNvPicPr>
            <a:picLocks noChangeAspect="1"/>
          </p:cNvPicPr>
          <p:nvPr userDrawn="1"/>
        </p:nvPicPr>
        <p:blipFill>
          <a:blip r:embed="rId6" cstate="print"/>
          <a:stretch>
            <a:fillRect/>
          </a:stretch>
        </p:blipFill>
        <p:spPr>
          <a:xfrm>
            <a:off x="0" y="0"/>
            <a:ext cx="12192000" cy="6858000"/>
          </a:xfrm>
          <a:prstGeom prst="rect">
            <a:avLst/>
          </a:prstGeom>
        </p:spPr>
      </p:pic>
      <p:sp>
        <p:nvSpPr>
          <p:cNvPr id="4" name="Working Draft Text" hidden="1"/>
          <p:cNvSpPr txBox="1">
            <a:spLocks noChangeArrowheads="1"/>
          </p:cNvSpPr>
          <p:nvPr userDrawn="1"/>
        </p:nvSpPr>
        <p:spPr bwMode="black">
          <a:xfrm>
            <a:off x="8153071" y="6415252"/>
            <a:ext cx="3795784" cy="128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1" hangingPunct="1">
              <a:defRPr lang="x-none"/>
            </a:pPr>
            <a:r>
              <a:rPr lang="x-none" sz="816" b="1" baseline="0" dirty="0">
                <a:solidFill>
                  <a:srgbClr val="FFFFFF"/>
                </a:solidFill>
                <a:latin typeface="+mn-lt"/>
              </a:rPr>
              <a:t>WORKING DRAFT</a:t>
            </a:r>
          </a:p>
        </p:txBody>
      </p:sp>
      <p:sp>
        <p:nvSpPr>
          <p:cNvPr id="6" name="Working Draft" hidden="1"/>
          <p:cNvSpPr txBox="1">
            <a:spLocks noChangeArrowheads="1"/>
          </p:cNvSpPr>
          <p:nvPr userDrawn="1"/>
        </p:nvSpPr>
        <p:spPr bwMode="black">
          <a:xfrm>
            <a:off x="8153070" y="6540862"/>
            <a:ext cx="4038929" cy="128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1" hangingPunct="1">
              <a:defRPr lang="x-none"/>
            </a:pPr>
            <a:r>
              <a:rPr lang="en-US" sz="816" baseline="0" dirty="0">
                <a:solidFill>
                  <a:srgbClr val="FFFFFF"/>
                </a:solidFill>
                <a:latin typeface="+mn-lt"/>
              </a:rPr>
              <a:t>Last Modified 2017-01-31 05:58 AM South Africa Standard Time</a:t>
            </a:r>
            <a:endParaRPr lang="x-none" sz="816" baseline="0" dirty="0">
              <a:solidFill>
                <a:srgbClr val="FFFFFF"/>
              </a:solidFill>
              <a:latin typeface="+mn-lt"/>
            </a:endParaRPr>
          </a:p>
        </p:txBody>
      </p:sp>
      <p:sp>
        <p:nvSpPr>
          <p:cNvPr id="7" name="Printed" hidden="1"/>
          <p:cNvSpPr txBox="1">
            <a:spLocks noChangeArrowheads="1"/>
          </p:cNvSpPr>
          <p:nvPr userDrawn="1"/>
        </p:nvSpPr>
        <p:spPr bwMode="black">
          <a:xfrm>
            <a:off x="8153071" y="6666474"/>
            <a:ext cx="3795784" cy="128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1" hangingPunct="1">
              <a:defRPr lang="x-none"/>
            </a:pPr>
            <a:r>
              <a:rPr lang="en-US" sz="816" baseline="0" dirty="0">
                <a:solidFill>
                  <a:srgbClr val="FFFFFF"/>
                </a:solidFill>
                <a:latin typeface="+mn-lt"/>
              </a:rPr>
              <a:t>Printed 2016-08-05 09:24 AM South Africa Standard Time</a:t>
            </a:r>
            <a:endParaRPr lang="x-none" sz="816" baseline="0" dirty="0">
              <a:solidFill>
                <a:srgbClr val="FFFFFF"/>
              </a:solidFill>
              <a:latin typeface="+mn-lt"/>
            </a:endParaRPr>
          </a:p>
        </p:txBody>
      </p:sp>
      <p:sp>
        <p:nvSpPr>
          <p:cNvPr id="5" name="doc id" hidden="1"/>
          <p:cNvSpPr txBox="1">
            <a:spLocks noChangeArrowheads="1"/>
          </p:cNvSpPr>
          <p:nvPr userDrawn="1"/>
        </p:nvSpPr>
        <p:spPr bwMode="white">
          <a:xfrm>
            <a:off x="11487912" y="37257"/>
            <a:ext cx="401720" cy="124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algn="r" eaLnBrk="1" hangingPunct="1">
              <a:defRPr lang="x-none"/>
            </a:pPr>
            <a:endParaRPr lang="x-none" sz="816" baseline="0" dirty="0">
              <a:solidFill>
                <a:srgbClr val="FFFFFF"/>
              </a:solidFill>
              <a:latin typeface="+mn-lt"/>
            </a:endParaRPr>
          </a:p>
        </p:txBody>
      </p:sp>
      <p:sp>
        <p:nvSpPr>
          <p:cNvPr id="57" name="Document type" hidden="1"/>
          <p:cNvSpPr txBox="1">
            <a:spLocks noChangeArrowheads="1"/>
          </p:cNvSpPr>
          <p:nvPr userDrawn="1"/>
        </p:nvSpPr>
        <p:spPr bwMode="gray">
          <a:xfrm>
            <a:off x="3085967" y="3650596"/>
            <a:ext cx="8478152" cy="224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1" hangingPunct="1">
              <a:defRPr lang="x-none"/>
            </a:pPr>
            <a:r>
              <a:rPr lang="x-none" sz="1428" baseline="0" dirty="0">
                <a:solidFill>
                  <a:schemeClr val="accent6"/>
                </a:solidFill>
                <a:latin typeface="+mn-lt"/>
              </a:rPr>
              <a:t>Document type | Date</a:t>
            </a:r>
          </a:p>
        </p:txBody>
      </p:sp>
      <p:sp>
        <p:nvSpPr>
          <p:cNvPr id="26" name="Disclaimer-English (United States)" hidden="1"/>
          <p:cNvSpPr>
            <a:spLocks noChangeArrowheads="1"/>
          </p:cNvSpPr>
          <p:nvPr userDrawn="1"/>
        </p:nvSpPr>
        <p:spPr bwMode="black">
          <a:xfrm>
            <a:off x="3085969" y="6540990"/>
            <a:ext cx="4822214" cy="251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defTabSz="821202" eaLnBrk="0" hangingPunct="0"/>
            <a:r>
              <a:rPr lang="x-none" sz="816" baseline="0" dirty="0">
                <a:solidFill>
                  <a:srgbClr val="FFFFFF"/>
                </a:solidFill>
                <a:latin typeface="+mn-lt"/>
              </a:rPr>
              <a:t>CONFIDENTIAL AND PROPRIETARY</a:t>
            </a:r>
          </a:p>
          <a:p>
            <a:pPr defTabSz="821202" eaLnBrk="0" hangingPunct="0"/>
            <a:r>
              <a:rPr lang="x-none" sz="816" baseline="0" dirty="0">
                <a:solidFill>
                  <a:srgbClr val="FFFFFF"/>
                </a:solidFill>
                <a:latin typeface="+mn-lt"/>
              </a:rPr>
              <a:t>Any use of this material without specific permission of McKinsey &amp; Company is strictly prohibited</a:t>
            </a:r>
          </a:p>
        </p:txBody>
      </p:sp>
      <p:sp>
        <p:nvSpPr>
          <p:cNvPr id="11" name="TextBox 10">
            <a:extLst>
              <a:ext uri="{FF2B5EF4-FFF2-40B4-BE49-F238E27FC236}">
                <a16:creationId xmlns:a16="http://schemas.microsoft.com/office/drawing/2014/main" xmlns="" id="{0B0BB4E8-EFDF-49CF-9B63-88C88B338588}"/>
              </a:ext>
            </a:extLst>
          </p:cNvPr>
          <p:cNvSpPr txBox="1"/>
          <p:nvPr userDrawn="1"/>
        </p:nvSpPr>
        <p:spPr>
          <a:xfrm>
            <a:off x="2771428" y="6226566"/>
            <a:ext cx="8881437" cy="382460"/>
          </a:xfrm>
          <a:prstGeom prst="rect">
            <a:avLst/>
          </a:prstGeom>
          <a:noFill/>
        </p:spPr>
        <p:txBody>
          <a:bodyPr wrap="square" rtlCol="0">
            <a:spAutoFit/>
          </a:bodyPr>
          <a:lstStyle/>
          <a:p>
            <a:pPr algn="r" defTabSz="914303"/>
            <a:r>
              <a:rPr lang="en-US" sz="900" dirty="0">
                <a:solidFill>
                  <a:schemeClr val="bg1"/>
                </a:solidFill>
                <a:latin typeface="Segoe UI" panose="020B0502040204020203" pitchFamily="34" charset="0"/>
                <a:sym typeface="Segoe UI" panose="020B0502040204020203" pitchFamily="34" charset="0"/>
              </a:rPr>
              <a:t>CONFIDENTIAL AND PROPRIETARY </a:t>
            </a:r>
            <a:br>
              <a:rPr lang="en-US" sz="900" dirty="0">
                <a:solidFill>
                  <a:schemeClr val="bg1"/>
                </a:solidFill>
                <a:latin typeface="Segoe UI" panose="020B0502040204020203" pitchFamily="34" charset="0"/>
                <a:sym typeface="Segoe UI" panose="020B0502040204020203" pitchFamily="34" charset="0"/>
              </a:rPr>
            </a:br>
            <a:r>
              <a:rPr lang="en-US" sz="900" dirty="0">
                <a:solidFill>
                  <a:schemeClr val="bg1"/>
                </a:solidFill>
                <a:latin typeface="Segoe UI" panose="020B0502040204020203" pitchFamily="34" charset="0"/>
                <a:sym typeface="Segoe UI" panose="020B0502040204020203" pitchFamily="34" charset="0"/>
              </a:rPr>
              <a:t>Any use of this material without the permission of Letsema is strictly prohibited</a:t>
            </a:r>
          </a:p>
        </p:txBody>
      </p:sp>
    </p:spTree>
    <p:extLst>
      <p:ext uri="{BB962C8B-B14F-4D97-AF65-F5344CB8AC3E}">
        <p14:creationId xmlns:p14="http://schemas.microsoft.com/office/powerpoint/2010/main" val="1348282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Tree>
    <p:extLst>
      <p:ext uri="{BB962C8B-B14F-4D97-AF65-F5344CB8AC3E}">
        <p14:creationId xmlns:p14="http://schemas.microsoft.com/office/powerpoint/2010/main" val="602018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6"/>
            <a:ext cx="2844800" cy="365125"/>
          </a:xfrm>
          <a:prstGeom prst="rect">
            <a:avLst/>
          </a:prstGeom>
        </p:spPr>
        <p:txBody>
          <a:bodyPr/>
          <a:lstStyle/>
          <a:p>
            <a:endParaRPr lang="en-ZA" dirty="0"/>
          </a:p>
        </p:txBody>
      </p:sp>
      <p:sp>
        <p:nvSpPr>
          <p:cNvPr id="3" name="Footer Placeholder 2"/>
          <p:cNvSpPr>
            <a:spLocks noGrp="1"/>
          </p:cNvSpPr>
          <p:nvPr>
            <p:ph type="ftr" sz="quarter" idx="11"/>
          </p:nvPr>
        </p:nvSpPr>
        <p:spPr>
          <a:xfrm>
            <a:off x="4165600" y="6356356"/>
            <a:ext cx="3860800" cy="365125"/>
          </a:xfrm>
          <a:prstGeom prst="rect">
            <a:avLst/>
          </a:prstGeom>
        </p:spPr>
        <p:txBody>
          <a:bodyPr/>
          <a:lstStyle/>
          <a:p>
            <a:endParaRPr lang="en-ZA" dirty="0"/>
          </a:p>
        </p:txBody>
      </p:sp>
      <p:sp>
        <p:nvSpPr>
          <p:cNvPr id="4" name="Slide Number Placeholder 3"/>
          <p:cNvSpPr>
            <a:spLocks noGrp="1"/>
          </p:cNvSpPr>
          <p:nvPr>
            <p:ph type="sldNum" sz="quarter" idx="12"/>
          </p:nvPr>
        </p:nvSpPr>
        <p:spPr>
          <a:xfrm>
            <a:off x="8737600" y="6356356"/>
            <a:ext cx="2844800" cy="365125"/>
          </a:xfrm>
          <a:prstGeom prst="rect">
            <a:avLst/>
          </a:prstGeom>
        </p:spPr>
        <p:txBody>
          <a:bodyPr/>
          <a:lstStyle/>
          <a:p>
            <a:endParaRPr lang="en-ZA" dirty="0"/>
          </a:p>
        </p:txBody>
      </p:sp>
      <p:sp>
        <p:nvSpPr>
          <p:cNvPr id="5" name="Title 1">
            <a:extLst>
              <a:ext uri="{FF2B5EF4-FFF2-40B4-BE49-F238E27FC236}">
                <a16:creationId xmlns:a16="http://schemas.microsoft.com/office/drawing/2014/main" xmlns="" id="{5718CFA8-5B01-492F-9E46-88A3A044516B}"/>
              </a:ext>
            </a:extLst>
          </p:cNvPr>
          <p:cNvSpPr>
            <a:spLocks noGrp="1"/>
          </p:cNvSpPr>
          <p:nvPr>
            <p:ph type="title"/>
          </p:nvPr>
        </p:nvSpPr>
        <p:spPr>
          <a:xfrm>
            <a:off x="1" y="274638"/>
            <a:ext cx="12207939" cy="981012"/>
          </a:xfrm>
          <a:prstGeom prst="rect">
            <a:avLst/>
          </a:prstGeom>
        </p:spPr>
        <p:txBody>
          <a:bodyPr/>
          <a:lstStyle/>
          <a:p>
            <a:endParaRPr lang="en-ZA" dirty="0"/>
          </a:p>
        </p:txBody>
      </p:sp>
    </p:spTree>
    <p:extLst>
      <p:ext uri="{BB962C8B-B14F-4D97-AF65-F5344CB8AC3E}">
        <p14:creationId xmlns:p14="http://schemas.microsoft.com/office/powerpoint/2010/main" val="80454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90500" y="274640"/>
            <a:ext cx="10729384" cy="922337"/>
          </a:xfrm>
          <a:prstGeom prst="rect">
            <a:avLst/>
          </a:prstGeom>
        </p:spPr>
        <p:txBody>
          <a:bodyPr lIns="91424" tIns="45712" rIns="91424" bIns="45712"/>
          <a:lstStyle/>
          <a:p>
            <a:r>
              <a:rPr lang="en-US" dirty="0"/>
              <a:t>Click to edit Master title style</a:t>
            </a:r>
            <a:endParaRPr lang="en-ZA" dirty="0"/>
          </a:p>
        </p:txBody>
      </p:sp>
    </p:spTree>
    <p:extLst>
      <p:ext uri="{BB962C8B-B14F-4D97-AF65-F5344CB8AC3E}">
        <p14:creationId xmlns:p14="http://schemas.microsoft.com/office/powerpoint/2010/main" val="1640778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A1491-C10F-4D1C-AF97-0194DC9B47B4}" type="slidenum">
              <a:rPr lang="en-US" smtClean="0"/>
              <a:t>‹#›</a:t>
            </a:fld>
            <a:endParaRPr lang="en-US" dirty="0"/>
          </a:p>
        </p:txBody>
      </p:sp>
    </p:spTree>
    <p:extLst>
      <p:ext uri="{BB962C8B-B14F-4D97-AF65-F5344CB8AC3E}">
        <p14:creationId xmlns:p14="http://schemas.microsoft.com/office/powerpoint/2010/main" val="2672107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A1491-C10F-4D1C-AF97-0194DC9B47B4}" type="slidenum">
              <a:rPr lang="en-US" smtClean="0"/>
              <a:t>‹#›</a:t>
            </a:fld>
            <a:endParaRPr lang="en-US" dirty="0"/>
          </a:p>
        </p:txBody>
      </p:sp>
    </p:spTree>
    <p:extLst>
      <p:ext uri="{BB962C8B-B14F-4D97-AF65-F5344CB8AC3E}">
        <p14:creationId xmlns:p14="http://schemas.microsoft.com/office/powerpoint/2010/main" val="3651228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A1491-C10F-4D1C-AF97-0194DC9B47B4}" type="slidenum">
              <a:rPr lang="en-US" smtClean="0"/>
              <a:t>‹#›</a:t>
            </a:fld>
            <a:endParaRPr lang="en-US" dirty="0"/>
          </a:p>
        </p:txBody>
      </p:sp>
    </p:spTree>
    <p:extLst>
      <p:ext uri="{BB962C8B-B14F-4D97-AF65-F5344CB8AC3E}">
        <p14:creationId xmlns:p14="http://schemas.microsoft.com/office/powerpoint/2010/main" val="4185231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A1491-C10F-4D1C-AF97-0194DC9B47B4}" type="slidenum">
              <a:rPr lang="en-US" smtClean="0"/>
              <a:t>‹#›</a:t>
            </a:fld>
            <a:endParaRPr lang="en-US" dirty="0"/>
          </a:p>
        </p:txBody>
      </p:sp>
    </p:spTree>
    <p:extLst>
      <p:ext uri="{BB962C8B-B14F-4D97-AF65-F5344CB8AC3E}">
        <p14:creationId xmlns:p14="http://schemas.microsoft.com/office/powerpoint/2010/main" val="3812964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FA1491-C10F-4D1C-AF97-0194DC9B47B4}" type="slidenum">
              <a:rPr lang="en-US" smtClean="0"/>
              <a:t>‹#›</a:t>
            </a:fld>
            <a:endParaRPr lang="en-US" dirty="0"/>
          </a:p>
        </p:txBody>
      </p:sp>
    </p:spTree>
    <p:extLst>
      <p:ext uri="{BB962C8B-B14F-4D97-AF65-F5344CB8AC3E}">
        <p14:creationId xmlns:p14="http://schemas.microsoft.com/office/powerpoint/2010/main" val="3764741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3.xml"/><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vmlDrawing" Target="../drawings/vmlDrawing1.vml"/><Relationship Id="rId11" Type="http://schemas.openxmlformats.org/officeDocument/2006/relationships/image" Target="../media/image2.jpeg"/><Relationship Id="rId5" Type="http://schemas.openxmlformats.org/officeDocument/2006/relationships/theme" Target="../theme/theme1.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7.xml"/><Relationship Id="rId13" Type="http://schemas.openxmlformats.org/officeDocument/2006/relationships/tags" Target="../tags/tag12.xml"/><Relationship Id="rId18" Type="http://schemas.openxmlformats.org/officeDocument/2006/relationships/tags" Target="../tags/tag17.xml"/><Relationship Id="rId3" Type="http://schemas.openxmlformats.org/officeDocument/2006/relationships/slideLayout" Target="../slideLayouts/slideLayout18.xml"/><Relationship Id="rId21" Type="http://schemas.openxmlformats.org/officeDocument/2006/relationships/tags" Target="../tags/tag20.xml"/><Relationship Id="rId7" Type="http://schemas.openxmlformats.org/officeDocument/2006/relationships/tags" Target="../tags/tag6.xml"/><Relationship Id="rId12" Type="http://schemas.openxmlformats.org/officeDocument/2006/relationships/tags" Target="../tags/tag11.xml"/><Relationship Id="rId17" Type="http://schemas.openxmlformats.org/officeDocument/2006/relationships/tags" Target="../tags/tag16.xml"/><Relationship Id="rId25" Type="http://schemas.openxmlformats.org/officeDocument/2006/relationships/image" Target="../media/image3.emf"/><Relationship Id="rId2" Type="http://schemas.openxmlformats.org/officeDocument/2006/relationships/slideLayout" Target="../slideLayouts/slideLayout17.xml"/><Relationship Id="rId16" Type="http://schemas.openxmlformats.org/officeDocument/2006/relationships/tags" Target="../tags/tag15.xml"/><Relationship Id="rId20" Type="http://schemas.openxmlformats.org/officeDocument/2006/relationships/tags" Target="../tags/tag19.xml"/><Relationship Id="rId1" Type="http://schemas.openxmlformats.org/officeDocument/2006/relationships/slideLayout" Target="../slideLayouts/slideLayout16.xml"/><Relationship Id="rId6" Type="http://schemas.openxmlformats.org/officeDocument/2006/relationships/vmlDrawing" Target="../drawings/vmlDrawing3.vml"/><Relationship Id="rId11" Type="http://schemas.openxmlformats.org/officeDocument/2006/relationships/tags" Target="../tags/tag10.xml"/><Relationship Id="rId24" Type="http://schemas.openxmlformats.org/officeDocument/2006/relationships/oleObject" Target="../embeddings/oleObject3.bin"/><Relationship Id="rId5" Type="http://schemas.openxmlformats.org/officeDocument/2006/relationships/theme" Target="../theme/theme3.xml"/><Relationship Id="rId15" Type="http://schemas.openxmlformats.org/officeDocument/2006/relationships/tags" Target="../tags/tag14.xml"/><Relationship Id="rId23" Type="http://schemas.openxmlformats.org/officeDocument/2006/relationships/tags" Target="../tags/tag22.xml"/><Relationship Id="rId10" Type="http://schemas.openxmlformats.org/officeDocument/2006/relationships/tags" Target="../tags/tag9.xml"/><Relationship Id="rId19" Type="http://schemas.openxmlformats.org/officeDocument/2006/relationships/tags" Target="../tags/tag18.xml"/><Relationship Id="rId4" Type="http://schemas.openxmlformats.org/officeDocument/2006/relationships/slideLayout" Target="../slideLayouts/slideLayout19.xml"/><Relationship Id="rId9" Type="http://schemas.openxmlformats.org/officeDocument/2006/relationships/tags" Target="../tags/tag8.xml"/><Relationship Id="rId14" Type="http://schemas.openxmlformats.org/officeDocument/2006/relationships/tags" Target="../tags/tag13.xml"/><Relationship Id="rId22" Type="http://schemas.openxmlformats.org/officeDocument/2006/relationships/tags" Target="../tags/tag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xmlns="" id="{785FACE0-2FD0-458E-9580-1CE04BE15C68}"/>
              </a:ext>
            </a:extLst>
          </p:cNvPr>
          <p:cNvGraphicFramePr>
            <a:graphicFrameLocks noChangeAspect="1"/>
          </p:cNvGraphicFramePr>
          <p:nvPr userDrawn="1">
            <p:custDataLst>
              <p:tags r:id="rId7"/>
            </p:custDataLst>
            <p:extLst>
              <p:ext uri="{D42A27DB-BD31-4B8C-83A1-F6EECF244321}">
                <p14:modId xmlns:p14="http://schemas.microsoft.com/office/powerpoint/2010/main" val="92263411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77" name="think-cell Slide" r:id="rId9" imgW="360" imgH="360" progId="">
                  <p:embed/>
                </p:oleObj>
              </mc:Choice>
              <mc:Fallback>
                <p:oleObj name="think-cell Slide" r:id="rId9" imgW="360" imgH="360" progId="">
                  <p:embed/>
                  <p:pic>
                    <p:nvPicPr>
                      <p:cNvPr id="5" name="Object 4" hidden="1">
                        <a:extLst>
                          <a:ext uri="{FF2B5EF4-FFF2-40B4-BE49-F238E27FC236}">
                            <a16:creationId xmlns:a16="http://schemas.microsoft.com/office/drawing/2014/main" xmlns="" id="{785FACE0-2FD0-458E-9580-1CE04BE15C6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88" y="1588"/>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3" hidden="1">
            <a:extLst>
              <a:ext uri="{FF2B5EF4-FFF2-40B4-BE49-F238E27FC236}">
                <a16:creationId xmlns:a16="http://schemas.microsoft.com/office/drawing/2014/main" xmlns="" id="{B6DEE1B9-CF89-47CF-9F21-2087050202FE}"/>
              </a:ext>
            </a:extLst>
          </p:cNvPr>
          <p:cNvSpPr/>
          <p:nvPr userDrawn="1">
            <p:custDataLst>
              <p:tags r:id="rId8"/>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US" sz="2400" b="1"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Placeholder 1"/>
          <p:cNvSpPr>
            <a:spLocks noGrp="1"/>
          </p:cNvSpPr>
          <p:nvPr>
            <p:ph type="title"/>
          </p:nvPr>
        </p:nvSpPr>
        <p:spPr>
          <a:xfrm>
            <a:off x="191344" y="274638"/>
            <a:ext cx="10729192" cy="922114"/>
          </a:xfrm>
          <a:prstGeom prst="rect">
            <a:avLst/>
          </a:prstGeom>
        </p:spPr>
        <p:txBody>
          <a:bodyPr vert="horz" lIns="91341" tIns="45673" rIns="91341" bIns="45673" rtlCol="0" anchor="ctr">
            <a:normAutofit/>
          </a:bodyPr>
          <a:lstStyle/>
          <a:p>
            <a:r>
              <a:rPr lang="en-US" dirty="0"/>
              <a:t>Click to edit Master title style</a:t>
            </a:r>
          </a:p>
        </p:txBody>
      </p:sp>
      <p:sp>
        <p:nvSpPr>
          <p:cNvPr id="3" name="Text Placeholder 2"/>
          <p:cNvSpPr>
            <a:spLocks noGrp="1"/>
          </p:cNvSpPr>
          <p:nvPr>
            <p:ph type="body" idx="1"/>
          </p:nvPr>
        </p:nvSpPr>
        <p:spPr>
          <a:xfrm>
            <a:off x="407368" y="1600220"/>
            <a:ext cx="11175032" cy="3944111"/>
          </a:xfrm>
          <a:prstGeom prst="rect">
            <a:avLst/>
          </a:prstGeom>
        </p:spPr>
        <p:txBody>
          <a:bodyPr vert="horz" lIns="91341" tIns="45673" rIns="91341" bIns="4567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rotWithShape="1">
          <a:blip r:embed="rId11" cstate="print">
            <a:extLst>
              <a:ext uri="{28A0092B-C50C-407E-A947-70E740481C1C}">
                <a14:useLocalDpi xmlns:a14="http://schemas.microsoft.com/office/drawing/2010/main" val="0"/>
              </a:ext>
            </a:extLst>
          </a:blip>
          <a:srcRect l="1451" t="6836" b="52119"/>
          <a:stretch/>
        </p:blipFill>
        <p:spPr>
          <a:xfrm>
            <a:off x="0" y="1052735"/>
            <a:ext cx="12205400" cy="219465"/>
          </a:xfrm>
          <a:prstGeom prst="rect">
            <a:avLst/>
          </a:prstGeom>
        </p:spPr>
      </p:pic>
    </p:spTree>
    <p:extLst>
      <p:ext uri="{BB962C8B-B14F-4D97-AF65-F5344CB8AC3E}">
        <p14:creationId xmlns:p14="http://schemas.microsoft.com/office/powerpoint/2010/main" val="1102552512"/>
      </p:ext>
    </p:extLst>
  </p:cSld>
  <p:clrMap bg1="lt1" tx1="dk1" bg2="lt2" tx2="dk2" accent1="accent1" accent2="accent2" accent3="accent3" accent4="accent4" accent5="accent5" accent6="accent6" hlink="hlink" folHlink="folHlink"/>
  <p:sldLayoutIdLst>
    <p:sldLayoutId id="2147483662" r:id="rId1"/>
    <p:sldLayoutId id="2147483669" r:id="rId2"/>
    <p:sldLayoutId id="2147483670" r:id="rId3"/>
    <p:sldLayoutId id="2147483687" r:id="rId4"/>
  </p:sldLayoutIdLst>
  <p:hf hdr="0" dt="0"/>
  <p:txStyles>
    <p:titleStyle>
      <a:lvl1pPr algn="l" defTabSz="913403" rtl="0" eaLnBrk="1" latinLnBrk="0" hangingPunct="1">
        <a:spcBef>
          <a:spcPct val="0"/>
        </a:spcBef>
        <a:buNone/>
        <a:defRPr sz="2400" b="1" kern="1200">
          <a:solidFill>
            <a:schemeClr val="tx1"/>
          </a:solidFill>
          <a:latin typeface="Arial" panose="020B0604020202020204" pitchFamily="34" charset="0"/>
          <a:ea typeface="+mj-ea"/>
          <a:cs typeface="Arial" panose="020B0604020202020204" pitchFamily="34" charset="0"/>
        </a:defRPr>
      </a:lvl1pPr>
    </p:titleStyle>
    <p:bodyStyle>
      <a:lvl1pPr marL="342529" indent="-342529" algn="l" defTabSz="913403"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136" indent="-285441" algn="l" defTabSz="913403"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1755" indent="-228350" algn="l" defTabSz="913403"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598455" indent="-228350" algn="l" defTabSz="913403"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5157" indent="-228350" algn="l" defTabSz="913403"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1846"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8559"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5262"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1964"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3403" rtl="0" eaLnBrk="1" latinLnBrk="0" hangingPunct="1">
        <a:defRPr sz="1800" kern="1200">
          <a:solidFill>
            <a:schemeClr val="tx1"/>
          </a:solidFill>
          <a:latin typeface="+mn-lt"/>
          <a:ea typeface="+mn-ea"/>
          <a:cs typeface="+mn-cs"/>
        </a:defRPr>
      </a:lvl1pPr>
      <a:lvl2pPr marL="456702" algn="l" defTabSz="913403" rtl="0" eaLnBrk="1" latinLnBrk="0" hangingPunct="1">
        <a:defRPr sz="1800" kern="1200">
          <a:solidFill>
            <a:schemeClr val="tx1"/>
          </a:solidFill>
          <a:latin typeface="+mn-lt"/>
          <a:ea typeface="+mn-ea"/>
          <a:cs typeface="+mn-cs"/>
        </a:defRPr>
      </a:lvl2pPr>
      <a:lvl3pPr marL="913403" algn="l" defTabSz="913403" rtl="0" eaLnBrk="1" latinLnBrk="0" hangingPunct="1">
        <a:defRPr sz="1800" kern="1200">
          <a:solidFill>
            <a:schemeClr val="tx1"/>
          </a:solidFill>
          <a:latin typeface="+mn-lt"/>
          <a:ea typeface="+mn-ea"/>
          <a:cs typeface="+mn-cs"/>
        </a:defRPr>
      </a:lvl3pPr>
      <a:lvl4pPr marL="1370104" algn="l" defTabSz="913403" rtl="0" eaLnBrk="1" latinLnBrk="0" hangingPunct="1">
        <a:defRPr sz="1800" kern="1200">
          <a:solidFill>
            <a:schemeClr val="tx1"/>
          </a:solidFill>
          <a:latin typeface="+mn-lt"/>
          <a:ea typeface="+mn-ea"/>
          <a:cs typeface="+mn-cs"/>
        </a:defRPr>
      </a:lvl4pPr>
      <a:lvl5pPr marL="1826806" algn="l" defTabSz="913403" rtl="0" eaLnBrk="1" latinLnBrk="0" hangingPunct="1">
        <a:defRPr sz="1800" kern="1200">
          <a:solidFill>
            <a:schemeClr val="tx1"/>
          </a:solidFill>
          <a:latin typeface="+mn-lt"/>
          <a:ea typeface="+mn-ea"/>
          <a:cs typeface="+mn-cs"/>
        </a:defRPr>
      </a:lvl5pPr>
      <a:lvl6pPr marL="2283510" algn="l" defTabSz="913403" rtl="0" eaLnBrk="1" latinLnBrk="0" hangingPunct="1">
        <a:defRPr sz="1800" kern="1200">
          <a:solidFill>
            <a:schemeClr val="tx1"/>
          </a:solidFill>
          <a:latin typeface="+mn-lt"/>
          <a:ea typeface="+mn-ea"/>
          <a:cs typeface="+mn-cs"/>
        </a:defRPr>
      </a:lvl6pPr>
      <a:lvl7pPr marL="2740208" algn="l" defTabSz="913403" rtl="0" eaLnBrk="1" latinLnBrk="0" hangingPunct="1">
        <a:defRPr sz="1800" kern="1200">
          <a:solidFill>
            <a:schemeClr val="tx1"/>
          </a:solidFill>
          <a:latin typeface="+mn-lt"/>
          <a:ea typeface="+mn-ea"/>
          <a:cs typeface="+mn-cs"/>
        </a:defRPr>
      </a:lvl7pPr>
      <a:lvl8pPr marL="3196913" algn="l" defTabSz="913403" rtl="0" eaLnBrk="1" latinLnBrk="0" hangingPunct="1">
        <a:defRPr sz="1800" kern="1200">
          <a:solidFill>
            <a:schemeClr val="tx1"/>
          </a:solidFill>
          <a:latin typeface="+mn-lt"/>
          <a:ea typeface="+mn-ea"/>
          <a:cs typeface="+mn-cs"/>
        </a:defRPr>
      </a:lvl8pPr>
      <a:lvl9pPr marL="3653613" algn="l" defTabSz="91340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A1491-C10F-4D1C-AF97-0194DC9B47B4}" type="slidenum">
              <a:rPr lang="en-US" smtClean="0"/>
              <a:t>‹#›</a:t>
            </a:fld>
            <a:endParaRPr lang="en-US" dirty="0"/>
          </a:p>
        </p:txBody>
      </p:sp>
    </p:spTree>
    <p:extLst>
      <p:ext uri="{BB962C8B-B14F-4D97-AF65-F5344CB8AC3E}">
        <p14:creationId xmlns:p14="http://schemas.microsoft.com/office/powerpoint/2010/main" val="96533065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7"/>
            </p:custDataLst>
          </p:nvPr>
        </p:nvGraphicFramePr>
        <p:xfrm>
          <a:off x="0" y="0"/>
          <a:ext cx="215979" cy="161974"/>
        </p:xfrm>
        <a:graphic>
          <a:graphicData uri="http://schemas.openxmlformats.org/presentationml/2006/ole">
            <mc:AlternateContent xmlns:mc="http://schemas.openxmlformats.org/markup-compatibility/2006">
              <mc:Choice xmlns:v="urn:schemas-microsoft-com:vml" Requires="v">
                <p:oleObj spid="_x0000_s3125" name="think-cell Slide" r:id="rId24" imgW="360" imgH="360" progId="">
                  <p:embed/>
                </p:oleObj>
              </mc:Choice>
              <mc:Fallback>
                <p:oleObj name="think-cell Slide" r:id="rId24" imgW="360" imgH="360" progId="">
                  <p:embed/>
                  <p:pic>
                    <p:nvPicPr>
                      <p:cNvPr id="2" name="Object 1" hidden="1"/>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0" y="0"/>
                        <a:ext cx="215979"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a:extLst>
              <a:ext uri="{FF2B5EF4-FFF2-40B4-BE49-F238E27FC236}">
                <a16:creationId xmlns:a16="http://schemas.microsoft.com/office/drawing/2014/main" xmlns="" id="{AD210B16-AB0B-4CDF-9A9E-CEA6918815F8}"/>
              </a:ext>
            </a:extLst>
          </p:cNvPr>
          <p:cNvSpPr/>
          <p:nvPr userDrawn="1">
            <p:custDataLst>
              <p:tags r:id="rId8"/>
            </p:custDataLst>
          </p:nvPr>
        </p:nvSpPr>
        <p:spPr>
          <a:xfrm>
            <a:off x="0" y="0"/>
            <a:ext cx="158750"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US" sz="2000" b="0" i="0" baseline="0" dirty="0">
              <a:solidFill>
                <a:schemeClr val="bg1"/>
              </a:solidFill>
              <a:latin typeface="Segoe UI Semibold" panose="020B0702040204020203" pitchFamily="34" charset="0"/>
              <a:ea typeface="+mj-ea"/>
              <a:cs typeface="+mj-cs"/>
              <a:sym typeface="Segoe UI Semibold" panose="020B0702040204020203" pitchFamily="34" charset="0"/>
            </a:endParaRPr>
          </a:p>
        </p:txBody>
      </p:sp>
      <p:sp>
        <p:nvSpPr>
          <p:cNvPr id="1034" name="Working Draft" hidden="1"/>
          <p:cNvSpPr txBox="1">
            <a:spLocks noChangeArrowheads="1"/>
          </p:cNvSpPr>
          <p:nvPr/>
        </p:nvSpPr>
        <p:spPr bwMode="gray">
          <a:xfrm rot="5400000">
            <a:off x="10980477" y="1980017"/>
            <a:ext cx="2232984" cy="94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marL="0" marR="0" lvl="0" indent="0" algn="l" defTabSz="932962" rtl="0" eaLnBrk="1" fontAlgn="base" latinLnBrk="0" hangingPunct="1">
              <a:lnSpc>
                <a:spcPct val="100000"/>
              </a:lnSpc>
              <a:spcBef>
                <a:spcPct val="0"/>
              </a:spcBef>
              <a:spcAft>
                <a:spcPct val="0"/>
              </a:spcAft>
              <a:buClrTx/>
              <a:buSzTx/>
              <a:buFontTx/>
              <a:buNone/>
              <a:tabLst/>
              <a:defRPr lang="x-none"/>
            </a:pPr>
            <a:r>
              <a:rPr kumimoji="0" lang="en-US" sz="612" b="0" i="0" u="none" strike="noStrike" kern="1200" cap="none" spc="0" normalizeH="0" baseline="0" noProof="0" dirty="0">
                <a:ln>
                  <a:noFill/>
                </a:ln>
                <a:solidFill>
                  <a:srgbClr val="808080"/>
                </a:solidFill>
                <a:effectLst/>
                <a:uLnTx/>
                <a:uFillTx/>
                <a:latin typeface="Arial"/>
                <a:ea typeface="+mn-ea"/>
                <a:cs typeface="+mn-cs"/>
              </a:rPr>
              <a:t>Last Modified 2017-01-31 05:58 AM South Africa Standard Time</a:t>
            </a:r>
            <a:endParaRPr kumimoji="0" lang="x-none" sz="1632" b="0" i="0" u="none" strike="noStrike" kern="1200" cap="none" spc="0" normalizeH="0" baseline="0" noProof="0" dirty="0">
              <a:ln>
                <a:noFill/>
              </a:ln>
              <a:solidFill>
                <a:srgbClr val="808080"/>
              </a:solidFill>
              <a:effectLst/>
              <a:uLnTx/>
              <a:uFillTx/>
              <a:latin typeface="Arial"/>
              <a:ea typeface="+mn-ea"/>
              <a:cs typeface="+mn-cs"/>
            </a:endParaRPr>
          </a:p>
        </p:txBody>
      </p:sp>
      <p:sp>
        <p:nvSpPr>
          <p:cNvPr id="1035" name="Printed" hidden="1"/>
          <p:cNvSpPr txBox="1">
            <a:spLocks noChangeArrowheads="1"/>
          </p:cNvSpPr>
          <p:nvPr/>
        </p:nvSpPr>
        <p:spPr bwMode="gray">
          <a:xfrm rot="5400000">
            <a:off x="11089485" y="4197997"/>
            <a:ext cx="2014975" cy="94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marL="0" marR="0" lvl="0" indent="0" algn="l" defTabSz="932962" rtl="0" eaLnBrk="1" fontAlgn="base" latinLnBrk="0" hangingPunct="1">
              <a:lnSpc>
                <a:spcPct val="100000"/>
              </a:lnSpc>
              <a:spcBef>
                <a:spcPct val="0"/>
              </a:spcBef>
              <a:spcAft>
                <a:spcPct val="0"/>
              </a:spcAft>
              <a:buClrTx/>
              <a:buSzTx/>
              <a:buFontTx/>
              <a:buNone/>
              <a:tabLst/>
              <a:defRPr lang="x-none"/>
            </a:pPr>
            <a:r>
              <a:rPr kumimoji="0" lang="en-US" sz="612" b="0" i="0" u="none" strike="noStrike" kern="1200" cap="none" spc="0" normalizeH="0" baseline="0" noProof="0" dirty="0">
                <a:ln>
                  <a:noFill/>
                </a:ln>
                <a:solidFill>
                  <a:srgbClr val="808080"/>
                </a:solidFill>
                <a:effectLst/>
                <a:uLnTx/>
                <a:uFillTx/>
                <a:latin typeface="Arial"/>
                <a:ea typeface="+mn-ea"/>
                <a:cs typeface="+mn-cs"/>
              </a:rPr>
              <a:t>Printed 2016-08-05 09:24 AM South Africa Standard Time</a:t>
            </a:r>
            <a:endParaRPr kumimoji="0" lang="x-none" sz="1632" b="0" i="0" u="none" strike="noStrike" kern="1200" cap="none" spc="0" normalizeH="0" baseline="0" noProof="0" dirty="0">
              <a:ln>
                <a:noFill/>
              </a:ln>
              <a:solidFill>
                <a:srgbClr val="808080"/>
              </a:solidFill>
              <a:effectLst/>
              <a:uLnTx/>
              <a:uFillTx/>
              <a:latin typeface="Arial"/>
              <a:ea typeface="+mn-ea"/>
              <a:cs typeface="+mn-cs"/>
            </a:endParaRPr>
          </a:p>
        </p:txBody>
      </p:sp>
      <p:sp>
        <p:nvSpPr>
          <p:cNvPr id="19" name="Title Placeholder 2"/>
          <p:cNvSpPr>
            <a:spLocks noGrp="1" noChangeArrowheads="1"/>
          </p:cNvSpPr>
          <p:nvPr>
            <p:ph type="title"/>
          </p:nvPr>
        </p:nvSpPr>
        <p:spPr bwMode="gray">
          <a:xfrm>
            <a:off x="710744" y="549644"/>
            <a:ext cx="1078593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latinLnBrk="0"/>
            <a:r>
              <a:rPr lang="en-US" dirty="0"/>
              <a:t>Click to edit Master title style</a:t>
            </a:r>
            <a:endParaRPr lang="x-none" noProof="0" dirty="0"/>
          </a:p>
        </p:txBody>
      </p:sp>
      <p:sp>
        <p:nvSpPr>
          <p:cNvPr id="10" name="1. On-page tracker" hidden="1"/>
          <p:cNvSpPr>
            <a:spLocks noChangeArrowheads="1"/>
          </p:cNvSpPr>
          <p:nvPr/>
        </p:nvSpPr>
        <p:spPr bwMode="gray">
          <a:xfrm>
            <a:off x="161986" y="77305"/>
            <a:ext cx="501740" cy="125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marL="0" marR="0" lvl="0" indent="0" algn="l" defTabSz="932962" rtl="0" eaLnBrk="1" fontAlgn="base" latinLnBrk="0" hangingPunct="1">
              <a:lnSpc>
                <a:spcPct val="100000"/>
              </a:lnSpc>
              <a:spcBef>
                <a:spcPct val="0"/>
              </a:spcBef>
              <a:spcAft>
                <a:spcPct val="0"/>
              </a:spcAft>
              <a:buClrTx/>
              <a:buSzTx/>
              <a:buFontTx/>
              <a:buNone/>
              <a:tabLst/>
              <a:defRPr/>
            </a:pPr>
            <a:r>
              <a:rPr kumimoji="0" lang="x-none" sz="816" b="0" i="0" u="none" strike="noStrike" kern="1200" cap="all" spc="0" normalizeH="0" baseline="0" noProof="0" dirty="0">
                <a:ln>
                  <a:noFill/>
                </a:ln>
                <a:solidFill>
                  <a:srgbClr val="0A2E46"/>
                </a:solidFill>
                <a:effectLst/>
                <a:uLnTx/>
                <a:uFillTx/>
                <a:latin typeface="Arial"/>
                <a:ea typeface="+mn-ea"/>
                <a:cs typeface="+mn-cs"/>
              </a:rPr>
              <a:t>TRACKER</a:t>
            </a:r>
          </a:p>
        </p:txBody>
      </p:sp>
      <p:sp>
        <p:nvSpPr>
          <p:cNvPr id="11" name="3. Unit of measure" hidden="1"/>
          <p:cNvSpPr txBox="1">
            <a:spLocks noChangeArrowheads="1"/>
          </p:cNvSpPr>
          <p:nvPr/>
        </p:nvSpPr>
        <p:spPr bwMode="gray">
          <a:xfrm>
            <a:off x="161987" y="566138"/>
            <a:ext cx="11725485" cy="256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lang="x-none" sz="2400">
                <a:solidFill>
                  <a:schemeClr val="tx1"/>
                </a:solidFill>
                <a:latin typeface="Arial" charset="0"/>
              </a:defRPr>
            </a:lvl1pPr>
            <a:lvl2pPr marL="447675" defTabSz="895350">
              <a:defRPr lang="x-none" sz="2400">
                <a:solidFill>
                  <a:schemeClr val="tx1"/>
                </a:solidFill>
                <a:latin typeface="Arial" charset="0"/>
              </a:defRPr>
            </a:lvl2pPr>
            <a:lvl3pPr marL="895350" defTabSz="895350">
              <a:defRPr lang="x-none" sz="2400">
                <a:solidFill>
                  <a:schemeClr val="tx1"/>
                </a:solidFill>
                <a:latin typeface="Arial" charset="0"/>
              </a:defRPr>
            </a:lvl3pPr>
            <a:lvl4pPr marL="1344613" defTabSz="895350">
              <a:defRPr lang="x-none" sz="2400">
                <a:solidFill>
                  <a:schemeClr val="tx1"/>
                </a:solidFill>
                <a:latin typeface="Arial" charset="0"/>
              </a:defRPr>
            </a:lvl4pPr>
            <a:lvl5pPr marL="1792288" defTabSz="895350">
              <a:defRPr lang="x-none" sz="2400">
                <a:solidFill>
                  <a:schemeClr val="tx1"/>
                </a:solidFill>
                <a:latin typeface="Arial" charset="0"/>
              </a:defRPr>
            </a:lvl5pPr>
            <a:lvl6pPr marL="2249488" defTabSz="895350" fontAlgn="base">
              <a:spcBef>
                <a:spcPct val="0"/>
              </a:spcBef>
              <a:spcAft>
                <a:spcPct val="0"/>
              </a:spcAft>
              <a:defRPr lang="x-none" sz="2400">
                <a:solidFill>
                  <a:schemeClr val="tx1"/>
                </a:solidFill>
                <a:latin typeface="Arial" charset="0"/>
              </a:defRPr>
            </a:lvl6pPr>
            <a:lvl7pPr marL="2706688" defTabSz="895350" fontAlgn="base">
              <a:spcBef>
                <a:spcPct val="0"/>
              </a:spcBef>
              <a:spcAft>
                <a:spcPct val="0"/>
              </a:spcAft>
              <a:defRPr lang="x-none" sz="2400">
                <a:solidFill>
                  <a:schemeClr val="tx1"/>
                </a:solidFill>
                <a:latin typeface="Arial" charset="0"/>
              </a:defRPr>
            </a:lvl7pPr>
            <a:lvl8pPr marL="3163888" defTabSz="895350" fontAlgn="base">
              <a:spcBef>
                <a:spcPct val="0"/>
              </a:spcBef>
              <a:spcAft>
                <a:spcPct val="0"/>
              </a:spcAft>
              <a:defRPr lang="x-none" sz="2400">
                <a:solidFill>
                  <a:schemeClr val="tx1"/>
                </a:solidFill>
                <a:latin typeface="Arial" charset="0"/>
              </a:defRPr>
            </a:lvl8pPr>
            <a:lvl9pPr marL="3621088" defTabSz="895350" fontAlgn="base">
              <a:spcBef>
                <a:spcPct val="0"/>
              </a:spcBef>
              <a:spcAft>
                <a:spcPct val="0"/>
              </a:spcAft>
              <a:defRPr lang="x-none" sz="2400">
                <a:solidFill>
                  <a:schemeClr val="tx1"/>
                </a:solidFill>
                <a:latin typeface="Arial" charset="0"/>
              </a:defRPr>
            </a:lvl9pPr>
          </a:lstStyle>
          <a:p>
            <a:pPr marL="0" marR="0" lvl="0" indent="0" algn="l" defTabSz="913526" rtl="0" eaLnBrk="1" fontAlgn="base" latinLnBrk="0" hangingPunct="1">
              <a:lnSpc>
                <a:spcPct val="100000"/>
              </a:lnSpc>
              <a:spcBef>
                <a:spcPct val="0"/>
              </a:spcBef>
              <a:spcAft>
                <a:spcPct val="0"/>
              </a:spcAft>
              <a:buClrTx/>
              <a:buSzTx/>
              <a:buFontTx/>
              <a:buNone/>
              <a:tabLst/>
              <a:defRPr lang="x-none"/>
            </a:pPr>
            <a:r>
              <a:rPr kumimoji="0" lang="x-none" sz="1632" b="0" i="0" u="none" strike="noStrike" kern="1200" cap="none" spc="0" normalizeH="0" baseline="0" noProof="0" dirty="0">
                <a:ln>
                  <a:noFill/>
                </a:ln>
                <a:solidFill>
                  <a:srgbClr val="0A2E46"/>
                </a:solidFill>
                <a:effectLst/>
                <a:uLnTx/>
                <a:uFillTx/>
                <a:latin typeface="Arial"/>
                <a:ea typeface="+mn-ea"/>
                <a:cs typeface="+mn-cs"/>
              </a:rPr>
              <a:t>Unit of measure</a:t>
            </a:r>
          </a:p>
        </p:txBody>
      </p:sp>
      <p:grpSp>
        <p:nvGrpSpPr>
          <p:cNvPr id="4" name="Slide Elements" hidden="1"/>
          <p:cNvGrpSpPr/>
          <p:nvPr userDrawn="1"/>
        </p:nvGrpSpPr>
        <p:grpSpPr bwMode="gray">
          <a:xfrm>
            <a:off x="161987" y="6432273"/>
            <a:ext cx="11725485" cy="333805"/>
            <a:chOff x="119063" y="6304223"/>
            <a:chExt cx="8618537" cy="327160"/>
          </a:xfrm>
        </p:grpSpPr>
        <p:sp>
          <p:nvSpPr>
            <p:cNvPr id="13" name="4. Footnote"/>
            <p:cNvSpPr txBox="1">
              <a:spLocks noChangeArrowheads="1"/>
            </p:cNvSpPr>
            <p:nvPr/>
          </p:nvSpPr>
          <p:spPr bwMode="gray">
            <a:xfrm>
              <a:off x="119063" y="6304223"/>
              <a:ext cx="8618537" cy="125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lang="x-none" sz="2400">
                  <a:solidFill>
                    <a:schemeClr val="tx1"/>
                  </a:solidFill>
                  <a:latin typeface="Arial" charset="0"/>
                </a:defRPr>
              </a:lvl1pPr>
              <a:lvl2pPr marL="1031875" defTabSz="895350">
                <a:defRPr lang="x-none" sz="2400">
                  <a:solidFill>
                    <a:schemeClr val="tx1"/>
                  </a:solidFill>
                  <a:latin typeface="Arial" charset="0"/>
                </a:defRPr>
              </a:lvl2pPr>
              <a:lvl3pPr marL="1217613" defTabSz="895350">
                <a:defRPr lang="x-none" sz="2400">
                  <a:solidFill>
                    <a:schemeClr val="tx1"/>
                  </a:solidFill>
                  <a:latin typeface="Arial" charset="0"/>
                </a:defRPr>
              </a:lvl3pPr>
              <a:lvl4pPr marL="1404938" defTabSz="895350">
                <a:defRPr lang="x-none" sz="2400">
                  <a:solidFill>
                    <a:schemeClr val="tx1"/>
                  </a:solidFill>
                  <a:latin typeface="Arial" charset="0"/>
                </a:defRPr>
              </a:lvl4pPr>
              <a:lvl5pPr marL="1792288" defTabSz="895350">
                <a:defRPr lang="x-none" sz="2400">
                  <a:solidFill>
                    <a:schemeClr val="tx1"/>
                  </a:solidFill>
                  <a:latin typeface="Arial" charset="0"/>
                </a:defRPr>
              </a:lvl5pPr>
              <a:lvl6pPr marL="2249488" defTabSz="895350" fontAlgn="base">
                <a:spcBef>
                  <a:spcPct val="0"/>
                </a:spcBef>
                <a:spcAft>
                  <a:spcPct val="0"/>
                </a:spcAft>
                <a:defRPr lang="x-none" sz="2400">
                  <a:solidFill>
                    <a:schemeClr val="tx1"/>
                  </a:solidFill>
                  <a:latin typeface="Arial" charset="0"/>
                </a:defRPr>
              </a:lvl6pPr>
              <a:lvl7pPr marL="2706688" defTabSz="895350" fontAlgn="base">
                <a:spcBef>
                  <a:spcPct val="0"/>
                </a:spcBef>
                <a:spcAft>
                  <a:spcPct val="0"/>
                </a:spcAft>
                <a:defRPr lang="x-none" sz="2400">
                  <a:solidFill>
                    <a:schemeClr val="tx1"/>
                  </a:solidFill>
                  <a:latin typeface="Arial" charset="0"/>
                </a:defRPr>
              </a:lvl7pPr>
              <a:lvl8pPr marL="3163888" defTabSz="895350" fontAlgn="base">
                <a:spcBef>
                  <a:spcPct val="0"/>
                </a:spcBef>
                <a:spcAft>
                  <a:spcPct val="0"/>
                </a:spcAft>
                <a:defRPr lang="x-none" sz="2400">
                  <a:solidFill>
                    <a:schemeClr val="tx1"/>
                  </a:solidFill>
                  <a:latin typeface="Arial" charset="0"/>
                </a:defRPr>
              </a:lvl8pPr>
              <a:lvl9pPr marL="3621088" defTabSz="895350" fontAlgn="base">
                <a:spcBef>
                  <a:spcPct val="0"/>
                </a:spcBef>
                <a:spcAft>
                  <a:spcPct val="0"/>
                </a:spcAft>
                <a:defRPr lang="x-none" sz="2400">
                  <a:solidFill>
                    <a:schemeClr val="tx1"/>
                  </a:solidFill>
                  <a:latin typeface="Arial" charset="0"/>
                </a:defRPr>
              </a:lvl9pPr>
            </a:lstStyle>
            <a:p>
              <a:pPr marL="106902" marR="0" lvl="0" indent="-106902" algn="l" defTabSz="913526" rtl="0" eaLnBrk="1" fontAlgn="base" latinLnBrk="0" hangingPunct="1">
                <a:lnSpc>
                  <a:spcPct val="100000"/>
                </a:lnSpc>
                <a:spcBef>
                  <a:spcPct val="0"/>
                </a:spcBef>
                <a:spcAft>
                  <a:spcPct val="0"/>
                </a:spcAft>
                <a:buClrTx/>
                <a:buSzTx/>
                <a:buFontTx/>
                <a:buNone/>
                <a:tabLst/>
                <a:defRPr lang="x-none"/>
              </a:pPr>
              <a:r>
                <a:rPr kumimoji="0" lang="x-none" sz="816" b="0" i="0" u="none" strike="noStrike" kern="1200" cap="none" spc="0" normalizeH="0" baseline="0" noProof="0" dirty="0">
                  <a:ln>
                    <a:noFill/>
                  </a:ln>
                  <a:solidFill>
                    <a:srgbClr val="808080"/>
                  </a:solidFill>
                  <a:effectLst/>
                  <a:uLnTx/>
                  <a:uFillTx/>
                  <a:latin typeface="Arial"/>
                  <a:ea typeface="+mn-ea"/>
                  <a:cs typeface="+mn-cs"/>
                </a:rPr>
                <a:t>1 Footnote</a:t>
              </a:r>
            </a:p>
          </p:txBody>
        </p:sp>
        <p:sp>
          <p:nvSpPr>
            <p:cNvPr id="14" name="5. Source"/>
            <p:cNvSpPr>
              <a:spLocks noChangeArrowheads="1"/>
            </p:cNvSpPr>
            <p:nvPr/>
          </p:nvSpPr>
          <p:spPr bwMode="gray">
            <a:xfrm>
              <a:off x="119063" y="6505836"/>
              <a:ext cx="7200000" cy="125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621975" marR="0" lvl="0" indent="-621975" algn="l" defTabSz="913526" rtl="0" eaLnBrk="1" fontAlgn="base" latinLnBrk="0" hangingPunct="1">
                <a:lnSpc>
                  <a:spcPct val="100000"/>
                </a:lnSpc>
                <a:spcBef>
                  <a:spcPct val="0"/>
                </a:spcBef>
                <a:spcAft>
                  <a:spcPct val="0"/>
                </a:spcAft>
                <a:buClrTx/>
                <a:buSzTx/>
                <a:buFontTx/>
                <a:buNone/>
                <a:tabLst>
                  <a:tab pos="625214" algn="l"/>
                </a:tabLst>
                <a:defRPr/>
              </a:pPr>
              <a:r>
                <a:rPr kumimoji="0" lang="x-none" sz="816" b="0" i="0" u="none" strike="noStrike" kern="1200" cap="none" spc="0" normalizeH="0" baseline="0" noProof="0" dirty="0">
                  <a:ln>
                    <a:noFill/>
                  </a:ln>
                  <a:solidFill>
                    <a:srgbClr val="808080"/>
                  </a:solidFill>
                  <a:effectLst/>
                  <a:uLnTx/>
                  <a:uFillTx/>
                  <a:latin typeface="Arial"/>
                  <a:ea typeface="+mn-ea"/>
                  <a:cs typeface="+mn-cs"/>
                </a:rPr>
                <a:t>SOURCE : Source</a:t>
              </a:r>
            </a:p>
          </p:txBody>
        </p:sp>
      </p:grpSp>
      <p:grpSp>
        <p:nvGrpSpPr>
          <p:cNvPr id="15" name="ACET" hidden="1"/>
          <p:cNvGrpSpPr>
            <a:grpSpLocks/>
          </p:cNvGrpSpPr>
          <p:nvPr/>
        </p:nvGrpSpPr>
        <p:grpSpPr bwMode="gray">
          <a:xfrm>
            <a:off x="1976207" y="1270343"/>
            <a:ext cx="5801189" cy="531276"/>
            <a:chOff x="915" y="702"/>
            <a:chExt cx="2686" cy="328"/>
          </a:xfrm>
        </p:grpSpPr>
        <p:cxnSp>
          <p:nvCxnSpPr>
            <p:cNvPr id="16" name="AutoShape 249"/>
            <p:cNvCxnSpPr>
              <a:cxnSpLocks noChangeShapeType="1"/>
              <a:stCxn id="18" idx="4"/>
              <a:endCxn id="18" idx="6"/>
            </p:cNvCxnSpPr>
            <p:nvPr/>
          </p:nvCxnSpPr>
          <p:spPr bwMode="gray">
            <a:xfrm>
              <a:off x="915" y="1030"/>
              <a:ext cx="2686" cy="0"/>
            </a:xfrm>
            <a:prstGeom prst="straightConnector1">
              <a:avLst/>
            </a:prstGeom>
            <a:noFill/>
            <a:ln w="9525">
              <a:solidFill>
                <a:schemeClr val="accent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AutoShape 250"/>
            <p:cNvSpPr>
              <a:spLocks noChangeArrowheads="1"/>
            </p:cNvSpPr>
            <p:nvPr/>
          </p:nvSpPr>
          <p:spPr bwMode="gray">
            <a:xfrm>
              <a:off x="915" y="702"/>
              <a:ext cx="2686" cy="328"/>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marL="0" marR="0" lvl="0" indent="0" algn="l" defTabSz="932962" rtl="0" eaLnBrk="1" fontAlgn="base" latinLnBrk="0" hangingPunct="1">
                <a:lnSpc>
                  <a:spcPct val="100000"/>
                </a:lnSpc>
                <a:spcBef>
                  <a:spcPct val="0"/>
                </a:spcBef>
                <a:spcAft>
                  <a:spcPct val="0"/>
                </a:spcAft>
                <a:buClrTx/>
                <a:buSzTx/>
                <a:buFontTx/>
                <a:buNone/>
                <a:tabLst/>
                <a:defRPr/>
              </a:pPr>
              <a:r>
                <a:rPr kumimoji="0" lang="x-none" sz="1632" b="1" i="0" u="none" strike="noStrike" kern="1200" cap="none" spc="0" normalizeH="0" baseline="0" noProof="0" dirty="0">
                  <a:ln>
                    <a:noFill/>
                  </a:ln>
                  <a:solidFill>
                    <a:srgbClr val="000000"/>
                  </a:solidFill>
                  <a:effectLst/>
                  <a:uLnTx/>
                  <a:uFillTx/>
                  <a:latin typeface="Arial"/>
                  <a:ea typeface="+mn-ea"/>
                  <a:cs typeface="+mn-cs"/>
                </a:rPr>
                <a:t>Title</a:t>
              </a:r>
            </a:p>
            <a:p>
              <a:pPr marL="0" marR="0" lvl="0" indent="0" algn="l" defTabSz="932962" rtl="0" eaLnBrk="1" fontAlgn="base" latinLnBrk="0" hangingPunct="1">
                <a:lnSpc>
                  <a:spcPct val="100000"/>
                </a:lnSpc>
                <a:spcBef>
                  <a:spcPct val="0"/>
                </a:spcBef>
                <a:spcAft>
                  <a:spcPct val="0"/>
                </a:spcAft>
                <a:buClrTx/>
                <a:buSzTx/>
                <a:buFontTx/>
                <a:buNone/>
                <a:tabLst/>
                <a:defRPr/>
              </a:pPr>
              <a:r>
                <a:rPr kumimoji="0" lang="x-none" sz="1632" b="0" i="0" u="none" strike="noStrike" kern="1200" cap="none" spc="0" normalizeH="0" baseline="0" noProof="0" dirty="0">
                  <a:ln>
                    <a:noFill/>
                  </a:ln>
                  <a:solidFill>
                    <a:srgbClr val="808080"/>
                  </a:solidFill>
                  <a:effectLst/>
                  <a:uLnTx/>
                  <a:uFillTx/>
                  <a:latin typeface="Arial"/>
                  <a:ea typeface="+mn-ea"/>
                  <a:cs typeface="+mn-cs"/>
                </a:rPr>
                <a:t>Unit of measure</a:t>
              </a:r>
            </a:p>
          </p:txBody>
        </p:sp>
      </p:grpSp>
      <p:grpSp>
        <p:nvGrpSpPr>
          <p:cNvPr id="17" name="McKSticker" hidden="1"/>
          <p:cNvGrpSpPr/>
          <p:nvPr/>
        </p:nvGrpSpPr>
        <p:grpSpPr bwMode="gray">
          <a:xfrm>
            <a:off x="11404503" y="291556"/>
            <a:ext cx="482953" cy="153247"/>
            <a:chOff x="8385792" y="285750"/>
            <a:chExt cx="354983" cy="150196"/>
          </a:xfrm>
        </p:grpSpPr>
        <p:sp>
          <p:nvSpPr>
            <p:cNvPr id="20" name="StickerRectangle"/>
            <p:cNvSpPr>
              <a:spLocks noChangeArrowheads="1"/>
            </p:cNvSpPr>
            <p:nvPr/>
          </p:nvSpPr>
          <p:spPr bwMode="gray">
            <a:xfrm>
              <a:off x="8385792" y="285750"/>
              <a:ext cx="354983" cy="15019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marL="0" marR="0" lvl="0" indent="0" algn="r" defTabSz="913526" rtl="0" eaLnBrk="1" fontAlgn="base" latinLnBrk="0" hangingPunct="1">
                <a:lnSpc>
                  <a:spcPct val="100000"/>
                </a:lnSpc>
                <a:spcBef>
                  <a:spcPct val="0"/>
                </a:spcBef>
                <a:spcAft>
                  <a:spcPct val="0"/>
                </a:spcAft>
                <a:buClr>
                  <a:srgbClr val="002960"/>
                </a:buClr>
                <a:buSzTx/>
                <a:buFontTx/>
                <a:buNone/>
                <a:tabLst/>
                <a:defRPr/>
              </a:pPr>
              <a:r>
                <a:rPr kumimoji="0" lang="x-none" sz="816" b="0" i="0" u="none" strike="noStrike" kern="1200" cap="none" spc="0" normalizeH="0" baseline="0" noProof="0" dirty="0">
                  <a:ln>
                    <a:noFill/>
                  </a:ln>
                  <a:solidFill>
                    <a:srgbClr val="0A2E46"/>
                  </a:solidFill>
                  <a:effectLst/>
                  <a:uLnTx/>
                  <a:uFillTx/>
                  <a:latin typeface="Arial"/>
                  <a:ea typeface="+mn-ea"/>
                  <a:cs typeface="+mn-cs"/>
                </a:rPr>
                <a:t>STICKER</a:t>
              </a:r>
            </a:p>
          </p:txBody>
        </p:sp>
        <p:cxnSp>
          <p:nvCxnSpPr>
            <p:cNvPr id="21" name="AutoShape 31"/>
            <p:cNvCxnSpPr>
              <a:cxnSpLocks noChangeShapeType="1"/>
              <a:stCxn id="20" idx="2"/>
              <a:endCxn id="20" idx="4"/>
            </p:cNvCxnSpPr>
            <p:nvPr/>
          </p:nvCxnSpPr>
          <p:spPr bwMode="gray">
            <a:xfrm>
              <a:off x="8385792" y="285750"/>
              <a:ext cx="0" cy="150196"/>
            </a:xfrm>
            <a:prstGeom prst="straightConnector1">
              <a:avLst/>
            </a:prstGeom>
            <a:noFill/>
            <a:ln w="9525">
              <a:solidFill>
                <a:schemeClr val="accent6"/>
              </a:solidFill>
              <a:round/>
              <a:headEnd/>
              <a:tailEnd/>
            </a:ln>
            <a:extLst>
              <a:ext uri="{909E8E84-426E-40DD-AFC4-6F175D3DCCD1}">
                <a14:hiddenFill xmlns:a14="http://schemas.microsoft.com/office/drawing/2010/main">
                  <a:noFill/>
                </a14:hiddenFill>
              </a:ext>
            </a:extLst>
          </p:spPr>
        </p:cxnSp>
        <p:cxnSp>
          <p:nvCxnSpPr>
            <p:cNvPr id="22" name="AutoShape 32"/>
            <p:cNvCxnSpPr>
              <a:cxnSpLocks noChangeShapeType="1"/>
              <a:stCxn id="20" idx="4"/>
              <a:endCxn id="20" idx="6"/>
            </p:cNvCxnSpPr>
            <p:nvPr/>
          </p:nvCxnSpPr>
          <p:spPr bwMode="gray">
            <a:xfrm>
              <a:off x="8385792" y="435946"/>
              <a:ext cx="354983" cy="0"/>
            </a:xfrm>
            <a:prstGeom prst="straightConnector1">
              <a:avLst/>
            </a:prstGeom>
            <a:noFill/>
            <a:ln w="25400">
              <a:solidFill>
                <a:schemeClr val="accent6"/>
              </a:solidFill>
              <a:round/>
              <a:headEnd/>
              <a:tailEnd/>
            </a:ln>
            <a:extLst>
              <a:ext uri="{909E8E84-426E-40DD-AFC4-6F175D3DCCD1}">
                <a14:hiddenFill xmlns:a14="http://schemas.microsoft.com/office/drawing/2010/main">
                  <a:noFill/>
                </a14:hiddenFill>
              </a:ext>
            </a:extLst>
          </p:spPr>
        </p:cxnSp>
      </p:grpSp>
      <p:sp>
        <p:nvSpPr>
          <p:cNvPr id="24" name="SlideBottomBar" hidden="1"/>
          <p:cNvSpPr/>
          <p:nvPr userDrawn="1"/>
        </p:nvSpPr>
        <p:spPr>
          <a:xfrm>
            <a:off x="11576462" y="6455861"/>
            <a:ext cx="62201" cy="126340"/>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2962" rtl="0" eaLnBrk="1" fontAlgn="base" latinLnBrk="0" hangingPunct="1">
              <a:lnSpc>
                <a:spcPct val="100000"/>
              </a:lnSpc>
              <a:spcBef>
                <a:spcPct val="0"/>
              </a:spcBef>
              <a:spcAft>
                <a:spcPct val="0"/>
              </a:spcAft>
              <a:buClrTx/>
              <a:buSzTx/>
              <a:buFontTx/>
              <a:buNone/>
              <a:tabLst/>
              <a:defRPr/>
            </a:pPr>
            <a:endParaRPr kumimoji="0" lang="x-none" sz="1632" b="0" i="0" u="none" strike="noStrike" kern="1200" cap="none" spc="0" normalizeH="0" baseline="0" noProof="0" dirty="0">
              <a:ln>
                <a:noFill/>
              </a:ln>
              <a:solidFill>
                <a:srgbClr val="303333"/>
              </a:solidFill>
              <a:effectLst/>
              <a:uLnTx/>
              <a:uFillTx/>
              <a:latin typeface="Arial"/>
              <a:ea typeface="+mn-ea"/>
              <a:cs typeface="+mn-cs"/>
            </a:endParaRPr>
          </a:p>
        </p:txBody>
      </p:sp>
      <p:sp>
        <p:nvSpPr>
          <p:cNvPr id="23" name="doc id" hidden="1"/>
          <p:cNvSpPr>
            <a:spLocks noChangeArrowheads="1"/>
          </p:cNvSpPr>
          <p:nvPr userDrawn="1"/>
        </p:nvSpPr>
        <p:spPr bwMode="auto">
          <a:xfrm>
            <a:off x="10995480" y="51835"/>
            <a:ext cx="894152" cy="124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algn="r" defTabSz="913526" rtl="0" eaLnBrk="1" fontAlgn="base" latinLnBrk="0" hangingPunct="1">
              <a:lnSpc>
                <a:spcPct val="100000"/>
              </a:lnSpc>
              <a:spcBef>
                <a:spcPct val="0"/>
              </a:spcBef>
              <a:spcAft>
                <a:spcPct val="0"/>
              </a:spcAft>
              <a:buClrTx/>
              <a:buSzTx/>
              <a:buFontTx/>
              <a:buNone/>
              <a:tabLst/>
              <a:defRPr/>
            </a:pPr>
            <a:endParaRPr kumimoji="0" lang="x-none" sz="816" b="0" i="0" u="none" strike="noStrike" kern="1200" cap="none" spc="0" normalizeH="0" baseline="0" noProof="0" dirty="0">
              <a:ln>
                <a:noFill/>
              </a:ln>
              <a:solidFill>
                <a:srgbClr val="808080"/>
              </a:solidFill>
              <a:effectLst/>
              <a:uLnTx/>
              <a:uFillTx/>
              <a:latin typeface="Arial"/>
              <a:ea typeface="+mn-ea"/>
              <a:cs typeface="+mn-cs"/>
            </a:endParaRPr>
          </a:p>
        </p:txBody>
      </p:sp>
      <p:grpSp>
        <p:nvGrpSpPr>
          <p:cNvPr id="26" name="LegendBoxes" hidden="1"/>
          <p:cNvGrpSpPr/>
          <p:nvPr userDrawn="1"/>
        </p:nvGrpSpPr>
        <p:grpSpPr bwMode="gray">
          <a:xfrm>
            <a:off x="10768456" y="285077"/>
            <a:ext cx="864940" cy="1017696"/>
            <a:chOff x="7835905" y="279400"/>
            <a:chExt cx="635753" cy="997436"/>
          </a:xfrm>
        </p:grpSpPr>
        <p:sp>
          <p:nvSpPr>
            <p:cNvPr id="27" name="RectangleLegend1"/>
            <p:cNvSpPr>
              <a:spLocks noChangeArrowheads="1"/>
            </p:cNvSpPr>
            <p:nvPr/>
          </p:nvSpPr>
          <p:spPr bwMode="gray">
            <a:xfrm>
              <a:off x="7835905" y="290513"/>
              <a:ext cx="165100" cy="160338"/>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32962" rtl="0" eaLnBrk="1" fontAlgn="base" latinLnBrk="0" hangingPunct="1">
                <a:lnSpc>
                  <a:spcPct val="100000"/>
                </a:lnSpc>
                <a:spcBef>
                  <a:spcPct val="0"/>
                </a:spcBef>
                <a:spcAft>
                  <a:spcPct val="0"/>
                </a:spcAft>
                <a:buClrTx/>
                <a:buSzTx/>
                <a:buFontTx/>
                <a:buNone/>
                <a:tabLst/>
                <a:defRPr/>
              </a:pPr>
              <a:endParaRPr kumimoji="0" lang="x-none" sz="1632" b="0" i="0" u="none" strike="noStrike" kern="1200" cap="none" spc="0" normalizeH="0" baseline="0" noProof="0" dirty="0">
                <a:ln>
                  <a:noFill/>
                </a:ln>
                <a:solidFill>
                  <a:srgbClr val="303333"/>
                </a:solidFill>
                <a:effectLst/>
                <a:uLnTx/>
                <a:uFillTx/>
                <a:latin typeface="Arial"/>
                <a:ea typeface="+mn-ea"/>
                <a:cs typeface="+mn-cs"/>
              </a:endParaRPr>
            </a:p>
          </p:txBody>
        </p:sp>
        <p:sp>
          <p:nvSpPr>
            <p:cNvPr id="28" name="RectangleLegend2"/>
            <p:cNvSpPr>
              <a:spLocks noChangeArrowheads="1"/>
            </p:cNvSpPr>
            <p:nvPr/>
          </p:nvSpPr>
          <p:spPr bwMode="gray">
            <a:xfrm>
              <a:off x="7835905" y="560388"/>
              <a:ext cx="165100" cy="160338"/>
            </a:xfrm>
            <a:prstGeom prst="rect">
              <a:avLst/>
            </a:prstGeom>
            <a:solidFill>
              <a:schemeClr val="accent2"/>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32962" rtl="0" eaLnBrk="1" fontAlgn="base" latinLnBrk="0" hangingPunct="1">
                <a:lnSpc>
                  <a:spcPct val="100000"/>
                </a:lnSpc>
                <a:spcBef>
                  <a:spcPct val="0"/>
                </a:spcBef>
                <a:spcAft>
                  <a:spcPct val="0"/>
                </a:spcAft>
                <a:buClrTx/>
                <a:buSzTx/>
                <a:buFontTx/>
                <a:buNone/>
                <a:tabLst/>
                <a:defRPr/>
              </a:pPr>
              <a:endParaRPr kumimoji="0" lang="x-none" sz="1632" b="0" i="0" u="none" strike="noStrike" kern="1200" cap="none" spc="0" normalizeH="0" baseline="0" noProof="0" dirty="0">
                <a:ln>
                  <a:noFill/>
                </a:ln>
                <a:solidFill>
                  <a:srgbClr val="303333"/>
                </a:solidFill>
                <a:effectLst/>
                <a:uLnTx/>
                <a:uFillTx/>
                <a:latin typeface="Arial"/>
                <a:ea typeface="+mn-ea"/>
                <a:cs typeface="+mn-cs"/>
              </a:endParaRPr>
            </a:p>
          </p:txBody>
        </p:sp>
        <p:sp>
          <p:nvSpPr>
            <p:cNvPr id="29" name="RectangleLegend3"/>
            <p:cNvSpPr>
              <a:spLocks noChangeArrowheads="1"/>
            </p:cNvSpPr>
            <p:nvPr/>
          </p:nvSpPr>
          <p:spPr bwMode="gray">
            <a:xfrm>
              <a:off x="7835905" y="831851"/>
              <a:ext cx="165100" cy="160338"/>
            </a:xfrm>
            <a:prstGeom prst="rect">
              <a:avLst/>
            </a:prstGeom>
            <a:solidFill>
              <a:schemeClr val="accent3"/>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32962" rtl="0" eaLnBrk="1" fontAlgn="base" latinLnBrk="0" hangingPunct="1">
                <a:lnSpc>
                  <a:spcPct val="100000"/>
                </a:lnSpc>
                <a:spcBef>
                  <a:spcPct val="0"/>
                </a:spcBef>
                <a:spcAft>
                  <a:spcPct val="0"/>
                </a:spcAft>
                <a:buClrTx/>
                <a:buSzTx/>
                <a:buFontTx/>
                <a:buNone/>
                <a:tabLst/>
                <a:defRPr/>
              </a:pPr>
              <a:endParaRPr kumimoji="0" lang="x-none" sz="1632" b="0" i="0" u="none" strike="noStrike" kern="1200" cap="none" spc="0" normalizeH="0" baseline="0" noProof="0" dirty="0">
                <a:ln>
                  <a:noFill/>
                </a:ln>
                <a:solidFill>
                  <a:srgbClr val="303333"/>
                </a:solidFill>
                <a:effectLst/>
                <a:uLnTx/>
                <a:uFillTx/>
                <a:latin typeface="Arial"/>
                <a:ea typeface="+mn-ea"/>
                <a:cs typeface="+mn-cs"/>
              </a:endParaRPr>
            </a:p>
          </p:txBody>
        </p:sp>
        <p:sp>
          <p:nvSpPr>
            <p:cNvPr id="30" name="RectangleLegend4"/>
            <p:cNvSpPr>
              <a:spLocks noChangeArrowheads="1"/>
            </p:cNvSpPr>
            <p:nvPr/>
          </p:nvSpPr>
          <p:spPr bwMode="gray">
            <a:xfrm>
              <a:off x="7835905" y="1103313"/>
              <a:ext cx="165100" cy="160338"/>
            </a:xfrm>
            <a:prstGeom prst="rect">
              <a:avLst/>
            </a:prstGeom>
            <a:solidFill>
              <a:schemeClr val="accent4"/>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32962" rtl="0" eaLnBrk="1" fontAlgn="base" latinLnBrk="0" hangingPunct="1">
                <a:lnSpc>
                  <a:spcPct val="100000"/>
                </a:lnSpc>
                <a:spcBef>
                  <a:spcPct val="0"/>
                </a:spcBef>
                <a:spcAft>
                  <a:spcPct val="0"/>
                </a:spcAft>
                <a:buClrTx/>
                <a:buSzTx/>
                <a:buFontTx/>
                <a:buNone/>
                <a:tabLst/>
                <a:defRPr/>
              </a:pPr>
              <a:endParaRPr kumimoji="0" lang="x-none" sz="1632" b="0" i="0" u="none" strike="noStrike" kern="1200" cap="none" spc="0" normalizeH="0" baseline="0" noProof="0" dirty="0">
                <a:ln>
                  <a:noFill/>
                </a:ln>
                <a:solidFill>
                  <a:srgbClr val="303333"/>
                </a:solidFill>
                <a:effectLst/>
                <a:uLnTx/>
                <a:uFillTx/>
                <a:latin typeface="Arial"/>
                <a:ea typeface="+mn-ea"/>
                <a:cs typeface="+mn-cs"/>
              </a:endParaRPr>
            </a:p>
          </p:txBody>
        </p:sp>
        <p:sp>
          <p:nvSpPr>
            <p:cNvPr id="31" name="Legend1"/>
            <p:cNvSpPr>
              <a:spLocks noChangeArrowheads="1"/>
            </p:cNvSpPr>
            <p:nvPr/>
          </p:nvSpPr>
          <p:spPr bwMode="gray">
            <a:xfrm>
              <a:off x="8089905" y="279400"/>
              <a:ext cx="381753" cy="18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marL="0" marR="0" lvl="0" indent="0" algn="l" defTabSz="913526" rtl="0" eaLnBrk="1" fontAlgn="base" latinLnBrk="0" hangingPunct="1">
                <a:lnSpc>
                  <a:spcPct val="100000"/>
                </a:lnSpc>
                <a:spcBef>
                  <a:spcPct val="0"/>
                </a:spcBef>
                <a:spcAft>
                  <a:spcPct val="0"/>
                </a:spcAft>
                <a:buClr>
                  <a:srgbClr val="0A2E46"/>
                </a:buClr>
                <a:buSzTx/>
                <a:buFontTx/>
                <a:buNone/>
                <a:tabLst/>
                <a:defRPr/>
              </a:pPr>
              <a:r>
                <a:rPr kumimoji="0" lang="x-none" sz="1224" b="0" i="0" u="none" strike="noStrike" kern="1200" cap="none" spc="0" normalizeH="0" baseline="0" noProof="0" dirty="0">
                  <a:ln>
                    <a:noFill/>
                  </a:ln>
                  <a:solidFill>
                    <a:srgbClr val="303333"/>
                  </a:solidFill>
                  <a:effectLst/>
                  <a:uLnTx/>
                  <a:uFillTx/>
                  <a:latin typeface="Arial"/>
                  <a:ea typeface="+mn-ea"/>
                  <a:cs typeface="+mn-cs"/>
                </a:rPr>
                <a:t>Legend</a:t>
              </a:r>
            </a:p>
          </p:txBody>
        </p:sp>
        <p:sp>
          <p:nvSpPr>
            <p:cNvPr id="32" name="Legend2"/>
            <p:cNvSpPr>
              <a:spLocks noChangeArrowheads="1"/>
            </p:cNvSpPr>
            <p:nvPr/>
          </p:nvSpPr>
          <p:spPr bwMode="gray">
            <a:xfrm>
              <a:off x="8089905" y="549275"/>
              <a:ext cx="381753" cy="18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marL="0" marR="0" lvl="0" indent="0" algn="l" defTabSz="913526" rtl="0" eaLnBrk="1" fontAlgn="base" latinLnBrk="0" hangingPunct="1">
                <a:lnSpc>
                  <a:spcPct val="100000"/>
                </a:lnSpc>
                <a:spcBef>
                  <a:spcPct val="0"/>
                </a:spcBef>
                <a:spcAft>
                  <a:spcPct val="0"/>
                </a:spcAft>
                <a:buClr>
                  <a:srgbClr val="0A2E46"/>
                </a:buClr>
                <a:buSzTx/>
                <a:buFontTx/>
                <a:buNone/>
                <a:tabLst/>
                <a:defRPr/>
              </a:pPr>
              <a:r>
                <a:rPr kumimoji="0" lang="x-none" sz="1224" b="0" i="0" u="none" strike="noStrike" kern="1200" cap="none" spc="0" normalizeH="0" baseline="0" noProof="0" dirty="0">
                  <a:ln>
                    <a:noFill/>
                  </a:ln>
                  <a:solidFill>
                    <a:srgbClr val="303333"/>
                  </a:solidFill>
                  <a:effectLst/>
                  <a:uLnTx/>
                  <a:uFillTx/>
                  <a:latin typeface="Arial"/>
                  <a:ea typeface="+mn-ea"/>
                  <a:cs typeface="+mn-cs"/>
                </a:rPr>
                <a:t>Legend</a:t>
              </a:r>
            </a:p>
          </p:txBody>
        </p:sp>
        <p:sp>
          <p:nvSpPr>
            <p:cNvPr id="33" name="Legend3"/>
            <p:cNvSpPr>
              <a:spLocks noChangeArrowheads="1"/>
            </p:cNvSpPr>
            <p:nvPr/>
          </p:nvSpPr>
          <p:spPr bwMode="gray">
            <a:xfrm>
              <a:off x="8089905" y="820738"/>
              <a:ext cx="381753" cy="18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marL="0" marR="0" lvl="0" indent="0" algn="l" defTabSz="913526" rtl="0" eaLnBrk="1" fontAlgn="base" latinLnBrk="0" hangingPunct="1">
                <a:lnSpc>
                  <a:spcPct val="100000"/>
                </a:lnSpc>
                <a:spcBef>
                  <a:spcPct val="0"/>
                </a:spcBef>
                <a:spcAft>
                  <a:spcPct val="0"/>
                </a:spcAft>
                <a:buClr>
                  <a:srgbClr val="0A2E46"/>
                </a:buClr>
                <a:buSzTx/>
                <a:buFontTx/>
                <a:buNone/>
                <a:tabLst/>
                <a:defRPr/>
              </a:pPr>
              <a:r>
                <a:rPr kumimoji="0" lang="x-none" sz="1224" b="0" i="0" u="none" strike="noStrike" kern="1200" cap="none" spc="0" normalizeH="0" baseline="0" noProof="0" dirty="0">
                  <a:ln>
                    <a:noFill/>
                  </a:ln>
                  <a:solidFill>
                    <a:srgbClr val="303333"/>
                  </a:solidFill>
                  <a:effectLst/>
                  <a:uLnTx/>
                  <a:uFillTx/>
                  <a:latin typeface="Arial"/>
                  <a:ea typeface="+mn-ea"/>
                  <a:cs typeface="+mn-cs"/>
                </a:rPr>
                <a:t>Legend</a:t>
              </a:r>
            </a:p>
          </p:txBody>
        </p:sp>
        <p:sp>
          <p:nvSpPr>
            <p:cNvPr id="34" name="Legend4"/>
            <p:cNvSpPr>
              <a:spLocks noChangeArrowheads="1"/>
            </p:cNvSpPr>
            <p:nvPr/>
          </p:nvSpPr>
          <p:spPr bwMode="gray">
            <a:xfrm>
              <a:off x="8089905" y="1092201"/>
              <a:ext cx="381753" cy="18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marL="0" marR="0" lvl="0" indent="0" algn="l" defTabSz="913526" rtl="0" eaLnBrk="1" fontAlgn="base" latinLnBrk="0" hangingPunct="1">
                <a:lnSpc>
                  <a:spcPct val="100000"/>
                </a:lnSpc>
                <a:spcBef>
                  <a:spcPct val="0"/>
                </a:spcBef>
                <a:spcAft>
                  <a:spcPct val="0"/>
                </a:spcAft>
                <a:buClr>
                  <a:srgbClr val="0A2E46"/>
                </a:buClr>
                <a:buSzTx/>
                <a:buFontTx/>
                <a:buNone/>
                <a:tabLst/>
                <a:defRPr/>
              </a:pPr>
              <a:r>
                <a:rPr kumimoji="0" lang="x-none" sz="1224" b="0" i="0" u="none" strike="noStrike" kern="1200" cap="none" spc="0" normalizeH="0" baseline="0" noProof="0" dirty="0">
                  <a:ln>
                    <a:noFill/>
                  </a:ln>
                  <a:solidFill>
                    <a:srgbClr val="303333"/>
                  </a:solidFill>
                  <a:effectLst/>
                  <a:uLnTx/>
                  <a:uFillTx/>
                  <a:latin typeface="Arial"/>
                  <a:ea typeface="+mn-ea"/>
                  <a:cs typeface="+mn-cs"/>
                </a:rPr>
                <a:t>Legend</a:t>
              </a:r>
            </a:p>
          </p:txBody>
        </p:sp>
      </p:grpSp>
      <p:grpSp>
        <p:nvGrpSpPr>
          <p:cNvPr id="35" name="LegendLines" hidden="1"/>
          <p:cNvGrpSpPr/>
          <p:nvPr userDrawn="1"/>
        </p:nvGrpSpPr>
        <p:grpSpPr bwMode="gray">
          <a:xfrm>
            <a:off x="10349677" y="285077"/>
            <a:ext cx="1283938" cy="745579"/>
            <a:chOff x="7540629" y="279400"/>
            <a:chExt cx="943728" cy="730736"/>
          </a:xfrm>
        </p:grpSpPr>
        <p:sp>
          <p:nvSpPr>
            <p:cNvPr id="36" name="LineLegend1"/>
            <p:cNvSpPr>
              <a:spLocks noChangeShapeType="1"/>
            </p:cNvSpPr>
            <p:nvPr/>
          </p:nvSpPr>
          <p:spPr bwMode="gray">
            <a:xfrm>
              <a:off x="7540629" y="369888"/>
              <a:ext cx="457200"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32962" rtl="0" eaLnBrk="1" fontAlgn="base" latinLnBrk="0" hangingPunct="1">
                <a:lnSpc>
                  <a:spcPct val="100000"/>
                </a:lnSpc>
                <a:spcBef>
                  <a:spcPct val="0"/>
                </a:spcBef>
                <a:spcAft>
                  <a:spcPct val="0"/>
                </a:spcAft>
                <a:buClrTx/>
                <a:buSzTx/>
                <a:buFontTx/>
                <a:buNone/>
                <a:tabLst/>
                <a:defRPr/>
              </a:pPr>
              <a:endParaRPr kumimoji="0" lang="x-none" sz="1632" b="0" i="0" u="none" strike="noStrike" kern="1200" cap="none" spc="0" normalizeH="0" baseline="0" noProof="0" dirty="0">
                <a:ln>
                  <a:noFill/>
                </a:ln>
                <a:solidFill>
                  <a:srgbClr val="303333"/>
                </a:solidFill>
                <a:effectLst/>
                <a:uLnTx/>
                <a:uFillTx/>
                <a:latin typeface="Arial"/>
                <a:ea typeface="+mn-ea"/>
                <a:cs typeface="+mn-cs"/>
              </a:endParaRPr>
            </a:p>
          </p:txBody>
        </p:sp>
        <p:sp>
          <p:nvSpPr>
            <p:cNvPr id="37" name="LineLegend2"/>
            <p:cNvSpPr>
              <a:spLocks noChangeShapeType="1"/>
            </p:cNvSpPr>
            <p:nvPr/>
          </p:nvSpPr>
          <p:spPr bwMode="gray">
            <a:xfrm>
              <a:off x="7540629" y="638175"/>
              <a:ext cx="457200"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32962" rtl="0" eaLnBrk="1" fontAlgn="base" latinLnBrk="0" hangingPunct="1">
                <a:lnSpc>
                  <a:spcPct val="100000"/>
                </a:lnSpc>
                <a:spcBef>
                  <a:spcPct val="0"/>
                </a:spcBef>
                <a:spcAft>
                  <a:spcPct val="0"/>
                </a:spcAft>
                <a:buClrTx/>
                <a:buSzTx/>
                <a:buFontTx/>
                <a:buNone/>
                <a:tabLst/>
                <a:defRPr/>
              </a:pPr>
              <a:endParaRPr kumimoji="0" lang="x-none" sz="1632" b="0" i="0" u="none" strike="noStrike" kern="1200" cap="none" spc="0" normalizeH="0" baseline="0" noProof="0" dirty="0">
                <a:ln>
                  <a:noFill/>
                </a:ln>
                <a:solidFill>
                  <a:srgbClr val="303333"/>
                </a:solidFill>
                <a:effectLst/>
                <a:uLnTx/>
                <a:uFillTx/>
                <a:latin typeface="Arial"/>
                <a:ea typeface="+mn-ea"/>
                <a:cs typeface="+mn-cs"/>
              </a:endParaRPr>
            </a:p>
          </p:txBody>
        </p:sp>
        <p:sp>
          <p:nvSpPr>
            <p:cNvPr id="38" name="LineLegend3"/>
            <p:cNvSpPr>
              <a:spLocks noChangeShapeType="1"/>
            </p:cNvSpPr>
            <p:nvPr/>
          </p:nvSpPr>
          <p:spPr bwMode="gray">
            <a:xfrm>
              <a:off x="7540629" y="915988"/>
              <a:ext cx="457200"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32962" rtl="0" eaLnBrk="1" fontAlgn="base" latinLnBrk="0" hangingPunct="1">
                <a:lnSpc>
                  <a:spcPct val="100000"/>
                </a:lnSpc>
                <a:spcBef>
                  <a:spcPct val="0"/>
                </a:spcBef>
                <a:spcAft>
                  <a:spcPct val="0"/>
                </a:spcAft>
                <a:buClrTx/>
                <a:buSzTx/>
                <a:buFontTx/>
                <a:buNone/>
                <a:tabLst/>
                <a:defRPr/>
              </a:pPr>
              <a:endParaRPr kumimoji="0" lang="x-none" sz="1632" b="0" i="0" u="none" strike="noStrike" kern="1200" cap="none" spc="0" normalizeH="0" baseline="0" noProof="0" dirty="0">
                <a:ln>
                  <a:noFill/>
                </a:ln>
                <a:solidFill>
                  <a:srgbClr val="303333"/>
                </a:solidFill>
                <a:effectLst/>
                <a:uLnTx/>
                <a:uFillTx/>
                <a:latin typeface="Arial"/>
                <a:ea typeface="+mn-ea"/>
                <a:cs typeface="+mn-cs"/>
              </a:endParaRPr>
            </a:p>
          </p:txBody>
        </p:sp>
        <p:sp>
          <p:nvSpPr>
            <p:cNvPr id="39" name="Legend1"/>
            <p:cNvSpPr>
              <a:spLocks noChangeArrowheads="1"/>
            </p:cNvSpPr>
            <p:nvPr/>
          </p:nvSpPr>
          <p:spPr bwMode="gray">
            <a:xfrm>
              <a:off x="8102604" y="279400"/>
              <a:ext cx="381753" cy="18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marL="0" marR="0" lvl="0" indent="0" algn="l" defTabSz="913526" rtl="0" eaLnBrk="1" fontAlgn="base" latinLnBrk="0" hangingPunct="1">
                <a:lnSpc>
                  <a:spcPct val="100000"/>
                </a:lnSpc>
                <a:spcBef>
                  <a:spcPct val="0"/>
                </a:spcBef>
                <a:spcAft>
                  <a:spcPct val="0"/>
                </a:spcAft>
                <a:buClr>
                  <a:srgbClr val="0A2E46"/>
                </a:buClr>
                <a:buSzTx/>
                <a:buFontTx/>
                <a:buNone/>
                <a:tabLst/>
                <a:defRPr/>
              </a:pPr>
              <a:r>
                <a:rPr kumimoji="0" lang="x-none" sz="1224" b="0" i="0" u="none" strike="noStrike" kern="1200" cap="none" spc="0" normalizeH="0" baseline="0" noProof="0" dirty="0">
                  <a:ln>
                    <a:noFill/>
                  </a:ln>
                  <a:solidFill>
                    <a:srgbClr val="303333"/>
                  </a:solidFill>
                  <a:effectLst/>
                  <a:uLnTx/>
                  <a:uFillTx/>
                  <a:latin typeface="Arial"/>
                  <a:ea typeface="+mn-ea"/>
                  <a:cs typeface="+mn-cs"/>
                </a:rPr>
                <a:t>Legend</a:t>
              </a:r>
            </a:p>
          </p:txBody>
        </p:sp>
        <p:sp>
          <p:nvSpPr>
            <p:cNvPr id="40" name="Legend2"/>
            <p:cNvSpPr>
              <a:spLocks noChangeArrowheads="1"/>
            </p:cNvSpPr>
            <p:nvPr/>
          </p:nvSpPr>
          <p:spPr bwMode="gray">
            <a:xfrm>
              <a:off x="8102604" y="546100"/>
              <a:ext cx="381753" cy="18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marL="0" marR="0" lvl="0" indent="0" algn="l" defTabSz="913526" rtl="0" eaLnBrk="1" fontAlgn="base" latinLnBrk="0" hangingPunct="1">
                <a:lnSpc>
                  <a:spcPct val="100000"/>
                </a:lnSpc>
                <a:spcBef>
                  <a:spcPct val="0"/>
                </a:spcBef>
                <a:spcAft>
                  <a:spcPct val="0"/>
                </a:spcAft>
                <a:buClr>
                  <a:srgbClr val="0A2E46"/>
                </a:buClr>
                <a:buSzTx/>
                <a:buFontTx/>
                <a:buNone/>
                <a:tabLst/>
                <a:defRPr/>
              </a:pPr>
              <a:r>
                <a:rPr kumimoji="0" lang="x-none" sz="1224" b="0" i="0" u="none" strike="noStrike" kern="1200" cap="none" spc="0" normalizeH="0" baseline="0" noProof="0" dirty="0">
                  <a:ln>
                    <a:noFill/>
                  </a:ln>
                  <a:solidFill>
                    <a:srgbClr val="303333"/>
                  </a:solidFill>
                  <a:effectLst/>
                  <a:uLnTx/>
                  <a:uFillTx/>
                  <a:latin typeface="Arial"/>
                  <a:ea typeface="+mn-ea"/>
                  <a:cs typeface="+mn-cs"/>
                </a:rPr>
                <a:t>Legend</a:t>
              </a:r>
            </a:p>
          </p:txBody>
        </p:sp>
        <p:sp>
          <p:nvSpPr>
            <p:cNvPr id="41" name="Legend3"/>
            <p:cNvSpPr>
              <a:spLocks noChangeArrowheads="1"/>
            </p:cNvSpPr>
            <p:nvPr/>
          </p:nvSpPr>
          <p:spPr bwMode="gray">
            <a:xfrm>
              <a:off x="8102604" y="825501"/>
              <a:ext cx="381753" cy="18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marL="0" marR="0" lvl="0" indent="0" algn="l" defTabSz="913526" rtl="0" eaLnBrk="1" fontAlgn="base" latinLnBrk="0" hangingPunct="1">
                <a:lnSpc>
                  <a:spcPct val="100000"/>
                </a:lnSpc>
                <a:spcBef>
                  <a:spcPct val="0"/>
                </a:spcBef>
                <a:spcAft>
                  <a:spcPct val="0"/>
                </a:spcAft>
                <a:buClr>
                  <a:srgbClr val="0A2E46"/>
                </a:buClr>
                <a:buSzTx/>
                <a:buFontTx/>
                <a:buNone/>
                <a:tabLst/>
                <a:defRPr/>
              </a:pPr>
              <a:r>
                <a:rPr kumimoji="0" lang="x-none" sz="1224" b="0" i="0" u="none" strike="noStrike" kern="1200" cap="none" spc="0" normalizeH="0" baseline="0" noProof="0" dirty="0">
                  <a:ln>
                    <a:noFill/>
                  </a:ln>
                  <a:solidFill>
                    <a:srgbClr val="303333"/>
                  </a:solidFill>
                  <a:effectLst/>
                  <a:uLnTx/>
                  <a:uFillTx/>
                  <a:latin typeface="Arial"/>
                  <a:ea typeface="+mn-ea"/>
                  <a:cs typeface="+mn-cs"/>
                </a:rPr>
                <a:t>Legend</a:t>
              </a:r>
            </a:p>
          </p:txBody>
        </p:sp>
      </p:grpSp>
      <p:grpSp>
        <p:nvGrpSpPr>
          <p:cNvPr id="42" name="LegendMoons" hidden="1"/>
          <p:cNvGrpSpPr/>
          <p:nvPr userDrawn="1"/>
        </p:nvGrpSpPr>
        <p:grpSpPr bwMode="gray">
          <a:xfrm>
            <a:off x="10677742" y="255920"/>
            <a:ext cx="955651" cy="1333054"/>
            <a:chOff x="7769225" y="250825"/>
            <a:chExt cx="702428" cy="1306516"/>
          </a:xfrm>
        </p:grpSpPr>
        <p:grpSp>
          <p:nvGrpSpPr>
            <p:cNvPr id="43" name="MoonLegend1"/>
            <p:cNvGrpSpPr>
              <a:grpSpLocks noChangeAspect="1"/>
            </p:cNvGrpSpPr>
            <p:nvPr>
              <p:custDataLst>
                <p:tags r:id="rId9"/>
              </p:custDataLst>
            </p:nvPr>
          </p:nvGrpSpPr>
          <p:grpSpPr bwMode="gray">
            <a:xfrm>
              <a:off x="7769225" y="250825"/>
              <a:ext cx="209550" cy="209551"/>
              <a:chOff x="4533" y="183"/>
              <a:chExt cx="144" cy="144"/>
            </a:xfrm>
          </p:grpSpPr>
          <p:sp>
            <p:nvSpPr>
              <p:cNvPr id="61" name="Oval 38"/>
              <p:cNvSpPr>
                <a:spLocks noChangeAspect="1" noChangeArrowheads="1"/>
              </p:cNvSpPr>
              <p:nvPr>
                <p:custDataLst>
                  <p:tags r:id="rId22"/>
                </p:custDataLst>
              </p:nvPr>
            </p:nvSpPr>
            <p:spPr bwMode="gray">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32962" rtl="0" eaLnBrk="1" fontAlgn="base" latinLnBrk="0" hangingPunct="1">
                  <a:lnSpc>
                    <a:spcPct val="100000"/>
                  </a:lnSpc>
                  <a:spcBef>
                    <a:spcPct val="0"/>
                  </a:spcBef>
                  <a:spcAft>
                    <a:spcPct val="0"/>
                  </a:spcAft>
                  <a:buClrTx/>
                  <a:buSzTx/>
                  <a:buFontTx/>
                  <a:buNone/>
                  <a:tabLst/>
                  <a:defRPr/>
                </a:pPr>
                <a:endParaRPr kumimoji="0" lang="x-none" sz="1632" b="0" i="0" u="none" strike="noStrike" kern="1200" cap="none" spc="0" normalizeH="0" baseline="0" noProof="0" dirty="0">
                  <a:ln>
                    <a:noFill/>
                  </a:ln>
                  <a:solidFill>
                    <a:srgbClr val="303333"/>
                  </a:solidFill>
                  <a:effectLst/>
                  <a:uLnTx/>
                  <a:uFillTx/>
                  <a:latin typeface="Arial"/>
                  <a:ea typeface="+mn-ea"/>
                  <a:cs typeface="+mn-cs"/>
                </a:endParaRPr>
              </a:p>
            </p:txBody>
          </p:sp>
          <p:sp>
            <p:nvSpPr>
              <p:cNvPr id="62" name="Arc 39"/>
              <p:cNvSpPr>
                <a:spLocks noChangeAspect="1"/>
              </p:cNvSpPr>
              <p:nvPr>
                <p:custDataLst>
                  <p:tags r:id="rId23"/>
                </p:custDataLst>
              </p:nvPr>
            </p:nvSpPr>
            <p:spPr bwMode="gray">
              <a:xfrm>
                <a:off x="4533" y="183"/>
                <a:ext cx="144" cy="144"/>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32962" rtl="0" eaLnBrk="1" fontAlgn="base" latinLnBrk="0" hangingPunct="1">
                  <a:lnSpc>
                    <a:spcPct val="100000"/>
                  </a:lnSpc>
                  <a:spcBef>
                    <a:spcPct val="0"/>
                  </a:spcBef>
                  <a:spcAft>
                    <a:spcPct val="0"/>
                  </a:spcAft>
                  <a:buClrTx/>
                  <a:buSzTx/>
                  <a:buFontTx/>
                  <a:buNone/>
                  <a:tabLst/>
                  <a:defRPr/>
                </a:pPr>
                <a:endParaRPr kumimoji="0" lang="x-none" sz="1632" b="0" i="0" u="none" strike="noStrike" kern="1200" cap="none" spc="0" normalizeH="0" baseline="0" noProof="0" dirty="0">
                  <a:ln>
                    <a:noFill/>
                  </a:ln>
                  <a:solidFill>
                    <a:srgbClr val="303333"/>
                  </a:solidFill>
                  <a:effectLst/>
                  <a:uLnTx/>
                  <a:uFillTx/>
                  <a:latin typeface="Arial"/>
                  <a:ea typeface="+mn-ea"/>
                  <a:cs typeface="+mn-cs"/>
                </a:endParaRPr>
              </a:p>
            </p:txBody>
          </p:sp>
        </p:grpSp>
        <p:grpSp>
          <p:nvGrpSpPr>
            <p:cNvPr id="44" name="MoonLegend2"/>
            <p:cNvGrpSpPr>
              <a:grpSpLocks noChangeAspect="1"/>
            </p:cNvGrpSpPr>
            <p:nvPr>
              <p:custDataLst>
                <p:tags r:id="rId10"/>
              </p:custDataLst>
            </p:nvPr>
          </p:nvGrpSpPr>
          <p:grpSpPr bwMode="gray">
            <a:xfrm>
              <a:off x="7769225" y="525066"/>
              <a:ext cx="209550" cy="209551"/>
              <a:chOff x="1694" y="2044"/>
              <a:chExt cx="160" cy="160"/>
            </a:xfrm>
          </p:grpSpPr>
          <p:sp>
            <p:nvSpPr>
              <p:cNvPr id="59" name="Oval 41"/>
              <p:cNvSpPr>
                <a:spLocks noChangeAspect="1" noChangeArrowheads="1"/>
              </p:cNvSpPr>
              <p:nvPr>
                <p:custDataLst>
                  <p:tags r:id="rId20"/>
                </p:custDataLst>
              </p:nvPr>
            </p:nvSpPr>
            <p:spPr bwMode="gray">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32962" rtl="0" eaLnBrk="1" fontAlgn="base" latinLnBrk="0" hangingPunct="1">
                  <a:lnSpc>
                    <a:spcPct val="100000"/>
                  </a:lnSpc>
                  <a:spcBef>
                    <a:spcPct val="0"/>
                  </a:spcBef>
                  <a:spcAft>
                    <a:spcPct val="0"/>
                  </a:spcAft>
                  <a:buClrTx/>
                  <a:buSzTx/>
                  <a:buFontTx/>
                  <a:buNone/>
                  <a:tabLst/>
                  <a:defRPr/>
                </a:pPr>
                <a:endParaRPr kumimoji="0" lang="x-none" sz="1632" b="0" i="0" u="none" strike="noStrike" kern="1200" cap="none" spc="0" normalizeH="0" baseline="0" noProof="0" dirty="0">
                  <a:ln>
                    <a:noFill/>
                  </a:ln>
                  <a:solidFill>
                    <a:srgbClr val="303333"/>
                  </a:solidFill>
                  <a:effectLst/>
                  <a:uLnTx/>
                  <a:uFillTx/>
                  <a:latin typeface="Arial"/>
                  <a:ea typeface="+mn-ea"/>
                  <a:cs typeface="+mn-cs"/>
                </a:endParaRPr>
              </a:p>
            </p:txBody>
          </p:sp>
          <p:sp>
            <p:nvSpPr>
              <p:cNvPr id="60" name="Arc 42"/>
              <p:cNvSpPr>
                <a:spLocks noChangeAspect="1"/>
              </p:cNvSpPr>
              <p:nvPr>
                <p:custDataLst>
                  <p:tags r:id="rId21"/>
                </p:custDataLst>
              </p:nvPr>
            </p:nvSpPr>
            <p:spPr bwMode="gray">
              <a:xfrm>
                <a:off x="1694" y="2044"/>
                <a:ext cx="160" cy="160"/>
              </a:xfrm>
              <a:prstGeom prst="arc">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32962" rtl="0" eaLnBrk="1" fontAlgn="base" latinLnBrk="0" hangingPunct="1">
                  <a:lnSpc>
                    <a:spcPct val="100000"/>
                  </a:lnSpc>
                  <a:spcBef>
                    <a:spcPct val="0"/>
                  </a:spcBef>
                  <a:spcAft>
                    <a:spcPct val="0"/>
                  </a:spcAft>
                  <a:buClrTx/>
                  <a:buSzTx/>
                  <a:buFontTx/>
                  <a:buNone/>
                  <a:tabLst/>
                  <a:defRPr/>
                </a:pPr>
                <a:endParaRPr kumimoji="0" lang="x-none" sz="1632" b="0" i="0" u="none" strike="noStrike" kern="1200" cap="none" spc="0" normalizeH="0" baseline="0" noProof="0" dirty="0">
                  <a:ln>
                    <a:noFill/>
                  </a:ln>
                  <a:solidFill>
                    <a:srgbClr val="303333"/>
                  </a:solidFill>
                  <a:effectLst/>
                  <a:uLnTx/>
                  <a:uFillTx/>
                  <a:latin typeface="Arial"/>
                  <a:ea typeface="+mn-ea"/>
                  <a:cs typeface="+mn-cs"/>
                </a:endParaRPr>
              </a:p>
            </p:txBody>
          </p:sp>
        </p:grpSp>
        <p:grpSp>
          <p:nvGrpSpPr>
            <p:cNvPr id="45" name="MoonLegend4"/>
            <p:cNvGrpSpPr>
              <a:grpSpLocks noChangeAspect="1"/>
            </p:cNvGrpSpPr>
            <p:nvPr>
              <p:custDataLst>
                <p:tags r:id="rId11"/>
              </p:custDataLst>
            </p:nvPr>
          </p:nvGrpSpPr>
          <p:grpSpPr bwMode="gray">
            <a:xfrm>
              <a:off x="7769225" y="1073548"/>
              <a:ext cx="209550" cy="209551"/>
              <a:chOff x="4495" y="1198"/>
              <a:chExt cx="160" cy="160"/>
            </a:xfrm>
          </p:grpSpPr>
          <p:sp>
            <p:nvSpPr>
              <p:cNvPr id="57" name="Oval 47"/>
              <p:cNvSpPr>
                <a:spLocks noChangeAspect="1" noChangeArrowheads="1"/>
              </p:cNvSpPr>
              <p:nvPr>
                <p:custDataLst>
                  <p:tags r:id="rId18"/>
                </p:custDataLst>
              </p:nvPr>
            </p:nvSpPr>
            <p:spPr bwMode="gray">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32962" rtl="0" eaLnBrk="1" fontAlgn="base" latinLnBrk="0" hangingPunct="1">
                  <a:lnSpc>
                    <a:spcPct val="100000"/>
                  </a:lnSpc>
                  <a:spcBef>
                    <a:spcPct val="0"/>
                  </a:spcBef>
                  <a:spcAft>
                    <a:spcPct val="0"/>
                  </a:spcAft>
                  <a:buClrTx/>
                  <a:buSzTx/>
                  <a:buFontTx/>
                  <a:buNone/>
                  <a:tabLst/>
                  <a:defRPr/>
                </a:pPr>
                <a:endParaRPr kumimoji="0" lang="x-none" sz="1632" b="0" i="0" u="none" strike="noStrike" kern="1200" cap="none" spc="0" normalizeH="0" baseline="0" noProof="0" dirty="0">
                  <a:ln>
                    <a:noFill/>
                  </a:ln>
                  <a:solidFill>
                    <a:srgbClr val="303333"/>
                  </a:solidFill>
                  <a:effectLst/>
                  <a:uLnTx/>
                  <a:uFillTx/>
                  <a:latin typeface="Arial"/>
                  <a:ea typeface="+mn-ea"/>
                  <a:cs typeface="+mn-cs"/>
                </a:endParaRPr>
              </a:p>
            </p:txBody>
          </p:sp>
          <p:sp>
            <p:nvSpPr>
              <p:cNvPr id="58" name="Arc 48"/>
              <p:cNvSpPr>
                <a:spLocks noChangeAspect="1"/>
              </p:cNvSpPr>
              <p:nvPr>
                <p:custDataLst>
                  <p:tags r:id="rId19"/>
                </p:custDataLst>
              </p:nvPr>
            </p:nvSpPr>
            <p:spPr bwMode="gray">
              <a:xfrm>
                <a:off x="4495" y="1198"/>
                <a:ext cx="160" cy="160"/>
              </a:xfrm>
              <a:prstGeom prst="arc">
                <a:avLst>
                  <a:gd name="adj1" fmla="val 16200000"/>
                  <a:gd name="adj2" fmla="val 108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32962" rtl="0" eaLnBrk="1" fontAlgn="base" latinLnBrk="0" hangingPunct="1">
                  <a:lnSpc>
                    <a:spcPct val="100000"/>
                  </a:lnSpc>
                  <a:spcBef>
                    <a:spcPct val="0"/>
                  </a:spcBef>
                  <a:spcAft>
                    <a:spcPct val="0"/>
                  </a:spcAft>
                  <a:buClrTx/>
                  <a:buSzTx/>
                  <a:buFontTx/>
                  <a:buNone/>
                  <a:tabLst/>
                  <a:defRPr/>
                </a:pPr>
                <a:endParaRPr kumimoji="0" lang="x-none" sz="1632" b="0" i="0" u="none" strike="noStrike" kern="1200" cap="none" spc="0" normalizeH="0" baseline="0" noProof="0" dirty="0">
                  <a:ln>
                    <a:noFill/>
                  </a:ln>
                  <a:solidFill>
                    <a:srgbClr val="303333"/>
                  </a:solidFill>
                  <a:effectLst/>
                  <a:uLnTx/>
                  <a:uFillTx/>
                  <a:latin typeface="Arial"/>
                  <a:ea typeface="+mn-ea"/>
                  <a:cs typeface="+mn-cs"/>
                </a:endParaRPr>
              </a:p>
            </p:txBody>
          </p:sp>
        </p:grpSp>
        <p:grpSp>
          <p:nvGrpSpPr>
            <p:cNvPr id="46" name="MoonLegend5"/>
            <p:cNvGrpSpPr>
              <a:grpSpLocks noChangeAspect="1"/>
            </p:cNvGrpSpPr>
            <p:nvPr>
              <p:custDataLst>
                <p:tags r:id="rId12"/>
              </p:custDataLst>
            </p:nvPr>
          </p:nvGrpSpPr>
          <p:grpSpPr bwMode="gray">
            <a:xfrm>
              <a:off x="7769225" y="1347790"/>
              <a:ext cx="209550" cy="209551"/>
              <a:chOff x="4495" y="1440"/>
              <a:chExt cx="160" cy="160"/>
            </a:xfrm>
          </p:grpSpPr>
          <p:sp>
            <p:nvSpPr>
              <p:cNvPr id="55" name="Oval 50"/>
              <p:cNvSpPr>
                <a:spLocks noChangeAspect="1" noChangeArrowheads="1"/>
              </p:cNvSpPr>
              <p:nvPr>
                <p:custDataLst>
                  <p:tags r:id="rId16"/>
                </p:custDataLst>
              </p:nvPr>
            </p:nvSpPr>
            <p:spPr bwMode="gray">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32962" rtl="0" eaLnBrk="1" fontAlgn="base" latinLnBrk="0" hangingPunct="1">
                  <a:lnSpc>
                    <a:spcPct val="100000"/>
                  </a:lnSpc>
                  <a:spcBef>
                    <a:spcPct val="0"/>
                  </a:spcBef>
                  <a:spcAft>
                    <a:spcPct val="0"/>
                  </a:spcAft>
                  <a:buClrTx/>
                  <a:buSzTx/>
                  <a:buFontTx/>
                  <a:buNone/>
                  <a:tabLst/>
                  <a:defRPr/>
                </a:pPr>
                <a:endParaRPr kumimoji="0" lang="x-none" sz="1632" b="0" i="0" u="none" strike="noStrike" kern="1200" cap="none" spc="0" normalizeH="0" baseline="0" noProof="0" dirty="0">
                  <a:ln>
                    <a:noFill/>
                  </a:ln>
                  <a:solidFill>
                    <a:srgbClr val="303333"/>
                  </a:solidFill>
                  <a:effectLst/>
                  <a:uLnTx/>
                  <a:uFillTx/>
                  <a:latin typeface="Arial"/>
                  <a:ea typeface="+mn-ea"/>
                  <a:cs typeface="+mn-cs"/>
                </a:endParaRPr>
              </a:p>
            </p:txBody>
          </p:sp>
          <p:sp>
            <p:nvSpPr>
              <p:cNvPr id="56" name="Oval 51"/>
              <p:cNvSpPr>
                <a:spLocks noChangeAspect="1" noChangeArrowheads="1"/>
              </p:cNvSpPr>
              <p:nvPr>
                <p:custDataLst>
                  <p:tags r:id="rId17"/>
                </p:custDataLst>
              </p:nvPr>
            </p:nvSpPr>
            <p:spPr bwMode="gray">
              <a:xfrm>
                <a:off x="4495" y="1440"/>
                <a:ext cx="160" cy="160"/>
              </a:xfrm>
              <a:prstGeom prst="arc">
                <a:avLst>
                  <a:gd name="adj1" fmla="val 16200000"/>
                  <a:gd name="adj2" fmla="val 162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32962" rtl="0" eaLnBrk="1" fontAlgn="base" latinLnBrk="0" hangingPunct="1">
                  <a:lnSpc>
                    <a:spcPct val="100000"/>
                  </a:lnSpc>
                  <a:spcBef>
                    <a:spcPct val="0"/>
                  </a:spcBef>
                  <a:spcAft>
                    <a:spcPct val="0"/>
                  </a:spcAft>
                  <a:buClrTx/>
                  <a:buSzTx/>
                  <a:buFontTx/>
                  <a:buNone/>
                  <a:tabLst/>
                  <a:defRPr/>
                </a:pPr>
                <a:endParaRPr kumimoji="0" lang="x-none" sz="1632" b="0" i="0" u="none" strike="noStrike" kern="1200" cap="none" spc="0" normalizeH="0" baseline="0" noProof="0" dirty="0">
                  <a:ln>
                    <a:noFill/>
                  </a:ln>
                  <a:solidFill>
                    <a:srgbClr val="303333"/>
                  </a:solidFill>
                  <a:effectLst/>
                  <a:uLnTx/>
                  <a:uFillTx/>
                  <a:latin typeface="Arial"/>
                  <a:ea typeface="+mn-ea"/>
                  <a:cs typeface="+mn-cs"/>
                </a:endParaRPr>
              </a:p>
            </p:txBody>
          </p:sp>
        </p:grpSp>
        <p:grpSp>
          <p:nvGrpSpPr>
            <p:cNvPr id="47" name="MoonLegend3"/>
            <p:cNvGrpSpPr>
              <a:grpSpLocks noChangeAspect="1"/>
            </p:cNvGrpSpPr>
            <p:nvPr>
              <p:custDataLst>
                <p:tags r:id="rId13"/>
              </p:custDataLst>
            </p:nvPr>
          </p:nvGrpSpPr>
          <p:grpSpPr bwMode="gray">
            <a:xfrm>
              <a:off x="7769225" y="799307"/>
              <a:ext cx="209550" cy="209551"/>
              <a:chOff x="4495" y="1198"/>
              <a:chExt cx="160" cy="160"/>
            </a:xfrm>
          </p:grpSpPr>
          <p:sp>
            <p:nvSpPr>
              <p:cNvPr id="53" name="Oval 47"/>
              <p:cNvSpPr>
                <a:spLocks noChangeAspect="1" noChangeArrowheads="1"/>
              </p:cNvSpPr>
              <p:nvPr>
                <p:custDataLst>
                  <p:tags r:id="rId14"/>
                </p:custDataLst>
              </p:nvPr>
            </p:nvSpPr>
            <p:spPr bwMode="gray">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32962" rtl="0" eaLnBrk="1" fontAlgn="base" latinLnBrk="0" hangingPunct="1">
                  <a:lnSpc>
                    <a:spcPct val="100000"/>
                  </a:lnSpc>
                  <a:spcBef>
                    <a:spcPct val="0"/>
                  </a:spcBef>
                  <a:spcAft>
                    <a:spcPct val="0"/>
                  </a:spcAft>
                  <a:buClrTx/>
                  <a:buSzTx/>
                  <a:buFontTx/>
                  <a:buNone/>
                  <a:tabLst/>
                  <a:defRPr/>
                </a:pPr>
                <a:endParaRPr kumimoji="0" lang="x-none" sz="1632" b="0" i="0" u="none" strike="noStrike" kern="1200" cap="none" spc="0" normalizeH="0" baseline="0" noProof="0" dirty="0">
                  <a:ln>
                    <a:noFill/>
                  </a:ln>
                  <a:solidFill>
                    <a:srgbClr val="303333"/>
                  </a:solidFill>
                  <a:effectLst/>
                  <a:uLnTx/>
                  <a:uFillTx/>
                  <a:latin typeface="Arial"/>
                  <a:ea typeface="+mn-ea"/>
                  <a:cs typeface="+mn-cs"/>
                </a:endParaRPr>
              </a:p>
            </p:txBody>
          </p:sp>
          <p:sp>
            <p:nvSpPr>
              <p:cNvPr id="54" name="Arc 48"/>
              <p:cNvSpPr>
                <a:spLocks noChangeAspect="1"/>
              </p:cNvSpPr>
              <p:nvPr>
                <p:custDataLst>
                  <p:tags r:id="rId15"/>
                </p:custDataLst>
              </p:nvPr>
            </p:nvSpPr>
            <p:spPr bwMode="gray">
              <a:xfrm>
                <a:off x="4495" y="1198"/>
                <a:ext cx="160" cy="160"/>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32962" rtl="0" eaLnBrk="1" fontAlgn="base" latinLnBrk="0" hangingPunct="1">
                  <a:lnSpc>
                    <a:spcPct val="100000"/>
                  </a:lnSpc>
                  <a:spcBef>
                    <a:spcPct val="0"/>
                  </a:spcBef>
                  <a:spcAft>
                    <a:spcPct val="0"/>
                  </a:spcAft>
                  <a:buClrTx/>
                  <a:buSzTx/>
                  <a:buFontTx/>
                  <a:buNone/>
                  <a:tabLst/>
                  <a:defRPr/>
                </a:pPr>
                <a:endParaRPr kumimoji="0" lang="x-none" sz="1632" b="0" i="0" u="none" strike="noStrike" kern="1200" cap="none" spc="0" normalizeH="0" baseline="0" noProof="0" dirty="0">
                  <a:ln>
                    <a:noFill/>
                  </a:ln>
                  <a:solidFill>
                    <a:srgbClr val="303333"/>
                  </a:solidFill>
                  <a:effectLst/>
                  <a:uLnTx/>
                  <a:uFillTx/>
                  <a:latin typeface="Arial"/>
                  <a:ea typeface="+mn-ea"/>
                  <a:cs typeface="+mn-cs"/>
                </a:endParaRPr>
              </a:p>
            </p:txBody>
          </p:sp>
        </p:grpSp>
        <p:sp>
          <p:nvSpPr>
            <p:cNvPr id="48" name="Legend1"/>
            <p:cNvSpPr>
              <a:spLocks noChangeArrowheads="1"/>
            </p:cNvSpPr>
            <p:nvPr/>
          </p:nvSpPr>
          <p:spPr bwMode="gray">
            <a:xfrm>
              <a:off x="8089900" y="263525"/>
              <a:ext cx="381753" cy="18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marL="0" marR="0" lvl="0" indent="0" algn="l" defTabSz="913526" rtl="0" eaLnBrk="1" fontAlgn="base" latinLnBrk="0" hangingPunct="1">
                <a:lnSpc>
                  <a:spcPct val="100000"/>
                </a:lnSpc>
                <a:spcBef>
                  <a:spcPct val="0"/>
                </a:spcBef>
                <a:spcAft>
                  <a:spcPct val="0"/>
                </a:spcAft>
                <a:buClr>
                  <a:srgbClr val="0A2E46"/>
                </a:buClr>
                <a:buSzTx/>
                <a:buFontTx/>
                <a:buNone/>
                <a:tabLst/>
                <a:defRPr/>
              </a:pPr>
              <a:r>
                <a:rPr kumimoji="0" lang="x-none" sz="1224" b="0" i="0" u="none" strike="noStrike" kern="1200" cap="none" spc="0" normalizeH="0" baseline="0" noProof="0" dirty="0">
                  <a:ln>
                    <a:noFill/>
                  </a:ln>
                  <a:solidFill>
                    <a:srgbClr val="303333"/>
                  </a:solidFill>
                  <a:effectLst/>
                  <a:uLnTx/>
                  <a:uFillTx/>
                  <a:latin typeface="Arial"/>
                  <a:ea typeface="+mn-ea"/>
                  <a:cs typeface="+mn-cs"/>
                </a:rPr>
                <a:t>Legend</a:t>
              </a:r>
            </a:p>
          </p:txBody>
        </p:sp>
        <p:sp>
          <p:nvSpPr>
            <p:cNvPr id="49" name="Legend2"/>
            <p:cNvSpPr>
              <a:spLocks noChangeArrowheads="1"/>
            </p:cNvSpPr>
            <p:nvPr/>
          </p:nvSpPr>
          <p:spPr bwMode="gray">
            <a:xfrm>
              <a:off x="8089900" y="538163"/>
              <a:ext cx="381753" cy="18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marL="0" marR="0" lvl="0" indent="0" algn="l" defTabSz="913526" rtl="0" eaLnBrk="1" fontAlgn="base" latinLnBrk="0" hangingPunct="1">
                <a:lnSpc>
                  <a:spcPct val="100000"/>
                </a:lnSpc>
                <a:spcBef>
                  <a:spcPct val="0"/>
                </a:spcBef>
                <a:spcAft>
                  <a:spcPct val="0"/>
                </a:spcAft>
                <a:buClr>
                  <a:srgbClr val="0A2E46"/>
                </a:buClr>
                <a:buSzTx/>
                <a:buFontTx/>
                <a:buNone/>
                <a:tabLst/>
                <a:defRPr/>
              </a:pPr>
              <a:r>
                <a:rPr kumimoji="0" lang="x-none" sz="1224" b="0" i="0" u="none" strike="noStrike" kern="1200" cap="none" spc="0" normalizeH="0" baseline="0" noProof="0" dirty="0">
                  <a:ln>
                    <a:noFill/>
                  </a:ln>
                  <a:solidFill>
                    <a:srgbClr val="303333"/>
                  </a:solidFill>
                  <a:effectLst/>
                  <a:uLnTx/>
                  <a:uFillTx/>
                  <a:latin typeface="Arial"/>
                  <a:ea typeface="+mn-ea"/>
                  <a:cs typeface="+mn-cs"/>
                </a:rPr>
                <a:t>Legend</a:t>
              </a:r>
            </a:p>
          </p:txBody>
        </p:sp>
        <p:sp>
          <p:nvSpPr>
            <p:cNvPr id="50" name="Legend3"/>
            <p:cNvSpPr>
              <a:spLocks noChangeArrowheads="1"/>
            </p:cNvSpPr>
            <p:nvPr/>
          </p:nvSpPr>
          <p:spPr bwMode="gray">
            <a:xfrm>
              <a:off x="8089900" y="812802"/>
              <a:ext cx="381753" cy="18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marL="0" marR="0" lvl="0" indent="0" algn="l" defTabSz="913526" rtl="0" eaLnBrk="1" fontAlgn="base" latinLnBrk="0" hangingPunct="1">
                <a:lnSpc>
                  <a:spcPct val="100000"/>
                </a:lnSpc>
                <a:spcBef>
                  <a:spcPct val="0"/>
                </a:spcBef>
                <a:spcAft>
                  <a:spcPct val="0"/>
                </a:spcAft>
                <a:buClr>
                  <a:srgbClr val="0A2E46"/>
                </a:buClr>
                <a:buSzTx/>
                <a:buFontTx/>
                <a:buNone/>
                <a:tabLst/>
                <a:defRPr/>
              </a:pPr>
              <a:r>
                <a:rPr kumimoji="0" lang="x-none" sz="1224" b="0" i="0" u="none" strike="noStrike" kern="1200" cap="none" spc="0" normalizeH="0" baseline="0" noProof="0" dirty="0">
                  <a:ln>
                    <a:noFill/>
                  </a:ln>
                  <a:solidFill>
                    <a:srgbClr val="303333"/>
                  </a:solidFill>
                  <a:effectLst/>
                  <a:uLnTx/>
                  <a:uFillTx/>
                  <a:latin typeface="Arial"/>
                  <a:ea typeface="+mn-ea"/>
                  <a:cs typeface="+mn-cs"/>
                </a:rPr>
                <a:t>Legend</a:t>
              </a:r>
            </a:p>
          </p:txBody>
        </p:sp>
        <p:sp>
          <p:nvSpPr>
            <p:cNvPr id="51" name="Legend4"/>
            <p:cNvSpPr>
              <a:spLocks noChangeArrowheads="1"/>
            </p:cNvSpPr>
            <p:nvPr/>
          </p:nvSpPr>
          <p:spPr bwMode="gray">
            <a:xfrm>
              <a:off x="8089900" y="1084265"/>
              <a:ext cx="381753" cy="18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marL="0" marR="0" lvl="0" indent="0" algn="l" defTabSz="913526" rtl="0" eaLnBrk="1" fontAlgn="base" latinLnBrk="0" hangingPunct="1">
                <a:lnSpc>
                  <a:spcPct val="100000"/>
                </a:lnSpc>
                <a:spcBef>
                  <a:spcPct val="0"/>
                </a:spcBef>
                <a:spcAft>
                  <a:spcPct val="0"/>
                </a:spcAft>
                <a:buClr>
                  <a:srgbClr val="0A2E46"/>
                </a:buClr>
                <a:buSzTx/>
                <a:buFontTx/>
                <a:buNone/>
                <a:tabLst/>
                <a:defRPr/>
              </a:pPr>
              <a:r>
                <a:rPr kumimoji="0" lang="x-none" sz="1224" b="0" i="0" u="none" strike="noStrike" kern="1200" cap="none" spc="0" normalizeH="0" baseline="0" noProof="0" dirty="0">
                  <a:ln>
                    <a:noFill/>
                  </a:ln>
                  <a:solidFill>
                    <a:srgbClr val="303333"/>
                  </a:solidFill>
                  <a:effectLst/>
                  <a:uLnTx/>
                  <a:uFillTx/>
                  <a:latin typeface="Arial"/>
                  <a:ea typeface="+mn-ea"/>
                  <a:cs typeface="+mn-cs"/>
                </a:rPr>
                <a:t>Legend</a:t>
              </a:r>
            </a:p>
          </p:txBody>
        </p:sp>
        <p:sp>
          <p:nvSpPr>
            <p:cNvPr id="52" name="Legend5"/>
            <p:cNvSpPr>
              <a:spLocks noChangeArrowheads="1"/>
            </p:cNvSpPr>
            <p:nvPr/>
          </p:nvSpPr>
          <p:spPr bwMode="gray">
            <a:xfrm>
              <a:off x="8089900" y="1360490"/>
              <a:ext cx="381753" cy="18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marL="0" marR="0" lvl="0" indent="0" algn="l" defTabSz="913526" rtl="0" eaLnBrk="1" fontAlgn="base" latinLnBrk="0" hangingPunct="1">
                <a:lnSpc>
                  <a:spcPct val="100000"/>
                </a:lnSpc>
                <a:spcBef>
                  <a:spcPct val="0"/>
                </a:spcBef>
                <a:spcAft>
                  <a:spcPct val="0"/>
                </a:spcAft>
                <a:buClr>
                  <a:srgbClr val="0A2E46"/>
                </a:buClr>
                <a:buSzTx/>
                <a:buFontTx/>
                <a:buNone/>
                <a:tabLst/>
                <a:defRPr/>
              </a:pPr>
              <a:r>
                <a:rPr kumimoji="0" lang="x-none" sz="1224" b="0" i="0" u="none" strike="noStrike" kern="1200" cap="none" spc="0" normalizeH="0" baseline="0" noProof="0" dirty="0">
                  <a:ln>
                    <a:noFill/>
                  </a:ln>
                  <a:solidFill>
                    <a:srgbClr val="303333"/>
                  </a:solidFill>
                  <a:effectLst/>
                  <a:uLnTx/>
                  <a:uFillTx/>
                  <a:latin typeface="Arial"/>
                  <a:ea typeface="+mn-ea"/>
                  <a:cs typeface="+mn-cs"/>
                </a:rPr>
                <a:t>Legend</a:t>
              </a:r>
            </a:p>
          </p:txBody>
        </p:sp>
      </p:grpSp>
      <p:sp>
        <p:nvSpPr>
          <p:cNvPr id="65" name="Slide Number"/>
          <p:cNvSpPr txBox="1">
            <a:spLocks/>
          </p:cNvSpPr>
          <p:nvPr userDrawn="1"/>
        </p:nvSpPr>
        <p:spPr bwMode="auto">
          <a:xfrm>
            <a:off x="11759216" y="6485928"/>
            <a:ext cx="128240" cy="125547"/>
          </a:xfrm>
          <a:prstGeom prst="rect">
            <a:avLst/>
          </a:prstGeom>
        </p:spPr>
        <p:txBody>
          <a:bodyPr vert="horz" wrap="none" lIns="0" tIns="0" rIns="0" bIns="0" rtlCol="0" anchor="ctr">
            <a:spAutoFit/>
          </a:bodyPr>
          <a:lstStyle>
            <a:defPPr>
              <a:defRPr lang="x-none"/>
            </a:defPPr>
            <a:lvl1pPr>
              <a:defRPr lang="x-none" sz="1000" baseline="0">
                <a:latin typeface="+mn-lt"/>
              </a:defRPr>
            </a:lvl1pPr>
          </a:lstStyle>
          <a:p>
            <a:pPr marL="0" marR="0" lvl="0" indent="0" algn="l" defTabSz="932962" rtl="0" eaLnBrk="1" fontAlgn="base" latinLnBrk="0" hangingPunct="1">
              <a:lnSpc>
                <a:spcPct val="100000"/>
              </a:lnSpc>
              <a:spcBef>
                <a:spcPct val="0"/>
              </a:spcBef>
              <a:spcAft>
                <a:spcPct val="0"/>
              </a:spcAft>
              <a:buClrTx/>
              <a:buSzTx/>
              <a:buFontTx/>
              <a:buNone/>
              <a:tabLst/>
              <a:defRPr/>
            </a:pPr>
            <a:fld id="{42C328C1-A84F-4A39-A664-DBA00541A8C6}" type="slidenum">
              <a:rPr kumimoji="0" lang="x-none" sz="816" b="0" i="0" u="none" strike="noStrike" kern="1200" cap="none" spc="0" normalizeH="0" baseline="0" noProof="0" smtClean="0">
                <a:ln>
                  <a:noFill/>
                </a:ln>
                <a:solidFill>
                  <a:srgbClr val="808080"/>
                </a:solidFill>
                <a:effectLst/>
                <a:uLnTx/>
                <a:uFillTx/>
                <a:latin typeface="Arial"/>
                <a:ea typeface="+mn-ea"/>
                <a:cs typeface="+mn-cs"/>
              </a:rPr>
              <a:pPr marL="0" marR="0" lvl="0" indent="0" algn="l" defTabSz="932962" rtl="0" eaLnBrk="1" fontAlgn="base" latinLnBrk="0" hangingPunct="1">
                <a:lnSpc>
                  <a:spcPct val="100000"/>
                </a:lnSpc>
                <a:spcBef>
                  <a:spcPct val="0"/>
                </a:spcBef>
                <a:spcAft>
                  <a:spcPct val="0"/>
                </a:spcAft>
                <a:buClrTx/>
                <a:buSzTx/>
                <a:buFontTx/>
                <a:buNone/>
                <a:tabLst/>
                <a:defRPr/>
              </a:pPr>
              <a:t>‹#›</a:t>
            </a:fld>
            <a:endParaRPr kumimoji="0" lang="x-none" sz="816" b="0" i="0" u="none" strike="noStrike" kern="1200" cap="none" spc="0" normalizeH="0" baseline="0" noProof="0" dirty="0">
              <a:ln>
                <a:noFill/>
              </a:ln>
              <a:solidFill>
                <a:srgbClr val="808080"/>
              </a:solidFill>
              <a:effectLst/>
              <a:uLnTx/>
              <a:uFillTx/>
              <a:latin typeface="Arial"/>
              <a:ea typeface="+mn-ea"/>
              <a:cs typeface="+mn-cs"/>
            </a:endParaRPr>
          </a:p>
        </p:txBody>
      </p:sp>
      <p:sp>
        <p:nvSpPr>
          <p:cNvPr id="6" name="Text Placeholder 5">
            <a:extLst>
              <a:ext uri="{FF2B5EF4-FFF2-40B4-BE49-F238E27FC236}">
                <a16:creationId xmlns:a16="http://schemas.microsoft.com/office/drawing/2014/main" xmlns="" id="{C385B04B-EB8D-4BA0-8956-B7B6252CEF01}"/>
              </a:ext>
            </a:extLst>
          </p:cNvPr>
          <p:cNvSpPr>
            <a:spLocks noGrp="1"/>
          </p:cNvSpPr>
          <p:nvPr>
            <p:ph type="body" idx="1"/>
          </p:nvPr>
        </p:nvSpPr>
        <p:spPr>
          <a:xfrm>
            <a:off x="710743" y="1640686"/>
            <a:ext cx="10785931" cy="4488643"/>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58476365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Lst>
  <p:hf hdr="0" dt="0"/>
  <p:txStyles>
    <p:titleStyle>
      <a:lvl1pPr algn="l" defTabSz="913526" rtl="0" eaLnBrk="1" fontAlgn="base" hangingPunct="1">
        <a:spcBef>
          <a:spcPct val="0"/>
        </a:spcBef>
        <a:spcAft>
          <a:spcPct val="0"/>
        </a:spcAft>
        <a:tabLst>
          <a:tab pos="275353" algn="l"/>
        </a:tabLst>
        <a:defRPr lang="x-none" sz="2000" b="0" baseline="0">
          <a:solidFill>
            <a:schemeClr val="tx1"/>
          </a:solidFill>
          <a:latin typeface="+mj-lt"/>
          <a:ea typeface="+mj-ea"/>
          <a:cs typeface="+mj-cs"/>
        </a:defRPr>
      </a:lvl1pPr>
      <a:lvl2pPr algn="l" defTabSz="913526" rtl="0" eaLnBrk="1" fontAlgn="base" hangingPunct="1">
        <a:spcBef>
          <a:spcPct val="0"/>
        </a:spcBef>
        <a:spcAft>
          <a:spcPct val="0"/>
        </a:spcAft>
        <a:defRPr lang="x-none" sz="1939" b="1">
          <a:solidFill>
            <a:schemeClr val="tx2"/>
          </a:solidFill>
          <a:latin typeface="Arial" charset="0"/>
        </a:defRPr>
      </a:lvl2pPr>
      <a:lvl3pPr algn="l" defTabSz="913526" rtl="0" eaLnBrk="1" fontAlgn="base" hangingPunct="1">
        <a:spcBef>
          <a:spcPct val="0"/>
        </a:spcBef>
        <a:spcAft>
          <a:spcPct val="0"/>
        </a:spcAft>
        <a:defRPr lang="x-none" sz="1939" b="1">
          <a:solidFill>
            <a:schemeClr val="tx2"/>
          </a:solidFill>
          <a:latin typeface="Arial" charset="0"/>
        </a:defRPr>
      </a:lvl3pPr>
      <a:lvl4pPr algn="l" defTabSz="913526" rtl="0" eaLnBrk="1" fontAlgn="base" hangingPunct="1">
        <a:spcBef>
          <a:spcPct val="0"/>
        </a:spcBef>
        <a:spcAft>
          <a:spcPct val="0"/>
        </a:spcAft>
        <a:defRPr lang="x-none" sz="1939" b="1">
          <a:solidFill>
            <a:schemeClr val="tx2"/>
          </a:solidFill>
          <a:latin typeface="Arial" charset="0"/>
        </a:defRPr>
      </a:lvl4pPr>
      <a:lvl5pPr algn="l" defTabSz="913526" rtl="0" eaLnBrk="1" fontAlgn="base" hangingPunct="1">
        <a:spcBef>
          <a:spcPct val="0"/>
        </a:spcBef>
        <a:spcAft>
          <a:spcPct val="0"/>
        </a:spcAft>
        <a:defRPr lang="x-none" sz="1939" b="1">
          <a:solidFill>
            <a:schemeClr val="tx2"/>
          </a:solidFill>
          <a:latin typeface="Arial" charset="0"/>
        </a:defRPr>
      </a:lvl5pPr>
      <a:lvl6pPr marL="466481" algn="l" defTabSz="913526" rtl="0" eaLnBrk="1" fontAlgn="base" hangingPunct="1">
        <a:spcBef>
          <a:spcPct val="0"/>
        </a:spcBef>
        <a:spcAft>
          <a:spcPct val="0"/>
        </a:spcAft>
        <a:defRPr lang="x-none" sz="1939" b="1">
          <a:solidFill>
            <a:schemeClr val="tx2"/>
          </a:solidFill>
          <a:latin typeface="Arial" charset="0"/>
        </a:defRPr>
      </a:lvl6pPr>
      <a:lvl7pPr marL="932962" algn="l" defTabSz="913526" rtl="0" eaLnBrk="1" fontAlgn="base" hangingPunct="1">
        <a:spcBef>
          <a:spcPct val="0"/>
        </a:spcBef>
        <a:spcAft>
          <a:spcPct val="0"/>
        </a:spcAft>
        <a:defRPr lang="x-none" sz="1939" b="1">
          <a:solidFill>
            <a:schemeClr val="tx2"/>
          </a:solidFill>
          <a:latin typeface="Arial" charset="0"/>
        </a:defRPr>
      </a:lvl7pPr>
      <a:lvl8pPr marL="1399443" algn="l" defTabSz="913526" rtl="0" eaLnBrk="1" fontAlgn="base" hangingPunct="1">
        <a:spcBef>
          <a:spcPct val="0"/>
        </a:spcBef>
        <a:spcAft>
          <a:spcPct val="0"/>
        </a:spcAft>
        <a:defRPr lang="x-none" sz="1939" b="1">
          <a:solidFill>
            <a:schemeClr val="tx2"/>
          </a:solidFill>
          <a:latin typeface="Arial" charset="0"/>
        </a:defRPr>
      </a:lvl8pPr>
      <a:lvl9pPr marL="1865925" algn="l" defTabSz="913526" rtl="0" eaLnBrk="1" fontAlgn="base" hangingPunct="1">
        <a:spcBef>
          <a:spcPct val="0"/>
        </a:spcBef>
        <a:spcAft>
          <a:spcPct val="0"/>
        </a:spcAft>
        <a:defRPr lang="x-none" sz="1939" b="1">
          <a:solidFill>
            <a:schemeClr val="tx2"/>
          </a:solidFill>
          <a:latin typeface="Arial" charset="0"/>
        </a:defRPr>
      </a:lvl9pPr>
    </p:titleStyle>
    <p:bodyStyle>
      <a:lvl1pPr marL="171450" indent="-171450" algn="l" defTabSz="913526" rtl="0" eaLnBrk="1" fontAlgn="base" hangingPunct="1">
        <a:spcBef>
          <a:spcPct val="0"/>
        </a:spcBef>
        <a:spcAft>
          <a:spcPct val="0"/>
        </a:spcAft>
        <a:buClr>
          <a:schemeClr val="tx1"/>
        </a:buClr>
        <a:buSzPct val="100000"/>
        <a:buFont typeface="Segoe UI" panose="020B0502040204020203" pitchFamily="34" charset="0"/>
        <a:buChar char="●"/>
        <a:defRPr lang="x-none" sz="1200" baseline="0">
          <a:solidFill>
            <a:schemeClr val="tx1"/>
          </a:solidFill>
          <a:latin typeface="+mn-lt"/>
          <a:ea typeface="+mn-ea"/>
          <a:cs typeface="+mn-cs"/>
        </a:defRPr>
      </a:lvl1pPr>
      <a:lvl2pPr marL="360363" indent="-179388" algn="l" defTabSz="913526" rtl="0" eaLnBrk="1" fontAlgn="base" hangingPunct="1">
        <a:spcBef>
          <a:spcPct val="0"/>
        </a:spcBef>
        <a:spcAft>
          <a:spcPct val="0"/>
        </a:spcAft>
        <a:buClr>
          <a:schemeClr val="accent3">
            <a:lumMod val="90000"/>
            <a:lumOff val="10000"/>
          </a:schemeClr>
        </a:buClr>
        <a:buSzPct val="100000"/>
        <a:buFont typeface="Segoe UI" panose="020B0502040204020203" pitchFamily="34" charset="0"/>
        <a:buChar char="□"/>
        <a:defRPr lang="x-none" sz="1200" baseline="0">
          <a:solidFill>
            <a:schemeClr val="tx1"/>
          </a:solidFill>
          <a:latin typeface="+mn-lt"/>
        </a:defRPr>
      </a:lvl2pPr>
      <a:lvl3pPr marL="541338" indent="-180975" algn="l" defTabSz="913526" rtl="0" eaLnBrk="1" fontAlgn="base" hangingPunct="1">
        <a:spcBef>
          <a:spcPct val="0"/>
        </a:spcBef>
        <a:spcAft>
          <a:spcPct val="0"/>
        </a:spcAft>
        <a:buClr>
          <a:schemeClr val="accent3">
            <a:lumMod val="90000"/>
            <a:lumOff val="10000"/>
          </a:schemeClr>
        </a:buClr>
        <a:buSzPct val="100000"/>
        <a:buFont typeface="Segoe UI" panose="020B0502040204020203" pitchFamily="34" charset="0"/>
        <a:buChar char="−"/>
        <a:defRPr lang="x-none" sz="1200" baseline="0">
          <a:solidFill>
            <a:schemeClr val="tx1"/>
          </a:solidFill>
          <a:latin typeface="+mn-lt"/>
        </a:defRPr>
      </a:lvl3pPr>
      <a:lvl4pPr marL="626835" indent="-158733" algn="l" defTabSz="913526" rtl="0" eaLnBrk="1" fontAlgn="base" hangingPunct="1">
        <a:spcBef>
          <a:spcPct val="0"/>
        </a:spcBef>
        <a:spcAft>
          <a:spcPct val="0"/>
        </a:spcAft>
        <a:buClr>
          <a:schemeClr val="accent3">
            <a:lumMod val="90000"/>
            <a:lumOff val="10000"/>
          </a:schemeClr>
        </a:buClr>
        <a:buSzPct val="120000"/>
        <a:buFont typeface="Segoe UI" panose="020B0502040204020203" pitchFamily="34" charset="0"/>
        <a:buChar char="●"/>
        <a:defRPr lang="x-none" sz="1200" baseline="0">
          <a:solidFill>
            <a:schemeClr val="accent3">
              <a:lumMod val="90000"/>
              <a:lumOff val="10000"/>
            </a:schemeClr>
          </a:solidFill>
          <a:latin typeface="+mn-lt"/>
        </a:defRPr>
      </a:lvl4pPr>
      <a:lvl5pPr marL="765029" indent="-132818" algn="l" defTabSz="913526" rtl="0" eaLnBrk="1" fontAlgn="base" hangingPunct="1">
        <a:spcBef>
          <a:spcPct val="0"/>
        </a:spcBef>
        <a:spcAft>
          <a:spcPct val="0"/>
        </a:spcAft>
        <a:buClr>
          <a:schemeClr val="accent3">
            <a:lumMod val="90000"/>
            <a:lumOff val="10000"/>
          </a:schemeClr>
        </a:buClr>
        <a:buSzPct val="89000"/>
        <a:buFont typeface="Segoe UI" panose="020B0502040204020203" pitchFamily="34" charset="0"/>
        <a:buChar char="●"/>
        <a:defRPr lang="x-none" sz="1200" baseline="0">
          <a:solidFill>
            <a:schemeClr val="accent3">
              <a:lumMod val="90000"/>
              <a:lumOff val="10000"/>
            </a:schemeClr>
          </a:solidFill>
          <a:latin typeface="+mn-lt"/>
        </a:defRPr>
      </a:lvl5pPr>
      <a:lvl6pPr marL="765029" indent="-132818" algn="l" defTabSz="913526" rtl="0" eaLnBrk="1" fontAlgn="base" hangingPunct="1">
        <a:spcBef>
          <a:spcPct val="0"/>
        </a:spcBef>
        <a:spcAft>
          <a:spcPct val="0"/>
        </a:spcAft>
        <a:buClr>
          <a:schemeClr val="tx2"/>
        </a:buClr>
        <a:buSzPct val="89000"/>
        <a:buFont typeface="Arial" charset="0"/>
        <a:buChar char="-"/>
        <a:defRPr lang="x-none" sz="1632" baseline="0">
          <a:solidFill>
            <a:schemeClr val="tx1"/>
          </a:solidFill>
          <a:latin typeface="+mn-lt"/>
        </a:defRPr>
      </a:lvl6pPr>
      <a:lvl7pPr marL="765029" indent="-132818" algn="l" defTabSz="913526" rtl="0" eaLnBrk="1" fontAlgn="base" hangingPunct="1">
        <a:spcBef>
          <a:spcPct val="0"/>
        </a:spcBef>
        <a:spcAft>
          <a:spcPct val="0"/>
        </a:spcAft>
        <a:buClr>
          <a:schemeClr val="tx2"/>
        </a:buClr>
        <a:buSzPct val="89000"/>
        <a:buFont typeface="Arial" charset="0"/>
        <a:buChar char="-"/>
        <a:defRPr lang="x-none" sz="1632" baseline="0">
          <a:solidFill>
            <a:schemeClr val="tx1"/>
          </a:solidFill>
          <a:latin typeface="+mn-lt"/>
        </a:defRPr>
      </a:lvl7pPr>
      <a:lvl8pPr marL="765029" indent="-132818" algn="l" defTabSz="913526" rtl="0" eaLnBrk="1" fontAlgn="base" hangingPunct="1">
        <a:spcBef>
          <a:spcPct val="0"/>
        </a:spcBef>
        <a:spcAft>
          <a:spcPct val="0"/>
        </a:spcAft>
        <a:buClr>
          <a:schemeClr val="tx2"/>
        </a:buClr>
        <a:buSzPct val="89000"/>
        <a:buFont typeface="Arial" charset="0"/>
        <a:buChar char="-"/>
        <a:defRPr lang="x-none" sz="1632" baseline="0">
          <a:solidFill>
            <a:schemeClr val="tx1"/>
          </a:solidFill>
          <a:latin typeface="+mn-lt"/>
        </a:defRPr>
      </a:lvl8pPr>
      <a:lvl9pPr marL="765029" indent="-132818" algn="l" defTabSz="913526" rtl="0" eaLnBrk="1" fontAlgn="base" hangingPunct="1">
        <a:spcBef>
          <a:spcPct val="0"/>
        </a:spcBef>
        <a:spcAft>
          <a:spcPct val="0"/>
        </a:spcAft>
        <a:buClr>
          <a:schemeClr val="tx2"/>
        </a:buClr>
        <a:buSzPct val="89000"/>
        <a:buFont typeface="Arial" charset="0"/>
        <a:buChar char="-"/>
        <a:defRPr lang="x-none" sz="1632" baseline="0">
          <a:solidFill>
            <a:schemeClr val="tx1"/>
          </a:solidFill>
          <a:latin typeface="+mn-lt"/>
        </a:defRPr>
      </a:lvl9pPr>
    </p:bodyStyle>
    <p:otherStyle>
      <a:defPPr>
        <a:defRPr lang="x-none"/>
      </a:defPPr>
      <a:lvl1pPr marL="0" algn="l" defTabSz="932962" rtl="0" eaLnBrk="1" latinLnBrk="0" hangingPunct="1">
        <a:defRPr lang="x-none" sz="1837" kern="1200">
          <a:solidFill>
            <a:schemeClr val="tx1"/>
          </a:solidFill>
          <a:latin typeface="+mn-lt"/>
          <a:ea typeface="+mn-ea"/>
          <a:cs typeface="+mn-cs"/>
        </a:defRPr>
      </a:lvl1pPr>
      <a:lvl2pPr marL="466481" algn="l" defTabSz="932962" rtl="0" eaLnBrk="1" latinLnBrk="0" hangingPunct="1">
        <a:defRPr lang="x-none" sz="1837" kern="1200">
          <a:solidFill>
            <a:schemeClr val="tx1"/>
          </a:solidFill>
          <a:latin typeface="+mn-lt"/>
          <a:ea typeface="+mn-ea"/>
          <a:cs typeface="+mn-cs"/>
        </a:defRPr>
      </a:lvl2pPr>
      <a:lvl3pPr marL="932962" algn="l" defTabSz="932962" rtl="0" eaLnBrk="1" latinLnBrk="0" hangingPunct="1">
        <a:defRPr lang="x-none" sz="1837" kern="1200">
          <a:solidFill>
            <a:schemeClr val="tx1"/>
          </a:solidFill>
          <a:latin typeface="+mn-lt"/>
          <a:ea typeface="+mn-ea"/>
          <a:cs typeface="+mn-cs"/>
        </a:defRPr>
      </a:lvl3pPr>
      <a:lvl4pPr marL="1399443" algn="l" defTabSz="932962" rtl="0" eaLnBrk="1" latinLnBrk="0" hangingPunct="1">
        <a:defRPr lang="x-none" sz="1837" kern="1200">
          <a:solidFill>
            <a:schemeClr val="tx1"/>
          </a:solidFill>
          <a:latin typeface="+mn-lt"/>
          <a:ea typeface="+mn-ea"/>
          <a:cs typeface="+mn-cs"/>
        </a:defRPr>
      </a:lvl4pPr>
      <a:lvl5pPr marL="1865925" algn="l" defTabSz="932962" rtl="0" eaLnBrk="1" latinLnBrk="0" hangingPunct="1">
        <a:defRPr lang="x-none" sz="1837" kern="1200">
          <a:solidFill>
            <a:schemeClr val="tx1"/>
          </a:solidFill>
          <a:latin typeface="+mn-lt"/>
          <a:ea typeface="+mn-ea"/>
          <a:cs typeface="+mn-cs"/>
        </a:defRPr>
      </a:lvl5pPr>
      <a:lvl6pPr marL="2332406" algn="l" defTabSz="932962" rtl="0" eaLnBrk="1" latinLnBrk="0" hangingPunct="1">
        <a:defRPr lang="x-none" sz="1837" kern="1200">
          <a:solidFill>
            <a:schemeClr val="tx1"/>
          </a:solidFill>
          <a:latin typeface="+mn-lt"/>
          <a:ea typeface="+mn-ea"/>
          <a:cs typeface="+mn-cs"/>
        </a:defRPr>
      </a:lvl6pPr>
      <a:lvl7pPr marL="2798887" algn="l" defTabSz="932962" rtl="0" eaLnBrk="1" latinLnBrk="0" hangingPunct="1">
        <a:defRPr lang="x-none" sz="1837" kern="1200">
          <a:solidFill>
            <a:schemeClr val="tx1"/>
          </a:solidFill>
          <a:latin typeface="+mn-lt"/>
          <a:ea typeface="+mn-ea"/>
          <a:cs typeface="+mn-cs"/>
        </a:defRPr>
      </a:lvl7pPr>
      <a:lvl8pPr marL="3265368" algn="l" defTabSz="932962" rtl="0" eaLnBrk="1" latinLnBrk="0" hangingPunct="1">
        <a:defRPr lang="x-none" sz="1837" kern="1200">
          <a:solidFill>
            <a:schemeClr val="tx1"/>
          </a:solidFill>
          <a:latin typeface="+mn-lt"/>
          <a:ea typeface="+mn-ea"/>
          <a:cs typeface="+mn-cs"/>
        </a:defRPr>
      </a:lvl8pPr>
      <a:lvl9pPr marL="3731849" algn="l" defTabSz="932962" rtl="0" eaLnBrk="1" latinLnBrk="0" hangingPunct="1">
        <a:defRPr lang="x-none" sz="1837"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346">
          <p15:clr>
            <a:srgbClr val="F26B43"/>
          </p15:clr>
        </p15:guide>
        <p15:guide id="2" pos="438">
          <p15:clr>
            <a:srgbClr val="F26B43"/>
          </p15:clr>
        </p15:guide>
        <p15:guide id="3" orient="horz" pos="572">
          <p15:clr>
            <a:srgbClr val="F26B43"/>
          </p15:clr>
        </p15:guide>
        <p15:guide id="4" pos="7242">
          <p15:clr>
            <a:srgbClr val="F26B43"/>
          </p15:clr>
        </p15:guide>
        <p15:guide id="5" orient="horz" pos="3861">
          <p15:clr>
            <a:srgbClr val="F26B43"/>
          </p15:clr>
        </p15:guide>
        <p15:guide id="6" orient="horz" pos="4074">
          <p15:clr>
            <a:srgbClr val="F26B43"/>
          </p15:clr>
        </p15:guide>
        <p15:guide id="7" orient="horz" pos="102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F85FD7-D2E0-4689-99F5-8C0B74DE3934}"/>
              </a:ext>
            </a:extLst>
          </p:cNvPr>
          <p:cNvSpPr>
            <a:spLocks noGrp="1"/>
          </p:cNvSpPr>
          <p:nvPr>
            <p:ph type="ctrTitle"/>
          </p:nvPr>
        </p:nvSpPr>
        <p:spPr>
          <a:xfrm>
            <a:off x="914400" y="1412776"/>
            <a:ext cx="10363200" cy="2304256"/>
          </a:xfrm>
        </p:spPr>
        <p:txBody>
          <a:bodyPr>
            <a:normAutofit/>
          </a:bodyPr>
          <a:lstStyle/>
          <a:p>
            <a:r>
              <a:rPr lang="en-GB" sz="3600" dirty="0">
                <a:solidFill>
                  <a:srgbClr val="006600"/>
                </a:solidFill>
              </a:rPr>
              <a:t>Progress Report: Implementation of the Constitutional Court Ruling regarding the settlement of Labour Tenants’ claims</a:t>
            </a:r>
            <a:endParaRPr lang="en-US" sz="3600" dirty="0">
              <a:solidFill>
                <a:srgbClr val="006600"/>
              </a:solidFill>
            </a:endParaRPr>
          </a:p>
        </p:txBody>
      </p:sp>
      <p:sp>
        <p:nvSpPr>
          <p:cNvPr id="3" name="Subtitle 2">
            <a:extLst>
              <a:ext uri="{FF2B5EF4-FFF2-40B4-BE49-F238E27FC236}">
                <a16:creationId xmlns:a16="http://schemas.microsoft.com/office/drawing/2014/main" xmlns="" id="{48A72F69-F169-42C5-A686-31B022D3C4D8}"/>
              </a:ext>
            </a:extLst>
          </p:cNvPr>
          <p:cNvSpPr>
            <a:spLocks noGrp="1"/>
          </p:cNvSpPr>
          <p:nvPr>
            <p:ph type="subTitle" idx="1"/>
          </p:nvPr>
        </p:nvSpPr>
        <p:spPr>
          <a:xfrm>
            <a:off x="767408" y="3861048"/>
            <a:ext cx="10080104" cy="1468760"/>
          </a:xfrm>
        </p:spPr>
        <p:txBody>
          <a:bodyPr>
            <a:normAutofit/>
          </a:bodyPr>
          <a:lstStyle/>
          <a:p>
            <a:endParaRPr lang="en-ZA" dirty="0"/>
          </a:p>
          <a:p>
            <a:pPr algn="r">
              <a:defRPr/>
            </a:pPr>
            <a:r>
              <a:rPr lang="en-US" sz="1600" dirty="0">
                <a:solidFill>
                  <a:srgbClr val="006600"/>
                </a:solidFill>
              </a:rPr>
              <a:t>Presentation to the Portfolio Committee on Agriculture, Land Reform and Rural Development</a:t>
            </a:r>
          </a:p>
          <a:p>
            <a:pPr algn="r">
              <a:defRPr/>
            </a:pPr>
            <a:endParaRPr lang="en-US" sz="1600" dirty="0">
              <a:solidFill>
                <a:srgbClr val="006600"/>
              </a:solidFill>
            </a:endParaRPr>
          </a:p>
          <a:p>
            <a:pPr algn="r">
              <a:defRPr/>
            </a:pPr>
            <a:r>
              <a:rPr lang="en-US" sz="1600" dirty="0">
                <a:solidFill>
                  <a:srgbClr val="006600"/>
                </a:solidFill>
              </a:rPr>
              <a:t>15 July 2020</a:t>
            </a:r>
          </a:p>
          <a:p>
            <a:pPr algn="r">
              <a:defRPr/>
            </a:pPr>
            <a:endParaRPr lang="en-US" dirty="0">
              <a:solidFill>
                <a:srgbClr val="006600"/>
              </a:solidFill>
            </a:endParaRPr>
          </a:p>
          <a:p>
            <a:endParaRPr lang="en-ZA" dirty="0"/>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368" y="5157192"/>
            <a:ext cx="2963487" cy="1413164"/>
          </a:xfrm>
          <a:prstGeom prst="rect">
            <a:avLst/>
          </a:prstGeom>
        </p:spPr>
      </p:pic>
      <p:pic>
        <p:nvPicPr>
          <p:cNvPr id="7" name="Picture 4">
            <a:extLst>
              <a:ext uri="{FF2B5EF4-FFF2-40B4-BE49-F238E27FC236}">
                <a16:creationId xmlns:a16="http://schemas.microsoft.com/office/drawing/2014/main" xmlns="" id="{A74E747A-7C3E-F149-A8F0-CA278A1D497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04512" y="5702112"/>
            <a:ext cx="8128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1257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a:extLst>
              <a:ext uri="{FF2B5EF4-FFF2-40B4-BE49-F238E27FC236}">
                <a16:creationId xmlns:a16="http://schemas.microsoft.com/office/drawing/2014/main" xmlns="" id="{AD8A6A16-4F94-48DF-9926-AAD287245E0E}"/>
              </a:ext>
            </a:extLst>
          </p:cNvPr>
          <p:cNvPicPr>
            <a:picLocks noChangeAspect="1"/>
          </p:cNvPicPr>
          <p:nvPr/>
        </p:nvPicPr>
        <p:blipFill>
          <a:blip r:embed="rId3">
            <a:extLst>
              <a:ext uri="{28A0092B-C50C-407E-A947-70E740481C1C}">
                <a14:useLocalDpi xmlns:a14="http://schemas.microsoft.com/office/drawing/2010/main" val="0"/>
              </a:ext>
            </a:extLst>
          </a:blip>
          <a:srcRect t="24004" b="31992"/>
          <a:stretch>
            <a:fillRect/>
          </a:stretch>
        </p:blipFill>
        <p:spPr bwMode="auto">
          <a:xfrm>
            <a:off x="1757363" y="5856288"/>
            <a:ext cx="25463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4">
            <a:extLst>
              <a:ext uri="{FF2B5EF4-FFF2-40B4-BE49-F238E27FC236}">
                <a16:creationId xmlns:a16="http://schemas.microsoft.com/office/drawing/2014/main" xmlns="" id="{30F5E79D-A1DA-4BED-9B47-854595F3347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759825" y="5927726"/>
            <a:ext cx="8128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Slide Number Placeholder 2">
            <a:extLst>
              <a:ext uri="{FF2B5EF4-FFF2-40B4-BE49-F238E27FC236}">
                <a16:creationId xmlns:a16="http://schemas.microsoft.com/office/drawing/2014/main" xmlns="" id="{6C40B132-CFC7-4204-BE29-8CE141E27646}"/>
              </a:ext>
            </a:extLst>
          </p:cNvPr>
          <p:cNvSpPr txBox="1">
            <a:spLocks noChangeArrowheads="1"/>
          </p:cNvSpPr>
          <p:nvPr/>
        </p:nvSpPr>
        <p:spPr bwMode="auto">
          <a:xfrm>
            <a:off x="8346931" y="6304236"/>
            <a:ext cx="320229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fld id="{4E68C7C8-3D5A-4C46-B56A-8F32F0BD7BD1}" type="slidenum">
              <a:rPr lang="en-US" altLang="en-US" sz="2000" b="1">
                <a:solidFill>
                  <a:srgbClr val="898989"/>
                </a:solidFill>
              </a:rPr>
              <a:pPr algn="r" eaLnBrk="1" hangingPunct="1"/>
              <a:t>10</a:t>
            </a:fld>
            <a:endParaRPr lang="en-US" altLang="en-US" sz="2000" b="1" dirty="0">
              <a:solidFill>
                <a:srgbClr val="898989"/>
              </a:solidFill>
            </a:endParaRPr>
          </a:p>
        </p:txBody>
      </p:sp>
      <p:sp>
        <p:nvSpPr>
          <p:cNvPr id="10" name="Content Placeholder 4">
            <a:extLst>
              <a:ext uri="{FF2B5EF4-FFF2-40B4-BE49-F238E27FC236}">
                <a16:creationId xmlns:a16="http://schemas.microsoft.com/office/drawing/2014/main" xmlns="" id="{57D652D9-6925-440E-9FA9-C49B71116734}"/>
              </a:ext>
            </a:extLst>
          </p:cNvPr>
          <p:cNvSpPr txBox="1">
            <a:spLocks/>
          </p:cNvSpPr>
          <p:nvPr/>
        </p:nvSpPr>
        <p:spPr>
          <a:xfrm>
            <a:off x="407368" y="1412776"/>
            <a:ext cx="11175032" cy="4752528"/>
          </a:xfrm>
          <a:prstGeom prst="rect">
            <a:avLst/>
          </a:prstGeom>
        </p:spPr>
        <p:txBody>
          <a:bodyPr>
            <a:noAutofit/>
          </a:bodyPr>
          <a:lstStyle>
            <a:lvl1pPr marL="342529" indent="-342529" algn="l" defTabSz="913403"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136" indent="-285441" algn="l" defTabSz="913403"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1755" indent="-228350" algn="l" defTabSz="913403"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598455" indent="-228350" algn="l" defTabSz="913403"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5157" indent="-228350" algn="l" defTabSz="913403"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1846"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8559"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5262"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1964"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spcBef>
                <a:spcPts val="0"/>
              </a:spcBef>
            </a:pPr>
            <a:r>
              <a:rPr lang="en-ZA" sz="2000" dirty="0"/>
              <a:t>The Special Master submitted to the Land Claims Court an Implementation Plan for the settlement of labour tenant applications on 29 May 2020. The delayed submission was a result of the declaration of the national state of disaster and regulations thereto.</a:t>
            </a:r>
          </a:p>
          <a:p>
            <a:pPr lvl="0" algn="just">
              <a:spcBef>
                <a:spcPts val="0"/>
              </a:spcBef>
            </a:pPr>
            <a:endParaRPr lang="en-ZA" sz="1100" dirty="0"/>
          </a:p>
          <a:p>
            <a:pPr lvl="0" algn="just">
              <a:spcBef>
                <a:spcPts val="0"/>
              </a:spcBef>
            </a:pPr>
            <a:r>
              <a:rPr lang="en-ZA" sz="2000" dirty="0"/>
              <a:t>The Land Claims Court requested the Department to file a report indicating whether there were parts of the Implementation </a:t>
            </a:r>
            <a:r>
              <a:rPr lang="en-ZA" sz="2000" dirty="0" smtClean="0"/>
              <a:t>Plan that </a:t>
            </a:r>
            <a:r>
              <a:rPr lang="en-ZA" sz="2000" dirty="0"/>
              <a:t>it objected to. The Department filed such report with reasons for objections. </a:t>
            </a:r>
          </a:p>
          <a:p>
            <a:pPr lvl="0" algn="just">
              <a:spcBef>
                <a:spcPts val="0"/>
              </a:spcBef>
            </a:pPr>
            <a:endParaRPr lang="en-ZA" sz="1100" dirty="0"/>
          </a:p>
          <a:p>
            <a:pPr lvl="0" algn="just">
              <a:spcBef>
                <a:spcPts val="0"/>
              </a:spcBef>
            </a:pPr>
            <a:r>
              <a:rPr lang="en-ZA" sz="2000" dirty="0"/>
              <a:t>A hearing to consider the Implementation Plan was held on 19 June 2020 and the Land Claims Court ordered that a new Implementation Plan be developed by the Special Master in collaboration with the Department. The court ordered that a meeting for this purpose take place on 1 to 3 July 2020, and on any other days as may be required.</a:t>
            </a:r>
          </a:p>
          <a:p>
            <a:pPr lvl="0" algn="just">
              <a:spcBef>
                <a:spcPts val="0"/>
              </a:spcBef>
            </a:pPr>
            <a:endParaRPr lang="en-ZA" sz="1200" dirty="0"/>
          </a:p>
          <a:p>
            <a:pPr lvl="0" algn="just">
              <a:spcBef>
                <a:spcPts val="0"/>
              </a:spcBef>
            </a:pPr>
            <a:r>
              <a:rPr lang="en-ZA" sz="2000" dirty="0"/>
              <a:t>The Special Master was ordered to deliver the revised plan by 31 July 2020 to the Department and the Applicants (AFRA) in the court case; and file the report with their inputs on 17 August 2020. A hearing to consider the new Implementation Plan will take place on 24 August 2020.</a:t>
            </a:r>
          </a:p>
          <a:p>
            <a:pPr lvl="0" algn="just">
              <a:spcBef>
                <a:spcPts val="0"/>
              </a:spcBef>
            </a:pPr>
            <a:endParaRPr lang="en-ZA" sz="2000" dirty="0"/>
          </a:p>
          <a:p>
            <a:pPr lvl="0" algn="just">
              <a:spcBef>
                <a:spcPts val="0"/>
              </a:spcBef>
            </a:pPr>
            <a:endParaRPr lang="en-ZA" sz="2000" dirty="0"/>
          </a:p>
          <a:p>
            <a:pPr marL="0" lvl="0" indent="0" algn="just">
              <a:spcBef>
                <a:spcPts val="0"/>
              </a:spcBef>
              <a:buNone/>
            </a:pPr>
            <a:endParaRPr lang="en-ZA" sz="2000" dirty="0"/>
          </a:p>
          <a:p>
            <a:pPr marL="0" lvl="0" indent="0" algn="just">
              <a:spcBef>
                <a:spcPts val="0"/>
              </a:spcBef>
              <a:buNone/>
            </a:pPr>
            <a:endParaRPr lang="en-ZA" sz="2000" dirty="0"/>
          </a:p>
          <a:p>
            <a:pPr marL="0" lvl="0" indent="0" algn="just">
              <a:spcBef>
                <a:spcPts val="0"/>
              </a:spcBef>
              <a:buNone/>
            </a:pPr>
            <a:endParaRPr lang="en-ZA" sz="2000" dirty="0"/>
          </a:p>
          <a:p>
            <a:pPr lvl="0" algn="just">
              <a:spcBef>
                <a:spcPts val="0"/>
              </a:spcBef>
            </a:pPr>
            <a:endParaRPr lang="en-ZA" sz="2000" dirty="0"/>
          </a:p>
          <a:p>
            <a:pPr lvl="0" algn="just">
              <a:spcBef>
                <a:spcPts val="0"/>
              </a:spcBef>
            </a:pPr>
            <a:endParaRPr lang="en-ZA" sz="2000" dirty="0"/>
          </a:p>
          <a:p>
            <a:pPr lvl="0" algn="just">
              <a:spcBef>
                <a:spcPts val="0"/>
              </a:spcBef>
            </a:pPr>
            <a:endParaRPr lang="en-ZA" sz="2000" dirty="0"/>
          </a:p>
          <a:p>
            <a:pPr lvl="0" algn="just">
              <a:spcBef>
                <a:spcPts val="0"/>
              </a:spcBef>
            </a:pPr>
            <a:endParaRPr lang="en-ZA" sz="2000" dirty="0"/>
          </a:p>
          <a:p>
            <a:pPr lvl="0" algn="just">
              <a:spcBef>
                <a:spcPts val="0"/>
              </a:spcBef>
            </a:pPr>
            <a:endParaRPr lang="en-ZA" sz="2000" dirty="0"/>
          </a:p>
          <a:p>
            <a:pPr lvl="0" algn="just">
              <a:spcBef>
                <a:spcPts val="0"/>
              </a:spcBef>
            </a:pPr>
            <a:endParaRPr lang="en-ZA" sz="2000" dirty="0"/>
          </a:p>
          <a:p>
            <a:pPr lvl="0" algn="just">
              <a:spcBef>
                <a:spcPts val="0"/>
              </a:spcBef>
            </a:pPr>
            <a:endParaRPr lang="en-ZA" sz="2200" dirty="0"/>
          </a:p>
          <a:p>
            <a:pPr marL="358775" lvl="0" indent="-358775" algn="just"/>
            <a:endParaRPr lang="en-ZA" sz="2200" dirty="0">
              <a:solidFill>
                <a:srgbClr val="000000"/>
              </a:solidFill>
            </a:endParaRPr>
          </a:p>
        </p:txBody>
      </p:sp>
      <p:sp>
        <p:nvSpPr>
          <p:cNvPr id="11" name="Title 1">
            <a:extLst>
              <a:ext uri="{FF2B5EF4-FFF2-40B4-BE49-F238E27FC236}">
                <a16:creationId xmlns:a16="http://schemas.microsoft.com/office/drawing/2014/main" xmlns="" id="{1E900892-1A43-4363-9A1B-2F62A795384B}"/>
              </a:ext>
            </a:extLst>
          </p:cNvPr>
          <p:cNvSpPr>
            <a:spLocks noGrp="1"/>
          </p:cNvSpPr>
          <p:nvPr>
            <p:ph type="title"/>
          </p:nvPr>
        </p:nvSpPr>
        <p:spPr>
          <a:xfrm>
            <a:off x="263352" y="188639"/>
            <a:ext cx="11665296" cy="720081"/>
          </a:xfrm>
        </p:spPr>
        <p:txBody>
          <a:bodyPr vert="horz" lIns="91440" tIns="45720" rIns="91440" bIns="45720" rtlCol="0" anchor="ctr">
            <a:normAutofit/>
          </a:bodyPr>
          <a:lstStyle/>
          <a:p>
            <a:r>
              <a:rPr lang="en-ZA" sz="3200" cap="small" dirty="0">
                <a:solidFill>
                  <a:srgbClr val="006600"/>
                </a:solidFill>
              </a:rPr>
              <a:t>Implementation Plan</a:t>
            </a:r>
          </a:p>
        </p:txBody>
      </p:sp>
    </p:spTree>
    <p:extLst>
      <p:ext uri="{BB962C8B-B14F-4D97-AF65-F5344CB8AC3E}">
        <p14:creationId xmlns:p14="http://schemas.microsoft.com/office/powerpoint/2010/main" val="21750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a:extLst>
              <a:ext uri="{FF2B5EF4-FFF2-40B4-BE49-F238E27FC236}">
                <a16:creationId xmlns:a16="http://schemas.microsoft.com/office/drawing/2014/main" xmlns="" id="{AD8A6A16-4F94-48DF-9926-AAD287245E0E}"/>
              </a:ext>
            </a:extLst>
          </p:cNvPr>
          <p:cNvPicPr>
            <a:picLocks noChangeAspect="1"/>
          </p:cNvPicPr>
          <p:nvPr/>
        </p:nvPicPr>
        <p:blipFill>
          <a:blip r:embed="rId3">
            <a:extLst>
              <a:ext uri="{28A0092B-C50C-407E-A947-70E740481C1C}">
                <a14:useLocalDpi xmlns:a14="http://schemas.microsoft.com/office/drawing/2010/main" val="0"/>
              </a:ext>
            </a:extLst>
          </a:blip>
          <a:srcRect t="24004" b="31992"/>
          <a:stretch>
            <a:fillRect/>
          </a:stretch>
        </p:blipFill>
        <p:spPr bwMode="auto">
          <a:xfrm>
            <a:off x="1757363" y="5856288"/>
            <a:ext cx="25463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4">
            <a:extLst>
              <a:ext uri="{FF2B5EF4-FFF2-40B4-BE49-F238E27FC236}">
                <a16:creationId xmlns:a16="http://schemas.microsoft.com/office/drawing/2014/main" xmlns="" id="{30F5E79D-A1DA-4BED-9B47-854595F3347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759825" y="5927726"/>
            <a:ext cx="8128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Slide Number Placeholder 2">
            <a:extLst>
              <a:ext uri="{FF2B5EF4-FFF2-40B4-BE49-F238E27FC236}">
                <a16:creationId xmlns:a16="http://schemas.microsoft.com/office/drawing/2014/main" xmlns="" id="{6C40B132-CFC7-4204-BE29-8CE141E27646}"/>
              </a:ext>
            </a:extLst>
          </p:cNvPr>
          <p:cNvSpPr txBox="1">
            <a:spLocks noChangeArrowheads="1"/>
          </p:cNvSpPr>
          <p:nvPr/>
        </p:nvSpPr>
        <p:spPr bwMode="auto">
          <a:xfrm>
            <a:off x="8346931" y="6304236"/>
            <a:ext cx="320229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fld id="{4E68C7C8-3D5A-4C46-B56A-8F32F0BD7BD1}" type="slidenum">
              <a:rPr lang="en-US" altLang="en-US" sz="2000" b="1">
                <a:solidFill>
                  <a:srgbClr val="898989"/>
                </a:solidFill>
              </a:rPr>
              <a:pPr algn="r" eaLnBrk="1" hangingPunct="1"/>
              <a:t>11</a:t>
            </a:fld>
            <a:endParaRPr lang="en-US" altLang="en-US" sz="2000" b="1" dirty="0">
              <a:solidFill>
                <a:srgbClr val="898989"/>
              </a:solidFill>
            </a:endParaRPr>
          </a:p>
        </p:txBody>
      </p:sp>
      <p:sp>
        <p:nvSpPr>
          <p:cNvPr id="10" name="Content Placeholder 4">
            <a:extLst>
              <a:ext uri="{FF2B5EF4-FFF2-40B4-BE49-F238E27FC236}">
                <a16:creationId xmlns:a16="http://schemas.microsoft.com/office/drawing/2014/main" xmlns="" id="{57D652D9-6925-440E-9FA9-C49B71116734}"/>
              </a:ext>
            </a:extLst>
          </p:cNvPr>
          <p:cNvSpPr txBox="1">
            <a:spLocks/>
          </p:cNvSpPr>
          <p:nvPr/>
        </p:nvSpPr>
        <p:spPr>
          <a:xfrm>
            <a:off x="407368" y="1412776"/>
            <a:ext cx="11175032" cy="4752528"/>
          </a:xfrm>
          <a:prstGeom prst="rect">
            <a:avLst/>
          </a:prstGeom>
        </p:spPr>
        <p:txBody>
          <a:bodyPr>
            <a:noAutofit/>
          </a:bodyPr>
          <a:lstStyle>
            <a:lvl1pPr marL="342529" indent="-342529" algn="l" defTabSz="913403"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136" indent="-285441" algn="l" defTabSz="913403"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1755" indent="-228350" algn="l" defTabSz="913403"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598455" indent="-228350" algn="l" defTabSz="913403"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5157" indent="-228350" algn="l" defTabSz="913403"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1846"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8559"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5262"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1964"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spcBef>
                <a:spcPts val="0"/>
              </a:spcBef>
            </a:pPr>
            <a:r>
              <a:rPr lang="en-ZA" sz="2000" dirty="0"/>
              <a:t>The Special Master and the Department held a planning workshop on 1 to 2 July 2020 as ordered by the Court. Further and continuous engagements in this regard are being held.</a:t>
            </a:r>
          </a:p>
          <a:p>
            <a:pPr lvl="0" algn="just">
              <a:spcBef>
                <a:spcPts val="0"/>
              </a:spcBef>
            </a:pPr>
            <a:endParaRPr lang="en-ZA" sz="2000" dirty="0"/>
          </a:p>
          <a:p>
            <a:pPr lvl="0" algn="just">
              <a:spcBef>
                <a:spcPts val="0"/>
              </a:spcBef>
            </a:pPr>
            <a:r>
              <a:rPr lang="en-ZA" sz="2000" dirty="0"/>
              <a:t>The Department has made available 93 Officials that are settling labour tenant applications, and who will implement the plan.</a:t>
            </a:r>
          </a:p>
          <a:p>
            <a:pPr lvl="0" algn="just">
              <a:spcBef>
                <a:spcPts val="0"/>
              </a:spcBef>
            </a:pPr>
            <a:endParaRPr lang="en-ZA" sz="2000" dirty="0"/>
          </a:p>
          <a:p>
            <a:pPr lvl="0" algn="just">
              <a:spcBef>
                <a:spcPts val="0"/>
              </a:spcBef>
            </a:pPr>
            <a:r>
              <a:rPr lang="en-ZA" sz="2000" dirty="0"/>
              <a:t>The Department has budgeted for the acquisition of land to settle labour tenant applications, and to provide secure land tenure to farm dwellers as follows:</a:t>
            </a:r>
          </a:p>
          <a:p>
            <a:pPr lvl="0" algn="just">
              <a:spcBef>
                <a:spcPts val="0"/>
              </a:spcBef>
            </a:pPr>
            <a:endParaRPr lang="en-ZA" sz="2000" dirty="0"/>
          </a:p>
          <a:p>
            <a:pPr lvl="0" algn="just">
              <a:spcBef>
                <a:spcPts val="0"/>
              </a:spcBef>
            </a:pPr>
            <a:endParaRPr lang="en-ZA" sz="2000" dirty="0"/>
          </a:p>
          <a:p>
            <a:pPr lvl="0" algn="just">
              <a:spcBef>
                <a:spcPts val="0"/>
              </a:spcBef>
            </a:pPr>
            <a:endParaRPr lang="en-ZA" sz="2000" dirty="0"/>
          </a:p>
          <a:p>
            <a:pPr lvl="0" algn="just">
              <a:spcBef>
                <a:spcPts val="0"/>
              </a:spcBef>
            </a:pPr>
            <a:endParaRPr lang="en-ZA" sz="2000" dirty="0"/>
          </a:p>
          <a:p>
            <a:pPr lvl="0" algn="just">
              <a:spcBef>
                <a:spcPts val="0"/>
              </a:spcBef>
            </a:pPr>
            <a:r>
              <a:rPr lang="en-ZA" sz="2000" dirty="0"/>
              <a:t>The Department will reprioritise its Programme 3 budget should additional funding be required to settle the labour tenant applications.</a:t>
            </a:r>
          </a:p>
          <a:p>
            <a:pPr lvl="0" algn="just">
              <a:spcBef>
                <a:spcPts val="0"/>
              </a:spcBef>
            </a:pPr>
            <a:endParaRPr lang="en-ZA" sz="2000" dirty="0"/>
          </a:p>
          <a:p>
            <a:pPr lvl="0" algn="just">
              <a:spcBef>
                <a:spcPts val="0"/>
              </a:spcBef>
            </a:pPr>
            <a:endParaRPr lang="en-ZA" sz="2000" dirty="0"/>
          </a:p>
          <a:p>
            <a:pPr marL="0" lvl="0" indent="0" algn="just">
              <a:spcBef>
                <a:spcPts val="0"/>
              </a:spcBef>
              <a:buNone/>
            </a:pPr>
            <a:endParaRPr lang="en-ZA" sz="2000" dirty="0"/>
          </a:p>
          <a:p>
            <a:pPr marL="0" lvl="0" indent="0" algn="just">
              <a:spcBef>
                <a:spcPts val="0"/>
              </a:spcBef>
              <a:buNone/>
            </a:pPr>
            <a:endParaRPr lang="en-ZA" sz="2000" dirty="0"/>
          </a:p>
          <a:p>
            <a:pPr marL="0" lvl="0" indent="0" algn="just">
              <a:spcBef>
                <a:spcPts val="0"/>
              </a:spcBef>
              <a:buNone/>
            </a:pPr>
            <a:endParaRPr lang="en-ZA" sz="2000" dirty="0"/>
          </a:p>
          <a:p>
            <a:pPr lvl="0" algn="just">
              <a:spcBef>
                <a:spcPts val="0"/>
              </a:spcBef>
            </a:pPr>
            <a:endParaRPr lang="en-ZA" sz="2000" dirty="0"/>
          </a:p>
          <a:p>
            <a:pPr lvl="0" algn="just">
              <a:spcBef>
                <a:spcPts val="0"/>
              </a:spcBef>
            </a:pPr>
            <a:endParaRPr lang="en-ZA" sz="2000" dirty="0"/>
          </a:p>
          <a:p>
            <a:pPr lvl="0" algn="just">
              <a:spcBef>
                <a:spcPts val="0"/>
              </a:spcBef>
            </a:pPr>
            <a:endParaRPr lang="en-ZA" sz="2000" dirty="0"/>
          </a:p>
          <a:p>
            <a:pPr lvl="0" algn="just">
              <a:spcBef>
                <a:spcPts val="0"/>
              </a:spcBef>
            </a:pPr>
            <a:endParaRPr lang="en-ZA" sz="2000" dirty="0"/>
          </a:p>
          <a:p>
            <a:pPr lvl="0" algn="just">
              <a:spcBef>
                <a:spcPts val="0"/>
              </a:spcBef>
            </a:pPr>
            <a:endParaRPr lang="en-ZA" sz="2000" dirty="0"/>
          </a:p>
          <a:p>
            <a:pPr lvl="0" algn="just">
              <a:spcBef>
                <a:spcPts val="0"/>
              </a:spcBef>
            </a:pPr>
            <a:endParaRPr lang="en-ZA" sz="2000" dirty="0"/>
          </a:p>
          <a:p>
            <a:pPr lvl="0" algn="just">
              <a:spcBef>
                <a:spcPts val="0"/>
              </a:spcBef>
            </a:pPr>
            <a:endParaRPr lang="en-ZA" sz="2200" dirty="0"/>
          </a:p>
          <a:p>
            <a:pPr marL="358775" lvl="0" indent="-358775" algn="just"/>
            <a:endParaRPr lang="en-ZA" sz="2200" dirty="0">
              <a:solidFill>
                <a:srgbClr val="000000"/>
              </a:solidFill>
            </a:endParaRPr>
          </a:p>
        </p:txBody>
      </p:sp>
      <p:sp>
        <p:nvSpPr>
          <p:cNvPr id="11" name="Title 1">
            <a:extLst>
              <a:ext uri="{FF2B5EF4-FFF2-40B4-BE49-F238E27FC236}">
                <a16:creationId xmlns:a16="http://schemas.microsoft.com/office/drawing/2014/main" xmlns="" id="{1E900892-1A43-4363-9A1B-2F62A795384B}"/>
              </a:ext>
            </a:extLst>
          </p:cNvPr>
          <p:cNvSpPr>
            <a:spLocks noGrp="1"/>
          </p:cNvSpPr>
          <p:nvPr>
            <p:ph type="title"/>
          </p:nvPr>
        </p:nvSpPr>
        <p:spPr>
          <a:xfrm>
            <a:off x="263352" y="188639"/>
            <a:ext cx="11665296" cy="720081"/>
          </a:xfrm>
        </p:spPr>
        <p:txBody>
          <a:bodyPr vert="horz" lIns="91440" tIns="45720" rIns="91440" bIns="45720" rtlCol="0" anchor="ctr">
            <a:normAutofit/>
          </a:bodyPr>
          <a:lstStyle/>
          <a:p>
            <a:r>
              <a:rPr lang="en-ZA" sz="3200" cap="small" dirty="0">
                <a:solidFill>
                  <a:srgbClr val="006600"/>
                </a:solidFill>
              </a:rPr>
              <a:t>Conclusion</a:t>
            </a:r>
          </a:p>
        </p:txBody>
      </p:sp>
      <p:graphicFrame>
        <p:nvGraphicFramePr>
          <p:cNvPr id="2" name="Table 2">
            <a:extLst>
              <a:ext uri="{FF2B5EF4-FFF2-40B4-BE49-F238E27FC236}">
                <a16:creationId xmlns:a16="http://schemas.microsoft.com/office/drawing/2014/main" xmlns="" id="{68797DCE-ED05-4FE4-9474-16EF5089C541}"/>
              </a:ext>
            </a:extLst>
          </p:cNvPr>
          <p:cNvGraphicFramePr>
            <a:graphicFrameLocks noGrp="1"/>
          </p:cNvGraphicFramePr>
          <p:nvPr>
            <p:extLst>
              <p:ext uri="{D42A27DB-BD31-4B8C-83A1-F6EECF244321}">
                <p14:modId xmlns:p14="http://schemas.microsoft.com/office/powerpoint/2010/main" val="3129163767"/>
              </p:ext>
            </p:extLst>
          </p:nvPr>
        </p:nvGraphicFramePr>
        <p:xfrm>
          <a:off x="2047776" y="4077072"/>
          <a:ext cx="8096448" cy="731520"/>
        </p:xfrm>
        <a:graphic>
          <a:graphicData uri="http://schemas.openxmlformats.org/drawingml/2006/table">
            <a:tbl>
              <a:tblPr firstRow="1" bandRow="1">
                <a:tableStyleId>{2A488322-F2BA-4B5B-9748-0D474271808F}</a:tableStyleId>
              </a:tblPr>
              <a:tblGrid>
                <a:gridCol w="2024112">
                  <a:extLst>
                    <a:ext uri="{9D8B030D-6E8A-4147-A177-3AD203B41FA5}">
                      <a16:colId xmlns:a16="http://schemas.microsoft.com/office/drawing/2014/main" xmlns="" val="2278540456"/>
                    </a:ext>
                  </a:extLst>
                </a:gridCol>
                <a:gridCol w="2024112">
                  <a:extLst>
                    <a:ext uri="{9D8B030D-6E8A-4147-A177-3AD203B41FA5}">
                      <a16:colId xmlns:a16="http://schemas.microsoft.com/office/drawing/2014/main" xmlns="" val="2688043269"/>
                    </a:ext>
                  </a:extLst>
                </a:gridCol>
                <a:gridCol w="2024112">
                  <a:extLst>
                    <a:ext uri="{9D8B030D-6E8A-4147-A177-3AD203B41FA5}">
                      <a16:colId xmlns:a16="http://schemas.microsoft.com/office/drawing/2014/main" xmlns="" val="3541315989"/>
                    </a:ext>
                  </a:extLst>
                </a:gridCol>
                <a:gridCol w="2024112">
                  <a:extLst>
                    <a:ext uri="{9D8B030D-6E8A-4147-A177-3AD203B41FA5}">
                      <a16:colId xmlns:a16="http://schemas.microsoft.com/office/drawing/2014/main" xmlns="" val="371230447"/>
                    </a:ext>
                  </a:extLst>
                </a:gridCol>
              </a:tblGrid>
              <a:tr h="240242">
                <a:tc>
                  <a:txBody>
                    <a:bodyPr/>
                    <a:lstStyle/>
                    <a:p>
                      <a:r>
                        <a:rPr lang="en-ZA" dirty="0"/>
                        <a:t>Financial Year:</a:t>
                      </a:r>
                    </a:p>
                  </a:txBody>
                  <a:tcPr/>
                </a:tc>
                <a:tc>
                  <a:txBody>
                    <a:bodyPr/>
                    <a:lstStyle/>
                    <a:p>
                      <a:r>
                        <a:rPr lang="en-ZA" dirty="0"/>
                        <a:t>2020/21</a:t>
                      </a:r>
                    </a:p>
                  </a:txBody>
                  <a:tcPr/>
                </a:tc>
                <a:tc>
                  <a:txBody>
                    <a:bodyPr/>
                    <a:lstStyle/>
                    <a:p>
                      <a:r>
                        <a:rPr lang="en-ZA" dirty="0"/>
                        <a:t>2021/22</a:t>
                      </a:r>
                    </a:p>
                  </a:txBody>
                  <a:tcPr/>
                </a:tc>
                <a:tc>
                  <a:txBody>
                    <a:bodyPr/>
                    <a:lstStyle/>
                    <a:p>
                      <a:r>
                        <a:rPr lang="en-ZA" dirty="0"/>
                        <a:t>2022/23</a:t>
                      </a:r>
                    </a:p>
                  </a:txBody>
                  <a:tcPr/>
                </a:tc>
                <a:extLst>
                  <a:ext uri="{0D108BD9-81ED-4DB2-BD59-A6C34878D82A}">
                    <a16:rowId xmlns:a16="http://schemas.microsoft.com/office/drawing/2014/main" xmlns="" val="2222431293"/>
                  </a:ext>
                </a:extLst>
              </a:tr>
              <a:tr h="240242">
                <a:tc>
                  <a:txBody>
                    <a:bodyPr/>
                    <a:lstStyle/>
                    <a:p>
                      <a:r>
                        <a:rPr lang="en-ZA" dirty="0"/>
                        <a:t>Household Budget:</a:t>
                      </a:r>
                    </a:p>
                  </a:txBody>
                  <a:tcPr/>
                </a:tc>
                <a:tc>
                  <a:txBody>
                    <a:bodyPr/>
                    <a:lstStyle/>
                    <a:p>
                      <a:r>
                        <a:rPr lang="en-ZA" dirty="0"/>
                        <a:t>230.5 million</a:t>
                      </a:r>
                    </a:p>
                  </a:txBody>
                  <a:tcPr/>
                </a:tc>
                <a:tc>
                  <a:txBody>
                    <a:bodyPr/>
                    <a:lstStyle/>
                    <a:p>
                      <a:r>
                        <a:rPr lang="en-ZA" dirty="0"/>
                        <a:t>276.8 million</a:t>
                      </a:r>
                    </a:p>
                  </a:txBody>
                  <a:tcPr/>
                </a:tc>
                <a:tc>
                  <a:txBody>
                    <a:bodyPr/>
                    <a:lstStyle/>
                    <a:p>
                      <a:r>
                        <a:rPr lang="en-ZA" dirty="0"/>
                        <a:t>258.1 million</a:t>
                      </a:r>
                    </a:p>
                  </a:txBody>
                  <a:tcPr/>
                </a:tc>
                <a:extLst>
                  <a:ext uri="{0D108BD9-81ED-4DB2-BD59-A6C34878D82A}">
                    <a16:rowId xmlns:a16="http://schemas.microsoft.com/office/drawing/2014/main" xmlns="" val="1212310048"/>
                  </a:ext>
                </a:extLst>
              </a:tr>
            </a:tbl>
          </a:graphicData>
        </a:graphic>
      </p:graphicFrame>
    </p:spTree>
    <p:extLst>
      <p:ext uri="{BB962C8B-B14F-4D97-AF65-F5344CB8AC3E}">
        <p14:creationId xmlns:p14="http://schemas.microsoft.com/office/powerpoint/2010/main" val="218716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59496" y="2420888"/>
            <a:ext cx="9144000" cy="1368152"/>
          </a:xfrm>
        </p:spPr>
        <p:txBody>
          <a:bodyPr>
            <a:normAutofit/>
          </a:bodyPr>
          <a:lstStyle/>
          <a:p>
            <a:r>
              <a:rPr lang="en-US" sz="4400" b="1" dirty="0"/>
              <a:t>THANK YOU </a:t>
            </a:r>
          </a:p>
        </p:txBody>
      </p:sp>
      <p:pic>
        <p:nvPicPr>
          <p:cNvPr id="4" name="Content Placeholder 3">
            <a:extLst>
              <a:ext uri="{FF2B5EF4-FFF2-40B4-BE49-F238E27FC236}">
                <a16:creationId xmlns:a16="http://schemas.microsoft.com/office/drawing/2014/main" xmlns="" id="{476EB8FF-642D-41CC-B6EA-FE350CD69A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368" y="5157192"/>
            <a:ext cx="2963487" cy="1413164"/>
          </a:xfrm>
          <a:prstGeom prst="rect">
            <a:avLst/>
          </a:prstGeom>
        </p:spPr>
      </p:pic>
      <p:pic>
        <p:nvPicPr>
          <p:cNvPr id="6" name="Picture 4">
            <a:extLst>
              <a:ext uri="{FF2B5EF4-FFF2-40B4-BE49-F238E27FC236}">
                <a16:creationId xmlns:a16="http://schemas.microsoft.com/office/drawing/2014/main" xmlns="" id="{17D3E473-B32F-4FC1-951B-1ED4D1755AA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04512" y="5702112"/>
            <a:ext cx="8128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4942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a:extLst>
              <a:ext uri="{FF2B5EF4-FFF2-40B4-BE49-F238E27FC236}">
                <a16:creationId xmlns:a16="http://schemas.microsoft.com/office/drawing/2014/main" xmlns="" id="{AD8A6A16-4F94-48DF-9926-AAD287245E0E}"/>
              </a:ext>
            </a:extLst>
          </p:cNvPr>
          <p:cNvPicPr>
            <a:picLocks noChangeAspect="1"/>
          </p:cNvPicPr>
          <p:nvPr/>
        </p:nvPicPr>
        <p:blipFill>
          <a:blip r:embed="rId3">
            <a:extLst>
              <a:ext uri="{28A0092B-C50C-407E-A947-70E740481C1C}">
                <a14:useLocalDpi xmlns:a14="http://schemas.microsoft.com/office/drawing/2010/main" val="0"/>
              </a:ext>
            </a:extLst>
          </a:blip>
          <a:srcRect t="24004" b="31992"/>
          <a:stretch>
            <a:fillRect/>
          </a:stretch>
        </p:blipFill>
        <p:spPr bwMode="auto">
          <a:xfrm>
            <a:off x="1757363" y="5856288"/>
            <a:ext cx="25463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4">
            <a:extLst>
              <a:ext uri="{FF2B5EF4-FFF2-40B4-BE49-F238E27FC236}">
                <a16:creationId xmlns:a16="http://schemas.microsoft.com/office/drawing/2014/main" xmlns="" id="{30F5E79D-A1DA-4BED-9B47-854595F3347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759825" y="5927726"/>
            <a:ext cx="8128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Slide Number Placeholder 2">
            <a:extLst>
              <a:ext uri="{FF2B5EF4-FFF2-40B4-BE49-F238E27FC236}">
                <a16:creationId xmlns:a16="http://schemas.microsoft.com/office/drawing/2014/main" xmlns="" id="{6C40B132-CFC7-4204-BE29-8CE141E27646}"/>
              </a:ext>
            </a:extLst>
          </p:cNvPr>
          <p:cNvSpPr txBox="1">
            <a:spLocks noChangeArrowheads="1"/>
          </p:cNvSpPr>
          <p:nvPr/>
        </p:nvSpPr>
        <p:spPr bwMode="auto">
          <a:xfrm>
            <a:off x="8346931" y="6304236"/>
            <a:ext cx="320229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fld id="{4E68C7C8-3D5A-4C46-B56A-8F32F0BD7BD1}" type="slidenum">
              <a:rPr lang="en-US" altLang="en-US" sz="2000" b="1">
                <a:solidFill>
                  <a:srgbClr val="898989"/>
                </a:solidFill>
              </a:rPr>
              <a:pPr algn="r" eaLnBrk="1" hangingPunct="1"/>
              <a:t>2</a:t>
            </a:fld>
            <a:endParaRPr lang="en-US" altLang="en-US" sz="2000" b="1" dirty="0">
              <a:solidFill>
                <a:srgbClr val="898989"/>
              </a:solidFill>
            </a:endParaRPr>
          </a:p>
        </p:txBody>
      </p:sp>
      <p:sp>
        <p:nvSpPr>
          <p:cNvPr id="10" name="Content Placeholder 4">
            <a:extLst>
              <a:ext uri="{FF2B5EF4-FFF2-40B4-BE49-F238E27FC236}">
                <a16:creationId xmlns:a16="http://schemas.microsoft.com/office/drawing/2014/main" xmlns="" id="{57D652D9-6925-440E-9FA9-C49B71116734}"/>
              </a:ext>
            </a:extLst>
          </p:cNvPr>
          <p:cNvSpPr txBox="1">
            <a:spLocks/>
          </p:cNvSpPr>
          <p:nvPr/>
        </p:nvSpPr>
        <p:spPr>
          <a:xfrm>
            <a:off x="407368" y="1412776"/>
            <a:ext cx="11175032" cy="4752528"/>
          </a:xfrm>
          <a:prstGeom prst="rect">
            <a:avLst/>
          </a:prstGeom>
        </p:spPr>
        <p:txBody>
          <a:bodyPr>
            <a:noAutofit/>
          </a:bodyPr>
          <a:lstStyle>
            <a:lvl1pPr marL="342529" indent="-342529" algn="l" defTabSz="913403"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136" indent="-285441" algn="l" defTabSz="913403"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1755" indent="-228350" algn="l" defTabSz="913403"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598455" indent="-228350" algn="l" defTabSz="913403"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5157" indent="-228350" algn="l" defTabSz="913403"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1846"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8559"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5262"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1964"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3538" lvl="0" indent="-363538" algn="just">
              <a:spcBef>
                <a:spcPts val="0"/>
              </a:spcBef>
            </a:pPr>
            <a:r>
              <a:rPr lang="en-ZA" sz="2600" dirty="0"/>
              <a:t>Background</a:t>
            </a:r>
          </a:p>
          <a:p>
            <a:pPr marL="363538" lvl="0" indent="-363538" algn="just">
              <a:spcBef>
                <a:spcPts val="0"/>
              </a:spcBef>
            </a:pPr>
            <a:endParaRPr lang="en-ZA" sz="900" dirty="0"/>
          </a:p>
          <a:p>
            <a:pPr marL="363538" lvl="0" indent="-363538" algn="just">
              <a:spcBef>
                <a:spcPts val="0"/>
              </a:spcBef>
            </a:pPr>
            <a:r>
              <a:rPr lang="en-ZA" sz="2600" dirty="0"/>
              <a:t>Constitutional Court Order</a:t>
            </a:r>
          </a:p>
          <a:p>
            <a:pPr marL="363538" lvl="0" indent="-363538" algn="just">
              <a:spcBef>
                <a:spcPts val="0"/>
              </a:spcBef>
            </a:pPr>
            <a:endParaRPr lang="en-ZA" sz="1200" dirty="0"/>
          </a:p>
          <a:p>
            <a:pPr marL="363538" lvl="0" indent="-363538" algn="just">
              <a:spcBef>
                <a:spcPts val="0"/>
              </a:spcBef>
            </a:pPr>
            <a:r>
              <a:rPr lang="en-ZA" sz="2600" dirty="0"/>
              <a:t>Court Description of the Special Master </a:t>
            </a:r>
          </a:p>
          <a:p>
            <a:pPr marL="363538" lvl="0" indent="-363538" algn="just">
              <a:spcBef>
                <a:spcPts val="0"/>
              </a:spcBef>
            </a:pPr>
            <a:endParaRPr lang="en-ZA" sz="1200" dirty="0"/>
          </a:p>
          <a:p>
            <a:pPr marL="363538" lvl="0" indent="-363538" algn="just">
              <a:spcBef>
                <a:spcPts val="0"/>
              </a:spcBef>
            </a:pPr>
            <a:r>
              <a:rPr lang="en-ZA" sz="2600" dirty="0"/>
              <a:t>Appointment of the Special Master</a:t>
            </a:r>
          </a:p>
          <a:p>
            <a:pPr marL="363538" lvl="0" indent="-363538" algn="just">
              <a:spcBef>
                <a:spcPts val="0"/>
              </a:spcBef>
            </a:pPr>
            <a:endParaRPr lang="en-ZA" sz="1200" dirty="0"/>
          </a:p>
          <a:p>
            <a:pPr marL="363538" lvl="0" indent="-363538" algn="just">
              <a:spcBef>
                <a:spcPts val="0"/>
              </a:spcBef>
            </a:pPr>
            <a:r>
              <a:rPr lang="en-ZA" sz="2600" dirty="0"/>
              <a:t>Establishing the Office of the Special Master</a:t>
            </a:r>
          </a:p>
          <a:p>
            <a:pPr marL="363538" lvl="0" indent="-363538" algn="just">
              <a:spcBef>
                <a:spcPts val="0"/>
              </a:spcBef>
            </a:pPr>
            <a:endParaRPr lang="en-ZA" sz="1400" dirty="0"/>
          </a:p>
          <a:p>
            <a:pPr marL="363538" lvl="0" indent="-363538" algn="just">
              <a:spcBef>
                <a:spcPts val="0"/>
              </a:spcBef>
            </a:pPr>
            <a:r>
              <a:rPr lang="en-ZA" sz="2600" dirty="0"/>
              <a:t>Implementation Plan</a:t>
            </a:r>
          </a:p>
          <a:p>
            <a:pPr marL="363538" lvl="0" indent="-363538" algn="just">
              <a:spcBef>
                <a:spcPts val="0"/>
              </a:spcBef>
            </a:pPr>
            <a:endParaRPr lang="en-ZA" sz="1100" dirty="0"/>
          </a:p>
          <a:p>
            <a:pPr marL="363538" lvl="0" indent="-363538" algn="just">
              <a:spcBef>
                <a:spcPts val="0"/>
              </a:spcBef>
            </a:pPr>
            <a:r>
              <a:rPr lang="en-ZA" sz="2600" dirty="0"/>
              <a:t>Conclusion</a:t>
            </a:r>
          </a:p>
          <a:p>
            <a:pPr marL="363538" lvl="0" indent="-363538" algn="just">
              <a:spcBef>
                <a:spcPts val="0"/>
              </a:spcBef>
            </a:pPr>
            <a:endParaRPr lang="en-US" sz="2000" dirty="0"/>
          </a:p>
          <a:p>
            <a:pPr marL="363538" lvl="0" indent="-363538" algn="just">
              <a:spcBef>
                <a:spcPts val="0"/>
              </a:spcBef>
            </a:pPr>
            <a:endParaRPr lang="en-ZA" sz="2000" dirty="0">
              <a:ea typeface="Times New Roman" panose="02020603050405020304" pitchFamily="18" charset="0"/>
            </a:endParaRPr>
          </a:p>
        </p:txBody>
      </p:sp>
      <p:sp>
        <p:nvSpPr>
          <p:cNvPr id="11" name="Title 1">
            <a:extLst>
              <a:ext uri="{FF2B5EF4-FFF2-40B4-BE49-F238E27FC236}">
                <a16:creationId xmlns:a16="http://schemas.microsoft.com/office/drawing/2014/main" xmlns="" id="{1E900892-1A43-4363-9A1B-2F62A795384B}"/>
              </a:ext>
            </a:extLst>
          </p:cNvPr>
          <p:cNvSpPr>
            <a:spLocks noGrp="1"/>
          </p:cNvSpPr>
          <p:nvPr>
            <p:ph type="title"/>
          </p:nvPr>
        </p:nvSpPr>
        <p:spPr>
          <a:xfrm>
            <a:off x="263352" y="188639"/>
            <a:ext cx="11665296" cy="720081"/>
          </a:xfrm>
        </p:spPr>
        <p:txBody>
          <a:bodyPr vert="horz" lIns="91440" tIns="45720" rIns="91440" bIns="45720" rtlCol="0" anchor="ctr">
            <a:normAutofit/>
          </a:bodyPr>
          <a:lstStyle/>
          <a:p>
            <a:r>
              <a:rPr lang="en-ZA" sz="3200" cap="small" dirty="0">
                <a:solidFill>
                  <a:srgbClr val="006600"/>
                </a:solidFill>
              </a:rPr>
              <a:t>Content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a:extLst>
              <a:ext uri="{FF2B5EF4-FFF2-40B4-BE49-F238E27FC236}">
                <a16:creationId xmlns:a16="http://schemas.microsoft.com/office/drawing/2014/main" xmlns="" id="{AD8A6A16-4F94-48DF-9926-AAD287245E0E}"/>
              </a:ext>
            </a:extLst>
          </p:cNvPr>
          <p:cNvPicPr>
            <a:picLocks noChangeAspect="1"/>
          </p:cNvPicPr>
          <p:nvPr/>
        </p:nvPicPr>
        <p:blipFill>
          <a:blip r:embed="rId3">
            <a:extLst>
              <a:ext uri="{28A0092B-C50C-407E-A947-70E740481C1C}">
                <a14:useLocalDpi xmlns:a14="http://schemas.microsoft.com/office/drawing/2010/main" val="0"/>
              </a:ext>
            </a:extLst>
          </a:blip>
          <a:srcRect t="24004" b="31992"/>
          <a:stretch>
            <a:fillRect/>
          </a:stretch>
        </p:blipFill>
        <p:spPr bwMode="auto">
          <a:xfrm>
            <a:off x="1757363" y="5856288"/>
            <a:ext cx="25463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4">
            <a:extLst>
              <a:ext uri="{FF2B5EF4-FFF2-40B4-BE49-F238E27FC236}">
                <a16:creationId xmlns:a16="http://schemas.microsoft.com/office/drawing/2014/main" xmlns="" id="{30F5E79D-A1DA-4BED-9B47-854595F3347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759825" y="5927726"/>
            <a:ext cx="8128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Slide Number Placeholder 2">
            <a:extLst>
              <a:ext uri="{FF2B5EF4-FFF2-40B4-BE49-F238E27FC236}">
                <a16:creationId xmlns:a16="http://schemas.microsoft.com/office/drawing/2014/main" xmlns="" id="{6C40B132-CFC7-4204-BE29-8CE141E27646}"/>
              </a:ext>
            </a:extLst>
          </p:cNvPr>
          <p:cNvSpPr txBox="1">
            <a:spLocks noChangeArrowheads="1"/>
          </p:cNvSpPr>
          <p:nvPr/>
        </p:nvSpPr>
        <p:spPr bwMode="auto">
          <a:xfrm>
            <a:off x="8346931" y="6304236"/>
            <a:ext cx="320229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fld id="{4E68C7C8-3D5A-4C46-B56A-8F32F0BD7BD1}" type="slidenum">
              <a:rPr lang="en-US" altLang="en-US" sz="2000" b="1">
                <a:solidFill>
                  <a:srgbClr val="898989"/>
                </a:solidFill>
              </a:rPr>
              <a:pPr algn="r" eaLnBrk="1" hangingPunct="1"/>
              <a:t>3</a:t>
            </a:fld>
            <a:endParaRPr lang="en-US" altLang="en-US" sz="2000" b="1" dirty="0">
              <a:solidFill>
                <a:srgbClr val="898989"/>
              </a:solidFill>
            </a:endParaRPr>
          </a:p>
        </p:txBody>
      </p:sp>
      <p:sp>
        <p:nvSpPr>
          <p:cNvPr id="10" name="Content Placeholder 4">
            <a:extLst>
              <a:ext uri="{FF2B5EF4-FFF2-40B4-BE49-F238E27FC236}">
                <a16:creationId xmlns:a16="http://schemas.microsoft.com/office/drawing/2014/main" xmlns="" id="{57D652D9-6925-440E-9FA9-C49B71116734}"/>
              </a:ext>
            </a:extLst>
          </p:cNvPr>
          <p:cNvSpPr txBox="1">
            <a:spLocks/>
          </p:cNvSpPr>
          <p:nvPr/>
        </p:nvSpPr>
        <p:spPr>
          <a:xfrm>
            <a:off x="407368" y="1412776"/>
            <a:ext cx="11175032" cy="4752528"/>
          </a:xfrm>
          <a:prstGeom prst="rect">
            <a:avLst/>
          </a:prstGeom>
        </p:spPr>
        <p:txBody>
          <a:bodyPr>
            <a:noAutofit/>
          </a:bodyPr>
          <a:lstStyle>
            <a:lvl1pPr marL="342529" indent="-342529" algn="l" defTabSz="913403"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136" indent="-285441" algn="l" defTabSz="913403"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1755" indent="-228350" algn="l" defTabSz="913403"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598455" indent="-228350" algn="l" defTabSz="913403"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5157" indent="-228350" algn="l" defTabSz="913403"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1846"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8559"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5262"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1964"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3538" lvl="0" indent="-363538" algn="just">
              <a:spcBef>
                <a:spcPts val="0"/>
              </a:spcBef>
            </a:pPr>
            <a:r>
              <a:rPr lang="en-US" sz="2000" dirty="0"/>
              <a:t>The Land Reform (Labour Tenants) Act 3 of 1996 required labour tenants to submit applications for an award of land by 31 March 2001. </a:t>
            </a:r>
          </a:p>
          <a:p>
            <a:pPr marL="363538" lvl="0" indent="-363538" algn="just">
              <a:spcBef>
                <a:spcPts val="0"/>
              </a:spcBef>
              <a:buNone/>
            </a:pPr>
            <a:endParaRPr lang="en-US" sz="2000" dirty="0"/>
          </a:p>
          <a:p>
            <a:pPr marL="363538" lvl="0" indent="-363538" algn="just">
              <a:spcBef>
                <a:spcPts val="0"/>
              </a:spcBef>
            </a:pPr>
            <a:r>
              <a:rPr lang="en-US" sz="2000" dirty="0" smtClean="0"/>
              <a:t>20</a:t>
            </a:r>
            <a:r>
              <a:rPr lang="en-US" sz="2000" dirty="0"/>
              <a:t> 325 applications were lodged.  </a:t>
            </a:r>
            <a:r>
              <a:rPr lang="en-US" sz="2000" dirty="0" smtClean="0"/>
              <a:t>10 </a:t>
            </a:r>
            <a:r>
              <a:rPr lang="en-US" sz="2000" dirty="0"/>
              <a:t>992 </a:t>
            </a:r>
            <a:r>
              <a:rPr lang="en-US" sz="2000" dirty="0" smtClean="0"/>
              <a:t>are settled</a:t>
            </a:r>
            <a:r>
              <a:rPr lang="en-US" sz="2000" dirty="0"/>
              <a:t>; </a:t>
            </a:r>
            <a:r>
              <a:rPr lang="en-US" sz="2000" dirty="0" smtClean="0"/>
              <a:t> 9</a:t>
            </a:r>
            <a:r>
              <a:rPr lang="en-US" sz="2000" dirty="0"/>
              <a:t> 333 applications are outstanding.</a:t>
            </a:r>
          </a:p>
          <a:p>
            <a:pPr marL="363538" lvl="0" indent="-363538" algn="just">
              <a:spcBef>
                <a:spcPts val="0"/>
              </a:spcBef>
              <a:buNone/>
            </a:pPr>
            <a:endParaRPr lang="en-ZA" sz="2000" dirty="0"/>
          </a:p>
          <a:p>
            <a:pPr marL="363538" indent="-363538" algn="just">
              <a:spcBef>
                <a:spcPts val="0"/>
              </a:spcBef>
            </a:pPr>
            <a:r>
              <a:rPr lang="en-GB" sz="2000" dirty="0"/>
              <a:t>In settling the applications, grant-based subprogrammes such as the Settlement Land Acquisition Grant and the Land Redistribution for Agricultural Development Grant were used until 2009.</a:t>
            </a:r>
          </a:p>
          <a:p>
            <a:pPr marL="363538" indent="-363538" algn="just">
              <a:spcBef>
                <a:spcPts val="0"/>
              </a:spcBef>
              <a:buNone/>
            </a:pPr>
            <a:endParaRPr lang="en-GB" sz="2000" dirty="0"/>
          </a:p>
          <a:p>
            <a:pPr marL="363538" lvl="0" indent="-363538" algn="just"/>
            <a:r>
              <a:rPr lang="en-GB" sz="2000" dirty="0"/>
              <a:t>In 2009 there was a policy shift towards land development and state acquisition of land, hence grant-based sub-programmes were abolished. This led to a collapse of the labour tenants programme between 2010 and 2015.</a:t>
            </a:r>
            <a:r>
              <a:rPr lang="en-GB" sz="2000" dirty="0">
                <a:solidFill>
                  <a:srgbClr val="000000"/>
                </a:solidFill>
              </a:rPr>
              <a:t> A class action was brought to compel the Department to process the remaining labour tenant applications, which ended at the Constitutional Court.</a:t>
            </a:r>
            <a:endParaRPr lang="en-ZA" sz="2000" dirty="0">
              <a:ea typeface="Times New Roman" panose="02020603050405020304" pitchFamily="18" charset="0"/>
            </a:endParaRPr>
          </a:p>
        </p:txBody>
      </p:sp>
      <p:sp>
        <p:nvSpPr>
          <p:cNvPr id="11" name="Title 1">
            <a:extLst>
              <a:ext uri="{FF2B5EF4-FFF2-40B4-BE49-F238E27FC236}">
                <a16:creationId xmlns:a16="http://schemas.microsoft.com/office/drawing/2014/main" xmlns="" id="{1E900892-1A43-4363-9A1B-2F62A795384B}"/>
              </a:ext>
            </a:extLst>
          </p:cNvPr>
          <p:cNvSpPr>
            <a:spLocks noGrp="1"/>
          </p:cNvSpPr>
          <p:nvPr>
            <p:ph type="title"/>
          </p:nvPr>
        </p:nvSpPr>
        <p:spPr>
          <a:xfrm>
            <a:off x="263352" y="188639"/>
            <a:ext cx="11665296" cy="720081"/>
          </a:xfrm>
        </p:spPr>
        <p:txBody>
          <a:bodyPr vert="horz" lIns="91440" tIns="45720" rIns="91440" bIns="45720" rtlCol="0" anchor="ctr">
            <a:normAutofit/>
          </a:bodyPr>
          <a:lstStyle/>
          <a:p>
            <a:r>
              <a:rPr lang="en-ZA" sz="3200" cap="small" dirty="0">
                <a:solidFill>
                  <a:srgbClr val="006600"/>
                </a:solidFill>
              </a:rPr>
              <a:t>Background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a:extLst>
              <a:ext uri="{FF2B5EF4-FFF2-40B4-BE49-F238E27FC236}">
                <a16:creationId xmlns:a16="http://schemas.microsoft.com/office/drawing/2014/main" xmlns="" id="{AD8A6A16-4F94-48DF-9926-AAD287245E0E}"/>
              </a:ext>
            </a:extLst>
          </p:cNvPr>
          <p:cNvPicPr>
            <a:picLocks noChangeAspect="1"/>
          </p:cNvPicPr>
          <p:nvPr/>
        </p:nvPicPr>
        <p:blipFill>
          <a:blip r:embed="rId3">
            <a:extLst>
              <a:ext uri="{28A0092B-C50C-407E-A947-70E740481C1C}">
                <a14:useLocalDpi xmlns:a14="http://schemas.microsoft.com/office/drawing/2010/main" val="0"/>
              </a:ext>
            </a:extLst>
          </a:blip>
          <a:srcRect t="24004" b="31992"/>
          <a:stretch>
            <a:fillRect/>
          </a:stretch>
        </p:blipFill>
        <p:spPr bwMode="auto">
          <a:xfrm>
            <a:off x="1757363" y="5856288"/>
            <a:ext cx="25463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4">
            <a:extLst>
              <a:ext uri="{FF2B5EF4-FFF2-40B4-BE49-F238E27FC236}">
                <a16:creationId xmlns:a16="http://schemas.microsoft.com/office/drawing/2014/main" xmlns="" id="{30F5E79D-A1DA-4BED-9B47-854595F3347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759825" y="5927726"/>
            <a:ext cx="8128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Slide Number Placeholder 2">
            <a:extLst>
              <a:ext uri="{FF2B5EF4-FFF2-40B4-BE49-F238E27FC236}">
                <a16:creationId xmlns:a16="http://schemas.microsoft.com/office/drawing/2014/main" xmlns="" id="{6C40B132-CFC7-4204-BE29-8CE141E27646}"/>
              </a:ext>
            </a:extLst>
          </p:cNvPr>
          <p:cNvSpPr txBox="1">
            <a:spLocks noChangeArrowheads="1"/>
          </p:cNvSpPr>
          <p:nvPr/>
        </p:nvSpPr>
        <p:spPr bwMode="auto">
          <a:xfrm>
            <a:off x="8346931" y="6304236"/>
            <a:ext cx="320229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fld id="{4E68C7C8-3D5A-4C46-B56A-8F32F0BD7BD1}" type="slidenum">
              <a:rPr lang="en-US" altLang="en-US" sz="2000" b="1">
                <a:solidFill>
                  <a:srgbClr val="898989"/>
                </a:solidFill>
              </a:rPr>
              <a:pPr algn="r" eaLnBrk="1" hangingPunct="1"/>
              <a:t>4</a:t>
            </a:fld>
            <a:endParaRPr lang="en-US" altLang="en-US" sz="2000" b="1" dirty="0">
              <a:solidFill>
                <a:srgbClr val="898989"/>
              </a:solidFill>
            </a:endParaRPr>
          </a:p>
        </p:txBody>
      </p:sp>
      <p:sp>
        <p:nvSpPr>
          <p:cNvPr id="10" name="Content Placeholder 4">
            <a:extLst>
              <a:ext uri="{FF2B5EF4-FFF2-40B4-BE49-F238E27FC236}">
                <a16:creationId xmlns:a16="http://schemas.microsoft.com/office/drawing/2014/main" xmlns="" id="{57D652D9-6925-440E-9FA9-C49B71116734}"/>
              </a:ext>
            </a:extLst>
          </p:cNvPr>
          <p:cNvSpPr txBox="1">
            <a:spLocks/>
          </p:cNvSpPr>
          <p:nvPr/>
        </p:nvSpPr>
        <p:spPr>
          <a:xfrm>
            <a:off x="407368" y="1412776"/>
            <a:ext cx="11175032" cy="4752528"/>
          </a:xfrm>
          <a:prstGeom prst="rect">
            <a:avLst/>
          </a:prstGeom>
        </p:spPr>
        <p:txBody>
          <a:bodyPr>
            <a:noAutofit/>
          </a:bodyPr>
          <a:lstStyle>
            <a:lvl1pPr marL="342529" indent="-342529" algn="l" defTabSz="913403"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136" indent="-285441" algn="l" defTabSz="913403"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1755" indent="-228350" algn="l" defTabSz="913403"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598455" indent="-228350" algn="l" defTabSz="913403"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5157" indent="-228350" algn="l" defTabSz="913403"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1846"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8559"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5262"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1964"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8775" lvl="0" indent="-358775" algn="just"/>
            <a:r>
              <a:rPr lang="en-GB" sz="2000" dirty="0">
                <a:solidFill>
                  <a:srgbClr val="000000"/>
                </a:solidFill>
              </a:rPr>
              <a:t>The Constitutional Court confirmed an order that had earlier been made by the </a:t>
            </a:r>
            <a:r>
              <a:rPr lang="en-US" sz="2000" dirty="0"/>
              <a:t>Land Claims Court that: </a:t>
            </a:r>
          </a:p>
          <a:p>
            <a:pPr marL="358775" lvl="0" indent="-358775" algn="just"/>
            <a:endParaRPr lang="en-US" sz="1050" dirty="0"/>
          </a:p>
          <a:p>
            <a:pPr marL="901700" lvl="0" indent="-538163" algn="just"/>
            <a:r>
              <a:rPr lang="en-US" sz="2000" dirty="0"/>
              <a:t>Declared that the Department’s failure to process </a:t>
            </a:r>
            <a:r>
              <a:rPr lang="en-ZA" sz="2000" dirty="0"/>
              <a:t>labour tenant applications is inconsistent with the Constitution;</a:t>
            </a:r>
          </a:p>
          <a:p>
            <a:pPr marL="901700" lvl="0" indent="-538163" algn="just"/>
            <a:endParaRPr lang="en-ZA" sz="1200" dirty="0"/>
          </a:p>
          <a:p>
            <a:pPr marL="901700" lvl="0" indent="-538163" algn="just"/>
            <a:r>
              <a:rPr lang="en-ZA" sz="2000" dirty="0"/>
              <a:t>Ordered that a Special Master for labour tenants be appointed, and defined an appointment process.</a:t>
            </a:r>
          </a:p>
          <a:p>
            <a:pPr marL="901700" lvl="0" indent="-538163" algn="just"/>
            <a:endParaRPr lang="en-ZA" sz="1200" dirty="0"/>
          </a:p>
          <a:p>
            <a:pPr marL="901700" lvl="0" indent="-538163" algn="just"/>
            <a:r>
              <a:rPr lang="en-ZA" sz="2000" dirty="0"/>
              <a:t>Ordered the Special Master to prepare</a:t>
            </a:r>
            <a:r>
              <a:rPr lang="en-US" sz="2000" dirty="0"/>
              <a:t>, in collaboration with the Department, and submit to court by 31 March 2020, an implementation plan for the settlement of the labour tenant applications by the Department, under supervision of the Special Master. </a:t>
            </a:r>
          </a:p>
          <a:p>
            <a:pPr marL="901700" lvl="0" indent="-538163" algn="just"/>
            <a:endParaRPr lang="en-US" sz="1100" dirty="0"/>
          </a:p>
          <a:p>
            <a:pPr marL="901700" lvl="0" indent="-538163" algn="just"/>
            <a:r>
              <a:rPr lang="en-US" sz="2000" dirty="0"/>
              <a:t>The court would thereafter consider any objections to the plan and approve it with or without amendments.</a:t>
            </a:r>
          </a:p>
          <a:p>
            <a:pPr lvl="0" algn="just">
              <a:spcBef>
                <a:spcPts val="0"/>
              </a:spcBef>
            </a:pPr>
            <a:endParaRPr lang="en-US" sz="2000" dirty="0"/>
          </a:p>
          <a:p>
            <a:pPr marL="358775" lvl="0" indent="-358775" algn="just"/>
            <a:endParaRPr lang="en-GB" sz="2200" dirty="0">
              <a:solidFill>
                <a:srgbClr val="000000"/>
              </a:solidFill>
            </a:endParaRPr>
          </a:p>
          <a:p>
            <a:pPr marL="358775" lvl="0" indent="-358775" algn="just"/>
            <a:endParaRPr lang="en-ZA" sz="2200" b="1" dirty="0">
              <a:solidFill>
                <a:srgbClr val="000000"/>
              </a:solidFill>
            </a:endParaRPr>
          </a:p>
        </p:txBody>
      </p:sp>
      <p:sp>
        <p:nvSpPr>
          <p:cNvPr id="11" name="Title 1">
            <a:extLst>
              <a:ext uri="{FF2B5EF4-FFF2-40B4-BE49-F238E27FC236}">
                <a16:creationId xmlns:a16="http://schemas.microsoft.com/office/drawing/2014/main" xmlns="" id="{1E900892-1A43-4363-9A1B-2F62A795384B}"/>
              </a:ext>
            </a:extLst>
          </p:cNvPr>
          <p:cNvSpPr>
            <a:spLocks noGrp="1"/>
          </p:cNvSpPr>
          <p:nvPr>
            <p:ph type="title"/>
          </p:nvPr>
        </p:nvSpPr>
        <p:spPr>
          <a:xfrm>
            <a:off x="263352" y="188639"/>
            <a:ext cx="11665296" cy="720081"/>
          </a:xfrm>
        </p:spPr>
        <p:txBody>
          <a:bodyPr vert="horz" lIns="91440" tIns="45720" rIns="91440" bIns="45720" rtlCol="0" anchor="ctr">
            <a:normAutofit/>
          </a:bodyPr>
          <a:lstStyle/>
          <a:p>
            <a:r>
              <a:rPr lang="en-ZA" sz="3200" cap="small" dirty="0">
                <a:solidFill>
                  <a:srgbClr val="006600"/>
                </a:solidFill>
              </a:rPr>
              <a:t>Constitutional Court Order </a:t>
            </a:r>
          </a:p>
        </p:txBody>
      </p:sp>
    </p:spTree>
    <p:extLst>
      <p:ext uri="{BB962C8B-B14F-4D97-AF65-F5344CB8AC3E}">
        <p14:creationId xmlns:p14="http://schemas.microsoft.com/office/powerpoint/2010/main" val="2284429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a:extLst>
              <a:ext uri="{FF2B5EF4-FFF2-40B4-BE49-F238E27FC236}">
                <a16:creationId xmlns:a16="http://schemas.microsoft.com/office/drawing/2014/main" xmlns="" id="{AD8A6A16-4F94-48DF-9926-AAD287245E0E}"/>
              </a:ext>
            </a:extLst>
          </p:cNvPr>
          <p:cNvPicPr>
            <a:picLocks noChangeAspect="1"/>
          </p:cNvPicPr>
          <p:nvPr/>
        </p:nvPicPr>
        <p:blipFill>
          <a:blip r:embed="rId3">
            <a:extLst>
              <a:ext uri="{28A0092B-C50C-407E-A947-70E740481C1C}">
                <a14:useLocalDpi xmlns:a14="http://schemas.microsoft.com/office/drawing/2010/main" val="0"/>
              </a:ext>
            </a:extLst>
          </a:blip>
          <a:srcRect t="24004" b="31992"/>
          <a:stretch>
            <a:fillRect/>
          </a:stretch>
        </p:blipFill>
        <p:spPr bwMode="auto">
          <a:xfrm>
            <a:off x="1757363" y="5856288"/>
            <a:ext cx="25463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4">
            <a:extLst>
              <a:ext uri="{FF2B5EF4-FFF2-40B4-BE49-F238E27FC236}">
                <a16:creationId xmlns:a16="http://schemas.microsoft.com/office/drawing/2014/main" xmlns="" id="{30F5E79D-A1DA-4BED-9B47-854595F3347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759825" y="5927726"/>
            <a:ext cx="8128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Slide Number Placeholder 2">
            <a:extLst>
              <a:ext uri="{FF2B5EF4-FFF2-40B4-BE49-F238E27FC236}">
                <a16:creationId xmlns:a16="http://schemas.microsoft.com/office/drawing/2014/main" xmlns="" id="{6C40B132-CFC7-4204-BE29-8CE141E27646}"/>
              </a:ext>
            </a:extLst>
          </p:cNvPr>
          <p:cNvSpPr txBox="1">
            <a:spLocks noChangeArrowheads="1"/>
          </p:cNvSpPr>
          <p:nvPr/>
        </p:nvSpPr>
        <p:spPr bwMode="auto">
          <a:xfrm>
            <a:off x="8346931" y="6304236"/>
            <a:ext cx="320229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fld id="{4E68C7C8-3D5A-4C46-B56A-8F32F0BD7BD1}" type="slidenum">
              <a:rPr lang="en-US" altLang="en-US" sz="2000" b="1">
                <a:solidFill>
                  <a:srgbClr val="898989"/>
                </a:solidFill>
              </a:rPr>
              <a:pPr algn="r" eaLnBrk="1" hangingPunct="1"/>
              <a:t>5</a:t>
            </a:fld>
            <a:endParaRPr lang="en-US" altLang="en-US" sz="2000" b="1" dirty="0">
              <a:solidFill>
                <a:srgbClr val="898989"/>
              </a:solidFill>
            </a:endParaRPr>
          </a:p>
        </p:txBody>
      </p:sp>
      <p:sp>
        <p:nvSpPr>
          <p:cNvPr id="10" name="Content Placeholder 4">
            <a:extLst>
              <a:ext uri="{FF2B5EF4-FFF2-40B4-BE49-F238E27FC236}">
                <a16:creationId xmlns:a16="http://schemas.microsoft.com/office/drawing/2014/main" xmlns="" id="{57D652D9-6925-440E-9FA9-C49B71116734}"/>
              </a:ext>
            </a:extLst>
          </p:cNvPr>
          <p:cNvSpPr txBox="1">
            <a:spLocks/>
          </p:cNvSpPr>
          <p:nvPr/>
        </p:nvSpPr>
        <p:spPr>
          <a:xfrm>
            <a:off x="407368" y="1412776"/>
            <a:ext cx="11175032" cy="4752528"/>
          </a:xfrm>
          <a:prstGeom prst="rect">
            <a:avLst/>
          </a:prstGeom>
        </p:spPr>
        <p:txBody>
          <a:bodyPr>
            <a:noAutofit/>
          </a:bodyPr>
          <a:lstStyle>
            <a:lvl1pPr marL="342529" indent="-342529" algn="l" defTabSz="913403"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136" indent="-285441" algn="l" defTabSz="913403"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1755" indent="-228350" algn="l" defTabSz="913403"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598455" indent="-228350" algn="l" defTabSz="913403"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5157" indent="-228350" algn="l" defTabSz="913403"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1846"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8559"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5262"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1964"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8775" lvl="0" indent="-358775" algn="just"/>
            <a:r>
              <a:rPr lang="en-GB" sz="2000" dirty="0">
                <a:solidFill>
                  <a:srgbClr val="000000"/>
                </a:solidFill>
              </a:rPr>
              <a:t>The Constitutional Court described a </a:t>
            </a:r>
            <a:r>
              <a:rPr lang="en-ZA" sz="2000" dirty="0"/>
              <a:t>Special Master as an agent of the court, and an extension of the Court’s own supervisory jurisdiction.</a:t>
            </a:r>
          </a:p>
          <a:p>
            <a:pPr marL="358775" lvl="0" indent="-358775" algn="just"/>
            <a:endParaRPr lang="en-ZA" sz="2000" dirty="0"/>
          </a:p>
          <a:p>
            <a:pPr marL="358775" lvl="0" indent="-358775" algn="just"/>
            <a:r>
              <a:rPr lang="en-ZA" sz="2000" dirty="0"/>
              <a:t>A Special Master derives his or her powers from appointment as an agent of the court, continuingly subject to court control and authority; and is therefore an extension of judicial independence.</a:t>
            </a:r>
          </a:p>
          <a:p>
            <a:pPr marL="358775" lvl="0" indent="-358775" algn="just"/>
            <a:endParaRPr lang="en-ZA" sz="2000" dirty="0"/>
          </a:p>
          <a:p>
            <a:pPr marL="358775" lvl="0" indent="-358775" algn="just"/>
            <a:r>
              <a:rPr lang="en-ZA" sz="2000" dirty="0"/>
              <a:t>A Special Master is a neutral third-party expert that is not affiliated with any of the parties, accountable to the court.</a:t>
            </a:r>
          </a:p>
          <a:p>
            <a:pPr marL="358775" lvl="0" indent="-358775" algn="just"/>
            <a:endParaRPr lang="en-ZA" sz="2000" dirty="0"/>
          </a:p>
          <a:p>
            <a:pPr marL="358775" lvl="0" indent="-358775" algn="just"/>
            <a:r>
              <a:rPr lang="en-ZA" sz="2000" dirty="0"/>
              <a:t>The main task of a Special Master is to oversee and monitor – rather than usurping performance of executive functions.</a:t>
            </a:r>
          </a:p>
          <a:p>
            <a:pPr marL="0" lvl="0" indent="0" algn="just">
              <a:buNone/>
            </a:pPr>
            <a:endParaRPr lang="en-ZA" sz="2000" dirty="0"/>
          </a:p>
          <a:p>
            <a:pPr marL="358775" lvl="0" indent="-358775" algn="just"/>
            <a:endParaRPr lang="en-GB" sz="2200" dirty="0">
              <a:solidFill>
                <a:srgbClr val="000000"/>
              </a:solidFill>
            </a:endParaRPr>
          </a:p>
          <a:p>
            <a:pPr marL="358775" lvl="0" indent="-358775" algn="just"/>
            <a:endParaRPr lang="en-ZA" sz="2200" dirty="0">
              <a:solidFill>
                <a:srgbClr val="000000"/>
              </a:solidFill>
            </a:endParaRPr>
          </a:p>
        </p:txBody>
      </p:sp>
      <p:sp>
        <p:nvSpPr>
          <p:cNvPr id="11" name="Title 1">
            <a:extLst>
              <a:ext uri="{FF2B5EF4-FFF2-40B4-BE49-F238E27FC236}">
                <a16:creationId xmlns:a16="http://schemas.microsoft.com/office/drawing/2014/main" xmlns="" id="{1E900892-1A43-4363-9A1B-2F62A795384B}"/>
              </a:ext>
            </a:extLst>
          </p:cNvPr>
          <p:cNvSpPr>
            <a:spLocks noGrp="1"/>
          </p:cNvSpPr>
          <p:nvPr>
            <p:ph type="title"/>
          </p:nvPr>
        </p:nvSpPr>
        <p:spPr>
          <a:xfrm>
            <a:off x="263352" y="188639"/>
            <a:ext cx="11665296" cy="720081"/>
          </a:xfrm>
        </p:spPr>
        <p:txBody>
          <a:bodyPr vert="horz" lIns="91440" tIns="45720" rIns="91440" bIns="45720" rtlCol="0" anchor="ctr">
            <a:normAutofit/>
          </a:bodyPr>
          <a:lstStyle/>
          <a:p>
            <a:r>
              <a:rPr lang="en-ZA" sz="3200" cap="small" dirty="0">
                <a:solidFill>
                  <a:srgbClr val="006600"/>
                </a:solidFill>
              </a:rPr>
              <a:t>Constitutional Court Description of the Special Master</a:t>
            </a:r>
          </a:p>
        </p:txBody>
      </p:sp>
    </p:spTree>
    <p:extLst>
      <p:ext uri="{BB962C8B-B14F-4D97-AF65-F5344CB8AC3E}">
        <p14:creationId xmlns:p14="http://schemas.microsoft.com/office/powerpoint/2010/main" val="3213905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a:extLst>
              <a:ext uri="{FF2B5EF4-FFF2-40B4-BE49-F238E27FC236}">
                <a16:creationId xmlns:a16="http://schemas.microsoft.com/office/drawing/2014/main" xmlns="" id="{AD8A6A16-4F94-48DF-9926-AAD287245E0E}"/>
              </a:ext>
            </a:extLst>
          </p:cNvPr>
          <p:cNvPicPr>
            <a:picLocks noChangeAspect="1"/>
          </p:cNvPicPr>
          <p:nvPr/>
        </p:nvPicPr>
        <p:blipFill>
          <a:blip r:embed="rId3">
            <a:extLst>
              <a:ext uri="{28A0092B-C50C-407E-A947-70E740481C1C}">
                <a14:useLocalDpi xmlns:a14="http://schemas.microsoft.com/office/drawing/2010/main" val="0"/>
              </a:ext>
            </a:extLst>
          </a:blip>
          <a:srcRect t="24004" b="31992"/>
          <a:stretch>
            <a:fillRect/>
          </a:stretch>
        </p:blipFill>
        <p:spPr bwMode="auto">
          <a:xfrm>
            <a:off x="1757363" y="5856288"/>
            <a:ext cx="25463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4">
            <a:extLst>
              <a:ext uri="{FF2B5EF4-FFF2-40B4-BE49-F238E27FC236}">
                <a16:creationId xmlns:a16="http://schemas.microsoft.com/office/drawing/2014/main" xmlns="" id="{30F5E79D-A1DA-4BED-9B47-854595F3347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759825" y="5927726"/>
            <a:ext cx="8128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Slide Number Placeholder 2">
            <a:extLst>
              <a:ext uri="{FF2B5EF4-FFF2-40B4-BE49-F238E27FC236}">
                <a16:creationId xmlns:a16="http://schemas.microsoft.com/office/drawing/2014/main" xmlns="" id="{6C40B132-CFC7-4204-BE29-8CE141E27646}"/>
              </a:ext>
            </a:extLst>
          </p:cNvPr>
          <p:cNvSpPr txBox="1">
            <a:spLocks noChangeArrowheads="1"/>
          </p:cNvSpPr>
          <p:nvPr/>
        </p:nvSpPr>
        <p:spPr bwMode="auto">
          <a:xfrm>
            <a:off x="8346931" y="6304236"/>
            <a:ext cx="320229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fld id="{4E68C7C8-3D5A-4C46-B56A-8F32F0BD7BD1}" type="slidenum">
              <a:rPr lang="en-US" altLang="en-US" sz="2000" b="1">
                <a:solidFill>
                  <a:srgbClr val="898989"/>
                </a:solidFill>
              </a:rPr>
              <a:pPr algn="r" eaLnBrk="1" hangingPunct="1"/>
              <a:t>6</a:t>
            </a:fld>
            <a:endParaRPr lang="en-US" altLang="en-US" sz="2000" b="1" dirty="0">
              <a:solidFill>
                <a:srgbClr val="898989"/>
              </a:solidFill>
            </a:endParaRPr>
          </a:p>
        </p:txBody>
      </p:sp>
      <p:sp>
        <p:nvSpPr>
          <p:cNvPr id="10" name="Content Placeholder 4">
            <a:extLst>
              <a:ext uri="{FF2B5EF4-FFF2-40B4-BE49-F238E27FC236}">
                <a16:creationId xmlns:a16="http://schemas.microsoft.com/office/drawing/2014/main" xmlns="" id="{57D652D9-6925-440E-9FA9-C49B71116734}"/>
              </a:ext>
            </a:extLst>
          </p:cNvPr>
          <p:cNvSpPr txBox="1">
            <a:spLocks/>
          </p:cNvSpPr>
          <p:nvPr/>
        </p:nvSpPr>
        <p:spPr>
          <a:xfrm>
            <a:off x="407368" y="1412776"/>
            <a:ext cx="11175032" cy="4752528"/>
          </a:xfrm>
          <a:prstGeom prst="rect">
            <a:avLst/>
          </a:prstGeom>
        </p:spPr>
        <p:txBody>
          <a:bodyPr>
            <a:noAutofit/>
          </a:bodyPr>
          <a:lstStyle>
            <a:lvl1pPr marL="342529" indent="-342529" algn="l" defTabSz="913403"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136" indent="-285441" algn="l" defTabSz="913403"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1755" indent="-228350" algn="l" defTabSz="913403"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598455" indent="-228350" algn="l" defTabSz="913403"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5157" indent="-228350" algn="l" defTabSz="913403"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1846"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8559"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5262"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1964"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spcBef>
                <a:spcPts val="0"/>
              </a:spcBef>
            </a:pPr>
            <a:r>
              <a:rPr lang="en-US" sz="2000" dirty="0"/>
              <a:t>Consequent to the order of the Constitutional Court, the </a:t>
            </a:r>
            <a:r>
              <a:rPr lang="en-ZA" sz="2000" dirty="0"/>
              <a:t>Land Claims Court appointed Professor Richard Levin as the Special Master of Labour Tenants for a period of 5 years. He assumed his duties on 2 January 2020.</a:t>
            </a:r>
          </a:p>
          <a:p>
            <a:pPr marL="0" lvl="0" indent="0" algn="just">
              <a:spcBef>
                <a:spcPts val="0"/>
              </a:spcBef>
              <a:buNone/>
            </a:pPr>
            <a:endParaRPr lang="en-ZA" sz="2000" dirty="0"/>
          </a:p>
          <a:p>
            <a:pPr lvl="0" algn="just">
              <a:spcBef>
                <a:spcPts val="0"/>
              </a:spcBef>
            </a:pPr>
            <a:r>
              <a:rPr lang="en-ZA" sz="2000" dirty="0"/>
              <a:t>The Land Claims Court permitted the Special Master, in consultation with the Minister and Director General: </a:t>
            </a:r>
          </a:p>
          <a:p>
            <a:pPr lvl="0" algn="just">
              <a:spcBef>
                <a:spcPts val="0"/>
              </a:spcBef>
            </a:pPr>
            <a:endParaRPr lang="en-ZA" sz="2000" dirty="0"/>
          </a:p>
          <a:p>
            <a:pPr lvl="1" algn="just">
              <a:spcBef>
                <a:spcPts val="0"/>
              </a:spcBef>
              <a:buFont typeface="Arial" panose="020B0604020202020204" pitchFamily="34" charset="0"/>
              <a:buChar char="•"/>
            </a:pPr>
            <a:r>
              <a:rPr lang="en-ZA" sz="1800" dirty="0"/>
              <a:t>To return to the court and obtain approval of the appointment of staff to his support team; and </a:t>
            </a:r>
          </a:p>
          <a:p>
            <a:pPr lvl="1" algn="just">
              <a:spcBef>
                <a:spcPts val="0"/>
              </a:spcBef>
            </a:pPr>
            <a:endParaRPr lang="en-ZA" sz="1800" dirty="0"/>
          </a:p>
          <a:p>
            <a:pPr lvl="1" algn="just">
              <a:spcBef>
                <a:spcPts val="0"/>
              </a:spcBef>
              <a:buFont typeface="Arial" panose="020B0604020202020204" pitchFamily="34" charset="0"/>
              <a:buChar char="•"/>
            </a:pPr>
            <a:r>
              <a:rPr lang="en-ZA" sz="1800" dirty="0"/>
              <a:t>To appoint consultants to provide opinions, reports and other assistance to the Special Master.</a:t>
            </a:r>
            <a:endParaRPr lang="en-US" sz="1800" dirty="0"/>
          </a:p>
          <a:p>
            <a:pPr marL="358775" lvl="0" indent="-358775" algn="just"/>
            <a:endParaRPr lang="en-GB" sz="2000" dirty="0">
              <a:solidFill>
                <a:srgbClr val="000000"/>
              </a:solidFill>
            </a:endParaRPr>
          </a:p>
          <a:p>
            <a:pPr marL="358775" indent="-358775" algn="just"/>
            <a:r>
              <a:rPr lang="en-ZA" sz="2000" dirty="0"/>
              <a:t>The Land Claims Court ordered that the costs of the Special Master be borne by the Department</a:t>
            </a:r>
            <a:r>
              <a:rPr lang="en-ZA" sz="2200" dirty="0"/>
              <a:t>.</a:t>
            </a:r>
          </a:p>
          <a:p>
            <a:pPr marL="358775" lvl="0" indent="-358775" algn="just"/>
            <a:endParaRPr lang="en-ZA" sz="2200" dirty="0">
              <a:solidFill>
                <a:srgbClr val="000000"/>
              </a:solidFill>
            </a:endParaRPr>
          </a:p>
        </p:txBody>
      </p:sp>
      <p:sp>
        <p:nvSpPr>
          <p:cNvPr id="11" name="Title 1">
            <a:extLst>
              <a:ext uri="{FF2B5EF4-FFF2-40B4-BE49-F238E27FC236}">
                <a16:creationId xmlns:a16="http://schemas.microsoft.com/office/drawing/2014/main" xmlns="" id="{1E900892-1A43-4363-9A1B-2F62A795384B}"/>
              </a:ext>
            </a:extLst>
          </p:cNvPr>
          <p:cNvSpPr>
            <a:spLocks noGrp="1"/>
          </p:cNvSpPr>
          <p:nvPr>
            <p:ph type="title"/>
          </p:nvPr>
        </p:nvSpPr>
        <p:spPr>
          <a:xfrm>
            <a:off x="263352" y="188639"/>
            <a:ext cx="11665296" cy="720081"/>
          </a:xfrm>
        </p:spPr>
        <p:txBody>
          <a:bodyPr vert="horz" lIns="91440" tIns="45720" rIns="91440" bIns="45720" rtlCol="0" anchor="ctr">
            <a:normAutofit/>
          </a:bodyPr>
          <a:lstStyle/>
          <a:p>
            <a:r>
              <a:rPr lang="en-ZA" sz="3200" cap="small" dirty="0">
                <a:solidFill>
                  <a:srgbClr val="006600"/>
                </a:solidFill>
              </a:rPr>
              <a:t>Appointment of the Special Master</a:t>
            </a:r>
          </a:p>
        </p:txBody>
      </p:sp>
    </p:spTree>
    <p:extLst>
      <p:ext uri="{BB962C8B-B14F-4D97-AF65-F5344CB8AC3E}">
        <p14:creationId xmlns:p14="http://schemas.microsoft.com/office/powerpoint/2010/main" val="2167867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a:extLst>
              <a:ext uri="{FF2B5EF4-FFF2-40B4-BE49-F238E27FC236}">
                <a16:creationId xmlns:a16="http://schemas.microsoft.com/office/drawing/2014/main" xmlns="" id="{AD8A6A16-4F94-48DF-9926-AAD287245E0E}"/>
              </a:ext>
            </a:extLst>
          </p:cNvPr>
          <p:cNvPicPr>
            <a:picLocks noChangeAspect="1"/>
          </p:cNvPicPr>
          <p:nvPr/>
        </p:nvPicPr>
        <p:blipFill>
          <a:blip r:embed="rId3">
            <a:extLst>
              <a:ext uri="{28A0092B-C50C-407E-A947-70E740481C1C}">
                <a14:useLocalDpi xmlns:a14="http://schemas.microsoft.com/office/drawing/2010/main" val="0"/>
              </a:ext>
            </a:extLst>
          </a:blip>
          <a:srcRect t="24004" b="31992"/>
          <a:stretch>
            <a:fillRect/>
          </a:stretch>
        </p:blipFill>
        <p:spPr bwMode="auto">
          <a:xfrm>
            <a:off x="1757363" y="5856288"/>
            <a:ext cx="25463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4">
            <a:extLst>
              <a:ext uri="{FF2B5EF4-FFF2-40B4-BE49-F238E27FC236}">
                <a16:creationId xmlns:a16="http://schemas.microsoft.com/office/drawing/2014/main" xmlns="" id="{30F5E79D-A1DA-4BED-9B47-854595F3347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759825" y="5927726"/>
            <a:ext cx="8128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Slide Number Placeholder 2">
            <a:extLst>
              <a:ext uri="{FF2B5EF4-FFF2-40B4-BE49-F238E27FC236}">
                <a16:creationId xmlns:a16="http://schemas.microsoft.com/office/drawing/2014/main" xmlns="" id="{6C40B132-CFC7-4204-BE29-8CE141E27646}"/>
              </a:ext>
            </a:extLst>
          </p:cNvPr>
          <p:cNvSpPr txBox="1">
            <a:spLocks noChangeArrowheads="1"/>
          </p:cNvSpPr>
          <p:nvPr/>
        </p:nvSpPr>
        <p:spPr bwMode="auto">
          <a:xfrm>
            <a:off x="8346931" y="6304236"/>
            <a:ext cx="320229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fld id="{4E68C7C8-3D5A-4C46-B56A-8F32F0BD7BD1}" type="slidenum">
              <a:rPr lang="en-US" altLang="en-US" sz="2000" b="1">
                <a:solidFill>
                  <a:srgbClr val="898989"/>
                </a:solidFill>
              </a:rPr>
              <a:pPr algn="r" eaLnBrk="1" hangingPunct="1"/>
              <a:t>7</a:t>
            </a:fld>
            <a:endParaRPr lang="en-US" altLang="en-US" sz="2000" b="1" dirty="0">
              <a:solidFill>
                <a:srgbClr val="898989"/>
              </a:solidFill>
            </a:endParaRPr>
          </a:p>
        </p:txBody>
      </p:sp>
      <p:sp>
        <p:nvSpPr>
          <p:cNvPr id="10" name="Content Placeholder 4">
            <a:extLst>
              <a:ext uri="{FF2B5EF4-FFF2-40B4-BE49-F238E27FC236}">
                <a16:creationId xmlns:a16="http://schemas.microsoft.com/office/drawing/2014/main" xmlns="" id="{57D652D9-6925-440E-9FA9-C49B71116734}"/>
              </a:ext>
            </a:extLst>
          </p:cNvPr>
          <p:cNvSpPr txBox="1">
            <a:spLocks/>
          </p:cNvSpPr>
          <p:nvPr/>
        </p:nvSpPr>
        <p:spPr>
          <a:xfrm>
            <a:off x="407368" y="1412776"/>
            <a:ext cx="11175032" cy="4752528"/>
          </a:xfrm>
          <a:prstGeom prst="rect">
            <a:avLst/>
          </a:prstGeom>
        </p:spPr>
        <p:txBody>
          <a:bodyPr>
            <a:noAutofit/>
          </a:bodyPr>
          <a:lstStyle>
            <a:lvl1pPr marL="342529" indent="-342529" algn="l" defTabSz="913403"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136" indent="-285441" algn="l" defTabSz="913403"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1755" indent="-228350" algn="l" defTabSz="913403"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598455" indent="-228350" algn="l" defTabSz="913403"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5157" indent="-228350" algn="l" defTabSz="913403"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1846"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8559"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5262"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1964"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spcBef>
                <a:spcPts val="0"/>
              </a:spcBef>
            </a:pPr>
            <a:r>
              <a:rPr lang="en-ZA" sz="2000" dirty="0"/>
              <a:t>The appointment of the Special Master of labour tenants is the first of its kind in South Africa.</a:t>
            </a:r>
          </a:p>
          <a:p>
            <a:pPr lvl="0" algn="just">
              <a:spcBef>
                <a:spcPts val="0"/>
              </a:spcBef>
            </a:pPr>
            <a:endParaRPr lang="en-ZA" sz="2000" dirty="0"/>
          </a:p>
          <a:p>
            <a:pPr lvl="0" algn="just">
              <a:spcBef>
                <a:spcPts val="0"/>
              </a:spcBef>
            </a:pPr>
            <a:r>
              <a:rPr lang="en-ZA" sz="2000" dirty="0"/>
              <a:t>There has been uncertainty regarding the establishment and staffing of the Office, which was exacerbated by the tight timelines the Special Master was given by the court to develop an implementation plan. The plan was to be submitted to court by 31 March </a:t>
            </a:r>
            <a:r>
              <a:rPr lang="en-ZA" sz="2000" dirty="0" smtClean="0"/>
              <a:t>2020.</a:t>
            </a:r>
            <a:endParaRPr lang="en-ZA" sz="2000" dirty="0"/>
          </a:p>
          <a:p>
            <a:pPr lvl="0" algn="just">
              <a:spcBef>
                <a:spcPts val="0"/>
              </a:spcBef>
            </a:pPr>
            <a:endParaRPr lang="en-ZA" sz="2000" dirty="0"/>
          </a:p>
          <a:p>
            <a:pPr lvl="0" algn="just">
              <a:spcBef>
                <a:spcPts val="0"/>
              </a:spcBef>
            </a:pPr>
            <a:r>
              <a:rPr lang="en-ZA" sz="2000" dirty="0"/>
              <a:t>In January 2020 the Minister approved the appointment of four officials on a fixed term contract as additional to the establishment of the Department, and seconded them to the Office of the Special Master. They </a:t>
            </a:r>
            <a:r>
              <a:rPr lang="en-ZA" sz="2000" dirty="0" smtClean="0"/>
              <a:t>assumed </a:t>
            </a:r>
            <a:r>
              <a:rPr lang="en-ZA" sz="2000" dirty="0"/>
              <a:t>their duties in January and February 2020.</a:t>
            </a:r>
          </a:p>
          <a:p>
            <a:pPr lvl="0" algn="just">
              <a:spcBef>
                <a:spcPts val="0"/>
              </a:spcBef>
            </a:pPr>
            <a:endParaRPr lang="en-ZA" sz="2000" dirty="0"/>
          </a:p>
          <a:p>
            <a:pPr lvl="0" algn="just">
              <a:spcBef>
                <a:spcPts val="0"/>
              </a:spcBef>
            </a:pPr>
            <a:r>
              <a:rPr lang="en-ZA" sz="2000" dirty="0"/>
              <a:t>The appointments were done in terms of Regulation 57 (2) (b) of the Public Service Regulations.</a:t>
            </a:r>
          </a:p>
          <a:p>
            <a:pPr marL="358775" lvl="0" indent="-358775" algn="just"/>
            <a:endParaRPr lang="en-ZA" sz="2200" dirty="0">
              <a:solidFill>
                <a:srgbClr val="000000"/>
              </a:solidFill>
            </a:endParaRPr>
          </a:p>
        </p:txBody>
      </p:sp>
      <p:sp>
        <p:nvSpPr>
          <p:cNvPr id="11" name="Title 1">
            <a:extLst>
              <a:ext uri="{FF2B5EF4-FFF2-40B4-BE49-F238E27FC236}">
                <a16:creationId xmlns:a16="http://schemas.microsoft.com/office/drawing/2014/main" xmlns="" id="{1E900892-1A43-4363-9A1B-2F62A795384B}"/>
              </a:ext>
            </a:extLst>
          </p:cNvPr>
          <p:cNvSpPr>
            <a:spLocks noGrp="1"/>
          </p:cNvSpPr>
          <p:nvPr>
            <p:ph type="title"/>
          </p:nvPr>
        </p:nvSpPr>
        <p:spPr>
          <a:xfrm>
            <a:off x="263352" y="188639"/>
            <a:ext cx="11665296" cy="720081"/>
          </a:xfrm>
        </p:spPr>
        <p:txBody>
          <a:bodyPr vert="horz" lIns="91440" tIns="45720" rIns="91440" bIns="45720" rtlCol="0" anchor="ctr">
            <a:normAutofit/>
          </a:bodyPr>
          <a:lstStyle/>
          <a:p>
            <a:r>
              <a:rPr lang="en-ZA" sz="3200" cap="small" dirty="0">
                <a:solidFill>
                  <a:srgbClr val="006600"/>
                </a:solidFill>
              </a:rPr>
              <a:t>Establishing the Office of the Special Master</a:t>
            </a:r>
          </a:p>
        </p:txBody>
      </p:sp>
    </p:spTree>
    <p:extLst>
      <p:ext uri="{BB962C8B-B14F-4D97-AF65-F5344CB8AC3E}">
        <p14:creationId xmlns:p14="http://schemas.microsoft.com/office/powerpoint/2010/main" val="4236853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a:extLst>
              <a:ext uri="{FF2B5EF4-FFF2-40B4-BE49-F238E27FC236}">
                <a16:creationId xmlns:a16="http://schemas.microsoft.com/office/drawing/2014/main" xmlns="" id="{AD8A6A16-4F94-48DF-9926-AAD287245E0E}"/>
              </a:ext>
            </a:extLst>
          </p:cNvPr>
          <p:cNvPicPr>
            <a:picLocks noChangeAspect="1"/>
          </p:cNvPicPr>
          <p:nvPr/>
        </p:nvPicPr>
        <p:blipFill>
          <a:blip r:embed="rId3">
            <a:extLst>
              <a:ext uri="{28A0092B-C50C-407E-A947-70E740481C1C}">
                <a14:useLocalDpi xmlns:a14="http://schemas.microsoft.com/office/drawing/2010/main" val="0"/>
              </a:ext>
            </a:extLst>
          </a:blip>
          <a:srcRect t="24004" b="31992"/>
          <a:stretch>
            <a:fillRect/>
          </a:stretch>
        </p:blipFill>
        <p:spPr bwMode="auto">
          <a:xfrm>
            <a:off x="1757363" y="5856288"/>
            <a:ext cx="25463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4">
            <a:extLst>
              <a:ext uri="{FF2B5EF4-FFF2-40B4-BE49-F238E27FC236}">
                <a16:creationId xmlns:a16="http://schemas.microsoft.com/office/drawing/2014/main" xmlns="" id="{30F5E79D-A1DA-4BED-9B47-854595F3347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759825" y="5927726"/>
            <a:ext cx="8128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Slide Number Placeholder 2">
            <a:extLst>
              <a:ext uri="{FF2B5EF4-FFF2-40B4-BE49-F238E27FC236}">
                <a16:creationId xmlns:a16="http://schemas.microsoft.com/office/drawing/2014/main" xmlns="" id="{6C40B132-CFC7-4204-BE29-8CE141E27646}"/>
              </a:ext>
            </a:extLst>
          </p:cNvPr>
          <p:cNvSpPr txBox="1">
            <a:spLocks noChangeArrowheads="1"/>
          </p:cNvSpPr>
          <p:nvPr/>
        </p:nvSpPr>
        <p:spPr bwMode="auto">
          <a:xfrm>
            <a:off x="8346931" y="6304236"/>
            <a:ext cx="320229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fld id="{4E68C7C8-3D5A-4C46-B56A-8F32F0BD7BD1}" type="slidenum">
              <a:rPr lang="en-US" altLang="en-US" sz="2000" b="1">
                <a:solidFill>
                  <a:srgbClr val="898989"/>
                </a:solidFill>
              </a:rPr>
              <a:pPr algn="r" eaLnBrk="1" hangingPunct="1"/>
              <a:t>8</a:t>
            </a:fld>
            <a:endParaRPr lang="en-US" altLang="en-US" sz="2000" b="1" dirty="0">
              <a:solidFill>
                <a:srgbClr val="898989"/>
              </a:solidFill>
            </a:endParaRPr>
          </a:p>
        </p:txBody>
      </p:sp>
      <p:sp>
        <p:nvSpPr>
          <p:cNvPr id="10" name="Content Placeholder 4">
            <a:extLst>
              <a:ext uri="{FF2B5EF4-FFF2-40B4-BE49-F238E27FC236}">
                <a16:creationId xmlns:a16="http://schemas.microsoft.com/office/drawing/2014/main" xmlns="" id="{57D652D9-6925-440E-9FA9-C49B71116734}"/>
              </a:ext>
            </a:extLst>
          </p:cNvPr>
          <p:cNvSpPr txBox="1">
            <a:spLocks/>
          </p:cNvSpPr>
          <p:nvPr/>
        </p:nvSpPr>
        <p:spPr>
          <a:xfrm>
            <a:off x="407368" y="1412776"/>
            <a:ext cx="11175032" cy="4752528"/>
          </a:xfrm>
          <a:prstGeom prst="rect">
            <a:avLst/>
          </a:prstGeom>
        </p:spPr>
        <p:txBody>
          <a:bodyPr>
            <a:noAutofit/>
          </a:bodyPr>
          <a:lstStyle>
            <a:lvl1pPr marL="342529" indent="-342529" algn="l" defTabSz="913403"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136" indent="-285441" algn="l" defTabSz="913403"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1755" indent="-228350" algn="l" defTabSz="913403"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598455" indent="-228350" algn="l" defTabSz="913403"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5157" indent="-228350" algn="l" defTabSz="913403"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1846"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8559"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5262"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1964"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spcBef>
                <a:spcPts val="0"/>
              </a:spcBef>
            </a:pPr>
            <a:r>
              <a:rPr lang="en-ZA" sz="2000" dirty="0"/>
              <a:t>The appointments were as follows:</a:t>
            </a:r>
          </a:p>
          <a:p>
            <a:pPr lvl="0" algn="just">
              <a:spcBef>
                <a:spcPts val="0"/>
              </a:spcBef>
            </a:pPr>
            <a:endParaRPr lang="en-ZA" sz="2200" dirty="0"/>
          </a:p>
          <a:p>
            <a:pPr lvl="0" algn="just">
              <a:spcBef>
                <a:spcPts val="0"/>
              </a:spcBef>
            </a:pPr>
            <a:endParaRPr lang="en-ZA" sz="2200" dirty="0"/>
          </a:p>
          <a:p>
            <a:pPr lvl="0" algn="just">
              <a:spcBef>
                <a:spcPts val="0"/>
              </a:spcBef>
            </a:pPr>
            <a:endParaRPr lang="en-ZA" sz="2200" dirty="0"/>
          </a:p>
          <a:p>
            <a:pPr lvl="0" algn="just">
              <a:spcBef>
                <a:spcPts val="0"/>
              </a:spcBef>
            </a:pPr>
            <a:endParaRPr lang="en-ZA" sz="2200" dirty="0"/>
          </a:p>
          <a:p>
            <a:pPr lvl="0" algn="just">
              <a:spcBef>
                <a:spcPts val="0"/>
              </a:spcBef>
            </a:pPr>
            <a:endParaRPr lang="en-ZA" sz="2200" dirty="0"/>
          </a:p>
          <a:p>
            <a:pPr lvl="0" algn="just">
              <a:spcBef>
                <a:spcPts val="0"/>
              </a:spcBef>
            </a:pPr>
            <a:endParaRPr lang="en-ZA" sz="2200" dirty="0"/>
          </a:p>
          <a:p>
            <a:pPr lvl="0" algn="just">
              <a:spcBef>
                <a:spcPts val="0"/>
              </a:spcBef>
            </a:pPr>
            <a:endParaRPr lang="en-ZA" sz="2200" dirty="0"/>
          </a:p>
          <a:p>
            <a:pPr lvl="0" algn="just">
              <a:spcBef>
                <a:spcPts val="0"/>
              </a:spcBef>
            </a:pPr>
            <a:endParaRPr lang="en-ZA" sz="2200" dirty="0"/>
          </a:p>
          <a:p>
            <a:pPr lvl="0" algn="just">
              <a:spcBef>
                <a:spcPts val="0"/>
              </a:spcBef>
            </a:pPr>
            <a:r>
              <a:rPr lang="en-ZA" sz="2000" dirty="0"/>
              <a:t>The Department provided the Special Master with permanent office accommodation in the Offices of the Department, and has budgeted R27 million for the operational costs for the Office of the Special Master for the 2020/21 financial year.</a:t>
            </a:r>
          </a:p>
          <a:p>
            <a:pPr lvl="0" algn="just">
              <a:spcBef>
                <a:spcPts val="0"/>
              </a:spcBef>
            </a:pPr>
            <a:endParaRPr lang="en-ZA" sz="2200" dirty="0"/>
          </a:p>
          <a:p>
            <a:pPr marL="358775" lvl="0" indent="-358775" algn="just"/>
            <a:endParaRPr lang="en-ZA" sz="2200" dirty="0">
              <a:solidFill>
                <a:srgbClr val="000000"/>
              </a:solidFill>
            </a:endParaRPr>
          </a:p>
        </p:txBody>
      </p:sp>
      <p:sp>
        <p:nvSpPr>
          <p:cNvPr id="11" name="Title 1">
            <a:extLst>
              <a:ext uri="{FF2B5EF4-FFF2-40B4-BE49-F238E27FC236}">
                <a16:creationId xmlns:a16="http://schemas.microsoft.com/office/drawing/2014/main" xmlns="" id="{1E900892-1A43-4363-9A1B-2F62A795384B}"/>
              </a:ext>
            </a:extLst>
          </p:cNvPr>
          <p:cNvSpPr>
            <a:spLocks noGrp="1"/>
          </p:cNvSpPr>
          <p:nvPr>
            <p:ph type="title"/>
          </p:nvPr>
        </p:nvSpPr>
        <p:spPr>
          <a:xfrm>
            <a:off x="263352" y="188639"/>
            <a:ext cx="11665296" cy="720081"/>
          </a:xfrm>
        </p:spPr>
        <p:txBody>
          <a:bodyPr vert="horz" lIns="91440" tIns="45720" rIns="91440" bIns="45720" rtlCol="0" anchor="ctr">
            <a:normAutofit/>
          </a:bodyPr>
          <a:lstStyle/>
          <a:p>
            <a:r>
              <a:rPr lang="en-ZA" sz="3200" cap="small" dirty="0">
                <a:solidFill>
                  <a:srgbClr val="006600"/>
                </a:solidFill>
              </a:rPr>
              <a:t>Establishing the Office of the Special Master…</a:t>
            </a:r>
          </a:p>
        </p:txBody>
      </p:sp>
      <p:graphicFrame>
        <p:nvGraphicFramePr>
          <p:cNvPr id="4" name="Table 4">
            <a:extLst>
              <a:ext uri="{FF2B5EF4-FFF2-40B4-BE49-F238E27FC236}">
                <a16:creationId xmlns:a16="http://schemas.microsoft.com/office/drawing/2014/main" xmlns="" id="{36E0D26F-6253-4C91-8AA2-F3EC58E2A217}"/>
              </a:ext>
            </a:extLst>
          </p:cNvPr>
          <p:cNvGraphicFramePr>
            <a:graphicFrameLocks noGrp="1"/>
          </p:cNvGraphicFramePr>
          <p:nvPr>
            <p:extLst>
              <p:ext uri="{D42A27DB-BD31-4B8C-83A1-F6EECF244321}">
                <p14:modId xmlns:p14="http://schemas.microsoft.com/office/powerpoint/2010/main" val="1622474203"/>
              </p:ext>
            </p:extLst>
          </p:nvPr>
        </p:nvGraphicFramePr>
        <p:xfrm>
          <a:off x="1415480" y="1844824"/>
          <a:ext cx="9732390" cy="2287015"/>
        </p:xfrm>
        <a:graphic>
          <a:graphicData uri="http://schemas.openxmlformats.org/drawingml/2006/table">
            <a:tbl>
              <a:tblPr firstRow="1" bandRow="1">
                <a:tableStyleId>{2A488322-F2BA-4B5B-9748-0D474271808F}</a:tableStyleId>
              </a:tblPr>
              <a:tblGrid>
                <a:gridCol w="3244130">
                  <a:extLst>
                    <a:ext uri="{9D8B030D-6E8A-4147-A177-3AD203B41FA5}">
                      <a16:colId xmlns:a16="http://schemas.microsoft.com/office/drawing/2014/main" xmlns="" val="3847654515"/>
                    </a:ext>
                  </a:extLst>
                </a:gridCol>
                <a:gridCol w="4400030">
                  <a:extLst>
                    <a:ext uri="{9D8B030D-6E8A-4147-A177-3AD203B41FA5}">
                      <a16:colId xmlns:a16="http://schemas.microsoft.com/office/drawing/2014/main" xmlns="" val="1269442991"/>
                    </a:ext>
                  </a:extLst>
                </a:gridCol>
                <a:gridCol w="2088230">
                  <a:extLst>
                    <a:ext uri="{9D8B030D-6E8A-4147-A177-3AD203B41FA5}">
                      <a16:colId xmlns:a16="http://schemas.microsoft.com/office/drawing/2014/main" xmlns="" val="806399563"/>
                    </a:ext>
                  </a:extLst>
                </a:gridCol>
              </a:tblGrid>
              <a:tr h="341579">
                <a:tc>
                  <a:txBody>
                    <a:bodyPr/>
                    <a:lstStyle/>
                    <a:p>
                      <a:r>
                        <a:rPr lang="en-ZA" sz="1600" dirty="0"/>
                        <a:t>Name and Surname</a:t>
                      </a:r>
                    </a:p>
                  </a:txBody>
                  <a:tcPr/>
                </a:tc>
                <a:tc>
                  <a:txBody>
                    <a:bodyPr/>
                    <a:lstStyle/>
                    <a:p>
                      <a:r>
                        <a:rPr lang="en-ZA" sz="1600" dirty="0"/>
                        <a:t>Position</a:t>
                      </a:r>
                    </a:p>
                  </a:txBody>
                  <a:tcPr/>
                </a:tc>
                <a:tc>
                  <a:txBody>
                    <a:bodyPr/>
                    <a:lstStyle/>
                    <a:p>
                      <a:r>
                        <a:rPr lang="en-ZA" sz="1600" dirty="0"/>
                        <a:t>Annual Salary </a:t>
                      </a:r>
                    </a:p>
                  </a:txBody>
                  <a:tcPr/>
                </a:tc>
                <a:extLst>
                  <a:ext uri="{0D108BD9-81ED-4DB2-BD59-A6C34878D82A}">
                    <a16:rowId xmlns:a16="http://schemas.microsoft.com/office/drawing/2014/main" xmlns="" val="3433156198"/>
                  </a:ext>
                </a:extLst>
              </a:tr>
              <a:tr h="341579">
                <a:tc>
                  <a:txBody>
                    <a:bodyPr/>
                    <a:lstStyle/>
                    <a:p>
                      <a:r>
                        <a:rPr lang="en-ZA" sz="1600" dirty="0"/>
                        <a:t>Prof Richard Levin</a:t>
                      </a:r>
                    </a:p>
                  </a:txBody>
                  <a:tcPr/>
                </a:tc>
                <a:tc>
                  <a:txBody>
                    <a:bodyPr/>
                    <a:lstStyle/>
                    <a:p>
                      <a:r>
                        <a:rPr lang="en-ZA" sz="1600" dirty="0"/>
                        <a:t>Special Master</a:t>
                      </a:r>
                    </a:p>
                  </a:txBody>
                  <a:tcPr/>
                </a:tc>
                <a:tc>
                  <a:txBody>
                    <a:bodyPr/>
                    <a:lstStyle/>
                    <a:p>
                      <a:r>
                        <a:rPr lang="en-ZA" sz="1600" dirty="0"/>
                        <a:t>R2, 228, 820</a:t>
                      </a:r>
                    </a:p>
                  </a:txBody>
                  <a:tcPr/>
                </a:tc>
                <a:extLst>
                  <a:ext uri="{0D108BD9-81ED-4DB2-BD59-A6C34878D82A}">
                    <a16:rowId xmlns:a16="http://schemas.microsoft.com/office/drawing/2014/main" xmlns="" val="930897697"/>
                  </a:ext>
                </a:extLst>
              </a:tr>
              <a:tr h="341579">
                <a:tc>
                  <a:txBody>
                    <a:bodyPr/>
                    <a:lstStyle/>
                    <a:p>
                      <a:r>
                        <a:rPr lang="en-ZA" sz="1600" dirty="0"/>
                        <a:t>Mr Kola Jolaolu</a:t>
                      </a:r>
                    </a:p>
                  </a:txBody>
                  <a:tcPr/>
                </a:tc>
                <a:tc>
                  <a:txBody>
                    <a:bodyPr/>
                    <a:lstStyle/>
                    <a:p>
                      <a:r>
                        <a:rPr lang="en-ZA" sz="1600" dirty="0"/>
                        <a:t>Senior Manager: Systems and Operations</a:t>
                      </a:r>
                    </a:p>
                  </a:txBody>
                  <a:tcPr/>
                </a:tc>
                <a:tc>
                  <a:txBody>
                    <a:bodyPr/>
                    <a:lstStyle/>
                    <a:p>
                      <a:r>
                        <a:rPr lang="en-ZA" sz="1600" dirty="0"/>
                        <a:t>R1, 521, 591</a:t>
                      </a:r>
                    </a:p>
                  </a:txBody>
                  <a:tcPr/>
                </a:tc>
                <a:extLst>
                  <a:ext uri="{0D108BD9-81ED-4DB2-BD59-A6C34878D82A}">
                    <a16:rowId xmlns:a16="http://schemas.microsoft.com/office/drawing/2014/main" xmlns="" val="3021732953"/>
                  </a:ext>
                </a:extLst>
              </a:tr>
              <a:tr h="341579">
                <a:tc>
                  <a:txBody>
                    <a:bodyPr/>
                    <a:lstStyle/>
                    <a:p>
                      <a:r>
                        <a:rPr lang="en-ZA" sz="1600" dirty="0"/>
                        <a:t>Mr Donovan Williams</a:t>
                      </a:r>
                    </a:p>
                  </a:txBody>
                  <a:tcPr/>
                </a:tc>
                <a:tc>
                  <a:txBody>
                    <a:bodyPr/>
                    <a:lstStyle/>
                    <a:p>
                      <a:r>
                        <a:rPr lang="en-ZA" sz="1600" dirty="0"/>
                        <a:t>Senior Manager: Communications, Media Engagement and Corporate Affairs</a:t>
                      </a:r>
                    </a:p>
                  </a:txBody>
                  <a:tcPr/>
                </a:tc>
                <a:tc>
                  <a:txBody>
                    <a:bodyPr/>
                    <a:lstStyle/>
                    <a:p>
                      <a:r>
                        <a:rPr lang="en-ZA" sz="1600" dirty="0"/>
                        <a:t>R1, 252, 183</a:t>
                      </a:r>
                    </a:p>
                  </a:txBody>
                  <a:tcPr/>
                </a:tc>
                <a:extLst>
                  <a:ext uri="{0D108BD9-81ED-4DB2-BD59-A6C34878D82A}">
                    <a16:rowId xmlns:a16="http://schemas.microsoft.com/office/drawing/2014/main" xmlns="" val="272740728"/>
                  </a:ext>
                </a:extLst>
              </a:tr>
              <a:tr h="341579">
                <a:tc>
                  <a:txBody>
                    <a:bodyPr/>
                    <a:lstStyle/>
                    <a:p>
                      <a:r>
                        <a:rPr lang="en-ZA" sz="1600" dirty="0"/>
                        <a:t>Ms Mpho Moholo</a:t>
                      </a:r>
                    </a:p>
                  </a:txBody>
                  <a:tcPr/>
                </a:tc>
                <a:tc>
                  <a:txBody>
                    <a:bodyPr/>
                    <a:lstStyle/>
                    <a:p>
                      <a:r>
                        <a:rPr lang="en-ZA" sz="1600" dirty="0"/>
                        <a:t>Senior Manager: Stakeholder Management</a:t>
                      </a:r>
                    </a:p>
                  </a:txBody>
                  <a:tcPr/>
                </a:tc>
                <a:tc>
                  <a:txBody>
                    <a:bodyPr/>
                    <a:lstStyle/>
                    <a:p>
                      <a:r>
                        <a:rPr lang="en-ZA" sz="1600" dirty="0"/>
                        <a:t>R1,  252, 183</a:t>
                      </a:r>
                    </a:p>
                  </a:txBody>
                  <a:tcPr/>
                </a:tc>
                <a:extLst>
                  <a:ext uri="{0D108BD9-81ED-4DB2-BD59-A6C34878D82A}">
                    <a16:rowId xmlns:a16="http://schemas.microsoft.com/office/drawing/2014/main" xmlns="" val="3274685896"/>
                  </a:ext>
                </a:extLst>
              </a:tr>
              <a:tr h="341579">
                <a:tc>
                  <a:txBody>
                    <a:bodyPr/>
                    <a:lstStyle/>
                    <a:p>
                      <a:r>
                        <a:rPr lang="en-ZA" sz="1600" dirty="0"/>
                        <a:t>Mr Reginald Khanzi</a:t>
                      </a:r>
                    </a:p>
                  </a:txBody>
                  <a:tcPr/>
                </a:tc>
                <a:tc>
                  <a:txBody>
                    <a:bodyPr/>
                    <a:lstStyle/>
                    <a:p>
                      <a:r>
                        <a:rPr lang="en-ZA" sz="1600" dirty="0"/>
                        <a:t>Office Manager</a:t>
                      </a:r>
                    </a:p>
                  </a:txBody>
                  <a:tcPr/>
                </a:tc>
                <a:tc>
                  <a:txBody>
                    <a:bodyPr/>
                    <a:lstStyle/>
                    <a:p>
                      <a:r>
                        <a:rPr lang="en-ZA" sz="1600" dirty="0"/>
                        <a:t>R1, 057, 326</a:t>
                      </a:r>
                    </a:p>
                  </a:txBody>
                  <a:tcPr/>
                </a:tc>
                <a:extLst>
                  <a:ext uri="{0D108BD9-81ED-4DB2-BD59-A6C34878D82A}">
                    <a16:rowId xmlns:a16="http://schemas.microsoft.com/office/drawing/2014/main" xmlns="" val="1667927381"/>
                  </a:ext>
                </a:extLst>
              </a:tr>
            </a:tbl>
          </a:graphicData>
        </a:graphic>
      </p:graphicFrame>
    </p:spTree>
    <p:extLst>
      <p:ext uri="{BB962C8B-B14F-4D97-AF65-F5344CB8AC3E}">
        <p14:creationId xmlns:p14="http://schemas.microsoft.com/office/powerpoint/2010/main" val="1490563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a:extLst>
              <a:ext uri="{FF2B5EF4-FFF2-40B4-BE49-F238E27FC236}">
                <a16:creationId xmlns:a16="http://schemas.microsoft.com/office/drawing/2014/main" xmlns="" id="{AD8A6A16-4F94-48DF-9926-AAD287245E0E}"/>
              </a:ext>
            </a:extLst>
          </p:cNvPr>
          <p:cNvPicPr>
            <a:picLocks noChangeAspect="1"/>
          </p:cNvPicPr>
          <p:nvPr/>
        </p:nvPicPr>
        <p:blipFill>
          <a:blip r:embed="rId3">
            <a:extLst>
              <a:ext uri="{28A0092B-C50C-407E-A947-70E740481C1C}">
                <a14:useLocalDpi xmlns:a14="http://schemas.microsoft.com/office/drawing/2010/main" val="0"/>
              </a:ext>
            </a:extLst>
          </a:blip>
          <a:srcRect t="24004" b="31992"/>
          <a:stretch>
            <a:fillRect/>
          </a:stretch>
        </p:blipFill>
        <p:spPr bwMode="auto">
          <a:xfrm>
            <a:off x="1757363" y="5856288"/>
            <a:ext cx="25463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4">
            <a:extLst>
              <a:ext uri="{FF2B5EF4-FFF2-40B4-BE49-F238E27FC236}">
                <a16:creationId xmlns:a16="http://schemas.microsoft.com/office/drawing/2014/main" xmlns="" id="{30F5E79D-A1DA-4BED-9B47-854595F3347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759825" y="5927726"/>
            <a:ext cx="8128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Slide Number Placeholder 2">
            <a:extLst>
              <a:ext uri="{FF2B5EF4-FFF2-40B4-BE49-F238E27FC236}">
                <a16:creationId xmlns:a16="http://schemas.microsoft.com/office/drawing/2014/main" xmlns="" id="{6C40B132-CFC7-4204-BE29-8CE141E27646}"/>
              </a:ext>
            </a:extLst>
          </p:cNvPr>
          <p:cNvSpPr txBox="1">
            <a:spLocks noChangeArrowheads="1"/>
          </p:cNvSpPr>
          <p:nvPr/>
        </p:nvSpPr>
        <p:spPr bwMode="auto">
          <a:xfrm>
            <a:off x="8346931" y="6304236"/>
            <a:ext cx="320229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40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fld id="{4E68C7C8-3D5A-4C46-B56A-8F32F0BD7BD1}" type="slidenum">
              <a:rPr lang="en-US" altLang="en-US" sz="2000" b="1">
                <a:solidFill>
                  <a:srgbClr val="898989"/>
                </a:solidFill>
              </a:rPr>
              <a:pPr algn="r" eaLnBrk="1" hangingPunct="1"/>
              <a:t>9</a:t>
            </a:fld>
            <a:endParaRPr lang="en-US" altLang="en-US" sz="2000" b="1" dirty="0">
              <a:solidFill>
                <a:srgbClr val="898989"/>
              </a:solidFill>
            </a:endParaRPr>
          </a:p>
        </p:txBody>
      </p:sp>
      <p:sp>
        <p:nvSpPr>
          <p:cNvPr id="10" name="Content Placeholder 4">
            <a:extLst>
              <a:ext uri="{FF2B5EF4-FFF2-40B4-BE49-F238E27FC236}">
                <a16:creationId xmlns:a16="http://schemas.microsoft.com/office/drawing/2014/main" xmlns="" id="{57D652D9-6925-440E-9FA9-C49B71116734}"/>
              </a:ext>
            </a:extLst>
          </p:cNvPr>
          <p:cNvSpPr txBox="1">
            <a:spLocks/>
          </p:cNvSpPr>
          <p:nvPr/>
        </p:nvSpPr>
        <p:spPr>
          <a:xfrm>
            <a:off x="407368" y="1412776"/>
            <a:ext cx="11175032" cy="4752528"/>
          </a:xfrm>
          <a:prstGeom prst="rect">
            <a:avLst/>
          </a:prstGeom>
        </p:spPr>
        <p:txBody>
          <a:bodyPr>
            <a:noAutofit/>
          </a:bodyPr>
          <a:lstStyle>
            <a:lvl1pPr marL="342529" indent="-342529" algn="l" defTabSz="913403"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136" indent="-285441" algn="l" defTabSz="913403"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1755" indent="-228350" algn="l" defTabSz="913403"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598455" indent="-228350" algn="l" defTabSz="913403"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5157" indent="-228350" algn="l" defTabSz="913403"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1846"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8559"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5262"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1964" indent="-228350" algn="l" defTabSz="91340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spcBef>
                <a:spcPts val="0"/>
              </a:spcBef>
            </a:pPr>
            <a:r>
              <a:rPr lang="en-US" sz="2000" dirty="0"/>
              <a:t>The </a:t>
            </a:r>
            <a:r>
              <a:rPr lang="en-ZA" sz="2000" dirty="0"/>
              <a:t>Land Claims Court ordered the Special Master to collaborate with the Department to develop and submit to court by 31 March 2020 an Implementation Plan setting out:</a:t>
            </a:r>
          </a:p>
          <a:p>
            <a:pPr marL="0" lvl="0" indent="0" algn="just">
              <a:spcBef>
                <a:spcPts val="0"/>
              </a:spcBef>
              <a:buNone/>
            </a:pPr>
            <a:endParaRPr lang="en-ZA" sz="1600" dirty="0"/>
          </a:p>
          <a:p>
            <a:pPr marL="895350" indent="-541338" algn="just"/>
            <a:r>
              <a:rPr lang="en-ZA" sz="1650" i="1" dirty="0"/>
              <a:t>“The total number of claims lodged to date, and the number which have not yet been processed and finalised;</a:t>
            </a:r>
            <a:endParaRPr lang="en-ZA" sz="1650" dirty="0"/>
          </a:p>
          <a:p>
            <a:pPr marL="895350" indent="-541338" algn="just"/>
            <a:r>
              <a:rPr lang="en-ZA" sz="1650" i="1" dirty="0"/>
              <a:t>An assessment of the skill pool and other infrastructure required for processing labour tenant claims, and to what extent such skill pool and infrastructure is available within the Department;</a:t>
            </a:r>
            <a:endParaRPr lang="en-ZA" sz="1650" dirty="0"/>
          </a:p>
          <a:p>
            <a:pPr marL="895350" indent="-541338" algn="just"/>
            <a:r>
              <a:rPr lang="en-ZA" sz="1650" i="1" dirty="0"/>
              <a:t>Targets, on a year to year basis, for the resolution of pending labour tenant claims, either by agreement or by referring the claim to the Court;</a:t>
            </a:r>
          </a:p>
          <a:p>
            <a:pPr marL="895350" indent="-541338" algn="just"/>
            <a:r>
              <a:rPr lang="en-ZA" sz="1650" i="1" dirty="0"/>
              <a:t>A determination of the budget necessary during each financial year for carrying out the Implementation, including both the Department’s operating costs for processing claims and the amounts required to fund awards made pursuant to applications in terms of section 16 of the Act;</a:t>
            </a:r>
            <a:endParaRPr lang="en-ZA" sz="1650" dirty="0"/>
          </a:p>
          <a:p>
            <a:pPr marL="895350" indent="-541338" algn="just"/>
            <a:r>
              <a:rPr lang="en-ZA" sz="1650" i="1" dirty="0"/>
              <a:t>Plans for co-ordination with the Court to ensure the rapid adjudication or arbitration of unresolved claims referred to the Court in terms of section 18 (7) read with section 19 to 25 of the Act; and</a:t>
            </a:r>
            <a:endParaRPr lang="en-ZA" sz="1650" dirty="0"/>
          </a:p>
          <a:p>
            <a:pPr marL="895350" indent="-541338" algn="just"/>
            <a:r>
              <a:rPr lang="en-ZA" sz="1650" i="1" dirty="0"/>
              <a:t>Any other matters which the special master may consider relevant.”</a:t>
            </a:r>
            <a:endParaRPr lang="en-ZA" sz="1650" dirty="0"/>
          </a:p>
          <a:p>
            <a:pPr lvl="0" algn="just">
              <a:spcBef>
                <a:spcPts val="0"/>
              </a:spcBef>
            </a:pPr>
            <a:endParaRPr lang="en-ZA" sz="2200" dirty="0">
              <a:solidFill>
                <a:srgbClr val="000000"/>
              </a:solidFill>
            </a:endParaRPr>
          </a:p>
        </p:txBody>
      </p:sp>
      <p:sp>
        <p:nvSpPr>
          <p:cNvPr id="11" name="Title 1">
            <a:extLst>
              <a:ext uri="{FF2B5EF4-FFF2-40B4-BE49-F238E27FC236}">
                <a16:creationId xmlns:a16="http://schemas.microsoft.com/office/drawing/2014/main" xmlns="" id="{1E900892-1A43-4363-9A1B-2F62A795384B}"/>
              </a:ext>
            </a:extLst>
          </p:cNvPr>
          <p:cNvSpPr>
            <a:spLocks noGrp="1"/>
          </p:cNvSpPr>
          <p:nvPr>
            <p:ph type="title"/>
          </p:nvPr>
        </p:nvSpPr>
        <p:spPr>
          <a:xfrm>
            <a:off x="263352" y="188639"/>
            <a:ext cx="11665296" cy="720081"/>
          </a:xfrm>
        </p:spPr>
        <p:txBody>
          <a:bodyPr vert="horz" lIns="91440" tIns="45720" rIns="91440" bIns="45720" rtlCol="0" anchor="ctr">
            <a:normAutofit/>
          </a:bodyPr>
          <a:lstStyle/>
          <a:p>
            <a:r>
              <a:rPr lang="en-ZA" sz="3200" cap="small" dirty="0">
                <a:solidFill>
                  <a:srgbClr val="006600"/>
                </a:solidFill>
              </a:rPr>
              <a:t>Implementation Plan</a:t>
            </a:r>
          </a:p>
        </p:txBody>
      </p:sp>
    </p:spTree>
    <p:extLst>
      <p:ext uri="{BB962C8B-B14F-4D97-AF65-F5344CB8AC3E}">
        <p14:creationId xmlns:p14="http://schemas.microsoft.com/office/powerpoint/2010/main" val="31803610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4162&quot;&gt;&lt;version val=&quot;27086&quot;/&gt;&lt;CPresentation id=&quot;1&quot;&gt;&lt;m_precDefaultNumber&gt;&lt;m_bNumberIsYear val=&quot;1&quot;/&gt;&lt;m_chMinusSymbol&gt;-&lt;/m_chMinusSymbol&gt;&lt;m_chDecimalSymbol17909&gt;,&lt;/m_chDecimalSymbol17909&gt;&lt;m_nGroupingDigits17909 val=&quot;3&quot;/&gt;&lt;m_chGroupingSymbol17909&gt; &lt;/m_chGroupingSymbol17909&gt;&lt;m_yearfmt&gt;&lt;begin val=&quot;0&quot;/&gt;&lt;end val=&quot;4&quot;/&gt;&lt;/m_yearfmt&gt;&lt;/m_precDefaultNumber&gt;&lt;m_precDefaultPercent&gt;&lt;m_bNumberIsYear val=&quot;1&quot;/&gt;&lt;m_chMinusSymbol&gt;-&lt;/m_chMinusSymbol&gt;&lt;m_chDecimalSymbol17909&gt;,&lt;/m_chDecimalSymbol17909&gt;&lt;m_nGroupingDigits17909 val=&quot;3&quot;/&gt;&lt;m_chGroupingSymbol17909&gt; &lt;/m_chGroupingSymbol17909&gt;&lt;m_strSuffix17909&gt;%&lt;/m_strSuffix17909&gt;&lt;m_yearfmt&gt;&lt;begin val=&quot;0&quot;/&gt;&lt;end val=&quot;4&quot;/&gt;&lt;/m_yearfmt&gt;&lt;/m_precDefaultPercent&gt;&lt;m_precDefaultDate&gt;&lt;m_yearfmt&gt;&lt;begin val=&quot;0&quot;/&gt;&lt;end val=&quot;4&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4&quot;&gt;&lt;elem m_fUsage=&quot;2.58803100000000041447E+00&quot;&gt;&lt;m_msothmcolidx val=&quot;0&quot;/&gt;&lt;m_rgb r=&quot;8C&quot; g=&quot;8A&quot; b=&quot;79&quot;/&gt;&lt;m_nBrightness tagver0=&quot;26206&quot; tagname0=&quot;m_nBrightnessUNRECOGNIZED&quot; val=&quot;0&quot;/&gt;&lt;/elem&gt;&lt;elem m_fUsage=&quot;2.07767844010000013455E+00&quot;&gt;&lt;m_msothmcolidx val=&quot;0&quot;/&gt;&lt;m_rgb r=&quot;F1&quot; g=&quot;C0&quot; b=&quot;16&quot;/&gt;&lt;m_nBrightness tagver0=&quot;26206&quot; tagname0=&quot;m_nBrightnessUNRECOGNIZED&quot; val=&quot;0&quot;/&gt;&lt;/elem&gt;&lt;elem m_fUsage=&quot;1.80876411000000025808E+00&quot;&gt;&lt;m_msothmcolidx val=&quot;0&quot;/&gt;&lt;m_rgb r=&quot;D9&quot; g=&quot;D9&quot; b=&quot;D9&quot;/&gt;&lt;m_nBrightness tagver0=&quot;26206&quot; tagname0=&quot;m_nBrightnessUNRECOGNIZED&quot; val=&quot;0&quot;/&gt;&lt;/elem&gt;&lt;elem m_fUsage=&quot;3.87420489000000145552E-01&quot;&gt;&lt;m_msothmcolidx val=&quot;0&quot;/&gt;&lt;m_rgb r=&quot;B5&quot; g=&quot;B5&quot; b=&quot;B5&quot;/&gt;&lt;m_nBrightness tagver0=&quot;26206&quot; tagname0=&quot;m_nBrightnessUNRECOGNIZED&quot; val=&quot;0&quot;/&gt;&lt;/elem&gt;&lt;/m_vecMRU&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NAME" val="Moon"/>
</p:tagLst>
</file>

<file path=ppt/tags/tag11.xml><?xml version="1.0" encoding="utf-8"?>
<p:tagLst xmlns:a="http://schemas.openxmlformats.org/drawingml/2006/main" xmlns:r="http://schemas.openxmlformats.org/officeDocument/2006/relationships" xmlns:p="http://schemas.openxmlformats.org/presentationml/2006/main">
  <p:tag name="NAME" val="Moon"/>
</p:tagLst>
</file>

<file path=ppt/tags/tag12.xml><?xml version="1.0" encoding="utf-8"?>
<p:tagLst xmlns:a="http://schemas.openxmlformats.org/drawingml/2006/main" xmlns:r="http://schemas.openxmlformats.org/officeDocument/2006/relationships" xmlns:p="http://schemas.openxmlformats.org/presentationml/2006/main">
  <p:tag name="NAME" val="Moon"/>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7.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9.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21.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22.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EVdezcmcQpiqB4DjHwmc5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vVaPyZFETbyGofyFMhrqF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SPG9.2RVTZW9Vy36uQ5PL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iK3Je8RdRhGfwTKDCCHlaA"/>
</p:tagLst>
</file>

<file path=ppt/tags/tag8.xml><?xml version="1.0" encoding="utf-8"?>
<p:tagLst xmlns:a="http://schemas.openxmlformats.org/drawingml/2006/main" xmlns:r="http://schemas.openxmlformats.org/officeDocument/2006/relationships" xmlns:p="http://schemas.openxmlformats.org/presentationml/2006/main">
  <p:tag name="NAME" val="Moon"/>
</p:tagLst>
</file>

<file path=ppt/tags/tag9.xml><?xml version="1.0" encoding="utf-8"?>
<p:tagLst xmlns:a="http://schemas.openxmlformats.org/drawingml/2006/main" xmlns:r="http://schemas.openxmlformats.org/officeDocument/2006/relationships" xmlns:p="http://schemas.openxmlformats.org/presentationml/2006/main">
  <p:tag name="NAME" val="Moon"/>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2_Firm Format - template_Blue">
  <a:themeElements>
    <a:clrScheme name="LETSEMA">
      <a:dk1>
        <a:srgbClr val="303333"/>
      </a:dk1>
      <a:lt1>
        <a:srgbClr val="FFFFFF"/>
      </a:lt1>
      <a:dk2>
        <a:srgbClr val="0A2E46"/>
      </a:dk2>
      <a:lt2>
        <a:srgbClr val="FFFFFF"/>
      </a:lt2>
      <a:accent1>
        <a:srgbClr val="0A2E46"/>
      </a:accent1>
      <a:accent2>
        <a:srgbClr val="1A6968"/>
      </a:accent2>
      <a:accent3>
        <a:srgbClr val="303333"/>
      </a:accent3>
      <a:accent4>
        <a:srgbClr val="61AC4A"/>
      </a:accent4>
      <a:accent5>
        <a:srgbClr val="AED363"/>
      </a:accent5>
      <a:accent6>
        <a:srgbClr val="0A2E46"/>
      </a:accent6>
      <a:hlink>
        <a:srgbClr val="1A6968"/>
      </a:hlink>
      <a:folHlink>
        <a:srgbClr val="303333"/>
      </a:folHlink>
    </a:clrScheme>
    <a:fontScheme name="LETSEMA1">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6"/>
          </a:solidFill>
        </a:ln>
      </a:spPr>
      <a:bodyPr rtlCol="0" anchor="ctr"/>
      <a:lstStyle>
        <a:defPPr algn="ctr">
          <a:defRPr sz="1400" dirty="0" smtClean="0">
            <a:solidFill>
              <a:schemeClr val="bg1"/>
            </a:solidFill>
            <a:latin typeface="Calibri" panose="020F050202020403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0A2E4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400" dirty="0" smtClean="0">
            <a:latin typeface="Calibri" panose="020F0502020204030204" pitchFamily="34" charset="0"/>
          </a:defRPr>
        </a:defPPr>
      </a:lstStyle>
    </a:txDef>
  </a:objectDefaults>
  <a:extraClrSchemeLst>
    <a:extraClrScheme>
      <a:clrScheme name="McKinsey Blue with Orange">
        <a:dk1>
          <a:srgbClr val="000000"/>
        </a:dk1>
        <a:lt1>
          <a:srgbClr val="FFFFFF"/>
        </a:lt1>
        <a:dk2>
          <a:srgbClr val="002960"/>
        </a:dk2>
        <a:lt2>
          <a:srgbClr val="FFFFFF"/>
        </a:lt2>
        <a:accent1>
          <a:srgbClr val="C5C5C5"/>
        </a:accent1>
        <a:accent2>
          <a:srgbClr val="00ADEF"/>
        </a:accent2>
        <a:accent3>
          <a:srgbClr val="0065BD"/>
        </a:accent3>
        <a:accent4>
          <a:srgbClr val="002960"/>
        </a:accent4>
        <a:accent5>
          <a:srgbClr val="F27F00"/>
        </a:accent5>
        <a:accent6>
          <a:srgbClr val="808080"/>
        </a:accent6>
        <a:hlink>
          <a:srgbClr val="0065BD"/>
        </a:hlink>
        <a:folHlink>
          <a:srgbClr val="002960"/>
        </a:folHlink>
      </a:clrScheme>
      <a:clrMap bg1="lt1" tx1="dk1" bg2="lt2" tx2="dk2" accent1="accent1" accent2="accent2" accent3="accent3" accent4="accent4" accent5="accent5" accent6="accent6" hlink="hlink" folHlink="folHlink"/>
    </a:extraClrScheme>
    <a:extraClrScheme>
      <a:clrScheme name="McKinsey Blue with Pink">
        <a:dk1>
          <a:srgbClr val="000000"/>
        </a:dk1>
        <a:lt1>
          <a:srgbClr val="FFFFFF"/>
        </a:lt1>
        <a:dk2>
          <a:srgbClr val="002960"/>
        </a:dk2>
        <a:lt2>
          <a:srgbClr val="FFFFFF"/>
        </a:lt2>
        <a:accent1>
          <a:srgbClr val="C5C5C5"/>
        </a:accent1>
        <a:accent2>
          <a:srgbClr val="00ADEF"/>
        </a:accent2>
        <a:accent3>
          <a:srgbClr val="006983"/>
        </a:accent3>
        <a:accent4>
          <a:srgbClr val="002960"/>
        </a:accent4>
        <a:accent5>
          <a:srgbClr val="AD005B"/>
        </a:accent5>
        <a:accent6>
          <a:srgbClr val="808080"/>
        </a:accent6>
        <a:hlink>
          <a:srgbClr val="006983"/>
        </a:hlink>
        <a:folHlink>
          <a:srgbClr val="3333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Firm Format - template - blue - normal" id="{DFFC87FE-E378-48E5-880C-429190FD33BA}" vid="{9B5EF60C-54F3-4236-9E99-4AFEC72687A9}"/>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EF4DF405C2B541AA7DD0FD02E6EFBA" ma:contentTypeVersion="4" ma:contentTypeDescription="Create a new document." ma:contentTypeScope="" ma:versionID="f5eee5d94656b593c7468dd407815981">
  <xsd:schema xmlns:xsd="http://www.w3.org/2001/XMLSchema" xmlns:xs="http://www.w3.org/2001/XMLSchema" xmlns:p="http://schemas.microsoft.com/office/2006/metadata/properties" xmlns:ns3="3835f9b5-07e0-4c00-a72e-b3d20549d0c2" targetNamespace="http://schemas.microsoft.com/office/2006/metadata/properties" ma:root="true" ma:fieldsID="391e35f1449357539be1fe846e1d2aad" ns3:_="">
    <xsd:import namespace="3835f9b5-07e0-4c00-a72e-b3d20549d0c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35f9b5-07e0-4c00-a72e-b3d20549d0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7E6653-A18A-49C5-AD58-C74546C380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35f9b5-07e0-4c00-a72e-b3d20549d0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B5F425C-CF43-4791-A93D-EE00D6362329}">
  <ds:schemaRefs>
    <ds:schemaRef ds:uri="http://purl.org/dc/terms/"/>
    <ds:schemaRef ds:uri="http://purl.org/dc/dcmitype/"/>
    <ds:schemaRef ds:uri="3835f9b5-07e0-4c00-a72e-b3d20549d0c2"/>
    <ds:schemaRef ds:uri="http://schemas.microsoft.com/office/2006/documentManagement/types"/>
    <ds:schemaRef ds:uri="http://schemas.microsoft.com/office/2006/metadata/properties"/>
    <ds:schemaRef ds:uri="http://schemas.openxmlformats.org/package/2006/metadata/core-properties"/>
    <ds:schemaRef ds:uri="http://purl.org/dc/elements/1.1/"/>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CECA3D99-488C-43E6-A7A7-F93B41C3DF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53018</TotalTime>
  <Words>1241</Words>
  <Application>Microsoft Office PowerPoint</Application>
  <PresentationFormat>Custom</PresentationFormat>
  <Paragraphs>173</Paragraphs>
  <Slides>12</Slides>
  <Notes>10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12</vt:i4>
      </vt:variant>
    </vt:vector>
  </HeadingPairs>
  <TitlesOfParts>
    <vt:vector size="16" baseType="lpstr">
      <vt:lpstr>1_Office Theme</vt:lpstr>
      <vt:lpstr>Custom Design</vt:lpstr>
      <vt:lpstr>2_Firm Format - template_Blue</vt:lpstr>
      <vt:lpstr>think-cell Slide</vt:lpstr>
      <vt:lpstr>Progress Report: Implementation of the Constitutional Court Ruling regarding the settlement of Labour Tenants’ claims</vt:lpstr>
      <vt:lpstr>Content </vt:lpstr>
      <vt:lpstr>Background </vt:lpstr>
      <vt:lpstr>Constitutional Court Order </vt:lpstr>
      <vt:lpstr>Constitutional Court Description of the Special Master</vt:lpstr>
      <vt:lpstr>Appointment of the Special Master</vt:lpstr>
      <vt:lpstr>Establishing the Office of the Special Master</vt:lpstr>
      <vt:lpstr>Establishing the Office of the Special Master…</vt:lpstr>
      <vt:lpstr>Implementation Plan</vt:lpstr>
      <vt:lpstr>Implementation Plan</vt:lpstr>
      <vt:lpstr>Conclusion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Tafadzwa Mudyiwa</dc:creator>
  <cp:lastModifiedBy>User</cp:lastModifiedBy>
  <cp:revision>1412</cp:revision>
  <cp:lastPrinted>2020-06-11T13:42:48Z</cp:lastPrinted>
  <dcterms:created xsi:type="dcterms:W3CDTF">2017-08-25T12:51:03Z</dcterms:created>
  <dcterms:modified xsi:type="dcterms:W3CDTF">2020-07-13T11:49:44Z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0x01010083EF4DF405C2B541AA7DD0FD02E6EFBA</vt:lpwstr>
  </property>
</Properties>
</file>