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5" r:id="rId4"/>
    <p:sldMasterId id="2147483710" r:id="rId5"/>
    <p:sldMasterId id="2147483723" r:id="rId6"/>
    <p:sldMasterId id="2147483749" r:id="rId7"/>
  </p:sldMasterIdLst>
  <p:notesMasterIdLst>
    <p:notesMasterId r:id="rId18"/>
  </p:notesMasterIdLst>
  <p:sldIdLst>
    <p:sldId id="706" r:id="rId8"/>
    <p:sldId id="722" r:id="rId9"/>
    <p:sldId id="709" r:id="rId10"/>
    <p:sldId id="710" r:id="rId11"/>
    <p:sldId id="718" r:id="rId12"/>
    <p:sldId id="719" r:id="rId13"/>
    <p:sldId id="721" r:id="rId14"/>
    <p:sldId id="711" r:id="rId15"/>
    <p:sldId id="700" r:id="rId16"/>
    <p:sldId id="377" r:id="rId1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y Rammutla" initials="BR" lastIdx="6" clrIdx="0">
    <p:extLst>
      <p:ext uri="{19B8F6BF-5375-455C-9EA6-DF929625EA0E}">
        <p15:presenceInfo xmlns:p15="http://schemas.microsoft.com/office/powerpoint/2012/main" userId="S::Betty@DTPS.GOV.ZA::a45a7f00-13be-4e15-990d-85d43b6cfa59" providerId="AD"/>
      </p:ext>
    </p:extLst>
  </p:cmAuthor>
  <p:cmAuthor id="2" name="Nosisi Madlanga" initials="NM" lastIdx="5" clrIdx="1">
    <p:extLst>
      <p:ext uri="{19B8F6BF-5375-455C-9EA6-DF929625EA0E}">
        <p15:presenceInfo xmlns:p15="http://schemas.microsoft.com/office/powerpoint/2012/main" userId="S-1-5-21-2380184862-309048139-2695422336-32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FF99"/>
    <a:srgbClr val="FF0066"/>
    <a:srgbClr val="FF9933"/>
    <a:srgbClr val="ED9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3" autoAdjust="0"/>
    <p:restoredTop sz="83901" autoAdjust="0"/>
  </p:normalViewPr>
  <p:slideViewPr>
    <p:cSldViewPr>
      <p:cViewPr varScale="1">
        <p:scale>
          <a:sx n="61" d="100"/>
          <a:sy n="61" d="100"/>
        </p:scale>
        <p:origin x="14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6"/>
    </p:cViewPr>
  </p:sorterViewPr>
  <p:notesViewPr>
    <p:cSldViewPr>
      <p:cViewPr varScale="1">
        <p:scale>
          <a:sx n="38" d="100"/>
          <a:sy n="38" d="100"/>
        </p:scale>
        <p:origin x="243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C6AA7-EF85-4666-827A-8EE57F758867}" type="doc">
      <dgm:prSet loTypeId="urn:microsoft.com/office/officeart/2005/8/layout/lProcess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26308F-6C1E-4E92-9597-86FD08AEC3C2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Previously Allocated </a:t>
          </a:r>
          <a:endParaRPr lang="en-US" sz="2000" dirty="0">
            <a:latin typeface="+mn-lt"/>
          </a:endParaRPr>
        </a:p>
      </dgm:t>
    </dgm:pt>
    <dgm:pt modelId="{CE988BEC-7A0F-4BD3-A3E8-F96E2BC8157D}" type="parTrans" cxnId="{F7C63157-87D4-49FD-BB3C-2076A45D174B}">
      <dgm:prSet/>
      <dgm:spPr/>
      <dgm:t>
        <a:bodyPr/>
        <a:lstStyle/>
        <a:p>
          <a:endParaRPr lang="en-US"/>
        </a:p>
      </dgm:t>
    </dgm:pt>
    <dgm:pt modelId="{566667F6-808E-4A4E-AB43-B048BD059B59}" type="sibTrans" cxnId="{F7C63157-87D4-49FD-BB3C-2076A45D174B}">
      <dgm:prSet/>
      <dgm:spPr/>
      <dgm:t>
        <a:bodyPr/>
        <a:lstStyle/>
        <a:p>
          <a:endParaRPr lang="en-US"/>
        </a:p>
      </dgm:t>
    </dgm:pt>
    <dgm:pt modelId="{F80DEA1F-C720-481E-939E-EEA5B6DC41AF}">
      <dgm:prSet phldrT="[Text]"/>
      <dgm:spPr/>
      <dgm:t>
        <a:bodyPr/>
        <a:lstStyle/>
        <a:p>
          <a:r>
            <a:rPr lang="en-US" dirty="0" smtClean="0"/>
            <a:t>R578,721 M @ estimated value of R1800 per DTT reception devices </a:t>
          </a:r>
          <a:endParaRPr lang="en-US" dirty="0"/>
        </a:p>
      </dgm:t>
    </dgm:pt>
    <dgm:pt modelId="{73B6BAD0-A7EA-4D6A-AE35-D2A47B1DA924}" type="parTrans" cxnId="{002F784E-2468-4F5D-B4BE-61E32FA17161}">
      <dgm:prSet/>
      <dgm:spPr/>
      <dgm:t>
        <a:bodyPr/>
        <a:lstStyle/>
        <a:p>
          <a:endParaRPr lang="en-US"/>
        </a:p>
      </dgm:t>
    </dgm:pt>
    <dgm:pt modelId="{F2119514-666B-439A-A478-27E70EB8FEBA}" type="sibTrans" cxnId="{002F784E-2468-4F5D-B4BE-61E32FA17161}">
      <dgm:prSet/>
      <dgm:spPr/>
      <dgm:t>
        <a:bodyPr/>
        <a:lstStyle/>
        <a:p>
          <a:endParaRPr lang="en-US"/>
        </a:p>
      </dgm:t>
    </dgm:pt>
    <dgm:pt modelId="{39612592-E1E7-4A83-A1AA-32D93DEC848B}">
      <dgm:prSet phldrT="[Text]" custT="1"/>
      <dgm:spPr/>
      <dgm:t>
        <a:bodyPr/>
        <a:lstStyle/>
        <a:p>
          <a:r>
            <a:rPr lang="en-US" sz="1800" b="1" dirty="0" smtClean="0"/>
            <a:t>321 512 </a:t>
          </a:r>
          <a:r>
            <a:rPr lang="en-US" sz="1500" dirty="0" smtClean="0"/>
            <a:t>of qualifying households to be issued with vouchers </a:t>
          </a:r>
          <a:endParaRPr lang="en-US" sz="1500" dirty="0"/>
        </a:p>
      </dgm:t>
    </dgm:pt>
    <dgm:pt modelId="{12E529BE-9F44-4DB5-9F96-37FD129CAAF1}" type="parTrans" cxnId="{33933ECC-3514-45E9-B680-F568FF510F15}">
      <dgm:prSet/>
      <dgm:spPr/>
      <dgm:t>
        <a:bodyPr/>
        <a:lstStyle/>
        <a:p>
          <a:endParaRPr lang="en-US"/>
        </a:p>
      </dgm:t>
    </dgm:pt>
    <dgm:pt modelId="{D671639D-79AF-4607-92A3-0CB70A8D146E}" type="sibTrans" cxnId="{33933ECC-3514-45E9-B680-F568FF510F15}">
      <dgm:prSet/>
      <dgm:spPr/>
      <dgm:t>
        <a:bodyPr/>
        <a:lstStyle/>
        <a:p>
          <a:endParaRPr lang="en-US"/>
        </a:p>
      </dgm:t>
    </dgm:pt>
    <dgm:pt modelId="{698D1DA6-F070-4779-B4DE-4F42BFE15093}">
      <dgm:prSet phldrT="[Text]" custT="1"/>
      <dgm:spPr/>
      <dgm:t>
        <a:bodyPr/>
        <a:lstStyle/>
        <a:p>
          <a:r>
            <a:rPr lang="en-US" sz="2000" dirty="0" smtClean="0"/>
            <a:t>Revised Allocation </a:t>
          </a:r>
          <a:endParaRPr lang="en-US" sz="2000" dirty="0"/>
        </a:p>
      </dgm:t>
    </dgm:pt>
    <dgm:pt modelId="{54A124EB-3DAD-44A8-8140-66EA6851FD2E}" type="parTrans" cxnId="{DE0540B6-43EF-4808-80BE-196AEA470452}">
      <dgm:prSet/>
      <dgm:spPr/>
      <dgm:t>
        <a:bodyPr/>
        <a:lstStyle/>
        <a:p>
          <a:endParaRPr lang="en-US"/>
        </a:p>
      </dgm:t>
    </dgm:pt>
    <dgm:pt modelId="{08D334D4-4171-4F46-83EA-20355FC91989}" type="sibTrans" cxnId="{DE0540B6-43EF-4808-80BE-196AEA470452}">
      <dgm:prSet/>
      <dgm:spPr/>
      <dgm:t>
        <a:bodyPr/>
        <a:lstStyle/>
        <a:p>
          <a:endParaRPr lang="en-US"/>
        </a:p>
      </dgm:t>
    </dgm:pt>
    <dgm:pt modelId="{CE506744-52B1-4DCA-B205-9A82ED922681}">
      <dgm:prSet phldrT="[Text]"/>
      <dgm:spPr/>
      <dgm:t>
        <a:bodyPr/>
        <a:lstStyle/>
        <a:p>
          <a:r>
            <a:rPr lang="en-US" dirty="0" smtClean="0"/>
            <a:t>R500,421 M @ estimated value of R1800 per DTT reception devices </a:t>
          </a:r>
          <a:endParaRPr lang="en-US" dirty="0"/>
        </a:p>
      </dgm:t>
    </dgm:pt>
    <dgm:pt modelId="{3BF3BE14-4C7E-4C6F-B3F2-61D6CC611006}" type="parTrans" cxnId="{9044F9FB-BA12-4DB8-A1F8-F4F01958AC53}">
      <dgm:prSet/>
      <dgm:spPr/>
      <dgm:t>
        <a:bodyPr/>
        <a:lstStyle/>
        <a:p>
          <a:endParaRPr lang="en-US"/>
        </a:p>
      </dgm:t>
    </dgm:pt>
    <dgm:pt modelId="{A75B4465-6C89-4176-9CF3-20B9C5E8FB37}" type="sibTrans" cxnId="{9044F9FB-BA12-4DB8-A1F8-F4F01958AC53}">
      <dgm:prSet/>
      <dgm:spPr/>
      <dgm:t>
        <a:bodyPr/>
        <a:lstStyle/>
        <a:p>
          <a:endParaRPr lang="en-US"/>
        </a:p>
      </dgm:t>
    </dgm:pt>
    <dgm:pt modelId="{E8BB48E4-DAF7-4FC6-89B0-E5A6A8D8106C}">
      <dgm:prSet phldrT="[Text]" custT="1"/>
      <dgm:spPr/>
      <dgm:t>
        <a:bodyPr/>
        <a:lstStyle/>
        <a:p>
          <a:r>
            <a:rPr lang="en-US" sz="1800" b="1" dirty="0" smtClean="0"/>
            <a:t>278 017 </a:t>
          </a:r>
          <a:r>
            <a:rPr lang="en-US" sz="1500" b="0" dirty="0" smtClean="0"/>
            <a:t>of qualifying  households to be issued with vouchers </a:t>
          </a:r>
          <a:endParaRPr lang="en-US" sz="1500" b="1" dirty="0"/>
        </a:p>
      </dgm:t>
    </dgm:pt>
    <dgm:pt modelId="{935356E0-7B2F-43CC-9520-391F9B9E7A96}" type="parTrans" cxnId="{CE7E4967-14BE-4578-96DB-FD2E27AFAAC4}">
      <dgm:prSet/>
      <dgm:spPr/>
      <dgm:t>
        <a:bodyPr/>
        <a:lstStyle/>
        <a:p>
          <a:endParaRPr lang="en-US"/>
        </a:p>
      </dgm:t>
    </dgm:pt>
    <dgm:pt modelId="{8B8B45FC-195F-420A-A216-2B133541C8E4}" type="sibTrans" cxnId="{CE7E4967-14BE-4578-96DB-FD2E27AFAAC4}">
      <dgm:prSet/>
      <dgm:spPr/>
      <dgm:t>
        <a:bodyPr/>
        <a:lstStyle/>
        <a:p>
          <a:endParaRPr lang="en-US"/>
        </a:p>
      </dgm:t>
    </dgm:pt>
    <dgm:pt modelId="{D0FAD898-AAE3-40D7-93A0-BF52F7F31919}">
      <dgm:prSet phldrT="[Text]" custT="1"/>
      <dgm:spPr/>
      <dgm:t>
        <a:bodyPr/>
        <a:lstStyle/>
        <a:p>
          <a:r>
            <a:rPr lang="en-US" sz="2000" dirty="0" smtClean="0"/>
            <a:t>Revised Allocation Implications </a:t>
          </a:r>
          <a:endParaRPr lang="en-US" sz="2000" dirty="0"/>
        </a:p>
      </dgm:t>
    </dgm:pt>
    <dgm:pt modelId="{EA79EF16-605B-435E-807B-B567F3B24584}" type="parTrans" cxnId="{C40834B5-EDF0-45FB-BD19-74FAE96A1E02}">
      <dgm:prSet/>
      <dgm:spPr/>
      <dgm:t>
        <a:bodyPr/>
        <a:lstStyle/>
        <a:p>
          <a:endParaRPr lang="en-US"/>
        </a:p>
      </dgm:t>
    </dgm:pt>
    <dgm:pt modelId="{C1D5B3FD-F95F-4D34-AB5C-54201F6538C9}" type="sibTrans" cxnId="{C40834B5-EDF0-45FB-BD19-74FAE96A1E02}">
      <dgm:prSet/>
      <dgm:spPr/>
      <dgm:t>
        <a:bodyPr/>
        <a:lstStyle/>
        <a:p>
          <a:endParaRPr lang="en-US"/>
        </a:p>
      </dgm:t>
    </dgm:pt>
    <dgm:pt modelId="{21B27FF7-4C9D-4C6D-8B6F-C7B5AB50C7A4}">
      <dgm:prSet phldrT="[Text]" custT="1"/>
      <dgm:spPr/>
      <dgm:t>
        <a:bodyPr/>
        <a:lstStyle/>
        <a:p>
          <a:r>
            <a:rPr lang="en-US" sz="1800" dirty="0" smtClean="0"/>
            <a:t>There will be a budget shortfall of </a:t>
          </a:r>
          <a:r>
            <a:rPr lang="en-US" sz="2000" dirty="0" smtClean="0"/>
            <a:t>R78 M </a:t>
          </a:r>
          <a:endParaRPr lang="en-US" sz="2000" dirty="0"/>
        </a:p>
      </dgm:t>
    </dgm:pt>
    <dgm:pt modelId="{DAEBB524-AED6-4658-A432-B1C5CE67E6A9}" type="parTrans" cxnId="{E1A859C2-3CDB-4CEE-A990-0EAA1BC806EC}">
      <dgm:prSet/>
      <dgm:spPr/>
      <dgm:t>
        <a:bodyPr/>
        <a:lstStyle/>
        <a:p>
          <a:endParaRPr lang="en-US"/>
        </a:p>
      </dgm:t>
    </dgm:pt>
    <dgm:pt modelId="{AE70E753-A0F6-4CE7-85D1-876A0644F570}" type="sibTrans" cxnId="{E1A859C2-3CDB-4CEE-A990-0EAA1BC806EC}">
      <dgm:prSet/>
      <dgm:spPr/>
      <dgm:t>
        <a:bodyPr/>
        <a:lstStyle/>
        <a:p>
          <a:endParaRPr lang="en-US"/>
        </a:p>
      </dgm:t>
    </dgm:pt>
    <dgm:pt modelId="{2C200650-D71E-4C14-9503-DF8FCFB0E872}">
      <dgm:prSet phldrT="[Text]" custT="1"/>
      <dgm:spPr/>
      <dgm:t>
        <a:bodyPr/>
        <a:lstStyle/>
        <a:p>
          <a:r>
            <a:rPr lang="en-US" sz="1500" dirty="0" smtClean="0"/>
            <a:t>There will be a shortfall of </a:t>
          </a:r>
          <a:r>
            <a:rPr lang="en-US" sz="1800" b="1" dirty="0" smtClean="0"/>
            <a:t>43 495  </a:t>
          </a:r>
          <a:r>
            <a:rPr lang="en-US" sz="1500" b="0" dirty="0" smtClean="0"/>
            <a:t>of</a:t>
          </a:r>
          <a:r>
            <a:rPr lang="en-US" sz="1500" b="1" dirty="0" smtClean="0"/>
            <a:t> </a:t>
          </a:r>
          <a:r>
            <a:rPr lang="en-US" sz="1500" b="0" dirty="0" smtClean="0"/>
            <a:t>qualifying households in 2020/21 to be migrated as a result of the reduction of funds</a:t>
          </a:r>
          <a:endParaRPr lang="en-US" sz="1800" b="1" dirty="0"/>
        </a:p>
      </dgm:t>
    </dgm:pt>
    <dgm:pt modelId="{C34C42A8-8EC7-497F-A691-12E637A182DB}" type="parTrans" cxnId="{0A69C7CB-AC63-4E64-A9EC-42B891FD71C6}">
      <dgm:prSet/>
      <dgm:spPr/>
      <dgm:t>
        <a:bodyPr/>
        <a:lstStyle/>
        <a:p>
          <a:endParaRPr lang="en-US"/>
        </a:p>
      </dgm:t>
    </dgm:pt>
    <dgm:pt modelId="{4BFAC013-536C-4D49-B0B6-6AC7DD6EC57E}" type="sibTrans" cxnId="{0A69C7CB-AC63-4E64-A9EC-42B891FD71C6}">
      <dgm:prSet/>
      <dgm:spPr/>
      <dgm:t>
        <a:bodyPr/>
        <a:lstStyle/>
        <a:p>
          <a:endParaRPr lang="en-US"/>
        </a:p>
      </dgm:t>
    </dgm:pt>
    <dgm:pt modelId="{28A7ACB9-EA86-41B8-A94A-D4E7E379B8E1}" type="pres">
      <dgm:prSet presAssocID="{E06C6AA7-EF85-4666-827A-8EE57F7588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41E5A-616C-46A8-866B-8714BB378FD9}" type="pres">
      <dgm:prSet presAssocID="{B826308F-6C1E-4E92-9597-86FD08AEC3C2}" presName="compNode" presStyleCnt="0"/>
      <dgm:spPr/>
      <dgm:t>
        <a:bodyPr/>
        <a:lstStyle/>
        <a:p>
          <a:endParaRPr lang="en-US"/>
        </a:p>
      </dgm:t>
    </dgm:pt>
    <dgm:pt modelId="{79DC44B7-58D6-4AAA-AA0E-B9F154D161C9}" type="pres">
      <dgm:prSet presAssocID="{B826308F-6C1E-4E92-9597-86FD08AEC3C2}" presName="aNode" presStyleLbl="bgShp" presStyleIdx="0" presStyleCnt="3"/>
      <dgm:spPr/>
      <dgm:t>
        <a:bodyPr/>
        <a:lstStyle/>
        <a:p>
          <a:endParaRPr lang="en-US"/>
        </a:p>
      </dgm:t>
    </dgm:pt>
    <dgm:pt modelId="{5B4A68B4-4D3A-4BEF-8A39-680442091CE4}" type="pres">
      <dgm:prSet presAssocID="{B826308F-6C1E-4E92-9597-86FD08AEC3C2}" presName="textNode" presStyleLbl="bgShp" presStyleIdx="0" presStyleCnt="3"/>
      <dgm:spPr/>
      <dgm:t>
        <a:bodyPr/>
        <a:lstStyle/>
        <a:p>
          <a:endParaRPr lang="en-US"/>
        </a:p>
      </dgm:t>
    </dgm:pt>
    <dgm:pt modelId="{22889FF6-0287-4406-B51F-FB43B78048FE}" type="pres">
      <dgm:prSet presAssocID="{B826308F-6C1E-4E92-9597-86FD08AEC3C2}" presName="compChildNode" presStyleCnt="0"/>
      <dgm:spPr/>
      <dgm:t>
        <a:bodyPr/>
        <a:lstStyle/>
        <a:p>
          <a:endParaRPr lang="en-US"/>
        </a:p>
      </dgm:t>
    </dgm:pt>
    <dgm:pt modelId="{5E121879-4286-4E40-AAAE-AF85A0685F8A}" type="pres">
      <dgm:prSet presAssocID="{B826308F-6C1E-4E92-9597-86FD08AEC3C2}" presName="theInnerList" presStyleCnt="0"/>
      <dgm:spPr/>
      <dgm:t>
        <a:bodyPr/>
        <a:lstStyle/>
        <a:p>
          <a:endParaRPr lang="en-US"/>
        </a:p>
      </dgm:t>
    </dgm:pt>
    <dgm:pt modelId="{10F5036F-CA01-4EEA-BD1A-54D170695AA9}" type="pres">
      <dgm:prSet presAssocID="{F80DEA1F-C720-481E-939E-EEA5B6DC41AF}" presName="childNode" presStyleLbl="node1" presStyleIdx="0" presStyleCnt="6" custScaleY="151168" custLinFactY="-12882" custLinFactNeighborX="-15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7B5E4-DE2E-48DD-B303-037C982DFD4C}" type="pres">
      <dgm:prSet presAssocID="{F80DEA1F-C720-481E-939E-EEA5B6DC41AF}" presName="aSpace2" presStyleCnt="0"/>
      <dgm:spPr/>
      <dgm:t>
        <a:bodyPr/>
        <a:lstStyle/>
        <a:p>
          <a:endParaRPr lang="en-US"/>
        </a:p>
      </dgm:t>
    </dgm:pt>
    <dgm:pt modelId="{F4FE4C10-ED26-4E7F-8A8C-A3DCC86C14F9}" type="pres">
      <dgm:prSet presAssocID="{39612592-E1E7-4A83-A1AA-32D93DEC848B}" presName="childNode" presStyleLbl="node1" presStyleIdx="1" presStyleCnt="6" custScaleY="146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94D23-6719-4A77-AD31-D1B4ADD49569}" type="pres">
      <dgm:prSet presAssocID="{B826308F-6C1E-4E92-9597-86FD08AEC3C2}" presName="aSpace" presStyleCnt="0"/>
      <dgm:spPr/>
      <dgm:t>
        <a:bodyPr/>
        <a:lstStyle/>
        <a:p>
          <a:endParaRPr lang="en-US"/>
        </a:p>
      </dgm:t>
    </dgm:pt>
    <dgm:pt modelId="{E8757D41-2A6A-4623-812E-27B9D73EACF8}" type="pres">
      <dgm:prSet presAssocID="{698D1DA6-F070-4779-B4DE-4F42BFE15093}" presName="compNode" presStyleCnt="0"/>
      <dgm:spPr/>
      <dgm:t>
        <a:bodyPr/>
        <a:lstStyle/>
        <a:p>
          <a:endParaRPr lang="en-US"/>
        </a:p>
      </dgm:t>
    </dgm:pt>
    <dgm:pt modelId="{EC8B703F-2AD2-4701-B959-5782FD54021B}" type="pres">
      <dgm:prSet presAssocID="{698D1DA6-F070-4779-B4DE-4F42BFE15093}" presName="aNode" presStyleLbl="bgShp" presStyleIdx="1" presStyleCnt="3" custLinFactNeighborX="2320" custLinFactNeighborY="-9630"/>
      <dgm:spPr/>
      <dgm:t>
        <a:bodyPr/>
        <a:lstStyle/>
        <a:p>
          <a:endParaRPr lang="en-US"/>
        </a:p>
      </dgm:t>
    </dgm:pt>
    <dgm:pt modelId="{5D2614BE-B7D1-4001-9679-90291D63FE31}" type="pres">
      <dgm:prSet presAssocID="{698D1DA6-F070-4779-B4DE-4F42BFE15093}" presName="textNode" presStyleLbl="bgShp" presStyleIdx="1" presStyleCnt="3"/>
      <dgm:spPr/>
      <dgm:t>
        <a:bodyPr/>
        <a:lstStyle/>
        <a:p>
          <a:endParaRPr lang="en-US"/>
        </a:p>
      </dgm:t>
    </dgm:pt>
    <dgm:pt modelId="{D5116C51-DABB-4F8F-BFFA-20D6B51F180A}" type="pres">
      <dgm:prSet presAssocID="{698D1DA6-F070-4779-B4DE-4F42BFE15093}" presName="compChildNode" presStyleCnt="0"/>
      <dgm:spPr/>
      <dgm:t>
        <a:bodyPr/>
        <a:lstStyle/>
        <a:p>
          <a:endParaRPr lang="en-US"/>
        </a:p>
      </dgm:t>
    </dgm:pt>
    <dgm:pt modelId="{9F8E75BF-DBE7-499B-ACAD-EA579542FBB0}" type="pres">
      <dgm:prSet presAssocID="{698D1DA6-F070-4779-B4DE-4F42BFE15093}" presName="theInnerList" presStyleCnt="0"/>
      <dgm:spPr/>
      <dgm:t>
        <a:bodyPr/>
        <a:lstStyle/>
        <a:p>
          <a:endParaRPr lang="en-US"/>
        </a:p>
      </dgm:t>
    </dgm:pt>
    <dgm:pt modelId="{F939339E-7767-4DEF-9AC0-FF6F1C09B348}" type="pres">
      <dgm:prSet presAssocID="{CE506744-52B1-4DCA-B205-9A82ED922681}" presName="childNode" presStyleLbl="node1" presStyleIdx="2" presStyleCnt="6" custLinFactNeighborX="-4422" custLinFactNeighborY="-72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711FF-F293-4B8F-9FA5-686E5EB21251}" type="pres">
      <dgm:prSet presAssocID="{CE506744-52B1-4DCA-B205-9A82ED922681}" presName="aSpace2" presStyleCnt="0"/>
      <dgm:spPr/>
      <dgm:t>
        <a:bodyPr/>
        <a:lstStyle/>
        <a:p>
          <a:endParaRPr lang="en-US"/>
        </a:p>
      </dgm:t>
    </dgm:pt>
    <dgm:pt modelId="{D5929543-2150-4F88-A3E6-877670EA5A48}" type="pres">
      <dgm:prSet presAssocID="{E8BB48E4-DAF7-4FC6-89B0-E5A6A8D8106C}" presName="childNode" presStyleLbl="node1" presStyleIdx="3" presStyleCnt="6" custScaleY="110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38356-BEE7-4A68-9646-2E0CC0671A59}" type="pres">
      <dgm:prSet presAssocID="{698D1DA6-F070-4779-B4DE-4F42BFE15093}" presName="aSpace" presStyleCnt="0"/>
      <dgm:spPr/>
      <dgm:t>
        <a:bodyPr/>
        <a:lstStyle/>
        <a:p>
          <a:endParaRPr lang="en-US"/>
        </a:p>
      </dgm:t>
    </dgm:pt>
    <dgm:pt modelId="{21CC8EA0-44B2-4AE3-8106-152277395BE9}" type="pres">
      <dgm:prSet presAssocID="{D0FAD898-AAE3-40D7-93A0-BF52F7F31919}" presName="compNode" presStyleCnt="0"/>
      <dgm:spPr/>
      <dgm:t>
        <a:bodyPr/>
        <a:lstStyle/>
        <a:p>
          <a:endParaRPr lang="en-US"/>
        </a:p>
      </dgm:t>
    </dgm:pt>
    <dgm:pt modelId="{295E6F73-7CC2-4144-A162-D33762C94FEA}" type="pres">
      <dgm:prSet presAssocID="{D0FAD898-AAE3-40D7-93A0-BF52F7F31919}" presName="aNode" presStyleLbl="bgShp" presStyleIdx="2" presStyleCnt="3"/>
      <dgm:spPr/>
      <dgm:t>
        <a:bodyPr/>
        <a:lstStyle/>
        <a:p>
          <a:endParaRPr lang="en-US"/>
        </a:p>
      </dgm:t>
    </dgm:pt>
    <dgm:pt modelId="{6CB254F1-7D08-4F5B-A74D-366AE174B937}" type="pres">
      <dgm:prSet presAssocID="{D0FAD898-AAE3-40D7-93A0-BF52F7F31919}" presName="textNode" presStyleLbl="bgShp" presStyleIdx="2" presStyleCnt="3"/>
      <dgm:spPr/>
      <dgm:t>
        <a:bodyPr/>
        <a:lstStyle/>
        <a:p>
          <a:endParaRPr lang="en-US"/>
        </a:p>
      </dgm:t>
    </dgm:pt>
    <dgm:pt modelId="{1CEBF015-3159-4B12-9E68-4D191E22F7E1}" type="pres">
      <dgm:prSet presAssocID="{D0FAD898-AAE3-40D7-93A0-BF52F7F31919}" presName="compChildNode" presStyleCnt="0"/>
      <dgm:spPr/>
      <dgm:t>
        <a:bodyPr/>
        <a:lstStyle/>
        <a:p>
          <a:endParaRPr lang="en-US"/>
        </a:p>
      </dgm:t>
    </dgm:pt>
    <dgm:pt modelId="{82AB5967-84AC-4BE6-8772-ACAD8256926D}" type="pres">
      <dgm:prSet presAssocID="{D0FAD898-AAE3-40D7-93A0-BF52F7F31919}" presName="theInnerList" presStyleCnt="0"/>
      <dgm:spPr/>
      <dgm:t>
        <a:bodyPr/>
        <a:lstStyle/>
        <a:p>
          <a:endParaRPr lang="en-US"/>
        </a:p>
      </dgm:t>
    </dgm:pt>
    <dgm:pt modelId="{AE2ABC67-4EFC-4D1A-87CE-A88EF2E523E9}" type="pres">
      <dgm:prSet presAssocID="{21B27FF7-4C9D-4C6D-8B6F-C7B5AB50C7A4}" presName="childNode" presStyleLbl="node1" presStyleIdx="4" presStyleCnt="6" custScaleY="472247" custLinFactY="-91507" custLinFactNeighborX="-23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F5AB1-3B9D-43CB-9963-EB57A65090F8}" type="pres">
      <dgm:prSet presAssocID="{21B27FF7-4C9D-4C6D-8B6F-C7B5AB50C7A4}" presName="aSpace2" presStyleCnt="0"/>
      <dgm:spPr/>
      <dgm:t>
        <a:bodyPr/>
        <a:lstStyle/>
        <a:p>
          <a:endParaRPr lang="en-US"/>
        </a:p>
      </dgm:t>
    </dgm:pt>
    <dgm:pt modelId="{EECA6F5B-8EAC-40CD-BD5B-CB678847A39A}" type="pres">
      <dgm:prSet presAssocID="{2C200650-D71E-4C14-9503-DF8FCFB0E872}" presName="childNode" presStyleLbl="node1" presStyleIdx="5" presStyleCnt="6" custScaleX="103749" custScaleY="929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C6AB3-F329-4BE5-8C7F-4D786C0C1788}" type="presOf" srcId="{21B27FF7-4C9D-4C6D-8B6F-C7B5AB50C7A4}" destId="{AE2ABC67-4EFC-4D1A-87CE-A88EF2E523E9}" srcOrd="0" destOrd="0" presId="urn:microsoft.com/office/officeart/2005/8/layout/lProcess2"/>
    <dgm:cxn modelId="{F7C63157-87D4-49FD-BB3C-2076A45D174B}" srcId="{E06C6AA7-EF85-4666-827A-8EE57F758867}" destId="{B826308F-6C1E-4E92-9597-86FD08AEC3C2}" srcOrd="0" destOrd="0" parTransId="{CE988BEC-7A0F-4BD3-A3E8-F96E2BC8157D}" sibTransId="{566667F6-808E-4A4E-AB43-B048BD059B59}"/>
    <dgm:cxn modelId="{F5306650-7356-4CCA-ABB2-1D8463A13F37}" type="presOf" srcId="{CE506744-52B1-4DCA-B205-9A82ED922681}" destId="{F939339E-7767-4DEF-9AC0-FF6F1C09B348}" srcOrd="0" destOrd="0" presId="urn:microsoft.com/office/officeart/2005/8/layout/lProcess2"/>
    <dgm:cxn modelId="{4B75B86A-7AC4-4D0A-B9EF-F89CAF5465ED}" type="presOf" srcId="{F80DEA1F-C720-481E-939E-EEA5B6DC41AF}" destId="{10F5036F-CA01-4EEA-BD1A-54D170695AA9}" srcOrd="0" destOrd="0" presId="urn:microsoft.com/office/officeart/2005/8/layout/lProcess2"/>
    <dgm:cxn modelId="{CE7E4967-14BE-4578-96DB-FD2E27AFAAC4}" srcId="{698D1DA6-F070-4779-B4DE-4F42BFE15093}" destId="{E8BB48E4-DAF7-4FC6-89B0-E5A6A8D8106C}" srcOrd="1" destOrd="0" parTransId="{935356E0-7B2F-43CC-9520-391F9B9E7A96}" sibTransId="{8B8B45FC-195F-420A-A216-2B133541C8E4}"/>
    <dgm:cxn modelId="{33933ECC-3514-45E9-B680-F568FF510F15}" srcId="{B826308F-6C1E-4E92-9597-86FD08AEC3C2}" destId="{39612592-E1E7-4A83-A1AA-32D93DEC848B}" srcOrd="1" destOrd="0" parTransId="{12E529BE-9F44-4DB5-9F96-37FD129CAAF1}" sibTransId="{D671639D-79AF-4607-92A3-0CB70A8D146E}"/>
    <dgm:cxn modelId="{542E33D6-4CE1-491B-B61F-F98DD8A7CFBD}" type="presOf" srcId="{D0FAD898-AAE3-40D7-93A0-BF52F7F31919}" destId="{6CB254F1-7D08-4F5B-A74D-366AE174B937}" srcOrd="1" destOrd="0" presId="urn:microsoft.com/office/officeart/2005/8/layout/lProcess2"/>
    <dgm:cxn modelId="{C40834B5-EDF0-45FB-BD19-74FAE96A1E02}" srcId="{E06C6AA7-EF85-4666-827A-8EE57F758867}" destId="{D0FAD898-AAE3-40D7-93A0-BF52F7F31919}" srcOrd="2" destOrd="0" parTransId="{EA79EF16-605B-435E-807B-B567F3B24584}" sibTransId="{C1D5B3FD-F95F-4D34-AB5C-54201F6538C9}"/>
    <dgm:cxn modelId="{E1A859C2-3CDB-4CEE-A990-0EAA1BC806EC}" srcId="{D0FAD898-AAE3-40D7-93A0-BF52F7F31919}" destId="{21B27FF7-4C9D-4C6D-8B6F-C7B5AB50C7A4}" srcOrd="0" destOrd="0" parTransId="{DAEBB524-AED6-4658-A432-B1C5CE67E6A9}" sibTransId="{AE70E753-A0F6-4CE7-85D1-876A0644F570}"/>
    <dgm:cxn modelId="{9B8E5C11-2504-4581-930D-942EDDC8B47E}" type="presOf" srcId="{B826308F-6C1E-4E92-9597-86FD08AEC3C2}" destId="{5B4A68B4-4D3A-4BEF-8A39-680442091CE4}" srcOrd="1" destOrd="0" presId="urn:microsoft.com/office/officeart/2005/8/layout/lProcess2"/>
    <dgm:cxn modelId="{09247B5D-EEC3-433F-8177-CD10D3A27686}" type="presOf" srcId="{D0FAD898-AAE3-40D7-93A0-BF52F7F31919}" destId="{295E6F73-7CC2-4144-A162-D33762C94FEA}" srcOrd="0" destOrd="0" presId="urn:microsoft.com/office/officeart/2005/8/layout/lProcess2"/>
    <dgm:cxn modelId="{7137DAD7-E72F-4060-B5A5-B8C91B4C489D}" type="presOf" srcId="{E8BB48E4-DAF7-4FC6-89B0-E5A6A8D8106C}" destId="{D5929543-2150-4F88-A3E6-877670EA5A48}" srcOrd="0" destOrd="0" presId="urn:microsoft.com/office/officeart/2005/8/layout/lProcess2"/>
    <dgm:cxn modelId="{45B5B66C-8FD3-4822-B7BF-C3FAA1152ABF}" type="presOf" srcId="{B826308F-6C1E-4E92-9597-86FD08AEC3C2}" destId="{79DC44B7-58D6-4AAA-AA0E-B9F154D161C9}" srcOrd="0" destOrd="0" presId="urn:microsoft.com/office/officeart/2005/8/layout/lProcess2"/>
    <dgm:cxn modelId="{002F784E-2468-4F5D-B4BE-61E32FA17161}" srcId="{B826308F-6C1E-4E92-9597-86FD08AEC3C2}" destId="{F80DEA1F-C720-481E-939E-EEA5B6DC41AF}" srcOrd="0" destOrd="0" parTransId="{73B6BAD0-A7EA-4D6A-AE35-D2A47B1DA924}" sibTransId="{F2119514-666B-439A-A478-27E70EB8FEBA}"/>
    <dgm:cxn modelId="{9044F9FB-BA12-4DB8-A1F8-F4F01958AC53}" srcId="{698D1DA6-F070-4779-B4DE-4F42BFE15093}" destId="{CE506744-52B1-4DCA-B205-9A82ED922681}" srcOrd="0" destOrd="0" parTransId="{3BF3BE14-4C7E-4C6F-B3F2-61D6CC611006}" sibTransId="{A75B4465-6C89-4176-9CF3-20B9C5E8FB37}"/>
    <dgm:cxn modelId="{DE0540B6-43EF-4808-80BE-196AEA470452}" srcId="{E06C6AA7-EF85-4666-827A-8EE57F758867}" destId="{698D1DA6-F070-4779-B4DE-4F42BFE15093}" srcOrd="1" destOrd="0" parTransId="{54A124EB-3DAD-44A8-8140-66EA6851FD2E}" sibTransId="{08D334D4-4171-4F46-83EA-20355FC91989}"/>
    <dgm:cxn modelId="{2D82663F-0B14-4F51-BE4F-AD82E776C02B}" type="presOf" srcId="{698D1DA6-F070-4779-B4DE-4F42BFE15093}" destId="{5D2614BE-B7D1-4001-9679-90291D63FE31}" srcOrd="1" destOrd="0" presId="urn:microsoft.com/office/officeart/2005/8/layout/lProcess2"/>
    <dgm:cxn modelId="{7C2436F2-F9C2-4849-9B43-CED1401A8DB2}" type="presOf" srcId="{E06C6AA7-EF85-4666-827A-8EE57F758867}" destId="{28A7ACB9-EA86-41B8-A94A-D4E7E379B8E1}" srcOrd="0" destOrd="0" presId="urn:microsoft.com/office/officeart/2005/8/layout/lProcess2"/>
    <dgm:cxn modelId="{E6ED7A0B-B69C-49C3-959E-A61A5EEDB715}" type="presOf" srcId="{698D1DA6-F070-4779-B4DE-4F42BFE15093}" destId="{EC8B703F-2AD2-4701-B959-5782FD54021B}" srcOrd="0" destOrd="0" presId="urn:microsoft.com/office/officeart/2005/8/layout/lProcess2"/>
    <dgm:cxn modelId="{7AB598B8-2B50-412E-AA22-2ECCAD65ADC2}" type="presOf" srcId="{39612592-E1E7-4A83-A1AA-32D93DEC848B}" destId="{F4FE4C10-ED26-4E7F-8A8C-A3DCC86C14F9}" srcOrd="0" destOrd="0" presId="urn:microsoft.com/office/officeart/2005/8/layout/lProcess2"/>
    <dgm:cxn modelId="{C7FDC871-CB33-45B8-ADC2-0220EEB1A26E}" type="presOf" srcId="{2C200650-D71E-4C14-9503-DF8FCFB0E872}" destId="{EECA6F5B-8EAC-40CD-BD5B-CB678847A39A}" srcOrd="0" destOrd="0" presId="urn:microsoft.com/office/officeart/2005/8/layout/lProcess2"/>
    <dgm:cxn modelId="{0A69C7CB-AC63-4E64-A9EC-42B891FD71C6}" srcId="{D0FAD898-AAE3-40D7-93A0-BF52F7F31919}" destId="{2C200650-D71E-4C14-9503-DF8FCFB0E872}" srcOrd="1" destOrd="0" parTransId="{C34C42A8-8EC7-497F-A691-12E637A182DB}" sibTransId="{4BFAC013-536C-4D49-B0B6-6AC7DD6EC57E}"/>
    <dgm:cxn modelId="{83C34BD4-055F-400B-A6A1-C0D46E4719B3}" type="presParOf" srcId="{28A7ACB9-EA86-41B8-A94A-D4E7E379B8E1}" destId="{82E41E5A-616C-46A8-866B-8714BB378FD9}" srcOrd="0" destOrd="0" presId="urn:microsoft.com/office/officeart/2005/8/layout/lProcess2"/>
    <dgm:cxn modelId="{688AD325-A6A0-44B4-B0B9-3A9EA91F0108}" type="presParOf" srcId="{82E41E5A-616C-46A8-866B-8714BB378FD9}" destId="{79DC44B7-58D6-4AAA-AA0E-B9F154D161C9}" srcOrd="0" destOrd="0" presId="urn:microsoft.com/office/officeart/2005/8/layout/lProcess2"/>
    <dgm:cxn modelId="{5012511E-1D06-4F20-8750-27FE1DBD155D}" type="presParOf" srcId="{82E41E5A-616C-46A8-866B-8714BB378FD9}" destId="{5B4A68B4-4D3A-4BEF-8A39-680442091CE4}" srcOrd="1" destOrd="0" presId="urn:microsoft.com/office/officeart/2005/8/layout/lProcess2"/>
    <dgm:cxn modelId="{258B6A52-D7AA-4E53-B25D-253C86BC7210}" type="presParOf" srcId="{82E41E5A-616C-46A8-866B-8714BB378FD9}" destId="{22889FF6-0287-4406-B51F-FB43B78048FE}" srcOrd="2" destOrd="0" presId="urn:microsoft.com/office/officeart/2005/8/layout/lProcess2"/>
    <dgm:cxn modelId="{19FF296B-5C5F-4C5F-B70D-8E36E9AE7BEF}" type="presParOf" srcId="{22889FF6-0287-4406-B51F-FB43B78048FE}" destId="{5E121879-4286-4E40-AAAE-AF85A0685F8A}" srcOrd="0" destOrd="0" presId="urn:microsoft.com/office/officeart/2005/8/layout/lProcess2"/>
    <dgm:cxn modelId="{7CF1AA23-DBEC-4DFB-9374-166C7EAC9020}" type="presParOf" srcId="{5E121879-4286-4E40-AAAE-AF85A0685F8A}" destId="{10F5036F-CA01-4EEA-BD1A-54D170695AA9}" srcOrd="0" destOrd="0" presId="urn:microsoft.com/office/officeart/2005/8/layout/lProcess2"/>
    <dgm:cxn modelId="{830CDFFD-6AB0-4F63-910B-C9B47FFAE549}" type="presParOf" srcId="{5E121879-4286-4E40-AAAE-AF85A0685F8A}" destId="{A107B5E4-DE2E-48DD-B303-037C982DFD4C}" srcOrd="1" destOrd="0" presId="urn:microsoft.com/office/officeart/2005/8/layout/lProcess2"/>
    <dgm:cxn modelId="{55C6EAD7-F8F2-4CAF-8EE9-0936871B71AC}" type="presParOf" srcId="{5E121879-4286-4E40-AAAE-AF85A0685F8A}" destId="{F4FE4C10-ED26-4E7F-8A8C-A3DCC86C14F9}" srcOrd="2" destOrd="0" presId="urn:microsoft.com/office/officeart/2005/8/layout/lProcess2"/>
    <dgm:cxn modelId="{DA3A854B-78FE-4FCE-A54B-F7BD9A5A8C87}" type="presParOf" srcId="{28A7ACB9-EA86-41B8-A94A-D4E7E379B8E1}" destId="{20E94D23-6719-4A77-AD31-D1B4ADD49569}" srcOrd="1" destOrd="0" presId="urn:microsoft.com/office/officeart/2005/8/layout/lProcess2"/>
    <dgm:cxn modelId="{DD2AA1D6-AEDD-490A-9BDC-4251E93DEAF5}" type="presParOf" srcId="{28A7ACB9-EA86-41B8-A94A-D4E7E379B8E1}" destId="{E8757D41-2A6A-4623-812E-27B9D73EACF8}" srcOrd="2" destOrd="0" presId="urn:microsoft.com/office/officeart/2005/8/layout/lProcess2"/>
    <dgm:cxn modelId="{A42C0892-D4B4-4E05-B662-EDC3EB2EB1FC}" type="presParOf" srcId="{E8757D41-2A6A-4623-812E-27B9D73EACF8}" destId="{EC8B703F-2AD2-4701-B959-5782FD54021B}" srcOrd="0" destOrd="0" presId="urn:microsoft.com/office/officeart/2005/8/layout/lProcess2"/>
    <dgm:cxn modelId="{02326462-DAC0-4945-93D1-4ABF872F0FA1}" type="presParOf" srcId="{E8757D41-2A6A-4623-812E-27B9D73EACF8}" destId="{5D2614BE-B7D1-4001-9679-90291D63FE31}" srcOrd="1" destOrd="0" presId="urn:microsoft.com/office/officeart/2005/8/layout/lProcess2"/>
    <dgm:cxn modelId="{3CB3065E-56E7-4BF1-9A99-569E5541EC06}" type="presParOf" srcId="{E8757D41-2A6A-4623-812E-27B9D73EACF8}" destId="{D5116C51-DABB-4F8F-BFFA-20D6B51F180A}" srcOrd="2" destOrd="0" presId="urn:microsoft.com/office/officeart/2005/8/layout/lProcess2"/>
    <dgm:cxn modelId="{04EDE182-5C73-4A85-94E6-A230F1BE1A3D}" type="presParOf" srcId="{D5116C51-DABB-4F8F-BFFA-20D6B51F180A}" destId="{9F8E75BF-DBE7-499B-ACAD-EA579542FBB0}" srcOrd="0" destOrd="0" presId="urn:microsoft.com/office/officeart/2005/8/layout/lProcess2"/>
    <dgm:cxn modelId="{348C3B9A-F12D-4D75-B696-7B360AC4C436}" type="presParOf" srcId="{9F8E75BF-DBE7-499B-ACAD-EA579542FBB0}" destId="{F939339E-7767-4DEF-9AC0-FF6F1C09B348}" srcOrd="0" destOrd="0" presId="urn:microsoft.com/office/officeart/2005/8/layout/lProcess2"/>
    <dgm:cxn modelId="{D1D2E6E4-D7DC-4311-8C1D-6098A1BAE9CA}" type="presParOf" srcId="{9F8E75BF-DBE7-499B-ACAD-EA579542FBB0}" destId="{F53711FF-F293-4B8F-9FA5-686E5EB21251}" srcOrd="1" destOrd="0" presId="urn:microsoft.com/office/officeart/2005/8/layout/lProcess2"/>
    <dgm:cxn modelId="{658FD220-F503-40B0-A144-98CF612062B1}" type="presParOf" srcId="{9F8E75BF-DBE7-499B-ACAD-EA579542FBB0}" destId="{D5929543-2150-4F88-A3E6-877670EA5A48}" srcOrd="2" destOrd="0" presId="urn:microsoft.com/office/officeart/2005/8/layout/lProcess2"/>
    <dgm:cxn modelId="{B6199E9C-89B9-4470-8DE7-A8BAC73FA1C6}" type="presParOf" srcId="{28A7ACB9-EA86-41B8-A94A-D4E7E379B8E1}" destId="{A3938356-BEE7-4A68-9646-2E0CC0671A59}" srcOrd="3" destOrd="0" presId="urn:microsoft.com/office/officeart/2005/8/layout/lProcess2"/>
    <dgm:cxn modelId="{420651B8-A997-4CFE-A367-363D80B62768}" type="presParOf" srcId="{28A7ACB9-EA86-41B8-A94A-D4E7E379B8E1}" destId="{21CC8EA0-44B2-4AE3-8106-152277395BE9}" srcOrd="4" destOrd="0" presId="urn:microsoft.com/office/officeart/2005/8/layout/lProcess2"/>
    <dgm:cxn modelId="{559540D8-B89C-4E42-AB2F-FCF2A5CA08C8}" type="presParOf" srcId="{21CC8EA0-44B2-4AE3-8106-152277395BE9}" destId="{295E6F73-7CC2-4144-A162-D33762C94FEA}" srcOrd="0" destOrd="0" presId="urn:microsoft.com/office/officeart/2005/8/layout/lProcess2"/>
    <dgm:cxn modelId="{8EBA7631-A743-451E-A1E1-7301332C9A0B}" type="presParOf" srcId="{21CC8EA0-44B2-4AE3-8106-152277395BE9}" destId="{6CB254F1-7D08-4F5B-A74D-366AE174B937}" srcOrd="1" destOrd="0" presId="urn:microsoft.com/office/officeart/2005/8/layout/lProcess2"/>
    <dgm:cxn modelId="{8EFD4C8A-6D8D-4830-B126-51C2EA5166CB}" type="presParOf" srcId="{21CC8EA0-44B2-4AE3-8106-152277395BE9}" destId="{1CEBF015-3159-4B12-9E68-4D191E22F7E1}" srcOrd="2" destOrd="0" presId="urn:microsoft.com/office/officeart/2005/8/layout/lProcess2"/>
    <dgm:cxn modelId="{F57E0DDD-93FA-4593-B11B-7B8E0D3F10E1}" type="presParOf" srcId="{1CEBF015-3159-4B12-9E68-4D191E22F7E1}" destId="{82AB5967-84AC-4BE6-8772-ACAD8256926D}" srcOrd="0" destOrd="0" presId="urn:microsoft.com/office/officeart/2005/8/layout/lProcess2"/>
    <dgm:cxn modelId="{5F8FF19C-7446-4FE9-9564-DE7CD75BC8DC}" type="presParOf" srcId="{82AB5967-84AC-4BE6-8772-ACAD8256926D}" destId="{AE2ABC67-4EFC-4D1A-87CE-A88EF2E523E9}" srcOrd="0" destOrd="0" presId="urn:microsoft.com/office/officeart/2005/8/layout/lProcess2"/>
    <dgm:cxn modelId="{36CFCC0B-05CF-4893-BDB6-1BAD93E0E46F}" type="presParOf" srcId="{82AB5967-84AC-4BE6-8772-ACAD8256926D}" destId="{50BF5AB1-3B9D-43CB-9963-EB57A65090F8}" srcOrd="1" destOrd="0" presId="urn:microsoft.com/office/officeart/2005/8/layout/lProcess2"/>
    <dgm:cxn modelId="{F301B281-9768-42EA-864A-6701A5F2993C}" type="presParOf" srcId="{82AB5967-84AC-4BE6-8772-ACAD8256926D}" destId="{EECA6F5B-8EAC-40CD-BD5B-CB678847A3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8395F-170A-40E1-9A0D-6464FA5BAA5F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507BF8-94AF-476B-973D-ACF6756BD343}">
      <dgm:prSet/>
      <dgm:spPr/>
      <dgm:t>
        <a:bodyPr/>
        <a:lstStyle/>
        <a:p>
          <a:r>
            <a:rPr kumimoji="0" lang="en-ZA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2017/18     R  79 098 000</a:t>
          </a:r>
          <a:endParaRPr lang="en-US" b="1" dirty="0"/>
        </a:p>
      </dgm:t>
    </dgm:pt>
    <dgm:pt modelId="{20A0CE64-2B82-4451-933C-019EA84CD10D}" type="parTrans" cxnId="{7AF8374D-E341-4653-97D3-491CFD5DC182}">
      <dgm:prSet/>
      <dgm:spPr/>
      <dgm:t>
        <a:bodyPr/>
        <a:lstStyle/>
        <a:p>
          <a:endParaRPr lang="en-US"/>
        </a:p>
      </dgm:t>
    </dgm:pt>
    <dgm:pt modelId="{68BC8589-ED43-4569-9EB9-101C5B7AFE76}" type="sibTrans" cxnId="{7AF8374D-E341-4653-97D3-491CFD5DC182}">
      <dgm:prSet/>
      <dgm:spPr/>
      <dgm:t>
        <a:bodyPr/>
        <a:lstStyle/>
        <a:p>
          <a:endParaRPr lang="en-US"/>
        </a:p>
      </dgm:t>
    </dgm:pt>
    <dgm:pt modelId="{96C3DDBB-591F-4204-9A7E-E02C0E1D0C94}">
      <dgm:prSet/>
      <dgm:spPr/>
      <dgm:t>
        <a:bodyPr/>
        <a:lstStyle/>
        <a:p>
          <a:r>
            <a:rPr kumimoji="0" lang="en-ZA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2015/16	     R181 160 000</a:t>
          </a:r>
          <a:endParaRPr lang="en-US" b="1" dirty="0"/>
        </a:p>
      </dgm:t>
    </dgm:pt>
    <dgm:pt modelId="{F464295E-D967-4A42-B0AA-A1B259FE6F3C}" type="parTrans" cxnId="{289F283F-F8E4-4AEE-B870-84166703CB0B}">
      <dgm:prSet/>
      <dgm:spPr/>
      <dgm:t>
        <a:bodyPr/>
        <a:lstStyle/>
        <a:p>
          <a:endParaRPr lang="en-US"/>
        </a:p>
      </dgm:t>
    </dgm:pt>
    <dgm:pt modelId="{20F27A75-BDDD-4D63-A026-839BC6EF033B}" type="sibTrans" cxnId="{289F283F-F8E4-4AEE-B870-84166703CB0B}">
      <dgm:prSet/>
      <dgm:spPr/>
      <dgm:t>
        <a:bodyPr/>
        <a:lstStyle/>
        <a:p>
          <a:endParaRPr lang="en-US"/>
        </a:p>
      </dgm:t>
    </dgm:pt>
    <dgm:pt modelId="{CF8FC8E7-2C47-4F9E-993A-58AB3AA5459B}">
      <dgm:prSet/>
      <dgm:spPr/>
      <dgm:t>
        <a:bodyPr/>
        <a:lstStyle/>
        <a:p>
          <a:r>
            <a:rPr kumimoji="0" lang="en-ZA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2014/15	     R791 000 000</a:t>
          </a:r>
          <a:endParaRPr lang="en-US" b="1" dirty="0"/>
        </a:p>
      </dgm:t>
    </dgm:pt>
    <dgm:pt modelId="{5451D9A7-D17A-483D-9B4A-CFED90B66AAB}" type="parTrans" cxnId="{52954408-71DD-426F-9F52-AD6909EEE54C}">
      <dgm:prSet/>
      <dgm:spPr/>
      <dgm:t>
        <a:bodyPr/>
        <a:lstStyle/>
        <a:p>
          <a:endParaRPr lang="en-US"/>
        </a:p>
      </dgm:t>
    </dgm:pt>
    <dgm:pt modelId="{BDEA1612-D701-4618-B72D-CC646C441A58}" type="sibTrans" cxnId="{52954408-71DD-426F-9F52-AD6909EEE54C}">
      <dgm:prSet/>
      <dgm:spPr/>
      <dgm:t>
        <a:bodyPr/>
        <a:lstStyle/>
        <a:p>
          <a:endParaRPr lang="en-US"/>
        </a:p>
      </dgm:t>
    </dgm:pt>
    <dgm:pt modelId="{E989D50F-B33A-46B1-8D32-DA6C21CEED82}">
      <dgm:prSet/>
      <dgm:spPr/>
      <dgm:t>
        <a:bodyPr/>
        <a:lstStyle/>
        <a:p>
          <a:r>
            <a:rPr kumimoji="0" lang="en-ZA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2016/17	     R589 384 000</a:t>
          </a:r>
          <a:endParaRPr lang="en-US" b="1" dirty="0"/>
        </a:p>
      </dgm:t>
    </dgm:pt>
    <dgm:pt modelId="{7AAA3A97-796E-4929-AC19-F9C941BB6F13}" type="parTrans" cxnId="{009A0D81-A417-410B-9C37-CE7641B079F0}">
      <dgm:prSet/>
      <dgm:spPr/>
      <dgm:t>
        <a:bodyPr/>
        <a:lstStyle/>
        <a:p>
          <a:endParaRPr lang="en-US"/>
        </a:p>
      </dgm:t>
    </dgm:pt>
    <dgm:pt modelId="{5DCF50EF-F007-4476-A3E7-760B2CD83D55}" type="sibTrans" cxnId="{009A0D81-A417-410B-9C37-CE7641B079F0}">
      <dgm:prSet/>
      <dgm:spPr/>
      <dgm:t>
        <a:bodyPr/>
        <a:lstStyle/>
        <a:p>
          <a:endParaRPr lang="en-US"/>
        </a:p>
      </dgm:t>
    </dgm:pt>
    <dgm:pt modelId="{ADD2C2AD-D15B-4ED3-9890-0FB9BEDB7491}">
      <dgm:prSet/>
      <dgm:spPr/>
      <dgm:t>
        <a:bodyPr/>
        <a:lstStyle/>
        <a:p>
          <a:r>
            <a:rPr lang="en-US" b="1" dirty="0" smtClean="0"/>
            <a:t>2018/19    R</a:t>
          </a:r>
          <a:r>
            <a:rPr lang="en-ZA" b="1" dirty="0" smtClean="0"/>
            <a:t>320 712 000</a:t>
          </a:r>
          <a:endParaRPr lang="en-US" b="1" dirty="0"/>
        </a:p>
      </dgm:t>
    </dgm:pt>
    <dgm:pt modelId="{A1AEBF78-E137-40CC-8B38-E046CF2486FE}" type="parTrans" cxnId="{A5678164-948C-40DE-9FAA-BECEB40533E0}">
      <dgm:prSet/>
      <dgm:spPr/>
      <dgm:t>
        <a:bodyPr/>
        <a:lstStyle/>
        <a:p>
          <a:endParaRPr lang="en-US"/>
        </a:p>
      </dgm:t>
    </dgm:pt>
    <dgm:pt modelId="{C620B497-392B-4FD2-B9F6-BEFA990E9FF3}" type="sibTrans" cxnId="{A5678164-948C-40DE-9FAA-BECEB40533E0}">
      <dgm:prSet/>
      <dgm:spPr/>
      <dgm:t>
        <a:bodyPr/>
        <a:lstStyle/>
        <a:p>
          <a:endParaRPr lang="en-US"/>
        </a:p>
      </dgm:t>
    </dgm:pt>
    <dgm:pt modelId="{40DDB5BC-779E-416B-85F1-0BED3C087BF2}">
      <dgm:prSet/>
      <dgm:spPr/>
      <dgm:t>
        <a:bodyPr/>
        <a:lstStyle/>
        <a:p>
          <a:r>
            <a:rPr lang="en-US" b="1" dirty="0" smtClean="0"/>
            <a:t>2019/20      R </a:t>
          </a:r>
          <a:r>
            <a:rPr lang="en-ZA" b="1" dirty="0" smtClean="0"/>
            <a:t>26 605 000</a:t>
          </a:r>
          <a:endParaRPr lang="en-US" b="1" dirty="0"/>
        </a:p>
      </dgm:t>
    </dgm:pt>
    <dgm:pt modelId="{3F85AEC6-4194-4EED-A60B-97D87D78E87E}" type="parTrans" cxnId="{6B19045B-5D7E-4113-8409-D2E463BBD21C}">
      <dgm:prSet/>
      <dgm:spPr/>
      <dgm:t>
        <a:bodyPr/>
        <a:lstStyle/>
        <a:p>
          <a:endParaRPr lang="en-US"/>
        </a:p>
      </dgm:t>
    </dgm:pt>
    <dgm:pt modelId="{696102F4-7782-4C89-91AE-CF6D806790E3}" type="sibTrans" cxnId="{6B19045B-5D7E-4113-8409-D2E463BBD21C}">
      <dgm:prSet/>
      <dgm:spPr/>
      <dgm:t>
        <a:bodyPr/>
        <a:lstStyle/>
        <a:p>
          <a:endParaRPr lang="en-US"/>
        </a:p>
      </dgm:t>
    </dgm:pt>
    <dgm:pt modelId="{12954BDC-D73B-4F84-AEB6-8D3D8B650B99}">
      <dgm:prSet/>
      <dgm:spPr/>
      <dgm:t>
        <a:bodyPr/>
        <a:lstStyle/>
        <a:p>
          <a:r>
            <a:rPr lang="en-US" b="1" dirty="0" smtClean="0"/>
            <a:t>2020/21    R</a:t>
          </a:r>
          <a:r>
            <a:rPr lang="en-ZA" b="1" dirty="0" smtClean="0"/>
            <a:t>578 721 000</a:t>
          </a:r>
          <a:endParaRPr lang="en-US" b="1" dirty="0"/>
        </a:p>
      </dgm:t>
    </dgm:pt>
    <dgm:pt modelId="{304D3A76-BE39-45E6-A75F-2F4E4508D5A9}" type="parTrans" cxnId="{7AD5AA7C-1B22-4B1B-BD97-0F65491A6C3C}">
      <dgm:prSet/>
      <dgm:spPr/>
      <dgm:t>
        <a:bodyPr/>
        <a:lstStyle/>
        <a:p>
          <a:endParaRPr lang="en-US"/>
        </a:p>
      </dgm:t>
    </dgm:pt>
    <dgm:pt modelId="{38634096-F19F-4CE3-BCEB-80BB8D676587}" type="sibTrans" cxnId="{7AD5AA7C-1B22-4B1B-BD97-0F65491A6C3C}">
      <dgm:prSet/>
      <dgm:spPr/>
      <dgm:t>
        <a:bodyPr/>
        <a:lstStyle/>
        <a:p>
          <a:endParaRPr lang="en-US"/>
        </a:p>
      </dgm:t>
    </dgm:pt>
    <dgm:pt modelId="{F0D50626-33CA-4666-BB19-58B6D53E71A4}">
      <dgm:prSet/>
      <dgm:spPr/>
      <dgm:t>
        <a:bodyPr/>
        <a:lstStyle/>
        <a:p>
          <a:r>
            <a:rPr kumimoji="0" lang="en-ZA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2011/12	     R220 000 000</a:t>
          </a:r>
        </a:p>
      </dgm:t>
    </dgm:pt>
    <dgm:pt modelId="{7B25A797-8474-41D9-83AC-6AB720AF3A87}" type="parTrans" cxnId="{CFEB95C5-FD6B-42A7-8EE3-F06B79260015}">
      <dgm:prSet/>
      <dgm:spPr/>
      <dgm:t>
        <a:bodyPr/>
        <a:lstStyle/>
        <a:p>
          <a:endParaRPr lang="en-US"/>
        </a:p>
      </dgm:t>
    </dgm:pt>
    <dgm:pt modelId="{04CC0689-EB03-4248-9F48-895AE0BA776B}" type="sibTrans" cxnId="{CFEB95C5-FD6B-42A7-8EE3-F06B79260015}">
      <dgm:prSet/>
      <dgm:spPr/>
      <dgm:t>
        <a:bodyPr/>
        <a:lstStyle/>
        <a:p>
          <a:endParaRPr lang="en-US"/>
        </a:p>
      </dgm:t>
    </dgm:pt>
    <dgm:pt modelId="{89050806-2026-4323-BCDC-3558E85CCC47}">
      <dgm:prSet/>
      <dgm:spPr/>
      <dgm:t>
        <a:bodyPr/>
        <a:lstStyle/>
        <a:p>
          <a:r>
            <a:rPr kumimoji="0" lang="en-ZA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2012/13	     R230 000 000</a:t>
          </a:r>
        </a:p>
      </dgm:t>
    </dgm:pt>
    <dgm:pt modelId="{8DE52942-4942-4A53-9AF5-D3514E67B2CD}" type="parTrans" cxnId="{0A29043F-DD35-40C5-84B1-422D9C2C1583}">
      <dgm:prSet/>
      <dgm:spPr/>
      <dgm:t>
        <a:bodyPr/>
        <a:lstStyle/>
        <a:p>
          <a:endParaRPr lang="en-US"/>
        </a:p>
      </dgm:t>
    </dgm:pt>
    <dgm:pt modelId="{B9BF78FE-FADA-478E-942A-AC84DCAB6EC0}" type="sibTrans" cxnId="{0A29043F-DD35-40C5-84B1-422D9C2C1583}">
      <dgm:prSet/>
      <dgm:spPr/>
      <dgm:t>
        <a:bodyPr/>
        <a:lstStyle/>
        <a:p>
          <a:endParaRPr lang="en-US"/>
        </a:p>
      </dgm:t>
    </dgm:pt>
    <dgm:pt modelId="{FC5BB242-6125-40CB-81DF-7948BAF2C07C}">
      <dgm:prSet/>
      <dgm:spPr/>
      <dgm:t>
        <a:bodyPr/>
        <a:lstStyle/>
        <a:p>
          <a:r>
            <a:rPr kumimoji="0" lang="en-ZA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2013/14	     R240 000 000</a:t>
          </a:r>
          <a:endParaRPr kumimoji="0" lang="en-ZA" b="0" i="0" u="none" strike="noStrike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9F5ACB46-4792-4107-A57C-0A14227EF37B}" type="parTrans" cxnId="{311AB006-7522-4A5A-A1FC-7727763899C0}">
      <dgm:prSet/>
      <dgm:spPr/>
      <dgm:t>
        <a:bodyPr/>
        <a:lstStyle/>
        <a:p>
          <a:endParaRPr lang="en-US"/>
        </a:p>
      </dgm:t>
    </dgm:pt>
    <dgm:pt modelId="{9DF4730B-7CFA-4D58-8067-6F5F8829D8E1}" type="sibTrans" cxnId="{311AB006-7522-4A5A-A1FC-7727763899C0}">
      <dgm:prSet/>
      <dgm:spPr/>
      <dgm:t>
        <a:bodyPr/>
        <a:lstStyle/>
        <a:p>
          <a:endParaRPr lang="en-US"/>
        </a:p>
      </dgm:t>
    </dgm:pt>
    <dgm:pt modelId="{3DB8B5E2-4ED3-485A-9381-2BBAD433CE50}" type="pres">
      <dgm:prSet presAssocID="{CFA8395F-170A-40E1-9A0D-6464FA5BAA5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083C34D-0BD2-4FDB-AFE3-66E281538CC2}" type="pres">
      <dgm:prSet presAssocID="{CFA8395F-170A-40E1-9A0D-6464FA5BAA5F}" presName="pyramid" presStyleLbl="node1" presStyleIdx="0" presStyleCnt="1" custScaleX="123328" custLinFactNeighborX="-954" custLinFactNeighborY="-3175"/>
      <dgm:spPr/>
    </dgm:pt>
    <dgm:pt modelId="{F8151414-C498-4851-9885-AC64FC7AE675}" type="pres">
      <dgm:prSet presAssocID="{CFA8395F-170A-40E1-9A0D-6464FA5BAA5F}" presName="theList" presStyleCnt="0"/>
      <dgm:spPr/>
    </dgm:pt>
    <dgm:pt modelId="{66844912-B6DB-48F4-A463-089D1C969FBC}" type="pres">
      <dgm:prSet presAssocID="{F0D50626-33CA-4666-BB19-58B6D53E71A4}" presName="aNode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1CDD-6EE8-4318-8BDC-BFB68290AD1E}" type="pres">
      <dgm:prSet presAssocID="{F0D50626-33CA-4666-BB19-58B6D53E71A4}" presName="aSpace" presStyleCnt="0"/>
      <dgm:spPr/>
    </dgm:pt>
    <dgm:pt modelId="{E1D195AA-80B4-4A59-A29E-64CFB8574655}" type="pres">
      <dgm:prSet presAssocID="{89050806-2026-4323-BCDC-3558E85CCC47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B12A4-4674-4584-9238-CB3556F0AF98}" type="pres">
      <dgm:prSet presAssocID="{89050806-2026-4323-BCDC-3558E85CCC47}" presName="aSpace" presStyleCnt="0"/>
      <dgm:spPr/>
    </dgm:pt>
    <dgm:pt modelId="{C81633C6-B170-4400-A254-E3039BD62A2C}" type="pres">
      <dgm:prSet presAssocID="{FC5BB242-6125-40CB-81DF-7948BAF2C07C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97C26-76C5-42DE-B954-8C8BEE403E25}" type="pres">
      <dgm:prSet presAssocID="{FC5BB242-6125-40CB-81DF-7948BAF2C07C}" presName="aSpace" presStyleCnt="0"/>
      <dgm:spPr/>
    </dgm:pt>
    <dgm:pt modelId="{AE846E45-C87F-4BBA-B6F2-87D292ADD856}" type="pres">
      <dgm:prSet presAssocID="{CF8FC8E7-2C47-4F9E-993A-58AB3AA5459B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76616-16C4-4DAA-8C28-DF55D19C7E3B}" type="pres">
      <dgm:prSet presAssocID="{CF8FC8E7-2C47-4F9E-993A-58AB3AA5459B}" presName="aSpace" presStyleCnt="0"/>
      <dgm:spPr/>
    </dgm:pt>
    <dgm:pt modelId="{74B1356A-9483-4B8C-9A05-0523A338DDFE}" type="pres">
      <dgm:prSet presAssocID="{96C3DDBB-591F-4204-9A7E-E02C0E1D0C94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63EB7-9D4F-45E7-A844-2FCB42698F5E}" type="pres">
      <dgm:prSet presAssocID="{96C3DDBB-591F-4204-9A7E-E02C0E1D0C94}" presName="aSpace" presStyleCnt="0"/>
      <dgm:spPr/>
    </dgm:pt>
    <dgm:pt modelId="{F6DD6B71-C497-408D-8A79-FC651BB21760}" type="pres">
      <dgm:prSet presAssocID="{E989D50F-B33A-46B1-8D32-DA6C21CEED82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72946-990F-47B6-80A3-AC34CF0D32EE}" type="pres">
      <dgm:prSet presAssocID="{E989D50F-B33A-46B1-8D32-DA6C21CEED82}" presName="aSpace" presStyleCnt="0"/>
      <dgm:spPr/>
    </dgm:pt>
    <dgm:pt modelId="{21079724-FD4A-4D6D-90A6-93604D18B95E}" type="pres">
      <dgm:prSet presAssocID="{47507BF8-94AF-476B-973D-ACF6756BD343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297D6-93B8-4A6B-BC88-EED50AD5E3D4}" type="pres">
      <dgm:prSet presAssocID="{47507BF8-94AF-476B-973D-ACF6756BD343}" presName="aSpace" presStyleCnt="0"/>
      <dgm:spPr/>
    </dgm:pt>
    <dgm:pt modelId="{FE854DA1-1F2E-491E-8454-BC6E2C0311B4}" type="pres">
      <dgm:prSet presAssocID="{ADD2C2AD-D15B-4ED3-9890-0FB9BEDB7491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42E6E-C45D-44DD-936F-C5284835FDBE}" type="pres">
      <dgm:prSet presAssocID="{ADD2C2AD-D15B-4ED3-9890-0FB9BEDB7491}" presName="aSpace" presStyleCnt="0"/>
      <dgm:spPr/>
    </dgm:pt>
    <dgm:pt modelId="{F3034186-A868-49F6-B7F6-27BFC71A31B9}" type="pres">
      <dgm:prSet presAssocID="{40DDB5BC-779E-416B-85F1-0BED3C087BF2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930CD-F52D-429D-9B5B-3D6CB76ACA2F}" type="pres">
      <dgm:prSet presAssocID="{40DDB5BC-779E-416B-85F1-0BED3C087BF2}" presName="aSpace" presStyleCnt="0"/>
      <dgm:spPr/>
    </dgm:pt>
    <dgm:pt modelId="{566CFB2D-BBB7-427C-8F53-C9F68D971B5A}" type="pres">
      <dgm:prSet presAssocID="{12954BDC-D73B-4F84-AEB6-8D3D8B650B99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B9C89-2182-4488-AD8C-1625FA68D386}" type="pres">
      <dgm:prSet presAssocID="{12954BDC-D73B-4F84-AEB6-8D3D8B650B99}" presName="aSpace" presStyleCnt="0"/>
      <dgm:spPr/>
    </dgm:pt>
  </dgm:ptLst>
  <dgm:cxnLst>
    <dgm:cxn modelId="{0DA6B38E-E245-4DD0-8422-68A903BFB27A}" type="presOf" srcId="{ADD2C2AD-D15B-4ED3-9890-0FB9BEDB7491}" destId="{FE854DA1-1F2E-491E-8454-BC6E2C0311B4}" srcOrd="0" destOrd="0" presId="urn:microsoft.com/office/officeart/2005/8/layout/pyramid2"/>
    <dgm:cxn modelId="{CFEB95C5-FD6B-42A7-8EE3-F06B79260015}" srcId="{CFA8395F-170A-40E1-9A0D-6464FA5BAA5F}" destId="{F0D50626-33CA-4666-BB19-58B6D53E71A4}" srcOrd="0" destOrd="0" parTransId="{7B25A797-8474-41D9-83AC-6AB720AF3A87}" sibTransId="{04CC0689-EB03-4248-9F48-895AE0BA776B}"/>
    <dgm:cxn modelId="{E87C3A57-21E5-427F-A498-0D3E7408B14E}" type="presOf" srcId="{12954BDC-D73B-4F84-AEB6-8D3D8B650B99}" destId="{566CFB2D-BBB7-427C-8F53-C9F68D971B5A}" srcOrd="0" destOrd="0" presId="urn:microsoft.com/office/officeart/2005/8/layout/pyramid2"/>
    <dgm:cxn modelId="{6B19045B-5D7E-4113-8409-D2E463BBD21C}" srcId="{CFA8395F-170A-40E1-9A0D-6464FA5BAA5F}" destId="{40DDB5BC-779E-416B-85F1-0BED3C087BF2}" srcOrd="8" destOrd="0" parTransId="{3F85AEC6-4194-4EED-A60B-97D87D78E87E}" sibTransId="{696102F4-7782-4C89-91AE-CF6D806790E3}"/>
    <dgm:cxn modelId="{F54F86FB-3F6B-44FA-8013-87E71FE303E8}" type="presOf" srcId="{CFA8395F-170A-40E1-9A0D-6464FA5BAA5F}" destId="{3DB8B5E2-4ED3-485A-9381-2BBAD433CE50}" srcOrd="0" destOrd="0" presId="urn:microsoft.com/office/officeart/2005/8/layout/pyramid2"/>
    <dgm:cxn modelId="{009A0D81-A417-410B-9C37-CE7641B079F0}" srcId="{CFA8395F-170A-40E1-9A0D-6464FA5BAA5F}" destId="{E989D50F-B33A-46B1-8D32-DA6C21CEED82}" srcOrd="5" destOrd="0" parTransId="{7AAA3A97-796E-4929-AC19-F9C941BB6F13}" sibTransId="{5DCF50EF-F007-4476-A3E7-760B2CD83D55}"/>
    <dgm:cxn modelId="{0A29043F-DD35-40C5-84B1-422D9C2C1583}" srcId="{CFA8395F-170A-40E1-9A0D-6464FA5BAA5F}" destId="{89050806-2026-4323-BCDC-3558E85CCC47}" srcOrd="1" destOrd="0" parTransId="{8DE52942-4942-4A53-9AF5-D3514E67B2CD}" sibTransId="{B9BF78FE-FADA-478E-942A-AC84DCAB6EC0}"/>
    <dgm:cxn modelId="{C49169F4-A1E6-4398-9B58-235D3651A66B}" type="presOf" srcId="{E989D50F-B33A-46B1-8D32-DA6C21CEED82}" destId="{F6DD6B71-C497-408D-8A79-FC651BB21760}" srcOrd="0" destOrd="0" presId="urn:microsoft.com/office/officeart/2005/8/layout/pyramid2"/>
    <dgm:cxn modelId="{D1ACD325-2CEE-44B5-88A9-7D5EBAE24464}" type="presOf" srcId="{CF8FC8E7-2C47-4F9E-993A-58AB3AA5459B}" destId="{AE846E45-C87F-4BBA-B6F2-87D292ADD856}" srcOrd="0" destOrd="0" presId="urn:microsoft.com/office/officeart/2005/8/layout/pyramid2"/>
    <dgm:cxn modelId="{40AFA2B4-29E3-4DC1-AAE7-A634BA4888F1}" type="presOf" srcId="{96C3DDBB-591F-4204-9A7E-E02C0E1D0C94}" destId="{74B1356A-9483-4B8C-9A05-0523A338DDFE}" srcOrd="0" destOrd="0" presId="urn:microsoft.com/office/officeart/2005/8/layout/pyramid2"/>
    <dgm:cxn modelId="{7AD5AA7C-1B22-4B1B-BD97-0F65491A6C3C}" srcId="{CFA8395F-170A-40E1-9A0D-6464FA5BAA5F}" destId="{12954BDC-D73B-4F84-AEB6-8D3D8B650B99}" srcOrd="9" destOrd="0" parTransId="{304D3A76-BE39-45E6-A75F-2F4E4508D5A9}" sibTransId="{38634096-F19F-4CE3-BCEB-80BB8D676587}"/>
    <dgm:cxn modelId="{3DFD926D-3C0F-4CB9-B504-894840A6ADCB}" type="presOf" srcId="{40DDB5BC-779E-416B-85F1-0BED3C087BF2}" destId="{F3034186-A868-49F6-B7F6-27BFC71A31B9}" srcOrd="0" destOrd="0" presId="urn:microsoft.com/office/officeart/2005/8/layout/pyramid2"/>
    <dgm:cxn modelId="{E96B5819-D98E-4021-B1F4-250130B0A06F}" type="presOf" srcId="{F0D50626-33CA-4666-BB19-58B6D53E71A4}" destId="{66844912-B6DB-48F4-A463-089D1C969FBC}" srcOrd="0" destOrd="0" presId="urn:microsoft.com/office/officeart/2005/8/layout/pyramid2"/>
    <dgm:cxn modelId="{289F283F-F8E4-4AEE-B870-84166703CB0B}" srcId="{CFA8395F-170A-40E1-9A0D-6464FA5BAA5F}" destId="{96C3DDBB-591F-4204-9A7E-E02C0E1D0C94}" srcOrd="4" destOrd="0" parTransId="{F464295E-D967-4A42-B0AA-A1B259FE6F3C}" sibTransId="{20F27A75-BDDD-4D63-A026-839BC6EF033B}"/>
    <dgm:cxn modelId="{7AF8374D-E341-4653-97D3-491CFD5DC182}" srcId="{CFA8395F-170A-40E1-9A0D-6464FA5BAA5F}" destId="{47507BF8-94AF-476B-973D-ACF6756BD343}" srcOrd="6" destOrd="0" parTransId="{20A0CE64-2B82-4451-933C-019EA84CD10D}" sibTransId="{68BC8589-ED43-4569-9EB9-101C5B7AFE76}"/>
    <dgm:cxn modelId="{52954408-71DD-426F-9F52-AD6909EEE54C}" srcId="{CFA8395F-170A-40E1-9A0D-6464FA5BAA5F}" destId="{CF8FC8E7-2C47-4F9E-993A-58AB3AA5459B}" srcOrd="3" destOrd="0" parTransId="{5451D9A7-D17A-483D-9B4A-CFED90B66AAB}" sibTransId="{BDEA1612-D701-4618-B72D-CC646C441A58}"/>
    <dgm:cxn modelId="{A5678164-948C-40DE-9FAA-BECEB40533E0}" srcId="{CFA8395F-170A-40E1-9A0D-6464FA5BAA5F}" destId="{ADD2C2AD-D15B-4ED3-9890-0FB9BEDB7491}" srcOrd="7" destOrd="0" parTransId="{A1AEBF78-E137-40CC-8B38-E046CF2486FE}" sibTransId="{C620B497-392B-4FD2-B9F6-BEFA990E9FF3}"/>
    <dgm:cxn modelId="{3A70FD60-E31D-4997-82B1-8935A9E709B6}" type="presOf" srcId="{FC5BB242-6125-40CB-81DF-7948BAF2C07C}" destId="{C81633C6-B170-4400-A254-E3039BD62A2C}" srcOrd="0" destOrd="0" presId="urn:microsoft.com/office/officeart/2005/8/layout/pyramid2"/>
    <dgm:cxn modelId="{5700BD11-BA3B-4EA6-9989-7E1F3ACA5D7C}" type="presOf" srcId="{89050806-2026-4323-BCDC-3558E85CCC47}" destId="{E1D195AA-80B4-4A59-A29E-64CFB8574655}" srcOrd="0" destOrd="0" presId="urn:microsoft.com/office/officeart/2005/8/layout/pyramid2"/>
    <dgm:cxn modelId="{311AB006-7522-4A5A-A1FC-7727763899C0}" srcId="{CFA8395F-170A-40E1-9A0D-6464FA5BAA5F}" destId="{FC5BB242-6125-40CB-81DF-7948BAF2C07C}" srcOrd="2" destOrd="0" parTransId="{9F5ACB46-4792-4107-A57C-0A14227EF37B}" sibTransId="{9DF4730B-7CFA-4D58-8067-6F5F8829D8E1}"/>
    <dgm:cxn modelId="{FC31922D-E44B-4A60-B876-4DC17182602C}" type="presOf" srcId="{47507BF8-94AF-476B-973D-ACF6756BD343}" destId="{21079724-FD4A-4D6D-90A6-93604D18B95E}" srcOrd="0" destOrd="0" presId="urn:microsoft.com/office/officeart/2005/8/layout/pyramid2"/>
    <dgm:cxn modelId="{AC6813E7-B113-482E-86E1-18F23DEE9E53}" type="presParOf" srcId="{3DB8B5E2-4ED3-485A-9381-2BBAD433CE50}" destId="{A083C34D-0BD2-4FDB-AFE3-66E281538CC2}" srcOrd="0" destOrd="0" presId="urn:microsoft.com/office/officeart/2005/8/layout/pyramid2"/>
    <dgm:cxn modelId="{642FD93F-98DF-44BB-AB18-48F6F0EACD54}" type="presParOf" srcId="{3DB8B5E2-4ED3-485A-9381-2BBAD433CE50}" destId="{F8151414-C498-4851-9885-AC64FC7AE675}" srcOrd="1" destOrd="0" presId="urn:microsoft.com/office/officeart/2005/8/layout/pyramid2"/>
    <dgm:cxn modelId="{AA41DED8-2162-46CD-B747-34929725B308}" type="presParOf" srcId="{F8151414-C498-4851-9885-AC64FC7AE675}" destId="{66844912-B6DB-48F4-A463-089D1C969FBC}" srcOrd="0" destOrd="0" presId="urn:microsoft.com/office/officeart/2005/8/layout/pyramid2"/>
    <dgm:cxn modelId="{BFF6590F-2752-49D6-AD9B-9FAAC3E017DA}" type="presParOf" srcId="{F8151414-C498-4851-9885-AC64FC7AE675}" destId="{2A9B1CDD-6EE8-4318-8BDC-BFB68290AD1E}" srcOrd="1" destOrd="0" presId="urn:microsoft.com/office/officeart/2005/8/layout/pyramid2"/>
    <dgm:cxn modelId="{D31B6090-4E5C-4DBE-A8D3-9747E81B1546}" type="presParOf" srcId="{F8151414-C498-4851-9885-AC64FC7AE675}" destId="{E1D195AA-80B4-4A59-A29E-64CFB8574655}" srcOrd="2" destOrd="0" presId="urn:microsoft.com/office/officeart/2005/8/layout/pyramid2"/>
    <dgm:cxn modelId="{88A0F62B-9DBF-48F6-9023-4B934423FF7F}" type="presParOf" srcId="{F8151414-C498-4851-9885-AC64FC7AE675}" destId="{CE8B12A4-4674-4584-9238-CB3556F0AF98}" srcOrd="3" destOrd="0" presId="urn:microsoft.com/office/officeart/2005/8/layout/pyramid2"/>
    <dgm:cxn modelId="{38291525-8664-4FCA-B3DA-012E6BBAC435}" type="presParOf" srcId="{F8151414-C498-4851-9885-AC64FC7AE675}" destId="{C81633C6-B170-4400-A254-E3039BD62A2C}" srcOrd="4" destOrd="0" presId="urn:microsoft.com/office/officeart/2005/8/layout/pyramid2"/>
    <dgm:cxn modelId="{568A88C4-9732-4E60-BF10-0A4953F09C20}" type="presParOf" srcId="{F8151414-C498-4851-9885-AC64FC7AE675}" destId="{A4297C26-76C5-42DE-B954-8C8BEE403E25}" srcOrd="5" destOrd="0" presId="urn:microsoft.com/office/officeart/2005/8/layout/pyramid2"/>
    <dgm:cxn modelId="{4B232DD3-CC0D-46B8-BCBF-85EDC50785E2}" type="presParOf" srcId="{F8151414-C498-4851-9885-AC64FC7AE675}" destId="{AE846E45-C87F-4BBA-B6F2-87D292ADD856}" srcOrd="6" destOrd="0" presId="urn:microsoft.com/office/officeart/2005/8/layout/pyramid2"/>
    <dgm:cxn modelId="{250F2FD6-521C-45F0-9E4E-6EAD08543444}" type="presParOf" srcId="{F8151414-C498-4851-9885-AC64FC7AE675}" destId="{D6576616-16C4-4DAA-8C28-DF55D19C7E3B}" srcOrd="7" destOrd="0" presId="urn:microsoft.com/office/officeart/2005/8/layout/pyramid2"/>
    <dgm:cxn modelId="{DE78C618-AEEA-4E10-9D01-62095104E910}" type="presParOf" srcId="{F8151414-C498-4851-9885-AC64FC7AE675}" destId="{74B1356A-9483-4B8C-9A05-0523A338DDFE}" srcOrd="8" destOrd="0" presId="urn:microsoft.com/office/officeart/2005/8/layout/pyramid2"/>
    <dgm:cxn modelId="{FD769C8C-F1F8-408A-8BC8-7776B4E0D209}" type="presParOf" srcId="{F8151414-C498-4851-9885-AC64FC7AE675}" destId="{22363EB7-9D4F-45E7-A844-2FCB42698F5E}" srcOrd="9" destOrd="0" presId="urn:microsoft.com/office/officeart/2005/8/layout/pyramid2"/>
    <dgm:cxn modelId="{18A63A71-7FCA-4E96-B7F0-B22025028170}" type="presParOf" srcId="{F8151414-C498-4851-9885-AC64FC7AE675}" destId="{F6DD6B71-C497-408D-8A79-FC651BB21760}" srcOrd="10" destOrd="0" presId="urn:microsoft.com/office/officeart/2005/8/layout/pyramid2"/>
    <dgm:cxn modelId="{8DB19020-E29F-4DAA-AD49-346DBEEFAD91}" type="presParOf" srcId="{F8151414-C498-4851-9885-AC64FC7AE675}" destId="{BA472946-990F-47B6-80A3-AC34CF0D32EE}" srcOrd="11" destOrd="0" presId="urn:microsoft.com/office/officeart/2005/8/layout/pyramid2"/>
    <dgm:cxn modelId="{A1517E1F-8DF9-4501-A237-539AA8994C29}" type="presParOf" srcId="{F8151414-C498-4851-9885-AC64FC7AE675}" destId="{21079724-FD4A-4D6D-90A6-93604D18B95E}" srcOrd="12" destOrd="0" presId="urn:microsoft.com/office/officeart/2005/8/layout/pyramid2"/>
    <dgm:cxn modelId="{B52101C3-875E-4AE3-BC64-2E66CDA26CD9}" type="presParOf" srcId="{F8151414-C498-4851-9885-AC64FC7AE675}" destId="{556297D6-93B8-4A6B-BC88-EED50AD5E3D4}" srcOrd="13" destOrd="0" presId="urn:microsoft.com/office/officeart/2005/8/layout/pyramid2"/>
    <dgm:cxn modelId="{9E57C630-EC65-4A00-A6C6-48E0BD2D57A3}" type="presParOf" srcId="{F8151414-C498-4851-9885-AC64FC7AE675}" destId="{FE854DA1-1F2E-491E-8454-BC6E2C0311B4}" srcOrd="14" destOrd="0" presId="urn:microsoft.com/office/officeart/2005/8/layout/pyramid2"/>
    <dgm:cxn modelId="{AF79BB04-935E-40A2-86F5-813DBF34E12F}" type="presParOf" srcId="{F8151414-C498-4851-9885-AC64FC7AE675}" destId="{F2A42E6E-C45D-44DD-936F-C5284835FDBE}" srcOrd="15" destOrd="0" presId="urn:microsoft.com/office/officeart/2005/8/layout/pyramid2"/>
    <dgm:cxn modelId="{94DCBDB8-53FC-4E48-B2BF-59940AF0E506}" type="presParOf" srcId="{F8151414-C498-4851-9885-AC64FC7AE675}" destId="{F3034186-A868-49F6-B7F6-27BFC71A31B9}" srcOrd="16" destOrd="0" presId="urn:microsoft.com/office/officeart/2005/8/layout/pyramid2"/>
    <dgm:cxn modelId="{4AD9E8A3-2466-43FA-89FD-907ACBF0C95F}" type="presParOf" srcId="{F8151414-C498-4851-9885-AC64FC7AE675}" destId="{7A6930CD-F52D-429D-9B5B-3D6CB76ACA2F}" srcOrd="17" destOrd="0" presId="urn:microsoft.com/office/officeart/2005/8/layout/pyramid2"/>
    <dgm:cxn modelId="{A3457AB6-20F9-42AF-BBD0-4958FC7EA9D4}" type="presParOf" srcId="{F8151414-C498-4851-9885-AC64FC7AE675}" destId="{566CFB2D-BBB7-427C-8F53-C9F68D971B5A}" srcOrd="18" destOrd="0" presId="urn:microsoft.com/office/officeart/2005/8/layout/pyramid2"/>
    <dgm:cxn modelId="{E3F227DB-9756-4F26-9690-601BE27A97CF}" type="presParOf" srcId="{F8151414-C498-4851-9885-AC64FC7AE675}" destId="{400B9C89-2182-4488-AD8C-1625FA68D386}" srcOrd="19" destOrd="0" presId="urn:microsoft.com/office/officeart/2005/8/layout/pyramid2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44B7-58D6-4AAA-AA0E-B9F154D161C9}">
      <dsp:nvSpPr>
        <dsp:cNvPr id="0" name=""/>
        <dsp:cNvSpPr/>
      </dsp:nvSpPr>
      <dsp:spPr>
        <a:xfrm>
          <a:off x="904" y="0"/>
          <a:ext cx="2350925" cy="394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Previously Allocated </a:t>
          </a:r>
          <a:endParaRPr lang="en-US" sz="2000" kern="1200" dirty="0">
            <a:latin typeface="+mn-lt"/>
          </a:endParaRPr>
        </a:p>
      </dsp:txBody>
      <dsp:txXfrm>
        <a:off x="904" y="0"/>
        <a:ext cx="2350925" cy="1183619"/>
      </dsp:txXfrm>
    </dsp:sp>
    <dsp:sp modelId="{10F5036F-CA01-4EEA-BD1A-54D170695AA9}">
      <dsp:nvSpPr>
        <dsp:cNvPr id="0" name=""/>
        <dsp:cNvSpPr/>
      </dsp:nvSpPr>
      <dsp:spPr>
        <a:xfrm>
          <a:off x="206431" y="952473"/>
          <a:ext cx="1880740" cy="1237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R578,721 M @ estimated value of R1800 per DTT reception devices </a:t>
          </a:r>
          <a:endParaRPr lang="en-US" sz="1700" kern="1200" dirty="0"/>
        </a:p>
      </dsp:txBody>
      <dsp:txXfrm>
        <a:off x="242690" y="988732"/>
        <a:ext cx="1808222" cy="1165456"/>
      </dsp:txXfrm>
    </dsp:sp>
    <dsp:sp modelId="{F4FE4C10-ED26-4E7F-8A8C-A3DCC86C14F9}">
      <dsp:nvSpPr>
        <dsp:cNvPr id="0" name=""/>
        <dsp:cNvSpPr/>
      </dsp:nvSpPr>
      <dsp:spPr>
        <a:xfrm>
          <a:off x="235996" y="2547925"/>
          <a:ext cx="1880740" cy="1199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321 512 </a:t>
          </a:r>
          <a:r>
            <a:rPr lang="en-US" sz="1500" kern="1200" dirty="0" smtClean="0"/>
            <a:t>of qualifying households to be issued with vouchers </a:t>
          </a:r>
          <a:endParaRPr lang="en-US" sz="1500" kern="1200" dirty="0"/>
        </a:p>
      </dsp:txBody>
      <dsp:txXfrm>
        <a:off x="271139" y="2583068"/>
        <a:ext cx="1810454" cy="1129575"/>
      </dsp:txXfrm>
    </dsp:sp>
    <dsp:sp modelId="{EC8B703F-2AD2-4701-B959-5782FD54021B}">
      <dsp:nvSpPr>
        <dsp:cNvPr id="0" name=""/>
        <dsp:cNvSpPr/>
      </dsp:nvSpPr>
      <dsp:spPr>
        <a:xfrm>
          <a:off x="2582690" y="0"/>
          <a:ext cx="2350925" cy="394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Revised Allocation </a:t>
          </a:r>
          <a:endParaRPr lang="en-US" sz="2000" kern="1200" dirty="0"/>
        </a:p>
      </dsp:txBody>
      <dsp:txXfrm>
        <a:off x="2582690" y="0"/>
        <a:ext cx="2350925" cy="1183619"/>
      </dsp:txXfrm>
    </dsp:sp>
    <dsp:sp modelId="{F939339E-7767-4DEF-9AC0-FF6F1C09B348}">
      <dsp:nvSpPr>
        <dsp:cNvPr id="0" name=""/>
        <dsp:cNvSpPr/>
      </dsp:nvSpPr>
      <dsp:spPr>
        <a:xfrm>
          <a:off x="2680075" y="1057931"/>
          <a:ext cx="1880740" cy="1136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R500,421 M @ estimated value of R1800 per DTT reception devices </a:t>
          </a:r>
          <a:endParaRPr lang="en-US" sz="1700" kern="1200" dirty="0"/>
        </a:p>
      </dsp:txBody>
      <dsp:txXfrm>
        <a:off x="2713377" y="1091233"/>
        <a:ext cx="1814136" cy="1070394"/>
      </dsp:txXfrm>
    </dsp:sp>
    <dsp:sp modelId="{D5929543-2150-4F88-A3E6-877670EA5A48}">
      <dsp:nvSpPr>
        <dsp:cNvPr id="0" name=""/>
        <dsp:cNvSpPr/>
      </dsp:nvSpPr>
      <dsp:spPr>
        <a:xfrm>
          <a:off x="2763241" y="2496103"/>
          <a:ext cx="1880740" cy="125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278 017 </a:t>
          </a:r>
          <a:r>
            <a:rPr lang="en-US" sz="1500" b="0" kern="1200" dirty="0" smtClean="0"/>
            <a:t>of qualifying  households to be issued with vouchers </a:t>
          </a:r>
          <a:endParaRPr lang="en-US" sz="1500" b="1" kern="1200" dirty="0"/>
        </a:p>
      </dsp:txBody>
      <dsp:txXfrm>
        <a:off x="2799895" y="2532757"/>
        <a:ext cx="1807432" cy="1178152"/>
      </dsp:txXfrm>
    </dsp:sp>
    <dsp:sp modelId="{295E6F73-7CC2-4144-A162-D33762C94FEA}">
      <dsp:nvSpPr>
        <dsp:cNvPr id="0" name=""/>
        <dsp:cNvSpPr/>
      </dsp:nvSpPr>
      <dsp:spPr>
        <a:xfrm>
          <a:off x="5055394" y="0"/>
          <a:ext cx="2350925" cy="394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Revised Allocation Implications </a:t>
          </a:r>
          <a:endParaRPr lang="en-US" sz="2000" kern="1200" dirty="0"/>
        </a:p>
      </dsp:txBody>
      <dsp:txXfrm>
        <a:off x="5055394" y="0"/>
        <a:ext cx="2350925" cy="1183619"/>
      </dsp:txXfrm>
    </dsp:sp>
    <dsp:sp modelId="{AE2ABC67-4EFC-4D1A-87CE-A88EF2E523E9}">
      <dsp:nvSpPr>
        <dsp:cNvPr id="0" name=""/>
        <dsp:cNvSpPr/>
      </dsp:nvSpPr>
      <dsp:spPr>
        <a:xfrm>
          <a:off x="5246985" y="990611"/>
          <a:ext cx="1880740" cy="854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There will be a budget shortfall of </a:t>
          </a:r>
          <a:r>
            <a:rPr lang="en-US" sz="2000" kern="1200" dirty="0" smtClean="0"/>
            <a:t>R78 M </a:t>
          </a:r>
          <a:endParaRPr lang="en-US" sz="2000" kern="1200" dirty="0"/>
        </a:p>
      </dsp:txBody>
      <dsp:txXfrm>
        <a:off x="5272012" y="1015638"/>
        <a:ext cx="1830686" cy="804444"/>
      </dsp:txXfrm>
    </dsp:sp>
    <dsp:sp modelId="{EECA6F5B-8EAC-40CD-BD5B-CB678847A39A}">
      <dsp:nvSpPr>
        <dsp:cNvPr id="0" name=""/>
        <dsp:cNvSpPr/>
      </dsp:nvSpPr>
      <dsp:spPr>
        <a:xfrm>
          <a:off x="5255232" y="2066360"/>
          <a:ext cx="1951249" cy="168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There will be a shortfall of </a:t>
          </a:r>
          <a:r>
            <a:rPr lang="en-US" sz="1800" b="1" kern="1200" dirty="0" smtClean="0"/>
            <a:t>43 495  </a:t>
          </a:r>
          <a:r>
            <a:rPr lang="en-US" sz="1500" b="0" kern="1200" dirty="0" smtClean="0"/>
            <a:t>of</a:t>
          </a:r>
          <a:r>
            <a:rPr lang="en-US" sz="1500" b="1" kern="1200" dirty="0" smtClean="0"/>
            <a:t> </a:t>
          </a:r>
          <a:r>
            <a:rPr lang="en-US" sz="1500" b="0" kern="1200" dirty="0" smtClean="0"/>
            <a:t>qualifying households in 2020/21 to be migrated as a result of the reduction of funds</a:t>
          </a:r>
          <a:endParaRPr lang="en-US" sz="1800" b="1" kern="1200" dirty="0"/>
        </a:p>
      </dsp:txBody>
      <dsp:txXfrm>
        <a:off x="5304477" y="2115605"/>
        <a:ext cx="1852759" cy="1582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C34D-0BD2-4FDB-AFE3-66E281538CC2}">
      <dsp:nvSpPr>
        <dsp:cNvPr id="0" name=""/>
        <dsp:cNvSpPr/>
      </dsp:nvSpPr>
      <dsp:spPr>
        <a:xfrm>
          <a:off x="792075" y="0"/>
          <a:ext cx="5594779" cy="453650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44912-B6DB-48F4-A463-089D1C969FBC}">
      <dsp:nvSpPr>
        <dsp:cNvPr id="0" name=""/>
        <dsp:cNvSpPr/>
      </dsp:nvSpPr>
      <dsp:spPr>
        <a:xfrm>
          <a:off x="3632743" y="454093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ZA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2011/12	     R220 000 000</a:t>
          </a:r>
        </a:p>
      </dsp:txBody>
      <dsp:txXfrm>
        <a:off x="3648487" y="469837"/>
        <a:ext cx="2917239" cy="291029"/>
      </dsp:txXfrm>
    </dsp:sp>
    <dsp:sp modelId="{E1D195AA-80B4-4A59-A29E-64CFB8574655}">
      <dsp:nvSpPr>
        <dsp:cNvPr id="0" name=""/>
        <dsp:cNvSpPr/>
      </dsp:nvSpPr>
      <dsp:spPr>
        <a:xfrm>
          <a:off x="3632743" y="816925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ZA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2012/13	     R230 000 000</a:t>
          </a:r>
        </a:p>
      </dsp:txBody>
      <dsp:txXfrm>
        <a:off x="3648487" y="832669"/>
        <a:ext cx="2917239" cy="291029"/>
      </dsp:txXfrm>
    </dsp:sp>
    <dsp:sp modelId="{C81633C6-B170-4400-A254-E3039BD62A2C}">
      <dsp:nvSpPr>
        <dsp:cNvPr id="0" name=""/>
        <dsp:cNvSpPr/>
      </dsp:nvSpPr>
      <dsp:spPr>
        <a:xfrm>
          <a:off x="3632743" y="1179756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ZA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2013/14	     R240 000 000</a:t>
          </a:r>
          <a:endParaRPr kumimoji="0" lang="en-ZA" sz="13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3648487" y="1195500"/>
        <a:ext cx="2917239" cy="291029"/>
      </dsp:txXfrm>
    </dsp:sp>
    <dsp:sp modelId="{AE846E45-C87F-4BBA-B6F2-87D292ADD856}">
      <dsp:nvSpPr>
        <dsp:cNvPr id="0" name=""/>
        <dsp:cNvSpPr/>
      </dsp:nvSpPr>
      <dsp:spPr>
        <a:xfrm>
          <a:off x="3632743" y="1542588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ZA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2014/15	     R791 000 000</a:t>
          </a:r>
          <a:endParaRPr lang="en-US" sz="1300" b="1" kern="1200" dirty="0"/>
        </a:p>
      </dsp:txBody>
      <dsp:txXfrm>
        <a:off x="3648487" y="1558332"/>
        <a:ext cx="2917239" cy="291029"/>
      </dsp:txXfrm>
    </dsp:sp>
    <dsp:sp modelId="{74B1356A-9483-4B8C-9A05-0523A338DDFE}">
      <dsp:nvSpPr>
        <dsp:cNvPr id="0" name=""/>
        <dsp:cNvSpPr/>
      </dsp:nvSpPr>
      <dsp:spPr>
        <a:xfrm>
          <a:off x="3632743" y="1905420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ZA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2015/16	     R181 160 000</a:t>
          </a:r>
          <a:endParaRPr lang="en-US" sz="1300" b="1" kern="1200" dirty="0"/>
        </a:p>
      </dsp:txBody>
      <dsp:txXfrm>
        <a:off x="3648487" y="1921164"/>
        <a:ext cx="2917239" cy="291029"/>
      </dsp:txXfrm>
    </dsp:sp>
    <dsp:sp modelId="{F6DD6B71-C497-408D-8A79-FC651BB21760}">
      <dsp:nvSpPr>
        <dsp:cNvPr id="0" name=""/>
        <dsp:cNvSpPr/>
      </dsp:nvSpPr>
      <dsp:spPr>
        <a:xfrm>
          <a:off x="3632743" y="2268251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ZA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2016/17	     R589 384 000</a:t>
          </a:r>
          <a:endParaRPr lang="en-US" sz="1300" b="1" kern="1200" dirty="0"/>
        </a:p>
      </dsp:txBody>
      <dsp:txXfrm>
        <a:off x="3648487" y="2283995"/>
        <a:ext cx="2917239" cy="291029"/>
      </dsp:txXfrm>
    </dsp:sp>
    <dsp:sp modelId="{21079724-FD4A-4D6D-90A6-93604D18B95E}">
      <dsp:nvSpPr>
        <dsp:cNvPr id="0" name=""/>
        <dsp:cNvSpPr/>
      </dsp:nvSpPr>
      <dsp:spPr>
        <a:xfrm>
          <a:off x="3632743" y="2631083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ZA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2017/18     R  79 098 000</a:t>
          </a:r>
          <a:endParaRPr lang="en-US" sz="1300" b="1" kern="1200" dirty="0"/>
        </a:p>
      </dsp:txBody>
      <dsp:txXfrm>
        <a:off x="3648487" y="2646827"/>
        <a:ext cx="2917239" cy="291029"/>
      </dsp:txXfrm>
    </dsp:sp>
    <dsp:sp modelId="{FE854DA1-1F2E-491E-8454-BC6E2C0311B4}">
      <dsp:nvSpPr>
        <dsp:cNvPr id="0" name=""/>
        <dsp:cNvSpPr/>
      </dsp:nvSpPr>
      <dsp:spPr>
        <a:xfrm>
          <a:off x="3632743" y="2993915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2018/19    R</a:t>
          </a:r>
          <a:r>
            <a:rPr lang="en-ZA" sz="1300" b="1" kern="1200" dirty="0" smtClean="0"/>
            <a:t>320 712 000</a:t>
          </a:r>
          <a:endParaRPr lang="en-US" sz="1300" b="1" kern="1200" dirty="0"/>
        </a:p>
      </dsp:txBody>
      <dsp:txXfrm>
        <a:off x="3648487" y="3009659"/>
        <a:ext cx="2917239" cy="291029"/>
      </dsp:txXfrm>
    </dsp:sp>
    <dsp:sp modelId="{F3034186-A868-49F6-B7F6-27BFC71A31B9}">
      <dsp:nvSpPr>
        <dsp:cNvPr id="0" name=""/>
        <dsp:cNvSpPr/>
      </dsp:nvSpPr>
      <dsp:spPr>
        <a:xfrm>
          <a:off x="3632743" y="3356747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2019/20      R </a:t>
          </a:r>
          <a:r>
            <a:rPr lang="en-ZA" sz="1300" b="1" kern="1200" dirty="0" smtClean="0"/>
            <a:t>26 605 000</a:t>
          </a:r>
          <a:endParaRPr lang="en-US" sz="1300" b="1" kern="1200" dirty="0"/>
        </a:p>
      </dsp:txBody>
      <dsp:txXfrm>
        <a:off x="3648487" y="3372491"/>
        <a:ext cx="2917239" cy="291029"/>
      </dsp:txXfrm>
    </dsp:sp>
    <dsp:sp modelId="{566CFB2D-BBB7-427C-8F53-C9F68D971B5A}">
      <dsp:nvSpPr>
        <dsp:cNvPr id="0" name=""/>
        <dsp:cNvSpPr/>
      </dsp:nvSpPr>
      <dsp:spPr>
        <a:xfrm>
          <a:off x="3632743" y="3719578"/>
          <a:ext cx="2948727" cy="322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2020/21    R</a:t>
          </a:r>
          <a:r>
            <a:rPr lang="en-ZA" sz="1300" b="1" kern="1200" dirty="0" smtClean="0"/>
            <a:t>578 721 000</a:t>
          </a:r>
          <a:endParaRPr lang="en-US" sz="1300" b="1" kern="1200" dirty="0"/>
        </a:p>
      </dsp:txBody>
      <dsp:txXfrm>
        <a:off x="3648487" y="3735322"/>
        <a:ext cx="2917239" cy="29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0B2BAE0-BDD1-4E53-B110-9B1501B92B7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5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C78CC770-E5F4-4CD9-8D03-357033108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8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B7C307-C96B-4293-8D53-740B37FB3D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22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DoC Alignment:</a:t>
            </a:r>
            <a:r>
              <a:rPr lang="en-ZA" baseline="0" dirty="0" smtClean="0"/>
              <a:t>  DTT / BDM Project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CC770-E5F4-4CD9-8D03-357033108C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5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31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5472608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5472608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67EC-8EEE-47D3-BBAD-645ED26E587A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1440160" cy="1440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1FF0-6BAB-4BFE-B533-E9C5AA2E550C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C57-D8E7-4599-896B-AA95AB66F078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5472608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5472608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71172-57E6-459F-9477-5D8095E06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6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C0B75-6CEC-49DD-BDF8-B18DB677CC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91455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2730-985D-4F19-8253-162F4972E1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45" y="-13775"/>
            <a:ext cx="1570567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FEBB0-68F8-4613-B2BA-B16D375B9E6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5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77F04-C8AB-45EB-AF77-106F884F13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A41BA-B472-4EF4-A961-0CEA8729A9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50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FCAEF-5345-4755-870F-7FC44FD3F9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0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488"/>
            <a:ext cx="3008313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88"/>
            <a:ext cx="5111750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9344-6633-49FD-A238-1B40D49500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A702-78F4-4AA0-BA3D-D1664A5761E8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58D2F-A299-44D9-A027-FB4B3B0C1F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68751-1B9B-482F-B003-209DF065AC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F1F6-6F4B-4129-B0E3-ED582A87AE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72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4968875"/>
            <a:ext cx="19177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556792"/>
            <a:ext cx="5472608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3068960"/>
            <a:ext cx="547260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FEE6C-8906-4B77-BD3B-B3DD2627D9D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9052-C19B-4CE4-8FED-2F099A4D44DC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9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59D60-B3C2-470F-93C6-C1F7EC06B6B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41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881065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81324-6727-495A-9FEC-E582E5D3457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544" y="1628801"/>
            <a:ext cx="8208912" cy="2160239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76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2" b="10121"/>
          <a:stretch>
            <a:fillRect/>
          </a:stretch>
        </p:blipFill>
        <p:spPr bwMode="auto">
          <a:xfrm>
            <a:off x="0" y="0"/>
            <a:ext cx="9145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75" y="-14288"/>
            <a:ext cx="1570038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498283"/>
          </a:xfrm>
        </p:spPr>
        <p:txBody>
          <a:bodyPr anchor="t">
            <a:normAutofit/>
          </a:bodyPr>
          <a:lstStyle>
            <a:lvl1pPr algn="ctr">
              <a:defRPr sz="4400" b="1" cap="none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5F50A-0140-4CBC-B0DE-C2A3624CA6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585EE-E153-4A5E-BC81-D543F2C9EE03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600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BEB6A-959A-4205-ACFB-2A1BA73CE9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2284C-45EC-4831-9FD0-08BA405FF2F0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2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07A0-D5D4-4E2F-894E-BA9CAC80B6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75BA0-9988-4DEA-8E0F-21861615D1F2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3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8CAAD-B8C8-48E0-8A66-6C5E0913F20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D061-1429-4E35-854D-B288D114F804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91455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B5A-3028-4DCD-A8A3-FAD205903327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45" y="-13775"/>
            <a:ext cx="1570567" cy="15705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0CF8B-0B99-4C48-BD8F-29E353D504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439E-891D-48DB-A903-D434397E6239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1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488"/>
            <a:ext cx="3008313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88"/>
            <a:ext cx="5111750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FB89C-A6F8-404A-AABF-39F3566A71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CD72A-D9EE-4FE0-9007-763FBB973A3B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D2DD1-568C-4A3A-8614-8F6D194D273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AE53-CB82-422F-A852-6A2C8D5E06C6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962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948C9-BD26-4776-9DDD-67F3BC36EA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687C1-ECB3-46C1-906B-FEA8351C569B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69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1D229-03FF-44A9-A37F-A41D716E1E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E4FCE-9B59-40DB-BB68-F1A6EE58DBA9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703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4968875"/>
            <a:ext cx="19177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6408712" cy="147002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640871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EC8CA-6127-4AED-B71F-B7F6D86C454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9052-C19B-4CE4-8FED-2F099A4D44DC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58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3208A-4780-49A9-A947-C67DB2F9398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02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881065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3208A-4780-49A9-A947-C67DB2F9398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544" y="1628801"/>
            <a:ext cx="8208912" cy="2160239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19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2" b="10121"/>
          <a:stretch>
            <a:fillRect/>
          </a:stretch>
        </p:blipFill>
        <p:spPr bwMode="auto">
          <a:xfrm>
            <a:off x="0" y="0"/>
            <a:ext cx="9145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75" y="-14288"/>
            <a:ext cx="1570038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498283"/>
          </a:xfrm>
        </p:spPr>
        <p:txBody>
          <a:bodyPr anchor="t">
            <a:normAutofit/>
          </a:bodyPr>
          <a:lstStyle>
            <a:lvl1pPr algn="ctr">
              <a:defRPr sz="4400" b="1" cap="none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6F35-DBC6-4F32-BB1F-3457484582F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585EE-E153-4A5E-BC81-D543F2C9EE03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63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39CA0-1446-4119-9FF6-5B83FFAD684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2284C-45EC-4831-9FD0-08BA405FF2F0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23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337-99A3-44AB-801C-F7A4FA0C9762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EB2CF-6771-4B1C-9BDA-F59D5053C64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75BA0-9988-4DEA-8E0F-21861615D1F2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54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A49A-F57F-445C-AAB1-60BE63C8A40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D061-1429-4E35-854D-B288D114F804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77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A336C-DF32-4818-B7F1-E70CA9C8B5D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439E-891D-48DB-A903-D434397E6239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541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488"/>
            <a:ext cx="3008313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88"/>
            <a:ext cx="5111750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95BF-EDB4-4ABF-B9DA-41F37D73055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CD72A-D9EE-4FE0-9007-763FBB973A3B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819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71A170-CB04-45B8-A40A-650588BE1AB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AE53-CB82-422F-A852-6A2C8D5E06C6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14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71544-9376-48EE-9AE1-70CA8952742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687C1-ECB3-46C1-906B-FEA8351C569B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79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54468-12FF-4BF4-BEC9-8758ED3CCCB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E4FCE-9B59-40DB-BB68-F1A6EE58DBA9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326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4"/>
            <a:ext cx="5472608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5472608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D76ED-9C2C-4B11-B4D9-7A79DF033C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479715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79E41-7AF3-4DFB-AF52-CE3ACD75B78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1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91455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3710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69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C145F-2C9F-4E31-B069-A504016981D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46" y="-13775"/>
            <a:ext cx="1570567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9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F0FE-B74F-4564-B398-3D561A0AD7C0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2A8B5-8A9D-41A4-9F85-E3308D7259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C1B96-EF41-4622-9482-C1933AF8DF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03989-989E-4779-B44A-1803D79F76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7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B360B-F2E5-4C21-939F-EB64881127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8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1488"/>
            <a:ext cx="3008313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90"/>
            <a:ext cx="5111750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6834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BCD2A-D48C-466D-ABDC-618257A2C3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93A1-F8AC-4635-8A3D-3608999476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4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4EF0-5B79-442C-9DA0-EFF0C0987B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9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90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90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5A715-A78A-4379-8ABF-E91342493E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4BAE4-0F92-45E4-910D-C20153848903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75BA0-9988-4DEA-8E0F-21861615D1F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264696" cy="108012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25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4968875"/>
            <a:ext cx="19177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556792"/>
            <a:ext cx="5472608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3068960"/>
            <a:ext cx="547260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FEE6C-8906-4B77-BD3B-B3DD2627D9D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9052-C19B-4CE4-8FED-2F099A4D44DC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1CCA-A1A2-4D69-95AB-3ED5388C0229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59D60-B3C2-470F-93C6-C1F7EC06B6B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36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881065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81324-6727-495A-9FEC-E582E5D3457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544" y="1628801"/>
            <a:ext cx="8208912" cy="2160239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1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2" b="10121"/>
          <a:stretch>
            <a:fillRect/>
          </a:stretch>
        </p:blipFill>
        <p:spPr bwMode="auto">
          <a:xfrm>
            <a:off x="0" y="0"/>
            <a:ext cx="9145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75" y="-14288"/>
            <a:ext cx="1570038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498283"/>
          </a:xfrm>
        </p:spPr>
        <p:txBody>
          <a:bodyPr anchor="t">
            <a:normAutofit/>
          </a:bodyPr>
          <a:lstStyle>
            <a:lvl1pPr algn="ctr">
              <a:defRPr sz="4400" b="1" cap="none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5F50A-0140-4CBC-B0DE-C2A3624CA6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585EE-E153-4A5E-BC81-D543F2C9EE03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91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BEB6A-959A-4205-ACFB-2A1BA73CE9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2284C-45EC-4831-9FD0-08BA405FF2F0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40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07A0-D5D4-4E2F-894E-BA9CAC80B6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75BA0-9988-4DEA-8E0F-21861615D1F2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71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8CAAD-B8C8-48E0-8A66-6C5E0913F20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D061-1429-4E35-854D-B288D114F804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163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0CF8B-0B99-4C48-BD8F-29E353D504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439E-891D-48DB-A903-D434397E6239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31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488"/>
            <a:ext cx="3008313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88"/>
            <a:ext cx="5111750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FB89C-A6F8-404A-AABF-39F3566A71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CD72A-D9EE-4FE0-9007-763FBB973A3B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561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D2DD1-568C-4A3A-8614-8F6D194D273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AE53-CB82-422F-A852-6A2C8D5E06C6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32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948C9-BD26-4776-9DDD-67F3BC36EA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687C1-ECB3-46C1-906B-FEA8351C569B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8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245C-B2A3-4174-B15D-49AB2FEF84B5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1D229-03FF-44A9-A37F-A41D716E1E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E4FCE-9B59-40DB-BB68-F1A6EE58DBA9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4"/>
            <a:ext cx="5472608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5472608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D76ED-9C2C-4B11-B4D9-7A79DF033C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479715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79E41-7AF3-4DFB-AF52-CE3ACD75B78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91455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3710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69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C145F-2C9F-4E31-B069-A504016981D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46" y="-13775"/>
            <a:ext cx="1570567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2A8B5-8A9D-41A4-9F85-E3308D7259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C1B96-EF41-4622-9482-C1933AF8DF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3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03989-989E-4779-B44A-1803D79F76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7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B360B-F2E5-4C21-939F-EB64881127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5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1488"/>
            <a:ext cx="3008313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90"/>
            <a:ext cx="5111750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6834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BCD2A-D48C-466D-ABDC-618257A2C3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93A1-F8AC-4635-8A3D-3608999476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488"/>
            <a:ext cx="3008313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88"/>
            <a:ext cx="5111750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E40-3566-4BD6-9FCB-06182F1E3CCC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4EF0-5B79-442C-9DA0-EFF0C0987B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90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90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5A715-A78A-4379-8ABF-E91342493E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6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4BAE4-0F92-45E4-910D-C20153848903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75BA0-9988-4DEA-8E0F-21861615D1F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264696" cy="108012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8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8B0-2424-4AC6-88F2-AE7A639D9699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5" y="-13775"/>
            <a:ext cx="1210527" cy="12105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7D11-E427-410C-9C3A-E9F47253E1B2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5588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316A7-85C3-4323-99ED-8310D1554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5588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011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184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387C3-066B-4F8E-A95F-05CB6803FDE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12863-0629-48FC-A944-0F9782FA3D04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0"/>
            <a:ext cx="9145588" cy="620713"/>
            <a:chOff x="0" y="0"/>
            <a:chExt cx="9145588" cy="620688"/>
          </a:xfrm>
        </p:grpSpPr>
        <p:pic>
          <p:nvPicPr>
            <p:cNvPr id="1033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 descr="Untitled-1-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9048" t="70982" r="64967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11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93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6"/>
            <a:ext cx="82296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9B286-F5DE-46AF-B256-92D967374FF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12863-0629-48FC-A944-0F9782FA3D04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0"/>
            <a:ext cx="9145588" cy="620713"/>
            <a:chOff x="0" y="0"/>
            <a:chExt cx="9145588" cy="620688"/>
          </a:xfrm>
        </p:grpSpPr>
        <p:pic>
          <p:nvPicPr>
            <p:cNvPr id="1033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 descr="Untitled-1-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9048" t="70982" r="64967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11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00049" y="-14288"/>
            <a:ext cx="6869202" cy="63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41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45B59-F596-4212-A47F-E7191D50441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5588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8205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184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387C3-066B-4F8E-A95F-05CB6803FDE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12863-0629-48FC-A944-0F9782FA3D04}" type="slidenum"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0"/>
            <a:ext cx="9145588" cy="620713"/>
            <a:chOff x="0" y="0"/>
            <a:chExt cx="9145588" cy="620688"/>
          </a:xfrm>
        </p:grpSpPr>
        <p:pic>
          <p:nvPicPr>
            <p:cNvPr id="1033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 descr="Untitled-1-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9048" t="70982" r="64967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11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69250" y="-14288"/>
            <a:ext cx="12112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45B59-F596-4212-A47F-E7191D50441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5588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105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hyperlink" Target="https://www.icasa.org.za/Home.aspx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hyperlink" Target="http://www.sentech.co.za/" TargetMode="External"/><Relationship Id="rId15" Type="http://schemas.openxmlformats.org/officeDocument/2006/relationships/image" Target="../media/image20.png"/><Relationship Id="rId10" Type="http://schemas.openxmlformats.org/officeDocument/2006/relationships/hyperlink" Target="http://www.usaasa.org.za/index.html" TargetMode="External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-99392"/>
            <a:ext cx="3635896" cy="3394346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704856" cy="324036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800" b="1" dirty="0" smtClean="0"/>
              <a:t>BROADCASTING DIGITAL MIGRATION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PRESENTATION TO PARLIAMENT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>ADJUSTED BUDGET ALLOCATION 2020/21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389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19256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THANK YOU</a:t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sz="8000" dirty="0">
                <a:sym typeface="Wingdings" panose="05000000000000000000" pitchFamily="2" charset="2"/>
              </a:rPr>
              <a:t>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67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5176" y="7937"/>
            <a:ext cx="7920856" cy="612751"/>
          </a:xfrm>
        </p:spPr>
        <p:txBody>
          <a:bodyPr>
            <a:normAutofit/>
          </a:bodyPr>
          <a:lstStyle/>
          <a:p>
            <a:pPr algn="ctr"/>
            <a:r>
              <a:rPr lang="en-US" sz="2200" b="1" i="1" dirty="0" smtClean="0">
                <a:solidFill>
                  <a:schemeClr val="bg1"/>
                </a:solidFill>
              </a:rPr>
              <a:t>THE NET EFFECT OF BDM BUDGET REDUCTION  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65176" y="779747"/>
          <a:ext cx="7407224" cy="394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Single Corner Rectangle 3"/>
          <p:cNvSpPr/>
          <p:nvPr/>
        </p:nvSpPr>
        <p:spPr>
          <a:xfrm>
            <a:off x="899592" y="4776482"/>
            <a:ext cx="7272808" cy="2014361"/>
          </a:xfrm>
          <a:prstGeom prst="round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180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voucher value is yet to be determined.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USAASA will assess the market value of the IDTV through the procurement bid evaluation process and provide an accurate voucher value of the IDTV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voucher can be used by the qualifying household either to acquire an IDTV with related antennas  or Set-Top-Box as per the Cabinet Revised BDM Model, December 2019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DTT reception devices refers to either an IDTV or Set-Top-Box that comes with related antennas depending on the area of coverage whether is DTT of DTH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568"/>
            <a:ext cx="5815254" cy="451701"/>
          </a:xfrm>
        </p:spPr>
        <p:txBody>
          <a:bodyPr>
            <a:noAutofit/>
          </a:bodyPr>
          <a:lstStyle/>
          <a:p>
            <a:pPr algn="ctr"/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BROADCASTING DIGITAL MIGRATION (BDM)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96" y="692696"/>
            <a:ext cx="5688632" cy="602878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ZA" sz="1600" b="1" dirty="0" smtClean="0">
                <a:solidFill>
                  <a:schemeClr val="tx2"/>
                </a:solidFill>
              </a:rPr>
              <a:t>TARGET</a:t>
            </a:r>
          </a:p>
          <a:p>
            <a:endParaRPr lang="en-ZA" sz="1600" dirty="0"/>
          </a:p>
          <a:p>
            <a:pPr algn="just"/>
            <a:r>
              <a:rPr lang="en-ZA" sz="1600" b="1" dirty="0" smtClean="0"/>
              <a:t>5, 000, 000 </a:t>
            </a:r>
            <a:r>
              <a:rPr lang="en-ZA" sz="1600" dirty="0" smtClean="0"/>
              <a:t>STBs &amp; antennas installed at in in approved households per Cabinet </a:t>
            </a:r>
            <a:r>
              <a:rPr lang="en-ZA" sz="1600" b="1" dirty="0" smtClean="0"/>
              <a:t>(2014, Budget Vote)</a:t>
            </a:r>
          </a:p>
          <a:p>
            <a:pPr algn="just"/>
            <a:endParaRPr lang="en-ZA" sz="1600" b="1" dirty="0"/>
          </a:p>
          <a:p>
            <a:pPr algn="just"/>
            <a:r>
              <a:rPr lang="en-ZA" sz="1600" b="1" dirty="0" smtClean="0">
                <a:solidFill>
                  <a:schemeClr val="tx2"/>
                </a:solidFill>
              </a:rPr>
              <a:t>OBJECTIVE</a:t>
            </a:r>
            <a:r>
              <a:rPr lang="en-ZA" sz="16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en-ZA" sz="1600" dirty="0"/>
          </a:p>
          <a:p>
            <a:pPr algn="just"/>
            <a:r>
              <a:rPr lang="en-ZA" sz="1600" dirty="0" smtClean="0"/>
              <a:t>Digital Migration Analogue Switch and spectrum release critical for broadband </a:t>
            </a:r>
          </a:p>
          <a:p>
            <a:pPr algn="just"/>
            <a:endParaRPr lang="en-ZA" sz="1600" dirty="0"/>
          </a:p>
          <a:p>
            <a:pPr algn="l"/>
            <a:r>
              <a:rPr lang="en-ZA" sz="1600" b="1" dirty="0" smtClean="0">
                <a:solidFill>
                  <a:schemeClr val="tx2"/>
                </a:solidFill>
              </a:rPr>
              <a:t>BDM PHASE 1</a:t>
            </a:r>
            <a:r>
              <a:rPr lang="en-ZA" sz="1600" dirty="0" smtClean="0"/>
              <a:t/>
            </a:r>
            <a:br>
              <a:rPr lang="en-ZA" sz="1600" dirty="0" smtClean="0"/>
            </a:br>
            <a:endParaRPr lang="en-ZA" sz="1600" dirty="0" smtClean="0"/>
          </a:p>
          <a:p>
            <a:pPr algn="just"/>
            <a:r>
              <a:rPr lang="en-ZA" sz="1600" dirty="0" smtClean="0"/>
              <a:t>Procure, &amp; oversee the deployment of the procured </a:t>
            </a:r>
            <a:r>
              <a:rPr lang="en-ZA" sz="1600" b="1" dirty="0" smtClean="0"/>
              <a:t>860 000 </a:t>
            </a:r>
            <a:r>
              <a:rPr lang="en-ZA" sz="1600" dirty="0" smtClean="0"/>
              <a:t>STBs and antenna  as quickly and as efficiently as possible</a:t>
            </a:r>
          </a:p>
          <a:p>
            <a:endParaRPr lang="en-ZA" sz="1600" b="1" dirty="0" smtClean="0">
              <a:solidFill>
                <a:schemeClr val="tx2"/>
              </a:solidFill>
            </a:endParaRPr>
          </a:p>
          <a:p>
            <a:r>
              <a:rPr lang="en-ZA" sz="1600" b="1" dirty="0" smtClean="0">
                <a:solidFill>
                  <a:schemeClr val="tx2"/>
                </a:solidFill>
              </a:rPr>
              <a:t>BDM </a:t>
            </a:r>
            <a:r>
              <a:rPr lang="en-ZA" sz="1600" b="1" dirty="0">
                <a:solidFill>
                  <a:schemeClr val="tx2"/>
                </a:solidFill>
              </a:rPr>
              <a:t>PHASE </a:t>
            </a:r>
            <a:r>
              <a:rPr lang="en-ZA" sz="1600" b="1" dirty="0" smtClean="0">
                <a:solidFill>
                  <a:schemeClr val="tx2"/>
                </a:solidFill>
              </a:rPr>
              <a:t>2</a:t>
            </a:r>
          </a:p>
          <a:p>
            <a:endParaRPr lang="en-ZA" sz="1600" dirty="0"/>
          </a:p>
          <a:p>
            <a:pPr algn="just"/>
            <a:r>
              <a:rPr lang="en-ZA" sz="1600" dirty="0" smtClean="0"/>
              <a:t>Distribute vouchers to 3.2 million households of </a:t>
            </a:r>
            <a:r>
              <a:rPr lang="en-US" sz="1600" spc="-10" dirty="0" smtClean="0">
                <a:latin typeface="Calibri" panose="020F0502020204030204" pitchFamily="34" charset="0"/>
                <a:ea typeface="Arial" panose="020B0604020202020204" pitchFamily="34" charset="0"/>
              </a:rPr>
              <a:t>q</a:t>
            </a:r>
            <a:r>
              <a:rPr lang="en-US" sz="1600" spc="5" dirty="0" smtClean="0">
                <a:latin typeface="Calibri" panose="020F0502020204030204" pitchFamily="34" charset="0"/>
                <a:ea typeface="Arial" panose="020B0604020202020204" pitchFamily="34" charset="0"/>
              </a:rPr>
              <a:t>ual</a:t>
            </a:r>
            <a:r>
              <a:rPr lang="en-US" sz="1600" spc="-10" dirty="0" smtClean="0">
                <a:latin typeface="Calibri" panose="020F0502020204030204" pitchFamily="34" charset="0"/>
                <a:ea typeface="Arial" panose="020B0604020202020204" pitchFamily="34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  <a:ea typeface="Arial" panose="020B0604020202020204" pitchFamily="34" charset="0"/>
              </a:rPr>
              <a:t>f</a:t>
            </a:r>
            <a:r>
              <a:rPr lang="en-US" sz="1600" spc="-5" dirty="0" smtClean="0">
                <a:latin typeface="Calibri" panose="020F0502020204030204" pitchFamily="34" charset="0"/>
                <a:ea typeface="Arial" panose="020B0604020202020204" pitchFamily="34" charset="0"/>
              </a:rPr>
              <a:t>y</a:t>
            </a:r>
            <a:r>
              <a:rPr lang="en-US" sz="1600" spc="5" dirty="0" smtClean="0"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ea typeface="Arial" panose="020B0604020202020204" pitchFamily="34" charset="0"/>
              </a:rPr>
              <a:t>g 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hou</a:t>
            </a:r>
            <a:r>
              <a:rPr lang="en-US" sz="1600" spc="-5" dirty="0">
                <a:latin typeface="Calibri" panose="020F0502020204030204" pitchFamily="34" charset="0"/>
                <a:ea typeface="Arial" panose="020B0604020202020204" pitchFamily="34" charset="0"/>
              </a:rPr>
              <a:t>s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eh</a:t>
            </a:r>
            <a:r>
              <a:rPr lang="en-US" sz="1600" spc="-10" dirty="0">
                <a:latin typeface="Calibri" panose="020F0502020204030204" pitchFamily="34" charset="0"/>
                <a:ea typeface="Arial" panose="020B0604020202020204" pitchFamily="34" charset="0"/>
              </a:rPr>
              <a:t>o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ld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s 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mig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r</a:t>
            </a:r>
            <a:r>
              <a:rPr lang="en-US" sz="1600" spc="-10" dirty="0"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d  to  </a:t>
            </a:r>
            <a:r>
              <a:rPr lang="en-US" sz="1600" spc="-10" dirty="0">
                <a:latin typeface="Calibri" panose="020F0502020204030204" pitchFamily="34" charset="0"/>
                <a:ea typeface="Arial" panose="020B0604020202020204" pitchFamily="34" charset="0"/>
              </a:rPr>
              <a:t>d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igi</a:t>
            </a:r>
            <a:r>
              <a:rPr lang="en-US" sz="1600" spc="-10" dirty="0"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l t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rr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es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1600" spc="-10" dirty="0">
                <a:latin typeface="Calibri" panose="020F0502020204030204" pitchFamily="34" charset="0"/>
                <a:ea typeface="Arial" panose="020B0604020202020204" pitchFamily="34" charset="0"/>
              </a:rPr>
              <a:t>r</a:t>
            </a:r>
            <a:r>
              <a:rPr lang="en-US" sz="1600" spc="5" dirty="0">
                <a:latin typeface="Calibri" panose="020F0502020204030204" pitchFamily="34" charset="0"/>
                <a:ea typeface="Arial" panose="020B0604020202020204" pitchFamily="34" charset="0"/>
              </a:rPr>
              <a:t>ia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l  </a:t>
            </a:r>
            <a:r>
              <a:rPr lang="en-US" sz="1600" dirty="0" smtClean="0">
                <a:latin typeface="Calibri" panose="020F0502020204030204" pitchFamily="34" charset="0"/>
                <a:ea typeface="Arial" panose="020B0604020202020204" pitchFamily="34" charset="0"/>
              </a:rPr>
              <a:t>t</a:t>
            </a:r>
            <a:r>
              <a:rPr lang="en-US" sz="1600" spc="-5" dirty="0" smtClean="0">
                <a:latin typeface="Calibri" panose="020F0502020204030204" pitchFamily="34" charset="0"/>
                <a:ea typeface="Arial" panose="020B0604020202020204" pitchFamily="34" charset="0"/>
              </a:rPr>
              <a:t>e</a:t>
            </a:r>
            <a:r>
              <a:rPr lang="en-US" sz="1600" spc="5" dirty="0" smtClean="0">
                <a:latin typeface="Calibri" panose="020F0502020204030204" pitchFamily="34" charset="0"/>
                <a:ea typeface="Arial" panose="020B0604020202020204" pitchFamily="34" charset="0"/>
              </a:rPr>
              <a:t>le</a:t>
            </a:r>
            <a:r>
              <a:rPr lang="en-US" sz="1600" spc="-5" dirty="0" smtClean="0">
                <a:latin typeface="Calibri" panose="020F0502020204030204" pitchFamily="34" charset="0"/>
                <a:ea typeface="Arial" panose="020B0604020202020204" pitchFamily="34" charset="0"/>
              </a:rPr>
              <a:t>v</a:t>
            </a:r>
            <a:r>
              <a:rPr lang="en-US" sz="1600" spc="5" dirty="0" smtClean="0"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1600" spc="-10" dirty="0" smtClean="0">
                <a:latin typeface="Calibri" panose="020F0502020204030204" pitchFamily="34" charset="0"/>
                <a:ea typeface="Arial" panose="020B0604020202020204" pitchFamily="34" charset="0"/>
              </a:rPr>
              <a:t>i</a:t>
            </a:r>
            <a:r>
              <a:rPr lang="en-US" sz="1600" spc="5" dirty="0" smtClean="0">
                <a:latin typeface="Calibri" panose="020F0502020204030204" pitchFamily="34" charset="0"/>
                <a:ea typeface="Arial" panose="020B0604020202020204" pitchFamily="34" charset="0"/>
              </a:rPr>
              <a:t>o</a:t>
            </a:r>
            <a:r>
              <a:rPr lang="en-US" sz="1600" dirty="0" smtClean="0">
                <a:latin typeface="Calibri" panose="020F0502020204030204" pitchFamily="34" charset="0"/>
                <a:ea typeface="Arial" panose="020B0604020202020204" pitchFamily="34" charset="0"/>
              </a:rPr>
              <a:t>n in terms of the Cabinet approved revised model on BDM, </a:t>
            </a:r>
            <a:r>
              <a:rPr lang="en-US" sz="16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December 2019</a:t>
            </a:r>
            <a:endParaRPr lang="en-US" sz="2000" b="1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ZA" sz="1600" dirty="0" smtClean="0"/>
          </a:p>
          <a:p>
            <a:endParaRPr lang="en-ZA" sz="1200" dirty="0" smtClean="0"/>
          </a:p>
          <a:p>
            <a:pPr algn="ctr"/>
            <a:endParaRPr lang="en-ZA" sz="1600" b="1" dirty="0" smtClean="0">
              <a:solidFill>
                <a:srgbClr val="FF0000"/>
              </a:solidFill>
            </a:endParaRPr>
          </a:p>
          <a:p>
            <a:pPr algn="ctr"/>
            <a:endParaRPr lang="en-ZA" sz="1600" b="1" dirty="0">
              <a:solidFill>
                <a:srgbClr val="FF0000"/>
              </a:solidFill>
            </a:endParaRPr>
          </a:p>
          <a:p>
            <a:pPr algn="just"/>
            <a:endParaRPr lang="en-ZA" sz="1600" dirty="0"/>
          </a:p>
          <a:p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CD72A-D9EE-4FE0-9007-763FBB973A3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 descr="C:\Users\smngqibisa\AppData\Local\Microsoft\Windows\INetCache\Content.MSO\F09C8932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3096344" cy="15445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Direct-to-home (DTH) satellite broadcasting - Spectrum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1" name="AutoShape 4" descr="Direct-to-home (DTH) satellite broadcasting - Spectrum managemen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898620"/>
            <a:ext cx="3024336" cy="3338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863977"/>
            <a:ext cx="2232248" cy="432854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121" y="627788"/>
            <a:ext cx="2033263" cy="432854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6969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1730" y="6978924"/>
            <a:ext cx="275073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1600" y="58284"/>
            <a:ext cx="7128792" cy="66085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MIGRATION ECOSYSTEM </a:t>
            </a:r>
            <a:r>
              <a:rPr lang="en-GB" alt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52081" y="1856550"/>
            <a:ext cx="4644516" cy="37804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825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880" y="1727622"/>
            <a:ext cx="2052228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POLICY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9506" y="2226472"/>
            <a:ext cx="2623625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REGULATORY FRAMEWORK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1054" y="2813974"/>
            <a:ext cx="1836204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STANDARDS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7479" y="3532109"/>
            <a:ext cx="2733959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TRANSMISSION 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0220" y="4769101"/>
            <a:ext cx="1859083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DTT DEVICES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96630" y="5444971"/>
            <a:ext cx="2268252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Logistics and Distribution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93658" y="4552963"/>
            <a:ext cx="1998222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Viewer Migration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9507" y="5389347"/>
            <a:ext cx="2048481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CONSUMER AWARENESS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5646" y="3669120"/>
            <a:ext cx="1998222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ASO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3658" y="2829901"/>
            <a:ext cx="1998222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Frequency Restacking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39812" y="2201883"/>
            <a:ext cx="1998222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Digital Dividend Release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8860" y="2782550"/>
            <a:ext cx="1778372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471488" marR="0" lvl="1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SANS 862 – (DVB-T2)</a:t>
            </a:r>
          </a:p>
          <a:p>
            <a:pPr marL="471488" marR="0" lvl="1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SANS 1719 – (DVB – S2)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IDTV 10352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95584" y="3423595"/>
            <a:ext cx="1465778" cy="7848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Network Transmission  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84% Terrestrial &amp;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16% Satellite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ZA" sz="900" b="1" kern="0" noProof="0" dirty="0" smtClean="0">
                <a:solidFill>
                  <a:srgbClr val="C00000"/>
                </a:solidFill>
                <a:latin typeface="Calibri"/>
                <a:cs typeface="Arial" charset="0"/>
              </a:rPr>
              <a:t>Project manage installations </a:t>
            </a:r>
            <a:endParaRPr kumimoji="0" lang="en-ZA" sz="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531" y="2894838"/>
            <a:ext cx="1230145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Dependent on ASO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5319" y="2162545"/>
            <a:ext cx="110278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Dependent 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Post ASO Policy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35774" y="4130198"/>
            <a:ext cx="2584138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INTERFERENCE HARMONISATION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39861" y="4039454"/>
            <a:ext cx="1731564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128588" marR="0" lvl="0" indent="-1285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Neighbouring Counterparts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(Botswana, Lesotho, Swaziland,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Mozambique &amp; Namibia)</a:t>
            </a:r>
          </a:p>
        </p:txBody>
      </p:sp>
      <p:pic>
        <p:nvPicPr>
          <p:cNvPr id="42" name="Picture 2" descr="ICASA - Independent Communications Authority of South Afri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01" y="2235379"/>
            <a:ext cx="532918" cy="25241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3" name="Picture 6" descr="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73" y="3532109"/>
            <a:ext cx="714642" cy="2755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6" descr="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93" y="3913008"/>
            <a:ext cx="513767" cy="1434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icture 2" descr="ICASA - Independent Communications Authority of South Africa">
            <a:hlinkClick r:id="rId3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55" y="3027259"/>
            <a:ext cx="532918" cy="1320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Picture 6" descr="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55" y="3152928"/>
            <a:ext cx="553031" cy="258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Picture 8" descr="usaasa - Universal Service and Access Agency of South Afric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50" y="4778008"/>
            <a:ext cx="739353" cy="276999"/>
          </a:xfrm>
          <a:prstGeom prst="rect">
            <a:avLst/>
          </a:prstGeom>
          <a:solidFill>
            <a:srgbClr val="FFFF00"/>
          </a:solidFill>
          <a:extLst/>
        </p:spPr>
      </p:pic>
      <p:pic>
        <p:nvPicPr>
          <p:cNvPr id="50" name="Picture 2" descr="ICASA - Independent Communications Authority of South Africa">
            <a:hlinkClick r:id="rId3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17" y="2071995"/>
            <a:ext cx="532918" cy="2338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Picture 6" descr="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14" y="4486364"/>
            <a:ext cx="502756" cy="1911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Picture 51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91609" y="5444971"/>
            <a:ext cx="492919" cy="279689"/>
          </a:xfrm>
          <a:prstGeom prst="rect">
            <a:avLst/>
          </a:prstGeom>
          <a:solidFill>
            <a:srgbClr val="FFFF00"/>
          </a:solidFill>
          <a:ln w="9525">
            <a:solidFill>
              <a:srgbClr val="C0504D">
                <a:lumMod val="75000"/>
              </a:srgbClr>
            </a:solidFill>
            <a:miter lim="800000"/>
            <a:headEnd/>
            <a:tailEnd/>
          </a:ln>
        </p:spPr>
      </p:pic>
      <p:pic>
        <p:nvPicPr>
          <p:cNvPr id="53" name="Picture 2" descr="ICASA - Independent Communications Authority of South Africa">
            <a:hlinkClick r:id="rId3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8" y="3512388"/>
            <a:ext cx="532918" cy="1320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Picture 8" descr="http://www.etv.co.za/sites/etv.co.za/themes/etv/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1" y="4477491"/>
            <a:ext cx="210816" cy="233218"/>
          </a:xfrm>
          <a:prstGeom prst="rect">
            <a:avLst/>
          </a:prstGeom>
          <a:solidFill>
            <a:srgbClr val="FFFF00"/>
          </a:solidFill>
          <a:extLst/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2482" y="4685943"/>
            <a:ext cx="355736" cy="19288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13542" y="4685053"/>
            <a:ext cx="474014" cy="20447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9" name="TextBox 58"/>
          <p:cNvSpPr txBox="1"/>
          <p:nvPr/>
        </p:nvSpPr>
        <p:spPr>
          <a:xfrm>
            <a:off x="79951" y="3591794"/>
            <a:ext cx="1366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Digital Switch-on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 Analogue Switch-Off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 Plan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79468" y="4669026"/>
            <a:ext cx="126581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DTT &amp; DTH STBs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IDTV Sets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Antennae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Satellite Dishes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82967" y="5285102"/>
            <a:ext cx="1900200" cy="7848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Public Awareness Strategy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Communication Plan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Implementation Plan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Consumer Support and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Public Awareness Campaign Plan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31263" y="5375721"/>
            <a:ext cx="129105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Registration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Distribution  of STBs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919" y="4527510"/>
            <a:ext cx="127182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Digital Content and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ZA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Digital Channels</a:t>
            </a:r>
          </a:p>
        </p:txBody>
      </p:sp>
      <p:sp>
        <p:nvSpPr>
          <p:cNvPr id="5" name="AutoShape 2" descr="Sente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3182676" y="6162188"/>
            <a:ext cx="2688749" cy="454762"/>
          </a:xfrm>
          <a:prstGeom prst="roundRect">
            <a:avLst>
              <a:gd name="adj" fmla="val 33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100" b="1" dirty="0" smtClean="0"/>
              <a:t>Sentech will project manage installations of 860 000 Set-Top-Boxes – BDM Phase 1  </a:t>
            </a:r>
            <a:endParaRPr lang="en-ZA" sz="11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40220" y="1626948"/>
            <a:ext cx="1018120" cy="4450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75157" y="2325467"/>
            <a:ext cx="1018120" cy="286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99495" y="2730101"/>
            <a:ext cx="1018120" cy="286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3086" y="4385730"/>
            <a:ext cx="1164901" cy="327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10442" y="3655277"/>
            <a:ext cx="1018120" cy="284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71425" y="5660078"/>
            <a:ext cx="116443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7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5176" y="7937"/>
            <a:ext cx="7920856" cy="612751"/>
          </a:xfrm>
        </p:spPr>
        <p:txBody>
          <a:bodyPr>
            <a:normAutofit/>
          </a:bodyPr>
          <a:lstStyle/>
          <a:p>
            <a:pPr algn="ctr"/>
            <a:r>
              <a:rPr lang="en-US" sz="2200" b="1" i="1" dirty="0" smtClean="0">
                <a:solidFill>
                  <a:schemeClr val="bg1"/>
                </a:solidFill>
              </a:rPr>
              <a:t>REVISED USAF APP 2020/21 Programme </a:t>
            </a:r>
            <a:r>
              <a:rPr lang="en-US" sz="2200" b="1" i="1" dirty="0">
                <a:solidFill>
                  <a:schemeClr val="bg1"/>
                </a:solidFill>
              </a:rPr>
              <a:t>1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" y="707943"/>
          <a:ext cx="9108500" cy="590960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704173">
                  <a:extLst>
                    <a:ext uri="{9D8B030D-6E8A-4147-A177-3AD203B41FA5}">
                      <a16:colId xmlns:a16="http://schemas.microsoft.com/office/drawing/2014/main" val="1041463197"/>
                    </a:ext>
                  </a:extLst>
                </a:gridCol>
                <a:gridCol w="1104033">
                  <a:extLst>
                    <a:ext uri="{9D8B030D-6E8A-4147-A177-3AD203B41FA5}">
                      <a16:colId xmlns:a16="http://schemas.microsoft.com/office/drawing/2014/main" val="1568787911"/>
                    </a:ext>
                  </a:extLst>
                </a:gridCol>
                <a:gridCol w="1462650">
                  <a:extLst>
                    <a:ext uri="{9D8B030D-6E8A-4147-A177-3AD203B41FA5}">
                      <a16:colId xmlns:a16="http://schemas.microsoft.com/office/drawing/2014/main" val="3563557665"/>
                    </a:ext>
                  </a:extLst>
                </a:gridCol>
                <a:gridCol w="1612548">
                  <a:extLst>
                    <a:ext uri="{9D8B030D-6E8A-4147-A177-3AD203B41FA5}">
                      <a16:colId xmlns:a16="http://schemas.microsoft.com/office/drawing/2014/main" val="2328338424"/>
                    </a:ext>
                  </a:extLst>
                </a:gridCol>
                <a:gridCol w="1612548">
                  <a:extLst>
                    <a:ext uri="{9D8B030D-6E8A-4147-A177-3AD203B41FA5}">
                      <a16:colId xmlns:a16="http://schemas.microsoft.com/office/drawing/2014/main" val="1847041150"/>
                    </a:ext>
                  </a:extLst>
                </a:gridCol>
                <a:gridCol w="1612548">
                  <a:extLst>
                    <a:ext uri="{9D8B030D-6E8A-4147-A177-3AD203B41FA5}">
                      <a16:colId xmlns:a16="http://schemas.microsoft.com/office/drawing/2014/main" val="4184957079"/>
                    </a:ext>
                  </a:extLst>
                </a:gridCol>
              </a:tblGrid>
              <a:tr h="25785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OUTPUT INDICATORS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2020/21 ANNUAL TARGET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QUARTERLY TARGETS</a:t>
                      </a:r>
                      <a:endParaRPr lang="en-ZA" sz="11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24312"/>
                  </a:ext>
                </a:extLst>
              </a:tr>
              <a:tr h="3634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Q1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Apr - Jun 2020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Q2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Jul - Sep 2020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Q3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Oct - Dec 2020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Q4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Jan - Mar 2021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extLst>
                  <a:ext uri="{0D108BD9-81ED-4DB2-BD59-A6C34878D82A}">
                    <a16:rowId xmlns:a16="http://schemas.microsoft.com/office/drawing/2014/main" val="2419947107"/>
                  </a:ext>
                </a:extLst>
              </a:tr>
              <a:tr h="13107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kern="0" spc="130" dirty="0" smtClean="0">
                          <a:effectLst/>
                        </a:rPr>
                        <a:t>Number</a:t>
                      </a:r>
                      <a:r>
                        <a:rPr lang="en-US" sz="1100" u="none" strike="noStrike" kern="0" spc="130" baseline="0" dirty="0" smtClean="0">
                          <a:effectLst/>
                        </a:rPr>
                        <a:t> of the subsidised Set-Top-Boxes </a:t>
                      </a:r>
                      <a:r>
                        <a:rPr lang="en-US" sz="1100" u="none" kern="0" spc="-10" dirty="0" smtClean="0">
                          <a:effectLst/>
                        </a:rPr>
                        <a:t>a</a:t>
                      </a:r>
                      <a:r>
                        <a:rPr lang="en-US" sz="1100" u="none" kern="0" dirty="0" smtClean="0">
                          <a:effectLst/>
                        </a:rPr>
                        <a:t>t </a:t>
                      </a:r>
                      <a:r>
                        <a:rPr lang="en-US" sz="1100" u="none" kern="0" spc="5" dirty="0">
                          <a:effectLst/>
                        </a:rPr>
                        <a:t>qua</a:t>
                      </a:r>
                      <a:r>
                        <a:rPr lang="en-US" sz="1100" u="none" kern="0" spc="-10" dirty="0">
                          <a:effectLst/>
                        </a:rPr>
                        <a:t>l</a:t>
                      </a:r>
                      <a:r>
                        <a:rPr lang="en-US" sz="1100" u="none" kern="0" spc="5" dirty="0">
                          <a:effectLst/>
                        </a:rPr>
                        <a:t>i</a:t>
                      </a:r>
                      <a:r>
                        <a:rPr lang="en-US" sz="1100" u="none" kern="0" dirty="0">
                          <a:effectLst/>
                        </a:rPr>
                        <a:t>f</a:t>
                      </a:r>
                      <a:r>
                        <a:rPr lang="en-US" sz="1100" u="none" kern="0" spc="-5" dirty="0">
                          <a:effectLst/>
                        </a:rPr>
                        <a:t>y</a:t>
                      </a:r>
                      <a:r>
                        <a:rPr lang="en-US" sz="1100" u="none" kern="0" spc="5" dirty="0">
                          <a:effectLst/>
                        </a:rPr>
                        <a:t>in</a:t>
                      </a:r>
                      <a:r>
                        <a:rPr lang="en-US" sz="1100" u="none" kern="0" dirty="0">
                          <a:effectLst/>
                        </a:rPr>
                        <a:t>g</a:t>
                      </a:r>
                      <a:r>
                        <a:rPr lang="en-US" sz="1100" u="none" kern="0" spc="-5" dirty="0">
                          <a:effectLst/>
                        </a:rPr>
                        <a:t> </a:t>
                      </a:r>
                      <a:r>
                        <a:rPr lang="en-US" sz="1100" u="none" kern="0" spc="5" dirty="0">
                          <a:effectLst/>
                        </a:rPr>
                        <a:t>ho</a:t>
                      </a:r>
                      <a:r>
                        <a:rPr lang="en-US" sz="1100" u="none" kern="0" spc="-10" dirty="0">
                          <a:effectLst/>
                        </a:rPr>
                        <a:t>u</a:t>
                      </a:r>
                      <a:r>
                        <a:rPr lang="en-US" sz="1100" u="none" kern="0" spc="5" dirty="0">
                          <a:effectLst/>
                        </a:rPr>
                        <a:t>seh</a:t>
                      </a:r>
                      <a:r>
                        <a:rPr lang="en-US" sz="1100" u="none" kern="0" spc="-10" dirty="0">
                          <a:effectLst/>
                        </a:rPr>
                        <a:t>o</a:t>
                      </a:r>
                      <a:r>
                        <a:rPr lang="en-US" sz="1100" u="none" kern="0" spc="5" dirty="0">
                          <a:effectLst/>
                        </a:rPr>
                        <a:t>l</a:t>
                      </a:r>
                      <a:r>
                        <a:rPr lang="en-US" sz="1100" u="none" kern="0" spc="-10" dirty="0">
                          <a:effectLst/>
                        </a:rPr>
                        <a:t>d</a:t>
                      </a:r>
                      <a:r>
                        <a:rPr lang="en-US" sz="1100" u="none" kern="0" dirty="0">
                          <a:effectLst/>
                        </a:rPr>
                        <a:t>s</a:t>
                      </a:r>
                      <a:endParaRPr lang="en-ZA" sz="1100" u="none" kern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</a:t>
                      </a:r>
                      <a:r>
                        <a:rPr lang="en-US" sz="1100" spc="5" dirty="0">
                          <a:effectLst/>
                        </a:rPr>
                        <a:t>ns</a:t>
                      </a:r>
                      <a:r>
                        <a:rPr lang="en-US" sz="1100" dirty="0">
                          <a:effectLst/>
                        </a:rPr>
                        <a:t>t</a:t>
                      </a:r>
                      <a:r>
                        <a:rPr lang="en-US" sz="1100" spc="-5" dirty="0">
                          <a:effectLst/>
                        </a:rPr>
                        <a:t>a</a:t>
                      </a:r>
                      <a:r>
                        <a:rPr lang="en-US" sz="1100" spc="5" dirty="0">
                          <a:effectLst/>
                        </a:rPr>
                        <a:t>ll</a:t>
                      </a:r>
                      <a:r>
                        <a:rPr lang="en-US" sz="1100" spc="-10" dirty="0">
                          <a:effectLst/>
                        </a:rPr>
                        <a:t>a</a:t>
                      </a:r>
                      <a:r>
                        <a:rPr lang="en-US" sz="1100" dirty="0">
                          <a:effectLst/>
                        </a:rPr>
                        <a:t>t</a:t>
                      </a:r>
                      <a:r>
                        <a:rPr lang="en-US" sz="1100" spc="5" dirty="0">
                          <a:effectLst/>
                        </a:rPr>
                        <a:t>io</a:t>
                      </a:r>
                      <a:r>
                        <a:rPr lang="en-US" sz="1100" dirty="0">
                          <a:effectLst/>
                        </a:rPr>
                        <a:t>n  </a:t>
                      </a:r>
                      <a:r>
                        <a:rPr lang="en-US" sz="1100" spc="225" dirty="0">
                          <a:effectLst/>
                        </a:rPr>
                        <a:t> </a:t>
                      </a:r>
                      <a:r>
                        <a:rPr lang="en-US" sz="1100" spc="5" dirty="0">
                          <a:effectLst/>
                        </a:rPr>
                        <a:t>o</a:t>
                      </a:r>
                      <a:r>
                        <a:rPr lang="en-US" sz="1100" dirty="0">
                          <a:effectLst/>
                        </a:rPr>
                        <a:t>f  </a:t>
                      </a:r>
                      <a:r>
                        <a:rPr lang="en-US" sz="1100" spc="230" dirty="0">
                          <a:effectLst/>
                        </a:rPr>
                        <a:t> </a:t>
                      </a:r>
                      <a:r>
                        <a:rPr lang="en-US" sz="1100" spc="-10" dirty="0">
                          <a:effectLst/>
                        </a:rPr>
                        <a:t>8</a:t>
                      </a:r>
                      <a:r>
                        <a:rPr lang="en-US" sz="1100" spc="5" dirty="0">
                          <a:effectLst/>
                        </a:rPr>
                        <a:t>6</a:t>
                      </a: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spc="-10" dirty="0">
                          <a:effectLst/>
                        </a:rPr>
                        <a:t>0</a:t>
                      </a:r>
                      <a:r>
                        <a:rPr lang="en-US" sz="1100" spc="5" dirty="0">
                          <a:effectLst/>
                        </a:rPr>
                        <a:t>0</a:t>
                      </a:r>
                      <a:r>
                        <a:rPr lang="en-US" sz="1100" dirty="0">
                          <a:effectLst/>
                        </a:rPr>
                        <a:t>0 </a:t>
                      </a:r>
                      <a:r>
                        <a:rPr lang="en-US" sz="1100" spc="5" dirty="0">
                          <a:effectLst/>
                        </a:rPr>
                        <a:t>su</a:t>
                      </a:r>
                      <a:r>
                        <a:rPr lang="en-US" sz="1100" spc="-10" dirty="0">
                          <a:effectLst/>
                        </a:rPr>
                        <a:t>b</a:t>
                      </a:r>
                      <a:r>
                        <a:rPr lang="en-US" sz="1100" spc="5" dirty="0">
                          <a:effectLst/>
                        </a:rPr>
                        <a:t>si</a:t>
                      </a:r>
                      <a:r>
                        <a:rPr lang="en-US" sz="1100" spc="-10" dirty="0">
                          <a:effectLst/>
                        </a:rPr>
                        <a:t>d</a:t>
                      </a:r>
                      <a:r>
                        <a:rPr lang="en-US" sz="1100" spc="5" dirty="0">
                          <a:effectLst/>
                        </a:rPr>
                        <a:t>is</a:t>
                      </a:r>
                      <a:r>
                        <a:rPr lang="en-US" sz="1100" spc="-10" dirty="0">
                          <a:effectLst/>
                        </a:rPr>
                        <a:t>e</a:t>
                      </a:r>
                      <a:r>
                        <a:rPr lang="en-US" sz="1100" dirty="0">
                          <a:effectLst/>
                        </a:rPr>
                        <a:t>d  </a:t>
                      </a:r>
                      <a:r>
                        <a:rPr lang="en-US" sz="1100" spc="5" dirty="0">
                          <a:effectLst/>
                        </a:rPr>
                        <a:t>set</a:t>
                      </a: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spc="-10" dirty="0">
                          <a:effectLst/>
                        </a:rPr>
                        <a:t>t</a:t>
                      </a:r>
                      <a:r>
                        <a:rPr lang="en-US" sz="1100" spc="5" dirty="0">
                          <a:effectLst/>
                        </a:rPr>
                        <a:t>op</a:t>
                      </a: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spc="5" dirty="0">
                          <a:effectLst/>
                        </a:rPr>
                        <a:t>box ki</a:t>
                      </a:r>
                      <a:r>
                        <a:rPr lang="en-US" sz="1100" dirty="0">
                          <a:effectLst/>
                        </a:rPr>
                        <a:t>ts</a:t>
                      </a:r>
                      <a:r>
                        <a:rPr lang="en-US" sz="1100" spc="10" dirty="0">
                          <a:effectLst/>
                        </a:rPr>
                        <a:t> </a:t>
                      </a:r>
                      <a:r>
                        <a:rPr lang="en-US" sz="1100" spc="5" dirty="0">
                          <a:effectLst/>
                        </a:rPr>
                        <a:t>a</a:t>
                      </a:r>
                      <a:r>
                        <a:rPr lang="en-US" sz="1100" dirty="0">
                          <a:effectLst/>
                        </a:rPr>
                        <a:t>t </a:t>
                      </a:r>
                      <a:r>
                        <a:rPr lang="en-US" sz="1100" spc="5" dirty="0">
                          <a:effectLst/>
                        </a:rPr>
                        <a:t>q</a:t>
                      </a:r>
                      <a:r>
                        <a:rPr lang="en-US" sz="1100" spc="-10" dirty="0">
                          <a:effectLst/>
                        </a:rPr>
                        <a:t>u</a:t>
                      </a:r>
                      <a:r>
                        <a:rPr lang="en-US" sz="1100" spc="5" dirty="0">
                          <a:effectLst/>
                        </a:rPr>
                        <a:t>al</a:t>
                      </a:r>
                      <a:r>
                        <a:rPr lang="en-US" sz="1100" spc="-10" dirty="0">
                          <a:effectLst/>
                        </a:rPr>
                        <a:t>i</a:t>
                      </a:r>
                      <a:r>
                        <a:rPr lang="en-US" sz="1100" dirty="0">
                          <a:effectLst/>
                        </a:rPr>
                        <a:t>f</a:t>
                      </a:r>
                      <a:r>
                        <a:rPr lang="en-US" sz="1100" spc="-5" dirty="0">
                          <a:effectLst/>
                        </a:rPr>
                        <a:t>y</a:t>
                      </a:r>
                      <a:r>
                        <a:rPr lang="en-US" sz="1100" spc="5" dirty="0">
                          <a:effectLst/>
                        </a:rPr>
                        <a:t>in</a:t>
                      </a:r>
                      <a:r>
                        <a:rPr lang="en-US" sz="1100" dirty="0">
                          <a:effectLst/>
                        </a:rPr>
                        <a:t>g </a:t>
                      </a:r>
                      <a:r>
                        <a:rPr lang="en-US" sz="1100" spc="5" dirty="0">
                          <a:effectLst/>
                        </a:rPr>
                        <a:t>hou</a:t>
                      </a:r>
                      <a:r>
                        <a:rPr lang="en-US" sz="1100" spc="-5" dirty="0">
                          <a:effectLst/>
                        </a:rPr>
                        <a:t>s</a:t>
                      </a:r>
                      <a:r>
                        <a:rPr lang="en-US" sz="1100" spc="5" dirty="0">
                          <a:effectLst/>
                        </a:rPr>
                        <a:t>eh</a:t>
                      </a:r>
                      <a:r>
                        <a:rPr lang="en-US" sz="1100" spc="-10" dirty="0">
                          <a:effectLst/>
                        </a:rPr>
                        <a:t>o</a:t>
                      </a:r>
                      <a:r>
                        <a:rPr lang="en-US" sz="1100" spc="5" dirty="0">
                          <a:effectLst/>
                        </a:rPr>
                        <a:t>ld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27100" algn="l"/>
                          <a:tab pos="1663700" algn="l"/>
                          <a:tab pos="2222500" algn="l"/>
                        </a:tabLst>
                      </a:pPr>
                      <a:r>
                        <a:rPr lang="en-ZA" sz="1100" kern="140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ll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dirty="0">
                          <a:effectLst/>
                        </a:rPr>
                        <a:t>n	</a:t>
                      </a:r>
                      <a:r>
                        <a:rPr lang="en-ZA" sz="1100" kern="1400" spc="5" dirty="0">
                          <a:effectLst/>
                        </a:rPr>
                        <a:t>m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nu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l 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da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ll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dirty="0">
                          <a:effectLst/>
                        </a:rPr>
                        <a:t>n Pr</a:t>
                      </a:r>
                      <a:r>
                        <a:rPr lang="en-ZA" sz="1100" kern="1400" spc="5" dirty="0">
                          <a:effectLst/>
                        </a:rPr>
                        <a:t>oj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c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pla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</a:p>
                    <a:p>
                      <a:pPr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ll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dirty="0">
                          <a:effectLst/>
                        </a:rPr>
                        <a:t>n 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 5</a:t>
                      </a:r>
                      <a:r>
                        <a:rPr lang="en-ZA" sz="1100" kern="1400" dirty="0">
                          <a:effectLst/>
                        </a:rPr>
                        <a:t>0 </a:t>
                      </a:r>
                      <a:r>
                        <a:rPr lang="en-ZA" sz="1100" kern="1400" spc="5" dirty="0">
                          <a:effectLst/>
                        </a:rPr>
                        <a:t>0</a:t>
                      </a:r>
                      <a:r>
                        <a:rPr lang="en-ZA" sz="1100" kern="1400" spc="-10" dirty="0">
                          <a:effectLst/>
                        </a:rPr>
                        <a:t>0</a:t>
                      </a:r>
                      <a:r>
                        <a:rPr lang="en-ZA" sz="1100" kern="1400" dirty="0">
                          <a:effectLst/>
                        </a:rPr>
                        <a:t>0 </a:t>
                      </a:r>
                      <a:r>
                        <a:rPr lang="en-ZA" sz="1100" kern="1400" spc="5" dirty="0">
                          <a:effectLst/>
                        </a:rPr>
                        <a:t>su</a:t>
                      </a:r>
                      <a:r>
                        <a:rPr lang="en-ZA" sz="1100" kern="1400" spc="-10" dirty="0">
                          <a:effectLst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</a:rPr>
                        <a:t>si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is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  <a:r>
                        <a:rPr lang="en-ZA" sz="1100" kern="1400" spc="3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t-t</a:t>
                      </a:r>
                      <a:r>
                        <a:rPr lang="en-ZA" sz="1100" kern="1400" spc="5" dirty="0">
                          <a:effectLst/>
                        </a:rPr>
                        <a:t>op</a:t>
                      </a:r>
                      <a:r>
                        <a:rPr lang="en-ZA" sz="1100" kern="1400" spc="-10" dirty="0">
                          <a:effectLst/>
                        </a:rPr>
                        <a:t>-</a:t>
                      </a:r>
                      <a:r>
                        <a:rPr lang="en-ZA" sz="1100" kern="1400" spc="5" dirty="0">
                          <a:effectLst/>
                        </a:rPr>
                        <a:t>bo</a:t>
                      </a:r>
                      <a:r>
                        <a:rPr lang="en-ZA" sz="1100" kern="1400" dirty="0">
                          <a:effectLst/>
                        </a:rPr>
                        <a:t>x </a:t>
                      </a:r>
                      <a:r>
                        <a:rPr lang="en-ZA" sz="1100" kern="1400" spc="5" dirty="0">
                          <a:effectLst/>
                        </a:rPr>
                        <a:t>ki</a:t>
                      </a:r>
                      <a:r>
                        <a:rPr lang="en-ZA" sz="1100" kern="1400" dirty="0">
                          <a:effectLst/>
                        </a:rPr>
                        <a:t>ts</a:t>
                      </a:r>
                      <a:r>
                        <a:rPr lang="en-ZA" sz="1100" kern="1400" spc="2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o </a:t>
                      </a:r>
                      <a:r>
                        <a:rPr lang="en-ZA" sz="1100" kern="1400" spc="5" dirty="0">
                          <a:effectLst/>
                        </a:rPr>
                        <a:t>ne</a:t>
                      </a:r>
                      <a:r>
                        <a:rPr lang="en-ZA" sz="1100" kern="1400" dirty="0">
                          <a:effectLst/>
                        </a:rPr>
                        <a:t>w </a:t>
                      </a:r>
                      <a:r>
                        <a:rPr lang="en-ZA" sz="1100" kern="1400" spc="5" dirty="0">
                          <a:effectLst/>
                        </a:rPr>
                        <a:t>quali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</a:rPr>
                        <a:t>y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g</a:t>
                      </a:r>
                      <a:r>
                        <a:rPr lang="en-ZA" sz="1100" kern="1400" spc="5" dirty="0">
                          <a:effectLst/>
                        </a:rPr>
                        <a:t> ho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seh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l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s </a:t>
                      </a:r>
                      <a:r>
                        <a:rPr lang="en-ZA" sz="1100" kern="1400" spc="5" dirty="0" smtClean="0">
                          <a:effectLst/>
                        </a:rPr>
                        <a:t>ensu</a:t>
                      </a:r>
                      <a:r>
                        <a:rPr lang="en-ZA" sz="1100" kern="1400" spc="-10" dirty="0" smtClean="0">
                          <a:effectLst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</a:rPr>
                        <a:t>d</a:t>
                      </a:r>
                      <a:endParaRPr lang="en-ZA" sz="1100" kern="1400" dirty="0">
                        <a:effectLst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I</a:t>
                      </a:r>
                      <a:r>
                        <a:rPr lang="en-ZA" sz="1100" spc="5" dirty="0">
                          <a:effectLst/>
                        </a:rPr>
                        <a:t>ns</a:t>
                      </a:r>
                      <a:r>
                        <a:rPr lang="en-ZA" sz="1100" dirty="0">
                          <a:effectLst/>
                        </a:rPr>
                        <a:t>t</a:t>
                      </a:r>
                      <a:r>
                        <a:rPr lang="en-ZA" sz="1100" spc="-5" dirty="0">
                          <a:effectLst/>
                        </a:rPr>
                        <a:t>a</a:t>
                      </a:r>
                      <a:r>
                        <a:rPr lang="en-ZA" sz="1100" spc="5" dirty="0">
                          <a:effectLst/>
                        </a:rPr>
                        <a:t>ll</a:t>
                      </a:r>
                      <a:r>
                        <a:rPr lang="en-ZA" sz="1100" spc="-10" dirty="0">
                          <a:effectLst/>
                        </a:rPr>
                        <a:t>a</a:t>
                      </a:r>
                      <a:r>
                        <a:rPr lang="en-ZA" sz="1100" dirty="0">
                          <a:effectLst/>
                        </a:rPr>
                        <a:t>t</a:t>
                      </a:r>
                      <a:r>
                        <a:rPr lang="en-ZA" sz="1100" spc="5" dirty="0">
                          <a:effectLst/>
                        </a:rPr>
                        <a:t>io</a:t>
                      </a:r>
                      <a:r>
                        <a:rPr lang="en-ZA" sz="1100" dirty="0">
                          <a:effectLst/>
                        </a:rPr>
                        <a:t>n </a:t>
                      </a:r>
                      <a:r>
                        <a:rPr lang="en-ZA" sz="1100" spc="5" dirty="0">
                          <a:effectLst/>
                        </a:rPr>
                        <a:t>o</a:t>
                      </a:r>
                      <a:r>
                        <a:rPr lang="en-ZA" sz="1100" dirty="0">
                          <a:effectLst/>
                        </a:rPr>
                        <a:t>f</a:t>
                      </a:r>
                      <a:r>
                        <a:rPr lang="en-ZA" sz="1100" spc="10" dirty="0">
                          <a:effectLst/>
                        </a:rPr>
                        <a:t> </a:t>
                      </a:r>
                      <a:r>
                        <a:rPr lang="en-ZA" sz="1100" spc="5" dirty="0">
                          <a:effectLst/>
                        </a:rPr>
                        <a:t>3</a:t>
                      </a:r>
                      <a:r>
                        <a:rPr lang="en-ZA" sz="1100" spc="-10" dirty="0">
                          <a:effectLst/>
                        </a:rPr>
                        <a:t>5</a:t>
                      </a:r>
                      <a:r>
                        <a:rPr lang="en-ZA" sz="1100" dirty="0">
                          <a:effectLst/>
                        </a:rPr>
                        <a:t>0</a:t>
                      </a:r>
                      <a:r>
                        <a:rPr lang="en-ZA" sz="1100" spc="15" dirty="0">
                          <a:effectLst/>
                        </a:rPr>
                        <a:t> </a:t>
                      </a:r>
                      <a:r>
                        <a:rPr lang="en-ZA" sz="1100" spc="-10" dirty="0">
                          <a:effectLst/>
                        </a:rPr>
                        <a:t>0</a:t>
                      </a:r>
                      <a:r>
                        <a:rPr lang="en-ZA" sz="1100" spc="5" dirty="0">
                          <a:effectLst/>
                        </a:rPr>
                        <a:t>0</a:t>
                      </a:r>
                      <a:r>
                        <a:rPr lang="en-ZA" sz="1100" dirty="0">
                          <a:effectLst/>
                        </a:rPr>
                        <a:t>0 </a:t>
                      </a:r>
                      <a:r>
                        <a:rPr lang="en-ZA" sz="1100" spc="5" dirty="0">
                          <a:effectLst/>
                        </a:rPr>
                        <a:t>su</a:t>
                      </a:r>
                      <a:r>
                        <a:rPr lang="en-ZA" sz="1100" spc="-10" dirty="0">
                          <a:effectLst/>
                        </a:rPr>
                        <a:t>b</a:t>
                      </a:r>
                      <a:r>
                        <a:rPr lang="en-ZA" sz="1100" spc="5" dirty="0">
                          <a:effectLst/>
                        </a:rPr>
                        <a:t>si</a:t>
                      </a:r>
                      <a:r>
                        <a:rPr lang="en-ZA" sz="1100" spc="-10" dirty="0">
                          <a:effectLst/>
                        </a:rPr>
                        <a:t>d</a:t>
                      </a:r>
                      <a:r>
                        <a:rPr lang="en-ZA" sz="1100" spc="5" dirty="0">
                          <a:effectLst/>
                        </a:rPr>
                        <a:t>is</a:t>
                      </a:r>
                      <a:r>
                        <a:rPr lang="en-ZA" sz="1100" spc="-10" dirty="0">
                          <a:effectLst/>
                        </a:rPr>
                        <a:t>e</a:t>
                      </a:r>
                      <a:r>
                        <a:rPr lang="en-ZA" sz="1100" dirty="0">
                          <a:effectLst/>
                        </a:rPr>
                        <a:t>d</a:t>
                      </a:r>
                      <a:r>
                        <a:rPr lang="en-ZA" sz="1100" spc="25" dirty="0">
                          <a:effectLst/>
                        </a:rPr>
                        <a:t> </a:t>
                      </a:r>
                      <a:r>
                        <a:rPr lang="en-ZA" sz="1100" spc="-5" dirty="0">
                          <a:effectLst/>
                        </a:rPr>
                        <a:t>s</a:t>
                      </a:r>
                      <a:r>
                        <a:rPr lang="en-ZA" sz="1100" spc="5" dirty="0">
                          <a:effectLst/>
                        </a:rPr>
                        <a:t>et</a:t>
                      </a:r>
                      <a:r>
                        <a:rPr lang="en-ZA" sz="1100" dirty="0">
                          <a:effectLst/>
                        </a:rPr>
                        <a:t>-t</a:t>
                      </a:r>
                      <a:r>
                        <a:rPr lang="en-ZA" sz="1100" spc="-5" dirty="0">
                          <a:effectLst/>
                        </a:rPr>
                        <a:t>o</a:t>
                      </a:r>
                      <a:r>
                        <a:rPr lang="en-ZA" sz="1100" spc="5" dirty="0">
                          <a:effectLst/>
                        </a:rPr>
                        <a:t>p</a:t>
                      </a:r>
                      <a:r>
                        <a:rPr lang="en-ZA" sz="1100" dirty="0">
                          <a:effectLst/>
                        </a:rPr>
                        <a:t>-</a:t>
                      </a:r>
                      <a:r>
                        <a:rPr lang="en-ZA" sz="1100" spc="5" dirty="0">
                          <a:effectLst/>
                        </a:rPr>
                        <a:t>bo</a:t>
                      </a:r>
                      <a:r>
                        <a:rPr lang="en-ZA" sz="1100" dirty="0">
                          <a:effectLst/>
                        </a:rPr>
                        <a:t>x </a:t>
                      </a:r>
                      <a:r>
                        <a:rPr lang="en-ZA" sz="1100" spc="5" dirty="0">
                          <a:effectLst/>
                        </a:rPr>
                        <a:t>ki</a:t>
                      </a:r>
                      <a:r>
                        <a:rPr lang="en-ZA" sz="1100" dirty="0">
                          <a:effectLst/>
                        </a:rPr>
                        <a:t>ts</a:t>
                      </a:r>
                      <a:r>
                        <a:rPr lang="en-ZA" sz="1100" spc="15" dirty="0">
                          <a:effectLst/>
                        </a:rPr>
                        <a:t> </a:t>
                      </a:r>
                      <a:r>
                        <a:rPr lang="en-ZA" sz="1100" dirty="0">
                          <a:effectLst/>
                        </a:rPr>
                        <a:t>to </a:t>
                      </a:r>
                      <a:r>
                        <a:rPr lang="en-ZA" sz="1100" spc="5" dirty="0">
                          <a:effectLst/>
                        </a:rPr>
                        <a:t>ne</a:t>
                      </a:r>
                      <a:r>
                        <a:rPr lang="en-ZA" sz="1100" dirty="0">
                          <a:effectLst/>
                        </a:rPr>
                        <a:t>w </a:t>
                      </a:r>
                      <a:r>
                        <a:rPr lang="en-ZA" sz="1100" spc="5" dirty="0">
                          <a:effectLst/>
                        </a:rPr>
                        <a:t>qua</a:t>
                      </a:r>
                      <a:r>
                        <a:rPr lang="en-ZA" sz="1100" spc="-10" dirty="0">
                          <a:effectLst/>
                        </a:rPr>
                        <a:t>l</a:t>
                      </a:r>
                      <a:r>
                        <a:rPr lang="en-ZA" sz="1100" spc="5" dirty="0">
                          <a:effectLst/>
                        </a:rPr>
                        <a:t>i</a:t>
                      </a:r>
                      <a:r>
                        <a:rPr lang="en-ZA" sz="1100" dirty="0">
                          <a:effectLst/>
                        </a:rPr>
                        <a:t>f</a:t>
                      </a:r>
                      <a:r>
                        <a:rPr lang="en-ZA" sz="1100" spc="-5" dirty="0">
                          <a:effectLst/>
                        </a:rPr>
                        <a:t>y</a:t>
                      </a:r>
                      <a:r>
                        <a:rPr lang="en-ZA" sz="1100" spc="5" dirty="0">
                          <a:effectLst/>
                        </a:rPr>
                        <a:t>in</a:t>
                      </a:r>
                      <a:r>
                        <a:rPr lang="en-ZA" sz="1100" dirty="0">
                          <a:effectLst/>
                        </a:rPr>
                        <a:t>g</a:t>
                      </a:r>
                      <a:r>
                        <a:rPr lang="en-ZA" sz="1100" spc="10" dirty="0">
                          <a:effectLst/>
                        </a:rPr>
                        <a:t> </a:t>
                      </a:r>
                      <a:r>
                        <a:rPr lang="en-ZA" sz="1100" spc="5" dirty="0">
                          <a:effectLst/>
                        </a:rPr>
                        <a:t>h</a:t>
                      </a:r>
                      <a:r>
                        <a:rPr lang="en-ZA" sz="1100" spc="-10" dirty="0">
                          <a:effectLst/>
                        </a:rPr>
                        <a:t>o</a:t>
                      </a:r>
                      <a:r>
                        <a:rPr lang="en-ZA" sz="1100" spc="5" dirty="0">
                          <a:effectLst/>
                        </a:rPr>
                        <a:t>us</a:t>
                      </a:r>
                      <a:r>
                        <a:rPr lang="en-ZA" sz="1100" spc="-10" dirty="0">
                          <a:effectLst/>
                        </a:rPr>
                        <a:t>e</a:t>
                      </a:r>
                      <a:r>
                        <a:rPr lang="en-ZA" sz="1100" spc="5" dirty="0">
                          <a:effectLst/>
                        </a:rPr>
                        <a:t>ho</a:t>
                      </a:r>
                      <a:r>
                        <a:rPr lang="en-ZA" sz="1100" spc="-10" dirty="0">
                          <a:effectLst/>
                        </a:rPr>
                        <a:t>l</a:t>
                      </a:r>
                      <a:r>
                        <a:rPr lang="en-ZA" sz="1100" spc="5" dirty="0">
                          <a:effectLst/>
                        </a:rPr>
                        <a:t>d</a:t>
                      </a:r>
                      <a:r>
                        <a:rPr lang="en-ZA" sz="1100" dirty="0">
                          <a:effectLst/>
                        </a:rPr>
                        <a:t>s </a:t>
                      </a:r>
                      <a:r>
                        <a:rPr lang="en-ZA" sz="1100" spc="5" dirty="0">
                          <a:effectLst/>
                        </a:rPr>
                        <a:t>ensu</a:t>
                      </a:r>
                      <a:r>
                        <a:rPr lang="en-ZA" sz="1100" spc="-10" dirty="0">
                          <a:effectLst/>
                        </a:rPr>
                        <a:t>r</a:t>
                      </a:r>
                      <a:r>
                        <a:rPr lang="en-ZA" sz="1100" spc="5" dirty="0">
                          <a:effectLst/>
                        </a:rPr>
                        <a:t>e</a:t>
                      </a:r>
                      <a:r>
                        <a:rPr lang="en-ZA" sz="1100" dirty="0">
                          <a:effectLst/>
                        </a:rPr>
                        <a:t>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marR="264795" algn="just">
                        <a:lnSpc>
                          <a:spcPct val="11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ll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dirty="0">
                          <a:effectLst/>
                        </a:rPr>
                        <a:t>n 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 46</a:t>
                      </a:r>
                      <a:r>
                        <a:rPr lang="en-ZA" sz="1100" kern="1400" dirty="0">
                          <a:effectLst/>
                        </a:rPr>
                        <a:t>0 </a:t>
                      </a:r>
                      <a:r>
                        <a:rPr lang="en-ZA" sz="1100" kern="1400" spc="5" dirty="0">
                          <a:effectLst/>
                        </a:rPr>
                        <a:t>0</a:t>
                      </a:r>
                      <a:r>
                        <a:rPr lang="en-ZA" sz="1100" kern="1400" spc="-10" dirty="0">
                          <a:effectLst/>
                        </a:rPr>
                        <a:t>0</a:t>
                      </a:r>
                      <a:r>
                        <a:rPr lang="en-ZA" sz="1100" kern="1400" dirty="0">
                          <a:effectLst/>
                        </a:rPr>
                        <a:t>0 </a:t>
                      </a:r>
                      <a:r>
                        <a:rPr lang="en-ZA" sz="1100" kern="1400" spc="5" dirty="0">
                          <a:effectLst/>
                        </a:rPr>
                        <a:t>su</a:t>
                      </a:r>
                      <a:r>
                        <a:rPr lang="en-ZA" sz="1100" kern="1400" spc="-10" dirty="0">
                          <a:effectLst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</a:rPr>
                        <a:t>si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is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  <a:r>
                        <a:rPr lang="en-ZA" sz="1100" kern="1400" spc="2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t-t</a:t>
                      </a:r>
                      <a:r>
                        <a:rPr lang="en-ZA" sz="1100" kern="1400" spc="5" dirty="0">
                          <a:effectLst/>
                        </a:rPr>
                        <a:t>op</a:t>
                      </a:r>
                      <a:r>
                        <a:rPr lang="en-ZA" sz="1100" kern="1400" spc="-10" dirty="0">
                          <a:effectLst/>
                        </a:rPr>
                        <a:t>-</a:t>
                      </a:r>
                      <a:r>
                        <a:rPr lang="en-ZA" sz="1100" kern="1400" spc="5" dirty="0">
                          <a:effectLst/>
                        </a:rPr>
                        <a:t>bo</a:t>
                      </a:r>
                      <a:r>
                        <a:rPr lang="en-ZA" sz="1100" kern="1400" dirty="0">
                          <a:effectLst/>
                        </a:rPr>
                        <a:t>x </a:t>
                      </a:r>
                      <a:r>
                        <a:rPr lang="en-ZA" sz="1100" kern="1400" spc="5" dirty="0">
                          <a:effectLst/>
                        </a:rPr>
                        <a:t>ki</a:t>
                      </a:r>
                      <a:r>
                        <a:rPr lang="en-ZA" sz="1100" kern="1400" dirty="0">
                          <a:effectLst/>
                        </a:rPr>
                        <a:t>ts</a:t>
                      </a:r>
                      <a:r>
                        <a:rPr lang="en-ZA" sz="1100" kern="1400" spc="2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o </a:t>
                      </a:r>
                      <a:r>
                        <a:rPr lang="en-ZA" sz="1100" kern="1400" spc="5" dirty="0">
                          <a:effectLst/>
                        </a:rPr>
                        <a:t>ne</a:t>
                      </a:r>
                      <a:r>
                        <a:rPr lang="en-ZA" sz="1100" kern="1400" dirty="0">
                          <a:effectLst/>
                        </a:rPr>
                        <a:t>w </a:t>
                      </a:r>
                      <a:r>
                        <a:rPr lang="en-ZA" sz="1100" kern="1400" spc="5" dirty="0">
                          <a:effectLst/>
                        </a:rPr>
                        <a:t>quali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</a:rPr>
                        <a:t>y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g</a:t>
                      </a:r>
                      <a:r>
                        <a:rPr lang="en-ZA" sz="1100" kern="1400" spc="5" dirty="0">
                          <a:effectLst/>
                        </a:rPr>
                        <a:t> ho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seh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l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s </a:t>
                      </a:r>
                      <a:r>
                        <a:rPr lang="en-ZA" sz="1100" kern="1400" spc="5" dirty="0">
                          <a:effectLst/>
                        </a:rPr>
                        <a:t>ensu</a:t>
                      </a:r>
                      <a:r>
                        <a:rPr lang="en-ZA" sz="1100" kern="1400" spc="-1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0" dirty="0">
                          <a:effectLst/>
                        </a:rPr>
                        <a:t> </a:t>
                      </a:r>
                      <a:endParaRPr lang="en-ZA" sz="11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extLst>
                  <a:ext uri="{0D108BD9-81ED-4DB2-BD59-A6C34878D82A}">
                    <a16:rowId xmlns:a16="http://schemas.microsoft.com/office/drawing/2014/main" val="4215498478"/>
                  </a:ext>
                </a:extLst>
              </a:tr>
              <a:tr h="142857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ouc</a:t>
                      </a:r>
                      <a:r>
                        <a:rPr lang="en-ZA" sz="1100" kern="1400" spc="-10" dirty="0">
                          <a:effectLst/>
                        </a:rPr>
                        <a:t>h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rs</a:t>
                      </a:r>
                      <a:r>
                        <a:rPr lang="en-ZA" sz="1100" kern="1400" spc="10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o t</a:t>
                      </a:r>
                      <a:r>
                        <a:rPr lang="en-ZA" sz="1100" kern="1400" spc="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u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-10" dirty="0" smtClean="0">
                          <a:effectLst/>
                        </a:rPr>
                        <a:t>o</a:t>
                      </a:r>
                      <a:r>
                        <a:rPr lang="en-ZA" sz="1100" kern="1400" spc="0" baseline="0" dirty="0" smtClean="0">
                          <a:effectLst/>
                        </a:rPr>
                        <a:t> R500,421M</a:t>
                      </a:r>
                      <a:r>
                        <a:rPr lang="en-ZA" sz="1100" kern="1400" spc="10" dirty="0" smtClean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sue</a:t>
                      </a:r>
                      <a:r>
                        <a:rPr lang="en-ZA" sz="1100" kern="1400" dirty="0">
                          <a:effectLst/>
                        </a:rPr>
                        <a:t>d to </a:t>
                      </a:r>
                      <a:r>
                        <a:rPr lang="en-ZA" sz="1100" kern="1400" spc="-10" dirty="0">
                          <a:effectLst/>
                        </a:rPr>
                        <a:t>q</a:t>
                      </a:r>
                      <a:r>
                        <a:rPr lang="en-ZA" sz="1100" kern="1400" spc="5" dirty="0">
                          <a:effectLst/>
                        </a:rPr>
                        <a:t>ua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</a:rPr>
                        <a:t>y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g </a:t>
                      </a:r>
                      <a:r>
                        <a:rPr lang="en-ZA" sz="1100" kern="1400" spc="5" dirty="0">
                          <a:effectLst/>
                        </a:rPr>
                        <a:t>hou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eh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ld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1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r 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bs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d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</a:rPr>
                        <a:t>digi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ele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sio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lla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spc="5" dirty="0">
                          <a:effectLst/>
                        </a:rPr>
                        <a:t>imp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spc="-5" dirty="0">
                          <a:effectLst/>
                        </a:rPr>
                        <a:t>m</a:t>
                      </a:r>
                      <a:r>
                        <a:rPr lang="en-ZA" sz="1100" kern="1400" spc="5" dirty="0">
                          <a:effectLst/>
                        </a:rPr>
                        <a:t>en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dirty="0">
                          <a:effectLst/>
                        </a:rPr>
                        <a:t>n   </a:t>
                      </a:r>
                      <a:r>
                        <a:rPr lang="en-ZA" sz="1100" kern="1400" spc="5" dirty="0">
                          <a:effectLst/>
                        </a:rPr>
                        <a:t>pl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n  </a:t>
                      </a:r>
                      <a:r>
                        <a:rPr lang="en-ZA" sz="1100" kern="1400" spc="1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to r</a:t>
                      </a:r>
                      <a:r>
                        <a:rPr lang="en-ZA" sz="1100" kern="1400" spc="5" dirty="0">
                          <a:effectLst/>
                        </a:rPr>
                        <a:t>ol</a:t>
                      </a:r>
                      <a:r>
                        <a:rPr lang="en-ZA" sz="1100" kern="1400" dirty="0">
                          <a:effectLst/>
                        </a:rPr>
                        <a:t>l  </a:t>
                      </a:r>
                      <a:r>
                        <a:rPr lang="en-ZA" sz="1100" kern="1400" spc="17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u</a:t>
                      </a:r>
                      <a:r>
                        <a:rPr lang="en-ZA" sz="1100" kern="1400" dirty="0">
                          <a:effectLst/>
                        </a:rPr>
                        <a:t>t  </a:t>
                      </a:r>
                      <a:r>
                        <a:rPr lang="en-ZA" sz="1100" kern="1400" spc="170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ou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</a:rPr>
                        <a:t>he</a:t>
                      </a:r>
                      <a:r>
                        <a:rPr lang="en-ZA" sz="1100" kern="1400" dirty="0">
                          <a:effectLst/>
                        </a:rPr>
                        <a:t>r 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spc="-5" dirty="0">
                          <a:effectLst/>
                        </a:rPr>
                        <a:t>y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m f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al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se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Pr</a:t>
                      </a:r>
                      <a:r>
                        <a:rPr lang="en-ZA" sz="1100" kern="1400" spc="5" dirty="0">
                          <a:effectLst/>
                        </a:rPr>
                        <a:t>oje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 p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elo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</a:p>
                    <a:p>
                      <a:pPr marL="171450" marR="392430" indent="-171450">
                        <a:lnSpc>
                          <a:spcPts val="103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dirty="0" smtClean="0">
                          <a:effectLst/>
                        </a:rPr>
                        <a:t>B</a:t>
                      </a:r>
                      <a:r>
                        <a:rPr lang="en-ZA" sz="1100" kern="1400" spc="5" dirty="0" smtClean="0">
                          <a:effectLst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</a:rPr>
                        <a:t>d</a:t>
                      </a:r>
                      <a:r>
                        <a:rPr lang="en-ZA" sz="1100" kern="1400" spc="5" dirty="0" smtClean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pe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ca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on</a:t>
                      </a:r>
                      <a:r>
                        <a:rPr lang="en-ZA" sz="1100" kern="1400" dirty="0">
                          <a:effectLst/>
                        </a:rPr>
                        <a:t>s </a:t>
                      </a:r>
                      <a:r>
                        <a:rPr lang="en-ZA" sz="1100" kern="1400" spc="5" dirty="0" smtClean="0">
                          <a:effectLst/>
                        </a:rPr>
                        <a:t>app</a:t>
                      </a:r>
                      <a:r>
                        <a:rPr lang="en-ZA" sz="1100" kern="1400" dirty="0" smtClean="0">
                          <a:effectLst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</a:rPr>
                        <a:t>o</a:t>
                      </a:r>
                      <a:r>
                        <a:rPr lang="en-ZA" sz="1100" kern="1400" spc="-5" dirty="0" smtClean="0">
                          <a:effectLst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</a:rPr>
                        <a:t>ed</a:t>
                      </a:r>
                      <a:r>
                        <a:rPr lang="en-ZA" sz="1100" kern="1400" dirty="0" smtClean="0">
                          <a:effectLst/>
                        </a:rPr>
                        <a:t>;</a:t>
                      </a:r>
                    </a:p>
                    <a:p>
                      <a:pPr marL="171450" marR="392430" indent="-171450">
                        <a:lnSpc>
                          <a:spcPts val="103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spc="-10" dirty="0" smtClean="0">
                          <a:effectLst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</a:rPr>
                        <a:t>ende</a:t>
                      </a:r>
                      <a:r>
                        <a:rPr lang="en-ZA" sz="1100" kern="1400" dirty="0" smtClean="0">
                          <a:effectLst/>
                        </a:rPr>
                        <a:t>r </a:t>
                      </a:r>
                      <a:r>
                        <a:rPr lang="en-ZA" sz="1100" kern="1400" spc="5" dirty="0">
                          <a:effectLst/>
                        </a:rPr>
                        <a:t>ad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rt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se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;</a:t>
                      </a:r>
                    </a:p>
                    <a:p>
                      <a:pPr marL="171450" marR="431800" indent="-171450">
                        <a:lnSpc>
                          <a:spcPts val="103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spc="115" dirty="0" smtClean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la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 t</a:t>
                      </a:r>
                      <a:r>
                        <a:rPr lang="en-ZA" sz="1100" kern="1400" dirty="0">
                          <a:effectLst/>
                        </a:rPr>
                        <a:t>o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c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m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il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5" dirty="0">
                          <a:effectLst/>
                        </a:rPr>
                        <a:t>bene</a:t>
                      </a:r>
                      <a:r>
                        <a:rPr lang="en-ZA" sz="1100" kern="1400" spc="-1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ic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is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 smtClean="0">
                          <a:effectLst/>
                        </a:rPr>
                        <a:t>;</a:t>
                      </a:r>
                      <a:endParaRPr lang="en-ZA" sz="11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</a:rPr>
                        <a:t>li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hm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1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 a</a:t>
                      </a:r>
                      <a:r>
                        <a:rPr lang="en-ZA" sz="1100" kern="1400" spc="11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an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l</a:t>
                      </a:r>
                      <a:r>
                        <a:rPr lang="en-ZA" sz="1100" kern="1400" spc="12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 t</a:t>
                      </a:r>
                      <a:r>
                        <a:rPr lang="en-ZA" sz="1100" kern="1400" spc="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10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up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lie</a:t>
                      </a:r>
                      <a:r>
                        <a:rPr lang="en-ZA" sz="1100" kern="1400" spc="-10" dirty="0">
                          <a:effectLst/>
                        </a:rPr>
                        <a:t>r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1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to </a:t>
                      </a:r>
                      <a:r>
                        <a:rPr lang="en-ZA" sz="1100" kern="1400" spc="5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10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5" dirty="0">
                          <a:effectLst/>
                        </a:rPr>
                        <a:t>ma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-4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ail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bi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ty</a:t>
                      </a:r>
                      <a:r>
                        <a:rPr lang="en-ZA" sz="1100" kern="1400" spc="-40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30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fo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ab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dirty="0">
                          <a:effectLst/>
                        </a:rPr>
                        <a:t>e Di</a:t>
                      </a:r>
                      <a:r>
                        <a:rPr lang="en-ZA" sz="1100" kern="1400" spc="5" dirty="0">
                          <a:effectLst/>
                        </a:rPr>
                        <a:t>gi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Vs</a:t>
                      </a:r>
                      <a:r>
                        <a:rPr lang="en-ZA" sz="1100" kern="1400" spc="5" dirty="0">
                          <a:effectLst/>
                        </a:rPr>
                        <a:t> o</a:t>
                      </a:r>
                      <a:r>
                        <a:rPr lang="en-ZA" sz="1100" kern="1400" dirty="0">
                          <a:effectLst/>
                        </a:rPr>
                        <a:t>r 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ec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de</a:t>
                      </a:r>
                      <a:r>
                        <a:rPr lang="en-ZA" sz="1100" kern="1400" spc="-10" dirty="0">
                          <a:effectLst/>
                        </a:rPr>
                        <a:t>r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h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 </a:t>
                      </a:r>
                      <a:r>
                        <a:rPr lang="en-ZA" sz="1100" kern="1400" spc="-15" dirty="0">
                          <a:effectLst/>
                        </a:rPr>
                        <a:t>w</a:t>
                      </a:r>
                      <a:r>
                        <a:rPr lang="en-ZA" sz="1100" kern="1400" spc="5" dirty="0">
                          <a:effectLst/>
                        </a:rPr>
                        <a:t>il</a:t>
                      </a:r>
                      <a:r>
                        <a:rPr lang="en-ZA" sz="1100" kern="1400" dirty="0">
                          <a:effectLst/>
                        </a:rPr>
                        <a:t>l </a:t>
                      </a:r>
                      <a:r>
                        <a:rPr lang="en-ZA" sz="1100" kern="1400" spc="5" dirty="0">
                          <a:effectLst/>
                        </a:rPr>
                        <a:t>ena</a:t>
                      </a:r>
                      <a:r>
                        <a:rPr lang="en-ZA" sz="1100" kern="1400" spc="-10" dirty="0">
                          <a:effectLst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</a:rPr>
                        <a:t>l</a:t>
                      </a:r>
                      <a:r>
                        <a:rPr lang="en-ZA" sz="1100" kern="1400" dirty="0">
                          <a:effectLst/>
                        </a:rPr>
                        <a:t>e t</a:t>
                      </a:r>
                      <a:r>
                        <a:rPr lang="en-ZA" sz="1100" kern="1400" spc="-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u</a:t>
                      </a:r>
                      <a:r>
                        <a:rPr lang="en-ZA" sz="1100" kern="1400" spc="-10" dirty="0">
                          <a:effectLst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</a:rPr>
                        <a:t>si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is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 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ie</a:t>
                      </a:r>
                      <a:r>
                        <a:rPr lang="en-ZA" sz="1100" kern="1400" spc="-15" dirty="0">
                          <a:effectLst/>
                        </a:rPr>
                        <a:t>w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rs</a:t>
                      </a:r>
                      <a:r>
                        <a:rPr lang="en-ZA" sz="1100" kern="1400" spc="5" dirty="0">
                          <a:effectLst/>
                        </a:rPr>
                        <a:t> t</a:t>
                      </a:r>
                      <a:r>
                        <a:rPr lang="en-ZA" sz="1100" kern="140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 m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g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 </a:t>
                      </a:r>
                      <a:endParaRPr lang="en-ZA" sz="11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Di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tr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</a:rPr>
                        <a:t>u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-5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50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che</a:t>
                      </a:r>
                      <a:r>
                        <a:rPr lang="en-ZA" sz="1100" kern="1400" spc="-10" dirty="0">
                          <a:effectLst/>
                        </a:rPr>
                        <a:t>r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-5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to</a:t>
                      </a:r>
                      <a:r>
                        <a:rPr lang="en-ZA" sz="1100" kern="1400" spc="-4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5" dirty="0">
                          <a:effectLst/>
                        </a:rPr>
                        <a:t>equa</a:t>
                      </a:r>
                      <a:r>
                        <a:rPr lang="en-ZA" sz="1100" kern="1400" dirty="0">
                          <a:effectLst/>
                        </a:rPr>
                        <a:t>l </a:t>
                      </a:r>
                      <a:r>
                        <a:rPr lang="en-ZA" sz="1100" kern="1400" spc="-10" dirty="0" smtClean="0">
                          <a:effectLst/>
                        </a:rPr>
                        <a:t>a</a:t>
                      </a:r>
                      <a:r>
                        <a:rPr lang="en-ZA" sz="1100" kern="1400" spc="5" dirty="0" smtClean="0">
                          <a:effectLst/>
                        </a:rPr>
                        <a:t>mo</a:t>
                      </a:r>
                      <a:r>
                        <a:rPr lang="en-ZA" sz="1100" kern="1400" spc="-10" dirty="0" smtClean="0">
                          <a:effectLst/>
                        </a:rPr>
                        <a:t>u</a:t>
                      </a:r>
                      <a:r>
                        <a:rPr lang="en-ZA" sz="1100" kern="1400" spc="5" dirty="0" smtClean="0">
                          <a:effectLst/>
                        </a:rPr>
                        <a:t>n</a:t>
                      </a:r>
                      <a:r>
                        <a:rPr lang="en-ZA" sz="1100" kern="1400" dirty="0" smtClean="0">
                          <a:effectLst/>
                        </a:rPr>
                        <a:t>t </a:t>
                      </a:r>
                      <a:r>
                        <a:rPr lang="en-ZA" sz="1100" kern="1400" spc="5" dirty="0" smtClean="0">
                          <a:effectLst/>
                        </a:rPr>
                        <a:t>o</a:t>
                      </a:r>
                      <a:r>
                        <a:rPr lang="en-ZA" sz="1100" kern="1400" dirty="0" smtClean="0">
                          <a:effectLst/>
                        </a:rPr>
                        <a:t>f</a:t>
                      </a:r>
                      <a:r>
                        <a:rPr lang="en-ZA" sz="1100" kern="1400" spc="10" baseline="0" dirty="0" smtClean="0">
                          <a:effectLst/>
                        </a:rPr>
                        <a:t> R250,210M </a:t>
                      </a:r>
                      <a:r>
                        <a:rPr lang="en-ZA" sz="1100" kern="1400" dirty="0" smtClean="0">
                          <a:effectLst/>
                        </a:rPr>
                        <a:t>towards</a:t>
                      </a:r>
                      <a:r>
                        <a:rPr lang="en-ZA" sz="1100" kern="1400" spc="5" dirty="0" smtClean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en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</a:rPr>
                        <a:t>q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al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yin</a:t>
                      </a:r>
                      <a:r>
                        <a:rPr lang="en-ZA" sz="1100" kern="1400" dirty="0">
                          <a:effectLst/>
                        </a:rPr>
                        <a:t>g </a:t>
                      </a:r>
                      <a:r>
                        <a:rPr lang="en-ZA" sz="1100" kern="1400" spc="5" dirty="0" smtClean="0">
                          <a:effectLst/>
                        </a:rPr>
                        <a:t>hou</a:t>
                      </a:r>
                      <a:r>
                        <a:rPr lang="en-ZA" sz="1100" kern="1400" spc="-5" dirty="0" smtClean="0">
                          <a:effectLst/>
                        </a:rPr>
                        <a:t>s</a:t>
                      </a:r>
                      <a:r>
                        <a:rPr lang="en-ZA" sz="1100" kern="1400" spc="5" dirty="0" smtClean="0">
                          <a:effectLst/>
                        </a:rPr>
                        <a:t>eh</a:t>
                      </a:r>
                      <a:r>
                        <a:rPr lang="en-ZA" sz="1100" kern="1400" spc="-10" dirty="0" smtClean="0">
                          <a:effectLst/>
                        </a:rPr>
                        <a:t>o</a:t>
                      </a:r>
                      <a:r>
                        <a:rPr lang="en-ZA" sz="1100" kern="1400" spc="5" dirty="0" smtClean="0">
                          <a:effectLst/>
                        </a:rPr>
                        <a:t>ld</a:t>
                      </a:r>
                      <a:r>
                        <a:rPr lang="en-ZA" sz="1100" kern="1400" dirty="0" smtClean="0">
                          <a:effectLst/>
                        </a:rPr>
                        <a:t>s</a:t>
                      </a:r>
                      <a:endParaRPr lang="en-ZA" sz="11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 Di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tr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bu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10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ou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</a:rPr>
                        <a:t>he</a:t>
                      </a:r>
                      <a:r>
                        <a:rPr lang="en-ZA" sz="1100" kern="1400" dirty="0">
                          <a:effectLst/>
                        </a:rPr>
                        <a:t>rs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o t</a:t>
                      </a:r>
                      <a:r>
                        <a:rPr lang="en-ZA" sz="1100" kern="1400" spc="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 e</a:t>
                      </a:r>
                      <a:r>
                        <a:rPr lang="en-ZA" sz="1100" kern="1400" spc="-10" dirty="0">
                          <a:effectLst/>
                        </a:rPr>
                        <a:t>q</a:t>
                      </a:r>
                      <a:r>
                        <a:rPr lang="en-ZA" sz="1100" kern="1400" spc="5" dirty="0">
                          <a:effectLst/>
                        </a:rPr>
                        <a:t>ua</a:t>
                      </a:r>
                      <a:r>
                        <a:rPr lang="en-ZA" sz="1100" kern="1400" dirty="0">
                          <a:effectLst/>
                        </a:rPr>
                        <a:t>l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5" dirty="0">
                          <a:effectLst/>
                        </a:rPr>
                        <a:t>m</a:t>
                      </a:r>
                      <a:r>
                        <a:rPr lang="en-ZA" sz="1100" kern="1400" spc="5" dirty="0">
                          <a:effectLst/>
                        </a:rPr>
                        <a:t>oun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</a:rPr>
                        <a:t>o</a:t>
                      </a:r>
                      <a:r>
                        <a:rPr lang="en-ZA" sz="1100" kern="1400" spc="0" baseline="0" dirty="0" smtClean="0">
                          <a:effectLst/>
                        </a:rPr>
                        <a:t>f R250,210M</a:t>
                      </a:r>
                      <a:r>
                        <a:rPr lang="en-ZA" sz="1100" kern="1400" spc="5" dirty="0" smtClean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spc="-15" dirty="0">
                          <a:effectLst/>
                        </a:rPr>
                        <a:t>w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25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id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ie</a:t>
                      </a:r>
                      <a:r>
                        <a:rPr lang="en-ZA" sz="1100" kern="1400" dirty="0">
                          <a:effectLst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</a:rPr>
                        <a:t>qua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</a:rPr>
                        <a:t>y</a:t>
                      </a:r>
                      <a:r>
                        <a:rPr lang="en-ZA" sz="1100" kern="1400" spc="5" dirty="0">
                          <a:effectLst/>
                        </a:rPr>
                        <a:t>in</a:t>
                      </a:r>
                      <a:r>
                        <a:rPr lang="en-ZA" sz="1100" kern="1400" dirty="0">
                          <a:effectLst/>
                        </a:rPr>
                        <a:t>g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ho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seh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l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 </a:t>
                      </a:r>
                      <a:endParaRPr lang="en-ZA" sz="11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11629"/>
                  </a:ext>
                </a:extLst>
              </a:tr>
              <a:tr h="2453383">
                <a:tc>
                  <a:txBody>
                    <a:bodyPr/>
                    <a:lstStyle/>
                    <a:p>
                      <a:pPr algn="just">
                        <a:lnSpc>
                          <a:spcPct val="109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Nu</a:t>
                      </a:r>
                      <a:r>
                        <a:rPr lang="en-ZA" sz="1100" kern="1400" spc="5" dirty="0">
                          <a:effectLst/>
                        </a:rPr>
                        <a:t>mbe</a:t>
                      </a:r>
                      <a:r>
                        <a:rPr lang="en-ZA" sz="1100" kern="1400" dirty="0">
                          <a:effectLst/>
                        </a:rPr>
                        <a:t>r 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 id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</a:rPr>
                        <a:t>in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en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s 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o address </a:t>
                      </a:r>
                      <a:r>
                        <a:rPr lang="en-ZA" sz="1100" kern="1400" spc="5" dirty="0">
                          <a:effectLst/>
                        </a:rPr>
                        <a:t>ac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1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to </a:t>
                      </a:r>
                      <a:r>
                        <a:rPr lang="en-ZA" sz="1100" kern="1400" spc="5" dirty="0">
                          <a:effectLst/>
                        </a:rPr>
                        <a:t>di</a:t>
                      </a:r>
                      <a:r>
                        <a:rPr lang="en-ZA" sz="1100" kern="1400" spc="-10" dirty="0">
                          <a:effectLst/>
                        </a:rPr>
                        <a:t>g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l</a:t>
                      </a:r>
                      <a:r>
                        <a:rPr lang="en-ZA" sz="1100" kern="1400" spc="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fr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tr</a:t>
                      </a:r>
                      <a:r>
                        <a:rPr lang="en-ZA" sz="1100" kern="1400" spc="5" dirty="0">
                          <a:effectLst/>
                        </a:rPr>
                        <a:t>u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u</a:t>
                      </a:r>
                      <a:r>
                        <a:rPr lang="en-ZA" sz="1100" kern="1400" spc="-10" dirty="0">
                          <a:effectLst/>
                        </a:rPr>
                        <a:t>r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5" dirty="0">
                          <a:effectLst/>
                        </a:rPr>
                        <a:t>an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  <a:r>
                        <a:rPr lang="en-ZA" sz="1100" kern="1400" spc="1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rt</a:t>
                      </a:r>
                      <a:r>
                        <a:rPr lang="en-ZA" sz="1100" kern="1400" spc="-5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l  </a:t>
                      </a:r>
                      <a:r>
                        <a:rPr lang="en-ZA" sz="1100" kern="1400" spc="100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ea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in</a:t>
                      </a:r>
                      <a:r>
                        <a:rPr lang="en-ZA" sz="1100" kern="1400" dirty="0">
                          <a:effectLst/>
                        </a:rPr>
                        <a:t>g </a:t>
                      </a:r>
                      <a:r>
                        <a:rPr lang="en-ZA" sz="1100" kern="1400" spc="5" dirty="0">
                          <a:effectLst/>
                        </a:rPr>
                        <a:t>con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t </a:t>
                      </a:r>
                      <a:r>
                        <a:rPr lang="en-ZA" sz="1100" kern="1400" spc="5" dirty="0">
                          <a:effectLst/>
                        </a:rPr>
                        <a:t>se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ic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C</a:t>
                      </a:r>
                      <a:r>
                        <a:rPr lang="en-ZA" sz="1100" kern="1400" spc="-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VID -</a:t>
                      </a:r>
                      <a:r>
                        <a:rPr lang="en-ZA" sz="1100" kern="1400" spc="5" dirty="0">
                          <a:effectLst/>
                        </a:rPr>
                        <a:t> 1</a:t>
                      </a:r>
                      <a:r>
                        <a:rPr lang="en-ZA" sz="1100" kern="1400" dirty="0">
                          <a:effectLst/>
                        </a:rPr>
                        <a:t>9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15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an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em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c </a:t>
                      </a:r>
                      <a:r>
                        <a:rPr lang="en-ZA" sz="1100" kern="1400" spc="5" dirty="0">
                          <a:effectLst/>
                        </a:rPr>
                        <a:t>sup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rt </a:t>
                      </a:r>
                      <a:r>
                        <a:rPr lang="en-ZA" sz="1100" kern="1400" spc="-1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r </a:t>
                      </a:r>
                      <a:r>
                        <a:rPr lang="en-ZA" sz="1100" kern="1400" spc="-5" dirty="0">
                          <a:effectLst/>
                        </a:rPr>
                        <a:t>G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5" dirty="0">
                          <a:effectLst/>
                        </a:rPr>
                        <a:t>1</a:t>
                      </a:r>
                      <a:r>
                        <a:rPr lang="en-ZA" sz="1100" kern="1400" spc="-10" dirty="0">
                          <a:effectLst/>
                        </a:rPr>
                        <a:t>2</a:t>
                      </a:r>
                      <a:r>
                        <a:rPr lang="en-ZA" sz="1100" kern="1400" dirty="0">
                          <a:effectLst/>
                        </a:rPr>
                        <a:t>s fr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m 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di</a:t>
                      </a:r>
                      <a:r>
                        <a:rPr lang="en-ZA" sz="1100" kern="1400" spc="-10" dirty="0">
                          <a:effectLst/>
                        </a:rPr>
                        <a:t>g</a:t>
                      </a:r>
                      <a:r>
                        <a:rPr lang="en-ZA" sz="1100" kern="1400" spc="5" dirty="0">
                          <a:effectLst/>
                        </a:rPr>
                        <a:t>en</a:t>
                      </a:r>
                      <a:r>
                        <a:rPr lang="en-ZA" sz="1100" kern="1400" dirty="0">
                          <a:effectLst/>
                        </a:rPr>
                        <a:t>t Ho</a:t>
                      </a:r>
                      <a:r>
                        <a:rPr lang="en-ZA" sz="1100" kern="1400" spc="-5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hol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s I</a:t>
                      </a:r>
                      <a:r>
                        <a:rPr lang="en-ZA" sz="1100" kern="1400" spc="5" dirty="0">
                          <a:effectLst/>
                        </a:rPr>
                        <a:t>ni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 </a:t>
                      </a:r>
                      <a:endParaRPr lang="en-ZA" sz="11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Pr</a:t>
                      </a:r>
                      <a:r>
                        <a:rPr lang="en-ZA" sz="1100" kern="1400" spc="5" dirty="0">
                          <a:effectLst/>
                        </a:rPr>
                        <a:t>oje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 p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 smtClean="0">
                          <a:effectLst/>
                        </a:rPr>
                        <a:t>d</a:t>
                      </a:r>
                      <a:r>
                        <a:rPr lang="en-ZA" sz="1100" kern="1400" spc="5" dirty="0" smtClean="0">
                          <a:effectLst/>
                        </a:rPr>
                        <a:t>e</a:t>
                      </a:r>
                      <a:r>
                        <a:rPr lang="en-ZA" sz="1100" kern="1400" spc="-5" dirty="0" smtClean="0">
                          <a:effectLst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</a:rPr>
                        <a:t>elo</a:t>
                      </a:r>
                      <a:r>
                        <a:rPr lang="en-ZA" sz="1100" kern="1400" spc="-10" dirty="0" smtClean="0">
                          <a:effectLst/>
                        </a:rPr>
                        <a:t>p</a:t>
                      </a:r>
                      <a:r>
                        <a:rPr lang="en-ZA" sz="1100" kern="1400" spc="5" dirty="0" smtClean="0">
                          <a:effectLst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</a:rPr>
                        <a:t>d</a:t>
                      </a:r>
                    </a:p>
                    <a:p>
                      <a:pPr marL="171450" marR="392430" indent="-171450">
                        <a:lnSpc>
                          <a:spcPts val="103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dirty="0" smtClean="0">
                          <a:effectLst/>
                        </a:rPr>
                        <a:t>B</a:t>
                      </a:r>
                      <a:r>
                        <a:rPr lang="en-ZA" sz="1100" kern="1400" spc="5" dirty="0" smtClean="0">
                          <a:effectLst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</a:rPr>
                        <a:t>d</a:t>
                      </a:r>
                      <a:r>
                        <a:rPr lang="en-ZA" sz="1100" kern="1400" spc="5" dirty="0" smtClean="0">
                          <a:effectLst/>
                        </a:rPr>
                        <a:t> </a:t>
                      </a:r>
                      <a:r>
                        <a:rPr lang="en-ZA" sz="1100" kern="1400" spc="-5" dirty="0" smtClean="0">
                          <a:effectLst/>
                        </a:rPr>
                        <a:t>s</a:t>
                      </a:r>
                      <a:r>
                        <a:rPr lang="en-ZA" sz="1100" kern="1400" spc="5" dirty="0" smtClean="0">
                          <a:effectLst/>
                        </a:rPr>
                        <a:t>pe</a:t>
                      </a:r>
                      <a:r>
                        <a:rPr lang="en-ZA" sz="1100" kern="1400" spc="-5" dirty="0" smtClean="0">
                          <a:effectLst/>
                        </a:rPr>
                        <a:t>c</a:t>
                      </a:r>
                      <a:r>
                        <a:rPr lang="en-ZA" sz="1100" kern="1400" spc="5" dirty="0" smtClean="0">
                          <a:effectLst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</a:rPr>
                        <a:t>f</a:t>
                      </a:r>
                      <a:r>
                        <a:rPr lang="en-ZA" sz="1100" kern="1400" spc="-5" dirty="0" smtClean="0">
                          <a:effectLst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</a:rPr>
                        <a:t>ca</a:t>
                      </a:r>
                      <a:r>
                        <a:rPr lang="en-ZA" sz="1100" kern="1400" dirty="0" smtClean="0">
                          <a:effectLst/>
                        </a:rPr>
                        <a:t>t</a:t>
                      </a:r>
                      <a:r>
                        <a:rPr lang="en-ZA" sz="1100" kern="1400" spc="-5" dirty="0" smtClean="0">
                          <a:effectLst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</a:rPr>
                        <a:t>on</a:t>
                      </a:r>
                      <a:r>
                        <a:rPr lang="en-ZA" sz="1100" kern="1400" dirty="0" smtClean="0">
                          <a:effectLst/>
                        </a:rPr>
                        <a:t>s </a:t>
                      </a:r>
                      <a:r>
                        <a:rPr lang="en-ZA" sz="1100" kern="1400" spc="5" dirty="0" smtClean="0">
                          <a:effectLst/>
                        </a:rPr>
                        <a:t>app</a:t>
                      </a:r>
                      <a:r>
                        <a:rPr lang="en-ZA" sz="1100" kern="1400" dirty="0" smtClean="0">
                          <a:effectLst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</a:rPr>
                        <a:t>o</a:t>
                      </a:r>
                      <a:r>
                        <a:rPr lang="en-ZA" sz="1100" kern="1400" spc="-5" dirty="0" smtClean="0">
                          <a:effectLst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</a:rPr>
                        <a:t>e</a:t>
                      </a:r>
                      <a:r>
                        <a:rPr lang="en-ZA" sz="1100" kern="1400" spc="10" dirty="0" smtClean="0">
                          <a:effectLst/>
                        </a:rPr>
                        <a:t>d</a:t>
                      </a:r>
                      <a:r>
                        <a:rPr lang="en-ZA" sz="1100" kern="1400" dirty="0" smtClean="0">
                          <a:effectLst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ts val="1075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spc="-10" dirty="0" smtClean="0">
                          <a:effectLst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</a:rPr>
                        <a:t>ende</a:t>
                      </a:r>
                      <a:r>
                        <a:rPr lang="en-ZA" sz="1100" kern="1400" dirty="0" smtClean="0">
                          <a:effectLst/>
                        </a:rPr>
                        <a:t>r </a:t>
                      </a:r>
                      <a:r>
                        <a:rPr lang="en-ZA" sz="1100" kern="1400" spc="5" dirty="0">
                          <a:effectLst/>
                        </a:rPr>
                        <a:t>ad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rt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se</a:t>
                      </a:r>
                      <a:r>
                        <a:rPr lang="en-ZA" sz="1100" kern="1400" dirty="0">
                          <a:effectLst/>
                        </a:rPr>
                        <a:t>d;</a:t>
                      </a:r>
                    </a:p>
                    <a:p>
                      <a:pPr marL="171450" marR="430530" indent="-171450">
                        <a:lnSpc>
                          <a:spcPts val="103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dirty="0" smtClean="0">
                          <a:effectLst/>
                        </a:rPr>
                        <a:t>P</a:t>
                      </a:r>
                      <a:r>
                        <a:rPr lang="en-ZA" sz="1100" kern="1400" spc="5" dirty="0" smtClean="0">
                          <a:effectLst/>
                        </a:rPr>
                        <a:t>la</a:t>
                      </a:r>
                      <a:r>
                        <a:rPr lang="en-ZA" sz="1100" kern="1400" dirty="0" smtClean="0">
                          <a:effectLst/>
                        </a:rPr>
                        <a:t>n</a:t>
                      </a:r>
                      <a:r>
                        <a:rPr lang="en-ZA" sz="1100" kern="1400" spc="5" dirty="0" smtClean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o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c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m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il</a:t>
                      </a:r>
                      <a:r>
                        <a:rPr lang="en-ZA" sz="1100" kern="1400" dirty="0">
                          <a:effectLst/>
                        </a:rPr>
                        <a:t>e </a:t>
                      </a:r>
                      <a:r>
                        <a:rPr lang="en-ZA" sz="1100" kern="1400" spc="5" dirty="0">
                          <a:effectLst/>
                        </a:rPr>
                        <a:t>bene</a:t>
                      </a:r>
                      <a:r>
                        <a:rPr lang="en-ZA" sz="1100" kern="1400" spc="-1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ic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is</a:t>
                      </a:r>
                      <a:r>
                        <a:rPr lang="en-ZA" sz="1100" kern="1400" dirty="0">
                          <a:effectLst/>
                        </a:rPr>
                        <a:t>t;</a:t>
                      </a:r>
                    </a:p>
                    <a:p>
                      <a:pPr marL="171450" indent="-171450">
                        <a:lnSpc>
                          <a:spcPts val="103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dirty="0" smtClean="0">
                          <a:effectLst/>
                        </a:rPr>
                        <a:t>E</a:t>
                      </a:r>
                      <a:r>
                        <a:rPr lang="en-ZA" sz="1100" kern="1400" spc="5" dirty="0" smtClean="0">
                          <a:effectLst/>
                        </a:rPr>
                        <a:t>ngag</a:t>
                      </a:r>
                      <a:r>
                        <a:rPr lang="en-ZA" sz="1100" kern="1400" spc="-10" dirty="0" smtClean="0">
                          <a:effectLst/>
                        </a:rPr>
                        <a:t>e</a:t>
                      </a:r>
                      <a:r>
                        <a:rPr lang="en-ZA" sz="1100" kern="1400" spc="5" dirty="0" smtClean="0">
                          <a:effectLst/>
                        </a:rPr>
                        <a:t>me</a:t>
                      </a:r>
                      <a:r>
                        <a:rPr lang="en-ZA" sz="1100" kern="1400" spc="-10" dirty="0" smtClean="0">
                          <a:effectLst/>
                        </a:rPr>
                        <a:t>n</a:t>
                      </a:r>
                      <a:r>
                        <a:rPr lang="en-ZA" sz="1100" kern="1400" dirty="0" smtClean="0">
                          <a:effectLst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</a:rPr>
                        <a:t> </a:t>
                      </a:r>
                      <a:r>
                        <a:rPr lang="en-ZA" sz="1100" kern="1400" spc="-15" dirty="0">
                          <a:effectLst/>
                        </a:rPr>
                        <a:t>w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dirty="0">
                          <a:effectLst/>
                        </a:rPr>
                        <a:t>th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DBE to </a:t>
                      </a:r>
                      <a:r>
                        <a:rPr lang="en-ZA" sz="1100" kern="1400" spc="5" dirty="0">
                          <a:effectLst/>
                        </a:rPr>
                        <a:t>co</a:t>
                      </a:r>
                      <a:r>
                        <a:rPr lang="en-ZA" sz="1100" kern="1400" spc="-5" dirty="0">
                          <a:effectLst/>
                        </a:rPr>
                        <a:t>m</a:t>
                      </a:r>
                      <a:r>
                        <a:rPr lang="en-ZA" sz="1100" kern="1400" spc="5" dirty="0">
                          <a:effectLst/>
                        </a:rPr>
                        <a:t>pi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 l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</a:p>
                    <a:p>
                      <a:pPr marL="138430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spc="5" dirty="0">
                          <a:effectLst/>
                        </a:rPr>
                        <a:t>ma</a:t>
                      </a:r>
                      <a:r>
                        <a:rPr lang="en-ZA" sz="1100" kern="1400" dirty="0">
                          <a:effectLst/>
                        </a:rPr>
                        <a:t>tr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cu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an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100" kern="1400" dirty="0" smtClean="0">
                          <a:effectLst/>
                        </a:rPr>
                        <a:t>E</a:t>
                      </a:r>
                      <a:r>
                        <a:rPr lang="en-ZA" sz="1100" kern="1400" spc="5" dirty="0" smtClean="0">
                          <a:effectLst/>
                        </a:rPr>
                        <a:t>ngag</a:t>
                      </a:r>
                      <a:r>
                        <a:rPr lang="en-ZA" sz="1100" kern="1400" spc="-10" dirty="0" smtClean="0">
                          <a:effectLst/>
                        </a:rPr>
                        <a:t>e</a:t>
                      </a:r>
                      <a:r>
                        <a:rPr lang="en-ZA" sz="1100" kern="1400" spc="5" dirty="0" smtClean="0">
                          <a:effectLst/>
                        </a:rPr>
                        <a:t>me</a:t>
                      </a:r>
                      <a:r>
                        <a:rPr lang="en-ZA" sz="1100" kern="1400" spc="-10" dirty="0" smtClean="0">
                          <a:effectLst/>
                        </a:rPr>
                        <a:t>n</a:t>
                      </a:r>
                      <a:r>
                        <a:rPr lang="en-ZA" sz="1100" kern="1400" dirty="0" smtClean="0">
                          <a:effectLst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P</a:t>
                      </a:r>
                      <a:r>
                        <a:rPr lang="en-ZA" sz="1100" kern="1400" spc="-1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spc="-5" dirty="0">
                          <a:effectLst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</a:rPr>
                        <a:t>in</a:t>
                      </a:r>
                      <a:r>
                        <a:rPr lang="en-ZA" sz="1100" kern="1400" spc="-5" dirty="0">
                          <a:effectLst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s to</a:t>
                      </a:r>
                      <a:r>
                        <a:rPr lang="en-ZA" sz="1100" kern="1400" spc="5" dirty="0">
                          <a:effectLst/>
                        </a:rPr>
                        <a:t> c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m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il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li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 o</a:t>
                      </a:r>
                      <a:r>
                        <a:rPr lang="en-ZA" sz="1100" kern="1400" dirty="0">
                          <a:effectLst/>
                        </a:rPr>
                        <a:t>f </a:t>
                      </a:r>
                      <a:r>
                        <a:rPr lang="en-ZA" sz="1100" kern="1400" spc="5" dirty="0" smtClean="0">
                          <a:effectLst/>
                        </a:rPr>
                        <a:t>ma</a:t>
                      </a:r>
                      <a:r>
                        <a:rPr lang="en-ZA" sz="1100" kern="1400" dirty="0" smtClean="0">
                          <a:effectLst/>
                        </a:rPr>
                        <a:t>tr</a:t>
                      </a:r>
                      <a:r>
                        <a:rPr lang="en-ZA" sz="1100" kern="1400" spc="-5" dirty="0" smtClean="0">
                          <a:effectLst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</a:rPr>
                        <a:t>cu</a:t>
                      </a:r>
                      <a:r>
                        <a:rPr lang="en-ZA" sz="1100" kern="1400" spc="-10" dirty="0" smtClean="0">
                          <a:effectLst/>
                        </a:rPr>
                        <a:t>l</a:t>
                      </a:r>
                      <a:r>
                        <a:rPr lang="en-ZA" sz="1100" kern="1400" spc="5" dirty="0" smtClean="0">
                          <a:effectLst/>
                        </a:rPr>
                        <a:t>an</a:t>
                      </a:r>
                      <a:r>
                        <a:rPr lang="en-ZA" sz="1100" kern="1400" spc="-10" dirty="0" smtClean="0">
                          <a:effectLst/>
                        </a:rPr>
                        <a:t>t</a:t>
                      </a:r>
                      <a:r>
                        <a:rPr lang="en-ZA" sz="1100" kern="1400" dirty="0" smtClean="0">
                          <a:effectLst/>
                        </a:rPr>
                        <a:t>s</a:t>
                      </a:r>
                      <a:endParaRPr lang="en-ZA" sz="1100" kern="1400" dirty="0">
                        <a:effectLst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</a:rPr>
                        <a:t>li</a:t>
                      </a:r>
                      <a:r>
                        <a:rPr lang="en-ZA" sz="1100" kern="1400" spc="-5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hm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spc="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an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l 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pp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ie</a:t>
                      </a:r>
                      <a:r>
                        <a:rPr lang="en-ZA" sz="1100" kern="1400" dirty="0">
                          <a:effectLst/>
                        </a:rPr>
                        <a:t>rs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r </a:t>
                      </a:r>
                      <a:r>
                        <a:rPr lang="en-ZA" sz="1100" kern="1400" spc="5" dirty="0">
                          <a:effectLst/>
                        </a:rPr>
                        <a:t>sup</a:t>
                      </a:r>
                      <a:r>
                        <a:rPr lang="en-ZA" sz="1100" kern="1400" spc="-10" dirty="0">
                          <a:effectLst/>
                        </a:rPr>
                        <a:t>p</a:t>
                      </a:r>
                      <a:r>
                        <a:rPr lang="en-ZA" sz="1100" kern="1400" spc="5" dirty="0">
                          <a:effectLst/>
                        </a:rPr>
                        <a:t>l</a:t>
                      </a:r>
                      <a:r>
                        <a:rPr lang="en-ZA" sz="1100" kern="1400" dirty="0">
                          <a:effectLst/>
                        </a:rPr>
                        <a:t>y </a:t>
                      </a:r>
                      <a:r>
                        <a:rPr lang="en-ZA" sz="1100" kern="1400" spc="5" dirty="0">
                          <a:effectLst/>
                        </a:rPr>
                        <a:t>an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ns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al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 o</a:t>
                      </a:r>
                      <a:r>
                        <a:rPr lang="en-ZA" sz="1100" kern="1400" dirty="0">
                          <a:effectLst/>
                        </a:rPr>
                        <a:t>f ID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Vs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to t</a:t>
                      </a:r>
                      <a:r>
                        <a:rPr lang="en-ZA" sz="1100" kern="1400" spc="5" dirty="0">
                          <a:effectLst/>
                        </a:rPr>
                        <a:t>h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 ta</a:t>
                      </a:r>
                      <a:r>
                        <a:rPr lang="en-ZA" sz="1100" kern="1400" spc="-10" dirty="0">
                          <a:effectLst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</a:rPr>
                        <a:t>ge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Gra</a:t>
                      </a:r>
                      <a:r>
                        <a:rPr lang="en-ZA" sz="1100" kern="1400" spc="5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1</a:t>
                      </a:r>
                      <a:r>
                        <a:rPr lang="en-ZA" sz="1100" kern="1400" spc="-10" dirty="0">
                          <a:effectLst/>
                        </a:rPr>
                        <a:t>2</a:t>
                      </a:r>
                      <a:r>
                        <a:rPr lang="en-ZA" sz="1100" kern="1400" dirty="0">
                          <a:effectLst/>
                        </a:rPr>
                        <a:t>s fr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m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nd</a:t>
                      </a:r>
                      <a:r>
                        <a:rPr lang="en-ZA" sz="1100" kern="1400" spc="-1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gen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ho</a:t>
                      </a:r>
                      <a:r>
                        <a:rPr lang="en-ZA" sz="1100" kern="1400" spc="-10" dirty="0">
                          <a:effectLst/>
                        </a:rPr>
                        <a:t>u</a:t>
                      </a:r>
                      <a:r>
                        <a:rPr lang="en-ZA" sz="1100" kern="1400" spc="5" dirty="0">
                          <a:effectLst/>
                        </a:rPr>
                        <a:t>se</a:t>
                      </a:r>
                      <a:r>
                        <a:rPr lang="en-ZA" sz="1100" kern="1400" spc="-10" dirty="0">
                          <a:effectLst/>
                        </a:rPr>
                        <a:t>h</a:t>
                      </a:r>
                      <a:r>
                        <a:rPr lang="en-ZA" sz="1100" kern="1400" spc="5" dirty="0">
                          <a:effectLst/>
                        </a:rPr>
                        <a:t>ol</a:t>
                      </a:r>
                      <a:r>
                        <a:rPr lang="en-ZA" sz="1100" kern="1400" spc="-10" dirty="0">
                          <a:effectLst/>
                        </a:rPr>
                        <a:t>d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S</a:t>
                      </a:r>
                      <a:r>
                        <a:rPr lang="en-ZA" sz="1100" kern="1400" spc="5" dirty="0">
                          <a:effectLst/>
                        </a:rPr>
                        <a:t>uppl</a:t>
                      </a:r>
                      <a:r>
                        <a:rPr lang="en-ZA" sz="1100" kern="1400" dirty="0">
                          <a:effectLst/>
                        </a:rPr>
                        <a:t>y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  <a:r>
                        <a:rPr lang="en-ZA" sz="1100" kern="1400" spc="10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</a:rPr>
                        <a:t>s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lla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io</a:t>
                      </a:r>
                      <a:r>
                        <a:rPr lang="en-ZA" sz="1100" kern="1400" dirty="0">
                          <a:effectLst/>
                        </a:rPr>
                        <a:t>n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spc="5" dirty="0">
                          <a:effectLst/>
                        </a:rPr>
                        <a:t>90</a:t>
                      </a:r>
                      <a:r>
                        <a:rPr lang="en-ZA" sz="1100" kern="1400" dirty="0">
                          <a:effectLst/>
                        </a:rPr>
                        <a:t>%</a:t>
                      </a:r>
                      <a:r>
                        <a:rPr lang="en-ZA" sz="1100" kern="1400" spc="5" dirty="0">
                          <a:effectLst/>
                        </a:rPr>
                        <a:t> o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th</a:t>
                      </a:r>
                      <a:r>
                        <a:rPr lang="en-ZA" sz="1100" kern="1400" dirty="0">
                          <a:effectLst/>
                        </a:rPr>
                        <a:t>e</a:t>
                      </a:r>
                      <a:r>
                        <a:rPr lang="en-ZA" sz="1100" kern="1400" spc="-10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p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cu</a:t>
                      </a:r>
                      <a:r>
                        <a:rPr lang="en-ZA" sz="1100" kern="1400" dirty="0">
                          <a:effectLst/>
                        </a:rPr>
                        <a:t>r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dirty="0">
                          <a:effectLst/>
                        </a:rPr>
                        <a:t>d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ID</a:t>
                      </a:r>
                      <a:r>
                        <a:rPr lang="en-ZA" sz="1100" kern="1400" spc="-10" dirty="0">
                          <a:effectLst/>
                        </a:rPr>
                        <a:t>T</a:t>
                      </a:r>
                      <a:r>
                        <a:rPr lang="en-ZA" sz="1100" kern="1400" dirty="0">
                          <a:effectLst/>
                        </a:rPr>
                        <a:t>Vs</a:t>
                      </a:r>
                      <a:r>
                        <a:rPr lang="en-ZA" sz="1100" kern="1400" spc="5" dirty="0">
                          <a:effectLst/>
                        </a:rPr>
                        <a:t> t</a:t>
                      </a:r>
                      <a:r>
                        <a:rPr lang="en-ZA" sz="1100" kern="140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 qu</a:t>
                      </a:r>
                      <a:r>
                        <a:rPr lang="en-ZA" sz="1100" kern="1400" spc="-10" dirty="0">
                          <a:effectLst/>
                        </a:rPr>
                        <a:t>a</a:t>
                      </a:r>
                      <a:r>
                        <a:rPr lang="en-ZA" sz="1100" kern="1400" spc="5" dirty="0">
                          <a:effectLst/>
                        </a:rPr>
                        <a:t>li</a:t>
                      </a:r>
                      <a:r>
                        <a:rPr lang="en-ZA" sz="1100" kern="1400" dirty="0">
                          <a:effectLst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</a:rPr>
                        <a:t>y</a:t>
                      </a:r>
                      <a:r>
                        <a:rPr lang="en-ZA" sz="1100" kern="1400" spc="5" dirty="0">
                          <a:effectLst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</a:rPr>
                        <a:t>n</a:t>
                      </a:r>
                      <a:r>
                        <a:rPr lang="en-ZA" sz="1100" kern="1400" dirty="0">
                          <a:effectLst/>
                        </a:rPr>
                        <a:t>g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GR</a:t>
                      </a:r>
                      <a:r>
                        <a:rPr lang="en-ZA" sz="1100" kern="1400" spc="-5" dirty="0">
                          <a:effectLst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</a:rPr>
                        <a:t>1</a:t>
                      </a:r>
                      <a:r>
                        <a:rPr lang="en-ZA" sz="1100" kern="1400" dirty="0">
                          <a:effectLst/>
                        </a:rPr>
                        <a:t>2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</a:rPr>
                        <a:t>ndi</a:t>
                      </a:r>
                      <a:r>
                        <a:rPr lang="en-ZA" sz="1100" kern="1400" spc="-10" dirty="0">
                          <a:effectLst/>
                        </a:rPr>
                        <a:t>g</a:t>
                      </a:r>
                      <a:r>
                        <a:rPr lang="en-ZA" sz="1100" kern="1400" spc="5" dirty="0">
                          <a:effectLst/>
                        </a:rPr>
                        <a:t>en</a:t>
                      </a:r>
                      <a:r>
                        <a:rPr lang="en-ZA" sz="1100" kern="1400" dirty="0">
                          <a:effectLst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</a:rPr>
                        <a:t> </a:t>
                      </a:r>
                      <a:r>
                        <a:rPr lang="en-ZA" sz="1100" kern="1400" dirty="0">
                          <a:effectLst/>
                        </a:rPr>
                        <a:t>H</a:t>
                      </a:r>
                      <a:r>
                        <a:rPr lang="en-ZA" sz="1100" kern="1400" spc="-10" dirty="0">
                          <a:effectLst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</a:rPr>
                        <a:t>us</a:t>
                      </a:r>
                      <a:r>
                        <a:rPr lang="en-ZA" sz="1100" kern="1400" spc="-10" dirty="0">
                          <a:effectLst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</a:rPr>
                        <a:t>ho</a:t>
                      </a:r>
                      <a:r>
                        <a:rPr lang="en-ZA" sz="1100" kern="1400" spc="-10" dirty="0">
                          <a:effectLst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</a:rPr>
                        <a:t>d</a:t>
                      </a:r>
                      <a:r>
                        <a:rPr lang="en-ZA" sz="1100" kern="1400" dirty="0">
                          <a:effectLst/>
                        </a:rPr>
                        <a:t>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I</a:t>
                      </a:r>
                      <a:r>
                        <a:rPr lang="en-US" sz="1100" kern="0" spc="5" dirty="0">
                          <a:effectLst/>
                        </a:rPr>
                        <a:t>ns</a:t>
                      </a:r>
                      <a:r>
                        <a:rPr lang="en-US" sz="1100" kern="0" dirty="0">
                          <a:effectLst/>
                        </a:rPr>
                        <a:t>t</a:t>
                      </a:r>
                      <a:r>
                        <a:rPr lang="en-US" sz="1100" kern="0" spc="-5" dirty="0">
                          <a:effectLst/>
                        </a:rPr>
                        <a:t>a</a:t>
                      </a:r>
                      <a:r>
                        <a:rPr lang="en-US" sz="1100" kern="0" spc="5" dirty="0">
                          <a:effectLst/>
                        </a:rPr>
                        <a:t>ll</a:t>
                      </a:r>
                      <a:r>
                        <a:rPr lang="en-US" sz="1100" kern="0" spc="-10" dirty="0">
                          <a:effectLst/>
                        </a:rPr>
                        <a:t>a</a:t>
                      </a:r>
                      <a:r>
                        <a:rPr lang="en-US" sz="1100" kern="0" dirty="0">
                          <a:effectLst/>
                        </a:rPr>
                        <a:t>t</a:t>
                      </a:r>
                      <a:r>
                        <a:rPr lang="en-US" sz="1100" kern="0" spc="5" dirty="0">
                          <a:effectLst/>
                        </a:rPr>
                        <a:t>io</a:t>
                      </a:r>
                      <a:r>
                        <a:rPr lang="en-US" sz="1100" kern="0" dirty="0">
                          <a:effectLst/>
                        </a:rPr>
                        <a:t>n</a:t>
                      </a:r>
                      <a:r>
                        <a:rPr lang="en-US" sz="1100" kern="0" spc="-10" dirty="0">
                          <a:effectLst/>
                        </a:rPr>
                        <a:t> </a:t>
                      </a:r>
                      <a:r>
                        <a:rPr lang="en-US" sz="1100" kern="0" spc="5" dirty="0">
                          <a:effectLst/>
                        </a:rPr>
                        <a:t>o</a:t>
                      </a:r>
                      <a:r>
                        <a:rPr lang="en-US" sz="1100" kern="0" dirty="0">
                          <a:effectLst/>
                        </a:rPr>
                        <a:t>f</a:t>
                      </a:r>
                      <a:r>
                        <a:rPr lang="en-US" sz="1100" kern="0" spc="10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r</a:t>
                      </a:r>
                      <a:r>
                        <a:rPr lang="en-US" sz="1100" kern="0" spc="-10" dirty="0">
                          <a:effectLst/>
                        </a:rPr>
                        <a:t>e</a:t>
                      </a:r>
                      <a:r>
                        <a:rPr lang="en-US" sz="1100" kern="0" spc="5" dirty="0">
                          <a:effectLst/>
                        </a:rPr>
                        <a:t>m</a:t>
                      </a:r>
                      <a:r>
                        <a:rPr lang="en-US" sz="1100" kern="0" spc="-10" dirty="0">
                          <a:effectLst/>
                        </a:rPr>
                        <a:t>a</a:t>
                      </a:r>
                      <a:r>
                        <a:rPr lang="en-US" sz="1100" kern="0" spc="5" dirty="0">
                          <a:effectLst/>
                        </a:rPr>
                        <a:t>in</a:t>
                      </a:r>
                      <a:r>
                        <a:rPr lang="en-US" sz="1100" kern="0" spc="-10" dirty="0">
                          <a:effectLst/>
                        </a:rPr>
                        <a:t>i</a:t>
                      </a:r>
                      <a:r>
                        <a:rPr lang="en-US" sz="1100" kern="0" spc="5" dirty="0">
                          <a:effectLst/>
                        </a:rPr>
                        <a:t>n</a:t>
                      </a:r>
                      <a:r>
                        <a:rPr lang="en-US" sz="1100" kern="0" dirty="0">
                          <a:effectLst/>
                        </a:rPr>
                        <a:t>g</a:t>
                      </a:r>
                      <a:r>
                        <a:rPr lang="en-US" sz="1100" kern="0" spc="10" dirty="0">
                          <a:effectLst/>
                        </a:rPr>
                        <a:t> </a:t>
                      </a:r>
                      <a:r>
                        <a:rPr lang="en-US" sz="1100" kern="0" spc="-10" dirty="0">
                          <a:effectLst/>
                        </a:rPr>
                        <a:t>1</a:t>
                      </a:r>
                      <a:r>
                        <a:rPr lang="en-US" sz="1100" kern="0" spc="5" dirty="0">
                          <a:effectLst/>
                        </a:rPr>
                        <a:t>0</a:t>
                      </a:r>
                      <a:r>
                        <a:rPr lang="en-US" sz="1100" kern="0" dirty="0">
                          <a:effectLst/>
                        </a:rPr>
                        <a:t>% </a:t>
                      </a:r>
                      <a:r>
                        <a:rPr lang="en-US" sz="1100" kern="0" spc="5" dirty="0">
                          <a:effectLst/>
                        </a:rPr>
                        <a:t>o</a:t>
                      </a:r>
                      <a:r>
                        <a:rPr lang="en-US" sz="1100" kern="0" dirty="0">
                          <a:effectLst/>
                        </a:rPr>
                        <a:t>f</a:t>
                      </a:r>
                      <a:r>
                        <a:rPr lang="en-US" sz="1100" kern="0" spc="5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t</a:t>
                      </a:r>
                      <a:r>
                        <a:rPr lang="en-US" sz="1100" kern="0" spc="5" dirty="0">
                          <a:effectLst/>
                        </a:rPr>
                        <a:t>h</a:t>
                      </a:r>
                      <a:r>
                        <a:rPr lang="en-US" sz="1100" kern="0" dirty="0">
                          <a:effectLst/>
                        </a:rPr>
                        <a:t>e</a:t>
                      </a:r>
                      <a:r>
                        <a:rPr lang="en-US" sz="1100" kern="0" spc="-5" dirty="0">
                          <a:effectLst/>
                        </a:rPr>
                        <a:t> </a:t>
                      </a:r>
                      <a:r>
                        <a:rPr lang="en-US" sz="1100" kern="0" spc="5" dirty="0">
                          <a:effectLst/>
                        </a:rPr>
                        <a:t>p</a:t>
                      </a:r>
                      <a:r>
                        <a:rPr lang="en-US" sz="1100" kern="0" dirty="0">
                          <a:effectLst/>
                        </a:rPr>
                        <a:t>r</a:t>
                      </a:r>
                      <a:r>
                        <a:rPr lang="en-US" sz="1100" kern="0" spc="-10" dirty="0">
                          <a:effectLst/>
                        </a:rPr>
                        <a:t>o</a:t>
                      </a:r>
                      <a:r>
                        <a:rPr lang="en-US" sz="1100" kern="0" spc="5" dirty="0">
                          <a:effectLst/>
                        </a:rPr>
                        <a:t>cu</a:t>
                      </a:r>
                      <a:r>
                        <a:rPr lang="en-US" sz="1100" kern="0" dirty="0">
                          <a:effectLst/>
                        </a:rPr>
                        <a:t>r</a:t>
                      </a:r>
                      <a:r>
                        <a:rPr lang="en-US" sz="1100" kern="0" spc="5" dirty="0">
                          <a:effectLst/>
                        </a:rPr>
                        <a:t>e</a:t>
                      </a:r>
                      <a:r>
                        <a:rPr lang="en-US" sz="1100" kern="0" dirty="0">
                          <a:effectLst/>
                        </a:rPr>
                        <a:t>d</a:t>
                      </a:r>
                      <a:r>
                        <a:rPr lang="en-US" sz="1100" kern="0" spc="-10" dirty="0">
                          <a:effectLst/>
                        </a:rPr>
                        <a:t> </a:t>
                      </a:r>
                      <a:r>
                        <a:rPr lang="en-US" sz="1100" kern="0" spc="5" dirty="0">
                          <a:effectLst/>
                        </a:rPr>
                        <a:t>In</a:t>
                      </a:r>
                      <a:r>
                        <a:rPr lang="en-US" sz="1100" kern="0" spc="-10" dirty="0">
                          <a:effectLst/>
                        </a:rPr>
                        <a:t>t</a:t>
                      </a:r>
                      <a:r>
                        <a:rPr lang="en-US" sz="1100" kern="0" spc="5" dirty="0">
                          <a:effectLst/>
                        </a:rPr>
                        <a:t>eg</a:t>
                      </a:r>
                      <a:r>
                        <a:rPr lang="en-US" sz="1100" kern="0" dirty="0">
                          <a:effectLst/>
                        </a:rPr>
                        <a:t>r</a:t>
                      </a:r>
                      <a:r>
                        <a:rPr lang="en-US" sz="1100" kern="0" spc="5" dirty="0">
                          <a:effectLst/>
                        </a:rPr>
                        <a:t>a</a:t>
                      </a:r>
                      <a:r>
                        <a:rPr lang="en-US" sz="1100" kern="0" spc="-10" dirty="0">
                          <a:effectLst/>
                        </a:rPr>
                        <a:t>t</a:t>
                      </a:r>
                      <a:r>
                        <a:rPr lang="en-US" sz="1100" kern="0" spc="5" dirty="0">
                          <a:effectLst/>
                        </a:rPr>
                        <a:t>e</a:t>
                      </a:r>
                      <a:r>
                        <a:rPr lang="en-US" sz="1100" kern="0" dirty="0">
                          <a:effectLst/>
                        </a:rPr>
                        <a:t>d Di</a:t>
                      </a:r>
                      <a:r>
                        <a:rPr lang="en-US" sz="1100" kern="0" spc="5" dirty="0">
                          <a:effectLst/>
                        </a:rPr>
                        <a:t>gi</a:t>
                      </a:r>
                      <a:r>
                        <a:rPr lang="en-US" sz="1100" kern="0" dirty="0">
                          <a:effectLst/>
                        </a:rPr>
                        <a:t>t</a:t>
                      </a:r>
                      <a:r>
                        <a:rPr lang="en-US" sz="1100" kern="0" spc="-5" dirty="0">
                          <a:effectLst/>
                        </a:rPr>
                        <a:t>a</a:t>
                      </a:r>
                      <a:r>
                        <a:rPr lang="en-US" sz="1100" kern="0" dirty="0">
                          <a:effectLst/>
                        </a:rPr>
                        <a:t>l</a:t>
                      </a:r>
                      <a:r>
                        <a:rPr lang="en-US" sz="1100" kern="0" spc="5" dirty="0">
                          <a:effectLst/>
                        </a:rPr>
                        <a:t> </a:t>
                      </a:r>
                      <a:r>
                        <a:rPr lang="en-US" sz="1100" kern="0" spc="-10" dirty="0">
                          <a:effectLst/>
                        </a:rPr>
                        <a:t>T</a:t>
                      </a:r>
                      <a:r>
                        <a:rPr lang="en-US" sz="1100" kern="0" spc="5" dirty="0">
                          <a:effectLst/>
                        </a:rPr>
                        <a:t>ele</a:t>
                      </a:r>
                      <a:r>
                        <a:rPr lang="en-US" sz="1100" kern="0" spc="-5" dirty="0">
                          <a:effectLst/>
                        </a:rPr>
                        <a:t>v</a:t>
                      </a:r>
                      <a:r>
                        <a:rPr lang="en-US" sz="1100" kern="0" spc="5" dirty="0">
                          <a:effectLst/>
                        </a:rPr>
                        <a:t>is</a:t>
                      </a:r>
                      <a:r>
                        <a:rPr lang="en-US" sz="1100" kern="0" spc="-10" dirty="0">
                          <a:effectLst/>
                        </a:rPr>
                        <a:t>i</a:t>
                      </a:r>
                      <a:r>
                        <a:rPr lang="en-US" sz="1100" kern="0" spc="5" dirty="0">
                          <a:effectLst/>
                        </a:rPr>
                        <a:t>o</a:t>
                      </a:r>
                      <a:r>
                        <a:rPr lang="en-US" sz="1100" kern="0" dirty="0">
                          <a:effectLst/>
                        </a:rPr>
                        <a:t>n</a:t>
                      </a:r>
                      <a:r>
                        <a:rPr lang="en-US" sz="1100" kern="0" spc="-5" dirty="0">
                          <a:effectLst/>
                        </a:rPr>
                        <a:t> </a:t>
                      </a:r>
                      <a:r>
                        <a:rPr lang="en-US" sz="1100" kern="0" spc="5" dirty="0">
                          <a:effectLst/>
                        </a:rPr>
                        <a:t>uni</a:t>
                      </a:r>
                      <a:r>
                        <a:rPr lang="en-US" sz="1100" kern="0" spc="-10" dirty="0">
                          <a:effectLst/>
                        </a:rPr>
                        <a:t>t</a:t>
                      </a:r>
                      <a:r>
                        <a:rPr lang="en-US" sz="1100" kern="0" dirty="0">
                          <a:effectLst/>
                        </a:rPr>
                        <a:t>s</a:t>
                      </a:r>
                      <a:r>
                        <a:rPr lang="en-US" sz="1100" kern="0" spc="5" dirty="0">
                          <a:effectLst/>
                        </a:rPr>
                        <a:t> t</a:t>
                      </a:r>
                      <a:r>
                        <a:rPr lang="en-US" sz="1100" kern="0" dirty="0">
                          <a:effectLst/>
                        </a:rPr>
                        <a:t>o</a:t>
                      </a:r>
                      <a:endParaRPr lang="en-ZA" sz="1100" kern="1400" dirty="0">
                        <a:effectLst/>
                      </a:endParaRPr>
                    </a:p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5" dirty="0">
                          <a:effectLst/>
                        </a:rPr>
                        <a:t>ne</a:t>
                      </a:r>
                      <a:r>
                        <a:rPr lang="en-US" sz="1100" kern="0" dirty="0">
                          <a:effectLst/>
                        </a:rPr>
                        <a:t>w</a:t>
                      </a:r>
                      <a:r>
                        <a:rPr lang="en-US" sz="1100" kern="0" spc="-15" dirty="0">
                          <a:effectLst/>
                        </a:rPr>
                        <a:t> </a:t>
                      </a:r>
                      <a:r>
                        <a:rPr lang="en-US" sz="1100" kern="0" spc="5" dirty="0">
                          <a:effectLst/>
                        </a:rPr>
                        <a:t>quali</a:t>
                      </a:r>
                      <a:r>
                        <a:rPr lang="en-US" sz="1100" kern="0" dirty="0">
                          <a:effectLst/>
                        </a:rPr>
                        <a:t>f</a:t>
                      </a:r>
                      <a:r>
                        <a:rPr lang="en-US" sz="1100" kern="0" spc="-5" dirty="0">
                          <a:effectLst/>
                        </a:rPr>
                        <a:t>y</a:t>
                      </a:r>
                      <a:r>
                        <a:rPr lang="en-US" sz="1100" kern="0" spc="5" dirty="0">
                          <a:effectLst/>
                        </a:rPr>
                        <a:t>i</a:t>
                      </a:r>
                      <a:r>
                        <a:rPr lang="en-US" sz="1100" kern="0" spc="-10" dirty="0">
                          <a:effectLst/>
                        </a:rPr>
                        <a:t>n</a:t>
                      </a:r>
                      <a:r>
                        <a:rPr lang="en-US" sz="1100" kern="0" dirty="0">
                          <a:effectLst/>
                        </a:rPr>
                        <a:t>g</a:t>
                      </a:r>
                      <a:r>
                        <a:rPr lang="en-US" sz="1100" kern="0" spc="5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GR</a:t>
                      </a:r>
                      <a:r>
                        <a:rPr lang="en-US" sz="1100" kern="0" spc="-5" dirty="0">
                          <a:effectLst/>
                        </a:rPr>
                        <a:t> </a:t>
                      </a:r>
                      <a:r>
                        <a:rPr lang="en-US" sz="1100" kern="0" spc="5" dirty="0">
                          <a:effectLst/>
                        </a:rPr>
                        <a:t>1</a:t>
                      </a:r>
                      <a:r>
                        <a:rPr lang="en-US" sz="1100" kern="0" dirty="0">
                          <a:effectLst/>
                        </a:rPr>
                        <a:t>2</a:t>
                      </a:r>
                      <a:endParaRPr lang="en-ZA" sz="1100" kern="1400" dirty="0">
                        <a:effectLst/>
                      </a:endParaRPr>
                    </a:p>
                    <a:p>
                      <a:pPr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I</a:t>
                      </a:r>
                      <a:r>
                        <a:rPr lang="en-US" sz="1100" kern="0" spc="5" dirty="0">
                          <a:effectLst/>
                        </a:rPr>
                        <a:t>ndi</a:t>
                      </a:r>
                      <a:r>
                        <a:rPr lang="en-US" sz="1100" kern="0" spc="-10" dirty="0">
                          <a:effectLst/>
                        </a:rPr>
                        <a:t>g</a:t>
                      </a:r>
                      <a:r>
                        <a:rPr lang="en-US" sz="1100" kern="0" spc="5" dirty="0">
                          <a:effectLst/>
                        </a:rPr>
                        <a:t>en</a:t>
                      </a:r>
                      <a:r>
                        <a:rPr lang="en-US" sz="1100" kern="0" dirty="0">
                          <a:effectLst/>
                        </a:rPr>
                        <a:t>t</a:t>
                      </a:r>
                      <a:r>
                        <a:rPr lang="en-US" sz="1100" kern="0" spc="5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H</a:t>
                      </a:r>
                      <a:r>
                        <a:rPr lang="en-US" sz="1100" kern="0" spc="-10" dirty="0">
                          <a:effectLst/>
                        </a:rPr>
                        <a:t>o</a:t>
                      </a:r>
                      <a:r>
                        <a:rPr lang="en-US" sz="1100" kern="0" spc="5" dirty="0">
                          <a:effectLst/>
                        </a:rPr>
                        <a:t>us</a:t>
                      </a:r>
                      <a:r>
                        <a:rPr lang="en-US" sz="1100" kern="0" spc="-10" dirty="0">
                          <a:effectLst/>
                        </a:rPr>
                        <a:t>e</a:t>
                      </a:r>
                      <a:r>
                        <a:rPr lang="en-US" sz="1100" kern="0" spc="5" dirty="0">
                          <a:effectLst/>
                        </a:rPr>
                        <a:t>ho</a:t>
                      </a:r>
                      <a:r>
                        <a:rPr lang="en-US" sz="1100" kern="0" spc="-10" dirty="0">
                          <a:effectLst/>
                        </a:rPr>
                        <a:t>l</a:t>
                      </a:r>
                      <a:r>
                        <a:rPr lang="en-US" sz="1100" kern="0" spc="5" dirty="0">
                          <a:effectLst/>
                        </a:rPr>
                        <a:t>d</a:t>
                      </a:r>
                      <a:r>
                        <a:rPr lang="en-US" sz="1100" kern="0" dirty="0">
                          <a:effectLst/>
                        </a:rPr>
                        <a:t>s</a:t>
                      </a:r>
                      <a:endParaRPr lang="en-ZA" sz="1100" kern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-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658" marR="61658" marT="0" marB="0"/>
                </a:tc>
                <a:extLst>
                  <a:ext uri="{0D108BD9-81ED-4DB2-BD59-A6C34878D82A}">
                    <a16:rowId xmlns:a16="http://schemas.microsoft.com/office/drawing/2014/main" val="224489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5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5176" y="7937"/>
            <a:ext cx="7920856" cy="612751"/>
          </a:xfrm>
        </p:spPr>
        <p:txBody>
          <a:bodyPr>
            <a:normAutofit/>
          </a:bodyPr>
          <a:lstStyle/>
          <a:p>
            <a:pPr algn="ctr"/>
            <a:r>
              <a:rPr lang="en-US" sz="2200" b="1" i="1" dirty="0" smtClean="0">
                <a:solidFill>
                  <a:schemeClr val="bg1"/>
                </a:solidFill>
              </a:rPr>
              <a:t>REVISED USAF APP 2020/21 Programme </a:t>
            </a:r>
            <a:r>
              <a:rPr lang="en-US" sz="2200" b="1" i="1" dirty="0">
                <a:solidFill>
                  <a:schemeClr val="bg1"/>
                </a:solidFill>
              </a:rPr>
              <a:t>1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5574" y="1254936"/>
          <a:ext cx="8952928" cy="467554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675066">
                  <a:extLst>
                    <a:ext uri="{9D8B030D-6E8A-4147-A177-3AD203B41FA5}">
                      <a16:colId xmlns:a16="http://schemas.microsoft.com/office/drawing/2014/main" val="1041463197"/>
                    </a:ext>
                  </a:extLst>
                </a:gridCol>
                <a:gridCol w="1085176">
                  <a:extLst>
                    <a:ext uri="{9D8B030D-6E8A-4147-A177-3AD203B41FA5}">
                      <a16:colId xmlns:a16="http://schemas.microsoft.com/office/drawing/2014/main" val="1568787911"/>
                    </a:ext>
                  </a:extLst>
                </a:gridCol>
                <a:gridCol w="1437668">
                  <a:extLst>
                    <a:ext uri="{9D8B030D-6E8A-4147-A177-3AD203B41FA5}">
                      <a16:colId xmlns:a16="http://schemas.microsoft.com/office/drawing/2014/main" val="3563557665"/>
                    </a:ext>
                  </a:extLst>
                </a:gridCol>
                <a:gridCol w="1585006">
                  <a:extLst>
                    <a:ext uri="{9D8B030D-6E8A-4147-A177-3AD203B41FA5}">
                      <a16:colId xmlns:a16="http://schemas.microsoft.com/office/drawing/2014/main" val="2328338424"/>
                    </a:ext>
                  </a:extLst>
                </a:gridCol>
                <a:gridCol w="1585006">
                  <a:extLst>
                    <a:ext uri="{9D8B030D-6E8A-4147-A177-3AD203B41FA5}">
                      <a16:colId xmlns:a16="http://schemas.microsoft.com/office/drawing/2014/main" val="1847041150"/>
                    </a:ext>
                  </a:extLst>
                </a:gridCol>
                <a:gridCol w="1585006">
                  <a:extLst>
                    <a:ext uri="{9D8B030D-6E8A-4147-A177-3AD203B41FA5}">
                      <a16:colId xmlns:a16="http://schemas.microsoft.com/office/drawing/2014/main" val="4184957079"/>
                    </a:ext>
                  </a:extLst>
                </a:gridCol>
              </a:tblGrid>
              <a:tr h="199473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OUTPUT INDICATORS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2020/21 ANNUAL TARGET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50" kern="1400" dirty="0">
                          <a:effectLst/>
                        </a:rPr>
                        <a:t>QUARTERLY TARGETS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24312"/>
                  </a:ext>
                </a:extLst>
              </a:tr>
              <a:tr h="3290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Q1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Apr - Jun 2020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Q2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Jul - Sep 2020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Q3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Oct - Dec 2020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100" kern="1400" dirty="0">
                          <a:effectLst/>
                        </a:rPr>
                        <a:t>Q4</a:t>
                      </a:r>
                      <a:br>
                        <a:rPr lang="en-ZA" sz="1100" kern="1400" dirty="0">
                          <a:effectLst/>
                        </a:rPr>
                      </a:br>
                      <a:r>
                        <a:rPr lang="en-ZA" sz="1100" kern="1400" dirty="0">
                          <a:effectLst/>
                        </a:rPr>
                        <a:t>Jan - Mar 2021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58" marR="61658" marT="0" marB="0" anchor="ctr"/>
                </a:tc>
                <a:extLst>
                  <a:ext uri="{0D108BD9-81ED-4DB2-BD59-A6C34878D82A}">
                    <a16:rowId xmlns:a16="http://schemas.microsoft.com/office/drawing/2014/main" val="2419947107"/>
                  </a:ext>
                </a:extLst>
              </a:tr>
              <a:tr h="1161702">
                <a:tc>
                  <a:txBody>
                    <a:bodyPr/>
                    <a:lstStyle/>
                    <a:p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Number 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f</a:t>
                      </a:r>
                      <a:r>
                        <a:rPr lang="en-ZA" sz="1100" kern="1400" spc="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kern="1400" spc="2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-1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th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in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con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ty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 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g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mun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pa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endParaRPr lang="en-ZA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ty to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w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30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0</a:t>
                      </a:r>
                      <a:r>
                        <a:rPr lang="en-ZA" sz="1100" kern="1400" spc="2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kern="1400" spc="2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ide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kern="1400" spc="2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 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ge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kern="1400" spc="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2  (t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)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mun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pa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spc="1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*</a:t>
                      </a:r>
                      <a:endParaRPr lang="en-ZA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   - 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889000" algn="l"/>
                        </a:tabLst>
                      </a:pP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100" kern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ZA" sz="1100" kern="1400" spc="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ZA" sz="1100" kern="1400" spc="2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100" kern="1400" spc="2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ensu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3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-4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4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en-ZA" sz="1100" kern="1400" spc="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ZA" sz="1100" kern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100" kern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isi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1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ne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en-ZA" sz="1100" kern="1400" spc="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ensu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4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-4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3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en-ZA" sz="1100" kern="1400" spc="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ZA" sz="1100" kern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420 20/21</a:t>
                      </a:r>
                      <a:endParaRPr lang="en-ZA" sz="1100" kern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ZA" sz="1100" kern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Pr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isi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o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f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con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ty to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w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30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0 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ensu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kern="1400" spc="-4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kern="1400" spc="-4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ge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kern="1400" spc="-4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m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u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ni</a:t>
                      </a:r>
                      <a:r>
                        <a:rPr lang="en-ZA" sz="1100" kern="1400" spc="-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ip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l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ea</a:t>
                      </a:r>
                      <a:r>
                        <a:rPr lang="en-ZA" sz="1100" kern="1400" spc="1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*</a:t>
                      </a:r>
                      <a:endParaRPr lang="en-ZA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498478"/>
                  </a:ext>
                </a:extLst>
              </a:tr>
              <a:tr h="9703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age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**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in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con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ec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ty</a:t>
                      </a:r>
                      <a:r>
                        <a:rPr lang="en-ZA" sz="1100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im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</a:t>
                      </a:r>
                      <a:r>
                        <a:rPr lang="en-ZA" sz="1100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x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is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</a:t>
                      </a:r>
                      <a:r>
                        <a:rPr lang="en-ZA" sz="1100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ad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ensu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75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%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o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con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ec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ty </a:t>
                      </a:r>
                      <a:r>
                        <a:rPr lang="en-ZA" sz="1100" spc="18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spc="17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al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 t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x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is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b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ad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429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ailab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ZA" sz="1100" kern="1400" spc="19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19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18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ZA" sz="1100" kern="1400" spc="2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75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%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ne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ty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su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spc="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al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im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x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is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oad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429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ailab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ZA" sz="1100" kern="1400" spc="19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19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18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ZA" sz="1100" kern="1400" spc="2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75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%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ne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ty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su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spc="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al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im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</a:t>
                      </a:r>
                      <a:r>
                        <a:rPr lang="en-ZA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x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is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oad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429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100" kern="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ailab</a:t>
                      </a:r>
                      <a:r>
                        <a:rPr lang="en-US" sz="1100" kern="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US" sz="1100" kern="0" spc="19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100" kern="0" spc="19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100" kern="0" spc="18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n-US" sz="1100" kern="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kern="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100" kern="0" spc="2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75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%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ne</a:t>
                      </a:r>
                      <a:r>
                        <a:rPr lang="en-US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ty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e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su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im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si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x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oad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429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100" kern="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ailab</a:t>
                      </a:r>
                      <a:r>
                        <a:rPr lang="en-US" sz="1100" kern="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US" sz="1100" kern="0" spc="19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100" kern="0" spc="19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100" kern="0" spc="18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n-US" sz="1100" kern="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kern="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100" kern="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100" kern="0" spc="2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kern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75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%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ne</a:t>
                      </a:r>
                      <a:r>
                        <a:rPr lang="en-US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ty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e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su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US" sz="1100" spc="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im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si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</a:t>
                      </a:r>
                      <a:r>
                        <a:rPr lang="en-US" sz="1100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x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 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oad</a:t>
                      </a:r>
                      <a:r>
                        <a:rPr lang="en-US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US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711629"/>
                  </a:ext>
                </a:extLst>
              </a:tr>
              <a:tr h="1735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ag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en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io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 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dd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ac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unde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mun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pa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VID –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1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9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an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em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sup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 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b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con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ec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r>
                        <a:rPr lang="en-ZA" sz="1100" spc="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loc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 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u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nde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v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 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mun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pa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</a:t>
                      </a:r>
                      <a:r>
                        <a:rPr lang="en-ZA" sz="1100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ZA" sz="1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</a:t>
                      </a:r>
                      <a:r>
                        <a:rPr lang="en-ZA" sz="11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ie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</a:t>
                      </a:r>
                      <a:endParaRPr lang="en-ZA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115" algn="just">
                        <a:lnSpc>
                          <a:spcPts val="103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</a:t>
                      </a:r>
                      <a:r>
                        <a:rPr lang="en-ZA" sz="1100" kern="1400" spc="-6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spc="1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ide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unde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115" algn="just">
                        <a:lnSpc>
                          <a:spcPts val="103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</a:t>
                      </a:r>
                      <a:r>
                        <a:rPr lang="en-ZA" sz="1100" kern="1400" spc="-6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spc="1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ide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unde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1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115" algn="just">
                        <a:lnSpc>
                          <a:spcPts val="103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5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</a:t>
                      </a:r>
                      <a:r>
                        <a:rPr lang="en-ZA" sz="1100" kern="1400" spc="-6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100" kern="1400" spc="1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ide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unde</a:t>
                      </a:r>
                      <a:r>
                        <a:rPr lang="en-ZA" sz="1100" kern="1400" spc="-1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1100" kern="1400" spc="-5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mun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100" kern="1400" spc="-10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100" kern="1400" spc="5" dirty="0" smtClean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ZA" sz="1100" kern="1400" dirty="0" smtClean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89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80"/>
          <p:cNvSpPr>
            <a:spLocks noGrp="1"/>
          </p:cNvSpPr>
          <p:nvPr>
            <p:ph type="title"/>
          </p:nvPr>
        </p:nvSpPr>
        <p:spPr>
          <a:xfrm>
            <a:off x="1043609" y="0"/>
            <a:ext cx="8100394" cy="692696"/>
          </a:xfrm>
          <a:prstGeom prst="rect">
            <a:avLst/>
          </a:prstGeom>
        </p:spPr>
        <p:txBody>
          <a:bodyPr>
            <a:normAutofit/>
          </a:bodyPr>
          <a:lstStyle>
            <a:lvl1pPr defTabSz="621769">
              <a:defRPr sz="3200" b="1"/>
            </a:lvl1pPr>
          </a:lstStyle>
          <a:p>
            <a:pPr algn="ctr"/>
            <a:r>
              <a:rPr lang="en-ZA" sz="2400" dirty="0" smtClean="0">
                <a:solidFill>
                  <a:schemeClr val="bg1"/>
                </a:solidFill>
              </a:rPr>
              <a:t>RISKS RELATED WITH BUDGET REDUCTION </a:t>
            </a:r>
            <a:endParaRPr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24094"/>
              </p:ext>
            </p:extLst>
          </p:nvPr>
        </p:nvGraphicFramePr>
        <p:xfrm>
          <a:off x="107504" y="764704"/>
          <a:ext cx="8784976" cy="5385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7318614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3687769392"/>
                    </a:ext>
                  </a:extLst>
                </a:gridCol>
              </a:tblGrid>
              <a:tr h="405893">
                <a:tc>
                  <a:txBody>
                    <a:bodyPr/>
                    <a:lstStyle/>
                    <a:p>
                      <a:r>
                        <a:rPr lang="en-ZA" b="1" dirty="0" smtClean="0"/>
                        <a:t>Risk</a:t>
                      </a:r>
                      <a:r>
                        <a:rPr lang="en-ZA" b="1" baseline="0" dirty="0" smtClean="0"/>
                        <a:t> RELATED  with budget reduction</a:t>
                      </a:r>
                      <a:endParaRPr lang="en-ZA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Mitigation </a:t>
                      </a:r>
                      <a:endParaRPr lang="en-ZA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58755"/>
                  </a:ext>
                </a:extLst>
              </a:tr>
              <a:tr h="397132">
                <a:tc gridSpan="2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</a:rPr>
                        <a:t>Reduced Number of qualified households to be issued with vouchers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50327"/>
                  </a:ext>
                </a:extLst>
              </a:tr>
              <a:tr h="204006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700" dirty="0" smtClean="0"/>
                        <a:t>Revision</a:t>
                      </a:r>
                      <a:r>
                        <a:rPr lang="en-ZA" sz="1700" baseline="0" dirty="0" smtClean="0"/>
                        <a:t> of the planned vouchers to be issued in Quarter 3 and Quarter 4 of (2020/21) FY from 321 512 to 278 071 to acquired Integrated Digital Televisions (IDTV) sets by qualifying households </a:t>
                      </a:r>
                      <a:endParaRPr lang="en-ZA" sz="17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700" dirty="0" smtClean="0"/>
                        <a:t>The</a:t>
                      </a:r>
                      <a:r>
                        <a:rPr lang="en-ZA" sz="1700" baseline="0" dirty="0" smtClean="0"/>
                        <a:t> shortfall of 43 595 will be compensated through the subsidy rollout of IDVTs for the 2020 Grade 12 learners indigent households. 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ZA" sz="170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700" baseline="0" dirty="0" smtClean="0"/>
                        <a:t>The number of the IDTV sets for 2020 Grade 12 learners  to be procured will be increased through shrewd price negotiations process within the budgeted amount of R242 000 000.</a:t>
                      </a:r>
                      <a:endParaRPr lang="en-ZA" sz="17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79003"/>
                  </a:ext>
                </a:extLst>
              </a:tr>
              <a:tr h="397132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b="1" dirty="0" smtClean="0">
                          <a:solidFill>
                            <a:schemeClr val="bg1"/>
                          </a:solidFill>
                        </a:rPr>
                        <a:t>Delays</a:t>
                      </a:r>
                      <a:r>
                        <a:rPr lang="en-ZA" b="1" baseline="0" dirty="0" smtClean="0">
                          <a:solidFill>
                            <a:schemeClr val="bg1"/>
                          </a:solidFill>
                        </a:rPr>
                        <a:t> on Analogue Switch Off (ASO)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43497"/>
                  </a:ext>
                </a:extLst>
              </a:tr>
              <a:tr h="1762612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700" dirty="0" smtClean="0"/>
                        <a:t>The budget</a:t>
                      </a:r>
                      <a:r>
                        <a:rPr lang="en-ZA" sz="1700" baseline="0" dirty="0" smtClean="0"/>
                        <a:t> reduction will impact on the 3,2 million households to be issued with subsidy vouchers for acquisition of IDTV sets and this might result in a delayed dual illumination period and also  analogue switch off.</a:t>
                      </a:r>
                      <a:endParaRPr lang="en-ZA" sz="17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700" dirty="0" smtClean="0"/>
                        <a:t>The Agency collaborating with DTT</a:t>
                      </a:r>
                      <a:r>
                        <a:rPr lang="en-ZA" sz="1700" baseline="0" dirty="0" smtClean="0"/>
                        <a:t> PMO Office and Sentech and other stakeholders will need to investigate other cheaper alternative means to ensure a seamless migration of views within the budgeted amount.</a:t>
                      </a:r>
                      <a:endParaRPr lang="en-ZA" sz="17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464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89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3" y="1"/>
            <a:ext cx="6552728" cy="620688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Calibri Light" panose="020F0302020204030204"/>
              </a:rPr>
              <a:t>BDM Budget </a:t>
            </a:r>
            <a:r>
              <a:rPr lang="en-ZA" sz="2400" b="1" dirty="0" smtClean="0">
                <a:solidFill>
                  <a:schemeClr val="bg1"/>
                </a:solidFill>
                <a:latin typeface="Calibri Light" panose="020F0302020204030204"/>
              </a:rPr>
              <a:t>Historically Allocations to date 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1838066"/>
              </p:ext>
            </p:extLst>
          </p:nvPr>
        </p:nvGraphicFramePr>
        <p:xfrm>
          <a:off x="1043608" y="155679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xplosion 2 2"/>
          <p:cNvSpPr/>
          <p:nvPr/>
        </p:nvSpPr>
        <p:spPr>
          <a:xfrm>
            <a:off x="1043608" y="4077072"/>
            <a:ext cx="3708412" cy="2016224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BDM Allocation Adjusted to </a:t>
            </a: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500,421 </a:t>
            </a:r>
            <a:r>
              <a:rPr lang="en-ZA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2020/21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5176" y="7937"/>
            <a:ext cx="7920856" cy="612751"/>
          </a:xfrm>
        </p:spPr>
        <p:txBody>
          <a:bodyPr>
            <a:normAutofit/>
          </a:bodyPr>
          <a:lstStyle/>
          <a:p>
            <a:pPr algn="ctr"/>
            <a:r>
              <a:rPr lang="en-US" sz="2200" b="1" i="1" dirty="0" smtClean="0">
                <a:solidFill>
                  <a:schemeClr val="bg1"/>
                </a:solidFill>
              </a:rPr>
              <a:t>ADJUSTED BDM APPROPRIATIONS  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52710"/>
              </p:ext>
            </p:extLst>
          </p:nvPr>
        </p:nvGraphicFramePr>
        <p:xfrm>
          <a:off x="612774" y="1484783"/>
          <a:ext cx="7847657" cy="3191475"/>
        </p:xfrm>
        <a:graphic>
          <a:graphicData uri="http://schemas.openxmlformats.org/drawingml/2006/table">
            <a:tbl>
              <a:tblPr firstRow="1" firstCol="1" bandRow="1"/>
              <a:tblGrid>
                <a:gridCol w="4714403">
                  <a:extLst>
                    <a:ext uri="{9D8B030D-6E8A-4147-A177-3AD203B41FA5}">
                      <a16:colId xmlns:a16="http://schemas.microsoft.com/office/drawing/2014/main" val="3770768931"/>
                    </a:ext>
                  </a:extLst>
                </a:gridCol>
                <a:gridCol w="1089122">
                  <a:extLst>
                    <a:ext uri="{9D8B030D-6E8A-4147-A177-3AD203B41FA5}">
                      <a16:colId xmlns:a16="http://schemas.microsoft.com/office/drawing/2014/main" val="3171688737"/>
                    </a:ext>
                  </a:extLst>
                </a:gridCol>
                <a:gridCol w="1089975">
                  <a:extLst>
                    <a:ext uri="{9D8B030D-6E8A-4147-A177-3AD203B41FA5}">
                      <a16:colId xmlns:a16="http://schemas.microsoft.com/office/drawing/2014/main" val="20926488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805478659"/>
                    </a:ext>
                  </a:extLst>
                </a:gridCol>
              </a:tblGrid>
              <a:tr h="6044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 APPROPRIATION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R'000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R'000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R'000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35231"/>
                  </a:ext>
                </a:extLst>
              </a:tr>
              <a:tr h="403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 OF TRANSFERS AND SUBSIDIES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Baseline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Baseline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Baseline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926556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Universal Service and Access Agency of South Africa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86,881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91,677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96,037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09174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Universal Service and Access Fund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63,086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66,556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69,766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504099"/>
                  </a:ext>
                </a:extLst>
              </a:tr>
              <a:tr h="336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Universal Service and Access Fund: Broadcasting Digital Migration (Prev Allocation)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578,721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1,163,363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62,713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6956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Universal Service and Access Fund: Broadcasting Digital Migration (Reduction)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-78,300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704616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Allocation on BDM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500,421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1,163,363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62,713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6790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USAASA: Payment for distribution costs to SAPO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178,000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951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0" tIns="288000" rIns="18000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0" tIns="288000" rIns="18000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44826</TotalTime>
  <Words>1171</Words>
  <Application>Microsoft Office PowerPoint</Application>
  <PresentationFormat>On-screen Show (4:3)</PresentationFormat>
  <Paragraphs>235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3_Office Theme</vt:lpstr>
      <vt:lpstr>1_Office Theme</vt:lpstr>
      <vt:lpstr>2_Office Theme</vt:lpstr>
      <vt:lpstr>5_Office Theme</vt:lpstr>
      <vt:lpstr>6_Office Theme</vt:lpstr>
      <vt:lpstr>7_Office Theme</vt:lpstr>
      <vt:lpstr> BROADCASTING DIGITAL MIGRATION  PRESENTATION TO PARLIAMENT    ADJUSTED BUDGET ALLOCATION 2020/21    </vt:lpstr>
      <vt:lpstr>THE NET EFFECT OF BDM BUDGET REDUCTION  </vt:lpstr>
      <vt:lpstr>BROADCASTING DIGITAL MIGRATION (BDM)</vt:lpstr>
      <vt:lpstr>DIGITAL MIGRATION ECOSYSTEM  </vt:lpstr>
      <vt:lpstr>REVISED USAF APP 2020/21 Programme 1 </vt:lpstr>
      <vt:lpstr>REVISED USAF APP 2020/21 Programme 1 </vt:lpstr>
      <vt:lpstr>RISKS RELATED WITH BUDGET REDUCTION </vt:lpstr>
      <vt:lpstr>BDM Budget Historically Allocations to date </vt:lpstr>
      <vt:lpstr>ADJUSTED BDM APPROPRIATIONS  </vt:lpstr>
      <vt:lpstr>    THANK YOU  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STB Subsidy Rollout</dc:title>
  <dc:creator>Thabo Makenete</dc:creator>
  <cp:lastModifiedBy>Hajiera Salie</cp:lastModifiedBy>
  <cp:revision>1339</cp:revision>
  <cp:lastPrinted>2017-09-27T13:45:40Z</cp:lastPrinted>
  <dcterms:created xsi:type="dcterms:W3CDTF">2011-04-28T05:29:01Z</dcterms:created>
  <dcterms:modified xsi:type="dcterms:W3CDTF">2020-07-06T10:14:38Z</dcterms:modified>
</cp:coreProperties>
</file>