
<file path=[Content_Types].xml><?xml version="1.0" encoding="utf-8"?>
<Types xmlns="http://schemas.openxmlformats.org/package/2006/content-types">
  <Default Extension="png" ContentType="image/png"/>
  <Default Extension="bin" ContentType="application/vnd.openxmlformats-officedocument.oleObject"/>
  <Default Extension="xlsm" ContentType="application/vnd.ms-excel.sheet.macroEnabled.12"/>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media/image16.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 id="2147483690" r:id="rId2"/>
    <p:sldMasterId id="2147483703" r:id="rId3"/>
    <p:sldMasterId id="2147483729" r:id="rId4"/>
    <p:sldMasterId id="2147483759" r:id="rId5"/>
    <p:sldMasterId id="2147483774" r:id="rId6"/>
    <p:sldMasterId id="2147483819" r:id="rId7"/>
  </p:sldMasterIdLst>
  <p:notesMasterIdLst>
    <p:notesMasterId r:id="rId53"/>
  </p:notesMasterIdLst>
  <p:handoutMasterIdLst>
    <p:handoutMasterId r:id="rId54"/>
  </p:handoutMasterIdLst>
  <p:sldIdLst>
    <p:sldId id="302" r:id="rId8"/>
    <p:sldId id="414" r:id="rId9"/>
    <p:sldId id="349" r:id="rId10"/>
    <p:sldId id="343" r:id="rId11"/>
    <p:sldId id="344" r:id="rId12"/>
    <p:sldId id="308" r:id="rId13"/>
    <p:sldId id="307" r:id="rId14"/>
    <p:sldId id="356" r:id="rId15"/>
    <p:sldId id="357" r:id="rId16"/>
    <p:sldId id="306" r:id="rId17"/>
    <p:sldId id="362" r:id="rId18"/>
    <p:sldId id="317" r:id="rId19"/>
    <p:sldId id="318" r:id="rId20"/>
    <p:sldId id="337" r:id="rId21"/>
    <p:sldId id="322" r:id="rId22"/>
    <p:sldId id="335" r:id="rId23"/>
    <p:sldId id="415" r:id="rId24"/>
    <p:sldId id="422" r:id="rId25"/>
    <p:sldId id="348" r:id="rId26"/>
    <p:sldId id="423" r:id="rId27"/>
    <p:sldId id="406" r:id="rId28"/>
    <p:sldId id="347" r:id="rId29"/>
    <p:sldId id="346" r:id="rId30"/>
    <p:sldId id="274" r:id="rId31"/>
    <p:sldId id="280" r:id="rId32"/>
    <p:sldId id="353" r:id="rId33"/>
    <p:sldId id="427" r:id="rId34"/>
    <p:sldId id="425" r:id="rId35"/>
    <p:sldId id="419" r:id="rId36"/>
    <p:sldId id="257" r:id="rId37"/>
    <p:sldId id="363" r:id="rId38"/>
    <p:sldId id="258" r:id="rId39"/>
    <p:sldId id="264" r:id="rId40"/>
    <p:sldId id="265" r:id="rId41"/>
    <p:sldId id="266" r:id="rId42"/>
    <p:sldId id="267" r:id="rId43"/>
    <p:sldId id="365" r:id="rId44"/>
    <p:sldId id="420" r:id="rId45"/>
    <p:sldId id="355" r:id="rId46"/>
    <p:sldId id="364" r:id="rId47"/>
    <p:sldId id="366" r:id="rId48"/>
    <p:sldId id="359" r:id="rId49"/>
    <p:sldId id="421" r:id="rId50"/>
    <p:sldId id="358" r:id="rId51"/>
    <p:sldId id="282" r:id="rId5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6"/>
    <p:restoredTop sz="94635"/>
  </p:normalViewPr>
  <p:slideViewPr>
    <p:cSldViewPr snapToGrid="0" snapToObjects="1">
      <p:cViewPr varScale="1">
        <p:scale>
          <a:sx n="69" d="100"/>
          <a:sy n="69" d="100"/>
        </p:scale>
        <p:origin x="1410" y="7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heme" Target="theme/theme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s>
</file>

<file path=ppt/charts/_rels/chart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Macro-Enabled_Worksheet.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manualLayout>
          <c:layoutTarget val="inner"/>
          <c:xMode val="edge"/>
          <c:yMode val="edge"/>
          <c:x val="0.23972602739726001"/>
          <c:y val="9.0252707581227498E-2"/>
          <c:w val="0.522831050228312"/>
          <c:h val="0.82671480144404297"/>
        </c:manualLayout>
      </c:layout>
      <c:pieChart>
        <c:varyColors val="1"/>
        <c:ser>
          <c:idx val="0"/>
          <c:order val="0"/>
          <c:tx>
            <c:strRef>
              <c:f>Sheet1!$A$2</c:f>
              <c:strCache>
                <c:ptCount val="1"/>
              </c:strCache>
            </c:strRef>
          </c:tx>
          <c:dPt>
            <c:idx val="0"/>
            <c:bubble3D val="0"/>
            <c:spPr>
              <a:solidFill>
                <a:srgbClr val="3333FF"/>
              </a:solidFill>
            </c:spPr>
            <c:extLst>
              <c:ext xmlns:c16="http://schemas.microsoft.com/office/drawing/2014/chart" uri="{C3380CC4-5D6E-409C-BE32-E72D297353CC}">
                <c16:uniqueId val="{00000001-F2A0-42D3-92F3-BD14E3337167}"/>
              </c:ext>
            </c:extLst>
          </c:dPt>
          <c:dPt>
            <c:idx val="1"/>
            <c:bubble3D val="0"/>
            <c:spPr>
              <a:solidFill>
                <a:srgbClr val="00CC00"/>
              </a:solidFill>
            </c:spPr>
            <c:extLst>
              <c:ext xmlns:c16="http://schemas.microsoft.com/office/drawing/2014/chart" uri="{C3380CC4-5D6E-409C-BE32-E72D297353CC}">
                <c16:uniqueId val="{00000003-F2A0-42D3-92F3-BD14E3337167}"/>
              </c:ext>
            </c:extLst>
          </c:dPt>
          <c:dPt>
            <c:idx val="2"/>
            <c:bubble3D val="0"/>
            <c:spPr>
              <a:solidFill>
                <a:srgbClr val="FF0000"/>
              </a:solidFill>
            </c:spPr>
            <c:extLst>
              <c:ext xmlns:c16="http://schemas.microsoft.com/office/drawing/2014/chart" uri="{C3380CC4-5D6E-409C-BE32-E72D297353CC}">
                <c16:uniqueId val="{00000005-F2A0-42D3-92F3-BD14E3337167}"/>
              </c:ext>
            </c:extLst>
          </c:dPt>
          <c:cat>
            <c:strRef>
              <c:f>Sheet1!$B$1:$D$1</c:f>
              <c:strCache>
                <c:ptCount val="3"/>
                <c:pt idx="0">
                  <c:v>Public Sector</c:v>
                </c:pt>
                <c:pt idx="1">
                  <c:v>Private Sector</c:v>
                </c:pt>
                <c:pt idx="2">
                  <c:v>Civil Society Sector</c:v>
                </c:pt>
              </c:strCache>
            </c:strRef>
          </c:cat>
          <c:val>
            <c:numRef>
              <c:f>Sheet1!$B$2:$D$2</c:f>
              <c:numCache>
                <c:formatCode>General</c:formatCode>
                <c:ptCount val="3"/>
                <c:pt idx="0">
                  <c:v>681000</c:v>
                </c:pt>
                <c:pt idx="1">
                  <c:v>1446600</c:v>
                </c:pt>
                <c:pt idx="2">
                  <c:v>291000</c:v>
                </c:pt>
              </c:numCache>
            </c:numRef>
          </c:val>
          <c:extLst>
            <c:ext xmlns:c16="http://schemas.microsoft.com/office/drawing/2014/chart" uri="{C3380CC4-5D6E-409C-BE32-E72D297353CC}">
              <c16:uniqueId val="{00000006-F2A0-42D3-92F3-BD14E3337167}"/>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841059602649001"/>
          <c:y val="8.7412587412587395E-2"/>
          <c:w val="0.52538631346578402"/>
          <c:h val="0.83216783216783197"/>
        </c:manualLayout>
      </c:layout>
      <c:pieChart>
        <c:varyColors val="1"/>
        <c:ser>
          <c:idx val="0"/>
          <c:order val="0"/>
          <c:tx>
            <c:strRef>
              <c:f>Sheet1!$A$2</c:f>
              <c:strCache>
                <c:ptCount val="1"/>
              </c:strCache>
            </c:strRef>
          </c:tx>
          <c:spPr>
            <a:solidFill>
              <a:srgbClr val="0000FF"/>
            </a:solidFill>
            <a:ln w="6813">
              <a:noFill/>
            </a:ln>
          </c:spPr>
          <c:dPt>
            <c:idx val="0"/>
            <c:bubble3D val="0"/>
            <c:extLst>
              <c:ext xmlns:c16="http://schemas.microsoft.com/office/drawing/2014/chart" uri="{C3380CC4-5D6E-409C-BE32-E72D297353CC}">
                <c16:uniqueId val="{00000000-090C-4CEB-9A04-0AF431E845C0}"/>
              </c:ext>
            </c:extLst>
          </c:dPt>
          <c:dPt>
            <c:idx val="1"/>
            <c:bubble3D val="0"/>
            <c:spPr>
              <a:solidFill>
                <a:srgbClr val="30E70D"/>
              </a:solidFill>
              <a:ln w="6813">
                <a:noFill/>
              </a:ln>
            </c:spPr>
            <c:extLst>
              <c:ext xmlns:c16="http://schemas.microsoft.com/office/drawing/2014/chart" uri="{C3380CC4-5D6E-409C-BE32-E72D297353CC}">
                <c16:uniqueId val="{00000002-090C-4CEB-9A04-0AF431E845C0}"/>
              </c:ext>
            </c:extLst>
          </c:dPt>
          <c:dPt>
            <c:idx val="2"/>
            <c:bubble3D val="0"/>
            <c:spPr>
              <a:solidFill>
                <a:srgbClr val="FF0000"/>
              </a:solidFill>
              <a:ln w="6813">
                <a:noFill/>
              </a:ln>
            </c:spPr>
            <c:extLst>
              <c:ext xmlns:c16="http://schemas.microsoft.com/office/drawing/2014/chart" uri="{C3380CC4-5D6E-409C-BE32-E72D297353CC}">
                <c16:uniqueId val="{00000004-090C-4CEB-9A04-0AF431E845C0}"/>
              </c:ext>
            </c:extLst>
          </c:dPt>
          <c:cat>
            <c:strRef>
              <c:f>Sheet1!$B$1:$D$1</c:f>
              <c:strCache>
                <c:ptCount val="3"/>
                <c:pt idx="0">
                  <c:v>Public Sector</c:v>
                </c:pt>
                <c:pt idx="1">
                  <c:v>Private Sector</c:v>
                </c:pt>
                <c:pt idx="2">
                  <c:v>Civil Society Sector</c:v>
                </c:pt>
              </c:strCache>
            </c:strRef>
          </c:cat>
          <c:val>
            <c:numRef>
              <c:f>Sheet1!$B$2:$D$2</c:f>
              <c:numCache>
                <c:formatCode>General</c:formatCode>
                <c:ptCount val="3"/>
                <c:pt idx="0">
                  <c:v>123000</c:v>
                </c:pt>
                <c:pt idx="1">
                  <c:v>69000</c:v>
                </c:pt>
                <c:pt idx="2">
                  <c:v>8000</c:v>
                </c:pt>
              </c:numCache>
            </c:numRef>
          </c:val>
          <c:extLst>
            <c:ext xmlns:c16="http://schemas.microsoft.com/office/drawing/2014/chart" uri="{C3380CC4-5D6E-409C-BE32-E72D297353CC}">
              <c16:uniqueId val="{00000005-090C-4CEB-9A04-0AF431E845C0}"/>
            </c:ext>
          </c:extLst>
        </c:ser>
        <c:dLbls>
          <c:showLegendKey val="0"/>
          <c:showVal val="0"/>
          <c:showCatName val="0"/>
          <c:showSerName val="0"/>
          <c:showPercent val="0"/>
          <c:showBubbleSize val="0"/>
          <c:showLeaderLines val="1"/>
        </c:dLbls>
        <c:firstSliceAng val="0"/>
      </c:pieChart>
      <c:spPr>
        <a:noFill/>
        <a:ln w="6813">
          <a:noFill/>
        </a:ln>
      </c:spPr>
    </c:plotArea>
    <c:plotVisOnly val="1"/>
    <c:dispBlanksAs val="zero"/>
    <c:showDLblsOverMax val="0"/>
  </c:chart>
  <c:spPr>
    <a:noFill/>
    <a:ln>
      <a:noFill/>
    </a:ln>
  </c:spPr>
  <c:txPr>
    <a:bodyPr/>
    <a:lstStyle/>
    <a:p>
      <a:pPr>
        <a:defRPr sz="443" b="1" i="0" u="none" strike="noStrike" baseline="0">
          <a:solidFill>
            <a:srgbClr val="000000"/>
          </a:solidFill>
          <a:latin typeface="Times New Roman"/>
          <a:ea typeface="Times New Roman"/>
          <a:cs typeface="Times New Roman"/>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010530B-07ED-9F40-BBC0-A54CF60813CD}" type="datetimeFigureOut">
              <a:rPr lang="en-GB" smtClean="0"/>
              <a:t>26/06/2020</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4A4BB47-0C67-0043-9690-28FDE3E24C84}" type="slidenum">
              <a:rPr lang="en-GB" smtClean="0"/>
              <a:t>‹#›</a:t>
            </a:fld>
            <a:endParaRPr lang="en-GB"/>
          </a:p>
        </p:txBody>
      </p:sp>
    </p:spTree>
    <p:extLst>
      <p:ext uri="{BB962C8B-B14F-4D97-AF65-F5344CB8AC3E}">
        <p14:creationId xmlns:p14="http://schemas.microsoft.com/office/powerpoint/2010/main" val="701579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9C4F7EC-3AA2-D84A-BFC1-24E5F7EC5609}" type="datetimeFigureOut">
              <a:rPr lang="en-GB" smtClean="0"/>
              <a:t>26/06/2020</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0ABC7DA-3673-7D41-9753-0FCE0274BE18}" type="slidenum">
              <a:rPr lang="en-GB" smtClean="0"/>
              <a:t>‹#›</a:t>
            </a:fld>
            <a:endParaRPr lang="en-GB"/>
          </a:p>
        </p:txBody>
      </p:sp>
    </p:spTree>
    <p:extLst>
      <p:ext uri="{BB962C8B-B14F-4D97-AF65-F5344CB8AC3E}">
        <p14:creationId xmlns:p14="http://schemas.microsoft.com/office/powerpoint/2010/main" val="1051614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8" name="Rectangle 28"/>
          <p:cNvSpPr>
            <a:spLocks noGrp="1" noChangeArrowheads="1"/>
          </p:cNvSpPr>
          <p:nvPr>
            <p:ph type="ctrTitle" sz="quarter"/>
          </p:nvPr>
        </p:nvSpPr>
        <p:spPr>
          <a:xfrm>
            <a:off x="685800" y="2286000"/>
            <a:ext cx="7772400" cy="1143000"/>
          </a:xfrm>
        </p:spPr>
        <p:txBody>
          <a:bodyPr/>
          <a:lstStyle>
            <a:lvl1pPr>
              <a:defRPr/>
            </a:lvl1pPr>
          </a:lstStyle>
          <a:p>
            <a:r>
              <a:rPr lang="en-US"/>
              <a:t>Click to edit Master title style</a:t>
            </a:r>
          </a:p>
        </p:txBody>
      </p:sp>
      <p:sp>
        <p:nvSpPr>
          <p:cNvPr id="40989" name="Rectangle 29"/>
          <p:cNvSpPr>
            <a:spLocks noGrp="1" noChangeArrowheads="1"/>
          </p:cNvSpPr>
          <p:nvPr>
            <p:ph type="subTitle" sz="quarter" idx="1"/>
          </p:nvPr>
        </p:nvSpPr>
        <p:spPr>
          <a:xfrm>
            <a:off x="2057400" y="4114800"/>
            <a:ext cx="6400800" cy="1752600"/>
          </a:xfrm>
        </p:spPr>
        <p:txBody>
          <a:bodyPr/>
          <a:lstStyle>
            <a:lvl1pPr marL="0" indent="0" algn="ctr">
              <a:buFontTx/>
              <a:buNone/>
              <a:defRPr/>
            </a:lvl1pPr>
          </a:lstStyle>
          <a:p>
            <a:r>
              <a:rPr lang="en-US"/>
              <a:t>Click to edit Master subtitle style</a:t>
            </a:r>
          </a:p>
        </p:txBody>
      </p:sp>
      <p:sp>
        <p:nvSpPr>
          <p:cNvPr id="4" name="Rectangle 30"/>
          <p:cNvSpPr>
            <a:spLocks noGrp="1" noChangeArrowheads="1"/>
          </p:cNvSpPr>
          <p:nvPr>
            <p:ph type="dt" sz="quarter" idx="10"/>
          </p:nvPr>
        </p:nvSpPr>
        <p:spPr/>
        <p:txBody>
          <a:bodyPr/>
          <a:lstStyle>
            <a:lvl1pPr>
              <a:defRPr i="1">
                <a:solidFill>
                  <a:srgbClr val="FFFFFF"/>
                </a:solidFill>
              </a:defRPr>
            </a:lvl1pPr>
          </a:lstStyle>
          <a:p>
            <a:pPr>
              <a:defRPr/>
            </a:pPr>
            <a:endParaRPr lang="en-US"/>
          </a:p>
        </p:txBody>
      </p:sp>
      <p:sp>
        <p:nvSpPr>
          <p:cNvPr id="5" name="Rectangle 31"/>
          <p:cNvSpPr>
            <a:spLocks noGrp="1" noChangeArrowheads="1"/>
          </p:cNvSpPr>
          <p:nvPr>
            <p:ph type="ftr" sz="quarter" idx="11"/>
          </p:nvPr>
        </p:nvSpPr>
        <p:spPr/>
        <p:txBody>
          <a:bodyPr/>
          <a:lstStyle>
            <a:lvl1pPr>
              <a:defRPr i="1">
                <a:solidFill>
                  <a:srgbClr val="FFFFFF"/>
                </a:solidFill>
              </a:defRPr>
            </a:lvl1pPr>
          </a:lstStyle>
          <a:p>
            <a:pPr>
              <a:defRPr/>
            </a:pPr>
            <a:endParaRPr lang="en-US"/>
          </a:p>
        </p:txBody>
      </p:sp>
      <p:sp>
        <p:nvSpPr>
          <p:cNvPr id="6" name="Rectangle 32"/>
          <p:cNvSpPr>
            <a:spLocks noGrp="1" noChangeArrowheads="1"/>
          </p:cNvSpPr>
          <p:nvPr>
            <p:ph type="sldNum" sz="quarter" idx="12"/>
          </p:nvPr>
        </p:nvSpPr>
        <p:spPr/>
        <p:txBody>
          <a:bodyPr/>
          <a:lstStyle>
            <a:lvl1pPr>
              <a:defRPr i="1">
                <a:solidFill>
                  <a:srgbClr val="FFFFFF"/>
                </a:solidFill>
                <a:latin typeface="Arial" charset="0"/>
                <a:ea typeface="ＭＳ Ｐゴシック" charset="0"/>
                <a:cs typeface="ＭＳ Ｐゴシック" charset="0"/>
              </a:defRPr>
            </a:lvl1pPr>
          </a:lstStyle>
          <a:p>
            <a:pPr>
              <a:defRPr/>
            </a:pPr>
            <a:fld id="{E8790BD1-4AFD-FC4C-A17F-E9394F064367}" type="slidenum">
              <a:rPr lang="en-US"/>
              <a:pPr>
                <a:defRPr/>
              </a:pPr>
              <a:t>‹#›</a:t>
            </a:fld>
            <a:endParaRPr lang="en-US"/>
          </a:p>
        </p:txBody>
      </p:sp>
    </p:spTree>
    <p:extLst>
      <p:ext uri="{BB962C8B-B14F-4D97-AF65-F5344CB8AC3E}">
        <p14:creationId xmlns:p14="http://schemas.microsoft.com/office/powerpoint/2010/main" val="594156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p:txBody>
          <a:bodyPr/>
          <a:lstStyle>
            <a:lvl1pPr>
              <a:defRPr i="1"/>
            </a:lvl1pPr>
          </a:lstStyle>
          <a:p>
            <a:pPr>
              <a:defRPr/>
            </a:pPr>
            <a:endParaRPr lang="en-US"/>
          </a:p>
        </p:txBody>
      </p:sp>
      <p:sp>
        <p:nvSpPr>
          <p:cNvPr id="5" name="Rectangle 20"/>
          <p:cNvSpPr>
            <a:spLocks noGrp="1" noChangeArrowheads="1"/>
          </p:cNvSpPr>
          <p:nvPr>
            <p:ph type="ftr" sz="quarter" idx="11"/>
          </p:nvPr>
        </p:nvSpPr>
        <p:spPr/>
        <p:txBody>
          <a:bodyPr/>
          <a:lstStyle>
            <a:lvl1pPr>
              <a:defRPr i="1"/>
            </a:lvl1pPr>
          </a:lstStyle>
          <a:p>
            <a:pPr>
              <a:defRPr/>
            </a:pPr>
            <a:endParaRPr lang="en-US"/>
          </a:p>
        </p:txBody>
      </p:sp>
      <p:sp>
        <p:nvSpPr>
          <p:cNvPr id="6" name="Rectangle 21"/>
          <p:cNvSpPr>
            <a:spLocks noGrp="1" noChangeArrowheads="1"/>
          </p:cNvSpPr>
          <p:nvPr>
            <p:ph type="sldNum" sz="quarter" idx="12"/>
          </p:nvPr>
        </p:nvSpPr>
        <p:spPr/>
        <p:txBody>
          <a:bodyPr/>
          <a:lstStyle>
            <a:lvl1pPr>
              <a:defRPr i="1">
                <a:latin typeface="Arial" charset="0"/>
                <a:ea typeface="ＭＳ Ｐゴシック" charset="0"/>
                <a:cs typeface="ＭＳ Ｐゴシック" charset="0"/>
              </a:defRPr>
            </a:lvl1pPr>
          </a:lstStyle>
          <a:p>
            <a:pPr>
              <a:defRPr/>
            </a:pPr>
            <a:fld id="{DB06CC9F-A985-DA48-BF0B-6CE744D951B9}" type="slidenum">
              <a:rPr lang="en-US"/>
              <a:pPr>
                <a:defRPr/>
              </a:pPr>
              <a:t>‹#›</a:t>
            </a:fld>
            <a:endParaRPr lang="en-US"/>
          </a:p>
        </p:txBody>
      </p:sp>
    </p:spTree>
    <p:extLst>
      <p:ext uri="{BB962C8B-B14F-4D97-AF65-F5344CB8AC3E}">
        <p14:creationId xmlns:p14="http://schemas.microsoft.com/office/powerpoint/2010/main" val="811440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p:txBody>
          <a:bodyPr/>
          <a:lstStyle>
            <a:lvl1pPr>
              <a:defRPr i="1"/>
            </a:lvl1pPr>
          </a:lstStyle>
          <a:p>
            <a:pPr>
              <a:defRPr/>
            </a:pPr>
            <a:endParaRPr lang="en-US"/>
          </a:p>
        </p:txBody>
      </p:sp>
      <p:sp>
        <p:nvSpPr>
          <p:cNvPr id="5" name="Rectangle 20"/>
          <p:cNvSpPr>
            <a:spLocks noGrp="1" noChangeArrowheads="1"/>
          </p:cNvSpPr>
          <p:nvPr>
            <p:ph type="ftr" sz="quarter" idx="11"/>
          </p:nvPr>
        </p:nvSpPr>
        <p:spPr/>
        <p:txBody>
          <a:bodyPr/>
          <a:lstStyle>
            <a:lvl1pPr>
              <a:defRPr i="1"/>
            </a:lvl1pPr>
          </a:lstStyle>
          <a:p>
            <a:pPr>
              <a:defRPr/>
            </a:pPr>
            <a:endParaRPr lang="en-US"/>
          </a:p>
        </p:txBody>
      </p:sp>
      <p:sp>
        <p:nvSpPr>
          <p:cNvPr id="6" name="Rectangle 21"/>
          <p:cNvSpPr>
            <a:spLocks noGrp="1" noChangeArrowheads="1"/>
          </p:cNvSpPr>
          <p:nvPr>
            <p:ph type="sldNum" sz="quarter" idx="12"/>
          </p:nvPr>
        </p:nvSpPr>
        <p:spPr/>
        <p:txBody>
          <a:bodyPr/>
          <a:lstStyle>
            <a:lvl1pPr>
              <a:defRPr i="1">
                <a:latin typeface="Arial" charset="0"/>
                <a:ea typeface="ＭＳ Ｐゴシック" charset="0"/>
                <a:cs typeface="ＭＳ Ｐゴシック" charset="0"/>
              </a:defRPr>
            </a:lvl1pPr>
          </a:lstStyle>
          <a:p>
            <a:pPr>
              <a:defRPr/>
            </a:pPr>
            <a:fld id="{0905E960-657E-BA4D-A2C7-816DA1B06C39}" type="slidenum">
              <a:rPr lang="en-US"/>
              <a:pPr>
                <a:defRPr/>
              </a:pPr>
              <a:t>‹#›</a:t>
            </a:fld>
            <a:endParaRPr lang="en-US"/>
          </a:p>
        </p:txBody>
      </p:sp>
    </p:spTree>
    <p:extLst>
      <p:ext uri="{BB962C8B-B14F-4D97-AF65-F5344CB8AC3E}">
        <p14:creationId xmlns:p14="http://schemas.microsoft.com/office/powerpoint/2010/main" val="2071612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9"/>
          <p:cNvSpPr>
            <a:spLocks noGrp="1" noChangeArrowheads="1"/>
          </p:cNvSpPr>
          <p:nvPr>
            <p:ph type="dt" sz="half" idx="10"/>
          </p:nvPr>
        </p:nvSpPr>
        <p:spPr/>
        <p:txBody>
          <a:bodyPr/>
          <a:lstStyle>
            <a:lvl1pPr>
              <a:defRPr i="1"/>
            </a:lvl1pPr>
          </a:lstStyle>
          <a:p>
            <a:pPr>
              <a:defRPr/>
            </a:pPr>
            <a:endParaRPr lang="en-US"/>
          </a:p>
        </p:txBody>
      </p:sp>
      <p:sp>
        <p:nvSpPr>
          <p:cNvPr id="4" name="Rectangle 20"/>
          <p:cNvSpPr>
            <a:spLocks noGrp="1" noChangeArrowheads="1"/>
          </p:cNvSpPr>
          <p:nvPr>
            <p:ph type="ftr" sz="quarter" idx="11"/>
          </p:nvPr>
        </p:nvSpPr>
        <p:spPr/>
        <p:txBody>
          <a:bodyPr/>
          <a:lstStyle>
            <a:lvl1pPr>
              <a:defRPr i="1"/>
            </a:lvl1pPr>
          </a:lstStyle>
          <a:p>
            <a:pPr>
              <a:defRPr/>
            </a:pPr>
            <a:endParaRPr lang="en-US"/>
          </a:p>
        </p:txBody>
      </p:sp>
      <p:sp>
        <p:nvSpPr>
          <p:cNvPr id="5" name="Rectangle 21"/>
          <p:cNvSpPr>
            <a:spLocks noGrp="1" noChangeArrowheads="1"/>
          </p:cNvSpPr>
          <p:nvPr>
            <p:ph type="sldNum" sz="quarter" idx="12"/>
          </p:nvPr>
        </p:nvSpPr>
        <p:spPr/>
        <p:txBody>
          <a:bodyPr/>
          <a:lstStyle>
            <a:lvl1pPr>
              <a:defRPr i="1">
                <a:latin typeface="Arial" charset="0"/>
                <a:ea typeface="ＭＳ Ｐゴシック" charset="0"/>
                <a:cs typeface="ＭＳ Ｐゴシック" charset="0"/>
              </a:defRPr>
            </a:lvl1pPr>
          </a:lstStyle>
          <a:p>
            <a:pPr>
              <a:defRPr/>
            </a:pPr>
            <a:fld id="{AF5F1C57-AC5D-5743-83D7-48CBDCE559A8}" type="slidenum">
              <a:rPr lang="en-US"/>
              <a:pPr>
                <a:defRPr/>
              </a:pPr>
              <a:t>‹#›</a:t>
            </a:fld>
            <a:endParaRPr lang="en-US"/>
          </a:p>
        </p:txBody>
      </p:sp>
    </p:spTree>
    <p:extLst>
      <p:ext uri="{BB962C8B-B14F-4D97-AF65-F5344CB8AC3E}">
        <p14:creationId xmlns:p14="http://schemas.microsoft.com/office/powerpoint/2010/main" val="1960602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9"/>
          <p:cNvSpPr>
            <a:spLocks noGrp="1" noChangeArrowheads="1"/>
          </p:cNvSpPr>
          <p:nvPr>
            <p:ph type="dt" sz="half" idx="10"/>
          </p:nvPr>
        </p:nvSpPr>
        <p:spPr/>
        <p:txBody>
          <a:bodyPr/>
          <a:lstStyle>
            <a:lvl1pPr>
              <a:defRPr i="1"/>
            </a:lvl1pPr>
          </a:lstStyle>
          <a:p>
            <a:pPr>
              <a:defRPr/>
            </a:pPr>
            <a:endParaRPr lang="en-US"/>
          </a:p>
        </p:txBody>
      </p:sp>
      <p:sp>
        <p:nvSpPr>
          <p:cNvPr id="7" name="Rectangle 20"/>
          <p:cNvSpPr>
            <a:spLocks noGrp="1" noChangeArrowheads="1"/>
          </p:cNvSpPr>
          <p:nvPr>
            <p:ph type="ftr" sz="quarter" idx="11"/>
          </p:nvPr>
        </p:nvSpPr>
        <p:spPr/>
        <p:txBody>
          <a:bodyPr/>
          <a:lstStyle>
            <a:lvl1pPr>
              <a:defRPr i="1"/>
            </a:lvl1pPr>
          </a:lstStyle>
          <a:p>
            <a:pPr>
              <a:defRPr/>
            </a:pPr>
            <a:endParaRPr lang="en-US"/>
          </a:p>
        </p:txBody>
      </p:sp>
      <p:sp>
        <p:nvSpPr>
          <p:cNvPr id="8" name="Rectangle 21"/>
          <p:cNvSpPr>
            <a:spLocks noGrp="1" noChangeArrowheads="1"/>
          </p:cNvSpPr>
          <p:nvPr>
            <p:ph type="sldNum" sz="quarter" idx="12"/>
          </p:nvPr>
        </p:nvSpPr>
        <p:spPr/>
        <p:txBody>
          <a:bodyPr/>
          <a:lstStyle>
            <a:lvl1pPr>
              <a:defRPr i="1">
                <a:latin typeface="Arial" charset="0"/>
                <a:ea typeface="ＭＳ Ｐゴシック" charset="0"/>
                <a:cs typeface="ＭＳ Ｐゴシック" charset="0"/>
              </a:defRPr>
            </a:lvl1pPr>
          </a:lstStyle>
          <a:p>
            <a:pPr>
              <a:defRPr/>
            </a:pPr>
            <a:fld id="{80E891F9-1650-FF4E-A145-1F55ED7F71B3}" type="slidenum">
              <a:rPr lang="en-US"/>
              <a:pPr>
                <a:defRPr/>
              </a:pPr>
              <a:t>‹#›</a:t>
            </a:fld>
            <a:endParaRPr lang="en-US"/>
          </a:p>
        </p:txBody>
      </p:sp>
    </p:spTree>
    <p:extLst>
      <p:ext uri="{BB962C8B-B14F-4D97-AF65-F5344CB8AC3E}">
        <p14:creationId xmlns:p14="http://schemas.microsoft.com/office/powerpoint/2010/main" val="107340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19"/>
          <p:cNvSpPr>
            <a:spLocks noGrp="1" noChangeArrowheads="1"/>
          </p:cNvSpPr>
          <p:nvPr>
            <p:ph type="dt" sz="half" idx="10"/>
          </p:nvPr>
        </p:nvSpPr>
        <p:spPr/>
        <p:txBody>
          <a:bodyPr/>
          <a:lstStyle>
            <a:lvl1pPr>
              <a:defRPr i="1"/>
            </a:lvl1pPr>
          </a:lstStyle>
          <a:p>
            <a:pPr>
              <a:defRPr/>
            </a:pPr>
            <a:endParaRPr lang="en-US"/>
          </a:p>
        </p:txBody>
      </p:sp>
      <p:sp>
        <p:nvSpPr>
          <p:cNvPr id="5" name="Rectangle 20"/>
          <p:cNvSpPr>
            <a:spLocks noGrp="1" noChangeArrowheads="1"/>
          </p:cNvSpPr>
          <p:nvPr>
            <p:ph type="ftr" sz="quarter" idx="11"/>
          </p:nvPr>
        </p:nvSpPr>
        <p:spPr/>
        <p:txBody>
          <a:bodyPr/>
          <a:lstStyle>
            <a:lvl1pPr>
              <a:defRPr i="1"/>
            </a:lvl1pPr>
          </a:lstStyle>
          <a:p>
            <a:pPr>
              <a:defRPr/>
            </a:pPr>
            <a:endParaRPr lang="en-US"/>
          </a:p>
        </p:txBody>
      </p:sp>
      <p:sp>
        <p:nvSpPr>
          <p:cNvPr id="6" name="Rectangle 21"/>
          <p:cNvSpPr>
            <a:spLocks noGrp="1" noChangeArrowheads="1"/>
          </p:cNvSpPr>
          <p:nvPr>
            <p:ph type="sldNum" sz="quarter" idx="12"/>
          </p:nvPr>
        </p:nvSpPr>
        <p:spPr/>
        <p:txBody>
          <a:bodyPr/>
          <a:lstStyle>
            <a:lvl1pPr>
              <a:defRPr i="1">
                <a:latin typeface="Arial" charset="0"/>
                <a:ea typeface="ＭＳ Ｐゴシック" charset="0"/>
                <a:cs typeface="ＭＳ Ｐゴシック" charset="0"/>
              </a:defRPr>
            </a:lvl1pPr>
          </a:lstStyle>
          <a:p>
            <a:pPr>
              <a:defRPr/>
            </a:pPr>
            <a:fld id="{8130D471-FB98-8C42-AD1D-B711B6C3014D}" type="slidenum">
              <a:rPr lang="en-US"/>
              <a:pPr>
                <a:defRPr/>
              </a:pPr>
              <a:t>‹#›</a:t>
            </a:fld>
            <a:endParaRPr lang="en-US"/>
          </a:p>
        </p:txBody>
      </p:sp>
    </p:spTree>
    <p:extLst>
      <p:ext uri="{BB962C8B-B14F-4D97-AF65-F5344CB8AC3E}">
        <p14:creationId xmlns:p14="http://schemas.microsoft.com/office/powerpoint/2010/main" val="1593648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69524EF-107D-FD4F-9D1E-99B03FA0386B}" type="datetimeFigureOut">
              <a:rPr lang="en-US" smtClean="0">
                <a:solidFill>
                  <a:prstClr val="white"/>
                </a:solidFill>
              </a:rPr>
              <a:pPr/>
              <a:t>6/26/2020</a:t>
            </a:fld>
            <a:endParaRPr lang="en-GB">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white"/>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4F9E63F-41A7-EB4F-9751-2DD52018FFA7}"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832749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69524EF-107D-FD4F-9D1E-99B03FA0386B}" type="datetimeFigureOut">
              <a:rPr lang="en-US" smtClean="0">
                <a:solidFill>
                  <a:prstClr val="white"/>
                </a:solidFill>
              </a:rPr>
              <a:pPr/>
              <a:t>6/26/2020</a:t>
            </a:fld>
            <a:endParaRPr lang="en-GB">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white"/>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4F9E63F-41A7-EB4F-9751-2DD52018FFA7}"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32320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69524EF-107D-FD4F-9D1E-99B03FA0386B}" type="datetimeFigureOut">
              <a:rPr lang="en-US" smtClean="0">
                <a:solidFill>
                  <a:prstClr val="white"/>
                </a:solidFill>
              </a:rPr>
              <a:pPr/>
              <a:t>6/26/2020</a:t>
            </a:fld>
            <a:endParaRPr lang="en-GB">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white"/>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4F9E63F-41A7-EB4F-9751-2DD52018FFA7}"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538774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69524EF-107D-FD4F-9D1E-99B03FA0386B}" type="datetimeFigureOut">
              <a:rPr lang="en-US" smtClean="0">
                <a:solidFill>
                  <a:prstClr val="white"/>
                </a:solidFill>
              </a:rPr>
              <a:pPr/>
              <a:t>6/26/2020</a:t>
            </a:fld>
            <a:endParaRPr lang="en-GB">
              <a:solidFill>
                <a:prstClr val="white"/>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white"/>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4F9E63F-41A7-EB4F-9751-2DD52018FFA7}"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768821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69524EF-107D-FD4F-9D1E-99B03FA0386B}" type="datetimeFigureOut">
              <a:rPr lang="en-US" smtClean="0">
                <a:solidFill>
                  <a:prstClr val="white"/>
                </a:solidFill>
              </a:rPr>
              <a:pPr/>
              <a:t>6/26/2020</a:t>
            </a:fld>
            <a:endParaRPr lang="en-GB">
              <a:solidFill>
                <a:prstClr val="white"/>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solidFill>
                <a:prstClr val="white"/>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4F9E63F-41A7-EB4F-9751-2DD52018FFA7}"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723090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p:txBody>
          <a:bodyPr/>
          <a:lstStyle>
            <a:lvl1pPr>
              <a:defRPr i="1"/>
            </a:lvl1pPr>
          </a:lstStyle>
          <a:p>
            <a:pPr>
              <a:defRPr/>
            </a:pPr>
            <a:endParaRPr lang="en-US"/>
          </a:p>
        </p:txBody>
      </p:sp>
      <p:sp>
        <p:nvSpPr>
          <p:cNvPr id="5" name="Rectangle 20"/>
          <p:cNvSpPr>
            <a:spLocks noGrp="1" noChangeArrowheads="1"/>
          </p:cNvSpPr>
          <p:nvPr>
            <p:ph type="ftr" sz="quarter" idx="11"/>
          </p:nvPr>
        </p:nvSpPr>
        <p:spPr/>
        <p:txBody>
          <a:bodyPr/>
          <a:lstStyle>
            <a:lvl1pPr>
              <a:defRPr i="1"/>
            </a:lvl1pPr>
          </a:lstStyle>
          <a:p>
            <a:pPr>
              <a:defRPr/>
            </a:pPr>
            <a:endParaRPr lang="en-US"/>
          </a:p>
        </p:txBody>
      </p:sp>
      <p:sp>
        <p:nvSpPr>
          <p:cNvPr id="6" name="Rectangle 21"/>
          <p:cNvSpPr>
            <a:spLocks noGrp="1" noChangeArrowheads="1"/>
          </p:cNvSpPr>
          <p:nvPr>
            <p:ph type="sldNum" sz="quarter" idx="12"/>
          </p:nvPr>
        </p:nvSpPr>
        <p:spPr/>
        <p:txBody>
          <a:bodyPr/>
          <a:lstStyle>
            <a:lvl1pPr>
              <a:defRPr i="1">
                <a:latin typeface="Arial" charset="0"/>
                <a:ea typeface="ＭＳ Ｐゴシック" charset="0"/>
                <a:cs typeface="ＭＳ Ｐゴシック" charset="0"/>
              </a:defRPr>
            </a:lvl1pPr>
          </a:lstStyle>
          <a:p>
            <a:pPr>
              <a:defRPr/>
            </a:pPr>
            <a:fld id="{AE14231C-03B2-404A-9233-DD1BA73991F8}" type="slidenum">
              <a:rPr lang="en-US"/>
              <a:pPr>
                <a:defRPr/>
              </a:pPr>
              <a:t>‹#›</a:t>
            </a:fld>
            <a:endParaRPr lang="en-US"/>
          </a:p>
        </p:txBody>
      </p:sp>
    </p:spTree>
    <p:extLst>
      <p:ext uri="{BB962C8B-B14F-4D97-AF65-F5344CB8AC3E}">
        <p14:creationId xmlns:p14="http://schemas.microsoft.com/office/powerpoint/2010/main" val="2590349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69524EF-107D-FD4F-9D1E-99B03FA0386B}" type="datetimeFigureOut">
              <a:rPr lang="en-US" smtClean="0">
                <a:solidFill>
                  <a:prstClr val="white"/>
                </a:solidFill>
              </a:rPr>
              <a:pPr/>
              <a:t>6/26/2020</a:t>
            </a:fld>
            <a:endParaRPr lang="en-GB">
              <a:solidFill>
                <a:prstClr val="white"/>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solidFill>
                <a:prstClr val="white"/>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4F9E63F-41A7-EB4F-9751-2DD52018FFA7}"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778609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03409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69524EF-107D-FD4F-9D1E-99B03FA0386B}" type="datetimeFigureOut">
              <a:rPr lang="en-US" smtClean="0">
                <a:solidFill>
                  <a:prstClr val="white"/>
                </a:solidFill>
              </a:rPr>
              <a:pPr/>
              <a:t>6/26/2020</a:t>
            </a:fld>
            <a:endParaRPr lang="en-GB">
              <a:solidFill>
                <a:prstClr val="white"/>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white"/>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4F9E63F-41A7-EB4F-9751-2DD52018FFA7}"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9792745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69524EF-107D-FD4F-9D1E-99B03FA0386B}" type="datetimeFigureOut">
              <a:rPr lang="en-US" smtClean="0">
                <a:solidFill>
                  <a:prstClr val="white"/>
                </a:solidFill>
              </a:rPr>
              <a:pPr/>
              <a:t>6/26/2020</a:t>
            </a:fld>
            <a:endParaRPr lang="en-GB">
              <a:solidFill>
                <a:prstClr val="white"/>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white"/>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4F9E63F-41A7-EB4F-9751-2DD52018FFA7}"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865247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69524EF-107D-FD4F-9D1E-99B03FA0386B}" type="datetimeFigureOut">
              <a:rPr lang="en-US" smtClean="0">
                <a:solidFill>
                  <a:prstClr val="white"/>
                </a:solidFill>
              </a:rPr>
              <a:pPr/>
              <a:t>6/26/2020</a:t>
            </a:fld>
            <a:endParaRPr lang="en-GB">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white"/>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4F9E63F-41A7-EB4F-9751-2DD52018FFA7}"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0785027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69524EF-107D-FD4F-9D1E-99B03FA0386B}" type="datetimeFigureOut">
              <a:rPr lang="en-US" smtClean="0">
                <a:solidFill>
                  <a:prstClr val="white"/>
                </a:solidFill>
              </a:rPr>
              <a:pPr/>
              <a:t>6/26/2020</a:t>
            </a:fld>
            <a:endParaRPr lang="en-GB">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white"/>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4F9E63F-41A7-EB4F-9751-2DD52018FFA7}"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5574312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47681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159C049-8850-3C4E-8713-D0EF620C7909}" type="datetimeFigureOut">
              <a:rPr lang="en-US" smtClean="0">
                <a:solidFill>
                  <a:prstClr val="black">
                    <a:tint val="75000"/>
                  </a:prstClr>
                </a:solidFill>
              </a:rPr>
              <a:pPr/>
              <a:t>6/26/2020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A0D0AC-43CE-9247-A294-4CEE08B1594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413786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159C049-8850-3C4E-8713-D0EF620C7909}" type="datetimeFigureOut">
              <a:rPr lang="en-US" smtClean="0">
                <a:solidFill>
                  <a:prstClr val="black">
                    <a:tint val="75000"/>
                  </a:prstClr>
                </a:solidFill>
              </a:rPr>
              <a:pPr/>
              <a:t>6/26/2020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A0D0AC-43CE-9247-A294-4CEE08B1594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46701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59C049-8850-3C4E-8713-D0EF620C7909}" type="datetimeFigureOut">
              <a:rPr lang="en-US" smtClean="0">
                <a:solidFill>
                  <a:prstClr val="black">
                    <a:tint val="75000"/>
                  </a:prstClr>
                </a:solidFill>
              </a:rPr>
              <a:pPr/>
              <a:t>6/26/2020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A0D0AC-43CE-9247-A294-4CEE08B1594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065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p:cNvSpPr>
            <a:spLocks noGrp="1" noChangeArrowheads="1"/>
          </p:cNvSpPr>
          <p:nvPr>
            <p:ph type="dt" sz="half" idx="10"/>
          </p:nvPr>
        </p:nvSpPr>
        <p:spPr/>
        <p:txBody>
          <a:bodyPr/>
          <a:lstStyle>
            <a:lvl1pPr>
              <a:defRPr i="1"/>
            </a:lvl1pPr>
          </a:lstStyle>
          <a:p>
            <a:pPr>
              <a:defRPr/>
            </a:pPr>
            <a:endParaRPr lang="en-US"/>
          </a:p>
        </p:txBody>
      </p:sp>
      <p:sp>
        <p:nvSpPr>
          <p:cNvPr id="5" name="Rectangle 20"/>
          <p:cNvSpPr>
            <a:spLocks noGrp="1" noChangeArrowheads="1"/>
          </p:cNvSpPr>
          <p:nvPr>
            <p:ph type="ftr" sz="quarter" idx="11"/>
          </p:nvPr>
        </p:nvSpPr>
        <p:spPr/>
        <p:txBody>
          <a:bodyPr/>
          <a:lstStyle>
            <a:lvl1pPr>
              <a:defRPr i="1"/>
            </a:lvl1pPr>
          </a:lstStyle>
          <a:p>
            <a:pPr>
              <a:defRPr/>
            </a:pPr>
            <a:endParaRPr lang="en-US"/>
          </a:p>
        </p:txBody>
      </p:sp>
      <p:sp>
        <p:nvSpPr>
          <p:cNvPr id="6" name="Rectangle 21"/>
          <p:cNvSpPr>
            <a:spLocks noGrp="1" noChangeArrowheads="1"/>
          </p:cNvSpPr>
          <p:nvPr>
            <p:ph type="sldNum" sz="quarter" idx="12"/>
          </p:nvPr>
        </p:nvSpPr>
        <p:spPr/>
        <p:txBody>
          <a:bodyPr/>
          <a:lstStyle>
            <a:lvl1pPr>
              <a:defRPr i="1">
                <a:latin typeface="Arial" charset="0"/>
                <a:ea typeface="ＭＳ Ｐゴシック" charset="0"/>
                <a:cs typeface="ＭＳ Ｐゴシック" charset="0"/>
              </a:defRPr>
            </a:lvl1pPr>
          </a:lstStyle>
          <a:p>
            <a:pPr>
              <a:defRPr/>
            </a:pPr>
            <a:fld id="{46CC1CA8-D2D5-5F4D-80A3-93CB78D64448}" type="slidenum">
              <a:rPr lang="en-US"/>
              <a:pPr>
                <a:defRPr/>
              </a:pPr>
              <a:t>‹#›</a:t>
            </a:fld>
            <a:endParaRPr lang="en-US"/>
          </a:p>
        </p:txBody>
      </p:sp>
    </p:spTree>
    <p:extLst>
      <p:ext uri="{BB962C8B-B14F-4D97-AF65-F5344CB8AC3E}">
        <p14:creationId xmlns:p14="http://schemas.microsoft.com/office/powerpoint/2010/main" val="21082412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159C049-8850-3C4E-8713-D0EF620C7909}" type="datetimeFigureOut">
              <a:rPr lang="en-US" smtClean="0">
                <a:solidFill>
                  <a:prstClr val="black">
                    <a:tint val="75000"/>
                  </a:prstClr>
                </a:solidFill>
              </a:rPr>
              <a:pPr/>
              <a:t>6/26/2020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9A0D0AC-43CE-9247-A294-4CEE08B1594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202670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159C049-8850-3C4E-8713-D0EF620C7909}" type="datetimeFigureOut">
              <a:rPr lang="en-US" smtClean="0">
                <a:solidFill>
                  <a:prstClr val="black">
                    <a:tint val="75000"/>
                  </a:prstClr>
                </a:solidFill>
              </a:rPr>
              <a:pPr/>
              <a:t>6/26/2020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9A0D0AC-43CE-9247-A294-4CEE08B1594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99859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159C049-8850-3C4E-8713-D0EF620C7909}" type="datetimeFigureOut">
              <a:rPr lang="en-US" smtClean="0">
                <a:solidFill>
                  <a:prstClr val="black">
                    <a:tint val="75000"/>
                  </a:prstClr>
                </a:solidFill>
              </a:rPr>
              <a:pPr/>
              <a:t>6/26/2020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9A0D0AC-43CE-9247-A294-4CEE08B1594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031425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59C049-8850-3C4E-8713-D0EF620C7909}" type="datetimeFigureOut">
              <a:rPr lang="en-US" smtClean="0">
                <a:solidFill>
                  <a:prstClr val="black">
                    <a:tint val="75000"/>
                  </a:prstClr>
                </a:solidFill>
              </a:rPr>
              <a:pPr/>
              <a:t>6/26/2020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9A0D0AC-43CE-9247-A294-4CEE08B1594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822482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59C049-8850-3C4E-8713-D0EF620C7909}" type="datetimeFigureOut">
              <a:rPr lang="en-US" smtClean="0">
                <a:solidFill>
                  <a:prstClr val="black">
                    <a:tint val="75000"/>
                  </a:prstClr>
                </a:solidFill>
              </a:rPr>
              <a:pPr/>
              <a:t>6/26/2020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9A0D0AC-43CE-9247-A294-4CEE08B1594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654462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59C049-8850-3C4E-8713-D0EF620C7909}" type="datetimeFigureOut">
              <a:rPr lang="en-US" smtClean="0">
                <a:solidFill>
                  <a:prstClr val="black">
                    <a:tint val="75000"/>
                  </a:prstClr>
                </a:solidFill>
              </a:rPr>
              <a:pPr/>
              <a:t>6/26/2020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9A0D0AC-43CE-9247-A294-4CEE08B1594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012716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159C049-8850-3C4E-8713-D0EF620C7909}" type="datetimeFigureOut">
              <a:rPr lang="en-US" smtClean="0">
                <a:solidFill>
                  <a:prstClr val="black">
                    <a:tint val="75000"/>
                  </a:prstClr>
                </a:solidFill>
              </a:rPr>
              <a:pPr/>
              <a:t>6/26/2020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A0D0AC-43CE-9247-A294-4CEE08B1594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474510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159C049-8850-3C4E-8713-D0EF620C7909}" type="datetimeFigureOut">
              <a:rPr lang="en-US" smtClean="0">
                <a:solidFill>
                  <a:prstClr val="black">
                    <a:tint val="75000"/>
                  </a:prstClr>
                </a:solidFill>
              </a:rPr>
              <a:pPr/>
              <a:t>6/26/2020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A0D0AC-43CE-9247-A294-4CEE08B1594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180356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348529287"/>
      </p:ext>
    </p:extLst>
  </p:cSld>
  <p:clrMapOvr>
    <a:masterClrMapping/>
  </p:clrMapOvr>
  <p:transition advTm="4000"/>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9627004"/>
      </p:ext>
    </p:extLst>
  </p:cSld>
  <p:clrMapOvr>
    <a:masterClrMapping/>
  </p:clrMapOvr>
  <p:transition advTm="4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p:cNvSpPr>
            <a:spLocks noGrp="1" noChangeArrowheads="1"/>
          </p:cNvSpPr>
          <p:nvPr>
            <p:ph type="dt" sz="half" idx="10"/>
          </p:nvPr>
        </p:nvSpPr>
        <p:spPr/>
        <p:txBody>
          <a:bodyPr/>
          <a:lstStyle>
            <a:lvl1pPr>
              <a:defRPr i="1"/>
            </a:lvl1pPr>
          </a:lstStyle>
          <a:p>
            <a:pPr>
              <a:defRPr/>
            </a:pPr>
            <a:endParaRPr lang="en-US"/>
          </a:p>
        </p:txBody>
      </p:sp>
      <p:sp>
        <p:nvSpPr>
          <p:cNvPr id="6" name="Rectangle 20"/>
          <p:cNvSpPr>
            <a:spLocks noGrp="1" noChangeArrowheads="1"/>
          </p:cNvSpPr>
          <p:nvPr>
            <p:ph type="ftr" sz="quarter" idx="11"/>
          </p:nvPr>
        </p:nvSpPr>
        <p:spPr/>
        <p:txBody>
          <a:bodyPr/>
          <a:lstStyle>
            <a:lvl1pPr>
              <a:defRPr i="1"/>
            </a:lvl1pPr>
          </a:lstStyle>
          <a:p>
            <a:pPr>
              <a:defRPr/>
            </a:pPr>
            <a:endParaRPr lang="en-US"/>
          </a:p>
        </p:txBody>
      </p:sp>
      <p:sp>
        <p:nvSpPr>
          <p:cNvPr id="7" name="Rectangle 21"/>
          <p:cNvSpPr>
            <a:spLocks noGrp="1" noChangeArrowheads="1"/>
          </p:cNvSpPr>
          <p:nvPr>
            <p:ph type="sldNum" sz="quarter" idx="12"/>
          </p:nvPr>
        </p:nvSpPr>
        <p:spPr/>
        <p:txBody>
          <a:bodyPr/>
          <a:lstStyle>
            <a:lvl1pPr>
              <a:defRPr i="1">
                <a:latin typeface="Arial" charset="0"/>
                <a:ea typeface="ＭＳ Ｐゴシック" charset="0"/>
                <a:cs typeface="ＭＳ Ｐゴシック" charset="0"/>
              </a:defRPr>
            </a:lvl1pPr>
          </a:lstStyle>
          <a:p>
            <a:pPr>
              <a:defRPr/>
            </a:pPr>
            <a:fld id="{11788A87-9BC9-2340-A445-A8FB152664E1}" type="slidenum">
              <a:rPr lang="en-US"/>
              <a:pPr>
                <a:defRPr/>
              </a:pPr>
              <a:t>‹#›</a:t>
            </a:fld>
            <a:endParaRPr lang="en-US"/>
          </a:p>
        </p:txBody>
      </p:sp>
    </p:spTree>
    <p:extLst>
      <p:ext uri="{BB962C8B-B14F-4D97-AF65-F5344CB8AC3E}">
        <p14:creationId xmlns:p14="http://schemas.microsoft.com/office/powerpoint/2010/main" val="3986345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59154381"/>
      </p:ext>
    </p:extLst>
  </p:cSld>
  <p:clrMapOvr>
    <a:masterClrMapping/>
  </p:clrMapOvr>
  <p:transition advTm="4000"/>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1717145"/>
      </p:ext>
    </p:extLst>
  </p:cSld>
  <p:clrMapOvr>
    <a:masterClrMapping/>
  </p:clrMapOvr>
  <p:transition advTm="4000"/>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1789699"/>
      </p:ext>
    </p:extLst>
  </p:cSld>
  <p:clrMapOvr>
    <a:masterClrMapping/>
  </p:clrMapOvr>
  <p:transition advTm="4000"/>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27957899"/>
      </p:ext>
    </p:extLst>
  </p:cSld>
  <p:clrMapOvr>
    <a:masterClrMapping/>
  </p:clrMapOvr>
  <p:transition advTm="4000"/>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0209651"/>
      </p:ext>
    </p:extLst>
  </p:cSld>
  <p:clrMapOvr>
    <a:masterClrMapping/>
  </p:clrMapOvr>
  <p:transition advTm="4000"/>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38894487"/>
      </p:ext>
    </p:extLst>
  </p:cSld>
  <p:clrMapOvr>
    <a:masterClrMapping/>
  </p:clrMapOvr>
  <p:transition advTm="4000"/>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09335005"/>
      </p:ext>
    </p:extLst>
  </p:cSld>
  <p:clrMapOvr>
    <a:masterClrMapping/>
  </p:clrMapOvr>
  <p:transition advTm="4000"/>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4622552"/>
      </p:ext>
    </p:extLst>
  </p:cSld>
  <p:clrMapOvr>
    <a:masterClrMapping/>
  </p:clrMapOvr>
  <p:transition advTm="4000"/>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8456777"/>
      </p:ext>
    </p:extLst>
  </p:cSld>
  <p:clrMapOvr>
    <a:masterClrMapping/>
  </p:clrMapOvr>
  <p:transition advTm="4000"/>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749135"/>
      </p:ext>
    </p:extLst>
  </p:cSld>
  <p:clrMapOvr>
    <a:masterClrMapping/>
  </p:clrMapOvr>
  <p:transition advTm="4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9"/>
          <p:cNvSpPr>
            <a:spLocks noGrp="1" noChangeArrowheads="1"/>
          </p:cNvSpPr>
          <p:nvPr>
            <p:ph type="dt" sz="half" idx="10"/>
          </p:nvPr>
        </p:nvSpPr>
        <p:spPr/>
        <p:txBody>
          <a:bodyPr/>
          <a:lstStyle>
            <a:lvl1pPr>
              <a:defRPr i="1"/>
            </a:lvl1pPr>
          </a:lstStyle>
          <a:p>
            <a:pPr>
              <a:defRPr/>
            </a:pPr>
            <a:endParaRPr lang="en-US"/>
          </a:p>
        </p:txBody>
      </p:sp>
      <p:sp>
        <p:nvSpPr>
          <p:cNvPr id="8" name="Rectangle 20"/>
          <p:cNvSpPr>
            <a:spLocks noGrp="1" noChangeArrowheads="1"/>
          </p:cNvSpPr>
          <p:nvPr>
            <p:ph type="ftr" sz="quarter" idx="11"/>
          </p:nvPr>
        </p:nvSpPr>
        <p:spPr/>
        <p:txBody>
          <a:bodyPr/>
          <a:lstStyle>
            <a:lvl1pPr>
              <a:defRPr i="1"/>
            </a:lvl1pPr>
          </a:lstStyle>
          <a:p>
            <a:pPr>
              <a:defRPr/>
            </a:pPr>
            <a:endParaRPr lang="en-US"/>
          </a:p>
        </p:txBody>
      </p:sp>
      <p:sp>
        <p:nvSpPr>
          <p:cNvPr id="9" name="Rectangle 21"/>
          <p:cNvSpPr>
            <a:spLocks noGrp="1" noChangeArrowheads="1"/>
          </p:cNvSpPr>
          <p:nvPr>
            <p:ph type="sldNum" sz="quarter" idx="12"/>
          </p:nvPr>
        </p:nvSpPr>
        <p:spPr/>
        <p:txBody>
          <a:bodyPr/>
          <a:lstStyle>
            <a:lvl1pPr>
              <a:defRPr i="1">
                <a:latin typeface="Arial" charset="0"/>
                <a:ea typeface="ＭＳ Ｐゴシック" charset="0"/>
                <a:cs typeface="ＭＳ Ｐゴシック" charset="0"/>
              </a:defRPr>
            </a:lvl1pPr>
          </a:lstStyle>
          <a:p>
            <a:pPr>
              <a:defRPr/>
            </a:pPr>
            <a:fld id="{7C56C88C-8247-DA4D-9CBF-2DD2765BC881}" type="slidenum">
              <a:rPr lang="en-US"/>
              <a:pPr>
                <a:defRPr/>
              </a:pPr>
              <a:t>‹#›</a:t>
            </a:fld>
            <a:endParaRPr lang="en-US"/>
          </a:p>
        </p:txBody>
      </p:sp>
    </p:spTree>
    <p:extLst>
      <p:ext uri="{BB962C8B-B14F-4D97-AF65-F5344CB8AC3E}">
        <p14:creationId xmlns:p14="http://schemas.microsoft.com/office/powerpoint/2010/main" val="19439256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396440"/>
      </p:ext>
    </p:extLst>
  </p:cSld>
  <p:clrMapOvr>
    <a:masterClrMapping/>
  </p:clrMapOvr>
  <p:transition advTm="4000"/>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0989" name="Rectangle 29"/>
          <p:cNvSpPr>
            <a:spLocks noGrp="1" noChangeArrowheads="1"/>
          </p:cNvSpPr>
          <p:nvPr>
            <p:ph type="subTitle" sz="quarter" idx="1"/>
          </p:nvPr>
        </p:nvSpPr>
        <p:spPr>
          <a:xfrm>
            <a:off x="2057400" y="4114800"/>
            <a:ext cx="6400800" cy="1752600"/>
          </a:xfrm>
        </p:spPr>
        <p:txBody>
          <a:bodyPr/>
          <a:lstStyle>
            <a:lvl1pPr marL="0" indent="0" algn="ctr">
              <a:buFontTx/>
              <a:buNone/>
              <a:defRPr/>
            </a:lvl1pPr>
          </a:lstStyle>
          <a:p>
            <a:r>
              <a:rPr lang="en-US"/>
              <a:t>Click to edit Master subtitle style</a:t>
            </a:r>
          </a:p>
        </p:txBody>
      </p:sp>
      <p:sp>
        <p:nvSpPr>
          <p:cNvPr id="3" name="Rectangle 30"/>
          <p:cNvSpPr>
            <a:spLocks noGrp="1" noChangeArrowheads="1"/>
          </p:cNvSpPr>
          <p:nvPr>
            <p:ph type="dt" sz="quarter" idx="10"/>
          </p:nvPr>
        </p:nvSpPr>
        <p:spPr>
          <a:xfrm>
            <a:off x="685800" y="6248400"/>
            <a:ext cx="1905000" cy="457200"/>
          </a:xfrm>
          <a:prstGeom prst="rect">
            <a:avLst/>
          </a:prstGeom>
        </p:spPr>
        <p:txBody>
          <a:bodyPr/>
          <a:lstStyle>
            <a:lvl1pPr>
              <a:defRPr>
                <a:solidFill>
                  <a:srgbClr val="FFFFFF"/>
                </a:solidFill>
              </a:defRPr>
            </a:lvl1pPr>
          </a:lstStyle>
          <a:p>
            <a:pPr defTabSz="914400" eaLnBrk="0" fontAlgn="base" hangingPunct="0">
              <a:spcBef>
                <a:spcPct val="0"/>
              </a:spcBef>
              <a:spcAft>
                <a:spcPct val="0"/>
              </a:spcAft>
              <a:defRPr/>
            </a:pPr>
            <a:endParaRPr lang="en-US" sz="1200" i="1">
              <a:latin typeface="Arial" charset="0"/>
              <a:ea typeface="ＭＳ Ｐゴシック" charset="0"/>
              <a:cs typeface="ＭＳ Ｐゴシック" charset="0"/>
            </a:endParaRPr>
          </a:p>
        </p:txBody>
      </p:sp>
      <p:sp>
        <p:nvSpPr>
          <p:cNvPr id="4" name="Rectangle 31"/>
          <p:cNvSpPr>
            <a:spLocks noGrp="1" noChangeArrowheads="1"/>
          </p:cNvSpPr>
          <p:nvPr>
            <p:ph type="ftr" sz="quarter" idx="11"/>
          </p:nvPr>
        </p:nvSpPr>
        <p:spPr>
          <a:xfrm>
            <a:off x="3124200" y="6248400"/>
            <a:ext cx="2895600" cy="457200"/>
          </a:xfrm>
          <a:prstGeom prst="rect">
            <a:avLst/>
          </a:prstGeom>
        </p:spPr>
        <p:txBody>
          <a:bodyPr/>
          <a:lstStyle>
            <a:lvl1pPr>
              <a:defRPr>
                <a:solidFill>
                  <a:srgbClr val="FFFFFF"/>
                </a:solidFill>
              </a:defRPr>
            </a:lvl1pPr>
          </a:lstStyle>
          <a:p>
            <a:pPr defTabSz="914400" eaLnBrk="0" fontAlgn="base" hangingPunct="0">
              <a:spcBef>
                <a:spcPct val="0"/>
              </a:spcBef>
              <a:spcAft>
                <a:spcPct val="0"/>
              </a:spcAft>
              <a:defRPr/>
            </a:pPr>
            <a:endParaRPr lang="en-US" sz="1200" i="1">
              <a:latin typeface="Arial" charset="0"/>
              <a:ea typeface="ＭＳ Ｐゴシック" charset="0"/>
              <a:cs typeface="ＭＳ Ｐゴシック" charset="0"/>
            </a:endParaRPr>
          </a:p>
        </p:txBody>
      </p:sp>
      <p:sp>
        <p:nvSpPr>
          <p:cNvPr id="5" name="Rectangle 32"/>
          <p:cNvSpPr>
            <a:spLocks noGrp="1" noChangeArrowheads="1"/>
          </p:cNvSpPr>
          <p:nvPr>
            <p:ph type="sldNum" sz="quarter" idx="12"/>
          </p:nvPr>
        </p:nvSpPr>
        <p:spPr>
          <a:xfrm>
            <a:off x="6553200" y="6248400"/>
            <a:ext cx="1905000" cy="457200"/>
          </a:xfrm>
          <a:prstGeom prst="rect">
            <a:avLst/>
          </a:prstGeom>
        </p:spPr>
        <p:txBody>
          <a:bodyPr/>
          <a:lstStyle>
            <a:lvl1pPr>
              <a:defRPr>
                <a:solidFill>
                  <a:srgbClr val="FFFFFF"/>
                </a:solidFill>
              </a:defRPr>
            </a:lvl1pPr>
          </a:lstStyle>
          <a:p>
            <a:pPr defTabSz="914400" eaLnBrk="0" fontAlgn="base" hangingPunct="0">
              <a:spcBef>
                <a:spcPct val="0"/>
              </a:spcBef>
              <a:spcAft>
                <a:spcPct val="0"/>
              </a:spcAft>
              <a:defRPr/>
            </a:pPr>
            <a:fld id="{2219B2D0-E43F-AA4B-B7C2-8D084FA74AA7}" type="slidenum">
              <a:rPr lang="en-US" sz="1200" i="1">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sz="1200" i="1">
              <a:latin typeface="Arial" charset="0"/>
              <a:ea typeface="ＭＳ Ｐゴシック" charset="0"/>
              <a:cs typeface="ＭＳ Ｐゴシック" charset="0"/>
            </a:endParaRPr>
          </a:p>
        </p:txBody>
      </p:sp>
    </p:spTree>
    <p:extLst>
      <p:ext uri="{BB962C8B-B14F-4D97-AF65-F5344CB8AC3E}">
        <p14:creationId xmlns:p14="http://schemas.microsoft.com/office/powerpoint/2010/main" val="18237425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17475"/>
            <a:ext cx="9142413" cy="6738938"/>
            <a:chOff x="0" y="74"/>
            <a:chExt cx="5759" cy="4245"/>
          </a:xfrm>
        </p:grpSpPr>
        <p:sp>
          <p:nvSpPr>
            <p:cNvPr id="5" name="Rectangle 3"/>
            <p:cNvSpPr>
              <a:spLocks noChangeArrowheads="1"/>
            </p:cNvSpPr>
            <p:nvPr/>
          </p:nvSpPr>
          <p:spPr bwMode="invGray">
            <a:xfrm>
              <a:off x="432" y="4113"/>
              <a:ext cx="2208" cy="2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en-US">
                <a:solidFill>
                  <a:srgbClr val="FFFFFF"/>
                </a:solidFill>
                <a:cs typeface="MS PGothic" charset="0"/>
              </a:endParaRPr>
            </a:p>
          </p:txBody>
        </p:sp>
        <p:sp>
          <p:nvSpPr>
            <p:cNvPr id="6" name="Rectangle 4"/>
            <p:cNvSpPr>
              <a:spLocks noChangeArrowheads="1"/>
            </p:cNvSpPr>
            <p:nvPr/>
          </p:nvSpPr>
          <p:spPr bwMode="invGray">
            <a:xfrm>
              <a:off x="432" y="1536"/>
              <a:ext cx="5327" cy="48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en-US">
                <a:solidFill>
                  <a:srgbClr val="FFFFFF"/>
                </a:solidFill>
                <a:cs typeface="MS PGothic" charset="0"/>
              </a:endParaRPr>
            </a:p>
          </p:txBody>
        </p:sp>
        <p:sp>
          <p:nvSpPr>
            <p:cNvPr id="7" name="Oval 5"/>
            <p:cNvSpPr>
              <a:spLocks noChangeArrowheads="1"/>
            </p:cNvSpPr>
            <p:nvPr/>
          </p:nvSpPr>
          <p:spPr bwMode="invGray">
            <a:xfrm>
              <a:off x="555" y="74"/>
              <a:ext cx="42" cy="42"/>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en-US">
                <a:solidFill>
                  <a:srgbClr val="FFFFFF"/>
                </a:solidFill>
                <a:cs typeface="MS PGothic" charset="0"/>
              </a:endParaRPr>
            </a:p>
          </p:txBody>
        </p:sp>
        <p:sp>
          <p:nvSpPr>
            <p:cNvPr id="8" name="Oval 6"/>
            <p:cNvSpPr>
              <a:spLocks noChangeArrowheads="1"/>
            </p:cNvSpPr>
            <p:nvPr/>
          </p:nvSpPr>
          <p:spPr bwMode="invGray">
            <a:xfrm>
              <a:off x="555" y="219"/>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en-US">
                <a:solidFill>
                  <a:srgbClr val="FFFFFF"/>
                </a:solidFill>
                <a:cs typeface="MS PGothic" charset="0"/>
              </a:endParaRPr>
            </a:p>
          </p:txBody>
        </p:sp>
        <p:sp>
          <p:nvSpPr>
            <p:cNvPr id="9" name="Oval 7"/>
            <p:cNvSpPr>
              <a:spLocks noChangeArrowheads="1"/>
            </p:cNvSpPr>
            <p:nvPr/>
          </p:nvSpPr>
          <p:spPr bwMode="invGray">
            <a:xfrm>
              <a:off x="555" y="362"/>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en-US">
                <a:solidFill>
                  <a:srgbClr val="FFFFFF"/>
                </a:solidFill>
                <a:cs typeface="MS PGothic" charset="0"/>
              </a:endParaRPr>
            </a:p>
          </p:txBody>
        </p:sp>
        <p:sp>
          <p:nvSpPr>
            <p:cNvPr id="10" name="Oval 8"/>
            <p:cNvSpPr>
              <a:spLocks noChangeArrowheads="1"/>
            </p:cNvSpPr>
            <p:nvPr/>
          </p:nvSpPr>
          <p:spPr bwMode="invGray">
            <a:xfrm>
              <a:off x="555" y="651"/>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en-US">
                <a:solidFill>
                  <a:srgbClr val="FFFFFF"/>
                </a:solidFill>
                <a:cs typeface="MS PGothic" charset="0"/>
              </a:endParaRPr>
            </a:p>
          </p:txBody>
        </p:sp>
        <p:sp>
          <p:nvSpPr>
            <p:cNvPr id="11" name="Oval 9"/>
            <p:cNvSpPr>
              <a:spLocks noChangeArrowheads="1"/>
            </p:cNvSpPr>
            <p:nvPr/>
          </p:nvSpPr>
          <p:spPr bwMode="invGray">
            <a:xfrm>
              <a:off x="555" y="794"/>
              <a:ext cx="42" cy="42"/>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en-US">
                <a:solidFill>
                  <a:srgbClr val="FFFFFF"/>
                </a:solidFill>
                <a:cs typeface="MS PGothic" charset="0"/>
              </a:endParaRPr>
            </a:p>
          </p:txBody>
        </p:sp>
        <p:sp>
          <p:nvSpPr>
            <p:cNvPr id="12" name="Oval 10"/>
            <p:cNvSpPr>
              <a:spLocks noChangeArrowheads="1"/>
            </p:cNvSpPr>
            <p:nvPr/>
          </p:nvSpPr>
          <p:spPr bwMode="invGray">
            <a:xfrm>
              <a:off x="555" y="939"/>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en-US">
                <a:solidFill>
                  <a:srgbClr val="FFFFFF"/>
                </a:solidFill>
                <a:cs typeface="MS PGothic" charset="0"/>
              </a:endParaRPr>
            </a:p>
          </p:txBody>
        </p:sp>
        <p:sp>
          <p:nvSpPr>
            <p:cNvPr id="13" name="Oval 11"/>
            <p:cNvSpPr>
              <a:spLocks noChangeArrowheads="1"/>
            </p:cNvSpPr>
            <p:nvPr/>
          </p:nvSpPr>
          <p:spPr bwMode="invGray">
            <a:xfrm>
              <a:off x="555" y="1082"/>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en-US">
                <a:solidFill>
                  <a:srgbClr val="FFFFFF"/>
                </a:solidFill>
                <a:cs typeface="MS PGothic" charset="0"/>
              </a:endParaRPr>
            </a:p>
          </p:txBody>
        </p:sp>
        <p:sp>
          <p:nvSpPr>
            <p:cNvPr id="14" name="Oval 12"/>
            <p:cNvSpPr>
              <a:spLocks noChangeArrowheads="1"/>
            </p:cNvSpPr>
            <p:nvPr/>
          </p:nvSpPr>
          <p:spPr bwMode="invGray">
            <a:xfrm>
              <a:off x="555" y="1227"/>
              <a:ext cx="42" cy="4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en-US">
                <a:solidFill>
                  <a:srgbClr val="FFFFFF"/>
                </a:solidFill>
                <a:cs typeface="MS PGothic" charset="0"/>
              </a:endParaRPr>
            </a:p>
          </p:txBody>
        </p:sp>
        <p:sp>
          <p:nvSpPr>
            <p:cNvPr id="15" name="Oval 13"/>
            <p:cNvSpPr>
              <a:spLocks noChangeArrowheads="1"/>
            </p:cNvSpPr>
            <p:nvPr/>
          </p:nvSpPr>
          <p:spPr bwMode="invGray">
            <a:xfrm>
              <a:off x="555" y="1371"/>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en-US">
                <a:solidFill>
                  <a:srgbClr val="FFFFFF"/>
                </a:solidFill>
                <a:cs typeface="MS PGothic" charset="0"/>
              </a:endParaRPr>
            </a:p>
          </p:txBody>
        </p:sp>
        <p:grpSp>
          <p:nvGrpSpPr>
            <p:cNvPr id="16" name="Group 14"/>
            <p:cNvGrpSpPr>
              <a:grpSpLocks/>
            </p:cNvGrpSpPr>
            <p:nvPr/>
          </p:nvGrpSpPr>
          <p:grpSpPr bwMode="auto">
            <a:xfrm>
              <a:off x="2859" y="4202"/>
              <a:ext cx="2729" cy="41"/>
              <a:chOff x="2859" y="4202"/>
              <a:chExt cx="2729" cy="41"/>
            </a:xfrm>
          </p:grpSpPr>
          <p:sp>
            <p:nvSpPr>
              <p:cNvPr id="22" name="Oval 15"/>
              <p:cNvSpPr>
                <a:spLocks noChangeArrowheads="1"/>
              </p:cNvSpPr>
              <p:nvPr/>
            </p:nvSpPr>
            <p:spPr bwMode="invGray">
              <a:xfrm>
                <a:off x="2859" y="4202"/>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en-US">
                  <a:solidFill>
                    <a:srgbClr val="FFFFFF"/>
                  </a:solidFill>
                  <a:cs typeface="MS PGothic" charset="0"/>
                </a:endParaRPr>
              </a:p>
            </p:txBody>
          </p:sp>
          <p:sp>
            <p:nvSpPr>
              <p:cNvPr id="23" name="Oval 16"/>
              <p:cNvSpPr>
                <a:spLocks noChangeArrowheads="1"/>
              </p:cNvSpPr>
              <p:nvPr/>
            </p:nvSpPr>
            <p:spPr bwMode="invGray">
              <a:xfrm>
                <a:off x="3243" y="4202"/>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en-US">
                  <a:solidFill>
                    <a:srgbClr val="FFFFFF"/>
                  </a:solidFill>
                  <a:cs typeface="MS PGothic" charset="0"/>
                </a:endParaRPr>
              </a:p>
            </p:txBody>
          </p:sp>
          <p:sp>
            <p:nvSpPr>
              <p:cNvPr id="24" name="Oval 17"/>
              <p:cNvSpPr>
                <a:spLocks noChangeArrowheads="1"/>
              </p:cNvSpPr>
              <p:nvPr/>
            </p:nvSpPr>
            <p:spPr bwMode="invGray">
              <a:xfrm>
                <a:off x="3627" y="4202"/>
                <a:ext cx="41"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en-US">
                  <a:solidFill>
                    <a:srgbClr val="FFFFFF"/>
                  </a:solidFill>
                  <a:cs typeface="MS PGothic" charset="0"/>
                </a:endParaRPr>
              </a:p>
            </p:txBody>
          </p:sp>
          <p:sp>
            <p:nvSpPr>
              <p:cNvPr id="25" name="Oval 18"/>
              <p:cNvSpPr>
                <a:spLocks noChangeArrowheads="1"/>
              </p:cNvSpPr>
              <p:nvPr/>
            </p:nvSpPr>
            <p:spPr bwMode="invGray">
              <a:xfrm>
                <a:off x="4011" y="4202"/>
                <a:ext cx="41"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en-US">
                  <a:solidFill>
                    <a:srgbClr val="FFFFFF"/>
                  </a:solidFill>
                  <a:cs typeface="MS PGothic" charset="0"/>
                </a:endParaRPr>
              </a:p>
            </p:txBody>
          </p:sp>
          <p:sp>
            <p:nvSpPr>
              <p:cNvPr id="26" name="Oval 19"/>
              <p:cNvSpPr>
                <a:spLocks noChangeArrowheads="1"/>
              </p:cNvSpPr>
              <p:nvPr/>
            </p:nvSpPr>
            <p:spPr bwMode="invGray">
              <a:xfrm>
                <a:off x="4395" y="4202"/>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en-US">
                  <a:solidFill>
                    <a:srgbClr val="FFFFFF"/>
                  </a:solidFill>
                  <a:cs typeface="MS PGothic" charset="0"/>
                </a:endParaRPr>
              </a:p>
            </p:txBody>
          </p:sp>
          <p:sp>
            <p:nvSpPr>
              <p:cNvPr id="27" name="Oval 20"/>
              <p:cNvSpPr>
                <a:spLocks noChangeArrowheads="1"/>
              </p:cNvSpPr>
              <p:nvPr/>
            </p:nvSpPr>
            <p:spPr bwMode="invGray">
              <a:xfrm>
                <a:off x="4779" y="4202"/>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en-US">
                  <a:solidFill>
                    <a:srgbClr val="FFFFFF"/>
                  </a:solidFill>
                  <a:cs typeface="MS PGothic" charset="0"/>
                </a:endParaRPr>
              </a:p>
            </p:txBody>
          </p:sp>
          <p:sp>
            <p:nvSpPr>
              <p:cNvPr id="28" name="Oval 21"/>
              <p:cNvSpPr>
                <a:spLocks noChangeArrowheads="1"/>
              </p:cNvSpPr>
              <p:nvPr/>
            </p:nvSpPr>
            <p:spPr bwMode="invGray">
              <a:xfrm>
                <a:off x="5163" y="4202"/>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en-US">
                  <a:solidFill>
                    <a:srgbClr val="FFFFFF"/>
                  </a:solidFill>
                  <a:cs typeface="MS PGothic" charset="0"/>
                </a:endParaRPr>
              </a:p>
            </p:txBody>
          </p:sp>
          <p:sp>
            <p:nvSpPr>
              <p:cNvPr id="29" name="Oval 22"/>
              <p:cNvSpPr>
                <a:spLocks noChangeArrowheads="1"/>
              </p:cNvSpPr>
              <p:nvPr/>
            </p:nvSpPr>
            <p:spPr bwMode="invGray">
              <a:xfrm>
                <a:off x="5547" y="4202"/>
                <a:ext cx="41"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en-US">
                  <a:solidFill>
                    <a:srgbClr val="FFFFFF"/>
                  </a:solidFill>
                  <a:cs typeface="MS PGothic" charset="0"/>
                </a:endParaRPr>
              </a:p>
            </p:txBody>
          </p:sp>
        </p:grpSp>
        <p:sp>
          <p:nvSpPr>
            <p:cNvPr id="17" name="Oval 23"/>
            <p:cNvSpPr>
              <a:spLocks noChangeArrowheads="1"/>
            </p:cNvSpPr>
            <p:nvPr/>
          </p:nvSpPr>
          <p:spPr bwMode="invGray">
            <a:xfrm>
              <a:off x="555" y="507"/>
              <a:ext cx="42" cy="4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en-US">
                <a:solidFill>
                  <a:srgbClr val="FFFFFF"/>
                </a:solidFill>
                <a:cs typeface="MS PGothic" charset="0"/>
              </a:endParaRPr>
            </a:p>
          </p:txBody>
        </p:sp>
        <p:grpSp>
          <p:nvGrpSpPr>
            <p:cNvPr id="18" name="Group 24"/>
            <p:cNvGrpSpPr>
              <a:grpSpLocks/>
            </p:cNvGrpSpPr>
            <p:nvPr/>
          </p:nvGrpSpPr>
          <p:grpSpPr bwMode="auto">
            <a:xfrm>
              <a:off x="0" y="2327"/>
              <a:ext cx="1203" cy="1203"/>
              <a:chOff x="0" y="2327"/>
              <a:chExt cx="1203" cy="1203"/>
            </a:xfrm>
          </p:grpSpPr>
          <p:sp>
            <p:nvSpPr>
              <p:cNvPr id="19" name="Freeform 25"/>
              <p:cNvSpPr>
                <a:spLocks/>
              </p:cNvSpPr>
              <p:nvPr/>
            </p:nvSpPr>
            <p:spPr bwMode="invGray">
              <a:xfrm>
                <a:off x="0" y="2394"/>
                <a:ext cx="443" cy="1033"/>
              </a:xfrm>
              <a:custGeom>
                <a:avLst/>
                <a:gdLst>
                  <a:gd name="T0" fmla="*/ 290 w 443"/>
                  <a:gd name="T1" fmla="*/ 1016 h 1033"/>
                  <a:gd name="T2" fmla="*/ 316 w 443"/>
                  <a:gd name="T3" fmla="*/ 974 h 1033"/>
                  <a:gd name="T4" fmla="*/ 354 w 443"/>
                  <a:gd name="T5" fmla="*/ 920 h 1033"/>
                  <a:gd name="T6" fmla="*/ 384 w 443"/>
                  <a:gd name="T7" fmla="*/ 884 h 1033"/>
                  <a:gd name="T8" fmla="*/ 381 w 443"/>
                  <a:gd name="T9" fmla="*/ 832 h 1033"/>
                  <a:gd name="T10" fmla="*/ 370 w 443"/>
                  <a:gd name="T11" fmla="*/ 794 h 1033"/>
                  <a:gd name="T12" fmla="*/ 361 w 443"/>
                  <a:gd name="T13" fmla="*/ 760 h 1033"/>
                  <a:gd name="T14" fmla="*/ 361 w 443"/>
                  <a:gd name="T15" fmla="*/ 734 h 1033"/>
                  <a:gd name="T16" fmla="*/ 359 w 443"/>
                  <a:gd name="T17" fmla="*/ 707 h 1033"/>
                  <a:gd name="T18" fmla="*/ 373 w 443"/>
                  <a:gd name="T19" fmla="*/ 691 h 1033"/>
                  <a:gd name="T20" fmla="*/ 391 w 443"/>
                  <a:gd name="T21" fmla="*/ 686 h 1033"/>
                  <a:gd name="T22" fmla="*/ 395 w 443"/>
                  <a:gd name="T23" fmla="*/ 680 h 1033"/>
                  <a:gd name="T24" fmla="*/ 390 w 443"/>
                  <a:gd name="T25" fmla="*/ 671 h 1033"/>
                  <a:gd name="T26" fmla="*/ 386 w 443"/>
                  <a:gd name="T27" fmla="*/ 660 h 1033"/>
                  <a:gd name="T28" fmla="*/ 437 w 443"/>
                  <a:gd name="T29" fmla="*/ 635 h 1033"/>
                  <a:gd name="T30" fmla="*/ 442 w 443"/>
                  <a:gd name="T31" fmla="*/ 619 h 1033"/>
                  <a:gd name="T32" fmla="*/ 438 w 443"/>
                  <a:gd name="T33" fmla="*/ 604 h 1033"/>
                  <a:gd name="T34" fmla="*/ 400 w 443"/>
                  <a:gd name="T35" fmla="*/ 543 h 1033"/>
                  <a:gd name="T36" fmla="*/ 384 w 443"/>
                  <a:gd name="T37" fmla="*/ 474 h 1033"/>
                  <a:gd name="T38" fmla="*/ 354 w 443"/>
                  <a:gd name="T39" fmla="*/ 455 h 1033"/>
                  <a:gd name="T40" fmla="*/ 326 w 443"/>
                  <a:gd name="T41" fmla="*/ 433 h 1033"/>
                  <a:gd name="T42" fmla="*/ 312 w 443"/>
                  <a:gd name="T43" fmla="*/ 411 h 1033"/>
                  <a:gd name="T44" fmla="*/ 307 w 443"/>
                  <a:gd name="T45" fmla="*/ 391 h 1033"/>
                  <a:gd name="T46" fmla="*/ 290 w 443"/>
                  <a:gd name="T47" fmla="*/ 339 h 1033"/>
                  <a:gd name="T48" fmla="*/ 308 w 443"/>
                  <a:gd name="T49" fmla="*/ 289 h 1033"/>
                  <a:gd name="T50" fmla="*/ 298 w 443"/>
                  <a:gd name="T51" fmla="*/ 278 h 1033"/>
                  <a:gd name="T52" fmla="*/ 280 w 443"/>
                  <a:gd name="T53" fmla="*/ 307 h 1033"/>
                  <a:gd name="T54" fmla="*/ 269 w 443"/>
                  <a:gd name="T55" fmla="*/ 283 h 1033"/>
                  <a:gd name="T56" fmla="*/ 272 w 443"/>
                  <a:gd name="T57" fmla="*/ 224 h 1033"/>
                  <a:gd name="T58" fmla="*/ 280 w 443"/>
                  <a:gd name="T59" fmla="*/ 177 h 1033"/>
                  <a:gd name="T60" fmla="*/ 280 w 443"/>
                  <a:gd name="T61" fmla="*/ 146 h 1033"/>
                  <a:gd name="T62" fmla="*/ 281 w 443"/>
                  <a:gd name="T63" fmla="*/ 123 h 1033"/>
                  <a:gd name="T64" fmla="*/ 290 w 443"/>
                  <a:gd name="T65" fmla="*/ 104 h 1033"/>
                  <a:gd name="T66" fmla="*/ 296 w 443"/>
                  <a:gd name="T67" fmla="*/ 97 h 1033"/>
                  <a:gd name="T68" fmla="*/ 298 w 443"/>
                  <a:gd name="T69" fmla="*/ 94 h 1033"/>
                  <a:gd name="T70" fmla="*/ 301 w 443"/>
                  <a:gd name="T71" fmla="*/ 92 h 1033"/>
                  <a:gd name="T72" fmla="*/ 307 w 443"/>
                  <a:gd name="T73" fmla="*/ 83 h 1033"/>
                  <a:gd name="T74" fmla="*/ 317 w 443"/>
                  <a:gd name="T75" fmla="*/ 79 h 1033"/>
                  <a:gd name="T76" fmla="*/ 328 w 443"/>
                  <a:gd name="T77" fmla="*/ 77 h 1033"/>
                  <a:gd name="T78" fmla="*/ 337 w 443"/>
                  <a:gd name="T79" fmla="*/ 74 h 1033"/>
                  <a:gd name="T80" fmla="*/ 345 w 443"/>
                  <a:gd name="T81" fmla="*/ 67 h 1033"/>
                  <a:gd name="T82" fmla="*/ 337 w 443"/>
                  <a:gd name="T83" fmla="*/ 50 h 1033"/>
                  <a:gd name="T84" fmla="*/ 337 w 443"/>
                  <a:gd name="T85" fmla="*/ 47 h 1033"/>
                  <a:gd name="T86" fmla="*/ 337 w 443"/>
                  <a:gd name="T87" fmla="*/ 43 h 1033"/>
                  <a:gd name="T88" fmla="*/ 337 w 443"/>
                  <a:gd name="T89" fmla="*/ 41 h 1033"/>
                  <a:gd name="T90" fmla="*/ 334 w 443"/>
                  <a:gd name="T91" fmla="*/ 38 h 1033"/>
                  <a:gd name="T92" fmla="*/ 321 w 443"/>
                  <a:gd name="T93" fmla="*/ 21 h 1033"/>
                  <a:gd name="T94" fmla="*/ 316 w 443"/>
                  <a:gd name="T95" fmla="*/ 0 h 1033"/>
                  <a:gd name="T96" fmla="*/ 188 w 443"/>
                  <a:gd name="T97" fmla="*/ 94 h 1033"/>
                  <a:gd name="T98" fmla="*/ 88 w 443"/>
                  <a:gd name="T99" fmla="*/ 218 h 1033"/>
                  <a:gd name="T100" fmla="*/ 21 w 443"/>
                  <a:gd name="T101" fmla="*/ 366 h 1033"/>
                  <a:gd name="T102" fmla="*/ 0 w 443"/>
                  <a:gd name="T103" fmla="*/ 530 h 1033"/>
                  <a:gd name="T104" fmla="*/ 20 w 443"/>
                  <a:gd name="T105" fmla="*/ 680 h 1033"/>
                  <a:gd name="T106" fmla="*/ 74 w 443"/>
                  <a:gd name="T107" fmla="*/ 819 h 1033"/>
                  <a:gd name="T108" fmla="*/ 160 w 443"/>
                  <a:gd name="T109" fmla="*/ 938 h 1033"/>
                  <a:gd name="T110" fmla="*/ 272 w 443"/>
                  <a:gd name="T111" fmla="*/ 1032 h 103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43" h="1033">
                    <a:moveTo>
                      <a:pt x="272" y="1032"/>
                    </a:moveTo>
                    <a:lnTo>
                      <a:pt x="290" y="1016"/>
                    </a:lnTo>
                    <a:lnTo>
                      <a:pt x="301" y="992"/>
                    </a:lnTo>
                    <a:lnTo>
                      <a:pt x="316" y="974"/>
                    </a:lnTo>
                    <a:lnTo>
                      <a:pt x="328" y="955"/>
                    </a:lnTo>
                    <a:lnTo>
                      <a:pt x="354" y="920"/>
                    </a:lnTo>
                    <a:lnTo>
                      <a:pt x="373" y="904"/>
                    </a:lnTo>
                    <a:lnTo>
                      <a:pt x="384" y="884"/>
                    </a:lnTo>
                    <a:lnTo>
                      <a:pt x="390" y="848"/>
                    </a:lnTo>
                    <a:lnTo>
                      <a:pt x="381" y="832"/>
                    </a:lnTo>
                    <a:lnTo>
                      <a:pt x="375" y="812"/>
                    </a:lnTo>
                    <a:lnTo>
                      <a:pt x="370" y="794"/>
                    </a:lnTo>
                    <a:lnTo>
                      <a:pt x="361" y="774"/>
                    </a:lnTo>
                    <a:lnTo>
                      <a:pt x="361" y="760"/>
                    </a:lnTo>
                    <a:lnTo>
                      <a:pt x="361" y="747"/>
                    </a:lnTo>
                    <a:lnTo>
                      <a:pt x="361" y="734"/>
                    </a:lnTo>
                    <a:lnTo>
                      <a:pt x="359" y="722"/>
                    </a:lnTo>
                    <a:lnTo>
                      <a:pt x="359" y="707"/>
                    </a:lnTo>
                    <a:lnTo>
                      <a:pt x="364" y="698"/>
                    </a:lnTo>
                    <a:lnTo>
                      <a:pt x="373" y="691"/>
                    </a:lnTo>
                    <a:lnTo>
                      <a:pt x="390" y="686"/>
                    </a:lnTo>
                    <a:lnTo>
                      <a:pt x="391" y="686"/>
                    </a:lnTo>
                    <a:lnTo>
                      <a:pt x="395" y="682"/>
                    </a:lnTo>
                    <a:lnTo>
                      <a:pt x="395" y="680"/>
                    </a:lnTo>
                    <a:lnTo>
                      <a:pt x="395" y="677"/>
                    </a:lnTo>
                    <a:lnTo>
                      <a:pt x="390" y="671"/>
                    </a:lnTo>
                    <a:lnTo>
                      <a:pt x="386" y="666"/>
                    </a:lnTo>
                    <a:lnTo>
                      <a:pt x="386" y="660"/>
                    </a:lnTo>
                    <a:lnTo>
                      <a:pt x="395" y="655"/>
                    </a:lnTo>
                    <a:lnTo>
                      <a:pt x="437" y="635"/>
                    </a:lnTo>
                    <a:lnTo>
                      <a:pt x="442" y="626"/>
                    </a:lnTo>
                    <a:lnTo>
                      <a:pt x="442" y="619"/>
                    </a:lnTo>
                    <a:lnTo>
                      <a:pt x="442" y="613"/>
                    </a:lnTo>
                    <a:lnTo>
                      <a:pt x="438" y="604"/>
                    </a:lnTo>
                    <a:lnTo>
                      <a:pt x="417" y="577"/>
                    </a:lnTo>
                    <a:lnTo>
                      <a:pt x="400" y="543"/>
                    </a:lnTo>
                    <a:lnTo>
                      <a:pt x="391" y="511"/>
                    </a:lnTo>
                    <a:lnTo>
                      <a:pt x="384" y="474"/>
                    </a:lnTo>
                    <a:lnTo>
                      <a:pt x="368" y="465"/>
                    </a:lnTo>
                    <a:lnTo>
                      <a:pt x="354" y="455"/>
                    </a:lnTo>
                    <a:lnTo>
                      <a:pt x="339" y="444"/>
                    </a:lnTo>
                    <a:lnTo>
                      <a:pt x="326" y="433"/>
                    </a:lnTo>
                    <a:lnTo>
                      <a:pt x="317" y="422"/>
                    </a:lnTo>
                    <a:lnTo>
                      <a:pt x="312" y="411"/>
                    </a:lnTo>
                    <a:lnTo>
                      <a:pt x="308" y="402"/>
                    </a:lnTo>
                    <a:lnTo>
                      <a:pt x="307" y="391"/>
                    </a:lnTo>
                    <a:lnTo>
                      <a:pt x="285" y="363"/>
                    </a:lnTo>
                    <a:lnTo>
                      <a:pt x="290" y="339"/>
                    </a:lnTo>
                    <a:lnTo>
                      <a:pt x="301" y="314"/>
                    </a:lnTo>
                    <a:lnTo>
                      <a:pt x="308" y="289"/>
                    </a:lnTo>
                    <a:lnTo>
                      <a:pt x="308" y="267"/>
                    </a:lnTo>
                    <a:lnTo>
                      <a:pt x="298" y="278"/>
                    </a:lnTo>
                    <a:lnTo>
                      <a:pt x="287" y="294"/>
                    </a:lnTo>
                    <a:lnTo>
                      <a:pt x="280" y="307"/>
                    </a:lnTo>
                    <a:lnTo>
                      <a:pt x="272" y="314"/>
                    </a:lnTo>
                    <a:lnTo>
                      <a:pt x="269" y="283"/>
                    </a:lnTo>
                    <a:lnTo>
                      <a:pt x="271" y="254"/>
                    </a:lnTo>
                    <a:lnTo>
                      <a:pt x="272" y="224"/>
                    </a:lnTo>
                    <a:lnTo>
                      <a:pt x="272" y="195"/>
                    </a:lnTo>
                    <a:lnTo>
                      <a:pt x="280" y="177"/>
                    </a:lnTo>
                    <a:lnTo>
                      <a:pt x="280" y="164"/>
                    </a:lnTo>
                    <a:lnTo>
                      <a:pt x="280" y="146"/>
                    </a:lnTo>
                    <a:lnTo>
                      <a:pt x="281" y="133"/>
                    </a:lnTo>
                    <a:lnTo>
                      <a:pt x="281" y="123"/>
                    </a:lnTo>
                    <a:lnTo>
                      <a:pt x="285" y="113"/>
                    </a:lnTo>
                    <a:lnTo>
                      <a:pt x="290" y="104"/>
                    </a:lnTo>
                    <a:lnTo>
                      <a:pt x="296" y="97"/>
                    </a:lnTo>
                    <a:lnTo>
                      <a:pt x="298" y="94"/>
                    </a:lnTo>
                    <a:lnTo>
                      <a:pt x="301" y="92"/>
                    </a:lnTo>
                    <a:lnTo>
                      <a:pt x="303" y="86"/>
                    </a:lnTo>
                    <a:lnTo>
                      <a:pt x="307" y="83"/>
                    </a:lnTo>
                    <a:lnTo>
                      <a:pt x="308" y="83"/>
                    </a:lnTo>
                    <a:lnTo>
                      <a:pt x="317" y="79"/>
                    </a:lnTo>
                    <a:lnTo>
                      <a:pt x="323" y="77"/>
                    </a:lnTo>
                    <a:lnTo>
                      <a:pt x="328" y="77"/>
                    </a:lnTo>
                    <a:lnTo>
                      <a:pt x="334" y="74"/>
                    </a:lnTo>
                    <a:lnTo>
                      <a:pt x="337" y="74"/>
                    </a:lnTo>
                    <a:lnTo>
                      <a:pt x="339" y="72"/>
                    </a:lnTo>
                    <a:lnTo>
                      <a:pt x="345" y="67"/>
                    </a:lnTo>
                    <a:lnTo>
                      <a:pt x="345" y="63"/>
                    </a:lnTo>
                    <a:lnTo>
                      <a:pt x="337" y="50"/>
                    </a:lnTo>
                    <a:lnTo>
                      <a:pt x="337" y="47"/>
                    </a:lnTo>
                    <a:lnTo>
                      <a:pt x="337" y="43"/>
                    </a:lnTo>
                    <a:lnTo>
                      <a:pt x="337" y="41"/>
                    </a:lnTo>
                    <a:lnTo>
                      <a:pt x="334" y="41"/>
                    </a:lnTo>
                    <a:lnTo>
                      <a:pt x="334" y="38"/>
                    </a:lnTo>
                    <a:lnTo>
                      <a:pt x="328" y="30"/>
                    </a:lnTo>
                    <a:lnTo>
                      <a:pt x="321" y="21"/>
                    </a:lnTo>
                    <a:lnTo>
                      <a:pt x="317" y="11"/>
                    </a:lnTo>
                    <a:lnTo>
                      <a:pt x="316" y="0"/>
                    </a:lnTo>
                    <a:lnTo>
                      <a:pt x="249" y="41"/>
                    </a:lnTo>
                    <a:lnTo>
                      <a:pt x="188" y="94"/>
                    </a:lnTo>
                    <a:lnTo>
                      <a:pt x="133" y="151"/>
                    </a:lnTo>
                    <a:lnTo>
                      <a:pt x="88" y="218"/>
                    </a:lnTo>
                    <a:lnTo>
                      <a:pt x="50" y="289"/>
                    </a:lnTo>
                    <a:lnTo>
                      <a:pt x="21" y="366"/>
                    </a:lnTo>
                    <a:lnTo>
                      <a:pt x="5" y="446"/>
                    </a:lnTo>
                    <a:lnTo>
                      <a:pt x="0" y="530"/>
                    </a:lnTo>
                    <a:lnTo>
                      <a:pt x="5" y="608"/>
                    </a:lnTo>
                    <a:lnTo>
                      <a:pt x="20" y="680"/>
                    </a:lnTo>
                    <a:lnTo>
                      <a:pt x="45" y="751"/>
                    </a:lnTo>
                    <a:lnTo>
                      <a:pt x="74" y="819"/>
                    </a:lnTo>
                    <a:lnTo>
                      <a:pt x="114" y="879"/>
                    </a:lnTo>
                    <a:lnTo>
                      <a:pt x="160" y="938"/>
                    </a:lnTo>
                    <a:lnTo>
                      <a:pt x="215" y="987"/>
                    </a:lnTo>
                    <a:lnTo>
                      <a:pt x="272" y="1032"/>
                    </a:lnTo>
                  </a:path>
                </a:pathLst>
              </a:custGeom>
              <a:solidFill>
                <a:schemeClr val="folHlink"/>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defTabSz="914400" eaLnBrk="0" fontAlgn="base" hangingPunct="0">
                  <a:spcBef>
                    <a:spcPct val="0"/>
                  </a:spcBef>
                  <a:spcAft>
                    <a:spcPct val="0"/>
                  </a:spcAft>
                </a:pPr>
                <a:endParaRPr lang="en-GB" sz="1200" i="1">
                  <a:solidFill>
                    <a:srgbClr val="FFFFFF"/>
                  </a:solidFill>
                  <a:latin typeface="Arial" charset="0"/>
                  <a:ea typeface="ＭＳ Ｐゴシック" charset="0"/>
                  <a:cs typeface="ＭＳ Ｐゴシック" charset="0"/>
                </a:endParaRPr>
              </a:p>
            </p:txBody>
          </p:sp>
          <p:sp>
            <p:nvSpPr>
              <p:cNvPr id="20" name="Freeform 26"/>
              <p:cNvSpPr>
                <a:spLocks/>
              </p:cNvSpPr>
              <p:nvPr/>
            </p:nvSpPr>
            <p:spPr bwMode="invGray">
              <a:xfrm>
                <a:off x="379" y="2327"/>
                <a:ext cx="824" cy="1203"/>
              </a:xfrm>
              <a:custGeom>
                <a:avLst/>
                <a:gdLst>
                  <a:gd name="T0" fmla="*/ 796 w 824"/>
                  <a:gd name="T1" fmla="*/ 688 h 1203"/>
                  <a:gd name="T2" fmla="*/ 756 w 824"/>
                  <a:gd name="T3" fmla="*/ 641 h 1203"/>
                  <a:gd name="T4" fmla="*/ 812 w 824"/>
                  <a:gd name="T5" fmla="*/ 615 h 1203"/>
                  <a:gd name="T6" fmla="*/ 814 w 824"/>
                  <a:gd name="T7" fmla="*/ 502 h 1203"/>
                  <a:gd name="T8" fmla="*/ 705 w 824"/>
                  <a:gd name="T9" fmla="*/ 247 h 1203"/>
                  <a:gd name="T10" fmla="*/ 651 w 824"/>
                  <a:gd name="T11" fmla="*/ 262 h 1203"/>
                  <a:gd name="T12" fmla="*/ 574 w 824"/>
                  <a:gd name="T13" fmla="*/ 289 h 1203"/>
                  <a:gd name="T14" fmla="*/ 536 w 824"/>
                  <a:gd name="T15" fmla="*/ 258 h 1203"/>
                  <a:gd name="T16" fmla="*/ 563 w 824"/>
                  <a:gd name="T17" fmla="*/ 170 h 1203"/>
                  <a:gd name="T18" fmla="*/ 532 w 824"/>
                  <a:gd name="T19" fmla="*/ 81 h 1203"/>
                  <a:gd name="T20" fmla="*/ 455 w 824"/>
                  <a:gd name="T21" fmla="*/ 56 h 1203"/>
                  <a:gd name="T22" fmla="*/ 484 w 824"/>
                  <a:gd name="T23" fmla="*/ 150 h 1203"/>
                  <a:gd name="T24" fmla="*/ 465 w 824"/>
                  <a:gd name="T25" fmla="*/ 190 h 1203"/>
                  <a:gd name="T26" fmla="*/ 442 w 824"/>
                  <a:gd name="T27" fmla="*/ 200 h 1203"/>
                  <a:gd name="T28" fmla="*/ 419 w 824"/>
                  <a:gd name="T29" fmla="*/ 164 h 1203"/>
                  <a:gd name="T30" fmla="*/ 381 w 824"/>
                  <a:gd name="T31" fmla="*/ 108 h 1203"/>
                  <a:gd name="T32" fmla="*/ 406 w 824"/>
                  <a:gd name="T33" fmla="*/ 108 h 1203"/>
                  <a:gd name="T34" fmla="*/ 424 w 824"/>
                  <a:gd name="T35" fmla="*/ 72 h 1203"/>
                  <a:gd name="T36" fmla="*/ 325 w 824"/>
                  <a:gd name="T37" fmla="*/ 0 h 1203"/>
                  <a:gd name="T38" fmla="*/ 281 w 824"/>
                  <a:gd name="T39" fmla="*/ 27 h 1203"/>
                  <a:gd name="T40" fmla="*/ 240 w 824"/>
                  <a:gd name="T41" fmla="*/ 72 h 1203"/>
                  <a:gd name="T42" fmla="*/ 209 w 824"/>
                  <a:gd name="T43" fmla="*/ 114 h 1203"/>
                  <a:gd name="T44" fmla="*/ 209 w 824"/>
                  <a:gd name="T45" fmla="*/ 150 h 1203"/>
                  <a:gd name="T46" fmla="*/ 240 w 824"/>
                  <a:gd name="T47" fmla="*/ 164 h 1203"/>
                  <a:gd name="T48" fmla="*/ 209 w 824"/>
                  <a:gd name="T49" fmla="*/ 222 h 1203"/>
                  <a:gd name="T50" fmla="*/ 213 w 824"/>
                  <a:gd name="T51" fmla="*/ 242 h 1203"/>
                  <a:gd name="T52" fmla="*/ 267 w 824"/>
                  <a:gd name="T53" fmla="*/ 222 h 1203"/>
                  <a:gd name="T54" fmla="*/ 303 w 824"/>
                  <a:gd name="T55" fmla="*/ 170 h 1203"/>
                  <a:gd name="T56" fmla="*/ 354 w 824"/>
                  <a:gd name="T57" fmla="*/ 231 h 1203"/>
                  <a:gd name="T58" fmla="*/ 372 w 824"/>
                  <a:gd name="T59" fmla="*/ 291 h 1203"/>
                  <a:gd name="T60" fmla="*/ 348 w 824"/>
                  <a:gd name="T61" fmla="*/ 294 h 1203"/>
                  <a:gd name="T62" fmla="*/ 298 w 824"/>
                  <a:gd name="T63" fmla="*/ 309 h 1203"/>
                  <a:gd name="T64" fmla="*/ 323 w 824"/>
                  <a:gd name="T65" fmla="*/ 330 h 1203"/>
                  <a:gd name="T66" fmla="*/ 260 w 824"/>
                  <a:gd name="T67" fmla="*/ 339 h 1203"/>
                  <a:gd name="T68" fmla="*/ 189 w 824"/>
                  <a:gd name="T69" fmla="*/ 411 h 1203"/>
                  <a:gd name="T70" fmla="*/ 184 w 824"/>
                  <a:gd name="T71" fmla="*/ 469 h 1203"/>
                  <a:gd name="T72" fmla="*/ 148 w 824"/>
                  <a:gd name="T73" fmla="*/ 435 h 1203"/>
                  <a:gd name="T74" fmla="*/ 83 w 824"/>
                  <a:gd name="T75" fmla="*/ 402 h 1203"/>
                  <a:gd name="T76" fmla="*/ 0 w 824"/>
                  <a:gd name="T77" fmla="*/ 455 h 1203"/>
                  <a:gd name="T78" fmla="*/ 54 w 824"/>
                  <a:gd name="T79" fmla="*/ 496 h 1203"/>
                  <a:gd name="T80" fmla="*/ 74 w 824"/>
                  <a:gd name="T81" fmla="*/ 485 h 1203"/>
                  <a:gd name="T82" fmla="*/ 54 w 824"/>
                  <a:gd name="T83" fmla="*/ 608 h 1203"/>
                  <a:gd name="T84" fmla="*/ 132 w 824"/>
                  <a:gd name="T85" fmla="*/ 641 h 1203"/>
                  <a:gd name="T86" fmla="*/ 195 w 824"/>
                  <a:gd name="T87" fmla="*/ 661 h 1203"/>
                  <a:gd name="T88" fmla="*/ 249 w 824"/>
                  <a:gd name="T89" fmla="*/ 744 h 1203"/>
                  <a:gd name="T90" fmla="*/ 334 w 824"/>
                  <a:gd name="T91" fmla="*/ 886 h 1203"/>
                  <a:gd name="T92" fmla="*/ 391 w 824"/>
                  <a:gd name="T93" fmla="*/ 1007 h 1203"/>
                  <a:gd name="T94" fmla="*/ 292 w 824"/>
                  <a:gd name="T95" fmla="*/ 1052 h 1203"/>
                  <a:gd name="T96" fmla="*/ 182 w 824"/>
                  <a:gd name="T97" fmla="*/ 1105 h 1203"/>
                  <a:gd name="T98" fmla="*/ 68 w 824"/>
                  <a:gd name="T99" fmla="*/ 1180 h 1203"/>
                  <a:gd name="T100" fmla="*/ 200 w 824"/>
                  <a:gd name="T101" fmla="*/ 1202 h 1203"/>
                  <a:gd name="T102" fmla="*/ 417 w 824"/>
                  <a:gd name="T103" fmla="*/ 1168 h 1203"/>
                  <a:gd name="T104" fmla="*/ 613 w 824"/>
                  <a:gd name="T105" fmla="*/ 1052 h 1203"/>
                  <a:gd name="T106" fmla="*/ 610 w 824"/>
                  <a:gd name="T107" fmla="*/ 929 h 1203"/>
                  <a:gd name="T108" fmla="*/ 543 w 824"/>
                  <a:gd name="T109" fmla="*/ 888 h 1203"/>
                  <a:gd name="T110" fmla="*/ 567 w 824"/>
                  <a:gd name="T111" fmla="*/ 791 h 1203"/>
                  <a:gd name="T112" fmla="*/ 655 w 824"/>
                  <a:gd name="T113" fmla="*/ 738 h 1203"/>
                  <a:gd name="T114" fmla="*/ 725 w 824"/>
                  <a:gd name="T115" fmla="*/ 713 h 1203"/>
                  <a:gd name="T116" fmla="*/ 792 w 824"/>
                  <a:gd name="T117" fmla="*/ 729 h 120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24" h="1203">
                    <a:moveTo>
                      <a:pt x="803" y="736"/>
                    </a:moveTo>
                    <a:lnTo>
                      <a:pt x="807" y="724"/>
                    </a:lnTo>
                    <a:lnTo>
                      <a:pt x="808" y="713"/>
                    </a:lnTo>
                    <a:lnTo>
                      <a:pt x="812" y="702"/>
                    </a:lnTo>
                    <a:lnTo>
                      <a:pt x="814" y="691"/>
                    </a:lnTo>
                    <a:lnTo>
                      <a:pt x="803" y="691"/>
                    </a:lnTo>
                    <a:lnTo>
                      <a:pt x="796" y="688"/>
                    </a:lnTo>
                    <a:lnTo>
                      <a:pt x="783" y="686"/>
                    </a:lnTo>
                    <a:lnTo>
                      <a:pt x="776" y="680"/>
                    </a:lnTo>
                    <a:lnTo>
                      <a:pt x="770" y="675"/>
                    </a:lnTo>
                    <a:lnTo>
                      <a:pt x="767" y="666"/>
                    </a:lnTo>
                    <a:lnTo>
                      <a:pt x="761" y="661"/>
                    </a:lnTo>
                    <a:lnTo>
                      <a:pt x="760" y="655"/>
                    </a:lnTo>
                    <a:lnTo>
                      <a:pt x="756" y="641"/>
                    </a:lnTo>
                    <a:lnTo>
                      <a:pt x="756" y="624"/>
                    </a:lnTo>
                    <a:lnTo>
                      <a:pt x="760" y="610"/>
                    </a:lnTo>
                    <a:lnTo>
                      <a:pt x="767" y="599"/>
                    </a:lnTo>
                    <a:lnTo>
                      <a:pt x="781" y="597"/>
                    </a:lnTo>
                    <a:lnTo>
                      <a:pt x="792" y="599"/>
                    </a:lnTo>
                    <a:lnTo>
                      <a:pt x="803" y="608"/>
                    </a:lnTo>
                    <a:lnTo>
                      <a:pt x="812" y="615"/>
                    </a:lnTo>
                    <a:lnTo>
                      <a:pt x="819" y="628"/>
                    </a:lnTo>
                    <a:lnTo>
                      <a:pt x="823" y="619"/>
                    </a:lnTo>
                    <a:lnTo>
                      <a:pt x="823" y="610"/>
                    </a:lnTo>
                    <a:lnTo>
                      <a:pt x="823" y="605"/>
                    </a:lnTo>
                    <a:lnTo>
                      <a:pt x="823" y="597"/>
                    </a:lnTo>
                    <a:lnTo>
                      <a:pt x="819" y="549"/>
                    </a:lnTo>
                    <a:lnTo>
                      <a:pt x="814" y="502"/>
                    </a:lnTo>
                    <a:lnTo>
                      <a:pt x="807" y="455"/>
                    </a:lnTo>
                    <a:lnTo>
                      <a:pt x="792" y="411"/>
                    </a:lnTo>
                    <a:lnTo>
                      <a:pt x="776" y="366"/>
                    </a:lnTo>
                    <a:lnTo>
                      <a:pt x="756" y="325"/>
                    </a:lnTo>
                    <a:lnTo>
                      <a:pt x="734" y="285"/>
                    </a:lnTo>
                    <a:lnTo>
                      <a:pt x="709" y="247"/>
                    </a:lnTo>
                    <a:lnTo>
                      <a:pt x="705" y="247"/>
                    </a:lnTo>
                    <a:lnTo>
                      <a:pt x="702" y="244"/>
                    </a:lnTo>
                    <a:lnTo>
                      <a:pt x="698" y="244"/>
                    </a:lnTo>
                    <a:lnTo>
                      <a:pt x="693" y="242"/>
                    </a:lnTo>
                    <a:lnTo>
                      <a:pt x="677" y="253"/>
                    </a:lnTo>
                    <a:lnTo>
                      <a:pt x="668" y="254"/>
                    </a:lnTo>
                    <a:lnTo>
                      <a:pt x="660" y="258"/>
                    </a:lnTo>
                    <a:lnTo>
                      <a:pt x="651" y="262"/>
                    </a:lnTo>
                    <a:lnTo>
                      <a:pt x="642" y="264"/>
                    </a:lnTo>
                    <a:lnTo>
                      <a:pt x="631" y="267"/>
                    </a:lnTo>
                    <a:lnTo>
                      <a:pt x="619" y="273"/>
                    </a:lnTo>
                    <a:lnTo>
                      <a:pt x="606" y="278"/>
                    </a:lnTo>
                    <a:lnTo>
                      <a:pt x="594" y="283"/>
                    </a:lnTo>
                    <a:lnTo>
                      <a:pt x="583" y="285"/>
                    </a:lnTo>
                    <a:lnTo>
                      <a:pt x="574" y="289"/>
                    </a:lnTo>
                    <a:lnTo>
                      <a:pt x="567" y="291"/>
                    </a:lnTo>
                    <a:lnTo>
                      <a:pt x="557" y="289"/>
                    </a:lnTo>
                    <a:lnTo>
                      <a:pt x="554" y="285"/>
                    </a:lnTo>
                    <a:lnTo>
                      <a:pt x="548" y="280"/>
                    </a:lnTo>
                    <a:lnTo>
                      <a:pt x="547" y="278"/>
                    </a:lnTo>
                    <a:lnTo>
                      <a:pt x="543" y="273"/>
                    </a:lnTo>
                    <a:lnTo>
                      <a:pt x="536" y="258"/>
                    </a:lnTo>
                    <a:lnTo>
                      <a:pt x="532" y="244"/>
                    </a:lnTo>
                    <a:lnTo>
                      <a:pt x="532" y="231"/>
                    </a:lnTo>
                    <a:lnTo>
                      <a:pt x="530" y="217"/>
                    </a:lnTo>
                    <a:lnTo>
                      <a:pt x="532" y="202"/>
                    </a:lnTo>
                    <a:lnTo>
                      <a:pt x="541" y="190"/>
                    </a:lnTo>
                    <a:lnTo>
                      <a:pt x="552" y="177"/>
                    </a:lnTo>
                    <a:lnTo>
                      <a:pt x="563" y="170"/>
                    </a:lnTo>
                    <a:lnTo>
                      <a:pt x="574" y="159"/>
                    </a:lnTo>
                    <a:lnTo>
                      <a:pt x="583" y="146"/>
                    </a:lnTo>
                    <a:lnTo>
                      <a:pt x="588" y="134"/>
                    </a:lnTo>
                    <a:lnTo>
                      <a:pt x="588" y="119"/>
                    </a:lnTo>
                    <a:lnTo>
                      <a:pt x="568" y="105"/>
                    </a:lnTo>
                    <a:lnTo>
                      <a:pt x="552" y="92"/>
                    </a:lnTo>
                    <a:lnTo>
                      <a:pt x="532" y="81"/>
                    </a:lnTo>
                    <a:lnTo>
                      <a:pt x="512" y="70"/>
                    </a:lnTo>
                    <a:lnTo>
                      <a:pt x="491" y="58"/>
                    </a:lnTo>
                    <a:lnTo>
                      <a:pt x="471" y="47"/>
                    </a:lnTo>
                    <a:lnTo>
                      <a:pt x="449" y="38"/>
                    </a:lnTo>
                    <a:lnTo>
                      <a:pt x="428" y="31"/>
                    </a:lnTo>
                    <a:lnTo>
                      <a:pt x="442" y="45"/>
                    </a:lnTo>
                    <a:lnTo>
                      <a:pt x="455" y="56"/>
                    </a:lnTo>
                    <a:lnTo>
                      <a:pt x="465" y="63"/>
                    </a:lnTo>
                    <a:lnTo>
                      <a:pt x="484" y="74"/>
                    </a:lnTo>
                    <a:lnTo>
                      <a:pt x="485" y="88"/>
                    </a:lnTo>
                    <a:lnTo>
                      <a:pt x="484" y="105"/>
                    </a:lnTo>
                    <a:lnTo>
                      <a:pt x="478" y="123"/>
                    </a:lnTo>
                    <a:lnTo>
                      <a:pt x="478" y="135"/>
                    </a:lnTo>
                    <a:lnTo>
                      <a:pt x="484" y="150"/>
                    </a:lnTo>
                    <a:lnTo>
                      <a:pt x="484" y="155"/>
                    </a:lnTo>
                    <a:lnTo>
                      <a:pt x="480" y="161"/>
                    </a:lnTo>
                    <a:lnTo>
                      <a:pt x="474" y="166"/>
                    </a:lnTo>
                    <a:lnTo>
                      <a:pt x="469" y="170"/>
                    </a:lnTo>
                    <a:lnTo>
                      <a:pt x="465" y="175"/>
                    </a:lnTo>
                    <a:lnTo>
                      <a:pt x="465" y="180"/>
                    </a:lnTo>
                    <a:lnTo>
                      <a:pt x="465" y="190"/>
                    </a:lnTo>
                    <a:lnTo>
                      <a:pt x="464" y="195"/>
                    </a:lnTo>
                    <a:lnTo>
                      <a:pt x="460" y="197"/>
                    </a:lnTo>
                    <a:lnTo>
                      <a:pt x="458" y="200"/>
                    </a:lnTo>
                    <a:lnTo>
                      <a:pt x="455" y="200"/>
                    </a:lnTo>
                    <a:lnTo>
                      <a:pt x="453" y="200"/>
                    </a:lnTo>
                    <a:lnTo>
                      <a:pt x="447" y="197"/>
                    </a:lnTo>
                    <a:lnTo>
                      <a:pt x="442" y="200"/>
                    </a:lnTo>
                    <a:lnTo>
                      <a:pt x="433" y="202"/>
                    </a:lnTo>
                    <a:lnTo>
                      <a:pt x="428" y="202"/>
                    </a:lnTo>
                    <a:lnTo>
                      <a:pt x="424" y="200"/>
                    </a:lnTo>
                    <a:lnTo>
                      <a:pt x="424" y="197"/>
                    </a:lnTo>
                    <a:lnTo>
                      <a:pt x="422" y="195"/>
                    </a:lnTo>
                    <a:lnTo>
                      <a:pt x="419" y="164"/>
                    </a:lnTo>
                    <a:lnTo>
                      <a:pt x="411" y="159"/>
                    </a:lnTo>
                    <a:lnTo>
                      <a:pt x="406" y="150"/>
                    </a:lnTo>
                    <a:lnTo>
                      <a:pt x="397" y="141"/>
                    </a:lnTo>
                    <a:lnTo>
                      <a:pt x="390" y="134"/>
                    </a:lnTo>
                    <a:lnTo>
                      <a:pt x="386" y="125"/>
                    </a:lnTo>
                    <a:lnTo>
                      <a:pt x="384" y="117"/>
                    </a:lnTo>
                    <a:lnTo>
                      <a:pt x="381" y="108"/>
                    </a:lnTo>
                    <a:lnTo>
                      <a:pt x="384" y="103"/>
                    </a:lnTo>
                    <a:lnTo>
                      <a:pt x="386" y="99"/>
                    </a:lnTo>
                    <a:lnTo>
                      <a:pt x="390" y="99"/>
                    </a:lnTo>
                    <a:lnTo>
                      <a:pt x="390" y="97"/>
                    </a:lnTo>
                    <a:lnTo>
                      <a:pt x="391" y="97"/>
                    </a:lnTo>
                    <a:lnTo>
                      <a:pt x="397" y="103"/>
                    </a:lnTo>
                    <a:lnTo>
                      <a:pt x="406" y="108"/>
                    </a:lnTo>
                    <a:lnTo>
                      <a:pt x="413" y="110"/>
                    </a:lnTo>
                    <a:lnTo>
                      <a:pt x="422" y="110"/>
                    </a:lnTo>
                    <a:lnTo>
                      <a:pt x="424" y="110"/>
                    </a:lnTo>
                    <a:lnTo>
                      <a:pt x="424" y="108"/>
                    </a:lnTo>
                    <a:lnTo>
                      <a:pt x="424" y="72"/>
                    </a:lnTo>
                    <a:lnTo>
                      <a:pt x="411" y="56"/>
                    </a:lnTo>
                    <a:lnTo>
                      <a:pt x="395" y="42"/>
                    </a:lnTo>
                    <a:lnTo>
                      <a:pt x="377" y="27"/>
                    </a:lnTo>
                    <a:lnTo>
                      <a:pt x="364" y="9"/>
                    </a:lnTo>
                    <a:lnTo>
                      <a:pt x="350" y="5"/>
                    </a:lnTo>
                    <a:lnTo>
                      <a:pt x="339" y="2"/>
                    </a:lnTo>
                    <a:lnTo>
                      <a:pt x="325" y="0"/>
                    </a:lnTo>
                    <a:lnTo>
                      <a:pt x="312" y="0"/>
                    </a:lnTo>
                    <a:lnTo>
                      <a:pt x="308" y="0"/>
                    </a:lnTo>
                    <a:lnTo>
                      <a:pt x="308" y="2"/>
                    </a:lnTo>
                    <a:lnTo>
                      <a:pt x="308" y="5"/>
                    </a:lnTo>
                    <a:lnTo>
                      <a:pt x="307" y="9"/>
                    </a:lnTo>
                    <a:lnTo>
                      <a:pt x="289" y="14"/>
                    </a:lnTo>
                    <a:lnTo>
                      <a:pt x="281" y="27"/>
                    </a:lnTo>
                    <a:lnTo>
                      <a:pt x="276" y="42"/>
                    </a:lnTo>
                    <a:lnTo>
                      <a:pt x="265" y="56"/>
                    </a:lnTo>
                    <a:lnTo>
                      <a:pt x="260" y="56"/>
                    </a:lnTo>
                    <a:lnTo>
                      <a:pt x="256" y="56"/>
                    </a:lnTo>
                    <a:lnTo>
                      <a:pt x="251" y="56"/>
                    </a:lnTo>
                    <a:lnTo>
                      <a:pt x="249" y="58"/>
                    </a:lnTo>
                    <a:lnTo>
                      <a:pt x="240" y="72"/>
                    </a:lnTo>
                    <a:lnTo>
                      <a:pt x="231" y="87"/>
                    </a:lnTo>
                    <a:lnTo>
                      <a:pt x="224" y="99"/>
                    </a:lnTo>
                    <a:lnTo>
                      <a:pt x="213" y="110"/>
                    </a:lnTo>
                    <a:lnTo>
                      <a:pt x="209" y="110"/>
                    </a:lnTo>
                    <a:lnTo>
                      <a:pt x="209" y="114"/>
                    </a:lnTo>
                    <a:lnTo>
                      <a:pt x="184" y="139"/>
                    </a:lnTo>
                    <a:lnTo>
                      <a:pt x="184" y="141"/>
                    </a:lnTo>
                    <a:lnTo>
                      <a:pt x="195" y="146"/>
                    </a:lnTo>
                    <a:lnTo>
                      <a:pt x="209" y="150"/>
                    </a:lnTo>
                    <a:lnTo>
                      <a:pt x="224" y="153"/>
                    </a:lnTo>
                    <a:lnTo>
                      <a:pt x="234" y="153"/>
                    </a:lnTo>
                    <a:lnTo>
                      <a:pt x="236" y="155"/>
                    </a:lnTo>
                    <a:lnTo>
                      <a:pt x="240" y="155"/>
                    </a:lnTo>
                    <a:lnTo>
                      <a:pt x="240" y="159"/>
                    </a:lnTo>
                    <a:lnTo>
                      <a:pt x="242" y="161"/>
                    </a:lnTo>
                    <a:lnTo>
                      <a:pt x="240" y="164"/>
                    </a:lnTo>
                    <a:lnTo>
                      <a:pt x="234" y="166"/>
                    </a:lnTo>
                    <a:lnTo>
                      <a:pt x="231" y="170"/>
                    </a:lnTo>
                    <a:lnTo>
                      <a:pt x="225" y="171"/>
                    </a:lnTo>
                    <a:lnTo>
                      <a:pt x="220" y="180"/>
                    </a:lnTo>
                    <a:lnTo>
                      <a:pt x="215" y="195"/>
                    </a:lnTo>
                    <a:lnTo>
                      <a:pt x="209" y="208"/>
                    </a:lnTo>
                    <a:lnTo>
                      <a:pt x="209" y="222"/>
                    </a:lnTo>
                    <a:lnTo>
                      <a:pt x="213" y="227"/>
                    </a:lnTo>
                    <a:lnTo>
                      <a:pt x="215" y="227"/>
                    </a:lnTo>
                    <a:lnTo>
                      <a:pt x="213" y="231"/>
                    </a:lnTo>
                    <a:lnTo>
                      <a:pt x="209" y="238"/>
                    </a:lnTo>
                    <a:lnTo>
                      <a:pt x="213" y="242"/>
                    </a:lnTo>
                    <a:lnTo>
                      <a:pt x="215" y="244"/>
                    </a:lnTo>
                    <a:lnTo>
                      <a:pt x="231" y="233"/>
                    </a:lnTo>
                    <a:lnTo>
                      <a:pt x="260" y="231"/>
                    </a:lnTo>
                    <a:lnTo>
                      <a:pt x="260" y="227"/>
                    </a:lnTo>
                    <a:lnTo>
                      <a:pt x="262" y="226"/>
                    </a:lnTo>
                    <a:lnTo>
                      <a:pt x="265" y="226"/>
                    </a:lnTo>
                    <a:lnTo>
                      <a:pt x="267" y="222"/>
                    </a:lnTo>
                    <a:lnTo>
                      <a:pt x="267" y="200"/>
                    </a:lnTo>
                    <a:lnTo>
                      <a:pt x="289" y="155"/>
                    </a:lnTo>
                    <a:lnTo>
                      <a:pt x="292" y="155"/>
                    </a:lnTo>
                    <a:lnTo>
                      <a:pt x="303" y="170"/>
                    </a:lnTo>
                    <a:lnTo>
                      <a:pt x="312" y="180"/>
                    </a:lnTo>
                    <a:lnTo>
                      <a:pt x="323" y="195"/>
                    </a:lnTo>
                    <a:lnTo>
                      <a:pt x="336" y="206"/>
                    </a:lnTo>
                    <a:lnTo>
                      <a:pt x="343" y="211"/>
                    </a:lnTo>
                    <a:lnTo>
                      <a:pt x="345" y="217"/>
                    </a:lnTo>
                    <a:lnTo>
                      <a:pt x="350" y="226"/>
                    </a:lnTo>
                    <a:lnTo>
                      <a:pt x="354" y="231"/>
                    </a:lnTo>
                    <a:lnTo>
                      <a:pt x="354" y="244"/>
                    </a:lnTo>
                    <a:lnTo>
                      <a:pt x="354" y="258"/>
                    </a:lnTo>
                    <a:lnTo>
                      <a:pt x="359" y="273"/>
                    </a:lnTo>
                    <a:lnTo>
                      <a:pt x="364" y="283"/>
                    </a:lnTo>
                    <a:lnTo>
                      <a:pt x="366" y="285"/>
                    </a:lnTo>
                    <a:lnTo>
                      <a:pt x="370" y="289"/>
                    </a:lnTo>
                    <a:lnTo>
                      <a:pt x="372" y="291"/>
                    </a:lnTo>
                    <a:lnTo>
                      <a:pt x="375" y="294"/>
                    </a:lnTo>
                    <a:lnTo>
                      <a:pt x="375" y="298"/>
                    </a:lnTo>
                    <a:lnTo>
                      <a:pt x="372" y="300"/>
                    </a:lnTo>
                    <a:lnTo>
                      <a:pt x="372" y="305"/>
                    </a:lnTo>
                    <a:lnTo>
                      <a:pt x="370" y="309"/>
                    </a:lnTo>
                    <a:lnTo>
                      <a:pt x="359" y="305"/>
                    </a:lnTo>
                    <a:lnTo>
                      <a:pt x="348" y="294"/>
                    </a:lnTo>
                    <a:lnTo>
                      <a:pt x="336" y="285"/>
                    </a:lnTo>
                    <a:lnTo>
                      <a:pt x="323" y="283"/>
                    </a:lnTo>
                    <a:lnTo>
                      <a:pt x="314" y="289"/>
                    </a:lnTo>
                    <a:lnTo>
                      <a:pt x="308" y="294"/>
                    </a:lnTo>
                    <a:lnTo>
                      <a:pt x="299" y="300"/>
                    </a:lnTo>
                    <a:lnTo>
                      <a:pt x="296" y="305"/>
                    </a:lnTo>
                    <a:lnTo>
                      <a:pt x="298" y="309"/>
                    </a:lnTo>
                    <a:lnTo>
                      <a:pt x="299" y="310"/>
                    </a:lnTo>
                    <a:lnTo>
                      <a:pt x="299" y="314"/>
                    </a:lnTo>
                    <a:lnTo>
                      <a:pt x="303" y="314"/>
                    </a:lnTo>
                    <a:lnTo>
                      <a:pt x="312" y="314"/>
                    </a:lnTo>
                    <a:lnTo>
                      <a:pt x="317" y="316"/>
                    </a:lnTo>
                    <a:lnTo>
                      <a:pt x="319" y="321"/>
                    </a:lnTo>
                    <a:lnTo>
                      <a:pt x="323" y="330"/>
                    </a:lnTo>
                    <a:lnTo>
                      <a:pt x="319" y="334"/>
                    </a:lnTo>
                    <a:lnTo>
                      <a:pt x="317" y="339"/>
                    </a:lnTo>
                    <a:lnTo>
                      <a:pt x="260" y="327"/>
                    </a:lnTo>
                    <a:lnTo>
                      <a:pt x="260" y="334"/>
                    </a:lnTo>
                    <a:lnTo>
                      <a:pt x="260" y="339"/>
                    </a:lnTo>
                    <a:lnTo>
                      <a:pt x="260" y="345"/>
                    </a:lnTo>
                    <a:lnTo>
                      <a:pt x="256" y="347"/>
                    </a:lnTo>
                    <a:lnTo>
                      <a:pt x="251" y="356"/>
                    </a:lnTo>
                    <a:lnTo>
                      <a:pt x="249" y="357"/>
                    </a:lnTo>
                    <a:lnTo>
                      <a:pt x="242" y="366"/>
                    </a:lnTo>
                    <a:lnTo>
                      <a:pt x="225" y="393"/>
                    </a:lnTo>
                    <a:lnTo>
                      <a:pt x="189" y="411"/>
                    </a:lnTo>
                    <a:lnTo>
                      <a:pt x="188" y="413"/>
                    </a:lnTo>
                    <a:lnTo>
                      <a:pt x="184" y="419"/>
                    </a:lnTo>
                    <a:lnTo>
                      <a:pt x="184" y="424"/>
                    </a:lnTo>
                    <a:lnTo>
                      <a:pt x="184" y="430"/>
                    </a:lnTo>
                    <a:lnTo>
                      <a:pt x="184" y="439"/>
                    </a:lnTo>
                    <a:lnTo>
                      <a:pt x="184" y="453"/>
                    </a:lnTo>
                    <a:lnTo>
                      <a:pt x="184" y="469"/>
                    </a:lnTo>
                    <a:lnTo>
                      <a:pt x="184" y="478"/>
                    </a:lnTo>
                    <a:lnTo>
                      <a:pt x="173" y="478"/>
                    </a:lnTo>
                    <a:lnTo>
                      <a:pt x="164" y="475"/>
                    </a:lnTo>
                    <a:lnTo>
                      <a:pt x="157" y="469"/>
                    </a:lnTo>
                    <a:lnTo>
                      <a:pt x="151" y="464"/>
                    </a:lnTo>
                    <a:lnTo>
                      <a:pt x="151" y="449"/>
                    </a:lnTo>
                    <a:lnTo>
                      <a:pt x="148" y="435"/>
                    </a:lnTo>
                    <a:lnTo>
                      <a:pt x="141" y="424"/>
                    </a:lnTo>
                    <a:lnTo>
                      <a:pt x="130" y="413"/>
                    </a:lnTo>
                    <a:lnTo>
                      <a:pt x="117" y="417"/>
                    </a:lnTo>
                    <a:lnTo>
                      <a:pt x="110" y="417"/>
                    </a:lnTo>
                    <a:lnTo>
                      <a:pt x="101" y="413"/>
                    </a:lnTo>
                    <a:lnTo>
                      <a:pt x="94" y="408"/>
                    </a:lnTo>
                    <a:lnTo>
                      <a:pt x="83" y="402"/>
                    </a:lnTo>
                    <a:lnTo>
                      <a:pt x="72" y="397"/>
                    </a:lnTo>
                    <a:lnTo>
                      <a:pt x="59" y="393"/>
                    </a:lnTo>
                    <a:lnTo>
                      <a:pt x="49" y="392"/>
                    </a:lnTo>
                    <a:lnTo>
                      <a:pt x="38" y="402"/>
                    </a:lnTo>
                    <a:lnTo>
                      <a:pt x="21" y="424"/>
                    </a:lnTo>
                    <a:lnTo>
                      <a:pt x="5" y="448"/>
                    </a:lnTo>
                    <a:lnTo>
                      <a:pt x="0" y="455"/>
                    </a:lnTo>
                    <a:lnTo>
                      <a:pt x="21" y="475"/>
                    </a:lnTo>
                    <a:lnTo>
                      <a:pt x="25" y="516"/>
                    </a:lnTo>
                    <a:lnTo>
                      <a:pt x="29" y="516"/>
                    </a:lnTo>
                    <a:lnTo>
                      <a:pt x="38" y="513"/>
                    </a:lnTo>
                    <a:lnTo>
                      <a:pt x="43" y="511"/>
                    </a:lnTo>
                    <a:lnTo>
                      <a:pt x="49" y="505"/>
                    </a:lnTo>
                    <a:lnTo>
                      <a:pt x="54" y="496"/>
                    </a:lnTo>
                    <a:lnTo>
                      <a:pt x="58" y="491"/>
                    </a:lnTo>
                    <a:lnTo>
                      <a:pt x="63" y="485"/>
                    </a:lnTo>
                    <a:lnTo>
                      <a:pt x="72" y="480"/>
                    </a:lnTo>
                    <a:lnTo>
                      <a:pt x="74" y="480"/>
                    </a:lnTo>
                    <a:lnTo>
                      <a:pt x="74" y="484"/>
                    </a:lnTo>
                    <a:lnTo>
                      <a:pt x="74" y="485"/>
                    </a:lnTo>
                    <a:lnTo>
                      <a:pt x="63" y="538"/>
                    </a:lnTo>
                    <a:lnTo>
                      <a:pt x="79" y="556"/>
                    </a:lnTo>
                    <a:lnTo>
                      <a:pt x="77" y="567"/>
                    </a:lnTo>
                    <a:lnTo>
                      <a:pt x="68" y="574"/>
                    </a:lnTo>
                    <a:lnTo>
                      <a:pt x="59" y="583"/>
                    </a:lnTo>
                    <a:lnTo>
                      <a:pt x="54" y="597"/>
                    </a:lnTo>
                    <a:lnTo>
                      <a:pt x="54" y="608"/>
                    </a:lnTo>
                    <a:lnTo>
                      <a:pt x="63" y="619"/>
                    </a:lnTo>
                    <a:lnTo>
                      <a:pt x="74" y="630"/>
                    </a:lnTo>
                    <a:lnTo>
                      <a:pt x="88" y="641"/>
                    </a:lnTo>
                    <a:lnTo>
                      <a:pt x="101" y="646"/>
                    </a:lnTo>
                    <a:lnTo>
                      <a:pt x="114" y="646"/>
                    </a:lnTo>
                    <a:lnTo>
                      <a:pt x="124" y="644"/>
                    </a:lnTo>
                    <a:lnTo>
                      <a:pt x="132" y="641"/>
                    </a:lnTo>
                    <a:lnTo>
                      <a:pt x="141" y="635"/>
                    </a:lnTo>
                    <a:lnTo>
                      <a:pt x="148" y="635"/>
                    </a:lnTo>
                    <a:lnTo>
                      <a:pt x="153" y="639"/>
                    </a:lnTo>
                    <a:lnTo>
                      <a:pt x="160" y="641"/>
                    </a:lnTo>
                    <a:lnTo>
                      <a:pt x="168" y="644"/>
                    </a:lnTo>
                    <a:lnTo>
                      <a:pt x="184" y="652"/>
                    </a:lnTo>
                    <a:lnTo>
                      <a:pt x="195" y="661"/>
                    </a:lnTo>
                    <a:lnTo>
                      <a:pt x="209" y="670"/>
                    </a:lnTo>
                    <a:lnTo>
                      <a:pt x="220" y="677"/>
                    </a:lnTo>
                    <a:lnTo>
                      <a:pt x="225" y="691"/>
                    </a:lnTo>
                    <a:lnTo>
                      <a:pt x="229" y="706"/>
                    </a:lnTo>
                    <a:lnTo>
                      <a:pt x="231" y="722"/>
                    </a:lnTo>
                    <a:lnTo>
                      <a:pt x="234" y="738"/>
                    </a:lnTo>
                    <a:lnTo>
                      <a:pt x="249" y="744"/>
                    </a:lnTo>
                    <a:lnTo>
                      <a:pt x="262" y="749"/>
                    </a:lnTo>
                    <a:lnTo>
                      <a:pt x="276" y="758"/>
                    </a:lnTo>
                    <a:lnTo>
                      <a:pt x="287" y="772"/>
                    </a:lnTo>
                    <a:lnTo>
                      <a:pt x="298" y="800"/>
                    </a:lnTo>
                    <a:lnTo>
                      <a:pt x="308" y="830"/>
                    </a:lnTo>
                    <a:lnTo>
                      <a:pt x="319" y="861"/>
                    </a:lnTo>
                    <a:lnTo>
                      <a:pt x="334" y="886"/>
                    </a:lnTo>
                    <a:lnTo>
                      <a:pt x="350" y="904"/>
                    </a:lnTo>
                    <a:lnTo>
                      <a:pt x="366" y="924"/>
                    </a:lnTo>
                    <a:lnTo>
                      <a:pt x="381" y="944"/>
                    </a:lnTo>
                    <a:lnTo>
                      <a:pt x="395" y="966"/>
                    </a:lnTo>
                    <a:lnTo>
                      <a:pt x="397" y="980"/>
                    </a:lnTo>
                    <a:lnTo>
                      <a:pt x="397" y="993"/>
                    </a:lnTo>
                    <a:lnTo>
                      <a:pt x="391" y="1007"/>
                    </a:lnTo>
                    <a:lnTo>
                      <a:pt x="381" y="1018"/>
                    </a:lnTo>
                    <a:lnTo>
                      <a:pt x="364" y="1022"/>
                    </a:lnTo>
                    <a:lnTo>
                      <a:pt x="348" y="1027"/>
                    </a:lnTo>
                    <a:lnTo>
                      <a:pt x="334" y="1032"/>
                    </a:lnTo>
                    <a:lnTo>
                      <a:pt x="319" y="1038"/>
                    </a:lnTo>
                    <a:lnTo>
                      <a:pt x="307" y="1043"/>
                    </a:lnTo>
                    <a:lnTo>
                      <a:pt x="292" y="1052"/>
                    </a:lnTo>
                    <a:lnTo>
                      <a:pt x="278" y="1063"/>
                    </a:lnTo>
                    <a:lnTo>
                      <a:pt x="262" y="1074"/>
                    </a:lnTo>
                    <a:lnTo>
                      <a:pt x="249" y="1083"/>
                    </a:lnTo>
                    <a:lnTo>
                      <a:pt x="231" y="1090"/>
                    </a:lnTo>
                    <a:lnTo>
                      <a:pt x="215" y="1094"/>
                    </a:lnTo>
                    <a:lnTo>
                      <a:pt x="198" y="1099"/>
                    </a:lnTo>
                    <a:lnTo>
                      <a:pt x="182" y="1105"/>
                    </a:lnTo>
                    <a:lnTo>
                      <a:pt x="164" y="1110"/>
                    </a:lnTo>
                    <a:lnTo>
                      <a:pt x="151" y="1119"/>
                    </a:lnTo>
                    <a:lnTo>
                      <a:pt x="141" y="1132"/>
                    </a:lnTo>
                    <a:lnTo>
                      <a:pt x="124" y="1146"/>
                    </a:lnTo>
                    <a:lnTo>
                      <a:pt x="106" y="1160"/>
                    </a:lnTo>
                    <a:lnTo>
                      <a:pt x="88" y="1171"/>
                    </a:lnTo>
                    <a:lnTo>
                      <a:pt x="68" y="1180"/>
                    </a:lnTo>
                    <a:lnTo>
                      <a:pt x="88" y="1186"/>
                    </a:lnTo>
                    <a:lnTo>
                      <a:pt x="106" y="1188"/>
                    </a:lnTo>
                    <a:lnTo>
                      <a:pt x="124" y="1193"/>
                    </a:lnTo>
                    <a:lnTo>
                      <a:pt x="142" y="1197"/>
                    </a:lnTo>
                    <a:lnTo>
                      <a:pt x="162" y="1198"/>
                    </a:lnTo>
                    <a:lnTo>
                      <a:pt x="182" y="1198"/>
                    </a:lnTo>
                    <a:lnTo>
                      <a:pt x="200" y="1202"/>
                    </a:lnTo>
                    <a:lnTo>
                      <a:pt x="220" y="1202"/>
                    </a:lnTo>
                    <a:lnTo>
                      <a:pt x="252" y="1202"/>
                    </a:lnTo>
                    <a:lnTo>
                      <a:pt x="287" y="1198"/>
                    </a:lnTo>
                    <a:lnTo>
                      <a:pt x="319" y="1193"/>
                    </a:lnTo>
                    <a:lnTo>
                      <a:pt x="354" y="1186"/>
                    </a:lnTo>
                    <a:lnTo>
                      <a:pt x="386" y="1177"/>
                    </a:lnTo>
                    <a:lnTo>
                      <a:pt x="417" y="1168"/>
                    </a:lnTo>
                    <a:lnTo>
                      <a:pt x="447" y="1155"/>
                    </a:lnTo>
                    <a:lnTo>
                      <a:pt x="478" y="1141"/>
                    </a:lnTo>
                    <a:lnTo>
                      <a:pt x="505" y="1126"/>
                    </a:lnTo>
                    <a:lnTo>
                      <a:pt x="536" y="1110"/>
                    </a:lnTo>
                    <a:lnTo>
                      <a:pt x="559" y="1094"/>
                    </a:lnTo>
                    <a:lnTo>
                      <a:pt x="588" y="1074"/>
                    </a:lnTo>
                    <a:lnTo>
                      <a:pt x="613" y="1052"/>
                    </a:lnTo>
                    <a:lnTo>
                      <a:pt x="637" y="1029"/>
                    </a:lnTo>
                    <a:lnTo>
                      <a:pt x="660" y="1007"/>
                    </a:lnTo>
                    <a:lnTo>
                      <a:pt x="682" y="982"/>
                    </a:lnTo>
                    <a:lnTo>
                      <a:pt x="666" y="966"/>
                    </a:lnTo>
                    <a:lnTo>
                      <a:pt x="646" y="955"/>
                    </a:lnTo>
                    <a:lnTo>
                      <a:pt x="626" y="940"/>
                    </a:lnTo>
                    <a:lnTo>
                      <a:pt x="610" y="929"/>
                    </a:lnTo>
                    <a:lnTo>
                      <a:pt x="590" y="922"/>
                    </a:lnTo>
                    <a:lnTo>
                      <a:pt x="574" y="917"/>
                    </a:lnTo>
                    <a:lnTo>
                      <a:pt x="557" y="904"/>
                    </a:lnTo>
                    <a:lnTo>
                      <a:pt x="547" y="893"/>
                    </a:lnTo>
                    <a:lnTo>
                      <a:pt x="547" y="892"/>
                    </a:lnTo>
                    <a:lnTo>
                      <a:pt x="547" y="888"/>
                    </a:lnTo>
                    <a:lnTo>
                      <a:pt x="543" y="888"/>
                    </a:lnTo>
                    <a:lnTo>
                      <a:pt x="543" y="886"/>
                    </a:lnTo>
                    <a:lnTo>
                      <a:pt x="543" y="874"/>
                    </a:lnTo>
                    <a:lnTo>
                      <a:pt x="547" y="863"/>
                    </a:lnTo>
                    <a:lnTo>
                      <a:pt x="547" y="855"/>
                    </a:lnTo>
                    <a:lnTo>
                      <a:pt x="548" y="845"/>
                    </a:lnTo>
                    <a:lnTo>
                      <a:pt x="557" y="819"/>
                    </a:lnTo>
                    <a:lnTo>
                      <a:pt x="567" y="791"/>
                    </a:lnTo>
                    <a:lnTo>
                      <a:pt x="579" y="769"/>
                    </a:lnTo>
                    <a:lnTo>
                      <a:pt x="601" y="753"/>
                    </a:lnTo>
                    <a:lnTo>
                      <a:pt x="613" y="749"/>
                    </a:lnTo>
                    <a:lnTo>
                      <a:pt x="624" y="744"/>
                    </a:lnTo>
                    <a:lnTo>
                      <a:pt x="631" y="742"/>
                    </a:lnTo>
                    <a:lnTo>
                      <a:pt x="642" y="738"/>
                    </a:lnTo>
                    <a:lnTo>
                      <a:pt x="655" y="738"/>
                    </a:lnTo>
                    <a:lnTo>
                      <a:pt x="666" y="736"/>
                    </a:lnTo>
                    <a:lnTo>
                      <a:pt x="673" y="729"/>
                    </a:lnTo>
                    <a:lnTo>
                      <a:pt x="684" y="727"/>
                    </a:lnTo>
                    <a:lnTo>
                      <a:pt x="695" y="727"/>
                    </a:lnTo>
                    <a:lnTo>
                      <a:pt x="704" y="722"/>
                    </a:lnTo>
                    <a:lnTo>
                      <a:pt x="715" y="718"/>
                    </a:lnTo>
                    <a:lnTo>
                      <a:pt x="725" y="713"/>
                    </a:lnTo>
                    <a:lnTo>
                      <a:pt x="736" y="711"/>
                    </a:lnTo>
                    <a:lnTo>
                      <a:pt x="749" y="707"/>
                    </a:lnTo>
                    <a:lnTo>
                      <a:pt x="760" y="707"/>
                    </a:lnTo>
                    <a:lnTo>
                      <a:pt x="770" y="711"/>
                    </a:lnTo>
                    <a:lnTo>
                      <a:pt x="776" y="717"/>
                    </a:lnTo>
                    <a:lnTo>
                      <a:pt x="783" y="722"/>
                    </a:lnTo>
                    <a:lnTo>
                      <a:pt x="792" y="729"/>
                    </a:lnTo>
                    <a:lnTo>
                      <a:pt x="803" y="736"/>
                    </a:lnTo>
                  </a:path>
                </a:pathLst>
              </a:custGeom>
              <a:solidFill>
                <a:schemeClr val="folHlink"/>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defTabSz="914400" eaLnBrk="0" fontAlgn="base" hangingPunct="0">
                  <a:spcBef>
                    <a:spcPct val="0"/>
                  </a:spcBef>
                  <a:spcAft>
                    <a:spcPct val="0"/>
                  </a:spcAft>
                </a:pPr>
                <a:endParaRPr lang="en-GB" sz="1200" i="1">
                  <a:solidFill>
                    <a:srgbClr val="FFFFFF"/>
                  </a:solidFill>
                  <a:latin typeface="Arial" charset="0"/>
                  <a:ea typeface="ＭＳ Ｐゴシック" charset="0"/>
                  <a:cs typeface="ＭＳ Ｐゴシック" charset="0"/>
                </a:endParaRPr>
              </a:p>
            </p:txBody>
          </p:sp>
          <p:sp>
            <p:nvSpPr>
              <p:cNvPr id="21" name="Freeform 27"/>
              <p:cNvSpPr>
                <a:spLocks/>
              </p:cNvSpPr>
              <p:nvPr/>
            </p:nvSpPr>
            <p:spPr bwMode="invGray">
              <a:xfrm>
                <a:off x="530" y="2834"/>
                <a:ext cx="63" cy="73"/>
              </a:xfrm>
              <a:custGeom>
                <a:avLst/>
                <a:gdLst>
                  <a:gd name="T0" fmla="*/ 42 w 63"/>
                  <a:gd name="T1" fmla="*/ 65 h 73"/>
                  <a:gd name="T2" fmla="*/ 58 w 63"/>
                  <a:gd name="T3" fmla="*/ 72 h 73"/>
                  <a:gd name="T4" fmla="*/ 62 w 63"/>
                  <a:gd name="T5" fmla="*/ 72 h 73"/>
                  <a:gd name="T6" fmla="*/ 62 w 63"/>
                  <a:gd name="T7" fmla="*/ 67 h 73"/>
                  <a:gd name="T8" fmla="*/ 58 w 63"/>
                  <a:gd name="T9" fmla="*/ 65 h 73"/>
                  <a:gd name="T10" fmla="*/ 58 w 63"/>
                  <a:gd name="T11" fmla="*/ 62 h 73"/>
                  <a:gd name="T12" fmla="*/ 44 w 63"/>
                  <a:gd name="T13" fmla="*/ 56 h 73"/>
                  <a:gd name="T14" fmla="*/ 37 w 63"/>
                  <a:gd name="T15" fmla="*/ 45 h 73"/>
                  <a:gd name="T16" fmla="*/ 31 w 63"/>
                  <a:gd name="T17" fmla="*/ 34 h 73"/>
                  <a:gd name="T18" fmla="*/ 26 w 63"/>
                  <a:gd name="T19" fmla="*/ 20 h 73"/>
                  <a:gd name="T20" fmla="*/ 9 w 63"/>
                  <a:gd name="T21" fmla="*/ 0 h 73"/>
                  <a:gd name="T22" fmla="*/ 6 w 63"/>
                  <a:gd name="T23" fmla="*/ 4 h 73"/>
                  <a:gd name="T24" fmla="*/ 2 w 63"/>
                  <a:gd name="T25" fmla="*/ 9 h 73"/>
                  <a:gd name="T26" fmla="*/ 0 w 63"/>
                  <a:gd name="T27" fmla="*/ 11 h 73"/>
                  <a:gd name="T28" fmla="*/ 0 w 63"/>
                  <a:gd name="T29" fmla="*/ 18 h 73"/>
                  <a:gd name="T30" fmla="*/ 0 w 63"/>
                  <a:gd name="T31" fmla="*/ 20 h 73"/>
                  <a:gd name="T32" fmla="*/ 0 w 63"/>
                  <a:gd name="T33" fmla="*/ 20 h 73"/>
                  <a:gd name="T34" fmla="*/ 0 w 63"/>
                  <a:gd name="T35" fmla="*/ 20 h 73"/>
                  <a:gd name="T36" fmla="*/ 0 w 63"/>
                  <a:gd name="T37" fmla="*/ 20 h 73"/>
                  <a:gd name="T38" fmla="*/ 9 w 63"/>
                  <a:gd name="T39" fmla="*/ 31 h 73"/>
                  <a:gd name="T40" fmla="*/ 20 w 63"/>
                  <a:gd name="T41" fmla="*/ 45 h 73"/>
                  <a:gd name="T42" fmla="*/ 31 w 63"/>
                  <a:gd name="T43" fmla="*/ 56 h 73"/>
                  <a:gd name="T44" fmla="*/ 42 w 63"/>
                  <a:gd name="T45" fmla="*/ 65 h 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3" h="73">
                    <a:moveTo>
                      <a:pt x="42" y="65"/>
                    </a:moveTo>
                    <a:lnTo>
                      <a:pt x="58" y="72"/>
                    </a:lnTo>
                    <a:lnTo>
                      <a:pt x="62" y="72"/>
                    </a:lnTo>
                    <a:lnTo>
                      <a:pt x="62" y="67"/>
                    </a:lnTo>
                    <a:lnTo>
                      <a:pt x="58" y="65"/>
                    </a:lnTo>
                    <a:lnTo>
                      <a:pt x="58" y="62"/>
                    </a:lnTo>
                    <a:lnTo>
                      <a:pt x="44" y="56"/>
                    </a:lnTo>
                    <a:lnTo>
                      <a:pt x="37" y="45"/>
                    </a:lnTo>
                    <a:lnTo>
                      <a:pt x="31" y="34"/>
                    </a:lnTo>
                    <a:lnTo>
                      <a:pt x="26" y="20"/>
                    </a:lnTo>
                    <a:lnTo>
                      <a:pt x="9" y="0"/>
                    </a:lnTo>
                    <a:lnTo>
                      <a:pt x="6" y="4"/>
                    </a:lnTo>
                    <a:lnTo>
                      <a:pt x="2" y="9"/>
                    </a:lnTo>
                    <a:lnTo>
                      <a:pt x="0" y="11"/>
                    </a:lnTo>
                    <a:lnTo>
                      <a:pt x="0" y="18"/>
                    </a:lnTo>
                    <a:lnTo>
                      <a:pt x="0" y="20"/>
                    </a:lnTo>
                    <a:lnTo>
                      <a:pt x="9" y="31"/>
                    </a:lnTo>
                    <a:lnTo>
                      <a:pt x="20" y="45"/>
                    </a:lnTo>
                    <a:lnTo>
                      <a:pt x="31" y="56"/>
                    </a:lnTo>
                    <a:lnTo>
                      <a:pt x="42" y="65"/>
                    </a:lnTo>
                  </a:path>
                </a:pathLst>
              </a:custGeom>
              <a:solidFill>
                <a:schemeClr val="folHlink"/>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defTabSz="914400" eaLnBrk="0" fontAlgn="base" hangingPunct="0">
                  <a:spcBef>
                    <a:spcPct val="0"/>
                  </a:spcBef>
                  <a:spcAft>
                    <a:spcPct val="0"/>
                  </a:spcAft>
                </a:pPr>
                <a:endParaRPr lang="en-GB" sz="1200" i="1">
                  <a:solidFill>
                    <a:srgbClr val="FFFFFF"/>
                  </a:solidFill>
                  <a:latin typeface="Arial" charset="0"/>
                  <a:ea typeface="ＭＳ Ｐゴシック" charset="0"/>
                  <a:cs typeface="ＭＳ Ｐゴシック" charset="0"/>
                </a:endParaRPr>
              </a:p>
            </p:txBody>
          </p:sp>
        </p:grpSp>
      </p:grpSp>
      <p:sp>
        <p:nvSpPr>
          <p:cNvPr id="40988" name="Rectangle 28"/>
          <p:cNvSpPr>
            <a:spLocks noGrp="1" noChangeArrowheads="1"/>
          </p:cNvSpPr>
          <p:nvPr>
            <p:ph type="ctrTitle" sz="quarter"/>
          </p:nvPr>
        </p:nvSpPr>
        <p:spPr>
          <a:xfrm>
            <a:off x="685800" y="2286000"/>
            <a:ext cx="7772400" cy="1143000"/>
          </a:xfrm>
        </p:spPr>
        <p:txBody>
          <a:bodyPr/>
          <a:lstStyle>
            <a:lvl1pPr>
              <a:defRPr/>
            </a:lvl1pPr>
          </a:lstStyle>
          <a:p>
            <a:r>
              <a:rPr lang="en-US"/>
              <a:t>Click to edit Master title style</a:t>
            </a:r>
          </a:p>
        </p:txBody>
      </p:sp>
      <p:sp>
        <p:nvSpPr>
          <p:cNvPr id="40989" name="Rectangle 29"/>
          <p:cNvSpPr>
            <a:spLocks noGrp="1" noChangeArrowheads="1"/>
          </p:cNvSpPr>
          <p:nvPr>
            <p:ph type="subTitle" sz="quarter" idx="1"/>
          </p:nvPr>
        </p:nvSpPr>
        <p:spPr>
          <a:xfrm>
            <a:off x="2057400" y="4114800"/>
            <a:ext cx="6400800" cy="1752600"/>
          </a:xfrm>
        </p:spPr>
        <p:txBody>
          <a:bodyPr/>
          <a:lstStyle>
            <a:lvl1pPr marL="0" indent="0" algn="ctr">
              <a:buFontTx/>
              <a:buNone/>
              <a:defRPr/>
            </a:lvl1pPr>
          </a:lstStyle>
          <a:p>
            <a:r>
              <a:rPr lang="en-US"/>
              <a:t>Click to edit Master subtitle style</a:t>
            </a:r>
          </a:p>
        </p:txBody>
      </p:sp>
      <p:sp>
        <p:nvSpPr>
          <p:cNvPr id="30" name="Rectangle 30"/>
          <p:cNvSpPr>
            <a:spLocks noGrp="1" noChangeArrowheads="1"/>
          </p:cNvSpPr>
          <p:nvPr>
            <p:ph type="dt" sz="quarter" idx="10"/>
          </p:nvPr>
        </p:nvSpPr>
        <p:spPr/>
        <p:txBody>
          <a:bodyPr/>
          <a:lstStyle>
            <a:lvl1pPr>
              <a:defRPr i="1">
                <a:solidFill>
                  <a:srgbClr val="FFFFFF"/>
                </a:solidFill>
              </a:defRPr>
            </a:lvl1pPr>
          </a:lstStyle>
          <a:p>
            <a:pPr>
              <a:defRPr/>
            </a:pPr>
            <a:endParaRPr lang="en-US"/>
          </a:p>
        </p:txBody>
      </p:sp>
      <p:sp>
        <p:nvSpPr>
          <p:cNvPr id="31" name="Rectangle 31"/>
          <p:cNvSpPr>
            <a:spLocks noGrp="1" noChangeArrowheads="1"/>
          </p:cNvSpPr>
          <p:nvPr>
            <p:ph type="ftr" sz="quarter" idx="11"/>
          </p:nvPr>
        </p:nvSpPr>
        <p:spPr/>
        <p:txBody>
          <a:bodyPr/>
          <a:lstStyle>
            <a:lvl1pPr>
              <a:defRPr i="1">
                <a:solidFill>
                  <a:srgbClr val="FFFFFF"/>
                </a:solidFill>
              </a:defRPr>
            </a:lvl1pPr>
          </a:lstStyle>
          <a:p>
            <a:pPr>
              <a:defRPr/>
            </a:pPr>
            <a:endParaRPr lang="en-US"/>
          </a:p>
        </p:txBody>
      </p:sp>
      <p:sp>
        <p:nvSpPr>
          <p:cNvPr id="32" name="Rectangle 32"/>
          <p:cNvSpPr>
            <a:spLocks noGrp="1" noChangeArrowheads="1"/>
          </p:cNvSpPr>
          <p:nvPr>
            <p:ph type="sldNum" sz="quarter" idx="12"/>
          </p:nvPr>
        </p:nvSpPr>
        <p:spPr/>
        <p:txBody>
          <a:bodyPr/>
          <a:lstStyle>
            <a:lvl1pPr>
              <a:defRPr i="1">
                <a:solidFill>
                  <a:srgbClr val="FFFFFF"/>
                </a:solidFill>
                <a:latin typeface="Arial" charset="0"/>
                <a:ea typeface="ＭＳ Ｐゴシック" charset="0"/>
                <a:cs typeface="ＭＳ Ｐゴシック" charset="0"/>
              </a:defRPr>
            </a:lvl1pPr>
          </a:lstStyle>
          <a:p>
            <a:pPr>
              <a:defRPr/>
            </a:pPr>
            <a:fld id="{BA884C95-4682-B345-AE29-9362EC37A91B}" type="slidenum">
              <a:rPr lang="en-US"/>
              <a:pPr>
                <a:defRPr/>
              </a:pPr>
              <a:t>‹#›</a:t>
            </a:fld>
            <a:endParaRPr lang="en-US"/>
          </a:p>
        </p:txBody>
      </p:sp>
    </p:spTree>
    <p:extLst>
      <p:ext uri="{BB962C8B-B14F-4D97-AF65-F5344CB8AC3E}">
        <p14:creationId xmlns:p14="http://schemas.microsoft.com/office/powerpoint/2010/main" val="12417679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p:txBody>
          <a:bodyPr/>
          <a:lstStyle>
            <a:lvl1pPr>
              <a:defRPr i="1"/>
            </a:lvl1pPr>
          </a:lstStyle>
          <a:p>
            <a:pPr>
              <a:defRPr/>
            </a:pPr>
            <a:endParaRPr lang="en-US"/>
          </a:p>
        </p:txBody>
      </p:sp>
      <p:sp>
        <p:nvSpPr>
          <p:cNvPr id="5" name="Rectangle 20"/>
          <p:cNvSpPr>
            <a:spLocks noGrp="1" noChangeArrowheads="1"/>
          </p:cNvSpPr>
          <p:nvPr>
            <p:ph type="ftr" sz="quarter" idx="11"/>
          </p:nvPr>
        </p:nvSpPr>
        <p:spPr/>
        <p:txBody>
          <a:bodyPr/>
          <a:lstStyle>
            <a:lvl1pPr>
              <a:defRPr i="1"/>
            </a:lvl1pPr>
          </a:lstStyle>
          <a:p>
            <a:pPr>
              <a:defRPr/>
            </a:pPr>
            <a:endParaRPr lang="en-US"/>
          </a:p>
        </p:txBody>
      </p:sp>
      <p:sp>
        <p:nvSpPr>
          <p:cNvPr id="6" name="Rectangle 21"/>
          <p:cNvSpPr>
            <a:spLocks noGrp="1" noChangeArrowheads="1"/>
          </p:cNvSpPr>
          <p:nvPr>
            <p:ph type="sldNum" sz="quarter" idx="12"/>
          </p:nvPr>
        </p:nvSpPr>
        <p:spPr/>
        <p:txBody>
          <a:bodyPr/>
          <a:lstStyle>
            <a:lvl1pPr>
              <a:defRPr i="1">
                <a:latin typeface="Arial" charset="0"/>
                <a:ea typeface="ＭＳ Ｐゴシック" charset="0"/>
                <a:cs typeface="ＭＳ Ｐゴシック" charset="0"/>
              </a:defRPr>
            </a:lvl1pPr>
          </a:lstStyle>
          <a:p>
            <a:pPr>
              <a:defRPr/>
            </a:pPr>
            <a:fld id="{9161470B-1AD5-314E-A634-AF3F707D6CBD}" type="slidenum">
              <a:rPr lang="en-US"/>
              <a:pPr>
                <a:defRPr/>
              </a:pPr>
              <a:t>‹#›</a:t>
            </a:fld>
            <a:endParaRPr lang="en-US"/>
          </a:p>
        </p:txBody>
      </p:sp>
    </p:spTree>
    <p:extLst>
      <p:ext uri="{BB962C8B-B14F-4D97-AF65-F5344CB8AC3E}">
        <p14:creationId xmlns:p14="http://schemas.microsoft.com/office/powerpoint/2010/main" val="12499627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p:cNvSpPr>
            <a:spLocks noGrp="1" noChangeArrowheads="1"/>
          </p:cNvSpPr>
          <p:nvPr>
            <p:ph type="dt" sz="half" idx="10"/>
          </p:nvPr>
        </p:nvSpPr>
        <p:spPr/>
        <p:txBody>
          <a:bodyPr/>
          <a:lstStyle>
            <a:lvl1pPr>
              <a:defRPr i="1"/>
            </a:lvl1pPr>
          </a:lstStyle>
          <a:p>
            <a:pPr>
              <a:defRPr/>
            </a:pPr>
            <a:endParaRPr lang="en-US"/>
          </a:p>
        </p:txBody>
      </p:sp>
      <p:sp>
        <p:nvSpPr>
          <p:cNvPr id="5" name="Rectangle 20"/>
          <p:cNvSpPr>
            <a:spLocks noGrp="1" noChangeArrowheads="1"/>
          </p:cNvSpPr>
          <p:nvPr>
            <p:ph type="ftr" sz="quarter" idx="11"/>
          </p:nvPr>
        </p:nvSpPr>
        <p:spPr/>
        <p:txBody>
          <a:bodyPr/>
          <a:lstStyle>
            <a:lvl1pPr>
              <a:defRPr i="1"/>
            </a:lvl1pPr>
          </a:lstStyle>
          <a:p>
            <a:pPr>
              <a:defRPr/>
            </a:pPr>
            <a:endParaRPr lang="en-US"/>
          </a:p>
        </p:txBody>
      </p:sp>
      <p:sp>
        <p:nvSpPr>
          <p:cNvPr id="6" name="Rectangle 21"/>
          <p:cNvSpPr>
            <a:spLocks noGrp="1" noChangeArrowheads="1"/>
          </p:cNvSpPr>
          <p:nvPr>
            <p:ph type="sldNum" sz="quarter" idx="12"/>
          </p:nvPr>
        </p:nvSpPr>
        <p:spPr/>
        <p:txBody>
          <a:bodyPr/>
          <a:lstStyle>
            <a:lvl1pPr>
              <a:defRPr i="1">
                <a:latin typeface="Arial" charset="0"/>
                <a:ea typeface="ＭＳ Ｐゴシック" charset="0"/>
                <a:cs typeface="ＭＳ Ｐゴシック" charset="0"/>
              </a:defRPr>
            </a:lvl1pPr>
          </a:lstStyle>
          <a:p>
            <a:pPr>
              <a:defRPr/>
            </a:pPr>
            <a:fld id="{CFFEE962-7AA9-DB43-822A-1FF325AB005D}" type="slidenum">
              <a:rPr lang="en-US"/>
              <a:pPr>
                <a:defRPr/>
              </a:pPr>
              <a:t>‹#›</a:t>
            </a:fld>
            <a:endParaRPr lang="en-US"/>
          </a:p>
        </p:txBody>
      </p:sp>
    </p:spTree>
    <p:extLst>
      <p:ext uri="{BB962C8B-B14F-4D97-AF65-F5344CB8AC3E}">
        <p14:creationId xmlns:p14="http://schemas.microsoft.com/office/powerpoint/2010/main" val="33229195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p:cNvSpPr>
            <a:spLocks noGrp="1" noChangeArrowheads="1"/>
          </p:cNvSpPr>
          <p:nvPr>
            <p:ph type="dt" sz="half" idx="10"/>
          </p:nvPr>
        </p:nvSpPr>
        <p:spPr/>
        <p:txBody>
          <a:bodyPr/>
          <a:lstStyle>
            <a:lvl1pPr>
              <a:defRPr i="1"/>
            </a:lvl1pPr>
          </a:lstStyle>
          <a:p>
            <a:pPr>
              <a:defRPr/>
            </a:pPr>
            <a:endParaRPr lang="en-US"/>
          </a:p>
        </p:txBody>
      </p:sp>
      <p:sp>
        <p:nvSpPr>
          <p:cNvPr id="6" name="Rectangle 20"/>
          <p:cNvSpPr>
            <a:spLocks noGrp="1" noChangeArrowheads="1"/>
          </p:cNvSpPr>
          <p:nvPr>
            <p:ph type="ftr" sz="quarter" idx="11"/>
          </p:nvPr>
        </p:nvSpPr>
        <p:spPr/>
        <p:txBody>
          <a:bodyPr/>
          <a:lstStyle>
            <a:lvl1pPr>
              <a:defRPr i="1"/>
            </a:lvl1pPr>
          </a:lstStyle>
          <a:p>
            <a:pPr>
              <a:defRPr/>
            </a:pPr>
            <a:endParaRPr lang="en-US"/>
          </a:p>
        </p:txBody>
      </p:sp>
      <p:sp>
        <p:nvSpPr>
          <p:cNvPr id="7" name="Rectangle 21"/>
          <p:cNvSpPr>
            <a:spLocks noGrp="1" noChangeArrowheads="1"/>
          </p:cNvSpPr>
          <p:nvPr>
            <p:ph type="sldNum" sz="quarter" idx="12"/>
          </p:nvPr>
        </p:nvSpPr>
        <p:spPr/>
        <p:txBody>
          <a:bodyPr/>
          <a:lstStyle>
            <a:lvl1pPr>
              <a:defRPr i="1">
                <a:latin typeface="Arial" charset="0"/>
                <a:ea typeface="ＭＳ Ｐゴシック" charset="0"/>
                <a:cs typeface="ＭＳ Ｐゴシック" charset="0"/>
              </a:defRPr>
            </a:lvl1pPr>
          </a:lstStyle>
          <a:p>
            <a:pPr>
              <a:defRPr/>
            </a:pPr>
            <a:fld id="{4A921553-F7AE-024D-833C-BC27AA2A97B1}" type="slidenum">
              <a:rPr lang="en-US"/>
              <a:pPr>
                <a:defRPr/>
              </a:pPr>
              <a:t>‹#›</a:t>
            </a:fld>
            <a:endParaRPr lang="en-US"/>
          </a:p>
        </p:txBody>
      </p:sp>
    </p:spTree>
    <p:extLst>
      <p:ext uri="{BB962C8B-B14F-4D97-AF65-F5344CB8AC3E}">
        <p14:creationId xmlns:p14="http://schemas.microsoft.com/office/powerpoint/2010/main" val="10909391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9"/>
          <p:cNvSpPr>
            <a:spLocks noGrp="1" noChangeArrowheads="1"/>
          </p:cNvSpPr>
          <p:nvPr>
            <p:ph type="dt" sz="half" idx="10"/>
          </p:nvPr>
        </p:nvSpPr>
        <p:spPr/>
        <p:txBody>
          <a:bodyPr/>
          <a:lstStyle>
            <a:lvl1pPr>
              <a:defRPr i="1"/>
            </a:lvl1pPr>
          </a:lstStyle>
          <a:p>
            <a:pPr>
              <a:defRPr/>
            </a:pPr>
            <a:endParaRPr lang="en-US"/>
          </a:p>
        </p:txBody>
      </p:sp>
      <p:sp>
        <p:nvSpPr>
          <p:cNvPr id="8" name="Rectangle 20"/>
          <p:cNvSpPr>
            <a:spLocks noGrp="1" noChangeArrowheads="1"/>
          </p:cNvSpPr>
          <p:nvPr>
            <p:ph type="ftr" sz="quarter" idx="11"/>
          </p:nvPr>
        </p:nvSpPr>
        <p:spPr/>
        <p:txBody>
          <a:bodyPr/>
          <a:lstStyle>
            <a:lvl1pPr>
              <a:defRPr i="1"/>
            </a:lvl1pPr>
          </a:lstStyle>
          <a:p>
            <a:pPr>
              <a:defRPr/>
            </a:pPr>
            <a:endParaRPr lang="en-US"/>
          </a:p>
        </p:txBody>
      </p:sp>
      <p:sp>
        <p:nvSpPr>
          <p:cNvPr id="9" name="Rectangle 21"/>
          <p:cNvSpPr>
            <a:spLocks noGrp="1" noChangeArrowheads="1"/>
          </p:cNvSpPr>
          <p:nvPr>
            <p:ph type="sldNum" sz="quarter" idx="12"/>
          </p:nvPr>
        </p:nvSpPr>
        <p:spPr/>
        <p:txBody>
          <a:bodyPr/>
          <a:lstStyle>
            <a:lvl1pPr>
              <a:defRPr i="1">
                <a:latin typeface="Arial" charset="0"/>
                <a:ea typeface="ＭＳ Ｐゴシック" charset="0"/>
                <a:cs typeface="ＭＳ Ｐゴシック" charset="0"/>
              </a:defRPr>
            </a:lvl1pPr>
          </a:lstStyle>
          <a:p>
            <a:pPr>
              <a:defRPr/>
            </a:pPr>
            <a:fld id="{824E9A31-E212-6C49-9FC8-25E3FE628A88}" type="slidenum">
              <a:rPr lang="en-US"/>
              <a:pPr>
                <a:defRPr/>
              </a:pPr>
              <a:t>‹#›</a:t>
            </a:fld>
            <a:endParaRPr lang="en-US"/>
          </a:p>
        </p:txBody>
      </p:sp>
    </p:spTree>
    <p:extLst>
      <p:ext uri="{BB962C8B-B14F-4D97-AF65-F5344CB8AC3E}">
        <p14:creationId xmlns:p14="http://schemas.microsoft.com/office/powerpoint/2010/main" val="19996069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9"/>
          <p:cNvSpPr>
            <a:spLocks noGrp="1" noChangeArrowheads="1"/>
          </p:cNvSpPr>
          <p:nvPr>
            <p:ph type="dt" sz="half" idx="10"/>
          </p:nvPr>
        </p:nvSpPr>
        <p:spPr/>
        <p:txBody>
          <a:bodyPr/>
          <a:lstStyle>
            <a:lvl1pPr>
              <a:defRPr i="1"/>
            </a:lvl1pPr>
          </a:lstStyle>
          <a:p>
            <a:pPr>
              <a:defRPr/>
            </a:pPr>
            <a:endParaRPr lang="en-US"/>
          </a:p>
        </p:txBody>
      </p:sp>
      <p:sp>
        <p:nvSpPr>
          <p:cNvPr id="4" name="Rectangle 20"/>
          <p:cNvSpPr>
            <a:spLocks noGrp="1" noChangeArrowheads="1"/>
          </p:cNvSpPr>
          <p:nvPr>
            <p:ph type="ftr" sz="quarter" idx="11"/>
          </p:nvPr>
        </p:nvSpPr>
        <p:spPr/>
        <p:txBody>
          <a:bodyPr/>
          <a:lstStyle>
            <a:lvl1pPr>
              <a:defRPr i="1"/>
            </a:lvl1pPr>
          </a:lstStyle>
          <a:p>
            <a:pPr>
              <a:defRPr/>
            </a:pPr>
            <a:endParaRPr lang="en-US"/>
          </a:p>
        </p:txBody>
      </p:sp>
      <p:sp>
        <p:nvSpPr>
          <p:cNvPr id="5" name="Rectangle 21"/>
          <p:cNvSpPr>
            <a:spLocks noGrp="1" noChangeArrowheads="1"/>
          </p:cNvSpPr>
          <p:nvPr>
            <p:ph type="sldNum" sz="quarter" idx="12"/>
          </p:nvPr>
        </p:nvSpPr>
        <p:spPr/>
        <p:txBody>
          <a:bodyPr/>
          <a:lstStyle>
            <a:lvl1pPr>
              <a:defRPr i="1">
                <a:latin typeface="Arial" charset="0"/>
                <a:ea typeface="ＭＳ Ｐゴシック" charset="0"/>
                <a:cs typeface="ＭＳ Ｐゴシック" charset="0"/>
              </a:defRPr>
            </a:lvl1pPr>
          </a:lstStyle>
          <a:p>
            <a:pPr>
              <a:defRPr/>
            </a:pPr>
            <a:fld id="{2C6C04F1-D18D-A240-8C3A-0166A4CF9D6B}" type="slidenum">
              <a:rPr lang="en-US"/>
              <a:pPr>
                <a:defRPr/>
              </a:pPr>
              <a:t>‹#›</a:t>
            </a:fld>
            <a:endParaRPr lang="en-US"/>
          </a:p>
        </p:txBody>
      </p:sp>
    </p:spTree>
    <p:extLst>
      <p:ext uri="{BB962C8B-B14F-4D97-AF65-F5344CB8AC3E}">
        <p14:creationId xmlns:p14="http://schemas.microsoft.com/office/powerpoint/2010/main" val="1384120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p:txBody>
          <a:bodyPr/>
          <a:lstStyle>
            <a:lvl1pPr>
              <a:defRPr i="1"/>
            </a:lvl1pPr>
          </a:lstStyle>
          <a:p>
            <a:pPr>
              <a:defRPr/>
            </a:pPr>
            <a:endParaRPr lang="en-US"/>
          </a:p>
        </p:txBody>
      </p:sp>
      <p:sp>
        <p:nvSpPr>
          <p:cNvPr id="3" name="Rectangle 20"/>
          <p:cNvSpPr>
            <a:spLocks noGrp="1" noChangeArrowheads="1"/>
          </p:cNvSpPr>
          <p:nvPr>
            <p:ph type="ftr" sz="quarter" idx="11"/>
          </p:nvPr>
        </p:nvSpPr>
        <p:spPr/>
        <p:txBody>
          <a:bodyPr/>
          <a:lstStyle>
            <a:lvl1pPr>
              <a:defRPr i="1"/>
            </a:lvl1pPr>
          </a:lstStyle>
          <a:p>
            <a:pPr>
              <a:defRPr/>
            </a:pPr>
            <a:endParaRPr lang="en-US"/>
          </a:p>
        </p:txBody>
      </p:sp>
      <p:sp>
        <p:nvSpPr>
          <p:cNvPr id="4" name="Rectangle 21"/>
          <p:cNvSpPr>
            <a:spLocks noGrp="1" noChangeArrowheads="1"/>
          </p:cNvSpPr>
          <p:nvPr>
            <p:ph type="sldNum" sz="quarter" idx="12"/>
          </p:nvPr>
        </p:nvSpPr>
        <p:spPr/>
        <p:txBody>
          <a:bodyPr/>
          <a:lstStyle>
            <a:lvl1pPr>
              <a:defRPr i="1">
                <a:latin typeface="Arial" charset="0"/>
                <a:ea typeface="ＭＳ Ｐゴシック" charset="0"/>
                <a:cs typeface="ＭＳ Ｐゴシック" charset="0"/>
              </a:defRPr>
            </a:lvl1pPr>
          </a:lstStyle>
          <a:p>
            <a:pPr>
              <a:defRPr/>
            </a:pPr>
            <a:fld id="{D7404DDF-C8EE-8546-B747-3B635EA55D5E}" type="slidenum">
              <a:rPr lang="en-US"/>
              <a:pPr>
                <a:defRPr/>
              </a:pPr>
              <a:t>‹#›</a:t>
            </a:fld>
            <a:endParaRPr lang="en-US"/>
          </a:p>
        </p:txBody>
      </p:sp>
    </p:spTree>
    <p:extLst>
      <p:ext uri="{BB962C8B-B14F-4D97-AF65-F5344CB8AC3E}">
        <p14:creationId xmlns:p14="http://schemas.microsoft.com/office/powerpoint/2010/main" val="41385217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p:txBody>
          <a:bodyPr/>
          <a:lstStyle>
            <a:lvl1pPr>
              <a:defRPr i="1"/>
            </a:lvl1pPr>
          </a:lstStyle>
          <a:p>
            <a:pPr>
              <a:defRPr/>
            </a:pPr>
            <a:endParaRPr lang="en-US"/>
          </a:p>
        </p:txBody>
      </p:sp>
      <p:sp>
        <p:nvSpPr>
          <p:cNvPr id="6" name="Rectangle 20"/>
          <p:cNvSpPr>
            <a:spLocks noGrp="1" noChangeArrowheads="1"/>
          </p:cNvSpPr>
          <p:nvPr>
            <p:ph type="ftr" sz="quarter" idx="11"/>
          </p:nvPr>
        </p:nvSpPr>
        <p:spPr/>
        <p:txBody>
          <a:bodyPr/>
          <a:lstStyle>
            <a:lvl1pPr>
              <a:defRPr i="1"/>
            </a:lvl1pPr>
          </a:lstStyle>
          <a:p>
            <a:pPr>
              <a:defRPr/>
            </a:pPr>
            <a:endParaRPr lang="en-US"/>
          </a:p>
        </p:txBody>
      </p:sp>
      <p:sp>
        <p:nvSpPr>
          <p:cNvPr id="7" name="Rectangle 21"/>
          <p:cNvSpPr>
            <a:spLocks noGrp="1" noChangeArrowheads="1"/>
          </p:cNvSpPr>
          <p:nvPr>
            <p:ph type="sldNum" sz="quarter" idx="12"/>
          </p:nvPr>
        </p:nvSpPr>
        <p:spPr/>
        <p:txBody>
          <a:bodyPr/>
          <a:lstStyle>
            <a:lvl1pPr>
              <a:defRPr i="1">
                <a:latin typeface="Arial" charset="0"/>
                <a:ea typeface="ＭＳ Ｐゴシック" charset="0"/>
                <a:cs typeface="ＭＳ Ｐゴシック" charset="0"/>
              </a:defRPr>
            </a:lvl1pPr>
          </a:lstStyle>
          <a:p>
            <a:pPr>
              <a:defRPr/>
            </a:pPr>
            <a:fld id="{54225B54-0708-B74F-9823-A1DEC60C82F4}" type="slidenum">
              <a:rPr lang="en-US"/>
              <a:pPr>
                <a:defRPr/>
              </a:pPr>
              <a:t>‹#›</a:t>
            </a:fld>
            <a:endParaRPr lang="en-US"/>
          </a:p>
        </p:txBody>
      </p:sp>
    </p:spTree>
    <p:extLst>
      <p:ext uri="{BB962C8B-B14F-4D97-AF65-F5344CB8AC3E}">
        <p14:creationId xmlns:p14="http://schemas.microsoft.com/office/powerpoint/2010/main" val="844264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9"/>
          <p:cNvSpPr>
            <a:spLocks noGrp="1" noChangeArrowheads="1"/>
          </p:cNvSpPr>
          <p:nvPr>
            <p:ph type="dt" sz="half" idx="10"/>
          </p:nvPr>
        </p:nvSpPr>
        <p:spPr/>
        <p:txBody>
          <a:bodyPr/>
          <a:lstStyle>
            <a:lvl1pPr>
              <a:defRPr i="1"/>
            </a:lvl1pPr>
          </a:lstStyle>
          <a:p>
            <a:pPr>
              <a:defRPr/>
            </a:pPr>
            <a:endParaRPr lang="en-US"/>
          </a:p>
        </p:txBody>
      </p:sp>
      <p:sp>
        <p:nvSpPr>
          <p:cNvPr id="4" name="Rectangle 20"/>
          <p:cNvSpPr>
            <a:spLocks noGrp="1" noChangeArrowheads="1"/>
          </p:cNvSpPr>
          <p:nvPr>
            <p:ph type="ftr" sz="quarter" idx="11"/>
          </p:nvPr>
        </p:nvSpPr>
        <p:spPr/>
        <p:txBody>
          <a:bodyPr/>
          <a:lstStyle>
            <a:lvl1pPr>
              <a:defRPr i="1"/>
            </a:lvl1pPr>
          </a:lstStyle>
          <a:p>
            <a:pPr>
              <a:defRPr/>
            </a:pPr>
            <a:endParaRPr lang="en-US"/>
          </a:p>
        </p:txBody>
      </p:sp>
      <p:sp>
        <p:nvSpPr>
          <p:cNvPr id="5" name="Rectangle 21"/>
          <p:cNvSpPr>
            <a:spLocks noGrp="1" noChangeArrowheads="1"/>
          </p:cNvSpPr>
          <p:nvPr>
            <p:ph type="sldNum" sz="quarter" idx="12"/>
          </p:nvPr>
        </p:nvSpPr>
        <p:spPr/>
        <p:txBody>
          <a:bodyPr/>
          <a:lstStyle>
            <a:lvl1pPr>
              <a:defRPr i="1">
                <a:latin typeface="Arial" charset="0"/>
                <a:ea typeface="ＭＳ Ｐゴシック" charset="0"/>
                <a:cs typeface="ＭＳ Ｐゴシック" charset="0"/>
              </a:defRPr>
            </a:lvl1pPr>
          </a:lstStyle>
          <a:p>
            <a:pPr>
              <a:defRPr/>
            </a:pPr>
            <a:fld id="{2F411229-A58F-7948-9B09-4ACA597E3035}" type="slidenum">
              <a:rPr lang="en-US"/>
              <a:pPr>
                <a:defRPr/>
              </a:pPr>
              <a:t>‹#›</a:t>
            </a:fld>
            <a:endParaRPr lang="en-US"/>
          </a:p>
        </p:txBody>
      </p:sp>
    </p:spTree>
    <p:extLst>
      <p:ext uri="{BB962C8B-B14F-4D97-AF65-F5344CB8AC3E}">
        <p14:creationId xmlns:p14="http://schemas.microsoft.com/office/powerpoint/2010/main" val="3377900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p:txBody>
          <a:bodyPr/>
          <a:lstStyle>
            <a:lvl1pPr>
              <a:defRPr i="1"/>
            </a:lvl1pPr>
          </a:lstStyle>
          <a:p>
            <a:pPr>
              <a:defRPr/>
            </a:pPr>
            <a:endParaRPr lang="en-US"/>
          </a:p>
        </p:txBody>
      </p:sp>
      <p:sp>
        <p:nvSpPr>
          <p:cNvPr id="6" name="Rectangle 20"/>
          <p:cNvSpPr>
            <a:spLocks noGrp="1" noChangeArrowheads="1"/>
          </p:cNvSpPr>
          <p:nvPr>
            <p:ph type="ftr" sz="quarter" idx="11"/>
          </p:nvPr>
        </p:nvSpPr>
        <p:spPr/>
        <p:txBody>
          <a:bodyPr/>
          <a:lstStyle>
            <a:lvl1pPr>
              <a:defRPr i="1"/>
            </a:lvl1pPr>
          </a:lstStyle>
          <a:p>
            <a:pPr>
              <a:defRPr/>
            </a:pPr>
            <a:endParaRPr lang="en-US"/>
          </a:p>
        </p:txBody>
      </p:sp>
      <p:sp>
        <p:nvSpPr>
          <p:cNvPr id="7" name="Rectangle 21"/>
          <p:cNvSpPr>
            <a:spLocks noGrp="1" noChangeArrowheads="1"/>
          </p:cNvSpPr>
          <p:nvPr>
            <p:ph type="sldNum" sz="quarter" idx="12"/>
          </p:nvPr>
        </p:nvSpPr>
        <p:spPr/>
        <p:txBody>
          <a:bodyPr/>
          <a:lstStyle>
            <a:lvl1pPr>
              <a:defRPr i="1">
                <a:latin typeface="Arial" charset="0"/>
                <a:ea typeface="ＭＳ Ｐゴシック" charset="0"/>
                <a:cs typeface="ＭＳ Ｐゴシック" charset="0"/>
              </a:defRPr>
            </a:lvl1pPr>
          </a:lstStyle>
          <a:p>
            <a:pPr>
              <a:defRPr/>
            </a:pPr>
            <a:fld id="{38676C91-5FC5-A746-8F1D-E1F79A08D63D}" type="slidenum">
              <a:rPr lang="en-US"/>
              <a:pPr>
                <a:defRPr/>
              </a:pPr>
              <a:t>‹#›</a:t>
            </a:fld>
            <a:endParaRPr lang="en-US"/>
          </a:p>
        </p:txBody>
      </p:sp>
    </p:spTree>
    <p:extLst>
      <p:ext uri="{BB962C8B-B14F-4D97-AF65-F5344CB8AC3E}">
        <p14:creationId xmlns:p14="http://schemas.microsoft.com/office/powerpoint/2010/main" val="13986846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p:txBody>
          <a:bodyPr/>
          <a:lstStyle>
            <a:lvl1pPr>
              <a:defRPr i="1"/>
            </a:lvl1pPr>
          </a:lstStyle>
          <a:p>
            <a:pPr>
              <a:defRPr/>
            </a:pPr>
            <a:endParaRPr lang="en-US"/>
          </a:p>
        </p:txBody>
      </p:sp>
      <p:sp>
        <p:nvSpPr>
          <p:cNvPr id="5" name="Rectangle 20"/>
          <p:cNvSpPr>
            <a:spLocks noGrp="1" noChangeArrowheads="1"/>
          </p:cNvSpPr>
          <p:nvPr>
            <p:ph type="ftr" sz="quarter" idx="11"/>
          </p:nvPr>
        </p:nvSpPr>
        <p:spPr/>
        <p:txBody>
          <a:bodyPr/>
          <a:lstStyle>
            <a:lvl1pPr>
              <a:defRPr i="1"/>
            </a:lvl1pPr>
          </a:lstStyle>
          <a:p>
            <a:pPr>
              <a:defRPr/>
            </a:pPr>
            <a:endParaRPr lang="en-US"/>
          </a:p>
        </p:txBody>
      </p:sp>
      <p:sp>
        <p:nvSpPr>
          <p:cNvPr id="6" name="Rectangle 21"/>
          <p:cNvSpPr>
            <a:spLocks noGrp="1" noChangeArrowheads="1"/>
          </p:cNvSpPr>
          <p:nvPr>
            <p:ph type="sldNum" sz="quarter" idx="12"/>
          </p:nvPr>
        </p:nvSpPr>
        <p:spPr/>
        <p:txBody>
          <a:bodyPr/>
          <a:lstStyle>
            <a:lvl1pPr>
              <a:defRPr i="1">
                <a:latin typeface="Arial" charset="0"/>
                <a:ea typeface="ＭＳ Ｐゴシック" charset="0"/>
                <a:cs typeface="ＭＳ Ｐゴシック" charset="0"/>
              </a:defRPr>
            </a:lvl1pPr>
          </a:lstStyle>
          <a:p>
            <a:pPr>
              <a:defRPr/>
            </a:pPr>
            <a:fld id="{4BF562E2-2E11-9F4B-AE83-52FF85B53ADF}" type="slidenum">
              <a:rPr lang="en-US"/>
              <a:pPr>
                <a:defRPr/>
              </a:pPr>
              <a:t>‹#›</a:t>
            </a:fld>
            <a:endParaRPr lang="en-US"/>
          </a:p>
        </p:txBody>
      </p:sp>
    </p:spTree>
    <p:extLst>
      <p:ext uri="{BB962C8B-B14F-4D97-AF65-F5344CB8AC3E}">
        <p14:creationId xmlns:p14="http://schemas.microsoft.com/office/powerpoint/2010/main" val="27568974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p:txBody>
          <a:bodyPr/>
          <a:lstStyle>
            <a:lvl1pPr>
              <a:defRPr i="1"/>
            </a:lvl1pPr>
          </a:lstStyle>
          <a:p>
            <a:pPr>
              <a:defRPr/>
            </a:pPr>
            <a:endParaRPr lang="en-US"/>
          </a:p>
        </p:txBody>
      </p:sp>
      <p:sp>
        <p:nvSpPr>
          <p:cNvPr id="5" name="Rectangle 20"/>
          <p:cNvSpPr>
            <a:spLocks noGrp="1" noChangeArrowheads="1"/>
          </p:cNvSpPr>
          <p:nvPr>
            <p:ph type="ftr" sz="quarter" idx="11"/>
          </p:nvPr>
        </p:nvSpPr>
        <p:spPr/>
        <p:txBody>
          <a:bodyPr/>
          <a:lstStyle>
            <a:lvl1pPr>
              <a:defRPr i="1"/>
            </a:lvl1pPr>
          </a:lstStyle>
          <a:p>
            <a:pPr>
              <a:defRPr/>
            </a:pPr>
            <a:endParaRPr lang="en-US"/>
          </a:p>
        </p:txBody>
      </p:sp>
      <p:sp>
        <p:nvSpPr>
          <p:cNvPr id="6" name="Rectangle 21"/>
          <p:cNvSpPr>
            <a:spLocks noGrp="1" noChangeArrowheads="1"/>
          </p:cNvSpPr>
          <p:nvPr>
            <p:ph type="sldNum" sz="quarter" idx="12"/>
          </p:nvPr>
        </p:nvSpPr>
        <p:spPr/>
        <p:txBody>
          <a:bodyPr/>
          <a:lstStyle>
            <a:lvl1pPr>
              <a:defRPr i="1">
                <a:latin typeface="Arial" charset="0"/>
                <a:ea typeface="ＭＳ Ｐゴシック" charset="0"/>
                <a:cs typeface="ＭＳ Ｐゴシック" charset="0"/>
              </a:defRPr>
            </a:lvl1pPr>
          </a:lstStyle>
          <a:p>
            <a:pPr>
              <a:defRPr/>
            </a:pPr>
            <a:fld id="{1CF7121B-6644-E04B-BD37-EE2CDF9F4774}" type="slidenum">
              <a:rPr lang="en-US"/>
              <a:pPr>
                <a:defRPr/>
              </a:pPr>
              <a:t>‹#›</a:t>
            </a:fld>
            <a:endParaRPr lang="en-US"/>
          </a:p>
        </p:txBody>
      </p:sp>
    </p:spTree>
    <p:extLst>
      <p:ext uri="{BB962C8B-B14F-4D97-AF65-F5344CB8AC3E}">
        <p14:creationId xmlns:p14="http://schemas.microsoft.com/office/powerpoint/2010/main" val="36993757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9"/>
          <p:cNvSpPr>
            <a:spLocks noGrp="1" noChangeArrowheads="1"/>
          </p:cNvSpPr>
          <p:nvPr>
            <p:ph type="dt" sz="half" idx="10"/>
          </p:nvPr>
        </p:nvSpPr>
        <p:spPr/>
        <p:txBody>
          <a:bodyPr/>
          <a:lstStyle>
            <a:lvl1pPr>
              <a:defRPr i="1"/>
            </a:lvl1pPr>
          </a:lstStyle>
          <a:p>
            <a:pPr>
              <a:defRPr/>
            </a:pPr>
            <a:endParaRPr lang="en-US"/>
          </a:p>
        </p:txBody>
      </p:sp>
      <p:sp>
        <p:nvSpPr>
          <p:cNvPr id="4" name="Rectangle 20"/>
          <p:cNvSpPr>
            <a:spLocks noGrp="1" noChangeArrowheads="1"/>
          </p:cNvSpPr>
          <p:nvPr>
            <p:ph type="ftr" sz="quarter" idx="11"/>
          </p:nvPr>
        </p:nvSpPr>
        <p:spPr/>
        <p:txBody>
          <a:bodyPr/>
          <a:lstStyle>
            <a:lvl1pPr>
              <a:defRPr i="1"/>
            </a:lvl1pPr>
          </a:lstStyle>
          <a:p>
            <a:pPr>
              <a:defRPr/>
            </a:pPr>
            <a:endParaRPr lang="en-US"/>
          </a:p>
        </p:txBody>
      </p:sp>
      <p:sp>
        <p:nvSpPr>
          <p:cNvPr id="5" name="Rectangle 21"/>
          <p:cNvSpPr>
            <a:spLocks noGrp="1" noChangeArrowheads="1"/>
          </p:cNvSpPr>
          <p:nvPr>
            <p:ph type="sldNum" sz="quarter" idx="12"/>
          </p:nvPr>
        </p:nvSpPr>
        <p:spPr/>
        <p:txBody>
          <a:bodyPr/>
          <a:lstStyle>
            <a:lvl1pPr>
              <a:defRPr i="1">
                <a:latin typeface="Arial" charset="0"/>
                <a:ea typeface="ＭＳ Ｐゴシック" charset="0"/>
                <a:cs typeface="ＭＳ Ｐゴシック" charset="0"/>
              </a:defRPr>
            </a:lvl1pPr>
          </a:lstStyle>
          <a:p>
            <a:pPr>
              <a:defRPr/>
            </a:pPr>
            <a:fld id="{1809C21B-74BD-8E48-A7DB-B3646F853A5E}" type="slidenum">
              <a:rPr lang="en-US"/>
              <a:pPr>
                <a:defRPr/>
              </a:pPr>
              <a:t>‹#›</a:t>
            </a:fld>
            <a:endParaRPr lang="en-US"/>
          </a:p>
        </p:txBody>
      </p:sp>
    </p:spTree>
    <p:extLst>
      <p:ext uri="{BB962C8B-B14F-4D97-AF65-F5344CB8AC3E}">
        <p14:creationId xmlns:p14="http://schemas.microsoft.com/office/powerpoint/2010/main" val="479618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9"/>
          <p:cNvSpPr>
            <a:spLocks noGrp="1" noChangeArrowheads="1"/>
          </p:cNvSpPr>
          <p:nvPr>
            <p:ph type="dt" sz="half" idx="10"/>
          </p:nvPr>
        </p:nvSpPr>
        <p:spPr/>
        <p:txBody>
          <a:bodyPr/>
          <a:lstStyle>
            <a:lvl1pPr>
              <a:defRPr i="1"/>
            </a:lvl1pPr>
          </a:lstStyle>
          <a:p>
            <a:pPr>
              <a:defRPr/>
            </a:pPr>
            <a:endParaRPr lang="en-US"/>
          </a:p>
        </p:txBody>
      </p:sp>
      <p:sp>
        <p:nvSpPr>
          <p:cNvPr id="7" name="Rectangle 20"/>
          <p:cNvSpPr>
            <a:spLocks noGrp="1" noChangeArrowheads="1"/>
          </p:cNvSpPr>
          <p:nvPr>
            <p:ph type="ftr" sz="quarter" idx="11"/>
          </p:nvPr>
        </p:nvSpPr>
        <p:spPr/>
        <p:txBody>
          <a:bodyPr/>
          <a:lstStyle>
            <a:lvl1pPr>
              <a:defRPr i="1"/>
            </a:lvl1pPr>
          </a:lstStyle>
          <a:p>
            <a:pPr>
              <a:defRPr/>
            </a:pPr>
            <a:endParaRPr lang="en-US"/>
          </a:p>
        </p:txBody>
      </p:sp>
      <p:sp>
        <p:nvSpPr>
          <p:cNvPr id="8" name="Rectangle 21"/>
          <p:cNvSpPr>
            <a:spLocks noGrp="1" noChangeArrowheads="1"/>
          </p:cNvSpPr>
          <p:nvPr>
            <p:ph type="sldNum" sz="quarter" idx="12"/>
          </p:nvPr>
        </p:nvSpPr>
        <p:spPr/>
        <p:txBody>
          <a:bodyPr/>
          <a:lstStyle>
            <a:lvl1pPr>
              <a:defRPr i="1">
                <a:latin typeface="Arial" charset="0"/>
                <a:ea typeface="ＭＳ Ｐゴシック" charset="0"/>
                <a:cs typeface="ＭＳ Ｐゴシック" charset="0"/>
              </a:defRPr>
            </a:lvl1pPr>
          </a:lstStyle>
          <a:p>
            <a:pPr>
              <a:defRPr/>
            </a:pPr>
            <a:fld id="{90CCA137-8E75-5946-B923-9EF54DCB3E4D}" type="slidenum">
              <a:rPr lang="en-US"/>
              <a:pPr>
                <a:defRPr/>
              </a:pPr>
              <a:t>‹#›</a:t>
            </a:fld>
            <a:endParaRPr lang="en-US"/>
          </a:p>
        </p:txBody>
      </p:sp>
    </p:spTree>
    <p:extLst>
      <p:ext uri="{BB962C8B-B14F-4D97-AF65-F5344CB8AC3E}">
        <p14:creationId xmlns:p14="http://schemas.microsoft.com/office/powerpoint/2010/main" val="14371146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19"/>
          <p:cNvSpPr>
            <a:spLocks noGrp="1" noChangeArrowheads="1"/>
          </p:cNvSpPr>
          <p:nvPr>
            <p:ph type="dt" sz="half" idx="10"/>
          </p:nvPr>
        </p:nvSpPr>
        <p:spPr/>
        <p:txBody>
          <a:bodyPr/>
          <a:lstStyle>
            <a:lvl1pPr>
              <a:defRPr i="1"/>
            </a:lvl1pPr>
          </a:lstStyle>
          <a:p>
            <a:pPr>
              <a:defRPr/>
            </a:pPr>
            <a:endParaRPr lang="en-US"/>
          </a:p>
        </p:txBody>
      </p:sp>
      <p:sp>
        <p:nvSpPr>
          <p:cNvPr id="5" name="Rectangle 20"/>
          <p:cNvSpPr>
            <a:spLocks noGrp="1" noChangeArrowheads="1"/>
          </p:cNvSpPr>
          <p:nvPr>
            <p:ph type="ftr" sz="quarter" idx="11"/>
          </p:nvPr>
        </p:nvSpPr>
        <p:spPr/>
        <p:txBody>
          <a:bodyPr/>
          <a:lstStyle>
            <a:lvl1pPr>
              <a:defRPr i="1"/>
            </a:lvl1pPr>
          </a:lstStyle>
          <a:p>
            <a:pPr>
              <a:defRPr/>
            </a:pPr>
            <a:endParaRPr lang="en-US"/>
          </a:p>
        </p:txBody>
      </p:sp>
      <p:sp>
        <p:nvSpPr>
          <p:cNvPr id="6" name="Rectangle 21"/>
          <p:cNvSpPr>
            <a:spLocks noGrp="1" noChangeArrowheads="1"/>
          </p:cNvSpPr>
          <p:nvPr>
            <p:ph type="sldNum" sz="quarter" idx="12"/>
          </p:nvPr>
        </p:nvSpPr>
        <p:spPr/>
        <p:txBody>
          <a:bodyPr/>
          <a:lstStyle>
            <a:lvl1pPr>
              <a:defRPr i="1">
                <a:latin typeface="Arial" charset="0"/>
                <a:ea typeface="ＭＳ Ｐゴシック" charset="0"/>
                <a:cs typeface="ＭＳ Ｐゴシック" charset="0"/>
              </a:defRPr>
            </a:lvl1pPr>
          </a:lstStyle>
          <a:p>
            <a:pPr>
              <a:defRPr/>
            </a:pPr>
            <a:fld id="{1AC94DBC-9283-F94C-A388-3750742FD3D2}" type="slidenum">
              <a:rPr lang="en-US"/>
              <a:pPr>
                <a:defRPr/>
              </a:pPr>
              <a:t>‹#›</a:t>
            </a:fld>
            <a:endParaRPr lang="en-US"/>
          </a:p>
        </p:txBody>
      </p:sp>
    </p:spTree>
    <p:extLst>
      <p:ext uri="{BB962C8B-B14F-4D97-AF65-F5344CB8AC3E}">
        <p14:creationId xmlns:p14="http://schemas.microsoft.com/office/powerpoint/2010/main" val="37459871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17475"/>
            <a:ext cx="9142413" cy="6738938"/>
            <a:chOff x="0" y="74"/>
            <a:chExt cx="5759" cy="4245"/>
          </a:xfrm>
        </p:grpSpPr>
        <p:sp>
          <p:nvSpPr>
            <p:cNvPr id="5" name="Rectangle 3"/>
            <p:cNvSpPr>
              <a:spLocks noChangeArrowheads="1"/>
            </p:cNvSpPr>
            <p:nvPr/>
          </p:nvSpPr>
          <p:spPr bwMode="invGray">
            <a:xfrm>
              <a:off x="432" y="4113"/>
              <a:ext cx="2208" cy="2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en-US">
                <a:solidFill>
                  <a:srgbClr val="FFFFFF"/>
                </a:solidFill>
                <a:cs typeface="MS PGothic" charset="0"/>
              </a:endParaRPr>
            </a:p>
          </p:txBody>
        </p:sp>
        <p:sp>
          <p:nvSpPr>
            <p:cNvPr id="6" name="Rectangle 4"/>
            <p:cNvSpPr>
              <a:spLocks noChangeArrowheads="1"/>
            </p:cNvSpPr>
            <p:nvPr/>
          </p:nvSpPr>
          <p:spPr bwMode="invGray">
            <a:xfrm>
              <a:off x="432" y="1536"/>
              <a:ext cx="5327" cy="48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en-US">
                <a:solidFill>
                  <a:srgbClr val="FFFFFF"/>
                </a:solidFill>
                <a:cs typeface="MS PGothic" charset="0"/>
              </a:endParaRPr>
            </a:p>
          </p:txBody>
        </p:sp>
        <p:sp>
          <p:nvSpPr>
            <p:cNvPr id="7" name="Oval 5"/>
            <p:cNvSpPr>
              <a:spLocks noChangeArrowheads="1"/>
            </p:cNvSpPr>
            <p:nvPr/>
          </p:nvSpPr>
          <p:spPr bwMode="invGray">
            <a:xfrm>
              <a:off x="555" y="74"/>
              <a:ext cx="42" cy="42"/>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en-US">
                <a:solidFill>
                  <a:srgbClr val="FFFFFF"/>
                </a:solidFill>
                <a:cs typeface="MS PGothic" charset="0"/>
              </a:endParaRPr>
            </a:p>
          </p:txBody>
        </p:sp>
        <p:sp>
          <p:nvSpPr>
            <p:cNvPr id="8" name="Oval 6"/>
            <p:cNvSpPr>
              <a:spLocks noChangeArrowheads="1"/>
            </p:cNvSpPr>
            <p:nvPr/>
          </p:nvSpPr>
          <p:spPr bwMode="invGray">
            <a:xfrm>
              <a:off x="555" y="219"/>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en-US">
                <a:solidFill>
                  <a:srgbClr val="FFFFFF"/>
                </a:solidFill>
                <a:cs typeface="MS PGothic" charset="0"/>
              </a:endParaRPr>
            </a:p>
          </p:txBody>
        </p:sp>
        <p:sp>
          <p:nvSpPr>
            <p:cNvPr id="9" name="Oval 7"/>
            <p:cNvSpPr>
              <a:spLocks noChangeArrowheads="1"/>
            </p:cNvSpPr>
            <p:nvPr/>
          </p:nvSpPr>
          <p:spPr bwMode="invGray">
            <a:xfrm>
              <a:off x="555" y="362"/>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en-US">
                <a:solidFill>
                  <a:srgbClr val="FFFFFF"/>
                </a:solidFill>
                <a:cs typeface="MS PGothic" charset="0"/>
              </a:endParaRPr>
            </a:p>
          </p:txBody>
        </p:sp>
        <p:sp>
          <p:nvSpPr>
            <p:cNvPr id="10" name="Oval 8"/>
            <p:cNvSpPr>
              <a:spLocks noChangeArrowheads="1"/>
            </p:cNvSpPr>
            <p:nvPr/>
          </p:nvSpPr>
          <p:spPr bwMode="invGray">
            <a:xfrm>
              <a:off x="555" y="651"/>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en-US">
                <a:solidFill>
                  <a:srgbClr val="FFFFFF"/>
                </a:solidFill>
                <a:cs typeface="MS PGothic" charset="0"/>
              </a:endParaRPr>
            </a:p>
          </p:txBody>
        </p:sp>
        <p:sp>
          <p:nvSpPr>
            <p:cNvPr id="11" name="Oval 9"/>
            <p:cNvSpPr>
              <a:spLocks noChangeArrowheads="1"/>
            </p:cNvSpPr>
            <p:nvPr/>
          </p:nvSpPr>
          <p:spPr bwMode="invGray">
            <a:xfrm>
              <a:off x="555" y="794"/>
              <a:ext cx="42" cy="42"/>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en-US">
                <a:solidFill>
                  <a:srgbClr val="FFFFFF"/>
                </a:solidFill>
                <a:cs typeface="MS PGothic" charset="0"/>
              </a:endParaRPr>
            </a:p>
          </p:txBody>
        </p:sp>
        <p:sp>
          <p:nvSpPr>
            <p:cNvPr id="12" name="Oval 10"/>
            <p:cNvSpPr>
              <a:spLocks noChangeArrowheads="1"/>
            </p:cNvSpPr>
            <p:nvPr/>
          </p:nvSpPr>
          <p:spPr bwMode="invGray">
            <a:xfrm>
              <a:off x="555" y="939"/>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en-US">
                <a:solidFill>
                  <a:srgbClr val="FFFFFF"/>
                </a:solidFill>
                <a:cs typeface="MS PGothic" charset="0"/>
              </a:endParaRPr>
            </a:p>
          </p:txBody>
        </p:sp>
        <p:sp>
          <p:nvSpPr>
            <p:cNvPr id="13" name="Oval 11"/>
            <p:cNvSpPr>
              <a:spLocks noChangeArrowheads="1"/>
            </p:cNvSpPr>
            <p:nvPr/>
          </p:nvSpPr>
          <p:spPr bwMode="invGray">
            <a:xfrm>
              <a:off x="555" y="1082"/>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en-US">
                <a:solidFill>
                  <a:srgbClr val="FFFFFF"/>
                </a:solidFill>
                <a:cs typeface="MS PGothic" charset="0"/>
              </a:endParaRPr>
            </a:p>
          </p:txBody>
        </p:sp>
        <p:sp>
          <p:nvSpPr>
            <p:cNvPr id="14" name="Oval 12"/>
            <p:cNvSpPr>
              <a:spLocks noChangeArrowheads="1"/>
            </p:cNvSpPr>
            <p:nvPr/>
          </p:nvSpPr>
          <p:spPr bwMode="invGray">
            <a:xfrm>
              <a:off x="555" y="1227"/>
              <a:ext cx="42" cy="4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en-US">
                <a:solidFill>
                  <a:srgbClr val="FFFFFF"/>
                </a:solidFill>
                <a:cs typeface="MS PGothic" charset="0"/>
              </a:endParaRPr>
            </a:p>
          </p:txBody>
        </p:sp>
        <p:sp>
          <p:nvSpPr>
            <p:cNvPr id="15" name="Oval 13"/>
            <p:cNvSpPr>
              <a:spLocks noChangeArrowheads="1"/>
            </p:cNvSpPr>
            <p:nvPr/>
          </p:nvSpPr>
          <p:spPr bwMode="invGray">
            <a:xfrm>
              <a:off x="555" y="1371"/>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en-US">
                <a:solidFill>
                  <a:srgbClr val="FFFFFF"/>
                </a:solidFill>
                <a:cs typeface="MS PGothic" charset="0"/>
              </a:endParaRPr>
            </a:p>
          </p:txBody>
        </p:sp>
        <p:grpSp>
          <p:nvGrpSpPr>
            <p:cNvPr id="16" name="Group 14"/>
            <p:cNvGrpSpPr>
              <a:grpSpLocks/>
            </p:cNvGrpSpPr>
            <p:nvPr/>
          </p:nvGrpSpPr>
          <p:grpSpPr bwMode="auto">
            <a:xfrm>
              <a:off x="2859" y="4202"/>
              <a:ext cx="2729" cy="41"/>
              <a:chOff x="2859" y="4202"/>
              <a:chExt cx="2729" cy="41"/>
            </a:xfrm>
          </p:grpSpPr>
          <p:sp>
            <p:nvSpPr>
              <p:cNvPr id="22" name="Oval 15"/>
              <p:cNvSpPr>
                <a:spLocks noChangeArrowheads="1"/>
              </p:cNvSpPr>
              <p:nvPr/>
            </p:nvSpPr>
            <p:spPr bwMode="invGray">
              <a:xfrm>
                <a:off x="2859" y="4202"/>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en-US">
                  <a:solidFill>
                    <a:srgbClr val="FFFFFF"/>
                  </a:solidFill>
                  <a:cs typeface="MS PGothic" charset="0"/>
                </a:endParaRPr>
              </a:p>
            </p:txBody>
          </p:sp>
          <p:sp>
            <p:nvSpPr>
              <p:cNvPr id="23" name="Oval 16"/>
              <p:cNvSpPr>
                <a:spLocks noChangeArrowheads="1"/>
              </p:cNvSpPr>
              <p:nvPr/>
            </p:nvSpPr>
            <p:spPr bwMode="invGray">
              <a:xfrm>
                <a:off x="3243" y="4202"/>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en-US">
                  <a:solidFill>
                    <a:srgbClr val="FFFFFF"/>
                  </a:solidFill>
                  <a:cs typeface="MS PGothic" charset="0"/>
                </a:endParaRPr>
              </a:p>
            </p:txBody>
          </p:sp>
          <p:sp>
            <p:nvSpPr>
              <p:cNvPr id="24" name="Oval 17"/>
              <p:cNvSpPr>
                <a:spLocks noChangeArrowheads="1"/>
              </p:cNvSpPr>
              <p:nvPr/>
            </p:nvSpPr>
            <p:spPr bwMode="invGray">
              <a:xfrm>
                <a:off x="3627" y="4202"/>
                <a:ext cx="41"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en-US">
                  <a:solidFill>
                    <a:srgbClr val="FFFFFF"/>
                  </a:solidFill>
                  <a:cs typeface="MS PGothic" charset="0"/>
                </a:endParaRPr>
              </a:p>
            </p:txBody>
          </p:sp>
          <p:sp>
            <p:nvSpPr>
              <p:cNvPr id="25" name="Oval 18"/>
              <p:cNvSpPr>
                <a:spLocks noChangeArrowheads="1"/>
              </p:cNvSpPr>
              <p:nvPr/>
            </p:nvSpPr>
            <p:spPr bwMode="invGray">
              <a:xfrm>
                <a:off x="4011" y="4202"/>
                <a:ext cx="41"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en-US">
                  <a:solidFill>
                    <a:srgbClr val="FFFFFF"/>
                  </a:solidFill>
                  <a:cs typeface="MS PGothic" charset="0"/>
                </a:endParaRPr>
              </a:p>
            </p:txBody>
          </p:sp>
          <p:sp>
            <p:nvSpPr>
              <p:cNvPr id="26" name="Oval 19"/>
              <p:cNvSpPr>
                <a:spLocks noChangeArrowheads="1"/>
              </p:cNvSpPr>
              <p:nvPr/>
            </p:nvSpPr>
            <p:spPr bwMode="invGray">
              <a:xfrm>
                <a:off x="4395" y="4202"/>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en-US">
                  <a:solidFill>
                    <a:srgbClr val="FFFFFF"/>
                  </a:solidFill>
                  <a:cs typeface="MS PGothic" charset="0"/>
                </a:endParaRPr>
              </a:p>
            </p:txBody>
          </p:sp>
          <p:sp>
            <p:nvSpPr>
              <p:cNvPr id="27" name="Oval 20"/>
              <p:cNvSpPr>
                <a:spLocks noChangeArrowheads="1"/>
              </p:cNvSpPr>
              <p:nvPr/>
            </p:nvSpPr>
            <p:spPr bwMode="invGray">
              <a:xfrm>
                <a:off x="4779" y="4202"/>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en-US">
                  <a:solidFill>
                    <a:srgbClr val="FFFFFF"/>
                  </a:solidFill>
                  <a:cs typeface="MS PGothic" charset="0"/>
                </a:endParaRPr>
              </a:p>
            </p:txBody>
          </p:sp>
          <p:sp>
            <p:nvSpPr>
              <p:cNvPr id="28" name="Oval 21"/>
              <p:cNvSpPr>
                <a:spLocks noChangeArrowheads="1"/>
              </p:cNvSpPr>
              <p:nvPr/>
            </p:nvSpPr>
            <p:spPr bwMode="invGray">
              <a:xfrm>
                <a:off x="5163" y="4202"/>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en-US">
                  <a:solidFill>
                    <a:srgbClr val="FFFFFF"/>
                  </a:solidFill>
                  <a:cs typeface="MS PGothic" charset="0"/>
                </a:endParaRPr>
              </a:p>
            </p:txBody>
          </p:sp>
          <p:sp>
            <p:nvSpPr>
              <p:cNvPr id="29" name="Oval 22"/>
              <p:cNvSpPr>
                <a:spLocks noChangeArrowheads="1"/>
              </p:cNvSpPr>
              <p:nvPr/>
            </p:nvSpPr>
            <p:spPr bwMode="invGray">
              <a:xfrm>
                <a:off x="5547" y="4202"/>
                <a:ext cx="41"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en-US">
                  <a:solidFill>
                    <a:srgbClr val="FFFFFF"/>
                  </a:solidFill>
                  <a:cs typeface="MS PGothic" charset="0"/>
                </a:endParaRPr>
              </a:p>
            </p:txBody>
          </p:sp>
        </p:grpSp>
        <p:sp>
          <p:nvSpPr>
            <p:cNvPr id="17" name="Oval 23"/>
            <p:cNvSpPr>
              <a:spLocks noChangeArrowheads="1"/>
            </p:cNvSpPr>
            <p:nvPr/>
          </p:nvSpPr>
          <p:spPr bwMode="invGray">
            <a:xfrm>
              <a:off x="555" y="507"/>
              <a:ext cx="42" cy="4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en-US">
                <a:solidFill>
                  <a:srgbClr val="FFFFFF"/>
                </a:solidFill>
                <a:cs typeface="MS PGothic" charset="0"/>
              </a:endParaRPr>
            </a:p>
          </p:txBody>
        </p:sp>
        <p:grpSp>
          <p:nvGrpSpPr>
            <p:cNvPr id="18" name="Group 24"/>
            <p:cNvGrpSpPr>
              <a:grpSpLocks/>
            </p:cNvGrpSpPr>
            <p:nvPr/>
          </p:nvGrpSpPr>
          <p:grpSpPr bwMode="auto">
            <a:xfrm>
              <a:off x="0" y="2327"/>
              <a:ext cx="1203" cy="1203"/>
              <a:chOff x="0" y="2327"/>
              <a:chExt cx="1203" cy="1203"/>
            </a:xfrm>
          </p:grpSpPr>
          <p:sp>
            <p:nvSpPr>
              <p:cNvPr id="19" name="Freeform 25"/>
              <p:cNvSpPr>
                <a:spLocks/>
              </p:cNvSpPr>
              <p:nvPr/>
            </p:nvSpPr>
            <p:spPr bwMode="invGray">
              <a:xfrm>
                <a:off x="0" y="2394"/>
                <a:ext cx="443" cy="1033"/>
              </a:xfrm>
              <a:custGeom>
                <a:avLst/>
                <a:gdLst>
                  <a:gd name="T0" fmla="*/ 290 w 443"/>
                  <a:gd name="T1" fmla="*/ 1016 h 1033"/>
                  <a:gd name="T2" fmla="*/ 316 w 443"/>
                  <a:gd name="T3" fmla="*/ 974 h 1033"/>
                  <a:gd name="T4" fmla="*/ 354 w 443"/>
                  <a:gd name="T5" fmla="*/ 920 h 1033"/>
                  <a:gd name="T6" fmla="*/ 384 w 443"/>
                  <a:gd name="T7" fmla="*/ 884 h 1033"/>
                  <a:gd name="T8" fmla="*/ 381 w 443"/>
                  <a:gd name="T9" fmla="*/ 832 h 1033"/>
                  <a:gd name="T10" fmla="*/ 370 w 443"/>
                  <a:gd name="T11" fmla="*/ 794 h 1033"/>
                  <a:gd name="T12" fmla="*/ 361 w 443"/>
                  <a:gd name="T13" fmla="*/ 760 h 1033"/>
                  <a:gd name="T14" fmla="*/ 361 w 443"/>
                  <a:gd name="T15" fmla="*/ 734 h 1033"/>
                  <a:gd name="T16" fmla="*/ 359 w 443"/>
                  <a:gd name="T17" fmla="*/ 707 h 1033"/>
                  <a:gd name="T18" fmla="*/ 373 w 443"/>
                  <a:gd name="T19" fmla="*/ 691 h 1033"/>
                  <a:gd name="T20" fmla="*/ 391 w 443"/>
                  <a:gd name="T21" fmla="*/ 686 h 1033"/>
                  <a:gd name="T22" fmla="*/ 395 w 443"/>
                  <a:gd name="T23" fmla="*/ 680 h 1033"/>
                  <a:gd name="T24" fmla="*/ 390 w 443"/>
                  <a:gd name="T25" fmla="*/ 671 h 1033"/>
                  <a:gd name="T26" fmla="*/ 386 w 443"/>
                  <a:gd name="T27" fmla="*/ 660 h 1033"/>
                  <a:gd name="T28" fmla="*/ 437 w 443"/>
                  <a:gd name="T29" fmla="*/ 635 h 1033"/>
                  <a:gd name="T30" fmla="*/ 442 w 443"/>
                  <a:gd name="T31" fmla="*/ 619 h 1033"/>
                  <a:gd name="T32" fmla="*/ 438 w 443"/>
                  <a:gd name="T33" fmla="*/ 604 h 1033"/>
                  <a:gd name="T34" fmla="*/ 400 w 443"/>
                  <a:gd name="T35" fmla="*/ 543 h 1033"/>
                  <a:gd name="T36" fmla="*/ 384 w 443"/>
                  <a:gd name="T37" fmla="*/ 474 h 1033"/>
                  <a:gd name="T38" fmla="*/ 354 w 443"/>
                  <a:gd name="T39" fmla="*/ 455 h 1033"/>
                  <a:gd name="T40" fmla="*/ 326 w 443"/>
                  <a:gd name="T41" fmla="*/ 433 h 1033"/>
                  <a:gd name="T42" fmla="*/ 312 w 443"/>
                  <a:gd name="T43" fmla="*/ 411 h 1033"/>
                  <a:gd name="T44" fmla="*/ 307 w 443"/>
                  <a:gd name="T45" fmla="*/ 391 h 1033"/>
                  <a:gd name="T46" fmla="*/ 290 w 443"/>
                  <a:gd name="T47" fmla="*/ 339 h 1033"/>
                  <a:gd name="T48" fmla="*/ 308 w 443"/>
                  <a:gd name="T49" fmla="*/ 289 h 1033"/>
                  <a:gd name="T50" fmla="*/ 298 w 443"/>
                  <a:gd name="T51" fmla="*/ 278 h 1033"/>
                  <a:gd name="T52" fmla="*/ 280 w 443"/>
                  <a:gd name="T53" fmla="*/ 307 h 1033"/>
                  <a:gd name="T54" fmla="*/ 269 w 443"/>
                  <a:gd name="T55" fmla="*/ 283 h 1033"/>
                  <a:gd name="T56" fmla="*/ 272 w 443"/>
                  <a:gd name="T57" fmla="*/ 224 h 1033"/>
                  <a:gd name="T58" fmla="*/ 280 w 443"/>
                  <a:gd name="T59" fmla="*/ 177 h 1033"/>
                  <a:gd name="T60" fmla="*/ 280 w 443"/>
                  <a:gd name="T61" fmla="*/ 146 h 1033"/>
                  <a:gd name="T62" fmla="*/ 281 w 443"/>
                  <a:gd name="T63" fmla="*/ 123 h 1033"/>
                  <a:gd name="T64" fmla="*/ 290 w 443"/>
                  <a:gd name="T65" fmla="*/ 104 h 1033"/>
                  <a:gd name="T66" fmla="*/ 296 w 443"/>
                  <a:gd name="T67" fmla="*/ 97 h 1033"/>
                  <a:gd name="T68" fmla="*/ 298 w 443"/>
                  <a:gd name="T69" fmla="*/ 94 h 1033"/>
                  <a:gd name="T70" fmla="*/ 301 w 443"/>
                  <a:gd name="T71" fmla="*/ 92 h 1033"/>
                  <a:gd name="T72" fmla="*/ 307 w 443"/>
                  <a:gd name="T73" fmla="*/ 83 h 1033"/>
                  <a:gd name="T74" fmla="*/ 317 w 443"/>
                  <a:gd name="T75" fmla="*/ 79 h 1033"/>
                  <a:gd name="T76" fmla="*/ 328 w 443"/>
                  <a:gd name="T77" fmla="*/ 77 h 1033"/>
                  <a:gd name="T78" fmla="*/ 337 w 443"/>
                  <a:gd name="T79" fmla="*/ 74 h 1033"/>
                  <a:gd name="T80" fmla="*/ 345 w 443"/>
                  <a:gd name="T81" fmla="*/ 67 h 1033"/>
                  <a:gd name="T82" fmla="*/ 337 w 443"/>
                  <a:gd name="T83" fmla="*/ 50 h 1033"/>
                  <a:gd name="T84" fmla="*/ 337 w 443"/>
                  <a:gd name="T85" fmla="*/ 47 h 1033"/>
                  <a:gd name="T86" fmla="*/ 337 w 443"/>
                  <a:gd name="T87" fmla="*/ 43 h 1033"/>
                  <a:gd name="T88" fmla="*/ 337 w 443"/>
                  <a:gd name="T89" fmla="*/ 41 h 1033"/>
                  <a:gd name="T90" fmla="*/ 334 w 443"/>
                  <a:gd name="T91" fmla="*/ 38 h 1033"/>
                  <a:gd name="T92" fmla="*/ 321 w 443"/>
                  <a:gd name="T93" fmla="*/ 21 h 1033"/>
                  <a:gd name="T94" fmla="*/ 316 w 443"/>
                  <a:gd name="T95" fmla="*/ 0 h 1033"/>
                  <a:gd name="T96" fmla="*/ 188 w 443"/>
                  <a:gd name="T97" fmla="*/ 94 h 1033"/>
                  <a:gd name="T98" fmla="*/ 88 w 443"/>
                  <a:gd name="T99" fmla="*/ 218 h 1033"/>
                  <a:gd name="T100" fmla="*/ 21 w 443"/>
                  <a:gd name="T101" fmla="*/ 366 h 1033"/>
                  <a:gd name="T102" fmla="*/ 0 w 443"/>
                  <a:gd name="T103" fmla="*/ 530 h 1033"/>
                  <a:gd name="T104" fmla="*/ 20 w 443"/>
                  <a:gd name="T105" fmla="*/ 680 h 1033"/>
                  <a:gd name="T106" fmla="*/ 74 w 443"/>
                  <a:gd name="T107" fmla="*/ 819 h 1033"/>
                  <a:gd name="T108" fmla="*/ 160 w 443"/>
                  <a:gd name="T109" fmla="*/ 938 h 1033"/>
                  <a:gd name="T110" fmla="*/ 272 w 443"/>
                  <a:gd name="T111" fmla="*/ 1032 h 103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43" h="1033">
                    <a:moveTo>
                      <a:pt x="272" y="1032"/>
                    </a:moveTo>
                    <a:lnTo>
                      <a:pt x="290" y="1016"/>
                    </a:lnTo>
                    <a:lnTo>
                      <a:pt x="301" y="992"/>
                    </a:lnTo>
                    <a:lnTo>
                      <a:pt x="316" y="974"/>
                    </a:lnTo>
                    <a:lnTo>
                      <a:pt x="328" y="955"/>
                    </a:lnTo>
                    <a:lnTo>
                      <a:pt x="354" y="920"/>
                    </a:lnTo>
                    <a:lnTo>
                      <a:pt x="373" y="904"/>
                    </a:lnTo>
                    <a:lnTo>
                      <a:pt x="384" y="884"/>
                    </a:lnTo>
                    <a:lnTo>
                      <a:pt x="390" y="848"/>
                    </a:lnTo>
                    <a:lnTo>
                      <a:pt x="381" y="832"/>
                    </a:lnTo>
                    <a:lnTo>
                      <a:pt x="375" y="812"/>
                    </a:lnTo>
                    <a:lnTo>
                      <a:pt x="370" y="794"/>
                    </a:lnTo>
                    <a:lnTo>
                      <a:pt x="361" y="774"/>
                    </a:lnTo>
                    <a:lnTo>
                      <a:pt x="361" y="760"/>
                    </a:lnTo>
                    <a:lnTo>
                      <a:pt x="361" y="747"/>
                    </a:lnTo>
                    <a:lnTo>
                      <a:pt x="361" y="734"/>
                    </a:lnTo>
                    <a:lnTo>
                      <a:pt x="359" y="722"/>
                    </a:lnTo>
                    <a:lnTo>
                      <a:pt x="359" y="707"/>
                    </a:lnTo>
                    <a:lnTo>
                      <a:pt x="364" y="698"/>
                    </a:lnTo>
                    <a:lnTo>
                      <a:pt x="373" y="691"/>
                    </a:lnTo>
                    <a:lnTo>
                      <a:pt x="390" y="686"/>
                    </a:lnTo>
                    <a:lnTo>
                      <a:pt x="391" y="686"/>
                    </a:lnTo>
                    <a:lnTo>
                      <a:pt x="395" y="682"/>
                    </a:lnTo>
                    <a:lnTo>
                      <a:pt x="395" y="680"/>
                    </a:lnTo>
                    <a:lnTo>
                      <a:pt x="395" y="677"/>
                    </a:lnTo>
                    <a:lnTo>
                      <a:pt x="390" y="671"/>
                    </a:lnTo>
                    <a:lnTo>
                      <a:pt x="386" y="666"/>
                    </a:lnTo>
                    <a:lnTo>
                      <a:pt x="386" y="660"/>
                    </a:lnTo>
                    <a:lnTo>
                      <a:pt x="395" y="655"/>
                    </a:lnTo>
                    <a:lnTo>
                      <a:pt x="437" y="635"/>
                    </a:lnTo>
                    <a:lnTo>
                      <a:pt x="442" y="626"/>
                    </a:lnTo>
                    <a:lnTo>
                      <a:pt x="442" y="619"/>
                    </a:lnTo>
                    <a:lnTo>
                      <a:pt x="442" y="613"/>
                    </a:lnTo>
                    <a:lnTo>
                      <a:pt x="438" y="604"/>
                    </a:lnTo>
                    <a:lnTo>
                      <a:pt x="417" y="577"/>
                    </a:lnTo>
                    <a:lnTo>
                      <a:pt x="400" y="543"/>
                    </a:lnTo>
                    <a:lnTo>
                      <a:pt x="391" y="511"/>
                    </a:lnTo>
                    <a:lnTo>
                      <a:pt x="384" y="474"/>
                    </a:lnTo>
                    <a:lnTo>
                      <a:pt x="368" y="465"/>
                    </a:lnTo>
                    <a:lnTo>
                      <a:pt x="354" y="455"/>
                    </a:lnTo>
                    <a:lnTo>
                      <a:pt x="339" y="444"/>
                    </a:lnTo>
                    <a:lnTo>
                      <a:pt x="326" y="433"/>
                    </a:lnTo>
                    <a:lnTo>
                      <a:pt x="317" y="422"/>
                    </a:lnTo>
                    <a:lnTo>
                      <a:pt x="312" y="411"/>
                    </a:lnTo>
                    <a:lnTo>
                      <a:pt x="308" y="402"/>
                    </a:lnTo>
                    <a:lnTo>
                      <a:pt x="307" y="391"/>
                    </a:lnTo>
                    <a:lnTo>
                      <a:pt x="285" y="363"/>
                    </a:lnTo>
                    <a:lnTo>
                      <a:pt x="290" y="339"/>
                    </a:lnTo>
                    <a:lnTo>
                      <a:pt x="301" y="314"/>
                    </a:lnTo>
                    <a:lnTo>
                      <a:pt x="308" y="289"/>
                    </a:lnTo>
                    <a:lnTo>
                      <a:pt x="308" y="267"/>
                    </a:lnTo>
                    <a:lnTo>
                      <a:pt x="298" y="278"/>
                    </a:lnTo>
                    <a:lnTo>
                      <a:pt x="287" y="294"/>
                    </a:lnTo>
                    <a:lnTo>
                      <a:pt x="280" y="307"/>
                    </a:lnTo>
                    <a:lnTo>
                      <a:pt x="272" y="314"/>
                    </a:lnTo>
                    <a:lnTo>
                      <a:pt x="269" y="283"/>
                    </a:lnTo>
                    <a:lnTo>
                      <a:pt x="271" y="254"/>
                    </a:lnTo>
                    <a:lnTo>
                      <a:pt x="272" y="224"/>
                    </a:lnTo>
                    <a:lnTo>
                      <a:pt x="272" y="195"/>
                    </a:lnTo>
                    <a:lnTo>
                      <a:pt x="280" y="177"/>
                    </a:lnTo>
                    <a:lnTo>
                      <a:pt x="280" y="164"/>
                    </a:lnTo>
                    <a:lnTo>
                      <a:pt x="280" y="146"/>
                    </a:lnTo>
                    <a:lnTo>
                      <a:pt x="281" y="133"/>
                    </a:lnTo>
                    <a:lnTo>
                      <a:pt x="281" y="123"/>
                    </a:lnTo>
                    <a:lnTo>
                      <a:pt x="285" y="113"/>
                    </a:lnTo>
                    <a:lnTo>
                      <a:pt x="290" y="104"/>
                    </a:lnTo>
                    <a:lnTo>
                      <a:pt x="296" y="97"/>
                    </a:lnTo>
                    <a:lnTo>
                      <a:pt x="298" y="94"/>
                    </a:lnTo>
                    <a:lnTo>
                      <a:pt x="301" y="92"/>
                    </a:lnTo>
                    <a:lnTo>
                      <a:pt x="303" y="86"/>
                    </a:lnTo>
                    <a:lnTo>
                      <a:pt x="307" y="83"/>
                    </a:lnTo>
                    <a:lnTo>
                      <a:pt x="308" y="83"/>
                    </a:lnTo>
                    <a:lnTo>
                      <a:pt x="317" y="79"/>
                    </a:lnTo>
                    <a:lnTo>
                      <a:pt x="323" y="77"/>
                    </a:lnTo>
                    <a:lnTo>
                      <a:pt x="328" y="77"/>
                    </a:lnTo>
                    <a:lnTo>
                      <a:pt x="334" y="74"/>
                    </a:lnTo>
                    <a:lnTo>
                      <a:pt x="337" y="74"/>
                    </a:lnTo>
                    <a:lnTo>
                      <a:pt x="339" y="72"/>
                    </a:lnTo>
                    <a:lnTo>
                      <a:pt x="345" y="67"/>
                    </a:lnTo>
                    <a:lnTo>
                      <a:pt x="345" y="63"/>
                    </a:lnTo>
                    <a:lnTo>
                      <a:pt x="337" y="50"/>
                    </a:lnTo>
                    <a:lnTo>
                      <a:pt x="337" y="47"/>
                    </a:lnTo>
                    <a:lnTo>
                      <a:pt x="337" y="43"/>
                    </a:lnTo>
                    <a:lnTo>
                      <a:pt x="337" y="41"/>
                    </a:lnTo>
                    <a:lnTo>
                      <a:pt x="334" y="41"/>
                    </a:lnTo>
                    <a:lnTo>
                      <a:pt x="334" y="38"/>
                    </a:lnTo>
                    <a:lnTo>
                      <a:pt x="328" y="30"/>
                    </a:lnTo>
                    <a:lnTo>
                      <a:pt x="321" y="21"/>
                    </a:lnTo>
                    <a:lnTo>
                      <a:pt x="317" y="11"/>
                    </a:lnTo>
                    <a:lnTo>
                      <a:pt x="316" y="0"/>
                    </a:lnTo>
                    <a:lnTo>
                      <a:pt x="249" y="41"/>
                    </a:lnTo>
                    <a:lnTo>
                      <a:pt x="188" y="94"/>
                    </a:lnTo>
                    <a:lnTo>
                      <a:pt x="133" y="151"/>
                    </a:lnTo>
                    <a:lnTo>
                      <a:pt x="88" y="218"/>
                    </a:lnTo>
                    <a:lnTo>
                      <a:pt x="50" y="289"/>
                    </a:lnTo>
                    <a:lnTo>
                      <a:pt x="21" y="366"/>
                    </a:lnTo>
                    <a:lnTo>
                      <a:pt x="5" y="446"/>
                    </a:lnTo>
                    <a:lnTo>
                      <a:pt x="0" y="530"/>
                    </a:lnTo>
                    <a:lnTo>
                      <a:pt x="5" y="608"/>
                    </a:lnTo>
                    <a:lnTo>
                      <a:pt x="20" y="680"/>
                    </a:lnTo>
                    <a:lnTo>
                      <a:pt x="45" y="751"/>
                    </a:lnTo>
                    <a:lnTo>
                      <a:pt x="74" y="819"/>
                    </a:lnTo>
                    <a:lnTo>
                      <a:pt x="114" y="879"/>
                    </a:lnTo>
                    <a:lnTo>
                      <a:pt x="160" y="938"/>
                    </a:lnTo>
                    <a:lnTo>
                      <a:pt x="215" y="987"/>
                    </a:lnTo>
                    <a:lnTo>
                      <a:pt x="272" y="1032"/>
                    </a:lnTo>
                  </a:path>
                </a:pathLst>
              </a:custGeom>
              <a:solidFill>
                <a:schemeClr val="folHlink"/>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defTabSz="914400" eaLnBrk="0" fontAlgn="base" hangingPunct="0">
                  <a:spcBef>
                    <a:spcPct val="0"/>
                  </a:spcBef>
                  <a:spcAft>
                    <a:spcPct val="0"/>
                  </a:spcAft>
                </a:pPr>
                <a:endParaRPr lang="en-GB" sz="1200" i="1">
                  <a:solidFill>
                    <a:srgbClr val="FFFFFF"/>
                  </a:solidFill>
                  <a:latin typeface="Arial" charset="0"/>
                  <a:ea typeface="ＭＳ Ｐゴシック" charset="0"/>
                  <a:cs typeface="ＭＳ Ｐゴシック" charset="0"/>
                </a:endParaRPr>
              </a:p>
            </p:txBody>
          </p:sp>
          <p:sp>
            <p:nvSpPr>
              <p:cNvPr id="20" name="Freeform 26"/>
              <p:cNvSpPr>
                <a:spLocks/>
              </p:cNvSpPr>
              <p:nvPr/>
            </p:nvSpPr>
            <p:spPr bwMode="invGray">
              <a:xfrm>
                <a:off x="379" y="2327"/>
                <a:ext cx="824" cy="1203"/>
              </a:xfrm>
              <a:custGeom>
                <a:avLst/>
                <a:gdLst>
                  <a:gd name="T0" fmla="*/ 796 w 824"/>
                  <a:gd name="T1" fmla="*/ 688 h 1203"/>
                  <a:gd name="T2" fmla="*/ 756 w 824"/>
                  <a:gd name="T3" fmla="*/ 641 h 1203"/>
                  <a:gd name="T4" fmla="*/ 812 w 824"/>
                  <a:gd name="T5" fmla="*/ 615 h 1203"/>
                  <a:gd name="T6" fmla="*/ 814 w 824"/>
                  <a:gd name="T7" fmla="*/ 502 h 1203"/>
                  <a:gd name="T8" fmla="*/ 705 w 824"/>
                  <a:gd name="T9" fmla="*/ 247 h 1203"/>
                  <a:gd name="T10" fmla="*/ 651 w 824"/>
                  <a:gd name="T11" fmla="*/ 262 h 1203"/>
                  <a:gd name="T12" fmla="*/ 574 w 824"/>
                  <a:gd name="T13" fmla="*/ 289 h 1203"/>
                  <a:gd name="T14" fmla="*/ 536 w 824"/>
                  <a:gd name="T15" fmla="*/ 258 h 1203"/>
                  <a:gd name="T16" fmla="*/ 563 w 824"/>
                  <a:gd name="T17" fmla="*/ 170 h 1203"/>
                  <a:gd name="T18" fmla="*/ 532 w 824"/>
                  <a:gd name="T19" fmla="*/ 81 h 1203"/>
                  <a:gd name="T20" fmla="*/ 455 w 824"/>
                  <a:gd name="T21" fmla="*/ 56 h 1203"/>
                  <a:gd name="T22" fmla="*/ 484 w 824"/>
                  <a:gd name="T23" fmla="*/ 150 h 1203"/>
                  <a:gd name="T24" fmla="*/ 465 w 824"/>
                  <a:gd name="T25" fmla="*/ 190 h 1203"/>
                  <a:gd name="T26" fmla="*/ 442 w 824"/>
                  <a:gd name="T27" fmla="*/ 200 h 1203"/>
                  <a:gd name="T28" fmla="*/ 419 w 824"/>
                  <a:gd name="T29" fmla="*/ 164 h 1203"/>
                  <a:gd name="T30" fmla="*/ 381 w 824"/>
                  <a:gd name="T31" fmla="*/ 108 h 1203"/>
                  <a:gd name="T32" fmla="*/ 406 w 824"/>
                  <a:gd name="T33" fmla="*/ 108 h 1203"/>
                  <a:gd name="T34" fmla="*/ 424 w 824"/>
                  <a:gd name="T35" fmla="*/ 72 h 1203"/>
                  <a:gd name="T36" fmla="*/ 325 w 824"/>
                  <a:gd name="T37" fmla="*/ 0 h 1203"/>
                  <a:gd name="T38" fmla="*/ 281 w 824"/>
                  <a:gd name="T39" fmla="*/ 27 h 1203"/>
                  <a:gd name="T40" fmla="*/ 240 w 824"/>
                  <a:gd name="T41" fmla="*/ 72 h 1203"/>
                  <a:gd name="T42" fmla="*/ 209 w 824"/>
                  <a:gd name="T43" fmla="*/ 114 h 1203"/>
                  <a:gd name="T44" fmla="*/ 209 w 824"/>
                  <a:gd name="T45" fmla="*/ 150 h 1203"/>
                  <a:gd name="T46" fmla="*/ 240 w 824"/>
                  <a:gd name="T47" fmla="*/ 164 h 1203"/>
                  <a:gd name="T48" fmla="*/ 209 w 824"/>
                  <a:gd name="T49" fmla="*/ 222 h 1203"/>
                  <a:gd name="T50" fmla="*/ 213 w 824"/>
                  <a:gd name="T51" fmla="*/ 242 h 1203"/>
                  <a:gd name="T52" fmla="*/ 267 w 824"/>
                  <a:gd name="T53" fmla="*/ 222 h 1203"/>
                  <a:gd name="T54" fmla="*/ 303 w 824"/>
                  <a:gd name="T55" fmla="*/ 170 h 1203"/>
                  <a:gd name="T56" fmla="*/ 354 w 824"/>
                  <a:gd name="T57" fmla="*/ 231 h 1203"/>
                  <a:gd name="T58" fmla="*/ 372 w 824"/>
                  <a:gd name="T59" fmla="*/ 291 h 1203"/>
                  <a:gd name="T60" fmla="*/ 348 w 824"/>
                  <a:gd name="T61" fmla="*/ 294 h 1203"/>
                  <a:gd name="T62" fmla="*/ 298 w 824"/>
                  <a:gd name="T63" fmla="*/ 309 h 1203"/>
                  <a:gd name="T64" fmla="*/ 323 w 824"/>
                  <a:gd name="T65" fmla="*/ 330 h 1203"/>
                  <a:gd name="T66" fmla="*/ 260 w 824"/>
                  <a:gd name="T67" fmla="*/ 339 h 1203"/>
                  <a:gd name="T68" fmla="*/ 189 w 824"/>
                  <a:gd name="T69" fmla="*/ 411 h 1203"/>
                  <a:gd name="T70" fmla="*/ 184 w 824"/>
                  <a:gd name="T71" fmla="*/ 469 h 1203"/>
                  <a:gd name="T72" fmla="*/ 148 w 824"/>
                  <a:gd name="T73" fmla="*/ 435 h 1203"/>
                  <a:gd name="T74" fmla="*/ 83 w 824"/>
                  <a:gd name="T75" fmla="*/ 402 h 1203"/>
                  <a:gd name="T76" fmla="*/ 0 w 824"/>
                  <a:gd name="T77" fmla="*/ 455 h 1203"/>
                  <a:gd name="T78" fmla="*/ 54 w 824"/>
                  <a:gd name="T79" fmla="*/ 496 h 1203"/>
                  <a:gd name="T80" fmla="*/ 74 w 824"/>
                  <a:gd name="T81" fmla="*/ 485 h 1203"/>
                  <a:gd name="T82" fmla="*/ 54 w 824"/>
                  <a:gd name="T83" fmla="*/ 608 h 1203"/>
                  <a:gd name="T84" fmla="*/ 132 w 824"/>
                  <a:gd name="T85" fmla="*/ 641 h 1203"/>
                  <a:gd name="T86" fmla="*/ 195 w 824"/>
                  <a:gd name="T87" fmla="*/ 661 h 1203"/>
                  <a:gd name="T88" fmla="*/ 249 w 824"/>
                  <a:gd name="T89" fmla="*/ 744 h 1203"/>
                  <a:gd name="T90" fmla="*/ 334 w 824"/>
                  <a:gd name="T91" fmla="*/ 886 h 1203"/>
                  <a:gd name="T92" fmla="*/ 391 w 824"/>
                  <a:gd name="T93" fmla="*/ 1007 h 1203"/>
                  <a:gd name="T94" fmla="*/ 292 w 824"/>
                  <a:gd name="T95" fmla="*/ 1052 h 1203"/>
                  <a:gd name="T96" fmla="*/ 182 w 824"/>
                  <a:gd name="T97" fmla="*/ 1105 h 1203"/>
                  <a:gd name="T98" fmla="*/ 68 w 824"/>
                  <a:gd name="T99" fmla="*/ 1180 h 1203"/>
                  <a:gd name="T100" fmla="*/ 200 w 824"/>
                  <a:gd name="T101" fmla="*/ 1202 h 1203"/>
                  <a:gd name="T102" fmla="*/ 417 w 824"/>
                  <a:gd name="T103" fmla="*/ 1168 h 1203"/>
                  <a:gd name="T104" fmla="*/ 613 w 824"/>
                  <a:gd name="T105" fmla="*/ 1052 h 1203"/>
                  <a:gd name="T106" fmla="*/ 610 w 824"/>
                  <a:gd name="T107" fmla="*/ 929 h 1203"/>
                  <a:gd name="T108" fmla="*/ 543 w 824"/>
                  <a:gd name="T109" fmla="*/ 888 h 1203"/>
                  <a:gd name="T110" fmla="*/ 567 w 824"/>
                  <a:gd name="T111" fmla="*/ 791 h 1203"/>
                  <a:gd name="T112" fmla="*/ 655 w 824"/>
                  <a:gd name="T113" fmla="*/ 738 h 1203"/>
                  <a:gd name="T114" fmla="*/ 725 w 824"/>
                  <a:gd name="T115" fmla="*/ 713 h 1203"/>
                  <a:gd name="T116" fmla="*/ 792 w 824"/>
                  <a:gd name="T117" fmla="*/ 729 h 120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24" h="1203">
                    <a:moveTo>
                      <a:pt x="803" y="736"/>
                    </a:moveTo>
                    <a:lnTo>
                      <a:pt x="807" y="724"/>
                    </a:lnTo>
                    <a:lnTo>
                      <a:pt x="808" y="713"/>
                    </a:lnTo>
                    <a:lnTo>
                      <a:pt x="812" y="702"/>
                    </a:lnTo>
                    <a:lnTo>
                      <a:pt x="814" y="691"/>
                    </a:lnTo>
                    <a:lnTo>
                      <a:pt x="803" y="691"/>
                    </a:lnTo>
                    <a:lnTo>
                      <a:pt x="796" y="688"/>
                    </a:lnTo>
                    <a:lnTo>
                      <a:pt x="783" y="686"/>
                    </a:lnTo>
                    <a:lnTo>
                      <a:pt x="776" y="680"/>
                    </a:lnTo>
                    <a:lnTo>
                      <a:pt x="770" y="675"/>
                    </a:lnTo>
                    <a:lnTo>
                      <a:pt x="767" y="666"/>
                    </a:lnTo>
                    <a:lnTo>
                      <a:pt x="761" y="661"/>
                    </a:lnTo>
                    <a:lnTo>
                      <a:pt x="760" y="655"/>
                    </a:lnTo>
                    <a:lnTo>
                      <a:pt x="756" y="641"/>
                    </a:lnTo>
                    <a:lnTo>
                      <a:pt x="756" y="624"/>
                    </a:lnTo>
                    <a:lnTo>
                      <a:pt x="760" y="610"/>
                    </a:lnTo>
                    <a:lnTo>
                      <a:pt x="767" y="599"/>
                    </a:lnTo>
                    <a:lnTo>
                      <a:pt x="781" y="597"/>
                    </a:lnTo>
                    <a:lnTo>
                      <a:pt x="792" y="599"/>
                    </a:lnTo>
                    <a:lnTo>
                      <a:pt x="803" y="608"/>
                    </a:lnTo>
                    <a:lnTo>
                      <a:pt x="812" y="615"/>
                    </a:lnTo>
                    <a:lnTo>
                      <a:pt x="819" y="628"/>
                    </a:lnTo>
                    <a:lnTo>
                      <a:pt x="823" y="619"/>
                    </a:lnTo>
                    <a:lnTo>
                      <a:pt x="823" y="610"/>
                    </a:lnTo>
                    <a:lnTo>
                      <a:pt x="823" y="605"/>
                    </a:lnTo>
                    <a:lnTo>
                      <a:pt x="823" y="597"/>
                    </a:lnTo>
                    <a:lnTo>
                      <a:pt x="819" y="549"/>
                    </a:lnTo>
                    <a:lnTo>
                      <a:pt x="814" y="502"/>
                    </a:lnTo>
                    <a:lnTo>
                      <a:pt x="807" y="455"/>
                    </a:lnTo>
                    <a:lnTo>
                      <a:pt x="792" y="411"/>
                    </a:lnTo>
                    <a:lnTo>
                      <a:pt x="776" y="366"/>
                    </a:lnTo>
                    <a:lnTo>
                      <a:pt x="756" y="325"/>
                    </a:lnTo>
                    <a:lnTo>
                      <a:pt x="734" y="285"/>
                    </a:lnTo>
                    <a:lnTo>
                      <a:pt x="709" y="247"/>
                    </a:lnTo>
                    <a:lnTo>
                      <a:pt x="705" y="247"/>
                    </a:lnTo>
                    <a:lnTo>
                      <a:pt x="702" y="244"/>
                    </a:lnTo>
                    <a:lnTo>
                      <a:pt x="698" y="244"/>
                    </a:lnTo>
                    <a:lnTo>
                      <a:pt x="693" y="242"/>
                    </a:lnTo>
                    <a:lnTo>
                      <a:pt x="677" y="253"/>
                    </a:lnTo>
                    <a:lnTo>
                      <a:pt x="668" y="254"/>
                    </a:lnTo>
                    <a:lnTo>
                      <a:pt x="660" y="258"/>
                    </a:lnTo>
                    <a:lnTo>
                      <a:pt x="651" y="262"/>
                    </a:lnTo>
                    <a:lnTo>
                      <a:pt x="642" y="264"/>
                    </a:lnTo>
                    <a:lnTo>
                      <a:pt x="631" y="267"/>
                    </a:lnTo>
                    <a:lnTo>
                      <a:pt x="619" y="273"/>
                    </a:lnTo>
                    <a:lnTo>
                      <a:pt x="606" y="278"/>
                    </a:lnTo>
                    <a:lnTo>
                      <a:pt x="594" y="283"/>
                    </a:lnTo>
                    <a:lnTo>
                      <a:pt x="583" y="285"/>
                    </a:lnTo>
                    <a:lnTo>
                      <a:pt x="574" y="289"/>
                    </a:lnTo>
                    <a:lnTo>
                      <a:pt x="567" y="291"/>
                    </a:lnTo>
                    <a:lnTo>
                      <a:pt x="557" y="289"/>
                    </a:lnTo>
                    <a:lnTo>
                      <a:pt x="554" y="285"/>
                    </a:lnTo>
                    <a:lnTo>
                      <a:pt x="548" y="280"/>
                    </a:lnTo>
                    <a:lnTo>
                      <a:pt x="547" y="278"/>
                    </a:lnTo>
                    <a:lnTo>
                      <a:pt x="543" y="273"/>
                    </a:lnTo>
                    <a:lnTo>
                      <a:pt x="536" y="258"/>
                    </a:lnTo>
                    <a:lnTo>
                      <a:pt x="532" y="244"/>
                    </a:lnTo>
                    <a:lnTo>
                      <a:pt x="532" y="231"/>
                    </a:lnTo>
                    <a:lnTo>
                      <a:pt x="530" y="217"/>
                    </a:lnTo>
                    <a:lnTo>
                      <a:pt x="532" y="202"/>
                    </a:lnTo>
                    <a:lnTo>
                      <a:pt x="541" y="190"/>
                    </a:lnTo>
                    <a:lnTo>
                      <a:pt x="552" y="177"/>
                    </a:lnTo>
                    <a:lnTo>
                      <a:pt x="563" y="170"/>
                    </a:lnTo>
                    <a:lnTo>
                      <a:pt x="574" y="159"/>
                    </a:lnTo>
                    <a:lnTo>
                      <a:pt x="583" y="146"/>
                    </a:lnTo>
                    <a:lnTo>
                      <a:pt x="588" y="134"/>
                    </a:lnTo>
                    <a:lnTo>
                      <a:pt x="588" y="119"/>
                    </a:lnTo>
                    <a:lnTo>
                      <a:pt x="568" y="105"/>
                    </a:lnTo>
                    <a:lnTo>
                      <a:pt x="552" y="92"/>
                    </a:lnTo>
                    <a:lnTo>
                      <a:pt x="532" y="81"/>
                    </a:lnTo>
                    <a:lnTo>
                      <a:pt x="512" y="70"/>
                    </a:lnTo>
                    <a:lnTo>
                      <a:pt x="491" y="58"/>
                    </a:lnTo>
                    <a:lnTo>
                      <a:pt x="471" y="47"/>
                    </a:lnTo>
                    <a:lnTo>
                      <a:pt x="449" y="38"/>
                    </a:lnTo>
                    <a:lnTo>
                      <a:pt x="428" y="31"/>
                    </a:lnTo>
                    <a:lnTo>
                      <a:pt x="442" y="45"/>
                    </a:lnTo>
                    <a:lnTo>
                      <a:pt x="455" y="56"/>
                    </a:lnTo>
                    <a:lnTo>
                      <a:pt x="465" y="63"/>
                    </a:lnTo>
                    <a:lnTo>
                      <a:pt x="484" y="74"/>
                    </a:lnTo>
                    <a:lnTo>
                      <a:pt x="485" y="88"/>
                    </a:lnTo>
                    <a:lnTo>
                      <a:pt x="484" y="105"/>
                    </a:lnTo>
                    <a:lnTo>
                      <a:pt x="478" y="123"/>
                    </a:lnTo>
                    <a:lnTo>
                      <a:pt x="478" y="135"/>
                    </a:lnTo>
                    <a:lnTo>
                      <a:pt x="484" y="150"/>
                    </a:lnTo>
                    <a:lnTo>
                      <a:pt x="484" y="155"/>
                    </a:lnTo>
                    <a:lnTo>
                      <a:pt x="480" y="161"/>
                    </a:lnTo>
                    <a:lnTo>
                      <a:pt x="474" y="166"/>
                    </a:lnTo>
                    <a:lnTo>
                      <a:pt x="469" y="170"/>
                    </a:lnTo>
                    <a:lnTo>
                      <a:pt x="465" y="175"/>
                    </a:lnTo>
                    <a:lnTo>
                      <a:pt x="465" y="180"/>
                    </a:lnTo>
                    <a:lnTo>
                      <a:pt x="465" y="190"/>
                    </a:lnTo>
                    <a:lnTo>
                      <a:pt x="464" y="195"/>
                    </a:lnTo>
                    <a:lnTo>
                      <a:pt x="460" y="197"/>
                    </a:lnTo>
                    <a:lnTo>
                      <a:pt x="458" y="200"/>
                    </a:lnTo>
                    <a:lnTo>
                      <a:pt x="455" y="200"/>
                    </a:lnTo>
                    <a:lnTo>
                      <a:pt x="453" y="200"/>
                    </a:lnTo>
                    <a:lnTo>
                      <a:pt x="447" y="197"/>
                    </a:lnTo>
                    <a:lnTo>
                      <a:pt x="442" y="200"/>
                    </a:lnTo>
                    <a:lnTo>
                      <a:pt x="433" y="202"/>
                    </a:lnTo>
                    <a:lnTo>
                      <a:pt x="428" y="202"/>
                    </a:lnTo>
                    <a:lnTo>
                      <a:pt x="424" y="200"/>
                    </a:lnTo>
                    <a:lnTo>
                      <a:pt x="424" y="197"/>
                    </a:lnTo>
                    <a:lnTo>
                      <a:pt x="422" y="195"/>
                    </a:lnTo>
                    <a:lnTo>
                      <a:pt x="419" y="164"/>
                    </a:lnTo>
                    <a:lnTo>
                      <a:pt x="411" y="159"/>
                    </a:lnTo>
                    <a:lnTo>
                      <a:pt x="406" y="150"/>
                    </a:lnTo>
                    <a:lnTo>
                      <a:pt x="397" y="141"/>
                    </a:lnTo>
                    <a:lnTo>
                      <a:pt x="390" y="134"/>
                    </a:lnTo>
                    <a:lnTo>
                      <a:pt x="386" y="125"/>
                    </a:lnTo>
                    <a:lnTo>
                      <a:pt x="384" y="117"/>
                    </a:lnTo>
                    <a:lnTo>
                      <a:pt x="381" y="108"/>
                    </a:lnTo>
                    <a:lnTo>
                      <a:pt x="384" y="103"/>
                    </a:lnTo>
                    <a:lnTo>
                      <a:pt x="386" y="99"/>
                    </a:lnTo>
                    <a:lnTo>
                      <a:pt x="390" y="99"/>
                    </a:lnTo>
                    <a:lnTo>
                      <a:pt x="390" y="97"/>
                    </a:lnTo>
                    <a:lnTo>
                      <a:pt x="391" y="97"/>
                    </a:lnTo>
                    <a:lnTo>
                      <a:pt x="397" y="103"/>
                    </a:lnTo>
                    <a:lnTo>
                      <a:pt x="406" y="108"/>
                    </a:lnTo>
                    <a:lnTo>
                      <a:pt x="413" y="110"/>
                    </a:lnTo>
                    <a:lnTo>
                      <a:pt x="422" y="110"/>
                    </a:lnTo>
                    <a:lnTo>
                      <a:pt x="424" y="110"/>
                    </a:lnTo>
                    <a:lnTo>
                      <a:pt x="424" y="108"/>
                    </a:lnTo>
                    <a:lnTo>
                      <a:pt x="424" y="72"/>
                    </a:lnTo>
                    <a:lnTo>
                      <a:pt x="411" y="56"/>
                    </a:lnTo>
                    <a:lnTo>
                      <a:pt x="395" y="42"/>
                    </a:lnTo>
                    <a:lnTo>
                      <a:pt x="377" y="27"/>
                    </a:lnTo>
                    <a:lnTo>
                      <a:pt x="364" y="9"/>
                    </a:lnTo>
                    <a:lnTo>
                      <a:pt x="350" y="5"/>
                    </a:lnTo>
                    <a:lnTo>
                      <a:pt x="339" y="2"/>
                    </a:lnTo>
                    <a:lnTo>
                      <a:pt x="325" y="0"/>
                    </a:lnTo>
                    <a:lnTo>
                      <a:pt x="312" y="0"/>
                    </a:lnTo>
                    <a:lnTo>
                      <a:pt x="308" y="0"/>
                    </a:lnTo>
                    <a:lnTo>
                      <a:pt x="308" y="2"/>
                    </a:lnTo>
                    <a:lnTo>
                      <a:pt x="308" y="5"/>
                    </a:lnTo>
                    <a:lnTo>
                      <a:pt x="307" y="9"/>
                    </a:lnTo>
                    <a:lnTo>
                      <a:pt x="289" y="14"/>
                    </a:lnTo>
                    <a:lnTo>
                      <a:pt x="281" y="27"/>
                    </a:lnTo>
                    <a:lnTo>
                      <a:pt x="276" y="42"/>
                    </a:lnTo>
                    <a:lnTo>
                      <a:pt x="265" y="56"/>
                    </a:lnTo>
                    <a:lnTo>
                      <a:pt x="260" y="56"/>
                    </a:lnTo>
                    <a:lnTo>
                      <a:pt x="256" y="56"/>
                    </a:lnTo>
                    <a:lnTo>
                      <a:pt x="251" y="56"/>
                    </a:lnTo>
                    <a:lnTo>
                      <a:pt x="249" y="58"/>
                    </a:lnTo>
                    <a:lnTo>
                      <a:pt x="240" y="72"/>
                    </a:lnTo>
                    <a:lnTo>
                      <a:pt x="231" y="87"/>
                    </a:lnTo>
                    <a:lnTo>
                      <a:pt x="224" y="99"/>
                    </a:lnTo>
                    <a:lnTo>
                      <a:pt x="213" y="110"/>
                    </a:lnTo>
                    <a:lnTo>
                      <a:pt x="209" y="110"/>
                    </a:lnTo>
                    <a:lnTo>
                      <a:pt x="209" y="114"/>
                    </a:lnTo>
                    <a:lnTo>
                      <a:pt x="184" y="139"/>
                    </a:lnTo>
                    <a:lnTo>
                      <a:pt x="184" y="141"/>
                    </a:lnTo>
                    <a:lnTo>
                      <a:pt x="195" y="146"/>
                    </a:lnTo>
                    <a:lnTo>
                      <a:pt x="209" y="150"/>
                    </a:lnTo>
                    <a:lnTo>
                      <a:pt x="224" y="153"/>
                    </a:lnTo>
                    <a:lnTo>
                      <a:pt x="234" y="153"/>
                    </a:lnTo>
                    <a:lnTo>
                      <a:pt x="236" y="155"/>
                    </a:lnTo>
                    <a:lnTo>
                      <a:pt x="240" y="155"/>
                    </a:lnTo>
                    <a:lnTo>
                      <a:pt x="240" y="159"/>
                    </a:lnTo>
                    <a:lnTo>
                      <a:pt x="242" y="161"/>
                    </a:lnTo>
                    <a:lnTo>
                      <a:pt x="240" y="164"/>
                    </a:lnTo>
                    <a:lnTo>
                      <a:pt x="234" y="166"/>
                    </a:lnTo>
                    <a:lnTo>
                      <a:pt x="231" y="170"/>
                    </a:lnTo>
                    <a:lnTo>
                      <a:pt x="225" y="171"/>
                    </a:lnTo>
                    <a:lnTo>
                      <a:pt x="220" y="180"/>
                    </a:lnTo>
                    <a:lnTo>
                      <a:pt x="215" y="195"/>
                    </a:lnTo>
                    <a:lnTo>
                      <a:pt x="209" y="208"/>
                    </a:lnTo>
                    <a:lnTo>
                      <a:pt x="209" y="222"/>
                    </a:lnTo>
                    <a:lnTo>
                      <a:pt x="213" y="227"/>
                    </a:lnTo>
                    <a:lnTo>
                      <a:pt x="215" y="227"/>
                    </a:lnTo>
                    <a:lnTo>
                      <a:pt x="213" y="231"/>
                    </a:lnTo>
                    <a:lnTo>
                      <a:pt x="209" y="238"/>
                    </a:lnTo>
                    <a:lnTo>
                      <a:pt x="213" y="242"/>
                    </a:lnTo>
                    <a:lnTo>
                      <a:pt x="215" y="244"/>
                    </a:lnTo>
                    <a:lnTo>
                      <a:pt x="231" y="233"/>
                    </a:lnTo>
                    <a:lnTo>
                      <a:pt x="260" y="231"/>
                    </a:lnTo>
                    <a:lnTo>
                      <a:pt x="260" y="227"/>
                    </a:lnTo>
                    <a:lnTo>
                      <a:pt x="262" y="226"/>
                    </a:lnTo>
                    <a:lnTo>
                      <a:pt x="265" y="226"/>
                    </a:lnTo>
                    <a:lnTo>
                      <a:pt x="267" y="222"/>
                    </a:lnTo>
                    <a:lnTo>
                      <a:pt x="267" y="200"/>
                    </a:lnTo>
                    <a:lnTo>
                      <a:pt x="289" y="155"/>
                    </a:lnTo>
                    <a:lnTo>
                      <a:pt x="292" y="155"/>
                    </a:lnTo>
                    <a:lnTo>
                      <a:pt x="303" y="170"/>
                    </a:lnTo>
                    <a:lnTo>
                      <a:pt x="312" y="180"/>
                    </a:lnTo>
                    <a:lnTo>
                      <a:pt x="323" y="195"/>
                    </a:lnTo>
                    <a:lnTo>
                      <a:pt x="336" y="206"/>
                    </a:lnTo>
                    <a:lnTo>
                      <a:pt x="343" y="211"/>
                    </a:lnTo>
                    <a:lnTo>
                      <a:pt x="345" y="217"/>
                    </a:lnTo>
                    <a:lnTo>
                      <a:pt x="350" y="226"/>
                    </a:lnTo>
                    <a:lnTo>
                      <a:pt x="354" y="231"/>
                    </a:lnTo>
                    <a:lnTo>
                      <a:pt x="354" y="244"/>
                    </a:lnTo>
                    <a:lnTo>
                      <a:pt x="354" y="258"/>
                    </a:lnTo>
                    <a:lnTo>
                      <a:pt x="359" y="273"/>
                    </a:lnTo>
                    <a:lnTo>
                      <a:pt x="364" y="283"/>
                    </a:lnTo>
                    <a:lnTo>
                      <a:pt x="366" y="285"/>
                    </a:lnTo>
                    <a:lnTo>
                      <a:pt x="370" y="289"/>
                    </a:lnTo>
                    <a:lnTo>
                      <a:pt x="372" y="291"/>
                    </a:lnTo>
                    <a:lnTo>
                      <a:pt x="375" y="294"/>
                    </a:lnTo>
                    <a:lnTo>
                      <a:pt x="375" y="298"/>
                    </a:lnTo>
                    <a:lnTo>
                      <a:pt x="372" y="300"/>
                    </a:lnTo>
                    <a:lnTo>
                      <a:pt x="372" y="305"/>
                    </a:lnTo>
                    <a:lnTo>
                      <a:pt x="370" y="309"/>
                    </a:lnTo>
                    <a:lnTo>
                      <a:pt x="359" y="305"/>
                    </a:lnTo>
                    <a:lnTo>
                      <a:pt x="348" y="294"/>
                    </a:lnTo>
                    <a:lnTo>
                      <a:pt x="336" y="285"/>
                    </a:lnTo>
                    <a:lnTo>
                      <a:pt x="323" y="283"/>
                    </a:lnTo>
                    <a:lnTo>
                      <a:pt x="314" y="289"/>
                    </a:lnTo>
                    <a:lnTo>
                      <a:pt x="308" y="294"/>
                    </a:lnTo>
                    <a:lnTo>
                      <a:pt x="299" y="300"/>
                    </a:lnTo>
                    <a:lnTo>
                      <a:pt x="296" y="305"/>
                    </a:lnTo>
                    <a:lnTo>
                      <a:pt x="298" y="309"/>
                    </a:lnTo>
                    <a:lnTo>
                      <a:pt x="299" y="310"/>
                    </a:lnTo>
                    <a:lnTo>
                      <a:pt x="299" y="314"/>
                    </a:lnTo>
                    <a:lnTo>
                      <a:pt x="303" y="314"/>
                    </a:lnTo>
                    <a:lnTo>
                      <a:pt x="312" y="314"/>
                    </a:lnTo>
                    <a:lnTo>
                      <a:pt x="317" y="316"/>
                    </a:lnTo>
                    <a:lnTo>
                      <a:pt x="319" y="321"/>
                    </a:lnTo>
                    <a:lnTo>
                      <a:pt x="323" y="330"/>
                    </a:lnTo>
                    <a:lnTo>
                      <a:pt x="319" y="334"/>
                    </a:lnTo>
                    <a:lnTo>
                      <a:pt x="317" y="339"/>
                    </a:lnTo>
                    <a:lnTo>
                      <a:pt x="260" y="327"/>
                    </a:lnTo>
                    <a:lnTo>
                      <a:pt x="260" y="334"/>
                    </a:lnTo>
                    <a:lnTo>
                      <a:pt x="260" y="339"/>
                    </a:lnTo>
                    <a:lnTo>
                      <a:pt x="260" y="345"/>
                    </a:lnTo>
                    <a:lnTo>
                      <a:pt x="256" y="347"/>
                    </a:lnTo>
                    <a:lnTo>
                      <a:pt x="251" y="356"/>
                    </a:lnTo>
                    <a:lnTo>
                      <a:pt x="249" y="357"/>
                    </a:lnTo>
                    <a:lnTo>
                      <a:pt x="242" y="366"/>
                    </a:lnTo>
                    <a:lnTo>
                      <a:pt x="225" y="393"/>
                    </a:lnTo>
                    <a:lnTo>
                      <a:pt x="189" y="411"/>
                    </a:lnTo>
                    <a:lnTo>
                      <a:pt x="188" y="413"/>
                    </a:lnTo>
                    <a:lnTo>
                      <a:pt x="184" y="419"/>
                    </a:lnTo>
                    <a:lnTo>
                      <a:pt x="184" y="424"/>
                    </a:lnTo>
                    <a:lnTo>
                      <a:pt x="184" y="430"/>
                    </a:lnTo>
                    <a:lnTo>
                      <a:pt x="184" y="439"/>
                    </a:lnTo>
                    <a:lnTo>
                      <a:pt x="184" y="453"/>
                    </a:lnTo>
                    <a:lnTo>
                      <a:pt x="184" y="469"/>
                    </a:lnTo>
                    <a:lnTo>
                      <a:pt x="184" y="478"/>
                    </a:lnTo>
                    <a:lnTo>
                      <a:pt x="173" y="478"/>
                    </a:lnTo>
                    <a:lnTo>
                      <a:pt x="164" y="475"/>
                    </a:lnTo>
                    <a:lnTo>
                      <a:pt x="157" y="469"/>
                    </a:lnTo>
                    <a:lnTo>
                      <a:pt x="151" y="464"/>
                    </a:lnTo>
                    <a:lnTo>
                      <a:pt x="151" y="449"/>
                    </a:lnTo>
                    <a:lnTo>
                      <a:pt x="148" y="435"/>
                    </a:lnTo>
                    <a:lnTo>
                      <a:pt x="141" y="424"/>
                    </a:lnTo>
                    <a:lnTo>
                      <a:pt x="130" y="413"/>
                    </a:lnTo>
                    <a:lnTo>
                      <a:pt x="117" y="417"/>
                    </a:lnTo>
                    <a:lnTo>
                      <a:pt x="110" y="417"/>
                    </a:lnTo>
                    <a:lnTo>
                      <a:pt x="101" y="413"/>
                    </a:lnTo>
                    <a:lnTo>
                      <a:pt x="94" y="408"/>
                    </a:lnTo>
                    <a:lnTo>
                      <a:pt x="83" y="402"/>
                    </a:lnTo>
                    <a:lnTo>
                      <a:pt x="72" y="397"/>
                    </a:lnTo>
                    <a:lnTo>
                      <a:pt x="59" y="393"/>
                    </a:lnTo>
                    <a:lnTo>
                      <a:pt x="49" y="392"/>
                    </a:lnTo>
                    <a:lnTo>
                      <a:pt x="38" y="402"/>
                    </a:lnTo>
                    <a:lnTo>
                      <a:pt x="21" y="424"/>
                    </a:lnTo>
                    <a:lnTo>
                      <a:pt x="5" y="448"/>
                    </a:lnTo>
                    <a:lnTo>
                      <a:pt x="0" y="455"/>
                    </a:lnTo>
                    <a:lnTo>
                      <a:pt x="21" y="475"/>
                    </a:lnTo>
                    <a:lnTo>
                      <a:pt x="25" y="516"/>
                    </a:lnTo>
                    <a:lnTo>
                      <a:pt x="29" y="516"/>
                    </a:lnTo>
                    <a:lnTo>
                      <a:pt x="38" y="513"/>
                    </a:lnTo>
                    <a:lnTo>
                      <a:pt x="43" y="511"/>
                    </a:lnTo>
                    <a:lnTo>
                      <a:pt x="49" y="505"/>
                    </a:lnTo>
                    <a:lnTo>
                      <a:pt x="54" y="496"/>
                    </a:lnTo>
                    <a:lnTo>
                      <a:pt x="58" y="491"/>
                    </a:lnTo>
                    <a:lnTo>
                      <a:pt x="63" y="485"/>
                    </a:lnTo>
                    <a:lnTo>
                      <a:pt x="72" y="480"/>
                    </a:lnTo>
                    <a:lnTo>
                      <a:pt x="74" y="480"/>
                    </a:lnTo>
                    <a:lnTo>
                      <a:pt x="74" y="484"/>
                    </a:lnTo>
                    <a:lnTo>
                      <a:pt x="74" y="485"/>
                    </a:lnTo>
                    <a:lnTo>
                      <a:pt x="63" y="538"/>
                    </a:lnTo>
                    <a:lnTo>
                      <a:pt x="79" y="556"/>
                    </a:lnTo>
                    <a:lnTo>
                      <a:pt x="77" y="567"/>
                    </a:lnTo>
                    <a:lnTo>
                      <a:pt x="68" y="574"/>
                    </a:lnTo>
                    <a:lnTo>
                      <a:pt x="59" y="583"/>
                    </a:lnTo>
                    <a:lnTo>
                      <a:pt x="54" y="597"/>
                    </a:lnTo>
                    <a:lnTo>
                      <a:pt x="54" y="608"/>
                    </a:lnTo>
                    <a:lnTo>
                      <a:pt x="63" y="619"/>
                    </a:lnTo>
                    <a:lnTo>
                      <a:pt x="74" y="630"/>
                    </a:lnTo>
                    <a:lnTo>
                      <a:pt x="88" y="641"/>
                    </a:lnTo>
                    <a:lnTo>
                      <a:pt x="101" y="646"/>
                    </a:lnTo>
                    <a:lnTo>
                      <a:pt x="114" y="646"/>
                    </a:lnTo>
                    <a:lnTo>
                      <a:pt x="124" y="644"/>
                    </a:lnTo>
                    <a:lnTo>
                      <a:pt x="132" y="641"/>
                    </a:lnTo>
                    <a:lnTo>
                      <a:pt x="141" y="635"/>
                    </a:lnTo>
                    <a:lnTo>
                      <a:pt x="148" y="635"/>
                    </a:lnTo>
                    <a:lnTo>
                      <a:pt x="153" y="639"/>
                    </a:lnTo>
                    <a:lnTo>
                      <a:pt x="160" y="641"/>
                    </a:lnTo>
                    <a:lnTo>
                      <a:pt x="168" y="644"/>
                    </a:lnTo>
                    <a:lnTo>
                      <a:pt x="184" y="652"/>
                    </a:lnTo>
                    <a:lnTo>
                      <a:pt x="195" y="661"/>
                    </a:lnTo>
                    <a:lnTo>
                      <a:pt x="209" y="670"/>
                    </a:lnTo>
                    <a:lnTo>
                      <a:pt x="220" y="677"/>
                    </a:lnTo>
                    <a:lnTo>
                      <a:pt x="225" y="691"/>
                    </a:lnTo>
                    <a:lnTo>
                      <a:pt x="229" y="706"/>
                    </a:lnTo>
                    <a:lnTo>
                      <a:pt x="231" y="722"/>
                    </a:lnTo>
                    <a:lnTo>
                      <a:pt x="234" y="738"/>
                    </a:lnTo>
                    <a:lnTo>
                      <a:pt x="249" y="744"/>
                    </a:lnTo>
                    <a:lnTo>
                      <a:pt x="262" y="749"/>
                    </a:lnTo>
                    <a:lnTo>
                      <a:pt x="276" y="758"/>
                    </a:lnTo>
                    <a:lnTo>
                      <a:pt x="287" y="772"/>
                    </a:lnTo>
                    <a:lnTo>
                      <a:pt x="298" y="800"/>
                    </a:lnTo>
                    <a:lnTo>
                      <a:pt x="308" y="830"/>
                    </a:lnTo>
                    <a:lnTo>
                      <a:pt x="319" y="861"/>
                    </a:lnTo>
                    <a:lnTo>
                      <a:pt x="334" y="886"/>
                    </a:lnTo>
                    <a:lnTo>
                      <a:pt x="350" y="904"/>
                    </a:lnTo>
                    <a:lnTo>
                      <a:pt x="366" y="924"/>
                    </a:lnTo>
                    <a:lnTo>
                      <a:pt x="381" y="944"/>
                    </a:lnTo>
                    <a:lnTo>
                      <a:pt x="395" y="966"/>
                    </a:lnTo>
                    <a:lnTo>
                      <a:pt x="397" y="980"/>
                    </a:lnTo>
                    <a:lnTo>
                      <a:pt x="397" y="993"/>
                    </a:lnTo>
                    <a:lnTo>
                      <a:pt x="391" y="1007"/>
                    </a:lnTo>
                    <a:lnTo>
                      <a:pt x="381" y="1018"/>
                    </a:lnTo>
                    <a:lnTo>
                      <a:pt x="364" y="1022"/>
                    </a:lnTo>
                    <a:lnTo>
                      <a:pt x="348" y="1027"/>
                    </a:lnTo>
                    <a:lnTo>
                      <a:pt x="334" y="1032"/>
                    </a:lnTo>
                    <a:lnTo>
                      <a:pt x="319" y="1038"/>
                    </a:lnTo>
                    <a:lnTo>
                      <a:pt x="307" y="1043"/>
                    </a:lnTo>
                    <a:lnTo>
                      <a:pt x="292" y="1052"/>
                    </a:lnTo>
                    <a:lnTo>
                      <a:pt x="278" y="1063"/>
                    </a:lnTo>
                    <a:lnTo>
                      <a:pt x="262" y="1074"/>
                    </a:lnTo>
                    <a:lnTo>
                      <a:pt x="249" y="1083"/>
                    </a:lnTo>
                    <a:lnTo>
                      <a:pt x="231" y="1090"/>
                    </a:lnTo>
                    <a:lnTo>
                      <a:pt x="215" y="1094"/>
                    </a:lnTo>
                    <a:lnTo>
                      <a:pt x="198" y="1099"/>
                    </a:lnTo>
                    <a:lnTo>
                      <a:pt x="182" y="1105"/>
                    </a:lnTo>
                    <a:lnTo>
                      <a:pt x="164" y="1110"/>
                    </a:lnTo>
                    <a:lnTo>
                      <a:pt x="151" y="1119"/>
                    </a:lnTo>
                    <a:lnTo>
                      <a:pt x="141" y="1132"/>
                    </a:lnTo>
                    <a:lnTo>
                      <a:pt x="124" y="1146"/>
                    </a:lnTo>
                    <a:lnTo>
                      <a:pt x="106" y="1160"/>
                    </a:lnTo>
                    <a:lnTo>
                      <a:pt x="88" y="1171"/>
                    </a:lnTo>
                    <a:lnTo>
                      <a:pt x="68" y="1180"/>
                    </a:lnTo>
                    <a:lnTo>
                      <a:pt x="88" y="1186"/>
                    </a:lnTo>
                    <a:lnTo>
                      <a:pt x="106" y="1188"/>
                    </a:lnTo>
                    <a:lnTo>
                      <a:pt x="124" y="1193"/>
                    </a:lnTo>
                    <a:lnTo>
                      <a:pt x="142" y="1197"/>
                    </a:lnTo>
                    <a:lnTo>
                      <a:pt x="162" y="1198"/>
                    </a:lnTo>
                    <a:lnTo>
                      <a:pt x="182" y="1198"/>
                    </a:lnTo>
                    <a:lnTo>
                      <a:pt x="200" y="1202"/>
                    </a:lnTo>
                    <a:lnTo>
                      <a:pt x="220" y="1202"/>
                    </a:lnTo>
                    <a:lnTo>
                      <a:pt x="252" y="1202"/>
                    </a:lnTo>
                    <a:lnTo>
                      <a:pt x="287" y="1198"/>
                    </a:lnTo>
                    <a:lnTo>
                      <a:pt x="319" y="1193"/>
                    </a:lnTo>
                    <a:lnTo>
                      <a:pt x="354" y="1186"/>
                    </a:lnTo>
                    <a:lnTo>
                      <a:pt x="386" y="1177"/>
                    </a:lnTo>
                    <a:lnTo>
                      <a:pt x="417" y="1168"/>
                    </a:lnTo>
                    <a:lnTo>
                      <a:pt x="447" y="1155"/>
                    </a:lnTo>
                    <a:lnTo>
                      <a:pt x="478" y="1141"/>
                    </a:lnTo>
                    <a:lnTo>
                      <a:pt x="505" y="1126"/>
                    </a:lnTo>
                    <a:lnTo>
                      <a:pt x="536" y="1110"/>
                    </a:lnTo>
                    <a:lnTo>
                      <a:pt x="559" y="1094"/>
                    </a:lnTo>
                    <a:lnTo>
                      <a:pt x="588" y="1074"/>
                    </a:lnTo>
                    <a:lnTo>
                      <a:pt x="613" y="1052"/>
                    </a:lnTo>
                    <a:lnTo>
                      <a:pt x="637" y="1029"/>
                    </a:lnTo>
                    <a:lnTo>
                      <a:pt x="660" y="1007"/>
                    </a:lnTo>
                    <a:lnTo>
                      <a:pt x="682" y="982"/>
                    </a:lnTo>
                    <a:lnTo>
                      <a:pt x="666" y="966"/>
                    </a:lnTo>
                    <a:lnTo>
                      <a:pt x="646" y="955"/>
                    </a:lnTo>
                    <a:lnTo>
                      <a:pt x="626" y="940"/>
                    </a:lnTo>
                    <a:lnTo>
                      <a:pt x="610" y="929"/>
                    </a:lnTo>
                    <a:lnTo>
                      <a:pt x="590" y="922"/>
                    </a:lnTo>
                    <a:lnTo>
                      <a:pt x="574" y="917"/>
                    </a:lnTo>
                    <a:lnTo>
                      <a:pt x="557" y="904"/>
                    </a:lnTo>
                    <a:lnTo>
                      <a:pt x="547" y="893"/>
                    </a:lnTo>
                    <a:lnTo>
                      <a:pt x="547" y="892"/>
                    </a:lnTo>
                    <a:lnTo>
                      <a:pt x="547" y="888"/>
                    </a:lnTo>
                    <a:lnTo>
                      <a:pt x="543" y="888"/>
                    </a:lnTo>
                    <a:lnTo>
                      <a:pt x="543" y="886"/>
                    </a:lnTo>
                    <a:lnTo>
                      <a:pt x="543" y="874"/>
                    </a:lnTo>
                    <a:lnTo>
                      <a:pt x="547" y="863"/>
                    </a:lnTo>
                    <a:lnTo>
                      <a:pt x="547" y="855"/>
                    </a:lnTo>
                    <a:lnTo>
                      <a:pt x="548" y="845"/>
                    </a:lnTo>
                    <a:lnTo>
                      <a:pt x="557" y="819"/>
                    </a:lnTo>
                    <a:lnTo>
                      <a:pt x="567" y="791"/>
                    </a:lnTo>
                    <a:lnTo>
                      <a:pt x="579" y="769"/>
                    </a:lnTo>
                    <a:lnTo>
                      <a:pt x="601" y="753"/>
                    </a:lnTo>
                    <a:lnTo>
                      <a:pt x="613" y="749"/>
                    </a:lnTo>
                    <a:lnTo>
                      <a:pt x="624" y="744"/>
                    </a:lnTo>
                    <a:lnTo>
                      <a:pt x="631" y="742"/>
                    </a:lnTo>
                    <a:lnTo>
                      <a:pt x="642" y="738"/>
                    </a:lnTo>
                    <a:lnTo>
                      <a:pt x="655" y="738"/>
                    </a:lnTo>
                    <a:lnTo>
                      <a:pt x="666" y="736"/>
                    </a:lnTo>
                    <a:lnTo>
                      <a:pt x="673" y="729"/>
                    </a:lnTo>
                    <a:lnTo>
                      <a:pt x="684" y="727"/>
                    </a:lnTo>
                    <a:lnTo>
                      <a:pt x="695" y="727"/>
                    </a:lnTo>
                    <a:lnTo>
                      <a:pt x="704" y="722"/>
                    </a:lnTo>
                    <a:lnTo>
                      <a:pt x="715" y="718"/>
                    </a:lnTo>
                    <a:lnTo>
                      <a:pt x="725" y="713"/>
                    </a:lnTo>
                    <a:lnTo>
                      <a:pt x="736" y="711"/>
                    </a:lnTo>
                    <a:lnTo>
                      <a:pt x="749" y="707"/>
                    </a:lnTo>
                    <a:lnTo>
                      <a:pt x="760" y="707"/>
                    </a:lnTo>
                    <a:lnTo>
                      <a:pt x="770" y="711"/>
                    </a:lnTo>
                    <a:lnTo>
                      <a:pt x="776" y="717"/>
                    </a:lnTo>
                    <a:lnTo>
                      <a:pt x="783" y="722"/>
                    </a:lnTo>
                    <a:lnTo>
                      <a:pt x="792" y="729"/>
                    </a:lnTo>
                    <a:lnTo>
                      <a:pt x="803" y="736"/>
                    </a:lnTo>
                  </a:path>
                </a:pathLst>
              </a:custGeom>
              <a:solidFill>
                <a:schemeClr val="folHlink"/>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defTabSz="914400" eaLnBrk="0" fontAlgn="base" hangingPunct="0">
                  <a:spcBef>
                    <a:spcPct val="0"/>
                  </a:spcBef>
                  <a:spcAft>
                    <a:spcPct val="0"/>
                  </a:spcAft>
                </a:pPr>
                <a:endParaRPr lang="en-GB" sz="1200" i="1">
                  <a:solidFill>
                    <a:srgbClr val="FFFFFF"/>
                  </a:solidFill>
                  <a:latin typeface="Arial" charset="0"/>
                  <a:ea typeface="ＭＳ Ｐゴシック" charset="0"/>
                  <a:cs typeface="ＭＳ Ｐゴシック" charset="0"/>
                </a:endParaRPr>
              </a:p>
            </p:txBody>
          </p:sp>
          <p:sp>
            <p:nvSpPr>
              <p:cNvPr id="21" name="Freeform 27"/>
              <p:cNvSpPr>
                <a:spLocks/>
              </p:cNvSpPr>
              <p:nvPr/>
            </p:nvSpPr>
            <p:spPr bwMode="invGray">
              <a:xfrm>
                <a:off x="530" y="2834"/>
                <a:ext cx="63" cy="73"/>
              </a:xfrm>
              <a:custGeom>
                <a:avLst/>
                <a:gdLst>
                  <a:gd name="T0" fmla="*/ 42 w 63"/>
                  <a:gd name="T1" fmla="*/ 65 h 73"/>
                  <a:gd name="T2" fmla="*/ 58 w 63"/>
                  <a:gd name="T3" fmla="*/ 72 h 73"/>
                  <a:gd name="T4" fmla="*/ 62 w 63"/>
                  <a:gd name="T5" fmla="*/ 72 h 73"/>
                  <a:gd name="T6" fmla="*/ 62 w 63"/>
                  <a:gd name="T7" fmla="*/ 67 h 73"/>
                  <a:gd name="T8" fmla="*/ 58 w 63"/>
                  <a:gd name="T9" fmla="*/ 65 h 73"/>
                  <a:gd name="T10" fmla="*/ 58 w 63"/>
                  <a:gd name="T11" fmla="*/ 62 h 73"/>
                  <a:gd name="T12" fmla="*/ 44 w 63"/>
                  <a:gd name="T13" fmla="*/ 56 h 73"/>
                  <a:gd name="T14" fmla="*/ 37 w 63"/>
                  <a:gd name="T15" fmla="*/ 45 h 73"/>
                  <a:gd name="T16" fmla="*/ 31 w 63"/>
                  <a:gd name="T17" fmla="*/ 34 h 73"/>
                  <a:gd name="T18" fmla="*/ 26 w 63"/>
                  <a:gd name="T19" fmla="*/ 20 h 73"/>
                  <a:gd name="T20" fmla="*/ 9 w 63"/>
                  <a:gd name="T21" fmla="*/ 0 h 73"/>
                  <a:gd name="T22" fmla="*/ 6 w 63"/>
                  <a:gd name="T23" fmla="*/ 4 h 73"/>
                  <a:gd name="T24" fmla="*/ 2 w 63"/>
                  <a:gd name="T25" fmla="*/ 9 h 73"/>
                  <a:gd name="T26" fmla="*/ 0 w 63"/>
                  <a:gd name="T27" fmla="*/ 11 h 73"/>
                  <a:gd name="T28" fmla="*/ 0 w 63"/>
                  <a:gd name="T29" fmla="*/ 18 h 73"/>
                  <a:gd name="T30" fmla="*/ 0 w 63"/>
                  <a:gd name="T31" fmla="*/ 20 h 73"/>
                  <a:gd name="T32" fmla="*/ 0 w 63"/>
                  <a:gd name="T33" fmla="*/ 20 h 73"/>
                  <a:gd name="T34" fmla="*/ 0 w 63"/>
                  <a:gd name="T35" fmla="*/ 20 h 73"/>
                  <a:gd name="T36" fmla="*/ 0 w 63"/>
                  <a:gd name="T37" fmla="*/ 20 h 73"/>
                  <a:gd name="T38" fmla="*/ 9 w 63"/>
                  <a:gd name="T39" fmla="*/ 31 h 73"/>
                  <a:gd name="T40" fmla="*/ 20 w 63"/>
                  <a:gd name="T41" fmla="*/ 45 h 73"/>
                  <a:gd name="T42" fmla="*/ 31 w 63"/>
                  <a:gd name="T43" fmla="*/ 56 h 73"/>
                  <a:gd name="T44" fmla="*/ 42 w 63"/>
                  <a:gd name="T45" fmla="*/ 65 h 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3" h="73">
                    <a:moveTo>
                      <a:pt x="42" y="65"/>
                    </a:moveTo>
                    <a:lnTo>
                      <a:pt x="58" y="72"/>
                    </a:lnTo>
                    <a:lnTo>
                      <a:pt x="62" y="72"/>
                    </a:lnTo>
                    <a:lnTo>
                      <a:pt x="62" y="67"/>
                    </a:lnTo>
                    <a:lnTo>
                      <a:pt x="58" y="65"/>
                    </a:lnTo>
                    <a:lnTo>
                      <a:pt x="58" y="62"/>
                    </a:lnTo>
                    <a:lnTo>
                      <a:pt x="44" y="56"/>
                    </a:lnTo>
                    <a:lnTo>
                      <a:pt x="37" y="45"/>
                    </a:lnTo>
                    <a:lnTo>
                      <a:pt x="31" y="34"/>
                    </a:lnTo>
                    <a:lnTo>
                      <a:pt x="26" y="20"/>
                    </a:lnTo>
                    <a:lnTo>
                      <a:pt x="9" y="0"/>
                    </a:lnTo>
                    <a:lnTo>
                      <a:pt x="6" y="4"/>
                    </a:lnTo>
                    <a:lnTo>
                      <a:pt x="2" y="9"/>
                    </a:lnTo>
                    <a:lnTo>
                      <a:pt x="0" y="11"/>
                    </a:lnTo>
                    <a:lnTo>
                      <a:pt x="0" y="18"/>
                    </a:lnTo>
                    <a:lnTo>
                      <a:pt x="0" y="20"/>
                    </a:lnTo>
                    <a:lnTo>
                      <a:pt x="9" y="31"/>
                    </a:lnTo>
                    <a:lnTo>
                      <a:pt x="20" y="45"/>
                    </a:lnTo>
                    <a:lnTo>
                      <a:pt x="31" y="56"/>
                    </a:lnTo>
                    <a:lnTo>
                      <a:pt x="42" y="65"/>
                    </a:lnTo>
                  </a:path>
                </a:pathLst>
              </a:custGeom>
              <a:solidFill>
                <a:schemeClr val="folHlink"/>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defTabSz="914400" eaLnBrk="0" fontAlgn="base" hangingPunct="0">
                  <a:spcBef>
                    <a:spcPct val="0"/>
                  </a:spcBef>
                  <a:spcAft>
                    <a:spcPct val="0"/>
                  </a:spcAft>
                </a:pPr>
                <a:endParaRPr lang="en-GB" sz="1200" i="1">
                  <a:solidFill>
                    <a:srgbClr val="FFFFFF"/>
                  </a:solidFill>
                  <a:latin typeface="Arial" charset="0"/>
                  <a:ea typeface="ＭＳ Ｐゴシック" charset="0"/>
                  <a:cs typeface="ＭＳ Ｐゴシック" charset="0"/>
                </a:endParaRPr>
              </a:p>
            </p:txBody>
          </p:sp>
        </p:grpSp>
      </p:grpSp>
      <p:sp>
        <p:nvSpPr>
          <p:cNvPr id="40988" name="Rectangle 28"/>
          <p:cNvSpPr>
            <a:spLocks noGrp="1" noChangeArrowheads="1"/>
          </p:cNvSpPr>
          <p:nvPr>
            <p:ph type="ctrTitle" sz="quarter"/>
          </p:nvPr>
        </p:nvSpPr>
        <p:spPr>
          <a:xfrm>
            <a:off x="685800" y="2286000"/>
            <a:ext cx="7772400" cy="1143000"/>
          </a:xfrm>
        </p:spPr>
        <p:txBody>
          <a:bodyPr/>
          <a:lstStyle>
            <a:lvl1pPr>
              <a:defRPr/>
            </a:lvl1pPr>
          </a:lstStyle>
          <a:p>
            <a:r>
              <a:rPr lang="en-US"/>
              <a:t>Click to edit Master title style</a:t>
            </a:r>
          </a:p>
        </p:txBody>
      </p:sp>
      <p:sp>
        <p:nvSpPr>
          <p:cNvPr id="40989" name="Rectangle 29"/>
          <p:cNvSpPr>
            <a:spLocks noGrp="1" noChangeArrowheads="1"/>
          </p:cNvSpPr>
          <p:nvPr>
            <p:ph type="subTitle" sz="quarter" idx="1"/>
          </p:nvPr>
        </p:nvSpPr>
        <p:spPr>
          <a:xfrm>
            <a:off x="2057400" y="4114800"/>
            <a:ext cx="6400800" cy="1752600"/>
          </a:xfrm>
        </p:spPr>
        <p:txBody>
          <a:bodyPr/>
          <a:lstStyle>
            <a:lvl1pPr marL="0" indent="0" algn="ctr">
              <a:buFontTx/>
              <a:buNone/>
              <a:defRPr/>
            </a:lvl1pPr>
          </a:lstStyle>
          <a:p>
            <a:r>
              <a:rPr lang="en-US"/>
              <a:t>Click to edit Master subtitle style</a:t>
            </a:r>
          </a:p>
        </p:txBody>
      </p:sp>
      <p:sp>
        <p:nvSpPr>
          <p:cNvPr id="30" name="Rectangle 30"/>
          <p:cNvSpPr>
            <a:spLocks noGrp="1" noChangeArrowheads="1"/>
          </p:cNvSpPr>
          <p:nvPr>
            <p:ph type="dt" sz="quarter" idx="10"/>
          </p:nvPr>
        </p:nvSpPr>
        <p:spPr/>
        <p:txBody>
          <a:bodyPr/>
          <a:lstStyle>
            <a:lvl1pPr>
              <a:defRPr i="1">
                <a:solidFill>
                  <a:srgbClr val="FFFFFF"/>
                </a:solidFill>
              </a:defRPr>
            </a:lvl1pPr>
          </a:lstStyle>
          <a:p>
            <a:pPr>
              <a:defRPr/>
            </a:pPr>
            <a:endParaRPr lang="en-US"/>
          </a:p>
        </p:txBody>
      </p:sp>
      <p:sp>
        <p:nvSpPr>
          <p:cNvPr id="31" name="Rectangle 31"/>
          <p:cNvSpPr>
            <a:spLocks noGrp="1" noChangeArrowheads="1"/>
          </p:cNvSpPr>
          <p:nvPr>
            <p:ph type="ftr" sz="quarter" idx="11"/>
          </p:nvPr>
        </p:nvSpPr>
        <p:spPr/>
        <p:txBody>
          <a:bodyPr/>
          <a:lstStyle>
            <a:lvl1pPr>
              <a:defRPr i="1">
                <a:solidFill>
                  <a:srgbClr val="FFFFFF"/>
                </a:solidFill>
              </a:defRPr>
            </a:lvl1pPr>
          </a:lstStyle>
          <a:p>
            <a:pPr>
              <a:defRPr/>
            </a:pPr>
            <a:endParaRPr lang="en-US"/>
          </a:p>
        </p:txBody>
      </p:sp>
      <p:sp>
        <p:nvSpPr>
          <p:cNvPr id="32" name="Rectangle 32"/>
          <p:cNvSpPr>
            <a:spLocks noGrp="1" noChangeArrowheads="1"/>
          </p:cNvSpPr>
          <p:nvPr>
            <p:ph type="sldNum" sz="quarter" idx="12"/>
          </p:nvPr>
        </p:nvSpPr>
        <p:spPr/>
        <p:txBody>
          <a:bodyPr/>
          <a:lstStyle>
            <a:lvl1pPr>
              <a:defRPr i="1">
                <a:solidFill>
                  <a:srgbClr val="FFFFFF"/>
                </a:solidFill>
                <a:latin typeface="Arial" charset="0"/>
                <a:ea typeface="ＭＳ Ｐゴシック" charset="0"/>
                <a:cs typeface="ＭＳ Ｐゴシック" charset="0"/>
              </a:defRPr>
            </a:lvl1pPr>
          </a:lstStyle>
          <a:p>
            <a:pPr>
              <a:defRPr/>
            </a:pPr>
            <a:fld id="{C15EEBC8-C1D0-2746-8C38-C6EE4A81344D}" type="slidenum">
              <a:rPr lang="en-US"/>
              <a:pPr>
                <a:defRPr/>
              </a:pPr>
              <a:t>‹#›</a:t>
            </a:fld>
            <a:endParaRPr lang="en-US"/>
          </a:p>
        </p:txBody>
      </p:sp>
    </p:spTree>
    <p:extLst>
      <p:ext uri="{BB962C8B-B14F-4D97-AF65-F5344CB8AC3E}">
        <p14:creationId xmlns:p14="http://schemas.microsoft.com/office/powerpoint/2010/main" val="15064427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p:txBody>
          <a:bodyPr/>
          <a:lstStyle>
            <a:lvl1pPr>
              <a:defRPr i="1"/>
            </a:lvl1pPr>
          </a:lstStyle>
          <a:p>
            <a:pPr>
              <a:defRPr/>
            </a:pPr>
            <a:endParaRPr lang="en-US"/>
          </a:p>
        </p:txBody>
      </p:sp>
      <p:sp>
        <p:nvSpPr>
          <p:cNvPr id="5" name="Rectangle 20"/>
          <p:cNvSpPr>
            <a:spLocks noGrp="1" noChangeArrowheads="1"/>
          </p:cNvSpPr>
          <p:nvPr>
            <p:ph type="ftr" sz="quarter" idx="11"/>
          </p:nvPr>
        </p:nvSpPr>
        <p:spPr/>
        <p:txBody>
          <a:bodyPr/>
          <a:lstStyle>
            <a:lvl1pPr>
              <a:defRPr i="1"/>
            </a:lvl1pPr>
          </a:lstStyle>
          <a:p>
            <a:pPr>
              <a:defRPr/>
            </a:pPr>
            <a:endParaRPr lang="en-US"/>
          </a:p>
        </p:txBody>
      </p:sp>
      <p:sp>
        <p:nvSpPr>
          <p:cNvPr id="6" name="Rectangle 21"/>
          <p:cNvSpPr>
            <a:spLocks noGrp="1" noChangeArrowheads="1"/>
          </p:cNvSpPr>
          <p:nvPr>
            <p:ph type="sldNum" sz="quarter" idx="12"/>
          </p:nvPr>
        </p:nvSpPr>
        <p:spPr/>
        <p:txBody>
          <a:bodyPr/>
          <a:lstStyle>
            <a:lvl1pPr>
              <a:defRPr i="1">
                <a:latin typeface="Arial" charset="0"/>
                <a:ea typeface="ＭＳ Ｐゴシック" charset="0"/>
                <a:cs typeface="ＭＳ Ｐゴシック" charset="0"/>
              </a:defRPr>
            </a:lvl1pPr>
          </a:lstStyle>
          <a:p>
            <a:pPr>
              <a:defRPr/>
            </a:pPr>
            <a:fld id="{2F9BD197-17ED-F045-AF56-1D7CAF2E1D66}" type="slidenum">
              <a:rPr lang="en-US"/>
              <a:pPr>
                <a:defRPr/>
              </a:pPr>
              <a:t>‹#›</a:t>
            </a:fld>
            <a:endParaRPr lang="en-US"/>
          </a:p>
        </p:txBody>
      </p:sp>
    </p:spTree>
    <p:extLst>
      <p:ext uri="{BB962C8B-B14F-4D97-AF65-F5344CB8AC3E}">
        <p14:creationId xmlns:p14="http://schemas.microsoft.com/office/powerpoint/2010/main" val="25020332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p:cNvSpPr>
            <a:spLocks noGrp="1" noChangeArrowheads="1"/>
          </p:cNvSpPr>
          <p:nvPr>
            <p:ph type="dt" sz="half" idx="10"/>
          </p:nvPr>
        </p:nvSpPr>
        <p:spPr/>
        <p:txBody>
          <a:bodyPr/>
          <a:lstStyle>
            <a:lvl1pPr>
              <a:defRPr i="1"/>
            </a:lvl1pPr>
          </a:lstStyle>
          <a:p>
            <a:pPr>
              <a:defRPr/>
            </a:pPr>
            <a:endParaRPr lang="en-US"/>
          </a:p>
        </p:txBody>
      </p:sp>
      <p:sp>
        <p:nvSpPr>
          <p:cNvPr id="5" name="Rectangle 20"/>
          <p:cNvSpPr>
            <a:spLocks noGrp="1" noChangeArrowheads="1"/>
          </p:cNvSpPr>
          <p:nvPr>
            <p:ph type="ftr" sz="quarter" idx="11"/>
          </p:nvPr>
        </p:nvSpPr>
        <p:spPr/>
        <p:txBody>
          <a:bodyPr/>
          <a:lstStyle>
            <a:lvl1pPr>
              <a:defRPr i="1"/>
            </a:lvl1pPr>
          </a:lstStyle>
          <a:p>
            <a:pPr>
              <a:defRPr/>
            </a:pPr>
            <a:endParaRPr lang="en-US"/>
          </a:p>
        </p:txBody>
      </p:sp>
      <p:sp>
        <p:nvSpPr>
          <p:cNvPr id="6" name="Rectangle 21"/>
          <p:cNvSpPr>
            <a:spLocks noGrp="1" noChangeArrowheads="1"/>
          </p:cNvSpPr>
          <p:nvPr>
            <p:ph type="sldNum" sz="quarter" idx="12"/>
          </p:nvPr>
        </p:nvSpPr>
        <p:spPr/>
        <p:txBody>
          <a:bodyPr/>
          <a:lstStyle>
            <a:lvl1pPr>
              <a:defRPr i="1">
                <a:latin typeface="Arial" charset="0"/>
                <a:ea typeface="ＭＳ Ｐゴシック" charset="0"/>
                <a:cs typeface="ＭＳ Ｐゴシック" charset="0"/>
              </a:defRPr>
            </a:lvl1pPr>
          </a:lstStyle>
          <a:p>
            <a:pPr>
              <a:defRPr/>
            </a:pPr>
            <a:fld id="{CC735086-1F8C-814B-99D2-1F20181C4A8F}" type="slidenum">
              <a:rPr lang="en-US"/>
              <a:pPr>
                <a:defRPr/>
              </a:pPr>
              <a:t>‹#›</a:t>
            </a:fld>
            <a:endParaRPr lang="en-US"/>
          </a:p>
        </p:txBody>
      </p:sp>
    </p:spTree>
    <p:extLst>
      <p:ext uri="{BB962C8B-B14F-4D97-AF65-F5344CB8AC3E}">
        <p14:creationId xmlns:p14="http://schemas.microsoft.com/office/powerpoint/2010/main" val="15915978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p:cNvSpPr>
            <a:spLocks noGrp="1" noChangeArrowheads="1"/>
          </p:cNvSpPr>
          <p:nvPr>
            <p:ph type="dt" sz="half" idx="10"/>
          </p:nvPr>
        </p:nvSpPr>
        <p:spPr/>
        <p:txBody>
          <a:bodyPr/>
          <a:lstStyle>
            <a:lvl1pPr>
              <a:defRPr i="1"/>
            </a:lvl1pPr>
          </a:lstStyle>
          <a:p>
            <a:pPr>
              <a:defRPr/>
            </a:pPr>
            <a:endParaRPr lang="en-US"/>
          </a:p>
        </p:txBody>
      </p:sp>
      <p:sp>
        <p:nvSpPr>
          <p:cNvPr id="6" name="Rectangle 20"/>
          <p:cNvSpPr>
            <a:spLocks noGrp="1" noChangeArrowheads="1"/>
          </p:cNvSpPr>
          <p:nvPr>
            <p:ph type="ftr" sz="quarter" idx="11"/>
          </p:nvPr>
        </p:nvSpPr>
        <p:spPr/>
        <p:txBody>
          <a:bodyPr/>
          <a:lstStyle>
            <a:lvl1pPr>
              <a:defRPr i="1"/>
            </a:lvl1pPr>
          </a:lstStyle>
          <a:p>
            <a:pPr>
              <a:defRPr/>
            </a:pPr>
            <a:endParaRPr lang="en-US"/>
          </a:p>
        </p:txBody>
      </p:sp>
      <p:sp>
        <p:nvSpPr>
          <p:cNvPr id="7" name="Rectangle 21"/>
          <p:cNvSpPr>
            <a:spLocks noGrp="1" noChangeArrowheads="1"/>
          </p:cNvSpPr>
          <p:nvPr>
            <p:ph type="sldNum" sz="quarter" idx="12"/>
          </p:nvPr>
        </p:nvSpPr>
        <p:spPr/>
        <p:txBody>
          <a:bodyPr/>
          <a:lstStyle>
            <a:lvl1pPr>
              <a:defRPr i="1">
                <a:latin typeface="Arial" charset="0"/>
                <a:ea typeface="ＭＳ Ｐゴシック" charset="0"/>
                <a:cs typeface="ＭＳ Ｐゴシック" charset="0"/>
              </a:defRPr>
            </a:lvl1pPr>
          </a:lstStyle>
          <a:p>
            <a:pPr>
              <a:defRPr/>
            </a:pPr>
            <a:fld id="{3FD50C9C-C26B-AD40-8E9D-DD9D501566EA}" type="slidenum">
              <a:rPr lang="en-US"/>
              <a:pPr>
                <a:defRPr/>
              </a:pPr>
              <a:t>‹#›</a:t>
            </a:fld>
            <a:endParaRPr lang="en-US"/>
          </a:p>
        </p:txBody>
      </p:sp>
    </p:spTree>
    <p:extLst>
      <p:ext uri="{BB962C8B-B14F-4D97-AF65-F5344CB8AC3E}">
        <p14:creationId xmlns:p14="http://schemas.microsoft.com/office/powerpoint/2010/main" val="1644099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p:txBody>
          <a:bodyPr/>
          <a:lstStyle>
            <a:lvl1pPr>
              <a:defRPr i="1"/>
            </a:lvl1pPr>
          </a:lstStyle>
          <a:p>
            <a:pPr>
              <a:defRPr/>
            </a:pPr>
            <a:endParaRPr lang="en-US"/>
          </a:p>
        </p:txBody>
      </p:sp>
      <p:sp>
        <p:nvSpPr>
          <p:cNvPr id="3" name="Rectangle 20"/>
          <p:cNvSpPr>
            <a:spLocks noGrp="1" noChangeArrowheads="1"/>
          </p:cNvSpPr>
          <p:nvPr>
            <p:ph type="ftr" sz="quarter" idx="11"/>
          </p:nvPr>
        </p:nvSpPr>
        <p:spPr/>
        <p:txBody>
          <a:bodyPr/>
          <a:lstStyle>
            <a:lvl1pPr>
              <a:defRPr i="1"/>
            </a:lvl1pPr>
          </a:lstStyle>
          <a:p>
            <a:pPr>
              <a:defRPr/>
            </a:pPr>
            <a:endParaRPr lang="en-US"/>
          </a:p>
        </p:txBody>
      </p:sp>
      <p:sp>
        <p:nvSpPr>
          <p:cNvPr id="4" name="Rectangle 21"/>
          <p:cNvSpPr>
            <a:spLocks noGrp="1" noChangeArrowheads="1"/>
          </p:cNvSpPr>
          <p:nvPr>
            <p:ph type="sldNum" sz="quarter" idx="12"/>
          </p:nvPr>
        </p:nvSpPr>
        <p:spPr/>
        <p:txBody>
          <a:bodyPr/>
          <a:lstStyle>
            <a:lvl1pPr>
              <a:defRPr i="1">
                <a:latin typeface="Arial" charset="0"/>
                <a:ea typeface="ＭＳ Ｐゴシック" charset="0"/>
                <a:cs typeface="ＭＳ Ｐゴシック" charset="0"/>
              </a:defRPr>
            </a:lvl1pPr>
          </a:lstStyle>
          <a:p>
            <a:pPr>
              <a:defRPr/>
            </a:pPr>
            <a:fld id="{92F95080-9A2D-0145-A0C2-742C492AAFB7}" type="slidenum">
              <a:rPr lang="en-US"/>
              <a:pPr>
                <a:defRPr/>
              </a:pPr>
              <a:t>‹#›</a:t>
            </a:fld>
            <a:endParaRPr lang="en-US"/>
          </a:p>
        </p:txBody>
      </p:sp>
    </p:spTree>
    <p:extLst>
      <p:ext uri="{BB962C8B-B14F-4D97-AF65-F5344CB8AC3E}">
        <p14:creationId xmlns:p14="http://schemas.microsoft.com/office/powerpoint/2010/main" val="5217928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9"/>
          <p:cNvSpPr>
            <a:spLocks noGrp="1" noChangeArrowheads="1"/>
          </p:cNvSpPr>
          <p:nvPr>
            <p:ph type="dt" sz="half" idx="10"/>
          </p:nvPr>
        </p:nvSpPr>
        <p:spPr/>
        <p:txBody>
          <a:bodyPr/>
          <a:lstStyle>
            <a:lvl1pPr>
              <a:defRPr i="1"/>
            </a:lvl1pPr>
          </a:lstStyle>
          <a:p>
            <a:pPr>
              <a:defRPr/>
            </a:pPr>
            <a:endParaRPr lang="en-US"/>
          </a:p>
        </p:txBody>
      </p:sp>
      <p:sp>
        <p:nvSpPr>
          <p:cNvPr id="8" name="Rectangle 20"/>
          <p:cNvSpPr>
            <a:spLocks noGrp="1" noChangeArrowheads="1"/>
          </p:cNvSpPr>
          <p:nvPr>
            <p:ph type="ftr" sz="quarter" idx="11"/>
          </p:nvPr>
        </p:nvSpPr>
        <p:spPr/>
        <p:txBody>
          <a:bodyPr/>
          <a:lstStyle>
            <a:lvl1pPr>
              <a:defRPr i="1"/>
            </a:lvl1pPr>
          </a:lstStyle>
          <a:p>
            <a:pPr>
              <a:defRPr/>
            </a:pPr>
            <a:endParaRPr lang="en-US"/>
          </a:p>
        </p:txBody>
      </p:sp>
      <p:sp>
        <p:nvSpPr>
          <p:cNvPr id="9" name="Rectangle 21"/>
          <p:cNvSpPr>
            <a:spLocks noGrp="1" noChangeArrowheads="1"/>
          </p:cNvSpPr>
          <p:nvPr>
            <p:ph type="sldNum" sz="quarter" idx="12"/>
          </p:nvPr>
        </p:nvSpPr>
        <p:spPr/>
        <p:txBody>
          <a:bodyPr/>
          <a:lstStyle>
            <a:lvl1pPr>
              <a:defRPr i="1">
                <a:latin typeface="Arial" charset="0"/>
                <a:ea typeface="ＭＳ Ｐゴシック" charset="0"/>
                <a:cs typeface="ＭＳ Ｐゴシック" charset="0"/>
              </a:defRPr>
            </a:lvl1pPr>
          </a:lstStyle>
          <a:p>
            <a:pPr>
              <a:defRPr/>
            </a:pPr>
            <a:fld id="{BC95E6B1-731B-0946-818E-BBE28AC5D6CE}" type="slidenum">
              <a:rPr lang="en-US"/>
              <a:pPr>
                <a:defRPr/>
              </a:pPr>
              <a:t>‹#›</a:t>
            </a:fld>
            <a:endParaRPr lang="en-US"/>
          </a:p>
        </p:txBody>
      </p:sp>
    </p:spTree>
    <p:extLst>
      <p:ext uri="{BB962C8B-B14F-4D97-AF65-F5344CB8AC3E}">
        <p14:creationId xmlns:p14="http://schemas.microsoft.com/office/powerpoint/2010/main" val="26541287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9"/>
          <p:cNvSpPr>
            <a:spLocks noGrp="1" noChangeArrowheads="1"/>
          </p:cNvSpPr>
          <p:nvPr>
            <p:ph type="dt" sz="half" idx="10"/>
          </p:nvPr>
        </p:nvSpPr>
        <p:spPr/>
        <p:txBody>
          <a:bodyPr/>
          <a:lstStyle>
            <a:lvl1pPr>
              <a:defRPr i="1"/>
            </a:lvl1pPr>
          </a:lstStyle>
          <a:p>
            <a:pPr>
              <a:defRPr/>
            </a:pPr>
            <a:endParaRPr lang="en-US"/>
          </a:p>
        </p:txBody>
      </p:sp>
      <p:sp>
        <p:nvSpPr>
          <p:cNvPr id="4" name="Rectangle 20"/>
          <p:cNvSpPr>
            <a:spLocks noGrp="1" noChangeArrowheads="1"/>
          </p:cNvSpPr>
          <p:nvPr>
            <p:ph type="ftr" sz="quarter" idx="11"/>
          </p:nvPr>
        </p:nvSpPr>
        <p:spPr/>
        <p:txBody>
          <a:bodyPr/>
          <a:lstStyle>
            <a:lvl1pPr>
              <a:defRPr i="1"/>
            </a:lvl1pPr>
          </a:lstStyle>
          <a:p>
            <a:pPr>
              <a:defRPr/>
            </a:pPr>
            <a:endParaRPr lang="en-US"/>
          </a:p>
        </p:txBody>
      </p:sp>
      <p:sp>
        <p:nvSpPr>
          <p:cNvPr id="5" name="Rectangle 21"/>
          <p:cNvSpPr>
            <a:spLocks noGrp="1" noChangeArrowheads="1"/>
          </p:cNvSpPr>
          <p:nvPr>
            <p:ph type="sldNum" sz="quarter" idx="12"/>
          </p:nvPr>
        </p:nvSpPr>
        <p:spPr/>
        <p:txBody>
          <a:bodyPr/>
          <a:lstStyle>
            <a:lvl1pPr>
              <a:defRPr i="1">
                <a:latin typeface="Arial" charset="0"/>
                <a:ea typeface="ＭＳ Ｐゴシック" charset="0"/>
                <a:cs typeface="ＭＳ Ｐゴシック" charset="0"/>
              </a:defRPr>
            </a:lvl1pPr>
          </a:lstStyle>
          <a:p>
            <a:pPr>
              <a:defRPr/>
            </a:pPr>
            <a:fld id="{D44BD095-7942-C146-9DA8-47392071D728}" type="slidenum">
              <a:rPr lang="en-US"/>
              <a:pPr>
                <a:defRPr/>
              </a:pPr>
              <a:t>‹#›</a:t>
            </a:fld>
            <a:endParaRPr lang="en-US"/>
          </a:p>
        </p:txBody>
      </p:sp>
    </p:spTree>
    <p:extLst>
      <p:ext uri="{BB962C8B-B14F-4D97-AF65-F5344CB8AC3E}">
        <p14:creationId xmlns:p14="http://schemas.microsoft.com/office/powerpoint/2010/main" val="37546834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p:txBody>
          <a:bodyPr/>
          <a:lstStyle>
            <a:lvl1pPr>
              <a:defRPr i="1"/>
            </a:lvl1pPr>
          </a:lstStyle>
          <a:p>
            <a:pPr>
              <a:defRPr/>
            </a:pPr>
            <a:endParaRPr lang="en-US"/>
          </a:p>
        </p:txBody>
      </p:sp>
      <p:sp>
        <p:nvSpPr>
          <p:cNvPr id="3" name="Rectangle 20"/>
          <p:cNvSpPr>
            <a:spLocks noGrp="1" noChangeArrowheads="1"/>
          </p:cNvSpPr>
          <p:nvPr>
            <p:ph type="ftr" sz="quarter" idx="11"/>
          </p:nvPr>
        </p:nvSpPr>
        <p:spPr/>
        <p:txBody>
          <a:bodyPr/>
          <a:lstStyle>
            <a:lvl1pPr>
              <a:defRPr i="1"/>
            </a:lvl1pPr>
          </a:lstStyle>
          <a:p>
            <a:pPr>
              <a:defRPr/>
            </a:pPr>
            <a:endParaRPr lang="en-US"/>
          </a:p>
        </p:txBody>
      </p:sp>
      <p:sp>
        <p:nvSpPr>
          <p:cNvPr id="4" name="Rectangle 21"/>
          <p:cNvSpPr>
            <a:spLocks noGrp="1" noChangeArrowheads="1"/>
          </p:cNvSpPr>
          <p:nvPr>
            <p:ph type="sldNum" sz="quarter" idx="12"/>
          </p:nvPr>
        </p:nvSpPr>
        <p:spPr/>
        <p:txBody>
          <a:bodyPr/>
          <a:lstStyle>
            <a:lvl1pPr>
              <a:defRPr i="1">
                <a:latin typeface="Arial" charset="0"/>
                <a:ea typeface="ＭＳ Ｐゴシック" charset="0"/>
                <a:cs typeface="ＭＳ Ｐゴシック" charset="0"/>
              </a:defRPr>
            </a:lvl1pPr>
          </a:lstStyle>
          <a:p>
            <a:pPr>
              <a:defRPr/>
            </a:pPr>
            <a:fld id="{E642610E-B535-D649-9E0F-CDAF2B8A6A82}" type="slidenum">
              <a:rPr lang="en-US"/>
              <a:pPr>
                <a:defRPr/>
              </a:pPr>
              <a:t>‹#›</a:t>
            </a:fld>
            <a:endParaRPr lang="en-US"/>
          </a:p>
        </p:txBody>
      </p:sp>
    </p:spTree>
    <p:extLst>
      <p:ext uri="{BB962C8B-B14F-4D97-AF65-F5344CB8AC3E}">
        <p14:creationId xmlns:p14="http://schemas.microsoft.com/office/powerpoint/2010/main" val="10538875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p:txBody>
          <a:bodyPr/>
          <a:lstStyle>
            <a:lvl1pPr>
              <a:defRPr i="1"/>
            </a:lvl1pPr>
          </a:lstStyle>
          <a:p>
            <a:pPr>
              <a:defRPr/>
            </a:pPr>
            <a:endParaRPr lang="en-US"/>
          </a:p>
        </p:txBody>
      </p:sp>
      <p:sp>
        <p:nvSpPr>
          <p:cNvPr id="6" name="Rectangle 20"/>
          <p:cNvSpPr>
            <a:spLocks noGrp="1" noChangeArrowheads="1"/>
          </p:cNvSpPr>
          <p:nvPr>
            <p:ph type="ftr" sz="quarter" idx="11"/>
          </p:nvPr>
        </p:nvSpPr>
        <p:spPr/>
        <p:txBody>
          <a:bodyPr/>
          <a:lstStyle>
            <a:lvl1pPr>
              <a:defRPr i="1"/>
            </a:lvl1pPr>
          </a:lstStyle>
          <a:p>
            <a:pPr>
              <a:defRPr/>
            </a:pPr>
            <a:endParaRPr lang="en-US"/>
          </a:p>
        </p:txBody>
      </p:sp>
      <p:sp>
        <p:nvSpPr>
          <p:cNvPr id="7" name="Rectangle 21"/>
          <p:cNvSpPr>
            <a:spLocks noGrp="1" noChangeArrowheads="1"/>
          </p:cNvSpPr>
          <p:nvPr>
            <p:ph type="sldNum" sz="quarter" idx="12"/>
          </p:nvPr>
        </p:nvSpPr>
        <p:spPr/>
        <p:txBody>
          <a:bodyPr/>
          <a:lstStyle>
            <a:lvl1pPr>
              <a:defRPr i="1">
                <a:latin typeface="Arial" charset="0"/>
                <a:ea typeface="ＭＳ Ｐゴシック" charset="0"/>
                <a:cs typeface="ＭＳ Ｐゴシック" charset="0"/>
              </a:defRPr>
            </a:lvl1pPr>
          </a:lstStyle>
          <a:p>
            <a:pPr>
              <a:defRPr/>
            </a:pPr>
            <a:fld id="{CA15DF14-A8FC-634E-A0FA-B0AF214C939C}" type="slidenum">
              <a:rPr lang="en-US"/>
              <a:pPr>
                <a:defRPr/>
              </a:pPr>
              <a:t>‹#›</a:t>
            </a:fld>
            <a:endParaRPr lang="en-US"/>
          </a:p>
        </p:txBody>
      </p:sp>
    </p:spTree>
    <p:extLst>
      <p:ext uri="{BB962C8B-B14F-4D97-AF65-F5344CB8AC3E}">
        <p14:creationId xmlns:p14="http://schemas.microsoft.com/office/powerpoint/2010/main" val="36031371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p:txBody>
          <a:bodyPr/>
          <a:lstStyle>
            <a:lvl1pPr>
              <a:defRPr i="1"/>
            </a:lvl1pPr>
          </a:lstStyle>
          <a:p>
            <a:pPr>
              <a:defRPr/>
            </a:pPr>
            <a:endParaRPr lang="en-US"/>
          </a:p>
        </p:txBody>
      </p:sp>
      <p:sp>
        <p:nvSpPr>
          <p:cNvPr id="6" name="Rectangle 20"/>
          <p:cNvSpPr>
            <a:spLocks noGrp="1" noChangeArrowheads="1"/>
          </p:cNvSpPr>
          <p:nvPr>
            <p:ph type="ftr" sz="quarter" idx="11"/>
          </p:nvPr>
        </p:nvSpPr>
        <p:spPr/>
        <p:txBody>
          <a:bodyPr/>
          <a:lstStyle>
            <a:lvl1pPr>
              <a:defRPr i="1"/>
            </a:lvl1pPr>
          </a:lstStyle>
          <a:p>
            <a:pPr>
              <a:defRPr/>
            </a:pPr>
            <a:endParaRPr lang="en-US"/>
          </a:p>
        </p:txBody>
      </p:sp>
      <p:sp>
        <p:nvSpPr>
          <p:cNvPr id="7" name="Rectangle 21"/>
          <p:cNvSpPr>
            <a:spLocks noGrp="1" noChangeArrowheads="1"/>
          </p:cNvSpPr>
          <p:nvPr>
            <p:ph type="sldNum" sz="quarter" idx="12"/>
          </p:nvPr>
        </p:nvSpPr>
        <p:spPr/>
        <p:txBody>
          <a:bodyPr/>
          <a:lstStyle>
            <a:lvl1pPr>
              <a:defRPr i="1">
                <a:latin typeface="Arial" charset="0"/>
                <a:ea typeface="ＭＳ Ｐゴシック" charset="0"/>
                <a:cs typeface="ＭＳ Ｐゴシック" charset="0"/>
              </a:defRPr>
            </a:lvl1pPr>
          </a:lstStyle>
          <a:p>
            <a:pPr>
              <a:defRPr/>
            </a:pPr>
            <a:fld id="{A7DA8CAA-BE51-3748-9EFB-A8203A94075B}" type="slidenum">
              <a:rPr lang="en-US"/>
              <a:pPr>
                <a:defRPr/>
              </a:pPr>
              <a:t>‹#›</a:t>
            </a:fld>
            <a:endParaRPr lang="en-US"/>
          </a:p>
        </p:txBody>
      </p:sp>
    </p:spTree>
    <p:extLst>
      <p:ext uri="{BB962C8B-B14F-4D97-AF65-F5344CB8AC3E}">
        <p14:creationId xmlns:p14="http://schemas.microsoft.com/office/powerpoint/2010/main" val="31913463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p:txBody>
          <a:bodyPr/>
          <a:lstStyle>
            <a:lvl1pPr>
              <a:defRPr i="1"/>
            </a:lvl1pPr>
          </a:lstStyle>
          <a:p>
            <a:pPr>
              <a:defRPr/>
            </a:pPr>
            <a:endParaRPr lang="en-US"/>
          </a:p>
        </p:txBody>
      </p:sp>
      <p:sp>
        <p:nvSpPr>
          <p:cNvPr id="5" name="Rectangle 20"/>
          <p:cNvSpPr>
            <a:spLocks noGrp="1" noChangeArrowheads="1"/>
          </p:cNvSpPr>
          <p:nvPr>
            <p:ph type="ftr" sz="quarter" idx="11"/>
          </p:nvPr>
        </p:nvSpPr>
        <p:spPr/>
        <p:txBody>
          <a:bodyPr/>
          <a:lstStyle>
            <a:lvl1pPr>
              <a:defRPr i="1"/>
            </a:lvl1pPr>
          </a:lstStyle>
          <a:p>
            <a:pPr>
              <a:defRPr/>
            </a:pPr>
            <a:endParaRPr lang="en-US"/>
          </a:p>
        </p:txBody>
      </p:sp>
      <p:sp>
        <p:nvSpPr>
          <p:cNvPr id="6" name="Rectangle 21"/>
          <p:cNvSpPr>
            <a:spLocks noGrp="1" noChangeArrowheads="1"/>
          </p:cNvSpPr>
          <p:nvPr>
            <p:ph type="sldNum" sz="quarter" idx="12"/>
          </p:nvPr>
        </p:nvSpPr>
        <p:spPr/>
        <p:txBody>
          <a:bodyPr/>
          <a:lstStyle>
            <a:lvl1pPr>
              <a:defRPr i="1">
                <a:latin typeface="Arial" charset="0"/>
                <a:ea typeface="ＭＳ Ｐゴシック" charset="0"/>
                <a:cs typeface="ＭＳ Ｐゴシック" charset="0"/>
              </a:defRPr>
            </a:lvl1pPr>
          </a:lstStyle>
          <a:p>
            <a:pPr>
              <a:defRPr/>
            </a:pPr>
            <a:fld id="{1F2974B6-73A4-BF42-80C2-C47E7E51BC8B}" type="slidenum">
              <a:rPr lang="en-US"/>
              <a:pPr>
                <a:defRPr/>
              </a:pPr>
              <a:t>‹#›</a:t>
            </a:fld>
            <a:endParaRPr lang="en-US"/>
          </a:p>
        </p:txBody>
      </p:sp>
    </p:spTree>
    <p:extLst>
      <p:ext uri="{BB962C8B-B14F-4D97-AF65-F5344CB8AC3E}">
        <p14:creationId xmlns:p14="http://schemas.microsoft.com/office/powerpoint/2010/main" val="28788495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p:txBody>
          <a:bodyPr/>
          <a:lstStyle>
            <a:lvl1pPr>
              <a:defRPr i="1"/>
            </a:lvl1pPr>
          </a:lstStyle>
          <a:p>
            <a:pPr>
              <a:defRPr/>
            </a:pPr>
            <a:endParaRPr lang="en-US"/>
          </a:p>
        </p:txBody>
      </p:sp>
      <p:sp>
        <p:nvSpPr>
          <p:cNvPr id="5" name="Rectangle 20"/>
          <p:cNvSpPr>
            <a:spLocks noGrp="1" noChangeArrowheads="1"/>
          </p:cNvSpPr>
          <p:nvPr>
            <p:ph type="ftr" sz="quarter" idx="11"/>
          </p:nvPr>
        </p:nvSpPr>
        <p:spPr/>
        <p:txBody>
          <a:bodyPr/>
          <a:lstStyle>
            <a:lvl1pPr>
              <a:defRPr i="1"/>
            </a:lvl1pPr>
          </a:lstStyle>
          <a:p>
            <a:pPr>
              <a:defRPr/>
            </a:pPr>
            <a:endParaRPr lang="en-US"/>
          </a:p>
        </p:txBody>
      </p:sp>
      <p:sp>
        <p:nvSpPr>
          <p:cNvPr id="6" name="Rectangle 21"/>
          <p:cNvSpPr>
            <a:spLocks noGrp="1" noChangeArrowheads="1"/>
          </p:cNvSpPr>
          <p:nvPr>
            <p:ph type="sldNum" sz="quarter" idx="12"/>
          </p:nvPr>
        </p:nvSpPr>
        <p:spPr/>
        <p:txBody>
          <a:bodyPr/>
          <a:lstStyle>
            <a:lvl1pPr>
              <a:defRPr i="1">
                <a:latin typeface="Arial" charset="0"/>
                <a:ea typeface="ＭＳ Ｐゴシック" charset="0"/>
                <a:cs typeface="ＭＳ Ｐゴシック" charset="0"/>
              </a:defRPr>
            </a:lvl1pPr>
          </a:lstStyle>
          <a:p>
            <a:pPr>
              <a:defRPr/>
            </a:pPr>
            <a:fld id="{DF29FC96-8C95-2F44-90DF-9371949FE10E}" type="slidenum">
              <a:rPr lang="en-US"/>
              <a:pPr>
                <a:defRPr/>
              </a:pPr>
              <a:t>‹#›</a:t>
            </a:fld>
            <a:endParaRPr lang="en-US"/>
          </a:p>
        </p:txBody>
      </p:sp>
    </p:spTree>
    <p:extLst>
      <p:ext uri="{BB962C8B-B14F-4D97-AF65-F5344CB8AC3E}">
        <p14:creationId xmlns:p14="http://schemas.microsoft.com/office/powerpoint/2010/main" val="22327496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9"/>
          <p:cNvSpPr>
            <a:spLocks noGrp="1" noChangeArrowheads="1"/>
          </p:cNvSpPr>
          <p:nvPr>
            <p:ph type="dt" sz="half" idx="10"/>
          </p:nvPr>
        </p:nvSpPr>
        <p:spPr/>
        <p:txBody>
          <a:bodyPr/>
          <a:lstStyle>
            <a:lvl1pPr>
              <a:defRPr i="1"/>
            </a:lvl1pPr>
          </a:lstStyle>
          <a:p>
            <a:pPr>
              <a:defRPr/>
            </a:pPr>
            <a:endParaRPr lang="en-US"/>
          </a:p>
        </p:txBody>
      </p:sp>
      <p:sp>
        <p:nvSpPr>
          <p:cNvPr id="4" name="Rectangle 20"/>
          <p:cNvSpPr>
            <a:spLocks noGrp="1" noChangeArrowheads="1"/>
          </p:cNvSpPr>
          <p:nvPr>
            <p:ph type="ftr" sz="quarter" idx="11"/>
          </p:nvPr>
        </p:nvSpPr>
        <p:spPr/>
        <p:txBody>
          <a:bodyPr/>
          <a:lstStyle>
            <a:lvl1pPr>
              <a:defRPr i="1"/>
            </a:lvl1pPr>
          </a:lstStyle>
          <a:p>
            <a:pPr>
              <a:defRPr/>
            </a:pPr>
            <a:endParaRPr lang="en-US"/>
          </a:p>
        </p:txBody>
      </p:sp>
      <p:sp>
        <p:nvSpPr>
          <p:cNvPr id="5" name="Rectangle 21"/>
          <p:cNvSpPr>
            <a:spLocks noGrp="1" noChangeArrowheads="1"/>
          </p:cNvSpPr>
          <p:nvPr>
            <p:ph type="sldNum" sz="quarter" idx="12"/>
          </p:nvPr>
        </p:nvSpPr>
        <p:spPr/>
        <p:txBody>
          <a:bodyPr/>
          <a:lstStyle>
            <a:lvl1pPr>
              <a:defRPr i="1">
                <a:latin typeface="Arial" charset="0"/>
                <a:ea typeface="ＭＳ Ｐゴシック" charset="0"/>
                <a:cs typeface="ＭＳ Ｐゴシック" charset="0"/>
              </a:defRPr>
            </a:lvl1pPr>
          </a:lstStyle>
          <a:p>
            <a:pPr>
              <a:defRPr/>
            </a:pPr>
            <a:fld id="{59862823-2D55-3842-8A09-2147CEFD66ED}" type="slidenum">
              <a:rPr lang="en-US"/>
              <a:pPr>
                <a:defRPr/>
              </a:pPr>
              <a:t>‹#›</a:t>
            </a:fld>
            <a:endParaRPr lang="en-US"/>
          </a:p>
        </p:txBody>
      </p:sp>
    </p:spTree>
    <p:extLst>
      <p:ext uri="{BB962C8B-B14F-4D97-AF65-F5344CB8AC3E}">
        <p14:creationId xmlns:p14="http://schemas.microsoft.com/office/powerpoint/2010/main" val="9931502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9"/>
          <p:cNvSpPr>
            <a:spLocks noGrp="1" noChangeArrowheads="1"/>
          </p:cNvSpPr>
          <p:nvPr>
            <p:ph type="dt" sz="half" idx="10"/>
          </p:nvPr>
        </p:nvSpPr>
        <p:spPr/>
        <p:txBody>
          <a:bodyPr/>
          <a:lstStyle>
            <a:lvl1pPr>
              <a:defRPr i="1"/>
            </a:lvl1pPr>
          </a:lstStyle>
          <a:p>
            <a:pPr>
              <a:defRPr/>
            </a:pPr>
            <a:endParaRPr lang="en-US"/>
          </a:p>
        </p:txBody>
      </p:sp>
      <p:sp>
        <p:nvSpPr>
          <p:cNvPr id="7" name="Rectangle 20"/>
          <p:cNvSpPr>
            <a:spLocks noGrp="1" noChangeArrowheads="1"/>
          </p:cNvSpPr>
          <p:nvPr>
            <p:ph type="ftr" sz="quarter" idx="11"/>
          </p:nvPr>
        </p:nvSpPr>
        <p:spPr/>
        <p:txBody>
          <a:bodyPr/>
          <a:lstStyle>
            <a:lvl1pPr>
              <a:defRPr i="1"/>
            </a:lvl1pPr>
          </a:lstStyle>
          <a:p>
            <a:pPr>
              <a:defRPr/>
            </a:pPr>
            <a:endParaRPr lang="en-US"/>
          </a:p>
        </p:txBody>
      </p:sp>
      <p:sp>
        <p:nvSpPr>
          <p:cNvPr id="8" name="Rectangle 21"/>
          <p:cNvSpPr>
            <a:spLocks noGrp="1" noChangeArrowheads="1"/>
          </p:cNvSpPr>
          <p:nvPr>
            <p:ph type="sldNum" sz="quarter" idx="12"/>
          </p:nvPr>
        </p:nvSpPr>
        <p:spPr/>
        <p:txBody>
          <a:bodyPr/>
          <a:lstStyle>
            <a:lvl1pPr>
              <a:defRPr i="1">
                <a:latin typeface="Arial" charset="0"/>
                <a:ea typeface="ＭＳ Ｐゴシック" charset="0"/>
                <a:cs typeface="ＭＳ Ｐゴシック" charset="0"/>
              </a:defRPr>
            </a:lvl1pPr>
          </a:lstStyle>
          <a:p>
            <a:pPr>
              <a:defRPr/>
            </a:pPr>
            <a:fld id="{3E94F4A7-8731-2344-8ED9-CB6CA25A3744}" type="slidenum">
              <a:rPr lang="en-US"/>
              <a:pPr>
                <a:defRPr/>
              </a:pPr>
              <a:t>‹#›</a:t>
            </a:fld>
            <a:endParaRPr lang="en-US"/>
          </a:p>
        </p:txBody>
      </p:sp>
    </p:spTree>
    <p:extLst>
      <p:ext uri="{BB962C8B-B14F-4D97-AF65-F5344CB8AC3E}">
        <p14:creationId xmlns:p14="http://schemas.microsoft.com/office/powerpoint/2010/main" val="20435574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19"/>
          <p:cNvSpPr>
            <a:spLocks noGrp="1" noChangeArrowheads="1"/>
          </p:cNvSpPr>
          <p:nvPr>
            <p:ph type="dt" sz="half" idx="10"/>
          </p:nvPr>
        </p:nvSpPr>
        <p:spPr/>
        <p:txBody>
          <a:bodyPr/>
          <a:lstStyle>
            <a:lvl1pPr>
              <a:defRPr i="1"/>
            </a:lvl1pPr>
          </a:lstStyle>
          <a:p>
            <a:pPr>
              <a:defRPr/>
            </a:pPr>
            <a:endParaRPr lang="en-US"/>
          </a:p>
        </p:txBody>
      </p:sp>
      <p:sp>
        <p:nvSpPr>
          <p:cNvPr id="5" name="Rectangle 20"/>
          <p:cNvSpPr>
            <a:spLocks noGrp="1" noChangeArrowheads="1"/>
          </p:cNvSpPr>
          <p:nvPr>
            <p:ph type="ftr" sz="quarter" idx="11"/>
          </p:nvPr>
        </p:nvSpPr>
        <p:spPr/>
        <p:txBody>
          <a:bodyPr/>
          <a:lstStyle>
            <a:lvl1pPr>
              <a:defRPr i="1"/>
            </a:lvl1pPr>
          </a:lstStyle>
          <a:p>
            <a:pPr>
              <a:defRPr/>
            </a:pPr>
            <a:endParaRPr lang="en-US"/>
          </a:p>
        </p:txBody>
      </p:sp>
      <p:sp>
        <p:nvSpPr>
          <p:cNvPr id="6" name="Rectangle 21"/>
          <p:cNvSpPr>
            <a:spLocks noGrp="1" noChangeArrowheads="1"/>
          </p:cNvSpPr>
          <p:nvPr>
            <p:ph type="sldNum" sz="quarter" idx="12"/>
          </p:nvPr>
        </p:nvSpPr>
        <p:spPr/>
        <p:txBody>
          <a:bodyPr/>
          <a:lstStyle>
            <a:lvl1pPr>
              <a:defRPr i="1">
                <a:latin typeface="Arial" charset="0"/>
                <a:ea typeface="ＭＳ Ｐゴシック" charset="0"/>
                <a:cs typeface="ＭＳ Ｐゴシック" charset="0"/>
              </a:defRPr>
            </a:lvl1pPr>
          </a:lstStyle>
          <a:p>
            <a:pPr>
              <a:defRPr/>
            </a:pPr>
            <a:fld id="{F9AB1DDF-604D-3045-864E-150E17997512}" type="slidenum">
              <a:rPr lang="en-US"/>
              <a:pPr>
                <a:defRPr/>
              </a:pPr>
              <a:t>‹#›</a:t>
            </a:fld>
            <a:endParaRPr lang="en-US"/>
          </a:p>
        </p:txBody>
      </p:sp>
    </p:spTree>
    <p:extLst>
      <p:ext uri="{BB962C8B-B14F-4D97-AF65-F5344CB8AC3E}">
        <p14:creationId xmlns:p14="http://schemas.microsoft.com/office/powerpoint/2010/main" val="3461172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p:txBody>
          <a:bodyPr/>
          <a:lstStyle>
            <a:lvl1pPr>
              <a:defRPr i="1"/>
            </a:lvl1pPr>
          </a:lstStyle>
          <a:p>
            <a:pPr>
              <a:defRPr/>
            </a:pPr>
            <a:endParaRPr lang="en-US"/>
          </a:p>
        </p:txBody>
      </p:sp>
      <p:sp>
        <p:nvSpPr>
          <p:cNvPr id="6" name="Rectangle 20"/>
          <p:cNvSpPr>
            <a:spLocks noGrp="1" noChangeArrowheads="1"/>
          </p:cNvSpPr>
          <p:nvPr>
            <p:ph type="ftr" sz="quarter" idx="11"/>
          </p:nvPr>
        </p:nvSpPr>
        <p:spPr/>
        <p:txBody>
          <a:bodyPr/>
          <a:lstStyle>
            <a:lvl1pPr>
              <a:defRPr i="1"/>
            </a:lvl1pPr>
          </a:lstStyle>
          <a:p>
            <a:pPr>
              <a:defRPr/>
            </a:pPr>
            <a:endParaRPr lang="en-US"/>
          </a:p>
        </p:txBody>
      </p:sp>
      <p:sp>
        <p:nvSpPr>
          <p:cNvPr id="7" name="Rectangle 21"/>
          <p:cNvSpPr>
            <a:spLocks noGrp="1" noChangeArrowheads="1"/>
          </p:cNvSpPr>
          <p:nvPr>
            <p:ph type="sldNum" sz="quarter" idx="12"/>
          </p:nvPr>
        </p:nvSpPr>
        <p:spPr/>
        <p:txBody>
          <a:bodyPr/>
          <a:lstStyle>
            <a:lvl1pPr>
              <a:defRPr i="1">
                <a:latin typeface="Arial" charset="0"/>
                <a:ea typeface="ＭＳ Ｐゴシック" charset="0"/>
                <a:cs typeface="ＭＳ Ｐゴシック" charset="0"/>
              </a:defRPr>
            </a:lvl1pPr>
          </a:lstStyle>
          <a:p>
            <a:pPr>
              <a:defRPr/>
            </a:pPr>
            <a:fld id="{5F1E3C05-EF40-2543-A968-310FE7FF173E}" type="slidenum">
              <a:rPr lang="en-US"/>
              <a:pPr>
                <a:defRPr/>
              </a:pPr>
              <a:t>‹#›</a:t>
            </a:fld>
            <a:endParaRPr lang="en-US"/>
          </a:p>
        </p:txBody>
      </p:sp>
    </p:spTree>
    <p:extLst>
      <p:ext uri="{BB962C8B-B14F-4D97-AF65-F5344CB8AC3E}">
        <p14:creationId xmlns:p14="http://schemas.microsoft.com/office/powerpoint/2010/main" val="144253510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8" name="Rectangle 28"/>
          <p:cNvSpPr>
            <a:spLocks noGrp="1" noChangeArrowheads="1"/>
          </p:cNvSpPr>
          <p:nvPr>
            <p:ph type="ctrTitle" sz="quarter"/>
          </p:nvPr>
        </p:nvSpPr>
        <p:spPr>
          <a:xfrm>
            <a:off x="685800" y="2286000"/>
            <a:ext cx="7772400" cy="1143000"/>
          </a:xfrm>
        </p:spPr>
        <p:txBody>
          <a:bodyPr/>
          <a:lstStyle>
            <a:lvl1pPr>
              <a:defRPr/>
            </a:lvl1pPr>
          </a:lstStyle>
          <a:p>
            <a:r>
              <a:rPr lang="en-US"/>
              <a:t>Click to edit Master title style</a:t>
            </a:r>
          </a:p>
        </p:txBody>
      </p:sp>
      <p:sp>
        <p:nvSpPr>
          <p:cNvPr id="40989" name="Rectangle 29"/>
          <p:cNvSpPr>
            <a:spLocks noGrp="1" noChangeArrowheads="1"/>
          </p:cNvSpPr>
          <p:nvPr>
            <p:ph type="subTitle" sz="quarter" idx="1"/>
          </p:nvPr>
        </p:nvSpPr>
        <p:spPr>
          <a:xfrm>
            <a:off x="2057400" y="4114800"/>
            <a:ext cx="6400800" cy="1752600"/>
          </a:xfrm>
        </p:spPr>
        <p:txBody>
          <a:bodyPr/>
          <a:lstStyle>
            <a:lvl1pPr marL="0" indent="0" algn="ctr">
              <a:buFontTx/>
              <a:buNone/>
              <a:defRPr/>
            </a:lvl1pPr>
          </a:lstStyle>
          <a:p>
            <a:r>
              <a:rPr lang="en-US"/>
              <a:t>Click to edit Master subtitle style</a:t>
            </a:r>
          </a:p>
        </p:txBody>
      </p:sp>
      <p:sp>
        <p:nvSpPr>
          <p:cNvPr id="4" name="Rectangle 30"/>
          <p:cNvSpPr>
            <a:spLocks noGrp="1" noChangeArrowheads="1"/>
          </p:cNvSpPr>
          <p:nvPr>
            <p:ph type="dt" sz="quarter" idx="10"/>
          </p:nvPr>
        </p:nvSpPr>
        <p:spPr/>
        <p:txBody>
          <a:bodyPr/>
          <a:lstStyle>
            <a:lvl1pPr>
              <a:defRPr i="1">
                <a:solidFill>
                  <a:srgbClr val="FFFFFF"/>
                </a:solidFill>
              </a:defRPr>
            </a:lvl1pPr>
          </a:lstStyle>
          <a:p>
            <a:pPr>
              <a:defRPr/>
            </a:pPr>
            <a:endParaRPr lang="en-US"/>
          </a:p>
        </p:txBody>
      </p:sp>
      <p:sp>
        <p:nvSpPr>
          <p:cNvPr id="5" name="Rectangle 31"/>
          <p:cNvSpPr>
            <a:spLocks noGrp="1" noChangeArrowheads="1"/>
          </p:cNvSpPr>
          <p:nvPr>
            <p:ph type="ftr" sz="quarter" idx="11"/>
          </p:nvPr>
        </p:nvSpPr>
        <p:spPr/>
        <p:txBody>
          <a:bodyPr/>
          <a:lstStyle>
            <a:lvl1pPr>
              <a:defRPr i="1">
                <a:solidFill>
                  <a:srgbClr val="FFFFFF"/>
                </a:solidFill>
              </a:defRPr>
            </a:lvl1pPr>
          </a:lstStyle>
          <a:p>
            <a:pPr>
              <a:defRPr/>
            </a:pPr>
            <a:endParaRPr lang="en-US"/>
          </a:p>
        </p:txBody>
      </p:sp>
      <p:sp>
        <p:nvSpPr>
          <p:cNvPr id="6" name="Rectangle 32"/>
          <p:cNvSpPr>
            <a:spLocks noGrp="1" noChangeArrowheads="1"/>
          </p:cNvSpPr>
          <p:nvPr>
            <p:ph type="sldNum" sz="quarter" idx="12"/>
          </p:nvPr>
        </p:nvSpPr>
        <p:spPr/>
        <p:txBody>
          <a:bodyPr/>
          <a:lstStyle>
            <a:lvl1pPr>
              <a:defRPr i="1">
                <a:solidFill>
                  <a:srgbClr val="FFFFFF"/>
                </a:solidFill>
                <a:latin typeface="Arial" charset="0"/>
                <a:ea typeface="ＭＳ Ｐゴシック" charset="0"/>
                <a:cs typeface="ＭＳ Ｐゴシック" charset="0"/>
              </a:defRPr>
            </a:lvl1pPr>
          </a:lstStyle>
          <a:p>
            <a:pPr>
              <a:defRPr/>
            </a:pPr>
            <a:fld id="{E8790BD1-4AFD-FC4C-A17F-E9394F064367}" type="slidenum">
              <a:rPr lang="en-US"/>
              <a:pPr>
                <a:defRPr/>
              </a:pPr>
              <a:t>‹#›</a:t>
            </a:fld>
            <a:endParaRPr lang="en-US"/>
          </a:p>
        </p:txBody>
      </p:sp>
    </p:spTree>
    <p:extLst>
      <p:ext uri="{BB962C8B-B14F-4D97-AF65-F5344CB8AC3E}">
        <p14:creationId xmlns:p14="http://schemas.microsoft.com/office/powerpoint/2010/main" val="244199732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p:txBody>
          <a:bodyPr/>
          <a:lstStyle>
            <a:lvl1pPr>
              <a:defRPr i="1"/>
            </a:lvl1pPr>
          </a:lstStyle>
          <a:p>
            <a:pPr>
              <a:defRPr/>
            </a:pPr>
            <a:endParaRPr lang="en-US"/>
          </a:p>
        </p:txBody>
      </p:sp>
      <p:sp>
        <p:nvSpPr>
          <p:cNvPr id="5" name="Rectangle 20"/>
          <p:cNvSpPr>
            <a:spLocks noGrp="1" noChangeArrowheads="1"/>
          </p:cNvSpPr>
          <p:nvPr>
            <p:ph type="ftr" sz="quarter" idx="11"/>
          </p:nvPr>
        </p:nvSpPr>
        <p:spPr/>
        <p:txBody>
          <a:bodyPr/>
          <a:lstStyle>
            <a:lvl1pPr>
              <a:defRPr i="1"/>
            </a:lvl1pPr>
          </a:lstStyle>
          <a:p>
            <a:pPr>
              <a:defRPr/>
            </a:pPr>
            <a:endParaRPr lang="en-US"/>
          </a:p>
        </p:txBody>
      </p:sp>
      <p:sp>
        <p:nvSpPr>
          <p:cNvPr id="6" name="Rectangle 21"/>
          <p:cNvSpPr>
            <a:spLocks noGrp="1" noChangeArrowheads="1"/>
          </p:cNvSpPr>
          <p:nvPr>
            <p:ph type="sldNum" sz="quarter" idx="12"/>
          </p:nvPr>
        </p:nvSpPr>
        <p:spPr/>
        <p:txBody>
          <a:bodyPr/>
          <a:lstStyle>
            <a:lvl1pPr>
              <a:defRPr i="1">
                <a:latin typeface="Arial" charset="0"/>
                <a:ea typeface="ＭＳ Ｐゴシック" charset="0"/>
                <a:cs typeface="ＭＳ Ｐゴシック" charset="0"/>
              </a:defRPr>
            </a:lvl1pPr>
          </a:lstStyle>
          <a:p>
            <a:pPr>
              <a:defRPr/>
            </a:pPr>
            <a:fld id="{AE14231C-03B2-404A-9233-DD1BA73991F8}" type="slidenum">
              <a:rPr lang="en-US"/>
              <a:pPr>
                <a:defRPr/>
              </a:pPr>
              <a:t>‹#›</a:t>
            </a:fld>
            <a:endParaRPr lang="en-US"/>
          </a:p>
        </p:txBody>
      </p:sp>
    </p:spTree>
    <p:extLst>
      <p:ext uri="{BB962C8B-B14F-4D97-AF65-F5344CB8AC3E}">
        <p14:creationId xmlns:p14="http://schemas.microsoft.com/office/powerpoint/2010/main" val="30549666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19"/>
          <p:cNvSpPr>
            <a:spLocks noGrp="1" noChangeArrowheads="1"/>
          </p:cNvSpPr>
          <p:nvPr>
            <p:ph type="dt" sz="half" idx="10"/>
          </p:nvPr>
        </p:nvSpPr>
        <p:spPr/>
        <p:txBody>
          <a:bodyPr/>
          <a:lstStyle>
            <a:lvl1pPr>
              <a:defRPr i="1"/>
            </a:lvl1pPr>
          </a:lstStyle>
          <a:p>
            <a:pPr>
              <a:defRPr/>
            </a:pPr>
            <a:endParaRPr lang="en-US"/>
          </a:p>
        </p:txBody>
      </p:sp>
      <p:sp>
        <p:nvSpPr>
          <p:cNvPr id="5" name="Rectangle 20"/>
          <p:cNvSpPr>
            <a:spLocks noGrp="1" noChangeArrowheads="1"/>
          </p:cNvSpPr>
          <p:nvPr>
            <p:ph type="ftr" sz="quarter" idx="11"/>
          </p:nvPr>
        </p:nvSpPr>
        <p:spPr/>
        <p:txBody>
          <a:bodyPr/>
          <a:lstStyle>
            <a:lvl1pPr>
              <a:defRPr i="1"/>
            </a:lvl1pPr>
          </a:lstStyle>
          <a:p>
            <a:pPr>
              <a:defRPr/>
            </a:pPr>
            <a:endParaRPr lang="en-US"/>
          </a:p>
        </p:txBody>
      </p:sp>
      <p:sp>
        <p:nvSpPr>
          <p:cNvPr id="6" name="Rectangle 21"/>
          <p:cNvSpPr>
            <a:spLocks noGrp="1" noChangeArrowheads="1"/>
          </p:cNvSpPr>
          <p:nvPr>
            <p:ph type="sldNum" sz="quarter" idx="12"/>
          </p:nvPr>
        </p:nvSpPr>
        <p:spPr/>
        <p:txBody>
          <a:bodyPr/>
          <a:lstStyle>
            <a:lvl1pPr>
              <a:defRPr i="1">
                <a:latin typeface="Arial" charset="0"/>
                <a:ea typeface="ＭＳ Ｐゴシック" charset="0"/>
                <a:cs typeface="ＭＳ Ｐゴシック" charset="0"/>
              </a:defRPr>
            </a:lvl1pPr>
          </a:lstStyle>
          <a:p>
            <a:pPr>
              <a:defRPr/>
            </a:pPr>
            <a:fld id="{46CC1CA8-D2D5-5F4D-80A3-93CB78D64448}" type="slidenum">
              <a:rPr lang="en-US"/>
              <a:pPr>
                <a:defRPr/>
              </a:pPr>
              <a:t>‹#›</a:t>
            </a:fld>
            <a:endParaRPr lang="en-US"/>
          </a:p>
        </p:txBody>
      </p:sp>
    </p:spTree>
    <p:extLst>
      <p:ext uri="{BB962C8B-B14F-4D97-AF65-F5344CB8AC3E}">
        <p14:creationId xmlns:p14="http://schemas.microsoft.com/office/powerpoint/2010/main" val="239153040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p:cNvSpPr>
            <a:spLocks noGrp="1" noChangeArrowheads="1"/>
          </p:cNvSpPr>
          <p:nvPr>
            <p:ph type="dt" sz="half" idx="10"/>
          </p:nvPr>
        </p:nvSpPr>
        <p:spPr/>
        <p:txBody>
          <a:bodyPr/>
          <a:lstStyle>
            <a:lvl1pPr>
              <a:defRPr i="1"/>
            </a:lvl1pPr>
          </a:lstStyle>
          <a:p>
            <a:pPr>
              <a:defRPr/>
            </a:pPr>
            <a:endParaRPr lang="en-US"/>
          </a:p>
        </p:txBody>
      </p:sp>
      <p:sp>
        <p:nvSpPr>
          <p:cNvPr id="6" name="Rectangle 20"/>
          <p:cNvSpPr>
            <a:spLocks noGrp="1" noChangeArrowheads="1"/>
          </p:cNvSpPr>
          <p:nvPr>
            <p:ph type="ftr" sz="quarter" idx="11"/>
          </p:nvPr>
        </p:nvSpPr>
        <p:spPr/>
        <p:txBody>
          <a:bodyPr/>
          <a:lstStyle>
            <a:lvl1pPr>
              <a:defRPr i="1"/>
            </a:lvl1pPr>
          </a:lstStyle>
          <a:p>
            <a:pPr>
              <a:defRPr/>
            </a:pPr>
            <a:endParaRPr lang="en-US"/>
          </a:p>
        </p:txBody>
      </p:sp>
      <p:sp>
        <p:nvSpPr>
          <p:cNvPr id="7" name="Rectangle 21"/>
          <p:cNvSpPr>
            <a:spLocks noGrp="1" noChangeArrowheads="1"/>
          </p:cNvSpPr>
          <p:nvPr>
            <p:ph type="sldNum" sz="quarter" idx="12"/>
          </p:nvPr>
        </p:nvSpPr>
        <p:spPr/>
        <p:txBody>
          <a:bodyPr/>
          <a:lstStyle>
            <a:lvl1pPr>
              <a:defRPr i="1">
                <a:latin typeface="Arial" charset="0"/>
                <a:ea typeface="ＭＳ Ｐゴシック" charset="0"/>
                <a:cs typeface="ＭＳ Ｐゴシック" charset="0"/>
              </a:defRPr>
            </a:lvl1pPr>
          </a:lstStyle>
          <a:p>
            <a:pPr>
              <a:defRPr/>
            </a:pPr>
            <a:fld id="{11788A87-9BC9-2340-A445-A8FB152664E1}" type="slidenum">
              <a:rPr lang="en-US"/>
              <a:pPr>
                <a:defRPr/>
              </a:pPr>
              <a:t>‹#›</a:t>
            </a:fld>
            <a:endParaRPr lang="en-US"/>
          </a:p>
        </p:txBody>
      </p:sp>
    </p:spTree>
    <p:extLst>
      <p:ext uri="{BB962C8B-B14F-4D97-AF65-F5344CB8AC3E}">
        <p14:creationId xmlns:p14="http://schemas.microsoft.com/office/powerpoint/2010/main" val="11955564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9"/>
          <p:cNvSpPr>
            <a:spLocks noGrp="1" noChangeArrowheads="1"/>
          </p:cNvSpPr>
          <p:nvPr>
            <p:ph type="dt" sz="half" idx="10"/>
          </p:nvPr>
        </p:nvSpPr>
        <p:spPr/>
        <p:txBody>
          <a:bodyPr/>
          <a:lstStyle>
            <a:lvl1pPr>
              <a:defRPr i="1"/>
            </a:lvl1pPr>
          </a:lstStyle>
          <a:p>
            <a:pPr>
              <a:defRPr/>
            </a:pPr>
            <a:endParaRPr lang="en-US"/>
          </a:p>
        </p:txBody>
      </p:sp>
      <p:sp>
        <p:nvSpPr>
          <p:cNvPr id="8" name="Rectangle 20"/>
          <p:cNvSpPr>
            <a:spLocks noGrp="1" noChangeArrowheads="1"/>
          </p:cNvSpPr>
          <p:nvPr>
            <p:ph type="ftr" sz="quarter" idx="11"/>
          </p:nvPr>
        </p:nvSpPr>
        <p:spPr/>
        <p:txBody>
          <a:bodyPr/>
          <a:lstStyle>
            <a:lvl1pPr>
              <a:defRPr i="1"/>
            </a:lvl1pPr>
          </a:lstStyle>
          <a:p>
            <a:pPr>
              <a:defRPr/>
            </a:pPr>
            <a:endParaRPr lang="en-US"/>
          </a:p>
        </p:txBody>
      </p:sp>
      <p:sp>
        <p:nvSpPr>
          <p:cNvPr id="9" name="Rectangle 21"/>
          <p:cNvSpPr>
            <a:spLocks noGrp="1" noChangeArrowheads="1"/>
          </p:cNvSpPr>
          <p:nvPr>
            <p:ph type="sldNum" sz="quarter" idx="12"/>
          </p:nvPr>
        </p:nvSpPr>
        <p:spPr/>
        <p:txBody>
          <a:bodyPr/>
          <a:lstStyle>
            <a:lvl1pPr>
              <a:defRPr i="1">
                <a:latin typeface="Arial" charset="0"/>
                <a:ea typeface="ＭＳ Ｐゴシック" charset="0"/>
                <a:cs typeface="ＭＳ Ｐゴシック" charset="0"/>
              </a:defRPr>
            </a:lvl1pPr>
          </a:lstStyle>
          <a:p>
            <a:pPr>
              <a:defRPr/>
            </a:pPr>
            <a:fld id="{7C56C88C-8247-DA4D-9CBF-2DD2765BC881}" type="slidenum">
              <a:rPr lang="en-US"/>
              <a:pPr>
                <a:defRPr/>
              </a:pPr>
              <a:t>‹#›</a:t>
            </a:fld>
            <a:endParaRPr lang="en-US"/>
          </a:p>
        </p:txBody>
      </p:sp>
    </p:spTree>
    <p:extLst>
      <p:ext uri="{BB962C8B-B14F-4D97-AF65-F5344CB8AC3E}">
        <p14:creationId xmlns:p14="http://schemas.microsoft.com/office/powerpoint/2010/main" val="141094768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9"/>
          <p:cNvSpPr>
            <a:spLocks noGrp="1" noChangeArrowheads="1"/>
          </p:cNvSpPr>
          <p:nvPr>
            <p:ph type="dt" sz="half" idx="10"/>
          </p:nvPr>
        </p:nvSpPr>
        <p:spPr/>
        <p:txBody>
          <a:bodyPr/>
          <a:lstStyle>
            <a:lvl1pPr>
              <a:defRPr i="1"/>
            </a:lvl1pPr>
          </a:lstStyle>
          <a:p>
            <a:pPr>
              <a:defRPr/>
            </a:pPr>
            <a:endParaRPr lang="en-US"/>
          </a:p>
        </p:txBody>
      </p:sp>
      <p:sp>
        <p:nvSpPr>
          <p:cNvPr id="4" name="Rectangle 20"/>
          <p:cNvSpPr>
            <a:spLocks noGrp="1" noChangeArrowheads="1"/>
          </p:cNvSpPr>
          <p:nvPr>
            <p:ph type="ftr" sz="quarter" idx="11"/>
          </p:nvPr>
        </p:nvSpPr>
        <p:spPr/>
        <p:txBody>
          <a:bodyPr/>
          <a:lstStyle>
            <a:lvl1pPr>
              <a:defRPr i="1"/>
            </a:lvl1pPr>
          </a:lstStyle>
          <a:p>
            <a:pPr>
              <a:defRPr/>
            </a:pPr>
            <a:endParaRPr lang="en-US"/>
          </a:p>
        </p:txBody>
      </p:sp>
      <p:sp>
        <p:nvSpPr>
          <p:cNvPr id="5" name="Rectangle 21"/>
          <p:cNvSpPr>
            <a:spLocks noGrp="1" noChangeArrowheads="1"/>
          </p:cNvSpPr>
          <p:nvPr>
            <p:ph type="sldNum" sz="quarter" idx="12"/>
          </p:nvPr>
        </p:nvSpPr>
        <p:spPr/>
        <p:txBody>
          <a:bodyPr/>
          <a:lstStyle>
            <a:lvl1pPr>
              <a:defRPr i="1">
                <a:latin typeface="Arial" charset="0"/>
                <a:ea typeface="ＭＳ Ｐゴシック" charset="0"/>
                <a:cs typeface="ＭＳ Ｐゴシック" charset="0"/>
              </a:defRPr>
            </a:lvl1pPr>
          </a:lstStyle>
          <a:p>
            <a:pPr>
              <a:defRPr/>
            </a:pPr>
            <a:fld id="{2F411229-A58F-7948-9B09-4ACA597E3035}" type="slidenum">
              <a:rPr lang="en-US"/>
              <a:pPr>
                <a:defRPr/>
              </a:pPr>
              <a:t>‹#›</a:t>
            </a:fld>
            <a:endParaRPr lang="en-US"/>
          </a:p>
        </p:txBody>
      </p:sp>
    </p:spTree>
    <p:extLst>
      <p:ext uri="{BB962C8B-B14F-4D97-AF65-F5344CB8AC3E}">
        <p14:creationId xmlns:p14="http://schemas.microsoft.com/office/powerpoint/2010/main" val="300750262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p:txBody>
          <a:bodyPr/>
          <a:lstStyle>
            <a:lvl1pPr>
              <a:defRPr i="1"/>
            </a:lvl1pPr>
          </a:lstStyle>
          <a:p>
            <a:pPr>
              <a:defRPr/>
            </a:pPr>
            <a:endParaRPr lang="en-US"/>
          </a:p>
        </p:txBody>
      </p:sp>
      <p:sp>
        <p:nvSpPr>
          <p:cNvPr id="3" name="Rectangle 20"/>
          <p:cNvSpPr>
            <a:spLocks noGrp="1" noChangeArrowheads="1"/>
          </p:cNvSpPr>
          <p:nvPr>
            <p:ph type="ftr" sz="quarter" idx="11"/>
          </p:nvPr>
        </p:nvSpPr>
        <p:spPr/>
        <p:txBody>
          <a:bodyPr/>
          <a:lstStyle>
            <a:lvl1pPr>
              <a:defRPr i="1"/>
            </a:lvl1pPr>
          </a:lstStyle>
          <a:p>
            <a:pPr>
              <a:defRPr/>
            </a:pPr>
            <a:endParaRPr lang="en-US"/>
          </a:p>
        </p:txBody>
      </p:sp>
      <p:sp>
        <p:nvSpPr>
          <p:cNvPr id="4" name="Rectangle 21"/>
          <p:cNvSpPr>
            <a:spLocks noGrp="1" noChangeArrowheads="1"/>
          </p:cNvSpPr>
          <p:nvPr>
            <p:ph type="sldNum" sz="quarter" idx="12"/>
          </p:nvPr>
        </p:nvSpPr>
        <p:spPr/>
        <p:txBody>
          <a:bodyPr/>
          <a:lstStyle>
            <a:lvl1pPr>
              <a:defRPr i="1">
                <a:latin typeface="Arial" charset="0"/>
                <a:ea typeface="ＭＳ Ｐゴシック" charset="0"/>
                <a:cs typeface="ＭＳ Ｐゴシック" charset="0"/>
              </a:defRPr>
            </a:lvl1pPr>
          </a:lstStyle>
          <a:p>
            <a:pPr>
              <a:defRPr/>
            </a:pPr>
            <a:fld id="{92F95080-9A2D-0145-A0C2-742C492AAFB7}" type="slidenum">
              <a:rPr lang="en-US"/>
              <a:pPr>
                <a:defRPr/>
              </a:pPr>
              <a:t>‹#›</a:t>
            </a:fld>
            <a:endParaRPr lang="en-US"/>
          </a:p>
        </p:txBody>
      </p:sp>
    </p:spTree>
    <p:extLst>
      <p:ext uri="{BB962C8B-B14F-4D97-AF65-F5344CB8AC3E}">
        <p14:creationId xmlns:p14="http://schemas.microsoft.com/office/powerpoint/2010/main" val="28805434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19"/>
          <p:cNvSpPr>
            <a:spLocks noGrp="1" noChangeArrowheads="1"/>
          </p:cNvSpPr>
          <p:nvPr>
            <p:ph type="dt" sz="half" idx="10"/>
          </p:nvPr>
        </p:nvSpPr>
        <p:spPr/>
        <p:txBody>
          <a:bodyPr/>
          <a:lstStyle>
            <a:lvl1pPr>
              <a:defRPr i="1"/>
            </a:lvl1pPr>
          </a:lstStyle>
          <a:p>
            <a:pPr>
              <a:defRPr/>
            </a:pPr>
            <a:endParaRPr lang="en-US"/>
          </a:p>
        </p:txBody>
      </p:sp>
      <p:sp>
        <p:nvSpPr>
          <p:cNvPr id="6" name="Rectangle 20"/>
          <p:cNvSpPr>
            <a:spLocks noGrp="1" noChangeArrowheads="1"/>
          </p:cNvSpPr>
          <p:nvPr>
            <p:ph type="ftr" sz="quarter" idx="11"/>
          </p:nvPr>
        </p:nvSpPr>
        <p:spPr/>
        <p:txBody>
          <a:bodyPr/>
          <a:lstStyle>
            <a:lvl1pPr>
              <a:defRPr i="1"/>
            </a:lvl1pPr>
          </a:lstStyle>
          <a:p>
            <a:pPr>
              <a:defRPr/>
            </a:pPr>
            <a:endParaRPr lang="en-US"/>
          </a:p>
        </p:txBody>
      </p:sp>
      <p:sp>
        <p:nvSpPr>
          <p:cNvPr id="7" name="Rectangle 21"/>
          <p:cNvSpPr>
            <a:spLocks noGrp="1" noChangeArrowheads="1"/>
          </p:cNvSpPr>
          <p:nvPr>
            <p:ph type="sldNum" sz="quarter" idx="12"/>
          </p:nvPr>
        </p:nvSpPr>
        <p:spPr/>
        <p:txBody>
          <a:bodyPr/>
          <a:lstStyle>
            <a:lvl1pPr>
              <a:defRPr i="1">
                <a:latin typeface="Arial" charset="0"/>
                <a:ea typeface="ＭＳ Ｐゴシック" charset="0"/>
                <a:cs typeface="ＭＳ Ｐゴシック" charset="0"/>
              </a:defRPr>
            </a:lvl1pPr>
          </a:lstStyle>
          <a:p>
            <a:pPr>
              <a:defRPr/>
            </a:pPr>
            <a:fld id="{5F1E3C05-EF40-2543-A968-310FE7FF173E}" type="slidenum">
              <a:rPr lang="en-US"/>
              <a:pPr>
                <a:defRPr/>
              </a:pPr>
              <a:t>‹#›</a:t>
            </a:fld>
            <a:endParaRPr lang="en-US"/>
          </a:p>
        </p:txBody>
      </p:sp>
    </p:spTree>
    <p:extLst>
      <p:ext uri="{BB962C8B-B14F-4D97-AF65-F5344CB8AC3E}">
        <p14:creationId xmlns:p14="http://schemas.microsoft.com/office/powerpoint/2010/main" val="17518580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19"/>
          <p:cNvSpPr>
            <a:spLocks noGrp="1" noChangeArrowheads="1"/>
          </p:cNvSpPr>
          <p:nvPr>
            <p:ph type="dt" sz="half" idx="10"/>
          </p:nvPr>
        </p:nvSpPr>
        <p:spPr/>
        <p:txBody>
          <a:bodyPr/>
          <a:lstStyle>
            <a:lvl1pPr>
              <a:defRPr i="1"/>
            </a:lvl1pPr>
          </a:lstStyle>
          <a:p>
            <a:pPr>
              <a:defRPr/>
            </a:pPr>
            <a:endParaRPr lang="en-US"/>
          </a:p>
        </p:txBody>
      </p:sp>
      <p:sp>
        <p:nvSpPr>
          <p:cNvPr id="6" name="Rectangle 20"/>
          <p:cNvSpPr>
            <a:spLocks noGrp="1" noChangeArrowheads="1"/>
          </p:cNvSpPr>
          <p:nvPr>
            <p:ph type="ftr" sz="quarter" idx="11"/>
          </p:nvPr>
        </p:nvSpPr>
        <p:spPr/>
        <p:txBody>
          <a:bodyPr/>
          <a:lstStyle>
            <a:lvl1pPr>
              <a:defRPr i="1"/>
            </a:lvl1pPr>
          </a:lstStyle>
          <a:p>
            <a:pPr>
              <a:defRPr/>
            </a:pPr>
            <a:endParaRPr lang="en-US"/>
          </a:p>
        </p:txBody>
      </p:sp>
      <p:sp>
        <p:nvSpPr>
          <p:cNvPr id="7" name="Rectangle 21"/>
          <p:cNvSpPr>
            <a:spLocks noGrp="1" noChangeArrowheads="1"/>
          </p:cNvSpPr>
          <p:nvPr>
            <p:ph type="sldNum" sz="quarter" idx="12"/>
          </p:nvPr>
        </p:nvSpPr>
        <p:spPr/>
        <p:txBody>
          <a:bodyPr/>
          <a:lstStyle>
            <a:lvl1pPr>
              <a:defRPr i="1">
                <a:latin typeface="Arial" charset="0"/>
                <a:ea typeface="ＭＳ Ｐゴシック" charset="0"/>
                <a:cs typeface="ＭＳ Ｐゴシック" charset="0"/>
              </a:defRPr>
            </a:lvl1pPr>
          </a:lstStyle>
          <a:p>
            <a:pPr>
              <a:defRPr/>
            </a:pPr>
            <a:fld id="{CBB4F2A1-7503-D143-990F-02C229A46BF1}" type="slidenum">
              <a:rPr lang="en-US"/>
              <a:pPr>
                <a:defRPr/>
              </a:pPr>
              <a:t>‹#›</a:t>
            </a:fld>
            <a:endParaRPr lang="en-US"/>
          </a:p>
        </p:txBody>
      </p:sp>
    </p:spTree>
    <p:extLst>
      <p:ext uri="{BB962C8B-B14F-4D97-AF65-F5344CB8AC3E}">
        <p14:creationId xmlns:p14="http://schemas.microsoft.com/office/powerpoint/2010/main" val="32558606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p:txBody>
          <a:bodyPr/>
          <a:lstStyle>
            <a:lvl1pPr>
              <a:defRPr i="1"/>
            </a:lvl1pPr>
          </a:lstStyle>
          <a:p>
            <a:pPr>
              <a:defRPr/>
            </a:pPr>
            <a:endParaRPr lang="en-US"/>
          </a:p>
        </p:txBody>
      </p:sp>
      <p:sp>
        <p:nvSpPr>
          <p:cNvPr id="5" name="Rectangle 20"/>
          <p:cNvSpPr>
            <a:spLocks noGrp="1" noChangeArrowheads="1"/>
          </p:cNvSpPr>
          <p:nvPr>
            <p:ph type="ftr" sz="quarter" idx="11"/>
          </p:nvPr>
        </p:nvSpPr>
        <p:spPr/>
        <p:txBody>
          <a:bodyPr/>
          <a:lstStyle>
            <a:lvl1pPr>
              <a:defRPr i="1"/>
            </a:lvl1pPr>
          </a:lstStyle>
          <a:p>
            <a:pPr>
              <a:defRPr/>
            </a:pPr>
            <a:endParaRPr lang="en-US"/>
          </a:p>
        </p:txBody>
      </p:sp>
      <p:sp>
        <p:nvSpPr>
          <p:cNvPr id="6" name="Rectangle 21"/>
          <p:cNvSpPr>
            <a:spLocks noGrp="1" noChangeArrowheads="1"/>
          </p:cNvSpPr>
          <p:nvPr>
            <p:ph type="sldNum" sz="quarter" idx="12"/>
          </p:nvPr>
        </p:nvSpPr>
        <p:spPr/>
        <p:txBody>
          <a:bodyPr/>
          <a:lstStyle>
            <a:lvl1pPr>
              <a:defRPr i="1">
                <a:latin typeface="Arial" charset="0"/>
                <a:ea typeface="ＭＳ Ｐゴシック" charset="0"/>
                <a:cs typeface="ＭＳ Ｐゴシック" charset="0"/>
              </a:defRPr>
            </a:lvl1pPr>
          </a:lstStyle>
          <a:p>
            <a:pPr>
              <a:defRPr/>
            </a:pPr>
            <a:fld id="{DB06CC9F-A985-DA48-BF0B-6CE744D951B9}" type="slidenum">
              <a:rPr lang="en-US"/>
              <a:pPr>
                <a:defRPr/>
              </a:pPr>
              <a:t>‹#›</a:t>
            </a:fld>
            <a:endParaRPr lang="en-US"/>
          </a:p>
        </p:txBody>
      </p:sp>
    </p:spTree>
    <p:extLst>
      <p:ext uri="{BB962C8B-B14F-4D97-AF65-F5344CB8AC3E}">
        <p14:creationId xmlns:p14="http://schemas.microsoft.com/office/powerpoint/2010/main" val="3703380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p:txBody>
          <a:bodyPr/>
          <a:lstStyle>
            <a:lvl1pPr>
              <a:defRPr i="1"/>
            </a:lvl1pPr>
          </a:lstStyle>
          <a:p>
            <a:pPr>
              <a:defRPr/>
            </a:pPr>
            <a:endParaRPr lang="en-US"/>
          </a:p>
        </p:txBody>
      </p:sp>
      <p:sp>
        <p:nvSpPr>
          <p:cNvPr id="6" name="Rectangle 20"/>
          <p:cNvSpPr>
            <a:spLocks noGrp="1" noChangeArrowheads="1"/>
          </p:cNvSpPr>
          <p:nvPr>
            <p:ph type="ftr" sz="quarter" idx="11"/>
          </p:nvPr>
        </p:nvSpPr>
        <p:spPr/>
        <p:txBody>
          <a:bodyPr/>
          <a:lstStyle>
            <a:lvl1pPr>
              <a:defRPr i="1"/>
            </a:lvl1pPr>
          </a:lstStyle>
          <a:p>
            <a:pPr>
              <a:defRPr/>
            </a:pPr>
            <a:endParaRPr lang="en-US"/>
          </a:p>
        </p:txBody>
      </p:sp>
      <p:sp>
        <p:nvSpPr>
          <p:cNvPr id="7" name="Rectangle 21"/>
          <p:cNvSpPr>
            <a:spLocks noGrp="1" noChangeArrowheads="1"/>
          </p:cNvSpPr>
          <p:nvPr>
            <p:ph type="sldNum" sz="quarter" idx="12"/>
          </p:nvPr>
        </p:nvSpPr>
        <p:spPr/>
        <p:txBody>
          <a:bodyPr/>
          <a:lstStyle>
            <a:lvl1pPr>
              <a:defRPr i="1">
                <a:latin typeface="Arial" charset="0"/>
                <a:ea typeface="ＭＳ Ｐゴシック" charset="0"/>
                <a:cs typeface="ＭＳ Ｐゴシック" charset="0"/>
              </a:defRPr>
            </a:lvl1pPr>
          </a:lstStyle>
          <a:p>
            <a:pPr>
              <a:defRPr/>
            </a:pPr>
            <a:fld id="{CBB4F2A1-7503-D143-990F-02C229A46BF1}" type="slidenum">
              <a:rPr lang="en-US"/>
              <a:pPr>
                <a:defRPr/>
              </a:pPr>
              <a:t>‹#›</a:t>
            </a:fld>
            <a:endParaRPr lang="en-US"/>
          </a:p>
        </p:txBody>
      </p:sp>
    </p:spTree>
    <p:extLst>
      <p:ext uri="{BB962C8B-B14F-4D97-AF65-F5344CB8AC3E}">
        <p14:creationId xmlns:p14="http://schemas.microsoft.com/office/powerpoint/2010/main" val="108323137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p:txBody>
          <a:bodyPr/>
          <a:lstStyle>
            <a:lvl1pPr>
              <a:defRPr i="1"/>
            </a:lvl1pPr>
          </a:lstStyle>
          <a:p>
            <a:pPr>
              <a:defRPr/>
            </a:pPr>
            <a:endParaRPr lang="en-US"/>
          </a:p>
        </p:txBody>
      </p:sp>
      <p:sp>
        <p:nvSpPr>
          <p:cNvPr id="5" name="Rectangle 20"/>
          <p:cNvSpPr>
            <a:spLocks noGrp="1" noChangeArrowheads="1"/>
          </p:cNvSpPr>
          <p:nvPr>
            <p:ph type="ftr" sz="quarter" idx="11"/>
          </p:nvPr>
        </p:nvSpPr>
        <p:spPr/>
        <p:txBody>
          <a:bodyPr/>
          <a:lstStyle>
            <a:lvl1pPr>
              <a:defRPr i="1"/>
            </a:lvl1pPr>
          </a:lstStyle>
          <a:p>
            <a:pPr>
              <a:defRPr/>
            </a:pPr>
            <a:endParaRPr lang="en-US"/>
          </a:p>
        </p:txBody>
      </p:sp>
      <p:sp>
        <p:nvSpPr>
          <p:cNvPr id="6" name="Rectangle 21"/>
          <p:cNvSpPr>
            <a:spLocks noGrp="1" noChangeArrowheads="1"/>
          </p:cNvSpPr>
          <p:nvPr>
            <p:ph type="sldNum" sz="quarter" idx="12"/>
          </p:nvPr>
        </p:nvSpPr>
        <p:spPr/>
        <p:txBody>
          <a:bodyPr/>
          <a:lstStyle>
            <a:lvl1pPr>
              <a:defRPr i="1">
                <a:latin typeface="Arial" charset="0"/>
                <a:ea typeface="ＭＳ Ｐゴシック" charset="0"/>
                <a:cs typeface="ＭＳ Ｐゴシック" charset="0"/>
              </a:defRPr>
            </a:lvl1pPr>
          </a:lstStyle>
          <a:p>
            <a:pPr>
              <a:defRPr/>
            </a:pPr>
            <a:fld id="{0905E960-657E-BA4D-A2C7-816DA1B06C39}" type="slidenum">
              <a:rPr lang="en-US"/>
              <a:pPr>
                <a:defRPr/>
              </a:pPr>
              <a:t>‹#›</a:t>
            </a:fld>
            <a:endParaRPr lang="en-US"/>
          </a:p>
        </p:txBody>
      </p:sp>
    </p:spTree>
    <p:extLst>
      <p:ext uri="{BB962C8B-B14F-4D97-AF65-F5344CB8AC3E}">
        <p14:creationId xmlns:p14="http://schemas.microsoft.com/office/powerpoint/2010/main" val="42882358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9"/>
          <p:cNvSpPr>
            <a:spLocks noGrp="1" noChangeArrowheads="1"/>
          </p:cNvSpPr>
          <p:nvPr>
            <p:ph type="dt" sz="half" idx="10"/>
          </p:nvPr>
        </p:nvSpPr>
        <p:spPr/>
        <p:txBody>
          <a:bodyPr/>
          <a:lstStyle>
            <a:lvl1pPr>
              <a:defRPr i="1"/>
            </a:lvl1pPr>
          </a:lstStyle>
          <a:p>
            <a:pPr>
              <a:defRPr/>
            </a:pPr>
            <a:endParaRPr lang="en-US"/>
          </a:p>
        </p:txBody>
      </p:sp>
      <p:sp>
        <p:nvSpPr>
          <p:cNvPr id="4" name="Rectangle 20"/>
          <p:cNvSpPr>
            <a:spLocks noGrp="1" noChangeArrowheads="1"/>
          </p:cNvSpPr>
          <p:nvPr>
            <p:ph type="ftr" sz="quarter" idx="11"/>
          </p:nvPr>
        </p:nvSpPr>
        <p:spPr/>
        <p:txBody>
          <a:bodyPr/>
          <a:lstStyle>
            <a:lvl1pPr>
              <a:defRPr i="1"/>
            </a:lvl1pPr>
          </a:lstStyle>
          <a:p>
            <a:pPr>
              <a:defRPr/>
            </a:pPr>
            <a:endParaRPr lang="en-US"/>
          </a:p>
        </p:txBody>
      </p:sp>
      <p:sp>
        <p:nvSpPr>
          <p:cNvPr id="5" name="Rectangle 21"/>
          <p:cNvSpPr>
            <a:spLocks noGrp="1" noChangeArrowheads="1"/>
          </p:cNvSpPr>
          <p:nvPr>
            <p:ph type="sldNum" sz="quarter" idx="12"/>
          </p:nvPr>
        </p:nvSpPr>
        <p:spPr/>
        <p:txBody>
          <a:bodyPr/>
          <a:lstStyle>
            <a:lvl1pPr>
              <a:defRPr i="1">
                <a:latin typeface="Arial" charset="0"/>
                <a:ea typeface="ＭＳ Ｐゴシック" charset="0"/>
                <a:cs typeface="ＭＳ Ｐゴシック" charset="0"/>
              </a:defRPr>
            </a:lvl1pPr>
          </a:lstStyle>
          <a:p>
            <a:pPr>
              <a:defRPr/>
            </a:pPr>
            <a:fld id="{AF5F1C57-AC5D-5743-83D7-48CBDCE559A8}" type="slidenum">
              <a:rPr lang="en-US"/>
              <a:pPr>
                <a:defRPr/>
              </a:pPr>
              <a:t>‹#›</a:t>
            </a:fld>
            <a:endParaRPr lang="en-US"/>
          </a:p>
        </p:txBody>
      </p:sp>
    </p:spTree>
    <p:extLst>
      <p:ext uri="{BB962C8B-B14F-4D97-AF65-F5344CB8AC3E}">
        <p14:creationId xmlns:p14="http://schemas.microsoft.com/office/powerpoint/2010/main" val="373457604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9"/>
          <p:cNvSpPr>
            <a:spLocks noGrp="1" noChangeArrowheads="1"/>
          </p:cNvSpPr>
          <p:nvPr>
            <p:ph type="dt" sz="half" idx="10"/>
          </p:nvPr>
        </p:nvSpPr>
        <p:spPr/>
        <p:txBody>
          <a:bodyPr/>
          <a:lstStyle>
            <a:lvl1pPr>
              <a:defRPr i="1"/>
            </a:lvl1pPr>
          </a:lstStyle>
          <a:p>
            <a:pPr>
              <a:defRPr/>
            </a:pPr>
            <a:endParaRPr lang="en-US"/>
          </a:p>
        </p:txBody>
      </p:sp>
      <p:sp>
        <p:nvSpPr>
          <p:cNvPr id="7" name="Rectangle 20"/>
          <p:cNvSpPr>
            <a:spLocks noGrp="1" noChangeArrowheads="1"/>
          </p:cNvSpPr>
          <p:nvPr>
            <p:ph type="ftr" sz="quarter" idx="11"/>
          </p:nvPr>
        </p:nvSpPr>
        <p:spPr/>
        <p:txBody>
          <a:bodyPr/>
          <a:lstStyle>
            <a:lvl1pPr>
              <a:defRPr i="1"/>
            </a:lvl1pPr>
          </a:lstStyle>
          <a:p>
            <a:pPr>
              <a:defRPr/>
            </a:pPr>
            <a:endParaRPr lang="en-US"/>
          </a:p>
        </p:txBody>
      </p:sp>
      <p:sp>
        <p:nvSpPr>
          <p:cNvPr id="8" name="Rectangle 21"/>
          <p:cNvSpPr>
            <a:spLocks noGrp="1" noChangeArrowheads="1"/>
          </p:cNvSpPr>
          <p:nvPr>
            <p:ph type="sldNum" sz="quarter" idx="12"/>
          </p:nvPr>
        </p:nvSpPr>
        <p:spPr/>
        <p:txBody>
          <a:bodyPr/>
          <a:lstStyle>
            <a:lvl1pPr>
              <a:defRPr i="1">
                <a:latin typeface="Arial" charset="0"/>
                <a:ea typeface="ＭＳ Ｐゴシック" charset="0"/>
                <a:cs typeface="ＭＳ Ｐゴシック" charset="0"/>
              </a:defRPr>
            </a:lvl1pPr>
          </a:lstStyle>
          <a:p>
            <a:pPr>
              <a:defRPr/>
            </a:pPr>
            <a:fld id="{80E891F9-1650-FF4E-A145-1F55ED7F71B3}" type="slidenum">
              <a:rPr lang="en-US"/>
              <a:pPr>
                <a:defRPr/>
              </a:pPr>
              <a:t>‹#›</a:t>
            </a:fld>
            <a:endParaRPr lang="en-US"/>
          </a:p>
        </p:txBody>
      </p:sp>
    </p:spTree>
    <p:extLst>
      <p:ext uri="{BB962C8B-B14F-4D97-AF65-F5344CB8AC3E}">
        <p14:creationId xmlns:p14="http://schemas.microsoft.com/office/powerpoint/2010/main" val="127652442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19"/>
          <p:cNvSpPr>
            <a:spLocks noGrp="1" noChangeArrowheads="1"/>
          </p:cNvSpPr>
          <p:nvPr>
            <p:ph type="dt" sz="half" idx="10"/>
          </p:nvPr>
        </p:nvSpPr>
        <p:spPr/>
        <p:txBody>
          <a:bodyPr/>
          <a:lstStyle>
            <a:lvl1pPr>
              <a:defRPr i="1"/>
            </a:lvl1pPr>
          </a:lstStyle>
          <a:p>
            <a:pPr>
              <a:defRPr/>
            </a:pPr>
            <a:endParaRPr lang="en-US"/>
          </a:p>
        </p:txBody>
      </p:sp>
      <p:sp>
        <p:nvSpPr>
          <p:cNvPr id="5" name="Rectangle 20"/>
          <p:cNvSpPr>
            <a:spLocks noGrp="1" noChangeArrowheads="1"/>
          </p:cNvSpPr>
          <p:nvPr>
            <p:ph type="ftr" sz="quarter" idx="11"/>
          </p:nvPr>
        </p:nvSpPr>
        <p:spPr/>
        <p:txBody>
          <a:bodyPr/>
          <a:lstStyle>
            <a:lvl1pPr>
              <a:defRPr i="1"/>
            </a:lvl1pPr>
          </a:lstStyle>
          <a:p>
            <a:pPr>
              <a:defRPr/>
            </a:pPr>
            <a:endParaRPr lang="en-US"/>
          </a:p>
        </p:txBody>
      </p:sp>
      <p:sp>
        <p:nvSpPr>
          <p:cNvPr id="6" name="Rectangle 21"/>
          <p:cNvSpPr>
            <a:spLocks noGrp="1" noChangeArrowheads="1"/>
          </p:cNvSpPr>
          <p:nvPr>
            <p:ph type="sldNum" sz="quarter" idx="12"/>
          </p:nvPr>
        </p:nvSpPr>
        <p:spPr/>
        <p:txBody>
          <a:bodyPr/>
          <a:lstStyle>
            <a:lvl1pPr>
              <a:defRPr i="1">
                <a:latin typeface="Arial" charset="0"/>
                <a:ea typeface="ＭＳ Ｐゴシック" charset="0"/>
                <a:cs typeface="ＭＳ Ｐゴシック" charset="0"/>
              </a:defRPr>
            </a:lvl1pPr>
          </a:lstStyle>
          <a:p>
            <a:pPr>
              <a:defRPr/>
            </a:pPr>
            <a:fld id="{8130D471-FB98-8C42-AD1D-B711B6C3014D}" type="slidenum">
              <a:rPr lang="en-US"/>
              <a:pPr>
                <a:defRPr/>
              </a:pPr>
              <a:t>‹#›</a:t>
            </a:fld>
            <a:endParaRPr lang="en-US"/>
          </a:p>
        </p:txBody>
      </p:sp>
    </p:spTree>
    <p:extLst>
      <p:ext uri="{BB962C8B-B14F-4D97-AF65-F5344CB8AC3E}">
        <p14:creationId xmlns:p14="http://schemas.microsoft.com/office/powerpoint/2010/main" val="1020752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jp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image" Target="../media/image1.jp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theme" Target="../theme/theme4.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image" Target="../media/image3.jpe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image" Target="../media/image2.png"/><Relationship Id="rId2" Type="http://schemas.openxmlformats.org/officeDocument/2006/relationships/slideLayout" Target="../slideLayouts/slideLayout53.xml"/><Relationship Id="rId16" Type="http://schemas.openxmlformats.org/officeDocument/2006/relationships/image" Target="../media/image1.jp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theme" Target="../theme/theme5.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image" Target="../media/image3.jpe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image" Target="../media/image2.png"/><Relationship Id="rId2" Type="http://schemas.openxmlformats.org/officeDocument/2006/relationships/slideLayout" Target="../slideLayouts/slideLayout67.xml"/><Relationship Id="rId16" Type="http://schemas.openxmlformats.org/officeDocument/2006/relationships/image" Target="../media/image1.jpg"/><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theme" Target="../theme/theme6.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6" Type="http://schemas.openxmlformats.org/officeDocument/2006/relationships/image" Target="../media/image1.jpg"/><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theme" Target="../theme/theme7.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3074" name="Rectangle 17"/>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3075" name="Rectangle 18"/>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955" name="Rectangle 19"/>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i="0">
                <a:solidFill>
                  <a:srgbClr val="FFFFFF"/>
                </a:solidFill>
                <a:latin typeface="Times New Roman" pitchFamily="18" charset="0"/>
                <a:ea typeface="Geneva" charset="-128"/>
                <a:cs typeface="+mn-cs"/>
              </a:defRPr>
            </a:lvl1pPr>
          </a:lstStyle>
          <a:p>
            <a:pPr defTabSz="914400" eaLnBrk="0" fontAlgn="base" hangingPunct="0">
              <a:spcAft>
                <a:spcPct val="0"/>
              </a:spcAft>
              <a:defRPr/>
            </a:pPr>
            <a:endParaRPr lang="en-US"/>
          </a:p>
        </p:txBody>
      </p:sp>
      <p:sp>
        <p:nvSpPr>
          <p:cNvPr id="39956" name="Rectangle 20"/>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i="0">
                <a:solidFill>
                  <a:srgbClr val="FFFFFF"/>
                </a:solidFill>
                <a:latin typeface="Times New Roman" pitchFamily="18" charset="0"/>
                <a:ea typeface="Geneva" charset="-128"/>
                <a:cs typeface="+mn-cs"/>
              </a:defRPr>
            </a:lvl1pPr>
          </a:lstStyle>
          <a:p>
            <a:pPr defTabSz="914400" eaLnBrk="0" fontAlgn="base" hangingPunct="0">
              <a:spcAft>
                <a:spcPct val="0"/>
              </a:spcAft>
              <a:defRPr/>
            </a:pPr>
            <a:endParaRPr lang="en-US"/>
          </a:p>
        </p:txBody>
      </p:sp>
      <p:sp>
        <p:nvSpPr>
          <p:cNvPr id="39957" name="Rectangle 21"/>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i="0">
                <a:solidFill>
                  <a:srgbClr val="FFFFFF"/>
                </a:solidFill>
                <a:latin typeface="Times New Roman" charset="0"/>
                <a:ea typeface="MS PGothic" charset="0"/>
                <a:cs typeface="MS PGothic" charset="0"/>
              </a:defRPr>
            </a:lvl1pPr>
          </a:lstStyle>
          <a:p>
            <a:pPr defTabSz="914400" eaLnBrk="0" fontAlgn="base" hangingPunct="0">
              <a:spcAft>
                <a:spcPct val="0"/>
              </a:spcAft>
              <a:defRPr/>
            </a:pPr>
            <a:fld id="{05B67BF9-8720-F04E-9C8A-B05476C2E64D}" type="slidenum">
              <a:rPr lang="en-US"/>
              <a:pPr defTabSz="914400" eaLnBrk="0" fontAlgn="base" hangingPunct="0">
                <a:spcAft>
                  <a:spcPct val="0"/>
                </a:spcAft>
                <a:defRPr/>
              </a:pPr>
              <a:t>‹#›</a:t>
            </a:fld>
            <a:endParaRPr lang="en-US"/>
          </a:p>
        </p:txBody>
      </p:sp>
    </p:spTree>
    <p:extLst>
      <p:ext uri="{BB962C8B-B14F-4D97-AF65-F5344CB8AC3E}">
        <p14:creationId xmlns:p14="http://schemas.microsoft.com/office/powerpoint/2010/main" val="352774073"/>
      </p:ext>
    </p:extLst>
  </p:cSld>
  <p:clrMap bg1="dk2" tx1="lt1" bg2="dk1"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xStyles>
    <p:titleStyle>
      <a:lvl1pPr algn="ctr" rtl="0" eaLnBrk="0" fontAlgn="base" hangingPunct="0">
        <a:spcBef>
          <a:spcPct val="0"/>
        </a:spcBef>
        <a:spcAft>
          <a:spcPct val="0"/>
        </a:spcAft>
        <a:defRPr kumimoji="1" sz="4400">
          <a:solidFill>
            <a:schemeClr val="tx2"/>
          </a:solidFill>
          <a:latin typeface="+mj-lt"/>
          <a:ea typeface="MS PGothic" pitchFamily="34" charset="-128"/>
          <a:cs typeface="Geneva" charset="-128"/>
        </a:defRPr>
      </a:lvl1pPr>
      <a:lvl2pPr algn="ctr" rtl="0" eaLnBrk="0" fontAlgn="base" hangingPunct="0">
        <a:spcBef>
          <a:spcPct val="0"/>
        </a:spcBef>
        <a:spcAft>
          <a:spcPct val="0"/>
        </a:spcAft>
        <a:defRPr kumimoji="1" sz="4400">
          <a:solidFill>
            <a:schemeClr val="tx2"/>
          </a:solidFill>
          <a:latin typeface="Times New Roman" pitchFamily="18" charset="0"/>
          <a:ea typeface="MS PGothic" pitchFamily="34" charset="-128"/>
          <a:cs typeface="Geneva" charset="-128"/>
        </a:defRPr>
      </a:lvl2pPr>
      <a:lvl3pPr algn="ctr" rtl="0" eaLnBrk="0" fontAlgn="base" hangingPunct="0">
        <a:spcBef>
          <a:spcPct val="0"/>
        </a:spcBef>
        <a:spcAft>
          <a:spcPct val="0"/>
        </a:spcAft>
        <a:defRPr kumimoji="1" sz="4400">
          <a:solidFill>
            <a:schemeClr val="tx2"/>
          </a:solidFill>
          <a:latin typeface="Times New Roman" pitchFamily="18" charset="0"/>
          <a:ea typeface="MS PGothic" pitchFamily="34" charset="-128"/>
          <a:cs typeface="Geneva" charset="-128"/>
        </a:defRPr>
      </a:lvl3pPr>
      <a:lvl4pPr algn="ctr" rtl="0" eaLnBrk="0" fontAlgn="base" hangingPunct="0">
        <a:spcBef>
          <a:spcPct val="0"/>
        </a:spcBef>
        <a:spcAft>
          <a:spcPct val="0"/>
        </a:spcAft>
        <a:defRPr kumimoji="1" sz="4400">
          <a:solidFill>
            <a:schemeClr val="tx2"/>
          </a:solidFill>
          <a:latin typeface="Times New Roman" pitchFamily="18" charset="0"/>
          <a:ea typeface="MS PGothic" pitchFamily="34" charset="-128"/>
          <a:cs typeface="Geneva" charset="-128"/>
        </a:defRPr>
      </a:lvl4pPr>
      <a:lvl5pPr algn="ctr" rtl="0" eaLnBrk="0" fontAlgn="base" hangingPunct="0">
        <a:spcBef>
          <a:spcPct val="0"/>
        </a:spcBef>
        <a:spcAft>
          <a:spcPct val="0"/>
        </a:spcAft>
        <a:defRPr kumimoji="1" sz="4400">
          <a:solidFill>
            <a:schemeClr val="tx2"/>
          </a:solidFill>
          <a:latin typeface="Times New Roman" pitchFamily="18" charset="0"/>
          <a:ea typeface="MS PGothic" pitchFamily="34" charset="-128"/>
          <a:cs typeface="Geneva" charset="-128"/>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S PGothic" pitchFamily="34" charset="-128"/>
          <a:cs typeface="Geneva" charset="-128"/>
        </a:defRPr>
      </a:lvl1pPr>
      <a:lvl2pPr marL="742950" indent="-285750" algn="l" rtl="0" eaLnBrk="0" fontAlgn="base" hangingPunct="0">
        <a:spcBef>
          <a:spcPct val="20000"/>
        </a:spcBef>
        <a:spcAft>
          <a:spcPct val="0"/>
        </a:spcAft>
        <a:buChar char="–"/>
        <a:defRPr kumimoji="1"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har char="•"/>
        <a:defRPr kumimoji="1" sz="2400">
          <a:solidFill>
            <a:schemeClr val="tx1"/>
          </a:solidFill>
          <a:latin typeface="+mn-lt"/>
          <a:ea typeface="Geneva" charset="-128"/>
          <a:cs typeface="Geneva" charset="0"/>
        </a:defRPr>
      </a:lvl3pPr>
      <a:lvl4pPr marL="1600200" indent="-228600" algn="l" rtl="0" eaLnBrk="0" fontAlgn="base" hangingPunct="0">
        <a:spcBef>
          <a:spcPct val="20000"/>
        </a:spcBef>
        <a:spcAft>
          <a:spcPct val="0"/>
        </a:spcAft>
        <a:buChar char="–"/>
        <a:defRPr kumimoji="1"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Geneva" charset="-128"/>
          <a:cs typeface="Geneva" charset="0"/>
        </a:defRPr>
      </a:lvl5pPr>
      <a:lvl6pPr marL="2514600" indent="-228600" algn="l" rtl="0" eaLnBrk="0" fontAlgn="base" hangingPunct="0">
        <a:spcBef>
          <a:spcPct val="20000"/>
        </a:spcBef>
        <a:spcAft>
          <a:spcPct val="0"/>
        </a:spcAft>
        <a:buChar char="•"/>
        <a:defRPr kumimoji="1" sz="2000">
          <a:solidFill>
            <a:schemeClr val="tx1"/>
          </a:solidFill>
          <a:latin typeface="+mn-lt"/>
          <a:ea typeface="Geneva"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Geneva"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Geneva"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368906239"/>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xStyles>
    <p:titleStyle>
      <a:lvl1pPr algn="ctr" defTabSz="457200" rtl="0" eaLnBrk="1" latinLnBrk="0" hangingPunct="1">
        <a:spcBef>
          <a:spcPct val="0"/>
        </a:spcBef>
        <a:buNone/>
        <a:defRPr sz="4000" b="1" kern="1200">
          <a:solidFill>
            <a:srgbClr val="006940"/>
          </a:solidFill>
          <a:latin typeface="Calibri"/>
          <a:ea typeface="+mj-ea"/>
          <a:cs typeface="Calibri"/>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buFont typeface="Arial"/>
        <a:buChar char="•"/>
        <a:defRPr sz="3200" kern="1200">
          <a:solidFill>
            <a:schemeClr val="bg1"/>
          </a:solidFill>
          <a:latin typeface="Calibri"/>
          <a:ea typeface="+mn-ea"/>
          <a:cs typeface="Calibri"/>
        </a:defRPr>
      </a:lvl1pPr>
      <a:lvl2pPr marL="742950" indent="-285750" algn="l" defTabSz="457200" rtl="0" eaLnBrk="1" latinLnBrk="0" hangingPunct="1">
        <a:spcBef>
          <a:spcPct val="20000"/>
        </a:spcBef>
        <a:buFont typeface="Arial"/>
        <a:buChar char="–"/>
        <a:defRPr sz="2800" kern="1200">
          <a:solidFill>
            <a:schemeClr val="bg1"/>
          </a:solidFill>
          <a:latin typeface="Calibri"/>
          <a:ea typeface="+mn-ea"/>
          <a:cs typeface="Calibri"/>
        </a:defRPr>
      </a:lvl2pPr>
      <a:lvl3pPr marL="1143000" indent="-228600" algn="l" defTabSz="457200" rtl="0" eaLnBrk="1" latinLnBrk="0" hangingPunct="1">
        <a:spcBef>
          <a:spcPct val="20000"/>
        </a:spcBef>
        <a:buFont typeface="Arial"/>
        <a:buChar char="•"/>
        <a:defRPr sz="2400" kern="1200">
          <a:solidFill>
            <a:schemeClr val="bg1"/>
          </a:solidFill>
          <a:latin typeface="Calibri"/>
          <a:ea typeface="+mn-ea"/>
          <a:cs typeface="Calibri"/>
        </a:defRPr>
      </a:lvl3pPr>
      <a:lvl4pPr marL="1600200" indent="-228600" algn="l" defTabSz="457200" rtl="0" eaLnBrk="1" latinLnBrk="0" hangingPunct="1">
        <a:spcBef>
          <a:spcPct val="20000"/>
        </a:spcBef>
        <a:buFont typeface="Arial"/>
        <a:buChar char="–"/>
        <a:defRPr sz="2000" kern="1200">
          <a:solidFill>
            <a:schemeClr val="bg1"/>
          </a:solidFill>
          <a:latin typeface="Calibri"/>
          <a:ea typeface="+mn-ea"/>
          <a:cs typeface="Calibri"/>
        </a:defRPr>
      </a:lvl4pPr>
      <a:lvl5pPr marL="2057400" indent="-228600" algn="l" defTabSz="457200" rtl="0" eaLnBrk="1" latinLnBrk="0" hangingPunct="1">
        <a:spcBef>
          <a:spcPct val="20000"/>
        </a:spcBef>
        <a:buFont typeface="Arial"/>
        <a:buChar char="»"/>
        <a:defRPr sz="2000" kern="1200">
          <a:solidFill>
            <a:schemeClr val="bg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59C049-8850-3C4E-8713-D0EF620C7909}" type="datetimeFigureOut">
              <a:rPr lang="en-US" smtClean="0">
                <a:solidFill>
                  <a:prstClr val="black">
                    <a:tint val="75000"/>
                  </a:prstClr>
                </a:solidFill>
              </a:rPr>
              <a:pPr/>
              <a:t>6/26/2020</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A0D0AC-43CE-9247-A294-4CEE08B1594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5772150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8" tIns="44450" rIns="90488" bIns="4445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8" tIns="44450" rIns="90488" bIns="4445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598643621"/>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Lst>
  <p:transition advTm="4000"/>
  <p:txStyles>
    <p:titleStyle>
      <a:lvl1pPr algn="ctr" rtl="0" eaLnBrk="0" fontAlgn="base" hangingPunct="0">
        <a:spcBef>
          <a:spcPct val="0"/>
        </a:spcBef>
        <a:spcAft>
          <a:spcPct val="0"/>
        </a:spcAft>
        <a:defRPr sz="4000">
          <a:solidFill>
            <a:schemeClr val="tx2"/>
          </a:solidFill>
          <a:latin typeface="Calibri"/>
          <a:ea typeface="ＭＳ Ｐゴシック" charset="0"/>
          <a:cs typeface="Calibri"/>
        </a:defRPr>
      </a:lvl1pPr>
      <a:lvl2pPr algn="ctr" rtl="0" eaLnBrk="0" fontAlgn="base" hangingPunct="0">
        <a:spcBef>
          <a:spcPct val="0"/>
        </a:spcBef>
        <a:spcAft>
          <a:spcPct val="0"/>
        </a:spcAft>
        <a:defRPr sz="4000">
          <a:solidFill>
            <a:schemeClr val="tx2"/>
          </a:solidFill>
          <a:latin typeface="Calibri" charset="0"/>
          <a:ea typeface="ＭＳ Ｐゴシック" charset="0"/>
          <a:cs typeface="Geneva" charset="-128"/>
        </a:defRPr>
      </a:lvl2pPr>
      <a:lvl3pPr algn="ctr" rtl="0" eaLnBrk="0" fontAlgn="base" hangingPunct="0">
        <a:spcBef>
          <a:spcPct val="0"/>
        </a:spcBef>
        <a:spcAft>
          <a:spcPct val="0"/>
        </a:spcAft>
        <a:defRPr sz="4000">
          <a:solidFill>
            <a:schemeClr val="tx2"/>
          </a:solidFill>
          <a:latin typeface="Calibri" charset="0"/>
          <a:ea typeface="ＭＳ Ｐゴシック" charset="0"/>
          <a:cs typeface="Geneva" charset="-128"/>
        </a:defRPr>
      </a:lvl3pPr>
      <a:lvl4pPr algn="ctr" rtl="0" eaLnBrk="0" fontAlgn="base" hangingPunct="0">
        <a:spcBef>
          <a:spcPct val="0"/>
        </a:spcBef>
        <a:spcAft>
          <a:spcPct val="0"/>
        </a:spcAft>
        <a:defRPr sz="4000">
          <a:solidFill>
            <a:schemeClr val="tx2"/>
          </a:solidFill>
          <a:latin typeface="Calibri" charset="0"/>
          <a:ea typeface="ＭＳ Ｐゴシック" charset="0"/>
          <a:cs typeface="Geneva" charset="-128"/>
        </a:defRPr>
      </a:lvl4pPr>
      <a:lvl5pPr algn="ctr" rtl="0" eaLnBrk="0" fontAlgn="base" hangingPunct="0">
        <a:spcBef>
          <a:spcPct val="0"/>
        </a:spcBef>
        <a:spcAft>
          <a:spcPct val="0"/>
        </a:spcAft>
        <a:defRPr sz="4000">
          <a:solidFill>
            <a:schemeClr val="tx2"/>
          </a:solidFill>
          <a:latin typeface="Calibri" charset="0"/>
          <a:ea typeface="ＭＳ Ｐゴシック" charset="0"/>
          <a:cs typeface="Geneva" charset="-128"/>
        </a:defRPr>
      </a:lvl5pPr>
      <a:lvl6pPr marL="457200" algn="ctr" rtl="0" eaLnBrk="0" fontAlgn="base" hangingPunct="0">
        <a:spcBef>
          <a:spcPct val="0"/>
        </a:spcBef>
        <a:spcAft>
          <a:spcPct val="0"/>
        </a:spcAft>
        <a:defRPr sz="4000">
          <a:solidFill>
            <a:schemeClr val="tx2"/>
          </a:solidFill>
          <a:latin typeface="Informal011 Blk BT" pitchFamily="82" charset="0"/>
        </a:defRPr>
      </a:lvl6pPr>
      <a:lvl7pPr marL="914400" algn="ctr" rtl="0" eaLnBrk="0" fontAlgn="base" hangingPunct="0">
        <a:spcBef>
          <a:spcPct val="0"/>
        </a:spcBef>
        <a:spcAft>
          <a:spcPct val="0"/>
        </a:spcAft>
        <a:defRPr sz="4000">
          <a:solidFill>
            <a:schemeClr val="tx2"/>
          </a:solidFill>
          <a:latin typeface="Informal011 Blk BT" pitchFamily="82" charset="0"/>
        </a:defRPr>
      </a:lvl7pPr>
      <a:lvl8pPr marL="1371600" algn="ctr" rtl="0" eaLnBrk="0" fontAlgn="base" hangingPunct="0">
        <a:spcBef>
          <a:spcPct val="0"/>
        </a:spcBef>
        <a:spcAft>
          <a:spcPct val="0"/>
        </a:spcAft>
        <a:defRPr sz="4000">
          <a:solidFill>
            <a:schemeClr val="tx2"/>
          </a:solidFill>
          <a:latin typeface="Informal011 Blk BT" pitchFamily="82" charset="0"/>
        </a:defRPr>
      </a:lvl8pPr>
      <a:lvl9pPr marL="1828800" algn="ctr" rtl="0" eaLnBrk="0" fontAlgn="base" hangingPunct="0">
        <a:spcBef>
          <a:spcPct val="0"/>
        </a:spcBef>
        <a:spcAft>
          <a:spcPct val="0"/>
        </a:spcAft>
        <a:defRPr sz="4000">
          <a:solidFill>
            <a:schemeClr val="tx2"/>
          </a:solidFill>
          <a:latin typeface="Informal011 Blk BT" pitchFamily="82"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Calibri"/>
          <a:ea typeface="ＭＳ Ｐゴシック" charset="0"/>
          <a:cs typeface="Calibri"/>
        </a:defRPr>
      </a:lvl1pPr>
      <a:lvl2pPr marL="742950" indent="-285750" algn="l" rtl="0" eaLnBrk="0" fontAlgn="base" hangingPunct="0">
        <a:spcBef>
          <a:spcPct val="20000"/>
        </a:spcBef>
        <a:spcAft>
          <a:spcPct val="0"/>
        </a:spcAft>
        <a:buSzPct val="100000"/>
        <a:buChar char="–"/>
        <a:defRPr sz="2800">
          <a:solidFill>
            <a:schemeClr val="tx1"/>
          </a:solidFill>
          <a:latin typeface="Calibri"/>
          <a:ea typeface="Geneva" charset="-128"/>
          <a:cs typeface="Calibri"/>
        </a:defRPr>
      </a:lvl2pPr>
      <a:lvl3pPr marL="1143000" indent="-228600" algn="l" rtl="0" eaLnBrk="0" fontAlgn="base" hangingPunct="0">
        <a:spcBef>
          <a:spcPct val="20000"/>
        </a:spcBef>
        <a:spcAft>
          <a:spcPct val="0"/>
        </a:spcAft>
        <a:buSzPct val="100000"/>
        <a:buChar char="•"/>
        <a:defRPr sz="2400">
          <a:solidFill>
            <a:schemeClr val="tx1"/>
          </a:solidFill>
          <a:latin typeface="Calibri"/>
          <a:ea typeface="Geneva" charset="-128"/>
          <a:cs typeface="Calibri"/>
        </a:defRPr>
      </a:lvl3pPr>
      <a:lvl4pPr marL="1600200" indent="-228600" algn="l" rtl="0" eaLnBrk="0" fontAlgn="base" hangingPunct="0">
        <a:spcBef>
          <a:spcPct val="20000"/>
        </a:spcBef>
        <a:spcAft>
          <a:spcPct val="0"/>
        </a:spcAft>
        <a:buSzPct val="100000"/>
        <a:buChar char="–"/>
        <a:defRPr sz="2000">
          <a:solidFill>
            <a:schemeClr val="tx1"/>
          </a:solidFill>
          <a:latin typeface="Calibri"/>
          <a:ea typeface="Geneva" charset="-128"/>
          <a:cs typeface="Calibri"/>
        </a:defRPr>
      </a:lvl4pPr>
      <a:lvl5pPr marL="2057400" indent="-228600" algn="l" rtl="0" eaLnBrk="0" fontAlgn="base" hangingPunct="0">
        <a:spcBef>
          <a:spcPct val="20000"/>
        </a:spcBef>
        <a:spcAft>
          <a:spcPct val="0"/>
        </a:spcAft>
        <a:buSzPct val="100000"/>
        <a:buChar char="•"/>
        <a:defRPr sz="2000">
          <a:solidFill>
            <a:schemeClr val="tx1"/>
          </a:solidFill>
          <a:latin typeface="Calibri"/>
          <a:ea typeface="Geneva" charset="-128"/>
          <a:cs typeface="Calibri"/>
        </a:defRPr>
      </a:lvl5pPr>
      <a:lvl6pPr marL="2514600" indent="-228600" algn="l" rtl="0" eaLnBrk="0" fontAlgn="base" hangingPunct="0">
        <a:spcBef>
          <a:spcPct val="20000"/>
        </a:spcBef>
        <a:spcAft>
          <a:spcPct val="0"/>
        </a:spcAft>
        <a:buSzPct val="100000"/>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SzPct val="100000"/>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SzPct val="100000"/>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SzPct val="100000"/>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grpSp>
        <p:nvGrpSpPr>
          <p:cNvPr id="65538" name="Group 2"/>
          <p:cNvGrpSpPr>
            <a:grpSpLocks/>
          </p:cNvGrpSpPr>
          <p:nvPr/>
        </p:nvGrpSpPr>
        <p:grpSpPr bwMode="auto">
          <a:xfrm>
            <a:off x="685800" y="117475"/>
            <a:ext cx="8456613" cy="6738938"/>
            <a:chOff x="432" y="74"/>
            <a:chExt cx="5327" cy="4245"/>
          </a:xfrm>
        </p:grpSpPr>
        <p:sp>
          <p:nvSpPr>
            <p:cNvPr id="1034" name="Rectangle 3"/>
            <p:cNvSpPr>
              <a:spLocks noChangeArrowheads="1"/>
            </p:cNvSpPr>
            <p:nvPr/>
          </p:nvSpPr>
          <p:spPr bwMode="invGray">
            <a:xfrm>
              <a:off x="432" y="4176"/>
              <a:ext cx="2208" cy="14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en-US">
                <a:solidFill>
                  <a:srgbClr val="FFFFFF"/>
                </a:solidFill>
                <a:cs typeface="MS PGothic" charset="0"/>
              </a:endParaRPr>
            </a:p>
          </p:txBody>
        </p:sp>
        <p:grpSp>
          <p:nvGrpSpPr>
            <p:cNvPr id="65547" name="Group 4"/>
            <p:cNvGrpSpPr>
              <a:grpSpLocks/>
            </p:cNvGrpSpPr>
            <p:nvPr/>
          </p:nvGrpSpPr>
          <p:grpSpPr bwMode="auto">
            <a:xfrm>
              <a:off x="2859" y="4250"/>
              <a:ext cx="2729" cy="41"/>
              <a:chOff x="2859" y="4250"/>
              <a:chExt cx="2729" cy="41"/>
            </a:xfrm>
          </p:grpSpPr>
          <p:sp>
            <p:nvSpPr>
              <p:cNvPr id="1040" name="Oval 5"/>
              <p:cNvSpPr>
                <a:spLocks noChangeArrowheads="1"/>
              </p:cNvSpPr>
              <p:nvPr/>
            </p:nvSpPr>
            <p:spPr bwMode="invGray">
              <a:xfrm>
                <a:off x="2859" y="4250"/>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en-US">
                  <a:solidFill>
                    <a:srgbClr val="FFFFFF"/>
                  </a:solidFill>
                  <a:cs typeface="MS PGothic" charset="0"/>
                </a:endParaRPr>
              </a:p>
            </p:txBody>
          </p:sp>
          <p:sp>
            <p:nvSpPr>
              <p:cNvPr id="1041" name="Oval 6"/>
              <p:cNvSpPr>
                <a:spLocks noChangeArrowheads="1"/>
              </p:cNvSpPr>
              <p:nvPr/>
            </p:nvSpPr>
            <p:spPr bwMode="invGray">
              <a:xfrm>
                <a:off x="3243" y="4250"/>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en-US">
                  <a:solidFill>
                    <a:srgbClr val="FFFFFF"/>
                  </a:solidFill>
                  <a:cs typeface="MS PGothic" charset="0"/>
                </a:endParaRPr>
              </a:p>
            </p:txBody>
          </p:sp>
          <p:sp>
            <p:nvSpPr>
              <p:cNvPr id="1042" name="Oval 7"/>
              <p:cNvSpPr>
                <a:spLocks noChangeArrowheads="1"/>
              </p:cNvSpPr>
              <p:nvPr/>
            </p:nvSpPr>
            <p:spPr bwMode="invGray">
              <a:xfrm>
                <a:off x="3627" y="4250"/>
                <a:ext cx="41"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en-US">
                  <a:solidFill>
                    <a:srgbClr val="FFFFFF"/>
                  </a:solidFill>
                  <a:cs typeface="MS PGothic" charset="0"/>
                </a:endParaRPr>
              </a:p>
            </p:txBody>
          </p:sp>
          <p:sp>
            <p:nvSpPr>
              <p:cNvPr id="1043" name="Oval 8"/>
              <p:cNvSpPr>
                <a:spLocks noChangeArrowheads="1"/>
              </p:cNvSpPr>
              <p:nvPr/>
            </p:nvSpPr>
            <p:spPr bwMode="invGray">
              <a:xfrm>
                <a:off x="4011" y="4250"/>
                <a:ext cx="41"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en-US">
                  <a:solidFill>
                    <a:srgbClr val="FFFFFF"/>
                  </a:solidFill>
                  <a:cs typeface="MS PGothic" charset="0"/>
                </a:endParaRPr>
              </a:p>
            </p:txBody>
          </p:sp>
          <p:sp>
            <p:nvSpPr>
              <p:cNvPr id="1044" name="Oval 9"/>
              <p:cNvSpPr>
                <a:spLocks noChangeArrowheads="1"/>
              </p:cNvSpPr>
              <p:nvPr/>
            </p:nvSpPr>
            <p:spPr bwMode="invGray">
              <a:xfrm>
                <a:off x="4395" y="4250"/>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en-US">
                  <a:solidFill>
                    <a:srgbClr val="FFFFFF"/>
                  </a:solidFill>
                  <a:cs typeface="MS PGothic" charset="0"/>
                </a:endParaRPr>
              </a:p>
            </p:txBody>
          </p:sp>
          <p:sp>
            <p:nvSpPr>
              <p:cNvPr id="1045" name="Oval 10"/>
              <p:cNvSpPr>
                <a:spLocks noChangeArrowheads="1"/>
              </p:cNvSpPr>
              <p:nvPr/>
            </p:nvSpPr>
            <p:spPr bwMode="invGray">
              <a:xfrm>
                <a:off x="4779" y="4250"/>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en-US">
                  <a:solidFill>
                    <a:srgbClr val="FFFFFF"/>
                  </a:solidFill>
                  <a:cs typeface="MS PGothic" charset="0"/>
                </a:endParaRPr>
              </a:p>
            </p:txBody>
          </p:sp>
          <p:sp>
            <p:nvSpPr>
              <p:cNvPr id="1046" name="Oval 11"/>
              <p:cNvSpPr>
                <a:spLocks noChangeArrowheads="1"/>
              </p:cNvSpPr>
              <p:nvPr/>
            </p:nvSpPr>
            <p:spPr bwMode="invGray">
              <a:xfrm>
                <a:off x="5163" y="4250"/>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en-US">
                  <a:solidFill>
                    <a:srgbClr val="FFFFFF"/>
                  </a:solidFill>
                  <a:cs typeface="MS PGothic" charset="0"/>
                </a:endParaRPr>
              </a:p>
            </p:txBody>
          </p:sp>
          <p:sp>
            <p:nvSpPr>
              <p:cNvPr id="1047" name="Oval 12"/>
              <p:cNvSpPr>
                <a:spLocks noChangeArrowheads="1"/>
              </p:cNvSpPr>
              <p:nvPr/>
            </p:nvSpPr>
            <p:spPr bwMode="invGray">
              <a:xfrm>
                <a:off x="5547" y="4250"/>
                <a:ext cx="41"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en-US">
                  <a:solidFill>
                    <a:srgbClr val="FFFFFF"/>
                  </a:solidFill>
                  <a:cs typeface="MS PGothic" charset="0"/>
                </a:endParaRPr>
              </a:p>
            </p:txBody>
          </p:sp>
        </p:grpSp>
        <p:sp>
          <p:nvSpPr>
            <p:cNvPr id="1036" name="Rectangle 13"/>
            <p:cNvSpPr>
              <a:spLocks noChangeArrowheads="1"/>
            </p:cNvSpPr>
            <p:nvPr/>
          </p:nvSpPr>
          <p:spPr bwMode="invGray">
            <a:xfrm>
              <a:off x="480" y="480"/>
              <a:ext cx="5279" cy="48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en-US">
                <a:solidFill>
                  <a:srgbClr val="FFFFFF"/>
                </a:solidFill>
                <a:cs typeface="MS PGothic" charset="0"/>
              </a:endParaRPr>
            </a:p>
          </p:txBody>
        </p:sp>
        <p:sp>
          <p:nvSpPr>
            <p:cNvPr id="1037" name="Oval 14"/>
            <p:cNvSpPr>
              <a:spLocks noChangeArrowheads="1"/>
            </p:cNvSpPr>
            <p:nvPr/>
          </p:nvSpPr>
          <p:spPr bwMode="invGray">
            <a:xfrm>
              <a:off x="507" y="74"/>
              <a:ext cx="42" cy="42"/>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en-US">
                <a:solidFill>
                  <a:srgbClr val="FFFFFF"/>
                </a:solidFill>
                <a:cs typeface="MS PGothic" charset="0"/>
              </a:endParaRPr>
            </a:p>
          </p:txBody>
        </p:sp>
        <p:sp>
          <p:nvSpPr>
            <p:cNvPr id="1038" name="Oval 15"/>
            <p:cNvSpPr>
              <a:spLocks noChangeArrowheads="1"/>
            </p:cNvSpPr>
            <p:nvPr/>
          </p:nvSpPr>
          <p:spPr bwMode="invGray">
            <a:xfrm>
              <a:off x="507" y="219"/>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en-US">
                <a:solidFill>
                  <a:srgbClr val="FFFFFF"/>
                </a:solidFill>
                <a:cs typeface="MS PGothic" charset="0"/>
              </a:endParaRPr>
            </a:p>
          </p:txBody>
        </p:sp>
        <p:sp>
          <p:nvSpPr>
            <p:cNvPr id="1039" name="Oval 16"/>
            <p:cNvSpPr>
              <a:spLocks noChangeArrowheads="1"/>
            </p:cNvSpPr>
            <p:nvPr/>
          </p:nvSpPr>
          <p:spPr bwMode="invGray">
            <a:xfrm>
              <a:off x="507" y="362"/>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en-US">
                <a:solidFill>
                  <a:srgbClr val="FFFFFF"/>
                </a:solidFill>
                <a:cs typeface="MS PGothic" charset="0"/>
              </a:endParaRPr>
            </a:p>
          </p:txBody>
        </p:sp>
      </p:grpSp>
      <p:sp>
        <p:nvSpPr>
          <p:cNvPr id="65539" name="Rectangle 17"/>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65540" name="Rectangle 18"/>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955" name="Rectangle 19"/>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i="0">
                <a:solidFill>
                  <a:srgbClr val="FFFFFF"/>
                </a:solidFill>
                <a:latin typeface="Times New Roman" pitchFamily="18" charset="0"/>
                <a:ea typeface="Geneva" charset="-128"/>
                <a:cs typeface="+mn-cs"/>
              </a:defRPr>
            </a:lvl1pPr>
          </a:lstStyle>
          <a:p>
            <a:pPr defTabSz="914400" eaLnBrk="0" fontAlgn="base" hangingPunct="0">
              <a:spcAft>
                <a:spcPct val="0"/>
              </a:spcAft>
              <a:defRPr/>
            </a:pPr>
            <a:endParaRPr lang="en-US"/>
          </a:p>
        </p:txBody>
      </p:sp>
      <p:sp>
        <p:nvSpPr>
          <p:cNvPr id="39956" name="Rectangle 20"/>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i="0">
                <a:solidFill>
                  <a:srgbClr val="FFFFFF"/>
                </a:solidFill>
                <a:latin typeface="Times New Roman" pitchFamily="18" charset="0"/>
                <a:ea typeface="Geneva" charset="-128"/>
                <a:cs typeface="+mn-cs"/>
              </a:defRPr>
            </a:lvl1pPr>
          </a:lstStyle>
          <a:p>
            <a:pPr defTabSz="914400" eaLnBrk="0" fontAlgn="base" hangingPunct="0">
              <a:spcAft>
                <a:spcPct val="0"/>
              </a:spcAft>
              <a:defRPr/>
            </a:pPr>
            <a:endParaRPr lang="en-US"/>
          </a:p>
        </p:txBody>
      </p:sp>
      <p:sp>
        <p:nvSpPr>
          <p:cNvPr id="39957" name="Rectangle 21"/>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i="0">
                <a:solidFill>
                  <a:srgbClr val="FFFFFF"/>
                </a:solidFill>
                <a:latin typeface="Times New Roman" charset="0"/>
                <a:ea typeface="MS PGothic" charset="0"/>
                <a:cs typeface="MS PGothic" charset="0"/>
              </a:defRPr>
            </a:lvl1pPr>
          </a:lstStyle>
          <a:p>
            <a:pPr defTabSz="914400" eaLnBrk="0" fontAlgn="base" hangingPunct="0">
              <a:spcAft>
                <a:spcPct val="0"/>
              </a:spcAft>
              <a:defRPr/>
            </a:pPr>
            <a:fld id="{8E2E1B07-7425-D542-B1C0-783B7E33FFA1}" type="slidenum">
              <a:rPr lang="en-US"/>
              <a:pPr defTabSz="914400" eaLnBrk="0" fontAlgn="base" hangingPunct="0">
                <a:spcAft>
                  <a:spcPct val="0"/>
                </a:spcAft>
                <a:defRPr/>
              </a:pPr>
              <a:t>‹#›</a:t>
            </a:fld>
            <a:endParaRPr lang="en-US"/>
          </a:p>
        </p:txBody>
      </p:sp>
      <p:pic>
        <p:nvPicPr>
          <p:cNvPr id="65544" name="Picture 25" descr="Logo icon colour"/>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29600" y="6084888"/>
            <a:ext cx="65722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5" name="Picture 26" descr="comm presentation back"/>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440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470825"/>
      </p:ext>
    </p:extLst>
  </p:cSld>
  <p:clrMap bg1="dk2" tx1="lt1" bg2="dk1"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Lst>
  <p:txStyles>
    <p:titleStyle>
      <a:lvl1pPr algn="ctr" rtl="0" eaLnBrk="0" fontAlgn="base" hangingPunct="0">
        <a:spcBef>
          <a:spcPct val="0"/>
        </a:spcBef>
        <a:spcAft>
          <a:spcPct val="0"/>
        </a:spcAft>
        <a:defRPr kumimoji="1" sz="4400">
          <a:solidFill>
            <a:schemeClr val="tx2"/>
          </a:solidFill>
          <a:latin typeface="+mj-lt"/>
          <a:ea typeface="MS PGothic" pitchFamily="34" charset="-128"/>
          <a:cs typeface="Geneva" charset="-128"/>
        </a:defRPr>
      </a:lvl1pPr>
      <a:lvl2pPr algn="ctr" rtl="0" eaLnBrk="0" fontAlgn="base" hangingPunct="0">
        <a:spcBef>
          <a:spcPct val="0"/>
        </a:spcBef>
        <a:spcAft>
          <a:spcPct val="0"/>
        </a:spcAft>
        <a:defRPr kumimoji="1" sz="4400">
          <a:solidFill>
            <a:schemeClr val="tx2"/>
          </a:solidFill>
          <a:latin typeface="Times New Roman" pitchFamily="18" charset="0"/>
          <a:ea typeface="MS PGothic" pitchFamily="34" charset="-128"/>
          <a:cs typeface="Geneva" charset="-128"/>
        </a:defRPr>
      </a:lvl2pPr>
      <a:lvl3pPr algn="ctr" rtl="0" eaLnBrk="0" fontAlgn="base" hangingPunct="0">
        <a:spcBef>
          <a:spcPct val="0"/>
        </a:spcBef>
        <a:spcAft>
          <a:spcPct val="0"/>
        </a:spcAft>
        <a:defRPr kumimoji="1" sz="4400">
          <a:solidFill>
            <a:schemeClr val="tx2"/>
          </a:solidFill>
          <a:latin typeface="Times New Roman" pitchFamily="18" charset="0"/>
          <a:ea typeface="MS PGothic" pitchFamily="34" charset="-128"/>
          <a:cs typeface="Geneva" charset="-128"/>
        </a:defRPr>
      </a:lvl3pPr>
      <a:lvl4pPr algn="ctr" rtl="0" eaLnBrk="0" fontAlgn="base" hangingPunct="0">
        <a:spcBef>
          <a:spcPct val="0"/>
        </a:spcBef>
        <a:spcAft>
          <a:spcPct val="0"/>
        </a:spcAft>
        <a:defRPr kumimoji="1" sz="4400">
          <a:solidFill>
            <a:schemeClr val="tx2"/>
          </a:solidFill>
          <a:latin typeface="Times New Roman" pitchFamily="18" charset="0"/>
          <a:ea typeface="MS PGothic" pitchFamily="34" charset="-128"/>
          <a:cs typeface="Geneva" charset="-128"/>
        </a:defRPr>
      </a:lvl4pPr>
      <a:lvl5pPr algn="ctr" rtl="0" eaLnBrk="0" fontAlgn="base" hangingPunct="0">
        <a:spcBef>
          <a:spcPct val="0"/>
        </a:spcBef>
        <a:spcAft>
          <a:spcPct val="0"/>
        </a:spcAft>
        <a:defRPr kumimoji="1" sz="4400">
          <a:solidFill>
            <a:schemeClr val="tx2"/>
          </a:solidFill>
          <a:latin typeface="Times New Roman" pitchFamily="18" charset="0"/>
          <a:ea typeface="MS PGothic" pitchFamily="34" charset="-128"/>
          <a:cs typeface="Geneva" charset="-128"/>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S PGothic" pitchFamily="34" charset="-128"/>
          <a:cs typeface="Geneva" charset="-128"/>
        </a:defRPr>
      </a:lvl1pPr>
      <a:lvl2pPr marL="742950" indent="-285750" algn="l" rtl="0" eaLnBrk="0" fontAlgn="base" hangingPunct="0">
        <a:spcBef>
          <a:spcPct val="20000"/>
        </a:spcBef>
        <a:spcAft>
          <a:spcPct val="0"/>
        </a:spcAft>
        <a:buChar char="–"/>
        <a:defRPr kumimoji="1"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har char="•"/>
        <a:defRPr kumimoji="1" sz="2400">
          <a:solidFill>
            <a:schemeClr val="tx1"/>
          </a:solidFill>
          <a:latin typeface="+mn-lt"/>
          <a:ea typeface="Geneva" charset="-128"/>
          <a:cs typeface="Geneva" charset="0"/>
        </a:defRPr>
      </a:lvl3pPr>
      <a:lvl4pPr marL="1600200" indent="-228600" algn="l" rtl="0" eaLnBrk="0" fontAlgn="base" hangingPunct="0">
        <a:spcBef>
          <a:spcPct val="20000"/>
        </a:spcBef>
        <a:spcAft>
          <a:spcPct val="0"/>
        </a:spcAft>
        <a:buChar char="–"/>
        <a:defRPr kumimoji="1"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Geneva" charset="-128"/>
          <a:cs typeface="Geneva" charset="0"/>
        </a:defRPr>
      </a:lvl5pPr>
      <a:lvl6pPr marL="2514600" indent="-228600" algn="l" rtl="0" eaLnBrk="0" fontAlgn="base" hangingPunct="0">
        <a:spcBef>
          <a:spcPct val="20000"/>
        </a:spcBef>
        <a:spcAft>
          <a:spcPct val="0"/>
        </a:spcAft>
        <a:buChar char="•"/>
        <a:defRPr kumimoji="1" sz="2000">
          <a:solidFill>
            <a:schemeClr val="tx1"/>
          </a:solidFill>
          <a:latin typeface="+mn-lt"/>
          <a:ea typeface="Geneva"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Geneva"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Geneva"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grpSp>
        <p:nvGrpSpPr>
          <p:cNvPr id="80898" name="Group 2"/>
          <p:cNvGrpSpPr>
            <a:grpSpLocks/>
          </p:cNvGrpSpPr>
          <p:nvPr/>
        </p:nvGrpSpPr>
        <p:grpSpPr bwMode="auto">
          <a:xfrm>
            <a:off x="685800" y="117475"/>
            <a:ext cx="8456613" cy="6738938"/>
            <a:chOff x="432" y="74"/>
            <a:chExt cx="5327" cy="4245"/>
          </a:xfrm>
        </p:grpSpPr>
        <p:sp>
          <p:nvSpPr>
            <p:cNvPr id="1034" name="Rectangle 3"/>
            <p:cNvSpPr>
              <a:spLocks noChangeArrowheads="1"/>
            </p:cNvSpPr>
            <p:nvPr/>
          </p:nvSpPr>
          <p:spPr bwMode="invGray">
            <a:xfrm>
              <a:off x="432" y="4176"/>
              <a:ext cx="2208" cy="14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en-US">
                <a:solidFill>
                  <a:srgbClr val="FFFFFF"/>
                </a:solidFill>
                <a:cs typeface="MS PGothic" charset="0"/>
              </a:endParaRPr>
            </a:p>
          </p:txBody>
        </p:sp>
        <p:grpSp>
          <p:nvGrpSpPr>
            <p:cNvPr id="80907" name="Group 4"/>
            <p:cNvGrpSpPr>
              <a:grpSpLocks/>
            </p:cNvGrpSpPr>
            <p:nvPr/>
          </p:nvGrpSpPr>
          <p:grpSpPr bwMode="auto">
            <a:xfrm>
              <a:off x="2859" y="4250"/>
              <a:ext cx="2729" cy="41"/>
              <a:chOff x="2859" y="4250"/>
              <a:chExt cx="2729" cy="41"/>
            </a:xfrm>
          </p:grpSpPr>
          <p:sp>
            <p:nvSpPr>
              <p:cNvPr id="1040" name="Oval 5"/>
              <p:cNvSpPr>
                <a:spLocks noChangeArrowheads="1"/>
              </p:cNvSpPr>
              <p:nvPr/>
            </p:nvSpPr>
            <p:spPr bwMode="invGray">
              <a:xfrm>
                <a:off x="2859" y="4250"/>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en-US">
                  <a:solidFill>
                    <a:srgbClr val="FFFFFF"/>
                  </a:solidFill>
                  <a:cs typeface="MS PGothic" charset="0"/>
                </a:endParaRPr>
              </a:p>
            </p:txBody>
          </p:sp>
          <p:sp>
            <p:nvSpPr>
              <p:cNvPr id="1041" name="Oval 6"/>
              <p:cNvSpPr>
                <a:spLocks noChangeArrowheads="1"/>
              </p:cNvSpPr>
              <p:nvPr/>
            </p:nvSpPr>
            <p:spPr bwMode="invGray">
              <a:xfrm>
                <a:off x="3243" y="4250"/>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en-US">
                  <a:solidFill>
                    <a:srgbClr val="FFFFFF"/>
                  </a:solidFill>
                  <a:cs typeface="MS PGothic" charset="0"/>
                </a:endParaRPr>
              </a:p>
            </p:txBody>
          </p:sp>
          <p:sp>
            <p:nvSpPr>
              <p:cNvPr id="1042" name="Oval 7"/>
              <p:cNvSpPr>
                <a:spLocks noChangeArrowheads="1"/>
              </p:cNvSpPr>
              <p:nvPr/>
            </p:nvSpPr>
            <p:spPr bwMode="invGray">
              <a:xfrm>
                <a:off x="3627" y="4250"/>
                <a:ext cx="41"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en-US">
                  <a:solidFill>
                    <a:srgbClr val="FFFFFF"/>
                  </a:solidFill>
                  <a:cs typeface="MS PGothic" charset="0"/>
                </a:endParaRPr>
              </a:p>
            </p:txBody>
          </p:sp>
          <p:sp>
            <p:nvSpPr>
              <p:cNvPr id="1043" name="Oval 8"/>
              <p:cNvSpPr>
                <a:spLocks noChangeArrowheads="1"/>
              </p:cNvSpPr>
              <p:nvPr/>
            </p:nvSpPr>
            <p:spPr bwMode="invGray">
              <a:xfrm>
                <a:off x="4011" y="4250"/>
                <a:ext cx="41"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en-US">
                  <a:solidFill>
                    <a:srgbClr val="FFFFFF"/>
                  </a:solidFill>
                  <a:cs typeface="MS PGothic" charset="0"/>
                </a:endParaRPr>
              </a:p>
            </p:txBody>
          </p:sp>
          <p:sp>
            <p:nvSpPr>
              <p:cNvPr id="1044" name="Oval 9"/>
              <p:cNvSpPr>
                <a:spLocks noChangeArrowheads="1"/>
              </p:cNvSpPr>
              <p:nvPr/>
            </p:nvSpPr>
            <p:spPr bwMode="invGray">
              <a:xfrm>
                <a:off x="4395" y="4250"/>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en-US">
                  <a:solidFill>
                    <a:srgbClr val="FFFFFF"/>
                  </a:solidFill>
                  <a:cs typeface="MS PGothic" charset="0"/>
                </a:endParaRPr>
              </a:p>
            </p:txBody>
          </p:sp>
          <p:sp>
            <p:nvSpPr>
              <p:cNvPr id="1045" name="Oval 10"/>
              <p:cNvSpPr>
                <a:spLocks noChangeArrowheads="1"/>
              </p:cNvSpPr>
              <p:nvPr/>
            </p:nvSpPr>
            <p:spPr bwMode="invGray">
              <a:xfrm>
                <a:off x="4779" y="4250"/>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en-US">
                  <a:solidFill>
                    <a:srgbClr val="FFFFFF"/>
                  </a:solidFill>
                  <a:cs typeface="MS PGothic" charset="0"/>
                </a:endParaRPr>
              </a:p>
            </p:txBody>
          </p:sp>
          <p:sp>
            <p:nvSpPr>
              <p:cNvPr id="1046" name="Oval 11"/>
              <p:cNvSpPr>
                <a:spLocks noChangeArrowheads="1"/>
              </p:cNvSpPr>
              <p:nvPr/>
            </p:nvSpPr>
            <p:spPr bwMode="invGray">
              <a:xfrm>
                <a:off x="5163" y="4250"/>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en-US">
                  <a:solidFill>
                    <a:srgbClr val="FFFFFF"/>
                  </a:solidFill>
                  <a:cs typeface="MS PGothic" charset="0"/>
                </a:endParaRPr>
              </a:p>
            </p:txBody>
          </p:sp>
          <p:sp>
            <p:nvSpPr>
              <p:cNvPr id="1047" name="Oval 12"/>
              <p:cNvSpPr>
                <a:spLocks noChangeArrowheads="1"/>
              </p:cNvSpPr>
              <p:nvPr/>
            </p:nvSpPr>
            <p:spPr bwMode="invGray">
              <a:xfrm>
                <a:off x="5547" y="4250"/>
                <a:ext cx="41"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en-US">
                  <a:solidFill>
                    <a:srgbClr val="FFFFFF"/>
                  </a:solidFill>
                  <a:cs typeface="MS PGothic" charset="0"/>
                </a:endParaRPr>
              </a:p>
            </p:txBody>
          </p:sp>
        </p:grpSp>
        <p:sp>
          <p:nvSpPr>
            <p:cNvPr id="1036" name="Rectangle 13"/>
            <p:cNvSpPr>
              <a:spLocks noChangeArrowheads="1"/>
            </p:cNvSpPr>
            <p:nvPr/>
          </p:nvSpPr>
          <p:spPr bwMode="invGray">
            <a:xfrm>
              <a:off x="480" y="480"/>
              <a:ext cx="5279" cy="48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en-US">
                <a:solidFill>
                  <a:srgbClr val="FFFFFF"/>
                </a:solidFill>
                <a:cs typeface="MS PGothic" charset="0"/>
              </a:endParaRPr>
            </a:p>
          </p:txBody>
        </p:sp>
        <p:sp>
          <p:nvSpPr>
            <p:cNvPr id="1037" name="Oval 14"/>
            <p:cNvSpPr>
              <a:spLocks noChangeArrowheads="1"/>
            </p:cNvSpPr>
            <p:nvPr/>
          </p:nvSpPr>
          <p:spPr bwMode="invGray">
            <a:xfrm>
              <a:off x="507" y="74"/>
              <a:ext cx="42" cy="42"/>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en-US">
                <a:solidFill>
                  <a:srgbClr val="FFFFFF"/>
                </a:solidFill>
                <a:cs typeface="MS PGothic" charset="0"/>
              </a:endParaRPr>
            </a:p>
          </p:txBody>
        </p:sp>
        <p:sp>
          <p:nvSpPr>
            <p:cNvPr id="1038" name="Oval 15"/>
            <p:cNvSpPr>
              <a:spLocks noChangeArrowheads="1"/>
            </p:cNvSpPr>
            <p:nvPr/>
          </p:nvSpPr>
          <p:spPr bwMode="invGray">
            <a:xfrm>
              <a:off x="507" y="219"/>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en-US">
                <a:solidFill>
                  <a:srgbClr val="FFFFFF"/>
                </a:solidFill>
                <a:cs typeface="MS PGothic" charset="0"/>
              </a:endParaRPr>
            </a:p>
          </p:txBody>
        </p:sp>
        <p:sp>
          <p:nvSpPr>
            <p:cNvPr id="1039" name="Oval 16"/>
            <p:cNvSpPr>
              <a:spLocks noChangeArrowheads="1"/>
            </p:cNvSpPr>
            <p:nvPr/>
          </p:nvSpPr>
          <p:spPr bwMode="invGray">
            <a:xfrm>
              <a:off x="507" y="362"/>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en-US">
                <a:solidFill>
                  <a:srgbClr val="FFFFFF"/>
                </a:solidFill>
                <a:cs typeface="MS PGothic" charset="0"/>
              </a:endParaRPr>
            </a:p>
          </p:txBody>
        </p:sp>
      </p:grpSp>
      <p:sp>
        <p:nvSpPr>
          <p:cNvPr id="80899" name="Rectangle 17"/>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80900" name="Rectangle 18"/>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955" name="Rectangle 19"/>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i="0">
                <a:solidFill>
                  <a:srgbClr val="FFFFFF"/>
                </a:solidFill>
                <a:latin typeface="Times New Roman" pitchFamily="18" charset="0"/>
                <a:ea typeface="Geneva" charset="-128"/>
                <a:cs typeface="+mn-cs"/>
              </a:defRPr>
            </a:lvl1pPr>
          </a:lstStyle>
          <a:p>
            <a:pPr defTabSz="914400" eaLnBrk="0" fontAlgn="base" hangingPunct="0">
              <a:spcAft>
                <a:spcPct val="0"/>
              </a:spcAft>
              <a:defRPr/>
            </a:pPr>
            <a:endParaRPr lang="en-US"/>
          </a:p>
        </p:txBody>
      </p:sp>
      <p:sp>
        <p:nvSpPr>
          <p:cNvPr id="39956" name="Rectangle 20"/>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i="0">
                <a:solidFill>
                  <a:srgbClr val="FFFFFF"/>
                </a:solidFill>
                <a:latin typeface="Times New Roman" pitchFamily="18" charset="0"/>
                <a:ea typeface="Geneva" charset="-128"/>
                <a:cs typeface="+mn-cs"/>
              </a:defRPr>
            </a:lvl1pPr>
          </a:lstStyle>
          <a:p>
            <a:pPr defTabSz="914400" eaLnBrk="0" fontAlgn="base" hangingPunct="0">
              <a:spcAft>
                <a:spcPct val="0"/>
              </a:spcAft>
              <a:defRPr/>
            </a:pPr>
            <a:endParaRPr lang="en-US"/>
          </a:p>
        </p:txBody>
      </p:sp>
      <p:sp>
        <p:nvSpPr>
          <p:cNvPr id="39957" name="Rectangle 21"/>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i="0">
                <a:solidFill>
                  <a:srgbClr val="FFFFFF"/>
                </a:solidFill>
                <a:latin typeface="Times New Roman" charset="0"/>
                <a:ea typeface="MS PGothic" charset="0"/>
                <a:cs typeface="MS PGothic" charset="0"/>
              </a:defRPr>
            </a:lvl1pPr>
          </a:lstStyle>
          <a:p>
            <a:pPr defTabSz="914400" eaLnBrk="0" fontAlgn="base" hangingPunct="0">
              <a:spcAft>
                <a:spcPct val="0"/>
              </a:spcAft>
              <a:defRPr/>
            </a:pPr>
            <a:fld id="{81CEDB33-F3DB-E347-A7F8-899B653A7E55}" type="slidenum">
              <a:rPr lang="en-US"/>
              <a:pPr defTabSz="914400" eaLnBrk="0" fontAlgn="base" hangingPunct="0">
                <a:spcAft>
                  <a:spcPct val="0"/>
                </a:spcAft>
                <a:defRPr/>
              </a:pPr>
              <a:t>‹#›</a:t>
            </a:fld>
            <a:endParaRPr lang="en-US"/>
          </a:p>
        </p:txBody>
      </p:sp>
      <p:pic>
        <p:nvPicPr>
          <p:cNvPr id="80904" name="Picture 25" descr="Logo icon colour"/>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29600" y="6084888"/>
            <a:ext cx="65722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5" name="Picture 26" descr="comm presentation back"/>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440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1783935"/>
      </p:ext>
    </p:extLst>
  </p:cSld>
  <p:clrMap bg1="dk2" tx1="lt1" bg2="dk1"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Lst>
  <p:txStyles>
    <p:titleStyle>
      <a:lvl1pPr algn="ctr" rtl="0" eaLnBrk="0" fontAlgn="base" hangingPunct="0">
        <a:spcBef>
          <a:spcPct val="0"/>
        </a:spcBef>
        <a:spcAft>
          <a:spcPct val="0"/>
        </a:spcAft>
        <a:defRPr kumimoji="1" sz="4400">
          <a:solidFill>
            <a:schemeClr val="tx2"/>
          </a:solidFill>
          <a:latin typeface="+mj-lt"/>
          <a:ea typeface="MS PGothic" pitchFamily="34" charset="-128"/>
          <a:cs typeface="Geneva" charset="-128"/>
        </a:defRPr>
      </a:lvl1pPr>
      <a:lvl2pPr algn="ctr" rtl="0" eaLnBrk="0" fontAlgn="base" hangingPunct="0">
        <a:spcBef>
          <a:spcPct val="0"/>
        </a:spcBef>
        <a:spcAft>
          <a:spcPct val="0"/>
        </a:spcAft>
        <a:defRPr kumimoji="1" sz="4400">
          <a:solidFill>
            <a:schemeClr val="tx2"/>
          </a:solidFill>
          <a:latin typeface="Times New Roman" pitchFamily="18" charset="0"/>
          <a:ea typeface="MS PGothic" pitchFamily="34" charset="-128"/>
          <a:cs typeface="Geneva" charset="-128"/>
        </a:defRPr>
      </a:lvl2pPr>
      <a:lvl3pPr algn="ctr" rtl="0" eaLnBrk="0" fontAlgn="base" hangingPunct="0">
        <a:spcBef>
          <a:spcPct val="0"/>
        </a:spcBef>
        <a:spcAft>
          <a:spcPct val="0"/>
        </a:spcAft>
        <a:defRPr kumimoji="1" sz="4400">
          <a:solidFill>
            <a:schemeClr val="tx2"/>
          </a:solidFill>
          <a:latin typeface="Times New Roman" pitchFamily="18" charset="0"/>
          <a:ea typeface="MS PGothic" pitchFamily="34" charset="-128"/>
          <a:cs typeface="Geneva" charset="-128"/>
        </a:defRPr>
      </a:lvl3pPr>
      <a:lvl4pPr algn="ctr" rtl="0" eaLnBrk="0" fontAlgn="base" hangingPunct="0">
        <a:spcBef>
          <a:spcPct val="0"/>
        </a:spcBef>
        <a:spcAft>
          <a:spcPct val="0"/>
        </a:spcAft>
        <a:defRPr kumimoji="1" sz="4400">
          <a:solidFill>
            <a:schemeClr val="tx2"/>
          </a:solidFill>
          <a:latin typeface="Times New Roman" pitchFamily="18" charset="0"/>
          <a:ea typeface="MS PGothic" pitchFamily="34" charset="-128"/>
          <a:cs typeface="Geneva" charset="-128"/>
        </a:defRPr>
      </a:lvl4pPr>
      <a:lvl5pPr algn="ctr" rtl="0" eaLnBrk="0" fontAlgn="base" hangingPunct="0">
        <a:spcBef>
          <a:spcPct val="0"/>
        </a:spcBef>
        <a:spcAft>
          <a:spcPct val="0"/>
        </a:spcAft>
        <a:defRPr kumimoji="1" sz="4400">
          <a:solidFill>
            <a:schemeClr val="tx2"/>
          </a:solidFill>
          <a:latin typeface="Times New Roman" pitchFamily="18" charset="0"/>
          <a:ea typeface="MS PGothic" pitchFamily="34" charset="-128"/>
          <a:cs typeface="Geneva" charset="-128"/>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S PGothic" pitchFamily="34" charset="-128"/>
          <a:cs typeface="Geneva" charset="-128"/>
        </a:defRPr>
      </a:lvl1pPr>
      <a:lvl2pPr marL="742950" indent="-285750" algn="l" rtl="0" eaLnBrk="0" fontAlgn="base" hangingPunct="0">
        <a:spcBef>
          <a:spcPct val="20000"/>
        </a:spcBef>
        <a:spcAft>
          <a:spcPct val="0"/>
        </a:spcAft>
        <a:buChar char="–"/>
        <a:defRPr kumimoji="1"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har char="•"/>
        <a:defRPr kumimoji="1" sz="2400">
          <a:solidFill>
            <a:schemeClr val="tx1"/>
          </a:solidFill>
          <a:latin typeface="+mn-lt"/>
          <a:ea typeface="Geneva" charset="-128"/>
          <a:cs typeface="Geneva" charset="0"/>
        </a:defRPr>
      </a:lvl3pPr>
      <a:lvl4pPr marL="1600200" indent="-228600" algn="l" rtl="0" eaLnBrk="0" fontAlgn="base" hangingPunct="0">
        <a:spcBef>
          <a:spcPct val="20000"/>
        </a:spcBef>
        <a:spcAft>
          <a:spcPct val="0"/>
        </a:spcAft>
        <a:buChar char="–"/>
        <a:defRPr kumimoji="1"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Geneva" charset="-128"/>
          <a:cs typeface="Geneva" charset="0"/>
        </a:defRPr>
      </a:lvl5pPr>
      <a:lvl6pPr marL="2514600" indent="-228600" algn="l" rtl="0" eaLnBrk="0" fontAlgn="base" hangingPunct="0">
        <a:spcBef>
          <a:spcPct val="20000"/>
        </a:spcBef>
        <a:spcAft>
          <a:spcPct val="0"/>
        </a:spcAft>
        <a:buChar char="•"/>
        <a:defRPr kumimoji="1" sz="2000">
          <a:solidFill>
            <a:schemeClr val="tx1"/>
          </a:solidFill>
          <a:latin typeface="+mn-lt"/>
          <a:ea typeface="Geneva"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Geneva"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Geneva"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3074" name="Rectangle 17"/>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3075" name="Rectangle 18"/>
          <p:cNvSpPr>
            <a:spLocks noGrp="1" noChangeArrowheads="1"/>
          </p:cNvSpPr>
          <p:nvPr>
            <p:ph type="body" idx="1"/>
          </p:nvPr>
        </p:nvSpPr>
        <p:spPr bwMode="auto">
          <a:xfrm>
            <a:off x="685800" y="1981200"/>
            <a:ext cx="7772400" cy="41148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955" name="Rectangle 19"/>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050" i="0">
                <a:solidFill>
                  <a:srgbClr val="FFFFFF"/>
                </a:solidFill>
                <a:latin typeface="Times New Roman" pitchFamily="18" charset="0"/>
                <a:ea typeface="Geneva" charset="-128"/>
                <a:cs typeface="+mn-cs"/>
              </a:defRPr>
            </a:lvl1pPr>
          </a:lstStyle>
          <a:p>
            <a:pPr defTabSz="685800" eaLnBrk="0" fontAlgn="base" hangingPunct="0">
              <a:spcAft>
                <a:spcPct val="0"/>
              </a:spcAft>
              <a:defRPr/>
            </a:pPr>
            <a:endParaRPr lang="en-US"/>
          </a:p>
        </p:txBody>
      </p:sp>
      <p:sp>
        <p:nvSpPr>
          <p:cNvPr id="39956" name="Rectangle 20"/>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050" i="0">
                <a:solidFill>
                  <a:srgbClr val="FFFFFF"/>
                </a:solidFill>
                <a:latin typeface="Times New Roman" pitchFamily="18" charset="0"/>
                <a:ea typeface="Geneva" charset="-128"/>
                <a:cs typeface="+mn-cs"/>
              </a:defRPr>
            </a:lvl1pPr>
          </a:lstStyle>
          <a:p>
            <a:pPr defTabSz="685800" eaLnBrk="0" fontAlgn="base" hangingPunct="0">
              <a:spcAft>
                <a:spcPct val="0"/>
              </a:spcAft>
              <a:defRPr/>
            </a:pPr>
            <a:endParaRPr lang="en-US"/>
          </a:p>
        </p:txBody>
      </p:sp>
      <p:sp>
        <p:nvSpPr>
          <p:cNvPr id="39957" name="Rectangle 21"/>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050" i="0">
                <a:solidFill>
                  <a:srgbClr val="FFFFFF"/>
                </a:solidFill>
                <a:latin typeface="Times New Roman" charset="0"/>
                <a:ea typeface="MS PGothic" charset="0"/>
                <a:cs typeface="MS PGothic" charset="0"/>
              </a:defRPr>
            </a:lvl1pPr>
          </a:lstStyle>
          <a:p>
            <a:pPr defTabSz="685800" eaLnBrk="0" fontAlgn="base" hangingPunct="0">
              <a:spcAft>
                <a:spcPct val="0"/>
              </a:spcAft>
              <a:defRPr/>
            </a:pPr>
            <a:fld id="{05B67BF9-8720-F04E-9C8A-B05476C2E64D}" type="slidenum">
              <a:rPr lang="en-US" smtClean="0"/>
              <a:pPr defTabSz="685800" eaLnBrk="0" fontAlgn="base" hangingPunct="0">
                <a:spcAft>
                  <a:spcPct val="0"/>
                </a:spcAft>
                <a:defRPr/>
              </a:pPr>
              <a:t>‹#›</a:t>
            </a:fld>
            <a:endParaRPr lang="en-US"/>
          </a:p>
        </p:txBody>
      </p:sp>
    </p:spTree>
    <p:extLst>
      <p:ext uri="{BB962C8B-B14F-4D97-AF65-F5344CB8AC3E}">
        <p14:creationId xmlns:p14="http://schemas.microsoft.com/office/powerpoint/2010/main" val="3603409465"/>
      </p:ext>
    </p:extLst>
  </p:cSld>
  <p:clrMap bg1="dk2" tx1="lt1" bg2="dk1"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Lst>
  <p:txStyles>
    <p:titleStyle>
      <a:lvl1pPr algn="ctr" rtl="0" eaLnBrk="0" fontAlgn="base" hangingPunct="0">
        <a:spcBef>
          <a:spcPct val="0"/>
        </a:spcBef>
        <a:spcAft>
          <a:spcPct val="0"/>
        </a:spcAft>
        <a:defRPr kumimoji="1" sz="3300">
          <a:solidFill>
            <a:schemeClr val="tx2"/>
          </a:solidFill>
          <a:latin typeface="+mj-lt"/>
          <a:ea typeface="MS PGothic" pitchFamily="34" charset="-128"/>
          <a:cs typeface="Geneva" charset="-128"/>
        </a:defRPr>
      </a:lvl1pPr>
      <a:lvl2pPr algn="ctr" rtl="0" eaLnBrk="0" fontAlgn="base" hangingPunct="0">
        <a:spcBef>
          <a:spcPct val="0"/>
        </a:spcBef>
        <a:spcAft>
          <a:spcPct val="0"/>
        </a:spcAft>
        <a:defRPr kumimoji="1" sz="3300">
          <a:solidFill>
            <a:schemeClr val="tx2"/>
          </a:solidFill>
          <a:latin typeface="Times New Roman" pitchFamily="18" charset="0"/>
          <a:ea typeface="MS PGothic" pitchFamily="34" charset="-128"/>
          <a:cs typeface="Geneva" charset="-128"/>
        </a:defRPr>
      </a:lvl2pPr>
      <a:lvl3pPr algn="ctr" rtl="0" eaLnBrk="0" fontAlgn="base" hangingPunct="0">
        <a:spcBef>
          <a:spcPct val="0"/>
        </a:spcBef>
        <a:spcAft>
          <a:spcPct val="0"/>
        </a:spcAft>
        <a:defRPr kumimoji="1" sz="3300">
          <a:solidFill>
            <a:schemeClr val="tx2"/>
          </a:solidFill>
          <a:latin typeface="Times New Roman" pitchFamily="18" charset="0"/>
          <a:ea typeface="MS PGothic" pitchFamily="34" charset="-128"/>
          <a:cs typeface="Geneva" charset="-128"/>
        </a:defRPr>
      </a:lvl3pPr>
      <a:lvl4pPr algn="ctr" rtl="0" eaLnBrk="0" fontAlgn="base" hangingPunct="0">
        <a:spcBef>
          <a:spcPct val="0"/>
        </a:spcBef>
        <a:spcAft>
          <a:spcPct val="0"/>
        </a:spcAft>
        <a:defRPr kumimoji="1" sz="3300">
          <a:solidFill>
            <a:schemeClr val="tx2"/>
          </a:solidFill>
          <a:latin typeface="Times New Roman" pitchFamily="18" charset="0"/>
          <a:ea typeface="MS PGothic" pitchFamily="34" charset="-128"/>
          <a:cs typeface="Geneva" charset="-128"/>
        </a:defRPr>
      </a:lvl4pPr>
      <a:lvl5pPr algn="ctr" rtl="0" eaLnBrk="0" fontAlgn="base" hangingPunct="0">
        <a:spcBef>
          <a:spcPct val="0"/>
        </a:spcBef>
        <a:spcAft>
          <a:spcPct val="0"/>
        </a:spcAft>
        <a:defRPr kumimoji="1" sz="3300">
          <a:solidFill>
            <a:schemeClr val="tx2"/>
          </a:solidFill>
          <a:latin typeface="Times New Roman" pitchFamily="18" charset="0"/>
          <a:ea typeface="MS PGothic" pitchFamily="34" charset="-128"/>
          <a:cs typeface="Geneva" charset="-128"/>
        </a:defRPr>
      </a:lvl5pPr>
      <a:lvl6pPr marL="342900" algn="ctr" rtl="0" eaLnBrk="0" fontAlgn="base" hangingPunct="0">
        <a:spcBef>
          <a:spcPct val="0"/>
        </a:spcBef>
        <a:spcAft>
          <a:spcPct val="0"/>
        </a:spcAft>
        <a:defRPr kumimoji="1" sz="3300">
          <a:solidFill>
            <a:schemeClr val="tx2"/>
          </a:solidFill>
          <a:latin typeface="Times New Roman" pitchFamily="18" charset="0"/>
        </a:defRPr>
      </a:lvl6pPr>
      <a:lvl7pPr marL="685800" algn="ctr" rtl="0" eaLnBrk="0" fontAlgn="base" hangingPunct="0">
        <a:spcBef>
          <a:spcPct val="0"/>
        </a:spcBef>
        <a:spcAft>
          <a:spcPct val="0"/>
        </a:spcAft>
        <a:defRPr kumimoji="1" sz="3300">
          <a:solidFill>
            <a:schemeClr val="tx2"/>
          </a:solidFill>
          <a:latin typeface="Times New Roman" pitchFamily="18" charset="0"/>
        </a:defRPr>
      </a:lvl7pPr>
      <a:lvl8pPr marL="1028700" algn="ctr" rtl="0" eaLnBrk="0" fontAlgn="base" hangingPunct="0">
        <a:spcBef>
          <a:spcPct val="0"/>
        </a:spcBef>
        <a:spcAft>
          <a:spcPct val="0"/>
        </a:spcAft>
        <a:defRPr kumimoji="1" sz="3300">
          <a:solidFill>
            <a:schemeClr val="tx2"/>
          </a:solidFill>
          <a:latin typeface="Times New Roman" pitchFamily="18" charset="0"/>
        </a:defRPr>
      </a:lvl8pPr>
      <a:lvl9pPr marL="1371600" algn="ctr" rtl="0" eaLnBrk="0" fontAlgn="base" hangingPunct="0">
        <a:spcBef>
          <a:spcPct val="0"/>
        </a:spcBef>
        <a:spcAft>
          <a:spcPct val="0"/>
        </a:spcAft>
        <a:defRPr kumimoji="1" sz="3300">
          <a:solidFill>
            <a:schemeClr val="tx2"/>
          </a:solidFill>
          <a:latin typeface="Times New Roman" pitchFamily="18" charset="0"/>
        </a:defRPr>
      </a:lvl9pPr>
    </p:titleStyle>
    <p:bodyStyle>
      <a:lvl1pPr marL="257175" indent="-257175" algn="l" rtl="0" eaLnBrk="0" fontAlgn="base" hangingPunct="0">
        <a:spcBef>
          <a:spcPct val="20000"/>
        </a:spcBef>
        <a:spcAft>
          <a:spcPct val="0"/>
        </a:spcAft>
        <a:buChar char="•"/>
        <a:defRPr kumimoji="1" sz="2400">
          <a:solidFill>
            <a:schemeClr val="tx1"/>
          </a:solidFill>
          <a:latin typeface="+mn-lt"/>
          <a:ea typeface="MS PGothic" pitchFamily="34" charset="-128"/>
          <a:cs typeface="Geneva" charset="-128"/>
        </a:defRPr>
      </a:lvl1pPr>
      <a:lvl2pPr marL="557213" indent="-214313" algn="l" rtl="0" eaLnBrk="0" fontAlgn="base" hangingPunct="0">
        <a:spcBef>
          <a:spcPct val="20000"/>
        </a:spcBef>
        <a:spcAft>
          <a:spcPct val="0"/>
        </a:spcAft>
        <a:buChar char="–"/>
        <a:defRPr kumimoji="1" sz="2100">
          <a:solidFill>
            <a:schemeClr val="tx1"/>
          </a:solidFill>
          <a:latin typeface="+mn-lt"/>
          <a:ea typeface="Geneva" charset="-128"/>
          <a:cs typeface="Geneva" charset="0"/>
        </a:defRPr>
      </a:lvl2pPr>
      <a:lvl3pPr marL="857250" indent="-171450" algn="l" rtl="0" eaLnBrk="0" fontAlgn="base" hangingPunct="0">
        <a:spcBef>
          <a:spcPct val="20000"/>
        </a:spcBef>
        <a:spcAft>
          <a:spcPct val="0"/>
        </a:spcAft>
        <a:buChar char="•"/>
        <a:defRPr kumimoji="1" sz="1800">
          <a:solidFill>
            <a:schemeClr val="tx1"/>
          </a:solidFill>
          <a:latin typeface="+mn-lt"/>
          <a:ea typeface="Geneva" charset="-128"/>
          <a:cs typeface="Geneva" charset="0"/>
        </a:defRPr>
      </a:lvl3pPr>
      <a:lvl4pPr marL="1200150" indent="-171450" algn="l" rtl="0" eaLnBrk="0" fontAlgn="base" hangingPunct="0">
        <a:spcBef>
          <a:spcPct val="20000"/>
        </a:spcBef>
        <a:spcAft>
          <a:spcPct val="0"/>
        </a:spcAft>
        <a:buChar char="–"/>
        <a:defRPr kumimoji="1" sz="1500">
          <a:solidFill>
            <a:schemeClr val="tx1"/>
          </a:solidFill>
          <a:latin typeface="+mn-lt"/>
          <a:ea typeface="Geneva" charset="-128"/>
          <a:cs typeface="Geneva" charset="0"/>
        </a:defRPr>
      </a:lvl4pPr>
      <a:lvl5pPr marL="1543050" indent="-171450" algn="l" rtl="0" eaLnBrk="0" fontAlgn="base" hangingPunct="0">
        <a:spcBef>
          <a:spcPct val="20000"/>
        </a:spcBef>
        <a:spcAft>
          <a:spcPct val="0"/>
        </a:spcAft>
        <a:buChar char="•"/>
        <a:defRPr kumimoji="1" sz="1500">
          <a:solidFill>
            <a:schemeClr val="tx1"/>
          </a:solidFill>
          <a:latin typeface="+mn-lt"/>
          <a:ea typeface="Geneva" charset="-128"/>
          <a:cs typeface="Geneva" charset="0"/>
        </a:defRPr>
      </a:lvl5pPr>
      <a:lvl6pPr marL="1885950" indent="-171450" algn="l" rtl="0" eaLnBrk="0" fontAlgn="base" hangingPunct="0">
        <a:spcBef>
          <a:spcPct val="20000"/>
        </a:spcBef>
        <a:spcAft>
          <a:spcPct val="0"/>
        </a:spcAft>
        <a:buChar char="•"/>
        <a:defRPr kumimoji="1" sz="1500">
          <a:solidFill>
            <a:schemeClr val="tx1"/>
          </a:solidFill>
          <a:latin typeface="+mn-lt"/>
          <a:ea typeface="Geneva" charset="-128"/>
        </a:defRPr>
      </a:lvl6pPr>
      <a:lvl7pPr marL="2228850" indent="-171450" algn="l" rtl="0" eaLnBrk="0" fontAlgn="base" hangingPunct="0">
        <a:spcBef>
          <a:spcPct val="20000"/>
        </a:spcBef>
        <a:spcAft>
          <a:spcPct val="0"/>
        </a:spcAft>
        <a:buChar char="•"/>
        <a:defRPr kumimoji="1" sz="1500">
          <a:solidFill>
            <a:schemeClr val="tx1"/>
          </a:solidFill>
          <a:latin typeface="+mn-lt"/>
          <a:ea typeface="Geneva" charset="-128"/>
        </a:defRPr>
      </a:lvl7pPr>
      <a:lvl8pPr marL="2571750" indent="-171450" algn="l" rtl="0" eaLnBrk="0" fontAlgn="base" hangingPunct="0">
        <a:spcBef>
          <a:spcPct val="20000"/>
        </a:spcBef>
        <a:spcAft>
          <a:spcPct val="0"/>
        </a:spcAft>
        <a:buChar char="•"/>
        <a:defRPr kumimoji="1" sz="1500">
          <a:solidFill>
            <a:schemeClr val="tx1"/>
          </a:solidFill>
          <a:latin typeface="+mn-lt"/>
          <a:ea typeface="Geneva" charset="-128"/>
        </a:defRPr>
      </a:lvl8pPr>
      <a:lvl9pPr marL="2914650" indent="-171450" algn="l" rtl="0" eaLnBrk="0" fontAlgn="base" hangingPunct="0">
        <a:spcBef>
          <a:spcPct val="20000"/>
        </a:spcBef>
        <a:spcAft>
          <a:spcPct val="0"/>
        </a:spcAft>
        <a:buChar char="•"/>
        <a:defRPr kumimoji="1" sz="1500">
          <a:solidFill>
            <a:schemeClr val="tx1"/>
          </a:solidFill>
          <a:latin typeface="+mn-lt"/>
          <a:ea typeface="Geneva" charset="-128"/>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32.xml"/><Relationship Id="rId4" Type="http://schemas.openxmlformats.org/officeDocument/2006/relationships/image" Target="../media/image8.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58.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2.xml"/><Relationship Id="rId1" Type="http://schemas.openxmlformats.org/officeDocument/2006/relationships/vmlDrawing" Target="../drawings/vmlDrawing2.v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hyperlink" Target="https://www.tralac.org/resources/our-resources/13142-south-africa-intra-africa-trade-and-tariff-profile.html" TargetMode="Externa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hyperlink" Target="https://www.tralac.org/resources/our-resources/13142-south-africa-intra-africa-trade-and-tariff-profile.html" TargetMode="Externa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hyperlink" Target="https://www.nrc.no/shorthand/fr/sahel---the-worlds-most-neglected-and-conflict-ridden-region/index.html" TargetMode="Externa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hyperlink" Target="https://www.nrc.no/shorthand/fr/sahel---the-worlds-most-neglected-and-conflict-ridden-region/index.html" TargetMode="Externa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hyperlink" Target="https://www.nrc.no/shorthand/fr/sahel---the-worlds-most-neglected-and-conflict-ridden-region/index.html" TargetMode="Externa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hyperlink" Target="https://www.nrc.no/shorthand/fr/sahel---the-worlds-most-neglected-and-conflict-ridden-region/index.html" TargetMode="Externa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880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111" y="105923"/>
            <a:ext cx="8229600" cy="1143000"/>
          </a:xfrm>
        </p:spPr>
        <p:txBody>
          <a:bodyPr>
            <a:normAutofit fontScale="90000"/>
          </a:bodyPr>
          <a:lstStyle/>
          <a:p>
            <a:r>
              <a:rPr lang="en-GB" b="1"/>
              <a:t>AFRICA’S SOCIO-ECONOMIC STRUCTURAL CHALLENGE</a:t>
            </a:r>
          </a:p>
        </p:txBody>
      </p:sp>
      <p:sp>
        <p:nvSpPr>
          <p:cNvPr id="7" name="TextBox 6"/>
          <p:cNvSpPr txBox="1"/>
          <p:nvPr/>
        </p:nvSpPr>
        <p:spPr>
          <a:xfrm>
            <a:off x="276472" y="1831815"/>
            <a:ext cx="2288658" cy="400110"/>
          </a:xfrm>
          <a:prstGeom prst="rect">
            <a:avLst/>
          </a:prstGeom>
          <a:noFill/>
        </p:spPr>
        <p:txBody>
          <a:bodyPr wrap="square" rtlCol="0">
            <a:spAutoFit/>
          </a:bodyPr>
          <a:lstStyle/>
          <a:p>
            <a:pPr algn="ctr"/>
            <a:r>
              <a:rPr lang="en-GB" sz="2000" b="1">
                <a:ea typeface="Calibri" charset="0"/>
                <a:cs typeface="Calibri" charset="0"/>
              </a:rPr>
              <a:t>1. Agricultural Age</a:t>
            </a:r>
          </a:p>
        </p:txBody>
      </p:sp>
      <p:sp>
        <p:nvSpPr>
          <p:cNvPr id="5" name="Rectangle 4"/>
          <p:cNvSpPr/>
          <p:nvPr/>
        </p:nvSpPr>
        <p:spPr>
          <a:xfrm>
            <a:off x="3539589" y="1841012"/>
            <a:ext cx="1843454" cy="400110"/>
          </a:xfrm>
          <a:prstGeom prst="rect">
            <a:avLst/>
          </a:prstGeom>
        </p:spPr>
        <p:txBody>
          <a:bodyPr wrap="none">
            <a:spAutoFit/>
          </a:bodyPr>
          <a:lstStyle/>
          <a:p>
            <a:pPr algn="ctr"/>
            <a:r>
              <a:rPr lang="en-GB" b="1">
                <a:ea typeface="Calibri" charset="0"/>
                <a:cs typeface="Calibri" charset="0"/>
              </a:rPr>
              <a:t>2. </a:t>
            </a:r>
            <a:r>
              <a:rPr lang="en-GB" sz="2000" b="1">
                <a:ea typeface="Calibri" charset="0"/>
                <a:cs typeface="Calibri" charset="0"/>
              </a:rPr>
              <a:t>Industrial</a:t>
            </a:r>
            <a:r>
              <a:rPr lang="en-GB" b="1">
                <a:ea typeface="Calibri" charset="0"/>
                <a:cs typeface="Calibri" charset="0"/>
              </a:rPr>
              <a:t> Age</a:t>
            </a:r>
          </a:p>
        </p:txBody>
      </p:sp>
      <p:sp>
        <p:nvSpPr>
          <p:cNvPr id="13" name="Rectangle 12"/>
          <p:cNvSpPr/>
          <p:nvPr/>
        </p:nvSpPr>
        <p:spPr>
          <a:xfrm>
            <a:off x="6472028" y="1858850"/>
            <a:ext cx="2101729" cy="400110"/>
          </a:xfrm>
          <a:prstGeom prst="rect">
            <a:avLst/>
          </a:prstGeom>
        </p:spPr>
        <p:txBody>
          <a:bodyPr wrap="none">
            <a:spAutoFit/>
          </a:bodyPr>
          <a:lstStyle/>
          <a:p>
            <a:pPr algn="ctr"/>
            <a:r>
              <a:rPr lang="en-GB" b="1">
                <a:ea typeface="Calibri" charset="0"/>
                <a:cs typeface="Calibri" charset="0"/>
              </a:rPr>
              <a:t>3. </a:t>
            </a:r>
            <a:r>
              <a:rPr lang="en-GB" sz="2000" b="1">
                <a:ea typeface="Calibri" charset="0"/>
                <a:cs typeface="Calibri" charset="0"/>
              </a:rPr>
              <a:t>Information</a:t>
            </a:r>
            <a:r>
              <a:rPr lang="en-GB" b="1">
                <a:ea typeface="Calibri" charset="0"/>
                <a:cs typeface="Calibri" charset="0"/>
              </a:rPr>
              <a:t> Age</a:t>
            </a:r>
          </a:p>
        </p:txBody>
      </p:sp>
      <p:cxnSp>
        <p:nvCxnSpPr>
          <p:cNvPr id="16" name="Straight Arrow Connector 15"/>
          <p:cNvCxnSpPr/>
          <p:nvPr/>
        </p:nvCxnSpPr>
        <p:spPr>
          <a:xfrm>
            <a:off x="5555391" y="2031870"/>
            <a:ext cx="778826" cy="164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t="-1228" r="-27233"/>
          <a:stretch/>
        </p:blipFill>
        <p:spPr>
          <a:xfrm>
            <a:off x="3239031" y="2515548"/>
            <a:ext cx="3232997" cy="2139656"/>
          </a:xfrm>
          <a:prstGeom prst="rect">
            <a:avLst/>
          </a:prstGeom>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9101" y="2590920"/>
            <a:ext cx="2816640" cy="2064284"/>
          </a:xfrm>
          <a:prstGeom prst="rect">
            <a:avLst/>
          </a:prstGeom>
        </p:spPr>
      </p:pic>
      <p:pic>
        <p:nvPicPr>
          <p:cNvPr id="10" name="Picture 9"/>
          <p:cNvPicPr>
            <a:picLocks noChangeAspect="1"/>
          </p:cNvPicPr>
          <p:nvPr/>
        </p:nvPicPr>
        <p:blipFill rotWithShape="1">
          <a:blip r:embed="rId4" cstate="screen">
            <a:extLst>
              <a:ext uri="{28A0092B-C50C-407E-A947-70E740481C1C}">
                <a14:useLocalDpi xmlns:a14="http://schemas.microsoft.com/office/drawing/2010/main"/>
              </a:ext>
            </a:extLst>
          </a:blip>
          <a:srcRect t="-416" r="-11711"/>
          <a:stretch/>
        </p:blipFill>
        <p:spPr>
          <a:xfrm>
            <a:off x="6050422" y="2590920"/>
            <a:ext cx="3342372" cy="2064284"/>
          </a:xfrm>
          <a:prstGeom prst="rect">
            <a:avLst/>
          </a:prstGeom>
        </p:spPr>
      </p:pic>
      <p:cxnSp>
        <p:nvCxnSpPr>
          <p:cNvPr id="19" name="Straight Arrow Connector 18"/>
          <p:cNvCxnSpPr/>
          <p:nvPr/>
        </p:nvCxnSpPr>
        <p:spPr>
          <a:xfrm>
            <a:off x="2688951" y="2031870"/>
            <a:ext cx="695694" cy="164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21301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4"/>
          <p:cNvSpPr>
            <a:spLocks noChangeArrowheads="1"/>
          </p:cNvSpPr>
          <p:nvPr/>
        </p:nvSpPr>
        <p:spPr bwMode="auto">
          <a:xfrm>
            <a:off x="1120008" y="262130"/>
            <a:ext cx="7055388" cy="10090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9056" tIns="34529" rIns="69056" bIns="34529" anchor="ctr"/>
          <a:lstStyle/>
          <a:p>
            <a:pPr algn="ctr" defTabSz="914400" eaLnBrk="0" fontAlgn="base" hangingPunct="0">
              <a:spcBef>
                <a:spcPct val="0"/>
              </a:spcBef>
              <a:spcAft>
                <a:spcPct val="0"/>
              </a:spcAft>
            </a:pPr>
            <a:r>
              <a:rPr kumimoji="1" lang="en-GB" sz="4000" b="1">
                <a:solidFill>
                  <a:schemeClr val="bg2"/>
                </a:solidFill>
                <a:latin typeface="Calibri" charset="0"/>
                <a:ea typeface="MS PGothic" charset="0"/>
                <a:cs typeface="MS PGothic" charset="0"/>
              </a:rPr>
              <a:t>CENTRE AND PERIPHERY:</a:t>
            </a:r>
          </a:p>
          <a:p>
            <a:pPr algn="ctr" defTabSz="914400" eaLnBrk="0" fontAlgn="base" hangingPunct="0">
              <a:spcBef>
                <a:spcPct val="0"/>
              </a:spcBef>
              <a:spcAft>
                <a:spcPct val="0"/>
              </a:spcAft>
            </a:pPr>
            <a:r>
              <a:rPr kumimoji="1" lang="en-GB" sz="4000" b="1">
                <a:solidFill>
                  <a:schemeClr val="bg2"/>
                </a:solidFill>
                <a:latin typeface="Calibri" charset="0"/>
                <a:ea typeface="MS PGothic" charset="0"/>
                <a:cs typeface="MS PGothic" charset="0"/>
              </a:rPr>
              <a:t>AFRICA</a:t>
            </a:r>
          </a:p>
        </p:txBody>
      </p:sp>
      <p:sp>
        <p:nvSpPr>
          <p:cNvPr id="68610" name="Text Box 16"/>
          <p:cNvSpPr txBox="1">
            <a:spLocks noChangeArrowheads="1"/>
          </p:cNvSpPr>
          <p:nvPr/>
        </p:nvSpPr>
        <p:spPr bwMode="auto">
          <a:xfrm>
            <a:off x="6727515" y="2096788"/>
            <a:ext cx="1926857"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lvl1pPr marL="457200" indent="-457200">
              <a:defRPr sz="1200" i="1">
                <a:solidFill>
                  <a:schemeClr val="tx1"/>
                </a:solidFill>
                <a:latin typeface="Arial" charset="0"/>
                <a:ea typeface="ＭＳ Ｐゴシック" charset="0"/>
                <a:cs typeface="ＭＳ Ｐゴシック" charset="0"/>
              </a:defRPr>
            </a:lvl1pPr>
            <a:lvl2pPr marL="742950" indent="-285750">
              <a:defRPr sz="1200" i="1">
                <a:solidFill>
                  <a:schemeClr val="tx1"/>
                </a:solidFill>
                <a:latin typeface="Arial" charset="0"/>
                <a:ea typeface="ＭＳ Ｐゴシック" charset="0"/>
              </a:defRPr>
            </a:lvl2pPr>
            <a:lvl3pPr marL="1143000" indent="-228600">
              <a:defRPr sz="1200" i="1">
                <a:solidFill>
                  <a:schemeClr val="tx1"/>
                </a:solidFill>
                <a:latin typeface="Arial" charset="0"/>
                <a:ea typeface="ＭＳ Ｐゴシック" charset="0"/>
              </a:defRPr>
            </a:lvl3pPr>
            <a:lvl4pPr marL="1600200" indent="-228600">
              <a:defRPr sz="1200" i="1">
                <a:solidFill>
                  <a:schemeClr val="tx1"/>
                </a:solidFill>
                <a:latin typeface="Arial" charset="0"/>
                <a:ea typeface="ＭＳ Ｐゴシック" charset="0"/>
              </a:defRPr>
            </a:lvl4pPr>
            <a:lvl5pPr marL="2057400" indent="-228600">
              <a:defRPr sz="1200" i="1">
                <a:solidFill>
                  <a:schemeClr val="tx1"/>
                </a:solidFill>
                <a:latin typeface="Arial" charset="0"/>
                <a:ea typeface="ＭＳ Ｐゴシック" charset="0"/>
              </a:defRPr>
            </a:lvl5pPr>
            <a:lvl6pPr marL="2514600" indent="-228600" eaLnBrk="0" fontAlgn="base" hangingPunct="0">
              <a:spcBef>
                <a:spcPct val="0"/>
              </a:spcBef>
              <a:spcAft>
                <a:spcPct val="0"/>
              </a:spcAft>
              <a:defRPr sz="1200" i="1">
                <a:solidFill>
                  <a:schemeClr val="tx1"/>
                </a:solidFill>
                <a:latin typeface="Arial" charset="0"/>
                <a:ea typeface="ＭＳ Ｐゴシック" charset="0"/>
              </a:defRPr>
            </a:lvl6pPr>
            <a:lvl7pPr marL="2971800" indent="-228600" eaLnBrk="0" fontAlgn="base" hangingPunct="0">
              <a:spcBef>
                <a:spcPct val="0"/>
              </a:spcBef>
              <a:spcAft>
                <a:spcPct val="0"/>
              </a:spcAft>
              <a:defRPr sz="1200" i="1">
                <a:solidFill>
                  <a:schemeClr val="tx1"/>
                </a:solidFill>
                <a:latin typeface="Arial" charset="0"/>
                <a:ea typeface="ＭＳ Ｐゴシック" charset="0"/>
              </a:defRPr>
            </a:lvl7pPr>
            <a:lvl8pPr marL="3429000" indent="-228600" eaLnBrk="0" fontAlgn="base" hangingPunct="0">
              <a:spcBef>
                <a:spcPct val="0"/>
              </a:spcBef>
              <a:spcAft>
                <a:spcPct val="0"/>
              </a:spcAft>
              <a:defRPr sz="1200" i="1">
                <a:solidFill>
                  <a:schemeClr val="tx1"/>
                </a:solidFill>
                <a:latin typeface="Arial" charset="0"/>
                <a:ea typeface="ＭＳ Ｐゴシック" charset="0"/>
              </a:defRPr>
            </a:lvl8pPr>
            <a:lvl9pPr marL="3886200" indent="-228600" eaLnBrk="0" fontAlgn="base" hangingPunct="0">
              <a:spcBef>
                <a:spcPct val="0"/>
              </a:spcBef>
              <a:spcAft>
                <a:spcPct val="0"/>
              </a:spcAft>
              <a:defRPr sz="1200" i="1">
                <a:solidFill>
                  <a:schemeClr val="tx1"/>
                </a:solidFill>
                <a:latin typeface="Arial" charset="0"/>
                <a:ea typeface="ＭＳ Ｐゴシック" charset="0"/>
              </a:defRPr>
            </a:lvl9pPr>
          </a:lstStyle>
          <a:p>
            <a:pPr algn="r" defTabSz="685800" eaLnBrk="0" fontAlgn="base" hangingPunct="0">
              <a:spcBef>
                <a:spcPct val="0"/>
              </a:spcBef>
              <a:spcAft>
                <a:spcPct val="0"/>
              </a:spcAft>
            </a:pPr>
            <a:r>
              <a:rPr lang="en-GB" sz="1300" b="1" i="0">
                <a:solidFill>
                  <a:srgbClr val="000000"/>
                </a:solidFill>
                <a:latin typeface="Calibri" charset="0"/>
                <a:ea typeface="MS PGothic" charset="0"/>
                <a:cs typeface="MS PGothic" charset="0"/>
              </a:rPr>
              <a:t>Population (million):</a:t>
            </a:r>
          </a:p>
          <a:p>
            <a:pPr algn="r" defTabSz="685800" eaLnBrk="0" fontAlgn="base" hangingPunct="0">
              <a:spcBef>
                <a:spcPct val="0"/>
              </a:spcBef>
              <a:spcAft>
                <a:spcPct val="0"/>
              </a:spcAft>
            </a:pPr>
            <a:r>
              <a:rPr lang="en-GB" sz="1300" b="1">
                <a:solidFill>
                  <a:srgbClr val="000000"/>
                </a:solidFill>
                <a:latin typeface="Calibri" charset="0"/>
                <a:ea typeface="MS PGothic" charset="0"/>
                <a:cs typeface="MS PGothic" charset="0"/>
              </a:rPr>
              <a:t>2030         2050</a:t>
            </a:r>
            <a:r>
              <a:rPr lang="en-GB" sz="1300" b="1" i="0">
                <a:solidFill>
                  <a:srgbClr val="000000"/>
                </a:solidFill>
                <a:latin typeface="Calibri" charset="0"/>
                <a:ea typeface="MS PGothic" charset="0"/>
                <a:cs typeface="MS PGothic" charset="0"/>
              </a:rPr>
              <a:t>       </a:t>
            </a:r>
          </a:p>
          <a:p>
            <a:pPr algn="r" defTabSz="685800" eaLnBrk="0" fontAlgn="base" hangingPunct="0">
              <a:spcBef>
                <a:spcPct val="0"/>
              </a:spcBef>
              <a:spcAft>
                <a:spcPct val="0"/>
              </a:spcAft>
            </a:pPr>
            <a:r>
              <a:rPr lang="en-GB" sz="1300" b="1" i="0">
                <a:solidFill>
                  <a:srgbClr val="000000"/>
                </a:solidFill>
                <a:latin typeface="Calibri" charset="0"/>
                <a:ea typeface="MS PGothic" charset="0"/>
                <a:cs typeface="MS PGothic" charset="0"/>
              </a:rPr>
              <a:t>1 679 	   2 478 </a:t>
            </a:r>
          </a:p>
          <a:p>
            <a:pPr algn="r" defTabSz="685800" eaLnBrk="0" fontAlgn="base" hangingPunct="0">
              <a:spcBef>
                <a:spcPct val="0"/>
              </a:spcBef>
              <a:spcAft>
                <a:spcPct val="0"/>
              </a:spcAft>
            </a:pPr>
            <a:r>
              <a:rPr lang="en-GB" sz="1300" b="1" i="0">
                <a:solidFill>
                  <a:srgbClr val="000000"/>
                </a:solidFill>
                <a:latin typeface="Calibri" charset="0"/>
                <a:ea typeface="MS PGothic" charset="0"/>
                <a:cs typeface="MS PGothic" charset="0"/>
              </a:rPr>
              <a:t>(734	   707)</a:t>
            </a:r>
          </a:p>
        </p:txBody>
      </p:sp>
      <p:sp>
        <p:nvSpPr>
          <p:cNvPr id="667665" name="Text Box 17"/>
          <p:cNvSpPr txBox="1">
            <a:spLocks noChangeArrowheads="1"/>
          </p:cNvSpPr>
          <p:nvPr/>
        </p:nvSpPr>
        <p:spPr bwMode="auto">
          <a:xfrm>
            <a:off x="5221242" y="1376070"/>
            <a:ext cx="3376215" cy="292388"/>
          </a:xfrm>
          <a:prstGeom prst="rect">
            <a:avLst/>
          </a:prstGeom>
          <a:noFill/>
          <a:ln w="12700">
            <a:noFill/>
            <a:miter lim="800000"/>
            <a:headEnd/>
            <a:tailEnd/>
          </a:ln>
          <a:effectLst/>
        </p:spPr>
        <p:txBody>
          <a:bodyPr wrap="square">
            <a:spAutoFit/>
          </a:bodyPr>
          <a:lstStyle>
            <a:lvl1pPr>
              <a:defRPr sz="1200" i="1">
                <a:solidFill>
                  <a:schemeClr val="tx1"/>
                </a:solidFill>
                <a:latin typeface="Arial" charset="0"/>
                <a:ea typeface="Geneva" charset="-128"/>
              </a:defRPr>
            </a:lvl1pPr>
            <a:lvl2pPr marL="37931725" indent="-37474525">
              <a:defRPr sz="1200" i="1">
                <a:solidFill>
                  <a:schemeClr val="tx1"/>
                </a:solidFill>
                <a:latin typeface="Arial" charset="0"/>
                <a:ea typeface="Geneva" charset="-128"/>
              </a:defRPr>
            </a:lvl2pPr>
            <a:lvl3pPr>
              <a:defRPr sz="1200" i="1">
                <a:solidFill>
                  <a:schemeClr val="tx1"/>
                </a:solidFill>
                <a:latin typeface="Arial" charset="0"/>
                <a:ea typeface="Geneva" charset="-128"/>
              </a:defRPr>
            </a:lvl3pPr>
            <a:lvl4pPr>
              <a:defRPr sz="1200" i="1">
                <a:solidFill>
                  <a:schemeClr val="tx1"/>
                </a:solidFill>
                <a:latin typeface="Arial" charset="0"/>
                <a:ea typeface="Geneva" charset="-128"/>
              </a:defRPr>
            </a:lvl4pPr>
            <a:lvl5pPr>
              <a:defRPr sz="1200" i="1">
                <a:solidFill>
                  <a:schemeClr val="tx1"/>
                </a:solidFill>
                <a:latin typeface="Arial" charset="0"/>
                <a:ea typeface="Geneva" charset="-128"/>
              </a:defRPr>
            </a:lvl5pPr>
            <a:lvl6pPr marL="457200" eaLnBrk="0" fontAlgn="base" hangingPunct="0">
              <a:spcBef>
                <a:spcPct val="0"/>
              </a:spcBef>
              <a:spcAft>
                <a:spcPct val="0"/>
              </a:spcAft>
              <a:defRPr sz="1200" i="1">
                <a:solidFill>
                  <a:schemeClr val="tx1"/>
                </a:solidFill>
                <a:latin typeface="Arial" charset="0"/>
                <a:ea typeface="Geneva" charset="-128"/>
              </a:defRPr>
            </a:lvl6pPr>
            <a:lvl7pPr marL="914400" eaLnBrk="0" fontAlgn="base" hangingPunct="0">
              <a:spcBef>
                <a:spcPct val="0"/>
              </a:spcBef>
              <a:spcAft>
                <a:spcPct val="0"/>
              </a:spcAft>
              <a:defRPr sz="1200" i="1">
                <a:solidFill>
                  <a:schemeClr val="tx1"/>
                </a:solidFill>
                <a:latin typeface="Arial" charset="0"/>
                <a:ea typeface="Geneva" charset="-128"/>
              </a:defRPr>
            </a:lvl7pPr>
            <a:lvl8pPr marL="1371600" eaLnBrk="0" fontAlgn="base" hangingPunct="0">
              <a:spcBef>
                <a:spcPct val="0"/>
              </a:spcBef>
              <a:spcAft>
                <a:spcPct val="0"/>
              </a:spcAft>
              <a:defRPr sz="1200" i="1">
                <a:solidFill>
                  <a:schemeClr val="tx1"/>
                </a:solidFill>
                <a:latin typeface="Arial" charset="0"/>
                <a:ea typeface="Geneva" charset="-128"/>
              </a:defRPr>
            </a:lvl8pPr>
            <a:lvl9pPr marL="1828800" eaLnBrk="0" fontAlgn="base" hangingPunct="0">
              <a:spcBef>
                <a:spcPct val="0"/>
              </a:spcBef>
              <a:spcAft>
                <a:spcPct val="0"/>
              </a:spcAft>
              <a:defRPr sz="1200" i="1">
                <a:solidFill>
                  <a:schemeClr val="tx1"/>
                </a:solidFill>
                <a:latin typeface="Arial" charset="0"/>
                <a:ea typeface="Geneva" charset="-128"/>
              </a:defRPr>
            </a:lvl9pPr>
          </a:lstStyle>
          <a:p>
            <a:pPr algn="r" defTabSz="685800" eaLnBrk="0" fontAlgn="base" hangingPunct="0">
              <a:spcBef>
                <a:spcPct val="0"/>
              </a:spcBef>
              <a:spcAft>
                <a:spcPct val="0"/>
              </a:spcAft>
              <a:defRPr/>
            </a:pPr>
            <a:r>
              <a:rPr lang="en-GB" sz="1300" b="1" i="0">
                <a:solidFill>
                  <a:srgbClr val="000000"/>
                </a:solidFill>
                <a:latin typeface="Calibri"/>
                <a:cs typeface="Calibri"/>
              </a:rPr>
              <a:t>Population (2015): 1.2 billion</a:t>
            </a:r>
          </a:p>
        </p:txBody>
      </p:sp>
      <p:sp>
        <p:nvSpPr>
          <p:cNvPr id="68612" name="Text Box 18"/>
          <p:cNvSpPr txBox="1">
            <a:spLocks noChangeArrowheads="1"/>
          </p:cNvSpPr>
          <p:nvPr/>
        </p:nvSpPr>
        <p:spPr bwMode="auto">
          <a:xfrm>
            <a:off x="6050579" y="3305170"/>
            <a:ext cx="2603793" cy="6924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lvl1pPr>
              <a:defRPr sz="1200" i="1">
                <a:solidFill>
                  <a:schemeClr val="tx1"/>
                </a:solidFill>
                <a:latin typeface="Arial" charset="0"/>
                <a:ea typeface="ＭＳ Ｐゴシック" charset="0"/>
                <a:cs typeface="ＭＳ Ｐゴシック" charset="0"/>
              </a:defRPr>
            </a:lvl1pPr>
            <a:lvl2pPr marL="742950" indent="-285750">
              <a:defRPr sz="1200" i="1">
                <a:solidFill>
                  <a:schemeClr val="tx1"/>
                </a:solidFill>
                <a:latin typeface="Arial" charset="0"/>
                <a:ea typeface="ＭＳ Ｐゴシック" charset="0"/>
              </a:defRPr>
            </a:lvl2pPr>
            <a:lvl3pPr marL="1143000" indent="-228600">
              <a:defRPr sz="1200" i="1">
                <a:solidFill>
                  <a:schemeClr val="tx1"/>
                </a:solidFill>
                <a:latin typeface="Arial" charset="0"/>
                <a:ea typeface="ＭＳ Ｐゴシック" charset="0"/>
              </a:defRPr>
            </a:lvl3pPr>
            <a:lvl4pPr marL="1600200" indent="-228600">
              <a:defRPr sz="1200" i="1">
                <a:solidFill>
                  <a:schemeClr val="tx1"/>
                </a:solidFill>
                <a:latin typeface="Arial" charset="0"/>
                <a:ea typeface="ＭＳ Ｐゴシック" charset="0"/>
              </a:defRPr>
            </a:lvl4pPr>
            <a:lvl5pPr marL="2057400" indent="-228600">
              <a:defRPr sz="1200" i="1">
                <a:solidFill>
                  <a:schemeClr val="tx1"/>
                </a:solidFill>
                <a:latin typeface="Arial" charset="0"/>
                <a:ea typeface="ＭＳ Ｐゴシック" charset="0"/>
              </a:defRPr>
            </a:lvl5pPr>
            <a:lvl6pPr marL="2514600" indent="-228600" eaLnBrk="0" fontAlgn="base" hangingPunct="0">
              <a:spcBef>
                <a:spcPct val="0"/>
              </a:spcBef>
              <a:spcAft>
                <a:spcPct val="0"/>
              </a:spcAft>
              <a:defRPr sz="1200" i="1">
                <a:solidFill>
                  <a:schemeClr val="tx1"/>
                </a:solidFill>
                <a:latin typeface="Arial" charset="0"/>
                <a:ea typeface="ＭＳ Ｐゴシック" charset="0"/>
              </a:defRPr>
            </a:lvl6pPr>
            <a:lvl7pPr marL="2971800" indent="-228600" eaLnBrk="0" fontAlgn="base" hangingPunct="0">
              <a:spcBef>
                <a:spcPct val="0"/>
              </a:spcBef>
              <a:spcAft>
                <a:spcPct val="0"/>
              </a:spcAft>
              <a:defRPr sz="1200" i="1">
                <a:solidFill>
                  <a:schemeClr val="tx1"/>
                </a:solidFill>
                <a:latin typeface="Arial" charset="0"/>
                <a:ea typeface="ＭＳ Ｐゴシック" charset="0"/>
              </a:defRPr>
            </a:lvl7pPr>
            <a:lvl8pPr marL="3429000" indent="-228600" eaLnBrk="0" fontAlgn="base" hangingPunct="0">
              <a:spcBef>
                <a:spcPct val="0"/>
              </a:spcBef>
              <a:spcAft>
                <a:spcPct val="0"/>
              </a:spcAft>
              <a:defRPr sz="1200" i="1">
                <a:solidFill>
                  <a:schemeClr val="tx1"/>
                </a:solidFill>
                <a:latin typeface="Arial" charset="0"/>
                <a:ea typeface="ＭＳ Ｐゴシック" charset="0"/>
              </a:defRPr>
            </a:lvl8pPr>
            <a:lvl9pPr marL="3886200" indent="-228600" eaLnBrk="0" fontAlgn="base" hangingPunct="0">
              <a:spcBef>
                <a:spcPct val="0"/>
              </a:spcBef>
              <a:spcAft>
                <a:spcPct val="0"/>
              </a:spcAft>
              <a:defRPr sz="1200" i="1">
                <a:solidFill>
                  <a:schemeClr val="tx1"/>
                </a:solidFill>
                <a:latin typeface="Arial" charset="0"/>
                <a:ea typeface="ＭＳ Ｐゴシック" charset="0"/>
              </a:defRPr>
            </a:lvl9pPr>
          </a:lstStyle>
          <a:p>
            <a:pPr algn="r" defTabSz="685800" eaLnBrk="0" fontAlgn="base" hangingPunct="0">
              <a:spcBef>
                <a:spcPct val="0"/>
              </a:spcBef>
              <a:spcAft>
                <a:spcPct val="0"/>
              </a:spcAft>
            </a:pPr>
            <a:r>
              <a:rPr lang="en-GB" sz="1300" b="1" i="0">
                <a:solidFill>
                  <a:srgbClr val="000000"/>
                </a:solidFill>
                <a:latin typeface="Calibri" charset="0"/>
                <a:ea typeface="MS PGothic" charset="0"/>
                <a:cs typeface="MS PGothic" charset="0"/>
              </a:rPr>
              <a:t>Urban population (2015):</a:t>
            </a:r>
          </a:p>
          <a:p>
            <a:pPr algn="r" defTabSz="685800" eaLnBrk="0" fontAlgn="base" hangingPunct="0">
              <a:spcBef>
                <a:spcPct val="0"/>
              </a:spcBef>
              <a:spcAft>
                <a:spcPct val="0"/>
              </a:spcAft>
            </a:pPr>
            <a:r>
              <a:rPr lang="en-GB" sz="1300" b="1" i="0">
                <a:solidFill>
                  <a:srgbClr val="000000"/>
                </a:solidFill>
                <a:latin typeface="Calibri" charset="0"/>
                <a:ea typeface="MS PGothic" charset="0"/>
                <a:cs typeface="MS PGothic" charset="0"/>
              </a:rPr>
              <a:t>38%</a:t>
            </a:r>
          </a:p>
          <a:p>
            <a:pPr algn="r" defTabSz="685800" eaLnBrk="0" fontAlgn="base" hangingPunct="0">
              <a:spcBef>
                <a:spcPct val="0"/>
              </a:spcBef>
              <a:spcAft>
                <a:spcPct val="0"/>
              </a:spcAft>
            </a:pPr>
            <a:r>
              <a:rPr lang="en-GB" sz="1300" b="1" i="0">
                <a:solidFill>
                  <a:srgbClr val="000000"/>
                </a:solidFill>
                <a:latin typeface="Calibri" charset="0"/>
                <a:ea typeface="MS PGothic" charset="0"/>
                <a:cs typeface="MS PGothic" charset="0"/>
              </a:rPr>
              <a:t>(73%)</a:t>
            </a:r>
          </a:p>
        </p:txBody>
      </p:sp>
      <p:sp>
        <p:nvSpPr>
          <p:cNvPr id="68613" name="Text Box 19"/>
          <p:cNvSpPr txBox="1">
            <a:spLocks noChangeArrowheads="1"/>
          </p:cNvSpPr>
          <p:nvPr/>
        </p:nvSpPr>
        <p:spPr bwMode="auto">
          <a:xfrm>
            <a:off x="5702141" y="4319190"/>
            <a:ext cx="3170011" cy="492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lvl1pPr>
              <a:defRPr sz="1200" i="1">
                <a:solidFill>
                  <a:schemeClr val="tx1"/>
                </a:solidFill>
                <a:latin typeface="Arial" charset="0"/>
                <a:ea typeface="ＭＳ Ｐゴシック" charset="0"/>
                <a:cs typeface="ＭＳ Ｐゴシック" charset="0"/>
              </a:defRPr>
            </a:lvl1pPr>
            <a:lvl2pPr marL="742950" indent="-285750">
              <a:defRPr sz="1200" i="1">
                <a:solidFill>
                  <a:schemeClr val="tx1"/>
                </a:solidFill>
                <a:latin typeface="Arial" charset="0"/>
                <a:ea typeface="ＭＳ Ｐゴシック" charset="0"/>
              </a:defRPr>
            </a:lvl2pPr>
            <a:lvl3pPr marL="1143000" indent="-228600">
              <a:defRPr sz="1200" i="1">
                <a:solidFill>
                  <a:schemeClr val="tx1"/>
                </a:solidFill>
                <a:latin typeface="Arial" charset="0"/>
                <a:ea typeface="ＭＳ Ｐゴシック" charset="0"/>
              </a:defRPr>
            </a:lvl3pPr>
            <a:lvl4pPr marL="1600200" indent="-228600">
              <a:defRPr sz="1200" i="1">
                <a:solidFill>
                  <a:schemeClr val="tx1"/>
                </a:solidFill>
                <a:latin typeface="Arial" charset="0"/>
                <a:ea typeface="ＭＳ Ｐゴシック" charset="0"/>
              </a:defRPr>
            </a:lvl4pPr>
            <a:lvl5pPr marL="2057400" indent="-228600">
              <a:defRPr sz="1200" i="1">
                <a:solidFill>
                  <a:schemeClr val="tx1"/>
                </a:solidFill>
                <a:latin typeface="Arial" charset="0"/>
                <a:ea typeface="ＭＳ Ｐゴシック" charset="0"/>
              </a:defRPr>
            </a:lvl5pPr>
            <a:lvl6pPr marL="2514600" indent="-228600" eaLnBrk="0" fontAlgn="base" hangingPunct="0">
              <a:spcBef>
                <a:spcPct val="0"/>
              </a:spcBef>
              <a:spcAft>
                <a:spcPct val="0"/>
              </a:spcAft>
              <a:defRPr sz="1200" i="1">
                <a:solidFill>
                  <a:schemeClr val="tx1"/>
                </a:solidFill>
                <a:latin typeface="Arial" charset="0"/>
                <a:ea typeface="ＭＳ Ｐゴシック" charset="0"/>
              </a:defRPr>
            </a:lvl6pPr>
            <a:lvl7pPr marL="2971800" indent="-228600" eaLnBrk="0" fontAlgn="base" hangingPunct="0">
              <a:spcBef>
                <a:spcPct val="0"/>
              </a:spcBef>
              <a:spcAft>
                <a:spcPct val="0"/>
              </a:spcAft>
              <a:defRPr sz="1200" i="1">
                <a:solidFill>
                  <a:schemeClr val="tx1"/>
                </a:solidFill>
                <a:latin typeface="Arial" charset="0"/>
                <a:ea typeface="ＭＳ Ｐゴシック" charset="0"/>
              </a:defRPr>
            </a:lvl7pPr>
            <a:lvl8pPr marL="3429000" indent="-228600" eaLnBrk="0" fontAlgn="base" hangingPunct="0">
              <a:spcBef>
                <a:spcPct val="0"/>
              </a:spcBef>
              <a:spcAft>
                <a:spcPct val="0"/>
              </a:spcAft>
              <a:defRPr sz="1200" i="1">
                <a:solidFill>
                  <a:schemeClr val="tx1"/>
                </a:solidFill>
                <a:latin typeface="Arial" charset="0"/>
                <a:ea typeface="ＭＳ Ｐゴシック" charset="0"/>
              </a:defRPr>
            </a:lvl8pPr>
            <a:lvl9pPr marL="3886200" indent="-228600" eaLnBrk="0" fontAlgn="base" hangingPunct="0">
              <a:spcBef>
                <a:spcPct val="0"/>
              </a:spcBef>
              <a:spcAft>
                <a:spcPct val="0"/>
              </a:spcAft>
              <a:defRPr sz="1200" i="1">
                <a:solidFill>
                  <a:schemeClr val="tx1"/>
                </a:solidFill>
                <a:latin typeface="Arial" charset="0"/>
                <a:ea typeface="ＭＳ Ｐゴシック" charset="0"/>
              </a:defRPr>
            </a:lvl9pPr>
          </a:lstStyle>
          <a:p>
            <a:pPr algn="r" defTabSz="685800" eaLnBrk="0" fontAlgn="base" hangingPunct="0">
              <a:spcBef>
                <a:spcPct val="0"/>
              </a:spcBef>
              <a:spcAft>
                <a:spcPct val="0"/>
              </a:spcAft>
            </a:pPr>
            <a:r>
              <a:rPr lang="en-GB" sz="1300" b="1" i="0">
                <a:solidFill>
                  <a:srgbClr val="000000"/>
                </a:solidFill>
                <a:latin typeface="Calibri" charset="0"/>
                <a:ea typeface="MS PGothic" charset="0"/>
                <a:cs typeface="MS PGothic" charset="0"/>
              </a:rPr>
              <a:t>Life expectancy at birth: 59 years</a:t>
            </a:r>
          </a:p>
          <a:p>
            <a:pPr algn="r" defTabSz="685800" eaLnBrk="0" fontAlgn="base" hangingPunct="0">
              <a:spcBef>
                <a:spcPct val="0"/>
              </a:spcBef>
              <a:spcAft>
                <a:spcPct val="0"/>
              </a:spcAft>
            </a:pPr>
            <a:r>
              <a:rPr lang="en-GB" sz="1300" b="1" i="0">
                <a:solidFill>
                  <a:srgbClr val="000000"/>
                </a:solidFill>
                <a:latin typeface="Calibri" charset="0"/>
                <a:ea typeface="MS PGothic" charset="0"/>
                <a:cs typeface="MS PGothic" charset="0"/>
              </a:rPr>
              <a:t> (80 years)</a:t>
            </a:r>
          </a:p>
        </p:txBody>
      </p:sp>
      <p:sp>
        <p:nvSpPr>
          <p:cNvPr id="68614" name="Text Box 20"/>
          <p:cNvSpPr txBox="1">
            <a:spLocks noChangeArrowheads="1"/>
          </p:cNvSpPr>
          <p:nvPr/>
        </p:nvSpPr>
        <p:spPr bwMode="auto">
          <a:xfrm>
            <a:off x="5643184" y="5196253"/>
            <a:ext cx="3401116" cy="492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lvl1pPr>
              <a:defRPr sz="1200" i="1">
                <a:solidFill>
                  <a:schemeClr val="tx1"/>
                </a:solidFill>
                <a:latin typeface="Arial" charset="0"/>
                <a:ea typeface="ＭＳ Ｐゴシック" charset="0"/>
                <a:cs typeface="ＭＳ Ｐゴシック" charset="0"/>
              </a:defRPr>
            </a:lvl1pPr>
            <a:lvl2pPr marL="742950" indent="-285750">
              <a:defRPr sz="1200" i="1">
                <a:solidFill>
                  <a:schemeClr val="tx1"/>
                </a:solidFill>
                <a:latin typeface="Arial" charset="0"/>
                <a:ea typeface="ＭＳ Ｐゴシック" charset="0"/>
              </a:defRPr>
            </a:lvl2pPr>
            <a:lvl3pPr marL="1143000" indent="-228600">
              <a:defRPr sz="1200" i="1">
                <a:solidFill>
                  <a:schemeClr val="tx1"/>
                </a:solidFill>
                <a:latin typeface="Arial" charset="0"/>
                <a:ea typeface="ＭＳ Ｐゴシック" charset="0"/>
              </a:defRPr>
            </a:lvl3pPr>
            <a:lvl4pPr marL="1600200" indent="-228600">
              <a:defRPr sz="1200" i="1">
                <a:solidFill>
                  <a:schemeClr val="tx1"/>
                </a:solidFill>
                <a:latin typeface="Arial" charset="0"/>
                <a:ea typeface="ＭＳ Ｐゴシック" charset="0"/>
              </a:defRPr>
            </a:lvl4pPr>
            <a:lvl5pPr marL="2057400" indent="-228600">
              <a:defRPr sz="1200" i="1">
                <a:solidFill>
                  <a:schemeClr val="tx1"/>
                </a:solidFill>
                <a:latin typeface="Arial" charset="0"/>
                <a:ea typeface="ＭＳ Ｐゴシック" charset="0"/>
              </a:defRPr>
            </a:lvl5pPr>
            <a:lvl6pPr marL="2514600" indent="-228600" eaLnBrk="0" fontAlgn="base" hangingPunct="0">
              <a:spcBef>
                <a:spcPct val="0"/>
              </a:spcBef>
              <a:spcAft>
                <a:spcPct val="0"/>
              </a:spcAft>
              <a:defRPr sz="1200" i="1">
                <a:solidFill>
                  <a:schemeClr val="tx1"/>
                </a:solidFill>
                <a:latin typeface="Arial" charset="0"/>
                <a:ea typeface="ＭＳ Ｐゴシック" charset="0"/>
              </a:defRPr>
            </a:lvl6pPr>
            <a:lvl7pPr marL="2971800" indent="-228600" eaLnBrk="0" fontAlgn="base" hangingPunct="0">
              <a:spcBef>
                <a:spcPct val="0"/>
              </a:spcBef>
              <a:spcAft>
                <a:spcPct val="0"/>
              </a:spcAft>
              <a:defRPr sz="1200" i="1">
                <a:solidFill>
                  <a:schemeClr val="tx1"/>
                </a:solidFill>
                <a:latin typeface="Arial" charset="0"/>
                <a:ea typeface="ＭＳ Ｐゴシック" charset="0"/>
              </a:defRPr>
            </a:lvl7pPr>
            <a:lvl8pPr marL="3429000" indent="-228600" eaLnBrk="0" fontAlgn="base" hangingPunct="0">
              <a:spcBef>
                <a:spcPct val="0"/>
              </a:spcBef>
              <a:spcAft>
                <a:spcPct val="0"/>
              </a:spcAft>
              <a:defRPr sz="1200" i="1">
                <a:solidFill>
                  <a:schemeClr val="tx1"/>
                </a:solidFill>
                <a:latin typeface="Arial" charset="0"/>
                <a:ea typeface="ＭＳ Ｐゴシック" charset="0"/>
              </a:defRPr>
            </a:lvl8pPr>
            <a:lvl9pPr marL="3886200" indent="-228600" eaLnBrk="0" fontAlgn="base" hangingPunct="0">
              <a:spcBef>
                <a:spcPct val="0"/>
              </a:spcBef>
              <a:spcAft>
                <a:spcPct val="0"/>
              </a:spcAft>
              <a:defRPr sz="1200" i="1">
                <a:solidFill>
                  <a:schemeClr val="tx1"/>
                </a:solidFill>
                <a:latin typeface="Arial" charset="0"/>
                <a:ea typeface="ＭＳ Ｐゴシック" charset="0"/>
              </a:defRPr>
            </a:lvl9pPr>
          </a:lstStyle>
          <a:p>
            <a:pPr algn="r" defTabSz="685800" eaLnBrk="0" fontAlgn="base" hangingPunct="0">
              <a:spcBef>
                <a:spcPct val="0"/>
              </a:spcBef>
              <a:spcAft>
                <a:spcPct val="0"/>
              </a:spcAft>
            </a:pPr>
            <a:r>
              <a:rPr lang="en-GB" sz="1300" b="1" i="0">
                <a:solidFill>
                  <a:srgbClr val="000000"/>
                </a:solidFill>
                <a:latin typeface="Calibri" charset="0"/>
                <a:ea typeface="MS PGothic" charset="0"/>
                <a:cs typeface="MS PGothic" charset="0"/>
              </a:rPr>
              <a:t>Infant mortality rate (per 1,000 live births): 56</a:t>
            </a:r>
          </a:p>
          <a:p>
            <a:pPr algn="r" defTabSz="685800" eaLnBrk="0" fontAlgn="base" hangingPunct="0">
              <a:spcBef>
                <a:spcPct val="0"/>
              </a:spcBef>
              <a:spcAft>
                <a:spcPct val="0"/>
              </a:spcAft>
            </a:pPr>
            <a:endParaRPr lang="en-GB" sz="1300" b="1" i="0">
              <a:solidFill>
                <a:srgbClr val="000000"/>
              </a:solidFill>
              <a:latin typeface="Calibri" charset="0"/>
              <a:ea typeface="MS PGothic" charset="0"/>
              <a:cs typeface="MS PGothic" charset="0"/>
            </a:endParaRPr>
          </a:p>
        </p:txBody>
      </p:sp>
      <p:sp>
        <p:nvSpPr>
          <p:cNvPr id="68615" name="Text Box 21"/>
          <p:cNvSpPr txBox="1">
            <a:spLocks noChangeArrowheads="1"/>
          </p:cNvSpPr>
          <p:nvPr/>
        </p:nvSpPr>
        <p:spPr bwMode="auto">
          <a:xfrm>
            <a:off x="615843" y="5314108"/>
            <a:ext cx="2934277" cy="492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lvl1pPr>
              <a:defRPr sz="1200" i="1">
                <a:solidFill>
                  <a:schemeClr val="tx1"/>
                </a:solidFill>
                <a:latin typeface="Arial" charset="0"/>
                <a:ea typeface="ＭＳ Ｐゴシック" charset="0"/>
                <a:cs typeface="ＭＳ Ｐゴシック" charset="0"/>
              </a:defRPr>
            </a:lvl1pPr>
            <a:lvl2pPr marL="742950" indent="-285750">
              <a:defRPr sz="1200" i="1">
                <a:solidFill>
                  <a:schemeClr val="tx1"/>
                </a:solidFill>
                <a:latin typeface="Arial" charset="0"/>
                <a:ea typeface="ＭＳ Ｐゴシック" charset="0"/>
              </a:defRPr>
            </a:lvl2pPr>
            <a:lvl3pPr marL="1143000" indent="-228600">
              <a:defRPr sz="1200" i="1">
                <a:solidFill>
                  <a:schemeClr val="tx1"/>
                </a:solidFill>
                <a:latin typeface="Arial" charset="0"/>
                <a:ea typeface="ＭＳ Ｐゴシック" charset="0"/>
              </a:defRPr>
            </a:lvl3pPr>
            <a:lvl4pPr marL="1600200" indent="-228600">
              <a:defRPr sz="1200" i="1">
                <a:solidFill>
                  <a:schemeClr val="tx1"/>
                </a:solidFill>
                <a:latin typeface="Arial" charset="0"/>
                <a:ea typeface="ＭＳ Ｐゴシック" charset="0"/>
              </a:defRPr>
            </a:lvl4pPr>
            <a:lvl5pPr marL="2057400" indent="-228600">
              <a:defRPr sz="1200" i="1">
                <a:solidFill>
                  <a:schemeClr val="tx1"/>
                </a:solidFill>
                <a:latin typeface="Arial" charset="0"/>
                <a:ea typeface="ＭＳ Ｐゴシック" charset="0"/>
              </a:defRPr>
            </a:lvl5pPr>
            <a:lvl6pPr marL="2514600" indent="-228600" eaLnBrk="0" fontAlgn="base" hangingPunct="0">
              <a:spcBef>
                <a:spcPct val="0"/>
              </a:spcBef>
              <a:spcAft>
                <a:spcPct val="0"/>
              </a:spcAft>
              <a:defRPr sz="1200" i="1">
                <a:solidFill>
                  <a:schemeClr val="tx1"/>
                </a:solidFill>
                <a:latin typeface="Arial" charset="0"/>
                <a:ea typeface="ＭＳ Ｐゴシック" charset="0"/>
              </a:defRPr>
            </a:lvl6pPr>
            <a:lvl7pPr marL="2971800" indent="-228600" eaLnBrk="0" fontAlgn="base" hangingPunct="0">
              <a:spcBef>
                <a:spcPct val="0"/>
              </a:spcBef>
              <a:spcAft>
                <a:spcPct val="0"/>
              </a:spcAft>
              <a:defRPr sz="1200" i="1">
                <a:solidFill>
                  <a:schemeClr val="tx1"/>
                </a:solidFill>
                <a:latin typeface="Arial" charset="0"/>
                <a:ea typeface="ＭＳ Ｐゴシック" charset="0"/>
              </a:defRPr>
            </a:lvl7pPr>
            <a:lvl8pPr marL="3429000" indent="-228600" eaLnBrk="0" fontAlgn="base" hangingPunct="0">
              <a:spcBef>
                <a:spcPct val="0"/>
              </a:spcBef>
              <a:spcAft>
                <a:spcPct val="0"/>
              </a:spcAft>
              <a:defRPr sz="1200" i="1">
                <a:solidFill>
                  <a:schemeClr val="tx1"/>
                </a:solidFill>
                <a:latin typeface="Arial" charset="0"/>
                <a:ea typeface="ＭＳ Ｐゴシック" charset="0"/>
              </a:defRPr>
            </a:lvl8pPr>
            <a:lvl9pPr marL="3886200" indent="-228600" eaLnBrk="0" fontAlgn="base" hangingPunct="0">
              <a:spcBef>
                <a:spcPct val="0"/>
              </a:spcBef>
              <a:spcAft>
                <a:spcPct val="0"/>
              </a:spcAft>
              <a:defRPr sz="1200" i="1">
                <a:solidFill>
                  <a:schemeClr val="tx1"/>
                </a:solidFill>
                <a:latin typeface="Arial" charset="0"/>
                <a:ea typeface="ＭＳ Ｐゴシック" charset="0"/>
              </a:defRPr>
            </a:lvl9pPr>
          </a:lstStyle>
          <a:p>
            <a:pPr defTabSz="685800" eaLnBrk="0" fontAlgn="base" hangingPunct="0">
              <a:spcBef>
                <a:spcPct val="0"/>
              </a:spcBef>
              <a:spcAft>
                <a:spcPct val="0"/>
              </a:spcAft>
            </a:pPr>
            <a:r>
              <a:rPr lang="en-GB" sz="1300" b="1" i="0">
                <a:solidFill>
                  <a:srgbClr val="000000"/>
                </a:solidFill>
                <a:latin typeface="Calibri" charset="0"/>
                <a:ea typeface="MS PGothic" charset="0"/>
                <a:cs typeface="MS PGothic" charset="0"/>
              </a:rPr>
              <a:t>Adult population (aged 15-49) with HIV/AIDS (2014):   4.5 % </a:t>
            </a:r>
          </a:p>
        </p:txBody>
      </p:sp>
      <p:sp>
        <p:nvSpPr>
          <p:cNvPr id="68616" name="Text Box 22"/>
          <p:cNvSpPr txBox="1">
            <a:spLocks noChangeArrowheads="1"/>
          </p:cNvSpPr>
          <p:nvPr/>
        </p:nvSpPr>
        <p:spPr bwMode="auto">
          <a:xfrm>
            <a:off x="521480" y="2137545"/>
            <a:ext cx="2383022" cy="6924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lvl1pPr>
              <a:defRPr sz="1200" i="1">
                <a:solidFill>
                  <a:schemeClr val="tx1"/>
                </a:solidFill>
                <a:latin typeface="Arial" charset="0"/>
                <a:ea typeface="ＭＳ Ｐゴシック" charset="0"/>
                <a:cs typeface="ＭＳ Ｐゴシック" charset="0"/>
              </a:defRPr>
            </a:lvl1pPr>
            <a:lvl2pPr marL="742950" indent="-285750">
              <a:defRPr sz="1200" i="1">
                <a:solidFill>
                  <a:schemeClr val="tx1"/>
                </a:solidFill>
                <a:latin typeface="Arial" charset="0"/>
                <a:ea typeface="ＭＳ Ｐゴシック" charset="0"/>
              </a:defRPr>
            </a:lvl2pPr>
            <a:lvl3pPr marL="1143000" indent="-228600">
              <a:defRPr sz="1200" i="1">
                <a:solidFill>
                  <a:schemeClr val="tx1"/>
                </a:solidFill>
                <a:latin typeface="Arial" charset="0"/>
                <a:ea typeface="ＭＳ Ｐゴシック" charset="0"/>
              </a:defRPr>
            </a:lvl3pPr>
            <a:lvl4pPr marL="1600200" indent="-228600">
              <a:defRPr sz="1200" i="1">
                <a:solidFill>
                  <a:schemeClr val="tx1"/>
                </a:solidFill>
                <a:latin typeface="Arial" charset="0"/>
                <a:ea typeface="ＭＳ Ｐゴシック" charset="0"/>
              </a:defRPr>
            </a:lvl4pPr>
            <a:lvl5pPr marL="2057400" indent="-228600">
              <a:defRPr sz="1200" i="1">
                <a:solidFill>
                  <a:schemeClr val="tx1"/>
                </a:solidFill>
                <a:latin typeface="Arial" charset="0"/>
                <a:ea typeface="ＭＳ Ｐゴシック" charset="0"/>
              </a:defRPr>
            </a:lvl5pPr>
            <a:lvl6pPr marL="2514600" indent="-228600" eaLnBrk="0" fontAlgn="base" hangingPunct="0">
              <a:spcBef>
                <a:spcPct val="0"/>
              </a:spcBef>
              <a:spcAft>
                <a:spcPct val="0"/>
              </a:spcAft>
              <a:defRPr sz="1200" i="1">
                <a:solidFill>
                  <a:schemeClr val="tx1"/>
                </a:solidFill>
                <a:latin typeface="Arial" charset="0"/>
                <a:ea typeface="ＭＳ Ｐゴシック" charset="0"/>
              </a:defRPr>
            </a:lvl6pPr>
            <a:lvl7pPr marL="2971800" indent="-228600" eaLnBrk="0" fontAlgn="base" hangingPunct="0">
              <a:spcBef>
                <a:spcPct val="0"/>
              </a:spcBef>
              <a:spcAft>
                <a:spcPct val="0"/>
              </a:spcAft>
              <a:defRPr sz="1200" i="1">
                <a:solidFill>
                  <a:schemeClr val="tx1"/>
                </a:solidFill>
                <a:latin typeface="Arial" charset="0"/>
                <a:ea typeface="ＭＳ Ｐゴシック" charset="0"/>
              </a:defRPr>
            </a:lvl7pPr>
            <a:lvl8pPr marL="3429000" indent="-228600" eaLnBrk="0" fontAlgn="base" hangingPunct="0">
              <a:spcBef>
                <a:spcPct val="0"/>
              </a:spcBef>
              <a:spcAft>
                <a:spcPct val="0"/>
              </a:spcAft>
              <a:defRPr sz="1200" i="1">
                <a:solidFill>
                  <a:schemeClr val="tx1"/>
                </a:solidFill>
                <a:latin typeface="Arial" charset="0"/>
                <a:ea typeface="ＭＳ Ｐゴシック" charset="0"/>
              </a:defRPr>
            </a:lvl8pPr>
            <a:lvl9pPr marL="3886200" indent="-228600" eaLnBrk="0" fontAlgn="base" hangingPunct="0">
              <a:spcBef>
                <a:spcPct val="0"/>
              </a:spcBef>
              <a:spcAft>
                <a:spcPct val="0"/>
              </a:spcAft>
              <a:defRPr sz="1200" i="1">
                <a:solidFill>
                  <a:schemeClr val="tx1"/>
                </a:solidFill>
                <a:latin typeface="Arial" charset="0"/>
                <a:ea typeface="ＭＳ Ｐゴシック" charset="0"/>
              </a:defRPr>
            </a:lvl9pPr>
          </a:lstStyle>
          <a:p>
            <a:pPr defTabSz="685800" eaLnBrk="0" fontAlgn="base" hangingPunct="0">
              <a:spcBef>
                <a:spcPct val="0"/>
              </a:spcBef>
              <a:spcAft>
                <a:spcPct val="0"/>
              </a:spcAft>
            </a:pPr>
            <a:r>
              <a:rPr lang="en-GB" sz="1300" b="1" i="0">
                <a:solidFill>
                  <a:srgbClr val="000000"/>
                </a:solidFill>
                <a:latin typeface="Calibri" charset="0"/>
                <a:ea typeface="MS PGothic" charset="0"/>
                <a:cs typeface="MS PGothic" charset="0"/>
              </a:rPr>
              <a:t>GNI PPP per capita (2015): </a:t>
            </a:r>
          </a:p>
          <a:p>
            <a:pPr defTabSz="685800" eaLnBrk="0" fontAlgn="base" hangingPunct="0">
              <a:spcBef>
                <a:spcPct val="0"/>
              </a:spcBef>
              <a:spcAft>
                <a:spcPct val="0"/>
              </a:spcAft>
            </a:pPr>
            <a:r>
              <a:rPr lang="en-GB" sz="1300" b="1" i="0">
                <a:solidFill>
                  <a:srgbClr val="000000"/>
                </a:solidFill>
                <a:latin typeface="Calibri" charset="0"/>
                <a:ea typeface="MS PGothic" charset="0"/>
                <a:cs typeface="MS PGothic" charset="0"/>
              </a:rPr>
              <a:t>US$ 1, 628</a:t>
            </a:r>
          </a:p>
          <a:p>
            <a:pPr defTabSz="685800" eaLnBrk="0" fontAlgn="base" hangingPunct="0">
              <a:spcBef>
                <a:spcPct val="0"/>
              </a:spcBef>
              <a:spcAft>
                <a:spcPct val="0"/>
              </a:spcAft>
            </a:pPr>
            <a:r>
              <a:rPr lang="en-GB" sz="1300" b="1" i="0">
                <a:solidFill>
                  <a:srgbClr val="000000"/>
                </a:solidFill>
                <a:latin typeface="Calibri" charset="0"/>
                <a:ea typeface="MS PGothic" charset="0"/>
                <a:cs typeface="MS PGothic" charset="0"/>
              </a:rPr>
              <a:t>(US $ 34,435)</a:t>
            </a:r>
          </a:p>
        </p:txBody>
      </p:sp>
      <p:sp>
        <p:nvSpPr>
          <p:cNvPr id="68617" name="Text Box 23"/>
          <p:cNvSpPr txBox="1">
            <a:spLocks noChangeArrowheads="1"/>
          </p:cNvSpPr>
          <p:nvPr/>
        </p:nvSpPr>
        <p:spPr bwMode="auto">
          <a:xfrm>
            <a:off x="816492" y="1359617"/>
            <a:ext cx="2696779" cy="492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lvl1pPr>
              <a:defRPr sz="1200" i="1">
                <a:solidFill>
                  <a:schemeClr val="tx1"/>
                </a:solidFill>
                <a:latin typeface="Arial" charset="0"/>
                <a:ea typeface="ＭＳ Ｐゴシック" charset="0"/>
                <a:cs typeface="ＭＳ Ｐゴシック" charset="0"/>
              </a:defRPr>
            </a:lvl1pPr>
            <a:lvl2pPr marL="742950" indent="-285750">
              <a:defRPr sz="1200" i="1">
                <a:solidFill>
                  <a:schemeClr val="tx1"/>
                </a:solidFill>
                <a:latin typeface="Arial" charset="0"/>
                <a:ea typeface="ＭＳ Ｐゴシック" charset="0"/>
              </a:defRPr>
            </a:lvl2pPr>
            <a:lvl3pPr marL="1143000" indent="-228600">
              <a:defRPr sz="1200" i="1">
                <a:solidFill>
                  <a:schemeClr val="tx1"/>
                </a:solidFill>
                <a:latin typeface="Arial" charset="0"/>
                <a:ea typeface="ＭＳ Ｐゴシック" charset="0"/>
              </a:defRPr>
            </a:lvl3pPr>
            <a:lvl4pPr marL="1600200" indent="-228600">
              <a:defRPr sz="1200" i="1">
                <a:solidFill>
                  <a:schemeClr val="tx1"/>
                </a:solidFill>
                <a:latin typeface="Arial" charset="0"/>
                <a:ea typeface="ＭＳ Ｐゴシック" charset="0"/>
              </a:defRPr>
            </a:lvl4pPr>
            <a:lvl5pPr marL="2057400" indent="-228600">
              <a:defRPr sz="1200" i="1">
                <a:solidFill>
                  <a:schemeClr val="tx1"/>
                </a:solidFill>
                <a:latin typeface="Arial" charset="0"/>
                <a:ea typeface="ＭＳ Ｐゴシック" charset="0"/>
              </a:defRPr>
            </a:lvl5pPr>
            <a:lvl6pPr marL="2514600" indent="-228600" eaLnBrk="0" fontAlgn="base" hangingPunct="0">
              <a:spcBef>
                <a:spcPct val="0"/>
              </a:spcBef>
              <a:spcAft>
                <a:spcPct val="0"/>
              </a:spcAft>
              <a:defRPr sz="1200" i="1">
                <a:solidFill>
                  <a:schemeClr val="tx1"/>
                </a:solidFill>
                <a:latin typeface="Arial" charset="0"/>
                <a:ea typeface="ＭＳ Ｐゴシック" charset="0"/>
              </a:defRPr>
            </a:lvl6pPr>
            <a:lvl7pPr marL="2971800" indent="-228600" eaLnBrk="0" fontAlgn="base" hangingPunct="0">
              <a:spcBef>
                <a:spcPct val="0"/>
              </a:spcBef>
              <a:spcAft>
                <a:spcPct val="0"/>
              </a:spcAft>
              <a:defRPr sz="1200" i="1">
                <a:solidFill>
                  <a:schemeClr val="tx1"/>
                </a:solidFill>
                <a:latin typeface="Arial" charset="0"/>
                <a:ea typeface="ＭＳ Ｐゴシック" charset="0"/>
              </a:defRPr>
            </a:lvl7pPr>
            <a:lvl8pPr marL="3429000" indent="-228600" eaLnBrk="0" fontAlgn="base" hangingPunct="0">
              <a:spcBef>
                <a:spcPct val="0"/>
              </a:spcBef>
              <a:spcAft>
                <a:spcPct val="0"/>
              </a:spcAft>
              <a:defRPr sz="1200" i="1">
                <a:solidFill>
                  <a:schemeClr val="tx1"/>
                </a:solidFill>
                <a:latin typeface="Arial" charset="0"/>
                <a:ea typeface="ＭＳ Ｐゴシック" charset="0"/>
              </a:defRPr>
            </a:lvl8pPr>
            <a:lvl9pPr marL="3886200" indent="-228600" eaLnBrk="0" fontAlgn="base" hangingPunct="0">
              <a:spcBef>
                <a:spcPct val="0"/>
              </a:spcBef>
              <a:spcAft>
                <a:spcPct val="0"/>
              </a:spcAft>
              <a:defRPr sz="1200" i="1">
                <a:solidFill>
                  <a:schemeClr val="tx1"/>
                </a:solidFill>
                <a:latin typeface="Arial" charset="0"/>
                <a:ea typeface="ＭＳ Ｐゴシック" charset="0"/>
              </a:defRPr>
            </a:lvl9pPr>
          </a:lstStyle>
          <a:p>
            <a:pPr defTabSz="685800" eaLnBrk="0" fontAlgn="base" hangingPunct="0">
              <a:spcBef>
                <a:spcPct val="0"/>
              </a:spcBef>
              <a:spcAft>
                <a:spcPct val="0"/>
              </a:spcAft>
            </a:pPr>
            <a:r>
              <a:rPr lang="en-GB" sz="1300" b="1" i="0">
                <a:solidFill>
                  <a:srgbClr val="000000"/>
                </a:solidFill>
                <a:latin typeface="Calibri" charset="0"/>
                <a:ea typeface="MS PGothic" charset="0"/>
                <a:cs typeface="MS PGothic" charset="0"/>
              </a:rPr>
              <a:t>Population living on less than US$ 1.90 per day:  42.2 %  (0%)   (2013)  </a:t>
            </a:r>
          </a:p>
        </p:txBody>
      </p:sp>
      <p:sp>
        <p:nvSpPr>
          <p:cNvPr id="68618" name="Text Box 24"/>
          <p:cNvSpPr txBox="1">
            <a:spLocks noChangeArrowheads="1"/>
          </p:cNvSpPr>
          <p:nvPr/>
        </p:nvSpPr>
        <p:spPr bwMode="auto">
          <a:xfrm>
            <a:off x="454605" y="3220577"/>
            <a:ext cx="2414382" cy="10926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lvl1pPr>
              <a:defRPr sz="1200" i="1">
                <a:solidFill>
                  <a:schemeClr val="tx1"/>
                </a:solidFill>
                <a:latin typeface="Arial" charset="0"/>
                <a:ea typeface="ＭＳ Ｐゴシック" charset="0"/>
                <a:cs typeface="ＭＳ Ｐゴシック" charset="0"/>
              </a:defRPr>
            </a:lvl1pPr>
            <a:lvl2pPr marL="742950" indent="-285750">
              <a:defRPr sz="1200" i="1">
                <a:solidFill>
                  <a:schemeClr val="tx1"/>
                </a:solidFill>
                <a:latin typeface="Arial" charset="0"/>
                <a:ea typeface="ＭＳ Ｐゴシック" charset="0"/>
              </a:defRPr>
            </a:lvl2pPr>
            <a:lvl3pPr marL="1143000" indent="-228600">
              <a:defRPr sz="1200" i="1">
                <a:solidFill>
                  <a:schemeClr val="tx1"/>
                </a:solidFill>
                <a:latin typeface="Arial" charset="0"/>
                <a:ea typeface="ＭＳ Ｐゴシック" charset="0"/>
              </a:defRPr>
            </a:lvl3pPr>
            <a:lvl4pPr marL="1600200" indent="-228600">
              <a:defRPr sz="1200" i="1">
                <a:solidFill>
                  <a:schemeClr val="tx1"/>
                </a:solidFill>
                <a:latin typeface="Arial" charset="0"/>
                <a:ea typeface="ＭＳ Ｐゴシック" charset="0"/>
              </a:defRPr>
            </a:lvl4pPr>
            <a:lvl5pPr marL="2057400" indent="-228600">
              <a:defRPr sz="1200" i="1">
                <a:solidFill>
                  <a:schemeClr val="tx1"/>
                </a:solidFill>
                <a:latin typeface="Arial" charset="0"/>
                <a:ea typeface="ＭＳ Ｐゴシック" charset="0"/>
              </a:defRPr>
            </a:lvl5pPr>
            <a:lvl6pPr marL="2514600" indent="-228600" eaLnBrk="0" fontAlgn="base" hangingPunct="0">
              <a:spcBef>
                <a:spcPct val="0"/>
              </a:spcBef>
              <a:spcAft>
                <a:spcPct val="0"/>
              </a:spcAft>
              <a:defRPr sz="1200" i="1">
                <a:solidFill>
                  <a:schemeClr val="tx1"/>
                </a:solidFill>
                <a:latin typeface="Arial" charset="0"/>
                <a:ea typeface="ＭＳ Ｐゴシック" charset="0"/>
              </a:defRPr>
            </a:lvl6pPr>
            <a:lvl7pPr marL="2971800" indent="-228600" eaLnBrk="0" fontAlgn="base" hangingPunct="0">
              <a:spcBef>
                <a:spcPct val="0"/>
              </a:spcBef>
              <a:spcAft>
                <a:spcPct val="0"/>
              </a:spcAft>
              <a:defRPr sz="1200" i="1">
                <a:solidFill>
                  <a:schemeClr val="tx1"/>
                </a:solidFill>
                <a:latin typeface="Arial" charset="0"/>
                <a:ea typeface="ＭＳ Ｐゴシック" charset="0"/>
              </a:defRPr>
            </a:lvl7pPr>
            <a:lvl8pPr marL="3429000" indent="-228600" eaLnBrk="0" fontAlgn="base" hangingPunct="0">
              <a:spcBef>
                <a:spcPct val="0"/>
              </a:spcBef>
              <a:spcAft>
                <a:spcPct val="0"/>
              </a:spcAft>
              <a:defRPr sz="1200" i="1">
                <a:solidFill>
                  <a:schemeClr val="tx1"/>
                </a:solidFill>
                <a:latin typeface="Arial" charset="0"/>
                <a:ea typeface="ＭＳ Ｐゴシック" charset="0"/>
              </a:defRPr>
            </a:lvl8pPr>
            <a:lvl9pPr marL="3886200" indent="-228600" eaLnBrk="0" fontAlgn="base" hangingPunct="0">
              <a:spcBef>
                <a:spcPct val="0"/>
              </a:spcBef>
              <a:spcAft>
                <a:spcPct val="0"/>
              </a:spcAft>
              <a:defRPr sz="1200" i="1">
                <a:solidFill>
                  <a:schemeClr val="tx1"/>
                </a:solidFill>
                <a:latin typeface="Arial" charset="0"/>
                <a:ea typeface="ＭＳ Ｐゴシック" charset="0"/>
              </a:defRPr>
            </a:lvl9pPr>
          </a:lstStyle>
          <a:p>
            <a:pPr defTabSz="685800" eaLnBrk="0" fontAlgn="base" hangingPunct="0">
              <a:spcBef>
                <a:spcPct val="0"/>
              </a:spcBef>
              <a:spcAft>
                <a:spcPct val="0"/>
              </a:spcAft>
            </a:pPr>
            <a:r>
              <a:rPr lang="en-GB" sz="1300" b="1" i="0">
                <a:solidFill>
                  <a:srgbClr val="000000"/>
                </a:solidFill>
                <a:latin typeface="Calibri" charset="0"/>
                <a:ea typeface="MS PGothic" charset="0"/>
                <a:cs typeface="MS PGothic" charset="0"/>
              </a:rPr>
              <a:t>Population using improved sanitation (2015):</a:t>
            </a:r>
          </a:p>
          <a:p>
            <a:pPr defTabSz="685800" eaLnBrk="0" fontAlgn="base" hangingPunct="0">
              <a:spcBef>
                <a:spcPct val="0"/>
              </a:spcBef>
              <a:spcAft>
                <a:spcPct val="0"/>
              </a:spcAft>
            </a:pPr>
            <a:r>
              <a:rPr lang="en-GB" sz="1300" b="1">
                <a:solidFill>
                  <a:srgbClr val="000000"/>
                </a:solidFill>
                <a:latin typeface="Calibri" charset="0"/>
                <a:ea typeface="MS PGothic" charset="0"/>
                <a:cs typeface="MS PGothic" charset="0"/>
              </a:rPr>
              <a:t>Urban	Rural</a:t>
            </a:r>
          </a:p>
          <a:p>
            <a:pPr defTabSz="685800" eaLnBrk="0" fontAlgn="base" hangingPunct="0">
              <a:spcBef>
                <a:spcPct val="0"/>
              </a:spcBef>
              <a:spcAft>
                <a:spcPct val="0"/>
              </a:spcAft>
            </a:pPr>
            <a:r>
              <a:rPr lang="en-GB" sz="1300" b="1" i="0">
                <a:solidFill>
                  <a:srgbClr val="000000"/>
                </a:solidFill>
                <a:latin typeface="Calibri" charset="0"/>
                <a:ea typeface="MS PGothic" charset="0"/>
                <a:cs typeface="MS PGothic" charset="0"/>
              </a:rPr>
              <a:t>40%	23%</a:t>
            </a:r>
          </a:p>
          <a:p>
            <a:pPr defTabSz="685800" eaLnBrk="0" fontAlgn="base" hangingPunct="0">
              <a:spcBef>
                <a:spcPct val="0"/>
              </a:spcBef>
              <a:spcAft>
                <a:spcPct val="0"/>
              </a:spcAft>
            </a:pPr>
            <a:r>
              <a:rPr lang="en-GB" sz="1300" b="1" i="0">
                <a:solidFill>
                  <a:srgbClr val="000000"/>
                </a:solidFill>
                <a:latin typeface="Calibri" charset="0"/>
                <a:ea typeface="MS PGothic" charset="0"/>
                <a:cs typeface="MS PGothic" charset="0"/>
              </a:rPr>
              <a:t>(99%	96%)</a:t>
            </a:r>
          </a:p>
        </p:txBody>
      </p:sp>
      <p:grpSp>
        <p:nvGrpSpPr>
          <p:cNvPr id="68619" name="Group 1"/>
          <p:cNvGrpSpPr>
            <a:grpSpLocks/>
          </p:cNvGrpSpPr>
          <p:nvPr/>
        </p:nvGrpSpPr>
        <p:grpSpPr bwMode="auto">
          <a:xfrm>
            <a:off x="2559411" y="1552102"/>
            <a:ext cx="4151393" cy="3930167"/>
            <a:chOff x="2286000" y="1752600"/>
            <a:chExt cx="4598265" cy="4292600"/>
          </a:xfrm>
        </p:grpSpPr>
        <p:sp>
          <p:nvSpPr>
            <p:cNvPr id="68623" name="Oval 27"/>
            <p:cNvSpPr>
              <a:spLocks noChangeArrowheads="1"/>
            </p:cNvSpPr>
            <p:nvPr/>
          </p:nvSpPr>
          <p:spPr bwMode="auto">
            <a:xfrm>
              <a:off x="3810000" y="3276600"/>
              <a:ext cx="1447800" cy="1371600"/>
            </a:xfrm>
            <a:prstGeom prst="ellipse">
              <a:avLst/>
            </a:prstGeom>
            <a:solidFill>
              <a:schemeClr val="tx1"/>
            </a:solidFill>
            <a:ln w="12700" cap="sq">
              <a:solidFill>
                <a:schemeClr val="tx1"/>
              </a:solidFill>
              <a:round/>
              <a:headEnd type="none" w="sm" len="sm"/>
              <a:tailEnd type="none" w="sm" len="sm"/>
            </a:ln>
          </p:spPr>
          <p:txBody>
            <a:bodyPr wrap="none" anchor="ctr"/>
            <a:lstStyle/>
            <a:p>
              <a:pPr defTabSz="685800" eaLnBrk="0" fontAlgn="base" hangingPunct="0">
                <a:spcBef>
                  <a:spcPct val="0"/>
                </a:spcBef>
                <a:spcAft>
                  <a:spcPct val="0"/>
                </a:spcAft>
              </a:pPr>
              <a:endParaRPr lang="en-US" sz="1050">
                <a:solidFill>
                  <a:srgbClr val="FFFFFF"/>
                </a:solidFill>
                <a:latin typeface="Calibri" charset="0"/>
                <a:ea typeface="MS PGothic" charset="0"/>
                <a:cs typeface="MS PGothic" charset="0"/>
              </a:endParaRPr>
            </a:p>
          </p:txBody>
        </p:sp>
        <p:sp>
          <p:nvSpPr>
            <p:cNvPr id="667653" name="AutoShape 5"/>
            <p:cNvSpPr>
              <a:spLocks noChangeArrowheads="1"/>
            </p:cNvSpPr>
            <p:nvPr/>
          </p:nvSpPr>
          <p:spPr bwMode="auto">
            <a:xfrm>
              <a:off x="2286000" y="1752600"/>
              <a:ext cx="4598265" cy="4292600"/>
            </a:xfrm>
            <a:custGeom>
              <a:avLst/>
              <a:gdLst>
                <a:gd name="G0" fmla="+- 7869 0 0"/>
                <a:gd name="G1" fmla="+- 21600 0 7869"/>
                <a:gd name="G2" fmla="+- 21600 0 7869"/>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869" y="10800"/>
                  </a:moveTo>
                  <a:cubicBezTo>
                    <a:pt x="7869" y="12419"/>
                    <a:pt x="9181" y="13731"/>
                    <a:pt x="10800" y="13731"/>
                  </a:cubicBezTo>
                  <a:cubicBezTo>
                    <a:pt x="12419" y="13731"/>
                    <a:pt x="13731" y="12419"/>
                    <a:pt x="13731" y="10800"/>
                  </a:cubicBezTo>
                  <a:cubicBezTo>
                    <a:pt x="13731" y="9181"/>
                    <a:pt x="12419" y="7869"/>
                    <a:pt x="10800" y="7869"/>
                  </a:cubicBezTo>
                  <a:cubicBezTo>
                    <a:pt x="9181" y="7869"/>
                    <a:pt x="7869" y="9181"/>
                    <a:pt x="7869" y="10800"/>
                  </a:cubicBezTo>
                  <a:close/>
                </a:path>
              </a:pathLst>
            </a:custGeom>
            <a:solidFill>
              <a:srgbClr val="FFCC00"/>
            </a:solidFill>
            <a:ln w="12700">
              <a:noFill/>
              <a:round/>
              <a:headEnd/>
              <a:tailEnd/>
            </a:ln>
            <a:effectLst/>
          </p:spPr>
          <p:txBody>
            <a:bodyPr wrap="none" anchor="ctr"/>
            <a:lstStyle/>
            <a:p>
              <a:pPr algn="ctr" defTabSz="685800" eaLnBrk="0" fontAlgn="base" hangingPunct="0">
                <a:spcBef>
                  <a:spcPct val="0"/>
                </a:spcBef>
                <a:spcAft>
                  <a:spcPct val="0"/>
                </a:spcAft>
                <a:defRPr/>
              </a:pPr>
              <a:endParaRPr lang="en-US" sz="1050">
                <a:solidFill>
                  <a:srgbClr val="FFFFFF"/>
                </a:solidFill>
                <a:effectLst>
                  <a:outerShdw blurRad="38100" dist="38100" dir="2700000" algn="tl">
                    <a:srgbClr val="FFFFFF"/>
                  </a:outerShdw>
                </a:effectLst>
                <a:latin typeface="Calibri"/>
                <a:ea typeface="Geneva" charset="-128"/>
                <a:cs typeface="Calibri"/>
              </a:endParaRPr>
            </a:p>
          </p:txBody>
        </p:sp>
        <p:sp>
          <p:nvSpPr>
            <p:cNvPr id="68625" name="Text Box 6"/>
            <p:cNvSpPr txBox="1">
              <a:spLocks noChangeArrowheads="1"/>
            </p:cNvSpPr>
            <p:nvPr/>
          </p:nvSpPr>
          <p:spPr bwMode="auto">
            <a:xfrm>
              <a:off x="3886200" y="3429000"/>
              <a:ext cx="1409700" cy="8367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a:defRPr sz="1200" i="1">
                  <a:solidFill>
                    <a:schemeClr val="tx1"/>
                  </a:solidFill>
                  <a:latin typeface="Arial" charset="0"/>
                  <a:ea typeface="ＭＳ Ｐゴシック" charset="0"/>
                  <a:cs typeface="ＭＳ Ｐゴシック" charset="0"/>
                </a:defRPr>
              </a:lvl1pPr>
              <a:lvl2pPr marL="742950" indent="-285750">
                <a:defRPr sz="1200" i="1">
                  <a:solidFill>
                    <a:schemeClr val="tx1"/>
                  </a:solidFill>
                  <a:latin typeface="Arial" charset="0"/>
                  <a:ea typeface="ＭＳ Ｐゴシック" charset="0"/>
                </a:defRPr>
              </a:lvl2pPr>
              <a:lvl3pPr marL="1143000" indent="-228600">
                <a:defRPr sz="1200" i="1">
                  <a:solidFill>
                    <a:schemeClr val="tx1"/>
                  </a:solidFill>
                  <a:latin typeface="Arial" charset="0"/>
                  <a:ea typeface="ＭＳ Ｐゴシック" charset="0"/>
                </a:defRPr>
              </a:lvl3pPr>
              <a:lvl4pPr marL="1600200" indent="-228600">
                <a:defRPr sz="1200" i="1">
                  <a:solidFill>
                    <a:schemeClr val="tx1"/>
                  </a:solidFill>
                  <a:latin typeface="Arial" charset="0"/>
                  <a:ea typeface="ＭＳ Ｐゴシック" charset="0"/>
                </a:defRPr>
              </a:lvl4pPr>
              <a:lvl5pPr marL="2057400" indent="-228600">
                <a:defRPr sz="1200" i="1">
                  <a:solidFill>
                    <a:schemeClr val="tx1"/>
                  </a:solidFill>
                  <a:latin typeface="Arial" charset="0"/>
                  <a:ea typeface="ＭＳ Ｐゴシック" charset="0"/>
                </a:defRPr>
              </a:lvl5pPr>
              <a:lvl6pPr marL="2514600" indent="-228600" eaLnBrk="0" fontAlgn="base" hangingPunct="0">
                <a:spcBef>
                  <a:spcPct val="0"/>
                </a:spcBef>
                <a:spcAft>
                  <a:spcPct val="0"/>
                </a:spcAft>
                <a:defRPr sz="1200" i="1">
                  <a:solidFill>
                    <a:schemeClr val="tx1"/>
                  </a:solidFill>
                  <a:latin typeface="Arial" charset="0"/>
                  <a:ea typeface="ＭＳ Ｐゴシック" charset="0"/>
                </a:defRPr>
              </a:lvl6pPr>
              <a:lvl7pPr marL="2971800" indent="-228600" eaLnBrk="0" fontAlgn="base" hangingPunct="0">
                <a:spcBef>
                  <a:spcPct val="0"/>
                </a:spcBef>
                <a:spcAft>
                  <a:spcPct val="0"/>
                </a:spcAft>
                <a:defRPr sz="1200" i="1">
                  <a:solidFill>
                    <a:schemeClr val="tx1"/>
                  </a:solidFill>
                  <a:latin typeface="Arial" charset="0"/>
                  <a:ea typeface="ＭＳ Ｐゴシック" charset="0"/>
                </a:defRPr>
              </a:lvl7pPr>
              <a:lvl8pPr marL="3429000" indent="-228600" eaLnBrk="0" fontAlgn="base" hangingPunct="0">
                <a:spcBef>
                  <a:spcPct val="0"/>
                </a:spcBef>
                <a:spcAft>
                  <a:spcPct val="0"/>
                </a:spcAft>
                <a:defRPr sz="1200" i="1">
                  <a:solidFill>
                    <a:schemeClr val="tx1"/>
                  </a:solidFill>
                  <a:latin typeface="Arial" charset="0"/>
                  <a:ea typeface="ＭＳ Ｐゴシック" charset="0"/>
                </a:defRPr>
              </a:lvl8pPr>
              <a:lvl9pPr marL="3886200" indent="-228600" eaLnBrk="0" fontAlgn="base" hangingPunct="0">
                <a:spcBef>
                  <a:spcPct val="0"/>
                </a:spcBef>
                <a:spcAft>
                  <a:spcPct val="0"/>
                </a:spcAft>
                <a:defRPr sz="1200" i="1">
                  <a:solidFill>
                    <a:schemeClr val="tx1"/>
                  </a:solidFill>
                  <a:latin typeface="Arial" charset="0"/>
                  <a:ea typeface="ＭＳ Ｐゴシック" charset="0"/>
                </a:defRPr>
              </a:lvl9pPr>
            </a:lstStyle>
            <a:p>
              <a:pPr algn="ctr" defTabSz="685800" eaLnBrk="0" fontAlgn="base" hangingPunct="0">
                <a:spcBef>
                  <a:spcPct val="20000"/>
                </a:spcBef>
                <a:spcAft>
                  <a:spcPct val="0"/>
                </a:spcAft>
              </a:pPr>
              <a:r>
                <a:rPr lang="en-GB" b="1" i="0">
                  <a:solidFill>
                    <a:srgbClr val="000000"/>
                  </a:solidFill>
                  <a:latin typeface="Calibri" charset="0"/>
                  <a:ea typeface="MS PGothic" charset="0"/>
                  <a:cs typeface="MS PGothic" charset="0"/>
                </a:rPr>
                <a:t>State</a:t>
              </a:r>
            </a:p>
            <a:p>
              <a:pPr algn="ctr" defTabSz="685800" eaLnBrk="0" fontAlgn="base" hangingPunct="0">
                <a:spcBef>
                  <a:spcPct val="20000"/>
                </a:spcBef>
                <a:spcAft>
                  <a:spcPct val="0"/>
                </a:spcAft>
              </a:pPr>
              <a:r>
                <a:rPr lang="en-GB" b="1" i="0">
                  <a:solidFill>
                    <a:srgbClr val="000000"/>
                  </a:solidFill>
                  <a:latin typeface="Calibri" charset="0"/>
                  <a:ea typeface="MS PGothic" charset="0"/>
                  <a:cs typeface="MS PGothic" charset="0"/>
                </a:rPr>
                <a:t>Private Sector</a:t>
              </a:r>
            </a:p>
            <a:p>
              <a:pPr algn="ctr" defTabSz="685800" eaLnBrk="0" fontAlgn="base" hangingPunct="0">
                <a:spcBef>
                  <a:spcPct val="20000"/>
                </a:spcBef>
                <a:spcAft>
                  <a:spcPct val="0"/>
                </a:spcAft>
              </a:pPr>
              <a:r>
                <a:rPr lang="en-GB" b="1" i="0">
                  <a:solidFill>
                    <a:srgbClr val="000000"/>
                  </a:solidFill>
                  <a:latin typeface="Calibri" charset="0"/>
                  <a:ea typeface="MS PGothic" charset="0"/>
                  <a:cs typeface="MS PGothic" charset="0"/>
                </a:rPr>
                <a:t>Civil Society</a:t>
              </a:r>
            </a:p>
          </p:txBody>
        </p:sp>
        <p:sp>
          <p:nvSpPr>
            <p:cNvPr id="68626" name="Text Box 7"/>
            <p:cNvSpPr txBox="1">
              <a:spLocks noChangeArrowheads="1"/>
            </p:cNvSpPr>
            <p:nvPr/>
          </p:nvSpPr>
          <p:spPr bwMode="auto">
            <a:xfrm>
              <a:off x="5562600" y="3733800"/>
              <a:ext cx="1295399" cy="331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200" i="1">
                  <a:solidFill>
                    <a:schemeClr val="tx1"/>
                  </a:solidFill>
                  <a:latin typeface="Arial" charset="0"/>
                  <a:ea typeface="ＭＳ Ｐゴシック" charset="0"/>
                  <a:cs typeface="ＭＳ Ｐゴシック" charset="0"/>
                </a:defRPr>
              </a:lvl1pPr>
              <a:lvl2pPr marL="742950" indent="-285750">
                <a:defRPr sz="1200" i="1">
                  <a:solidFill>
                    <a:schemeClr val="tx1"/>
                  </a:solidFill>
                  <a:latin typeface="Arial" charset="0"/>
                  <a:ea typeface="ＭＳ Ｐゴシック" charset="0"/>
                </a:defRPr>
              </a:lvl2pPr>
              <a:lvl3pPr marL="1143000" indent="-228600">
                <a:defRPr sz="1200" i="1">
                  <a:solidFill>
                    <a:schemeClr val="tx1"/>
                  </a:solidFill>
                  <a:latin typeface="Arial" charset="0"/>
                  <a:ea typeface="ＭＳ Ｐゴシック" charset="0"/>
                </a:defRPr>
              </a:lvl3pPr>
              <a:lvl4pPr marL="1600200" indent="-228600">
                <a:defRPr sz="1200" i="1">
                  <a:solidFill>
                    <a:schemeClr val="tx1"/>
                  </a:solidFill>
                  <a:latin typeface="Arial" charset="0"/>
                  <a:ea typeface="ＭＳ Ｐゴシック" charset="0"/>
                </a:defRPr>
              </a:lvl4pPr>
              <a:lvl5pPr marL="2057400" indent="-228600">
                <a:defRPr sz="1200" i="1">
                  <a:solidFill>
                    <a:schemeClr val="tx1"/>
                  </a:solidFill>
                  <a:latin typeface="Arial" charset="0"/>
                  <a:ea typeface="ＭＳ Ｐゴシック" charset="0"/>
                </a:defRPr>
              </a:lvl5pPr>
              <a:lvl6pPr marL="2514600" indent="-228600" eaLnBrk="0" fontAlgn="base" hangingPunct="0">
                <a:spcBef>
                  <a:spcPct val="0"/>
                </a:spcBef>
                <a:spcAft>
                  <a:spcPct val="0"/>
                </a:spcAft>
                <a:defRPr sz="1200" i="1">
                  <a:solidFill>
                    <a:schemeClr val="tx1"/>
                  </a:solidFill>
                  <a:latin typeface="Arial" charset="0"/>
                  <a:ea typeface="ＭＳ Ｐゴシック" charset="0"/>
                </a:defRPr>
              </a:lvl6pPr>
              <a:lvl7pPr marL="2971800" indent="-228600" eaLnBrk="0" fontAlgn="base" hangingPunct="0">
                <a:spcBef>
                  <a:spcPct val="0"/>
                </a:spcBef>
                <a:spcAft>
                  <a:spcPct val="0"/>
                </a:spcAft>
                <a:defRPr sz="1200" i="1">
                  <a:solidFill>
                    <a:schemeClr val="tx1"/>
                  </a:solidFill>
                  <a:latin typeface="Arial" charset="0"/>
                  <a:ea typeface="ＭＳ Ｐゴシック" charset="0"/>
                </a:defRPr>
              </a:lvl7pPr>
              <a:lvl8pPr marL="3429000" indent="-228600" eaLnBrk="0" fontAlgn="base" hangingPunct="0">
                <a:spcBef>
                  <a:spcPct val="0"/>
                </a:spcBef>
                <a:spcAft>
                  <a:spcPct val="0"/>
                </a:spcAft>
                <a:defRPr sz="1200" i="1">
                  <a:solidFill>
                    <a:schemeClr val="tx1"/>
                  </a:solidFill>
                  <a:latin typeface="Arial" charset="0"/>
                  <a:ea typeface="ＭＳ Ｐゴシック" charset="0"/>
                </a:defRPr>
              </a:lvl8pPr>
              <a:lvl9pPr marL="3886200" indent="-228600" eaLnBrk="0" fontAlgn="base" hangingPunct="0">
                <a:spcBef>
                  <a:spcPct val="0"/>
                </a:spcBef>
                <a:spcAft>
                  <a:spcPct val="0"/>
                </a:spcAft>
                <a:defRPr sz="1200" i="1">
                  <a:solidFill>
                    <a:schemeClr val="tx1"/>
                  </a:solidFill>
                  <a:latin typeface="Arial" charset="0"/>
                  <a:ea typeface="ＭＳ Ｐゴシック" charset="0"/>
                </a:defRPr>
              </a:lvl9pPr>
            </a:lstStyle>
            <a:p>
              <a:pPr defTabSz="685800" eaLnBrk="0" fontAlgn="base" hangingPunct="0">
                <a:spcBef>
                  <a:spcPct val="0"/>
                </a:spcBef>
                <a:spcAft>
                  <a:spcPct val="0"/>
                </a:spcAft>
              </a:pPr>
              <a:r>
                <a:rPr lang="en-GB" b="1" i="0">
                  <a:solidFill>
                    <a:srgbClr val="000000"/>
                  </a:solidFill>
                  <a:latin typeface="Calibri" charset="0"/>
                  <a:ea typeface="MS PGothic" charset="0"/>
                  <a:cs typeface="MS PGothic" charset="0"/>
                </a:rPr>
                <a:t>PEOPLE</a:t>
              </a:r>
            </a:p>
          </p:txBody>
        </p:sp>
        <p:sp>
          <p:nvSpPr>
            <p:cNvPr id="68627" name="Line 14"/>
            <p:cNvSpPr>
              <a:spLocks noChangeShapeType="1"/>
            </p:cNvSpPr>
            <p:nvPr/>
          </p:nvSpPr>
          <p:spPr bwMode="auto">
            <a:xfrm flipV="1">
              <a:off x="3276600" y="4495800"/>
              <a:ext cx="762000" cy="685800"/>
            </a:xfrm>
            <a:prstGeom prst="line">
              <a:avLst/>
            </a:prstGeom>
            <a:noFill/>
            <a:ln w="38100">
              <a:solidFill>
                <a:srgbClr val="669900"/>
              </a:solidFill>
              <a:round/>
              <a:headEnd/>
              <a:tailEnd type="triangle" w="med" len="med"/>
            </a:ln>
            <a:extLst>
              <a:ext uri="{909E8E84-426E-40dd-AFC4-6F175D3DCCD1}">
                <a14:hiddenFill xmlns="" xmlns:a14="http://schemas.microsoft.com/office/drawing/2010/main">
                  <a:noFill/>
                </a14:hiddenFill>
              </a:ext>
            </a:extLst>
          </p:spPr>
          <p:txBody>
            <a:bodyPr/>
            <a:lstStyle/>
            <a:p>
              <a:pPr defTabSz="685800" eaLnBrk="0" fontAlgn="base" hangingPunct="0">
                <a:spcBef>
                  <a:spcPct val="0"/>
                </a:spcBef>
                <a:spcAft>
                  <a:spcPct val="0"/>
                </a:spcAft>
              </a:pPr>
              <a:endParaRPr lang="en-GB" sz="1050" i="1">
                <a:solidFill>
                  <a:srgbClr val="FFFFFF"/>
                </a:solidFill>
                <a:latin typeface="Arial" charset="0"/>
                <a:ea typeface="ＭＳ Ｐゴシック" charset="0"/>
                <a:cs typeface="ＭＳ Ｐゴシック" charset="0"/>
              </a:endParaRPr>
            </a:p>
          </p:txBody>
        </p:sp>
        <p:sp>
          <p:nvSpPr>
            <p:cNvPr id="68628" name="Text Box 15"/>
            <p:cNvSpPr txBox="1">
              <a:spLocks noChangeArrowheads="1"/>
            </p:cNvSpPr>
            <p:nvPr/>
          </p:nvSpPr>
          <p:spPr bwMode="auto">
            <a:xfrm>
              <a:off x="2514599" y="3733800"/>
              <a:ext cx="1447800" cy="331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200" i="1">
                  <a:solidFill>
                    <a:schemeClr val="tx1"/>
                  </a:solidFill>
                  <a:latin typeface="Arial" charset="0"/>
                  <a:ea typeface="ＭＳ Ｐゴシック" charset="0"/>
                  <a:cs typeface="ＭＳ Ｐゴシック" charset="0"/>
                </a:defRPr>
              </a:lvl1pPr>
              <a:lvl2pPr marL="742950" indent="-285750">
                <a:defRPr sz="1200" i="1">
                  <a:solidFill>
                    <a:schemeClr val="tx1"/>
                  </a:solidFill>
                  <a:latin typeface="Arial" charset="0"/>
                  <a:ea typeface="ＭＳ Ｐゴシック" charset="0"/>
                </a:defRPr>
              </a:lvl2pPr>
              <a:lvl3pPr marL="1143000" indent="-228600">
                <a:defRPr sz="1200" i="1">
                  <a:solidFill>
                    <a:schemeClr val="tx1"/>
                  </a:solidFill>
                  <a:latin typeface="Arial" charset="0"/>
                  <a:ea typeface="ＭＳ Ｐゴシック" charset="0"/>
                </a:defRPr>
              </a:lvl3pPr>
              <a:lvl4pPr marL="1600200" indent="-228600">
                <a:defRPr sz="1200" i="1">
                  <a:solidFill>
                    <a:schemeClr val="tx1"/>
                  </a:solidFill>
                  <a:latin typeface="Arial" charset="0"/>
                  <a:ea typeface="ＭＳ Ｐゴシック" charset="0"/>
                </a:defRPr>
              </a:lvl4pPr>
              <a:lvl5pPr marL="2057400" indent="-228600">
                <a:defRPr sz="1200" i="1">
                  <a:solidFill>
                    <a:schemeClr val="tx1"/>
                  </a:solidFill>
                  <a:latin typeface="Arial" charset="0"/>
                  <a:ea typeface="ＭＳ Ｐゴシック" charset="0"/>
                </a:defRPr>
              </a:lvl5pPr>
              <a:lvl6pPr marL="2514600" indent="-228600" eaLnBrk="0" fontAlgn="base" hangingPunct="0">
                <a:spcBef>
                  <a:spcPct val="0"/>
                </a:spcBef>
                <a:spcAft>
                  <a:spcPct val="0"/>
                </a:spcAft>
                <a:defRPr sz="1200" i="1">
                  <a:solidFill>
                    <a:schemeClr val="tx1"/>
                  </a:solidFill>
                  <a:latin typeface="Arial" charset="0"/>
                  <a:ea typeface="ＭＳ Ｐゴシック" charset="0"/>
                </a:defRPr>
              </a:lvl6pPr>
              <a:lvl7pPr marL="2971800" indent="-228600" eaLnBrk="0" fontAlgn="base" hangingPunct="0">
                <a:spcBef>
                  <a:spcPct val="0"/>
                </a:spcBef>
                <a:spcAft>
                  <a:spcPct val="0"/>
                </a:spcAft>
                <a:defRPr sz="1200" i="1">
                  <a:solidFill>
                    <a:schemeClr val="tx1"/>
                  </a:solidFill>
                  <a:latin typeface="Arial" charset="0"/>
                  <a:ea typeface="ＭＳ Ｐゴシック" charset="0"/>
                </a:defRPr>
              </a:lvl7pPr>
              <a:lvl8pPr marL="3429000" indent="-228600" eaLnBrk="0" fontAlgn="base" hangingPunct="0">
                <a:spcBef>
                  <a:spcPct val="0"/>
                </a:spcBef>
                <a:spcAft>
                  <a:spcPct val="0"/>
                </a:spcAft>
                <a:defRPr sz="1200" i="1">
                  <a:solidFill>
                    <a:schemeClr val="tx1"/>
                  </a:solidFill>
                  <a:latin typeface="Arial" charset="0"/>
                  <a:ea typeface="ＭＳ Ｐゴシック" charset="0"/>
                </a:defRPr>
              </a:lvl8pPr>
              <a:lvl9pPr marL="3886200" indent="-228600" eaLnBrk="0" fontAlgn="base" hangingPunct="0">
                <a:spcBef>
                  <a:spcPct val="0"/>
                </a:spcBef>
                <a:spcAft>
                  <a:spcPct val="0"/>
                </a:spcAft>
                <a:defRPr sz="1200" i="1">
                  <a:solidFill>
                    <a:schemeClr val="tx1"/>
                  </a:solidFill>
                  <a:latin typeface="Arial" charset="0"/>
                  <a:ea typeface="ＭＳ Ｐゴシック" charset="0"/>
                </a:defRPr>
              </a:lvl9pPr>
            </a:lstStyle>
            <a:p>
              <a:pPr defTabSz="685800" eaLnBrk="0" fontAlgn="base" hangingPunct="0">
                <a:spcBef>
                  <a:spcPct val="0"/>
                </a:spcBef>
                <a:spcAft>
                  <a:spcPct val="0"/>
                </a:spcAft>
              </a:pPr>
              <a:r>
                <a:rPr lang="en-GB" b="1" i="0">
                  <a:solidFill>
                    <a:srgbClr val="000000"/>
                  </a:solidFill>
                  <a:latin typeface="Calibri" charset="0"/>
                  <a:ea typeface="MS PGothic" charset="0"/>
                  <a:cs typeface="MS PGothic" charset="0"/>
                </a:rPr>
                <a:t>PEOPLE</a:t>
              </a:r>
            </a:p>
          </p:txBody>
        </p:sp>
        <p:sp>
          <p:nvSpPr>
            <p:cNvPr id="68629" name="Line 14"/>
            <p:cNvSpPr>
              <a:spLocks noChangeShapeType="1"/>
            </p:cNvSpPr>
            <p:nvPr/>
          </p:nvSpPr>
          <p:spPr bwMode="auto">
            <a:xfrm>
              <a:off x="3276600" y="2667000"/>
              <a:ext cx="762000" cy="685800"/>
            </a:xfrm>
            <a:prstGeom prst="line">
              <a:avLst/>
            </a:prstGeom>
            <a:noFill/>
            <a:ln w="38100">
              <a:solidFill>
                <a:srgbClr val="669900"/>
              </a:solidFill>
              <a:round/>
              <a:headEnd/>
              <a:tailEnd type="triangle" w="med" len="med"/>
            </a:ln>
            <a:extLst>
              <a:ext uri="{909E8E84-426E-40dd-AFC4-6F175D3DCCD1}">
                <a14:hiddenFill xmlns="" xmlns:a14="http://schemas.microsoft.com/office/drawing/2010/main">
                  <a:noFill/>
                </a14:hiddenFill>
              </a:ext>
            </a:extLst>
          </p:spPr>
          <p:txBody>
            <a:bodyPr/>
            <a:lstStyle/>
            <a:p>
              <a:pPr defTabSz="685800" eaLnBrk="0" fontAlgn="base" hangingPunct="0">
                <a:spcBef>
                  <a:spcPct val="0"/>
                </a:spcBef>
                <a:spcAft>
                  <a:spcPct val="0"/>
                </a:spcAft>
              </a:pPr>
              <a:endParaRPr lang="en-GB" sz="1050" i="1">
                <a:solidFill>
                  <a:srgbClr val="FFFFFF"/>
                </a:solidFill>
                <a:latin typeface="Arial" charset="0"/>
                <a:ea typeface="ＭＳ Ｐゴシック" charset="0"/>
                <a:cs typeface="ＭＳ Ｐゴシック" charset="0"/>
              </a:endParaRPr>
            </a:p>
          </p:txBody>
        </p:sp>
        <p:sp>
          <p:nvSpPr>
            <p:cNvPr id="23" name="Line 14"/>
            <p:cNvSpPr>
              <a:spLocks noChangeShapeType="1"/>
            </p:cNvSpPr>
            <p:nvPr/>
          </p:nvSpPr>
          <p:spPr bwMode="auto">
            <a:xfrm flipH="1" flipV="1">
              <a:off x="5257333" y="4572000"/>
              <a:ext cx="838068" cy="609600"/>
            </a:xfrm>
            <a:prstGeom prst="line">
              <a:avLst/>
            </a:prstGeom>
            <a:noFill/>
            <a:ln w="38100" cmpd="sng">
              <a:solidFill>
                <a:srgbClr val="669900"/>
              </a:solidFill>
              <a:round/>
              <a:headEnd/>
              <a:tailEnd type="triangle" w="med" len="med"/>
            </a:ln>
            <a:extLst>
              <a:ext uri="{909E8E84-426E-40dd-AFC4-6F175D3DCCD1}">
                <a14:hiddenFill xmlns="" xmlns:a14="http://schemas.microsoft.com/office/drawing/2010/main">
                  <a:noFill/>
                </a14:hiddenFill>
              </a:ext>
            </a:extLst>
          </p:spPr>
          <p:txBody>
            <a:bodyPr/>
            <a:lstStyle/>
            <a:p>
              <a:pPr defTabSz="685800" eaLnBrk="0" fontAlgn="base" hangingPunct="0">
                <a:spcBef>
                  <a:spcPct val="0"/>
                </a:spcBef>
                <a:spcAft>
                  <a:spcPct val="0"/>
                </a:spcAft>
                <a:defRPr/>
              </a:pPr>
              <a:endParaRPr lang="en-US" sz="1050">
                <a:ln w="57150" cmpd="sng">
                  <a:solidFill>
                    <a:srgbClr val="FFFFFF"/>
                  </a:solidFill>
                </a:ln>
                <a:solidFill>
                  <a:srgbClr val="000000"/>
                </a:solidFill>
                <a:latin typeface="Calibri"/>
                <a:ea typeface="ＭＳ Ｐゴシック" charset="0"/>
                <a:cs typeface="Calibri"/>
              </a:endParaRPr>
            </a:p>
          </p:txBody>
        </p:sp>
        <p:sp>
          <p:nvSpPr>
            <p:cNvPr id="68631" name="Line 14"/>
            <p:cNvSpPr>
              <a:spLocks noChangeShapeType="1"/>
            </p:cNvSpPr>
            <p:nvPr/>
          </p:nvSpPr>
          <p:spPr bwMode="auto">
            <a:xfrm flipH="1">
              <a:off x="5257800" y="2743200"/>
              <a:ext cx="838200" cy="685800"/>
            </a:xfrm>
            <a:prstGeom prst="line">
              <a:avLst/>
            </a:prstGeom>
            <a:noFill/>
            <a:ln w="38100">
              <a:solidFill>
                <a:srgbClr val="669900"/>
              </a:solidFill>
              <a:round/>
              <a:headEnd/>
              <a:tailEnd type="triangle" w="med" len="med"/>
            </a:ln>
            <a:extLst>
              <a:ext uri="{909E8E84-426E-40dd-AFC4-6F175D3DCCD1}">
                <a14:hiddenFill xmlns="" xmlns:a14="http://schemas.microsoft.com/office/drawing/2010/main">
                  <a:noFill/>
                </a14:hiddenFill>
              </a:ext>
            </a:extLst>
          </p:spPr>
          <p:txBody>
            <a:bodyPr/>
            <a:lstStyle/>
            <a:p>
              <a:pPr defTabSz="685800" eaLnBrk="0" fontAlgn="base" hangingPunct="0">
                <a:spcBef>
                  <a:spcPct val="0"/>
                </a:spcBef>
                <a:spcAft>
                  <a:spcPct val="0"/>
                </a:spcAft>
              </a:pPr>
              <a:endParaRPr lang="en-GB" sz="1050" i="1">
                <a:solidFill>
                  <a:srgbClr val="FFFFFF"/>
                </a:solidFill>
                <a:latin typeface="Arial" charset="0"/>
                <a:ea typeface="ＭＳ Ｐゴシック" charset="0"/>
                <a:cs typeface="ＭＳ Ｐゴシック" charset="0"/>
              </a:endParaRPr>
            </a:p>
          </p:txBody>
        </p:sp>
      </p:grpSp>
      <p:sp>
        <p:nvSpPr>
          <p:cNvPr id="68620" name="Text Box 19"/>
          <p:cNvSpPr txBox="1">
            <a:spLocks noChangeArrowheads="1"/>
          </p:cNvSpPr>
          <p:nvPr/>
        </p:nvSpPr>
        <p:spPr bwMode="auto">
          <a:xfrm>
            <a:off x="3069511" y="6283590"/>
            <a:ext cx="5105885" cy="253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1200" i="1">
                <a:solidFill>
                  <a:schemeClr val="tx1"/>
                </a:solidFill>
                <a:latin typeface="Arial" charset="0"/>
                <a:ea typeface="ＭＳ Ｐゴシック" charset="0"/>
                <a:cs typeface="ＭＳ Ｐゴシック" charset="0"/>
              </a:defRPr>
            </a:lvl1pPr>
            <a:lvl2pPr marL="742950" indent="-285750">
              <a:defRPr sz="1200" i="1">
                <a:solidFill>
                  <a:schemeClr val="tx1"/>
                </a:solidFill>
                <a:latin typeface="Arial" charset="0"/>
                <a:ea typeface="ＭＳ Ｐゴシック" charset="0"/>
              </a:defRPr>
            </a:lvl2pPr>
            <a:lvl3pPr marL="1143000" indent="-228600">
              <a:defRPr sz="1200" i="1">
                <a:solidFill>
                  <a:schemeClr val="tx1"/>
                </a:solidFill>
                <a:latin typeface="Arial" charset="0"/>
                <a:ea typeface="ＭＳ Ｐゴシック" charset="0"/>
              </a:defRPr>
            </a:lvl3pPr>
            <a:lvl4pPr marL="1600200" indent="-228600">
              <a:defRPr sz="1200" i="1">
                <a:solidFill>
                  <a:schemeClr val="tx1"/>
                </a:solidFill>
                <a:latin typeface="Arial" charset="0"/>
                <a:ea typeface="ＭＳ Ｐゴシック" charset="0"/>
              </a:defRPr>
            </a:lvl4pPr>
            <a:lvl5pPr marL="2057400" indent="-228600">
              <a:defRPr sz="1200" i="1">
                <a:solidFill>
                  <a:schemeClr val="tx1"/>
                </a:solidFill>
                <a:latin typeface="Arial" charset="0"/>
                <a:ea typeface="ＭＳ Ｐゴシック" charset="0"/>
              </a:defRPr>
            </a:lvl5pPr>
            <a:lvl6pPr marL="2514600" indent="-228600" eaLnBrk="0" fontAlgn="base" hangingPunct="0">
              <a:spcBef>
                <a:spcPct val="0"/>
              </a:spcBef>
              <a:spcAft>
                <a:spcPct val="0"/>
              </a:spcAft>
              <a:defRPr sz="1200" i="1">
                <a:solidFill>
                  <a:schemeClr val="tx1"/>
                </a:solidFill>
                <a:latin typeface="Arial" charset="0"/>
                <a:ea typeface="ＭＳ Ｐゴシック" charset="0"/>
              </a:defRPr>
            </a:lvl6pPr>
            <a:lvl7pPr marL="2971800" indent="-228600" eaLnBrk="0" fontAlgn="base" hangingPunct="0">
              <a:spcBef>
                <a:spcPct val="0"/>
              </a:spcBef>
              <a:spcAft>
                <a:spcPct val="0"/>
              </a:spcAft>
              <a:defRPr sz="1200" i="1">
                <a:solidFill>
                  <a:schemeClr val="tx1"/>
                </a:solidFill>
                <a:latin typeface="Arial" charset="0"/>
                <a:ea typeface="ＭＳ Ｐゴシック" charset="0"/>
              </a:defRPr>
            </a:lvl7pPr>
            <a:lvl8pPr marL="3429000" indent="-228600" eaLnBrk="0" fontAlgn="base" hangingPunct="0">
              <a:spcBef>
                <a:spcPct val="0"/>
              </a:spcBef>
              <a:spcAft>
                <a:spcPct val="0"/>
              </a:spcAft>
              <a:defRPr sz="1200" i="1">
                <a:solidFill>
                  <a:schemeClr val="tx1"/>
                </a:solidFill>
                <a:latin typeface="Arial" charset="0"/>
                <a:ea typeface="ＭＳ Ｐゴシック" charset="0"/>
              </a:defRPr>
            </a:lvl8pPr>
            <a:lvl9pPr marL="3886200" indent="-228600" eaLnBrk="0" fontAlgn="base" hangingPunct="0">
              <a:spcBef>
                <a:spcPct val="0"/>
              </a:spcBef>
              <a:spcAft>
                <a:spcPct val="0"/>
              </a:spcAft>
              <a:defRPr sz="1200" i="1">
                <a:solidFill>
                  <a:schemeClr val="tx1"/>
                </a:solidFill>
                <a:latin typeface="Arial" charset="0"/>
                <a:ea typeface="ＭＳ Ｐゴシック" charset="0"/>
              </a:defRPr>
            </a:lvl9pPr>
          </a:lstStyle>
          <a:p>
            <a:pPr defTabSz="685800" eaLnBrk="0" fontAlgn="base" hangingPunct="0">
              <a:spcBef>
                <a:spcPct val="0"/>
              </a:spcBef>
              <a:spcAft>
                <a:spcPct val="0"/>
              </a:spcAft>
            </a:pPr>
            <a:r>
              <a:rPr lang="en-GB" sz="1050" i="0">
                <a:solidFill>
                  <a:srgbClr val="FFFFFF"/>
                </a:solidFill>
                <a:latin typeface="Calibri" charset="0"/>
                <a:ea typeface="MS PGothic" charset="0"/>
                <a:cs typeface="MS PGothic" charset="0"/>
              </a:rPr>
              <a:t>Sources: World Bank 2015, Population Reference Human Development Index Report 2015</a:t>
            </a:r>
          </a:p>
        </p:txBody>
      </p:sp>
      <p:sp>
        <p:nvSpPr>
          <p:cNvPr id="68621" name="Rectangle 1"/>
          <p:cNvSpPr>
            <a:spLocks noChangeArrowheads="1"/>
          </p:cNvSpPr>
          <p:nvPr/>
        </p:nvSpPr>
        <p:spPr bwMode="auto">
          <a:xfrm>
            <a:off x="366159" y="4568202"/>
            <a:ext cx="2643586" cy="6924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defTabSz="685800" eaLnBrk="0" fontAlgn="base" hangingPunct="0">
              <a:spcBef>
                <a:spcPct val="0"/>
              </a:spcBef>
              <a:spcAft>
                <a:spcPct val="0"/>
              </a:spcAft>
            </a:pPr>
            <a:r>
              <a:rPr lang="en-US" sz="1300" b="1">
                <a:solidFill>
                  <a:srgbClr val="000000"/>
                </a:solidFill>
                <a:latin typeface="Calibri" charset="0"/>
                <a:ea typeface="ＭＳ Ｐゴシック" charset="0"/>
                <a:cs typeface="Calibri" charset="0"/>
              </a:rPr>
              <a:t>Suspected Malaria Cases (2015):  188 000 </a:t>
            </a:r>
          </a:p>
          <a:p>
            <a:pPr defTabSz="685800" eaLnBrk="0" fontAlgn="base" hangingPunct="0">
              <a:spcBef>
                <a:spcPct val="0"/>
              </a:spcBef>
              <a:spcAft>
                <a:spcPct val="0"/>
              </a:spcAft>
            </a:pPr>
            <a:r>
              <a:rPr lang="en-US" sz="1300" b="1">
                <a:solidFill>
                  <a:srgbClr val="000000"/>
                </a:solidFill>
                <a:latin typeface="Calibri" charset="0"/>
                <a:ea typeface="ＭＳ Ｐゴシック" charset="0"/>
                <a:cs typeface="Calibri" charset="0"/>
              </a:rPr>
              <a:t>       </a:t>
            </a:r>
          </a:p>
        </p:txBody>
      </p:sp>
      <p:sp>
        <p:nvSpPr>
          <p:cNvPr id="68622" name="Rectangle 2"/>
          <p:cNvSpPr>
            <a:spLocks noChangeArrowheads="1"/>
          </p:cNvSpPr>
          <p:nvPr/>
        </p:nvSpPr>
        <p:spPr bwMode="auto">
          <a:xfrm>
            <a:off x="3958662" y="5636708"/>
            <a:ext cx="3890304" cy="492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r" defTabSz="685800" eaLnBrk="0" fontAlgn="base" hangingPunct="0">
              <a:spcBef>
                <a:spcPct val="0"/>
              </a:spcBef>
              <a:spcAft>
                <a:spcPct val="0"/>
              </a:spcAft>
            </a:pPr>
            <a:r>
              <a:rPr lang="en-US" sz="1300" b="1">
                <a:solidFill>
                  <a:srgbClr val="000000"/>
                </a:solidFill>
                <a:latin typeface="Calibri" charset="0"/>
                <a:ea typeface="ＭＳ Ｐゴシック" charset="0"/>
                <a:cs typeface="Calibri" charset="0"/>
              </a:rPr>
              <a:t>Suspected TB Incidences (2014): </a:t>
            </a:r>
            <a:r>
              <a:rPr lang="en-ZA" sz="1300" b="1">
                <a:solidFill>
                  <a:srgbClr val="000000"/>
                </a:solidFill>
                <a:latin typeface="Calibri" panose="020F0502020204030204" pitchFamily="34" charset="0"/>
              </a:rPr>
              <a:t>2,700,000</a:t>
            </a:r>
            <a:r>
              <a:rPr lang="en-US" sz="1300" b="1">
                <a:solidFill>
                  <a:srgbClr val="000000"/>
                </a:solidFill>
                <a:latin typeface="Calibri" charset="0"/>
                <a:ea typeface="ＭＳ Ｐゴシック" charset="0"/>
                <a:cs typeface="Calibri" charset="0"/>
              </a:rPr>
              <a:t> </a:t>
            </a:r>
          </a:p>
          <a:p>
            <a:pPr algn="r" defTabSz="685800" eaLnBrk="0" fontAlgn="base" hangingPunct="0">
              <a:spcBef>
                <a:spcPct val="0"/>
              </a:spcBef>
              <a:spcAft>
                <a:spcPct val="0"/>
              </a:spcAft>
            </a:pPr>
            <a:r>
              <a:rPr lang="en-US" sz="1300" b="1">
                <a:solidFill>
                  <a:srgbClr val="000000"/>
                </a:solidFill>
                <a:latin typeface="Calibri" charset="0"/>
                <a:ea typeface="ＭＳ Ｐゴシック" charset="0"/>
                <a:cs typeface="Calibri" charset="0"/>
              </a:rPr>
              <a:t>     </a:t>
            </a:r>
          </a:p>
        </p:txBody>
      </p:sp>
    </p:spTree>
    <p:extLst>
      <p:ext uri="{BB962C8B-B14F-4D97-AF65-F5344CB8AC3E}">
        <p14:creationId xmlns:p14="http://schemas.microsoft.com/office/powerpoint/2010/main" val="1480741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8961" name="Rectangle 4"/>
          <p:cNvSpPr>
            <a:spLocks noChangeArrowheads="1"/>
          </p:cNvSpPr>
          <p:nvPr/>
        </p:nvSpPr>
        <p:spPr bwMode="auto">
          <a:xfrm>
            <a:off x="0" y="101600"/>
            <a:ext cx="91440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ctr" defTabSz="914400" eaLnBrk="0" fontAlgn="base" hangingPunct="0">
              <a:spcBef>
                <a:spcPct val="0"/>
              </a:spcBef>
              <a:spcAft>
                <a:spcPct val="0"/>
              </a:spcAft>
            </a:pPr>
            <a:r>
              <a:rPr kumimoji="1" lang="en-US" sz="4000" b="1">
                <a:solidFill>
                  <a:schemeClr val="bg2"/>
                </a:solidFill>
                <a:latin typeface="Calibri" charset="0"/>
                <a:ea typeface="MS PGothic" charset="0"/>
                <a:cs typeface="MS PGothic" charset="0"/>
              </a:rPr>
              <a:t>CENTRE:</a:t>
            </a:r>
          </a:p>
          <a:p>
            <a:pPr algn="ctr" defTabSz="914400" eaLnBrk="0" fontAlgn="base" hangingPunct="0">
              <a:spcBef>
                <a:spcPct val="0"/>
              </a:spcBef>
              <a:spcAft>
                <a:spcPct val="0"/>
              </a:spcAft>
            </a:pPr>
            <a:r>
              <a:rPr kumimoji="1" lang="en-US" sz="4000" b="1">
                <a:solidFill>
                  <a:schemeClr val="bg2"/>
                </a:solidFill>
                <a:latin typeface="Calibri" charset="0"/>
                <a:ea typeface="MS PGothic" charset="0"/>
                <a:cs typeface="MS PGothic" charset="0"/>
              </a:rPr>
              <a:t>SOUTH AFRICA</a:t>
            </a:r>
          </a:p>
        </p:txBody>
      </p:sp>
      <p:sp>
        <p:nvSpPr>
          <p:cNvPr id="168962" name="Text Box 6"/>
          <p:cNvSpPr txBox="1">
            <a:spLocks noChangeArrowheads="1"/>
          </p:cNvSpPr>
          <p:nvPr/>
        </p:nvSpPr>
        <p:spPr bwMode="auto">
          <a:xfrm>
            <a:off x="609600" y="1600200"/>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1200" i="1">
                <a:solidFill>
                  <a:schemeClr val="tx1"/>
                </a:solidFill>
                <a:latin typeface="Arial" charset="0"/>
                <a:ea typeface="ＭＳ Ｐゴシック" charset="0"/>
                <a:cs typeface="ＭＳ Ｐゴシック" charset="0"/>
              </a:defRPr>
            </a:lvl1pPr>
            <a:lvl2pPr marL="742950" indent="-285750">
              <a:defRPr sz="1200" i="1">
                <a:solidFill>
                  <a:schemeClr val="tx1"/>
                </a:solidFill>
                <a:latin typeface="Arial" charset="0"/>
                <a:ea typeface="ＭＳ Ｐゴシック" charset="0"/>
              </a:defRPr>
            </a:lvl2pPr>
            <a:lvl3pPr marL="1143000" indent="-228600">
              <a:defRPr sz="1200" i="1">
                <a:solidFill>
                  <a:schemeClr val="tx1"/>
                </a:solidFill>
                <a:latin typeface="Arial" charset="0"/>
                <a:ea typeface="ＭＳ Ｐゴシック" charset="0"/>
              </a:defRPr>
            </a:lvl3pPr>
            <a:lvl4pPr marL="1600200" indent="-228600">
              <a:defRPr sz="1200" i="1">
                <a:solidFill>
                  <a:schemeClr val="tx1"/>
                </a:solidFill>
                <a:latin typeface="Arial" charset="0"/>
                <a:ea typeface="ＭＳ Ｐゴシック" charset="0"/>
              </a:defRPr>
            </a:lvl4pPr>
            <a:lvl5pPr marL="2057400" indent="-228600">
              <a:defRPr sz="1200" i="1">
                <a:solidFill>
                  <a:schemeClr val="tx1"/>
                </a:solidFill>
                <a:latin typeface="Arial" charset="0"/>
                <a:ea typeface="ＭＳ Ｐゴシック" charset="0"/>
              </a:defRPr>
            </a:lvl5pPr>
            <a:lvl6pPr marL="2514600" indent="-228600" eaLnBrk="0" fontAlgn="base" hangingPunct="0">
              <a:spcBef>
                <a:spcPct val="0"/>
              </a:spcBef>
              <a:spcAft>
                <a:spcPct val="0"/>
              </a:spcAft>
              <a:defRPr sz="1200" i="1">
                <a:solidFill>
                  <a:schemeClr val="tx1"/>
                </a:solidFill>
                <a:latin typeface="Arial" charset="0"/>
                <a:ea typeface="ＭＳ Ｐゴシック" charset="0"/>
              </a:defRPr>
            </a:lvl6pPr>
            <a:lvl7pPr marL="2971800" indent="-228600" eaLnBrk="0" fontAlgn="base" hangingPunct="0">
              <a:spcBef>
                <a:spcPct val="0"/>
              </a:spcBef>
              <a:spcAft>
                <a:spcPct val="0"/>
              </a:spcAft>
              <a:defRPr sz="1200" i="1">
                <a:solidFill>
                  <a:schemeClr val="tx1"/>
                </a:solidFill>
                <a:latin typeface="Arial" charset="0"/>
                <a:ea typeface="ＭＳ Ｐゴシック" charset="0"/>
              </a:defRPr>
            </a:lvl7pPr>
            <a:lvl8pPr marL="3429000" indent="-228600" eaLnBrk="0" fontAlgn="base" hangingPunct="0">
              <a:spcBef>
                <a:spcPct val="0"/>
              </a:spcBef>
              <a:spcAft>
                <a:spcPct val="0"/>
              </a:spcAft>
              <a:defRPr sz="1200" i="1">
                <a:solidFill>
                  <a:schemeClr val="tx1"/>
                </a:solidFill>
                <a:latin typeface="Arial" charset="0"/>
                <a:ea typeface="ＭＳ Ｐゴシック" charset="0"/>
              </a:defRPr>
            </a:lvl8pPr>
            <a:lvl9pPr marL="3886200" indent="-228600" eaLnBrk="0" fontAlgn="base" hangingPunct="0">
              <a:spcBef>
                <a:spcPct val="0"/>
              </a:spcBef>
              <a:spcAft>
                <a:spcPct val="0"/>
              </a:spcAft>
              <a:defRPr sz="1200" i="1">
                <a:solidFill>
                  <a:schemeClr val="tx1"/>
                </a:solidFill>
                <a:latin typeface="Arial" charset="0"/>
                <a:ea typeface="ＭＳ Ｐゴシック" charset="0"/>
              </a:defRPr>
            </a:lvl9pPr>
          </a:lstStyle>
          <a:p>
            <a:pPr defTabSz="914400" eaLnBrk="0" fontAlgn="base" hangingPunct="0">
              <a:spcBef>
                <a:spcPct val="50000"/>
              </a:spcBef>
              <a:spcAft>
                <a:spcPct val="0"/>
              </a:spcAft>
            </a:pPr>
            <a:endParaRPr lang="en-US" sz="2400" i="0">
              <a:solidFill>
                <a:srgbClr val="FFFFFF"/>
              </a:solidFill>
              <a:latin typeface="Calibri" charset="0"/>
              <a:ea typeface="MS PGothic" charset="0"/>
              <a:cs typeface="MS PGothic" charset="0"/>
            </a:endParaRPr>
          </a:p>
        </p:txBody>
      </p:sp>
      <p:grpSp>
        <p:nvGrpSpPr>
          <p:cNvPr id="168963" name="Group 1"/>
          <p:cNvGrpSpPr>
            <a:grpSpLocks/>
          </p:cNvGrpSpPr>
          <p:nvPr/>
        </p:nvGrpSpPr>
        <p:grpSpPr bwMode="auto">
          <a:xfrm>
            <a:off x="238125" y="921650"/>
            <a:ext cx="8591550" cy="5726113"/>
            <a:chOff x="238125" y="466726"/>
            <a:chExt cx="8591550" cy="5726756"/>
          </a:xfrm>
        </p:grpSpPr>
        <p:graphicFrame>
          <p:nvGraphicFramePr>
            <p:cNvPr id="168964" name="Object 3"/>
            <p:cNvGraphicFramePr>
              <a:graphicFrameLocks noChangeAspect="1"/>
            </p:cNvGraphicFramePr>
            <p:nvPr>
              <p:extLst/>
            </p:nvPr>
          </p:nvGraphicFramePr>
          <p:xfrm>
            <a:off x="238125" y="466726"/>
            <a:ext cx="8591550" cy="5726756"/>
          </p:xfrm>
          <a:graphic>
            <a:graphicData uri="http://schemas.openxmlformats.org/presentationml/2006/ole">
              <mc:AlternateContent xmlns:mc="http://schemas.openxmlformats.org/markup-compatibility/2006">
                <mc:Choice xmlns:v="urn:schemas-microsoft-com:vml" Requires="v">
                  <p:oleObj spid="_x0000_s6332" name="Chart" r:id="rId4" imgW="6095871" imgH="4067336" progId="MSGraph.Chart.8">
                    <p:embed followColorScheme="full"/>
                  </p:oleObj>
                </mc:Choice>
                <mc:Fallback>
                  <p:oleObj name="Chart" r:id="rId4" imgW="6095871" imgH="4067336" progId="MSGraph.Chart.8">
                    <p:embed followColorScheme="full"/>
                    <p:pic>
                      <p:nvPicPr>
                        <p:cNvPr id="0" name=""/>
                        <p:cNvPicPr>
                          <a:picLocks noChangeAspect="1" noChangeArrowheads="1"/>
                        </p:cNvPicPr>
                        <p:nvPr/>
                      </p:nvPicPr>
                      <p:blipFill>
                        <a:blip r:embed="rId5"/>
                        <a:srcRect/>
                        <a:stretch>
                          <a:fillRect/>
                        </a:stretch>
                      </p:blipFill>
                      <p:spPr bwMode="auto">
                        <a:xfrm>
                          <a:off x="238125" y="466726"/>
                          <a:ext cx="8591550" cy="57267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8965" name="Text Box 7"/>
            <p:cNvSpPr txBox="1">
              <a:spLocks noChangeArrowheads="1"/>
            </p:cNvSpPr>
            <p:nvPr/>
          </p:nvSpPr>
          <p:spPr bwMode="auto">
            <a:xfrm>
              <a:off x="2743200" y="1676400"/>
              <a:ext cx="1905000" cy="1015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1200" i="1">
                  <a:solidFill>
                    <a:schemeClr val="tx1"/>
                  </a:solidFill>
                  <a:latin typeface="Arial" charset="0"/>
                  <a:ea typeface="ＭＳ Ｐゴシック" charset="0"/>
                  <a:cs typeface="ＭＳ Ｐゴシック" charset="0"/>
                </a:defRPr>
              </a:lvl1pPr>
              <a:lvl2pPr marL="742950" indent="-285750">
                <a:defRPr sz="1200" i="1">
                  <a:solidFill>
                    <a:schemeClr val="tx1"/>
                  </a:solidFill>
                  <a:latin typeface="Arial" charset="0"/>
                  <a:ea typeface="ＭＳ Ｐゴシック" charset="0"/>
                </a:defRPr>
              </a:lvl2pPr>
              <a:lvl3pPr marL="1143000" indent="-228600">
                <a:defRPr sz="1200" i="1">
                  <a:solidFill>
                    <a:schemeClr val="tx1"/>
                  </a:solidFill>
                  <a:latin typeface="Arial" charset="0"/>
                  <a:ea typeface="ＭＳ Ｐゴシック" charset="0"/>
                </a:defRPr>
              </a:lvl3pPr>
              <a:lvl4pPr marL="1600200" indent="-228600">
                <a:defRPr sz="1200" i="1">
                  <a:solidFill>
                    <a:schemeClr val="tx1"/>
                  </a:solidFill>
                  <a:latin typeface="Arial" charset="0"/>
                  <a:ea typeface="ＭＳ Ｐゴシック" charset="0"/>
                </a:defRPr>
              </a:lvl4pPr>
              <a:lvl5pPr marL="2057400" indent="-228600">
                <a:defRPr sz="1200" i="1">
                  <a:solidFill>
                    <a:schemeClr val="tx1"/>
                  </a:solidFill>
                  <a:latin typeface="Arial" charset="0"/>
                  <a:ea typeface="ＭＳ Ｐゴシック" charset="0"/>
                </a:defRPr>
              </a:lvl5pPr>
              <a:lvl6pPr marL="2514600" indent="-228600" eaLnBrk="0" fontAlgn="base" hangingPunct="0">
                <a:spcBef>
                  <a:spcPct val="0"/>
                </a:spcBef>
                <a:spcAft>
                  <a:spcPct val="0"/>
                </a:spcAft>
                <a:defRPr sz="1200" i="1">
                  <a:solidFill>
                    <a:schemeClr val="tx1"/>
                  </a:solidFill>
                  <a:latin typeface="Arial" charset="0"/>
                  <a:ea typeface="ＭＳ Ｐゴシック" charset="0"/>
                </a:defRPr>
              </a:lvl6pPr>
              <a:lvl7pPr marL="2971800" indent="-228600" eaLnBrk="0" fontAlgn="base" hangingPunct="0">
                <a:spcBef>
                  <a:spcPct val="0"/>
                </a:spcBef>
                <a:spcAft>
                  <a:spcPct val="0"/>
                </a:spcAft>
                <a:defRPr sz="1200" i="1">
                  <a:solidFill>
                    <a:schemeClr val="tx1"/>
                  </a:solidFill>
                  <a:latin typeface="Arial" charset="0"/>
                  <a:ea typeface="ＭＳ Ｐゴシック" charset="0"/>
                </a:defRPr>
              </a:lvl7pPr>
              <a:lvl8pPr marL="3429000" indent="-228600" eaLnBrk="0" fontAlgn="base" hangingPunct="0">
                <a:spcBef>
                  <a:spcPct val="0"/>
                </a:spcBef>
                <a:spcAft>
                  <a:spcPct val="0"/>
                </a:spcAft>
                <a:defRPr sz="1200" i="1">
                  <a:solidFill>
                    <a:schemeClr val="tx1"/>
                  </a:solidFill>
                  <a:latin typeface="Arial" charset="0"/>
                  <a:ea typeface="ＭＳ Ｐゴシック" charset="0"/>
                </a:defRPr>
              </a:lvl8pPr>
              <a:lvl9pPr marL="3886200" indent="-228600" eaLnBrk="0" fontAlgn="base" hangingPunct="0">
                <a:spcBef>
                  <a:spcPct val="0"/>
                </a:spcBef>
                <a:spcAft>
                  <a:spcPct val="0"/>
                </a:spcAft>
                <a:defRPr sz="1200" i="1">
                  <a:solidFill>
                    <a:schemeClr val="tx1"/>
                  </a:solidFill>
                  <a:latin typeface="Arial" charset="0"/>
                  <a:ea typeface="ＭＳ Ｐゴシック" charset="0"/>
                </a:defRPr>
              </a:lvl9pPr>
            </a:lstStyle>
            <a:p>
              <a:pPr algn="ctr" defTabSz="914400" eaLnBrk="0" fontAlgn="base" hangingPunct="0">
                <a:spcBef>
                  <a:spcPct val="0"/>
                </a:spcBef>
                <a:spcAft>
                  <a:spcPct val="0"/>
                </a:spcAft>
              </a:pPr>
              <a:r>
                <a:rPr lang="en-US" sz="2000" b="1" i="0">
                  <a:solidFill>
                    <a:srgbClr val="FFFFFF"/>
                  </a:solidFill>
                  <a:latin typeface="Calibri" charset="0"/>
                  <a:ea typeface="MS PGothic" charset="0"/>
                  <a:cs typeface="MS PGothic" charset="0"/>
                </a:rPr>
                <a:t>CIVIL SOCIETY SECTOR</a:t>
              </a:r>
            </a:p>
            <a:p>
              <a:pPr algn="ctr" defTabSz="914400" eaLnBrk="0" fontAlgn="base" hangingPunct="0">
                <a:spcBef>
                  <a:spcPct val="0"/>
                </a:spcBef>
                <a:spcAft>
                  <a:spcPct val="0"/>
                </a:spcAft>
              </a:pPr>
              <a:r>
                <a:rPr lang="en-US" sz="2000" b="1" i="0">
                  <a:solidFill>
                    <a:srgbClr val="FFFFFF"/>
                  </a:solidFill>
                  <a:latin typeface="Calibri" charset="0"/>
                  <a:ea typeface="MS PGothic" charset="0"/>
                  <a:cs typeface="MS PGothic" charset="0"/>
                </a:rPr>
                <a:t>23%</a:t>
              </a:r>
            </a:p>
          </p:txBody>
        </p:sp>
        <p:sp>
          <p:nvSpPr>
            <p:cNvPr id="168966" name="Text Box 8"/>
            <p:cNvSpPr txBox="1">
              <a:spLocks noChangeArrowheads="1"/>
            </p:cNvSpPr>
            <p:nvPr/>
          </p:nvSpPr>
          <p:spPr bwMode="auto">
            <a:xfrm>
              <a:off x="4648200" y="1676400"/>
              <a:ext cx="1524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1200" i="1">
                  <a:solidFill>
                    <a:schemeClr val="tx1"/>
                  </a:solidFill>
                  <a:latin typeface="Arial" charset="0"/>
                  <a:ea typeface="ＭＳ Ｐゴシック" charset="0"/>
                  <a:cs typeface="ＭＳ Ｐゴシック" charset="0"/>
                </a:defRPr>
              </a:lvl1pPr>
              <a:lvl2pPr marL="742950" indent="-285750">
                <a:defRPr sz="1200" i="1">
                  <a:solidFill>
                    <a:schemeClr val="tx1"/>
                  </a:solidFill>
                  <a:latin typeface="Arial" charset="0"/>
                  <a:ea typeface="ＭＳ Ｐゴシック" charset="0"/>
                </a:defRPr>
              </a:lvl2pPr>
              <a:lvl3pPr marL="1143000" indent="-228600">
                <a:defRPr sz="1200" i="1">
                  <a:solidFill>
                    <a:schemeClr val="tx1"/>
                  </a:solidFill>
                  <a:latin typeface="Arial" charset="0"/>
                  <a:ea typeface="ＭＳ Ｐゴシック" charset="0"/>
                </a:defRPr>
              </a:lvl3pPr>
              <a:lvl4pPr marL="1600200" indent="-228600">
                <a:defRPr sz="1200" i="1">
                  <a:solidFill>
                    <a:schemeClr val="tx1"/>
                  </a:solidFill>
                  <a:latin typeface="Arial" charset="0"/>
                  <a:ea typeface="ＭＳ Ｐゴシック" charset="0"/>
                </a:defRPr>
              </a:lvl4pPr>
              <a:lvl5pPr marL="2057400" indent="-228600">
                <a:defRPr sz="1200" i="1">
                  <a:solidFill>
                    <a:schemeClr val="tx1"/>
                  </a:solidFill>
                  <a:latin typeface="Arial" charset="0"/>
                  <a:ea typeface="ＭＳ Ｐゴシック" charset="0"/>
                </a:defRPr>
              </a:lvl5pPr>
              <a:lvl6pPr marL="2514600" indent="-228600" eaLnBrk="0" fontAlgn="base" hangingPunct="0">
                <a:spcBef>
                  <a:spcPct val="0"/>
                </a:spcBef>
                <a:spcAft>
                  <a:spcPct val="0"/>
                </a:spcAft>
                <a:defRPr sz="1200" i="1">
                  <a:solidFill>
                    <a:schemeClr val="tx1"/>
                  </a:solidFill>
                  <a:latin typeface="Arial" charset="0"/>
                  <a:ea typeface="ＭＳ Ｐゴシック" charset="0"/>
                </a:defRPr>
              </a:lvl6pPr>
              <a:lvl7pPr marL="2971800" indent="-228600" eaLnBrk="0" fontAlgn="base" hangingPunct="0">
                <a:spcBef>
                  <a:spcPct val="0"/>
                </a:spcBef>
                <a:spcAft>
                  <a:spcPct val="0"/>
                </a:spcAft>
                <a:defRPr sz="1200" i="1">
                  <a:solidFill>
                    <a:schemeClr val="tx1"/>
                  </a:solidFill>
                  <a:latin typeface="Arial" charset="0"/>
                  <a:ea typeface="ＭＳ Ｐゴシック" charset="0"/>
                </a:defRPr>
              </a:lvl7pPr>
              <a:lvl8pPr marL="3429000" indent="-228600" eaLnBrk="0" fontAlgn="base" hangingPunct="0">
                <a:spcBef>
                  <a:spcPct val="0"/>
                </a:spcBef>
                <a:spcAft>
                  <a:spcPct val="0"/>
                </a:spcAft>
                <a:defRPr sz="1200" i="1">
                  <a:solidFill>
                    <a:schemeClr val="tx1"/>
                  </a:solidFill>
                  <a:latin typeface="Arial" charset="0"/>
                  <a:ea typeface="ＭＳ Ｐゴシック" charset="0"/>
                </a:defRPr>
              </a:lvl8pPr>
              <a:lvl9pPr marL="3886200" indent="-228600" eaLnBrk="0" fontAlgn="base" hangingPunct="0">
                <a:spcBef>
                  <a:spcPct val="0"/>
                </a:spcBef>
                <a:spcAft>
                  <a:spcPct val="0"/>
                </a:spcAft>
                <a:defRPr sz="1200" i="1">
                  <a:solidFill>
                    <a:schemeClr val="tx1"/>
                  </a:solidFill>
                  <a:latin typeface="Arial" charset="0"/>
                  <a:ea typeface="ＭＳ Ｐゴシック" charset="0"/>
                </a:defRPr>
              </a:lvl9pPr>
            </a:lstStyle>
            <a:p>
              <a:pPr algn="ctr" defTabSz="914400" eaLnBrk="0" fontAlgn="base" hangingPunct="0">
                <a:spcBef>
                  <a:spcPct val="0"/>
                </a:spcBef>
                <a:spcAft>
                  <a:spcPct val="0"/>
                </a:spcAft>
              </a:pPr>
              <a:r>
                <a:rPr lang="en-US" sz="2000" b="1" i="0">
                  <a:solidFill>
                    <a:srgbClr val="FFFFFF"/>
                  </a:solidFill>
                  <a:latin typeface="Calibri" charset="0"/>
                  <a:ea typeface="MS PGothic" charset="0"/>
                  <a:cs typeface="MS PGothic" charset="0"/>
                </a:rPr>
                <a:t>PUBLIC SECTOR</a:t>
              </a:r>
            </a:p>
            <a:p>
              <a:pPr algn="ctr" defTabSz="914400" eaLnBrk="0" fontAlgn="base" hangingPunct="0">
                <a:spcBef>
                  <a:spcPct val="0"/>
                </a:spcBef>
                <a:spcAft>
                  <a:spcPct val="0"/>
                </a:spcAft>
              </a:pPr>
              <a:r>
                <a:rPr lang="en-US" sz="2000" b="1" i="0">
                  <a:solidFill>
                    <a:srgbClr val="FFFFFF"/>
                  </a:solidFill>
                  <a:latin typeface="Calibri" charset="0"/>
                  <a:ea typeface="MS PGothic" charset="0"/>
                  <a:cs typeface="MS PGothic" charset="0"/>
                </a:rPr>
                <a:t>18%</a:t>
              </a:r>
            </a:p>
          </p:txBody>
        </p:sp>
        <p:sp>
          <p:nvSpPr>
            <p:cNvPr id="168967" name="Text Box 9"/>
            <p:cNvSpPr txBox="1">
              <a:spLocks noChangeArrowheads="1"/>
            </p:cNvSpPr>
            <p:nvPr/>
          </p:nvSpPr>
          <p:spPr bwMode="auto">
            <a:xfrm>
              <a:off x="2971800" y="3962400"/>
              <a:ext cx="3200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1200" i="1">
                  <a:solidFill>
                    <a:schemeClr val="tx1"/>
                  </a:solidFill>
                  <a:latin typeface="Arial" charset="0"/>
                  <a:ea typeface="ＭＳ Ｐゴシック" charset="0"/>
                  <a:cs typeface="ＭＳ Ｐゴシック" charset="0"/>
                </a:defRPr>
              </a:lvl1pPr>
              <a:lvl2pPr marL="742950" indent="-285750">
                <a:defRPr sz="1200" i="1">
                  <a:solidFill>
                    <a:schemeClr val="tx1"/>
                  </a:solidFill>
                  <a:latin typeface="Arial" charset="0"/>
                  <a:ea typeface="ＭＳ Ｐゴシック" charset="0"/>
                </a:defRPr>
              </a:lvl2pPr>
              <a:lvl3pPr marL="1143000" indent="-228600">
                <a:defRPr sz="1200" i="1">
                  <a:solidFill>
                    <a:schemeClr val="tx1"/>
                  </a:solidFill>
                  <a:latin typeface="Arial" charset="0"/>
                  <a:ea typeface="ＭＳ Ｐゴシック" charset="0"/>
                </a:defRPr>
              </a:lvl3pPr>
              <a:lvl4pPr marL="1600200" indent="-228600">
                <a:defRPr sz="1200" i="1">
                  <a:solidFill>
                    <a:schemeClr val="tx1"/>
                  </a:solidFill>
                  <a:latin typeface="Arial" charset="0"/>
                  <a:ea typeface="ＭＳ Ｐゴシック" charset="0"/>
                </a:defRPr>
              </a:lvl4pPr>
              <a:lvl5pPr marL="2057400" indent="-228600">
                <a:defRPr sz="1200" i="1">
                  <a:solidFill>
                    <a:schemeClr val="tx1"/>
                  </a:solidFill>
                  <a:latin typeface="Arial" charset="0"/>
                  <a:ea typeface="ＭＳ Ｐゴシック" charset="0"/>
                </a:defRPr>
              </a:lvl5pPr>
              <a:lvl6pPr marL="2514600" indent="-228600" eaLnBrk="0" fontAlgn="base" hangingPunct="0">
                <a:spcBef>
                  <a:spcPct val="0"/>
                </a:spcBef>
                <a:spcAft>
                  <a:spcPct val="0"/>
                </a:spcAft>
                <a:defRPr sz="1200" i="1">
                  <a:solidFill>
                    <a:schemeClr val="tx1"/>
                  </a:solidFill>
                  <a:latin typeface="Arial" charset="0"/>
                  <a:ea typeface="ＭＳ Ｐゴシック" charset="0"/>
                </a:defRPr>
              </a:lvl6pPr>
              <a:lvl7pPr marL="2971800" indent="-228600" eaLnBrk="0" fontAlgn="base" hangingPunct="0">
                <a:spcBef>
                  <a:spcPct val="0"/>
                </a:spcBef>
                <a:spcAft>
                  <a:spcPct val="0"/>
                </a:spcAft>
                <a:defRPr sz="1200" i="1">
                  <a:solidFill>
                    <a:schemeClr val="tx1"/>
                  </a:solidFill>
                  <a:latin typeface="Arial" charset="0"/>
                  <a:ea typeface="ＭＳ Ｐゴシック" charset="0"/>
                </a:defRPr>
              </a:lvl7pPr>
              <a:lvl8pPr marL="3429000" indent="-228600" eaLnBrk="0" fontAlgn="base" hangingPunct="0">
                <a:spcBef>
                  <a:spcPct val="0"/>
                </a:spcBef>
                <a:spcAft>
                  <a:spcPct val="0"/>
                </a:spcAft>
                <a:defRPr sz="1200" i="1">
                  <a:solidFill>
                    <a:schemeClr val="tx1"/>
                  </a:solidFill>
                  <a:latin typeface="Arial" charset="0"/>
                  <a:ea typeface="ＭＳ Ｐゴシック" charset="0"/>
                </a:defRPr>
              </a:lvl8pPr>
              <a:lvl9pPr marL="3886200" indent="-228600" eaLnBrk="0" fontAlgn="base" hangingPunct="0">
                <a:spcBef>
                  <a:spcPct val="0"/>
                </a:spcBef>
                <a:spcAft>
                  <a:spcPct val="0"/>
                </a:spcAft>
                <a:defRPr sz="1200" i="1">
                  <a:solidFill>
                    <a:schemeClr val="tx1"/>
                  </a:solidFill>
                  <a:latin typeface="Arial" charset="0"/>
                  <a:ea typeface="ＭＳ Ｐゴシック" charset="0"/>
                </a:defRPr>
              </a:lvl9pPr>
            </a:lstStyle>
            <a:p>
              <a:pPr algn="ctr" defTabSz="914400" eaLnBrk="0" fontAlgn="base" hangingPunct="0">
                <a:spcBef>
                  <a:spcPct val="0"/>
                </a:spcBef>
                <a:spcAft>
                  <a:spcPct val="0"/>
                </a:spcAft>
              </a:pPr>
              <a:r>
                <a:rPr lang="en-US" sz="2000" b="1" i="0">
                  <a:solidFill>
                    <a:srgbClr val="FFFFFF"/>
                  </a:solidFill>
                  <a:latin typeface="Calibri" charset="0"/>
                  <a:ea typeface="MS PGothic" charset="0"/>
                  <a:cs typeface="MS PGothic" charset="0"/>
                </a:rPr>
                <a:t>PRIVATE SECTOR</a:t>
              </a:r>
            </a:p>
            <a:p>
              <a:pPr algn="ctr" defTabSz="914400" eaLnBrk="0" fontAlgn="base" hangingPunct="0">
                <a:spcBef>
                  <a:spcPct val="0"/>
                </a:spcBef>
                <a:spcAft>
                  <a:spcPct val="0"/>
                </a:spcAft>
              </a:pPr>
              <a:r>
                <a:rPr lang="en-US" sz="2000" b="1" i="0">
                  <a:solidFill>
                    <a:srgbClr val="FFFFFF"/>
                  </a:solidFill>
                  <a:latin typeface="Calibri" charset="0"/>
                  <a:ea typeface="MS PGothic" charset="0"/>
                  <a:cs typeface="MS PGothic" charset="0"/>
                </a:rPr>
                <a:t>59%</a:t>
              </a:r>
            </a:p>
          </p:txBody>
        </p:sp>
      </p:grpSp>
      <p:sp>
        <p:nvSpPr>
          <p:cNvPr id="2" name="Flowchart: Connector 1"/>
          <p:cNvSpPr/>
          <p:nvPr/>
        </p:nvSpPr>
        <p:spPr bwMode="auto">
          <a:xfrm>
            <a:off x="4132998" y="3352291"/>
            <a:ext cx="801804" cy="782634"/>
          </a:xfrm>
          <a:prstGeom prst="flowChartConnector">
            <a:avLst/>
          </a:prstGeom>
          <a:solidFill>
            <a:srgbClr val="FFFF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205289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9985" name="Rectangle 4"/>
          <p:cNvSpPr>
            <a:spLocks noChangeArrowheads="1"/>
          </p:cNvSpPr>
          <p:nvPr/>
        </p:nvSpPr>
        <p:spPr bwMode="auto">
          <a:xfrm>
            <a:off x="0" y="114300"/>
            <a:ext cx="91440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ctr" defTabSz="914400" eaLnBrk="0" fontAlgn="base" hangingPunct="0">
              <a:spcBef>
                <a:spcPct val="0"/>
              </a:spcBef>
              <a:spcAft>
                <a:spcPct val="0"/>
              </a:spcAft>
            </a:pPr>
            <a:r>
              <a:rPr kumimoji="1" lang="en-US" sz="4000" b="1">
                <a:solidFill>
                  <a:schemeClr val="bg2"/>
                </a:solidFill>
                <a:latin typeface="Calibri" charset="0"/>
                <a:ea typeface="MS PGothic" charset="0"/>
                <a:cs typeface="MS PGothic" charset="0"/>
              </a:rPr>
              <a:t>Centre and Periphery:</a:t>
            </a:r>
          </a:p>
          <a:p>
            <a:pPr algn="ctr" defTabSz="914400" eaLnBrk="0" fontAlgn="base" hangingPunct="0">
              <a:spcBef>
                <a:spcPct val="0"/>
              </a:spcBef>
              <a:spcAft>
                <a:spcPct val="0"/>
              </a:spcAft>
            </a:pPr>
            <a:r>
              <a:rPr kumimoji="1" lang="en-US" sz="4000" b="1">
                <a:solidFill>
                  <a:schemeClr val="bg2"/>
                </a:solidFill>
                <a:latin typeface="Calibri" charset="0"/>
                <a:ea typeface="MS PGothic" charset="0"/>
                <a:cs typeface="MS PGothic" charset="0"/>
              </a:rPr>
              <a:t>SOUTH AFRICA</a:t>
            </a:r>
          </a:p>
        </p:txBody>
      </p:sp>
      <p:grpSp>
        <p:nvGrpSpPr>
          <p:cNvPr id="169986" name="Group 2"/>
          <p:cNvGrpSpPr>
            <a:grpSpLocks/>
          </p:cNvGrpSpPr>
          <p:nvPr/>
        </p:nvGrpSpPr>
        <p:grpSpPr bwMode="auto">
          <a:xfrm>
            <a:off x="2133600" y="1600200"/>
            <a:ext cx="4648200" cy="4445000"/>
            <a:chOff x="2235200" y="1803400"/>
            <a:chExt cx="4648200" cy="4445000"/>
          </a:xfrm>
        </p:grpSpPr>
        <p:sp>
          <p:nvSpPr>
            <p:cNvPr id="669701" name="AutoShape 5"/>
            <p:cNvSpPr>
              <a:spLocks noChangeArrowheads="1"/>
            </p:cNvSpPr>
            <p:nvPr/>
          </p:nvSpPr>
          <p:spPr bwMode="auto">
            <a:xfrm>
              <a:off x="2235200" y="1803400"/>
              <a:ext cx="4648200" cy="4445000"/>
            </a:xfrm>
            <a:custGeom>
              <a:avLst/>
              <a:gdLst>
                <a:gd name="G0" fmla="+- 7869 0 0"/>
                <a:gd name="G1" fmla="+- 21600 0 7869"/>
                <a:gd name="G2" fmla="+- 21600 0 7869"/>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869" y="10800"/>
                  </a:moveTo>
                  <a:cubicBezTo>
                    <a:pt x="7869" y="12419"/>
                    <a:pt x="9181" y="13731"/>
                    <a:pt x="10800" y="13731"/>
                  </a:cubicBezTo>
                  <a:cubicBezTo>
                    <a:pt x="12419" y="13731"/>
                    <a:pt x="13731" y="12419"/>
                    <a:pt x="13731" y="10800"/>
                  </a:cubicBezTo>
                  <a:cubicBezTo>
                    <a:pt x="13731" y="9181"/>
                    <a:pt x="12419" y="7869"/>
                    <a:pt x="10800" y="7869"/>
                  </a:cubicBezTo>
                  <a:cubicBezTo>
                    <a:pt x="9181" y="7869"/>
                    <a:pt x="7869" y="9181"/>
                    <a:pt x="7869" y="10800"/>
                  </a:cubicBezTo>
                  <a:close/>
                </a:path>
              </a:pathLst>
            </a:custGeom>
            <a:solidFill>
              <a:srgbClr val="FFCC00"/>
            </a:solidFill>
            <a:ln w="12700">
              <a:noFill/>
              <a:round/>
              <a:headEnd/>
              <a:tailEnd/>
            </a:ln>
            <a:effectLst/>
          </p:spPr>
          <p:txBody>
            <a:bodyPr wrap="none" anchor="ctr"/>
            <a:lstStyle/>
            <a:p>
              <a:pPr algn="ctr" defTabSz="914400" eaLnBrk="0" fontAlgn="base" hangingPunct="0">
                <a:spcBef>
                  <a:spcPct val="0"/>
                </a:spcBef>
                <a:spcAft>
                  <a:spcPct val="0"/>
                </a:spcAft>
                <a:defRPr/>
              </a:pPr>
              <a:endParaRPr lang="en-US" sz="2400">
                <a:solidFill>
                  <a:srgbClr val="FFFFFF"/>
                </a:solidFill>
                <a:effectLst>
                  <a:outerShdw blurRad="38100" dist="38100" dir="2700000" algn="tl">
                    <a:srgbClr val="FFFFFF"/>
                  </a:outerShdw>
                </a:effectLst>
                <a:latin typeface="Calibri"/>
                <a:ea typeface="Geneva" charset="-128"/>
                <a:cs typeface="Calibri"/>
              </a:endParaRPr>
            </a:p>
          </p:txBody>
        </p:sp>
        <p:graphicFrame>
          <p:nvGraphicFramePr>
            <p:cNvPr id="169990" name="Object 4"/>
            <p:cNvGraphicFramePr>
              <a:graphicFrameLocks noChangeAspect="1"/>
            </p:cNvGraphicFramePr>
            <p:nvPr/>
          </p:nvGraphicFramePr>
          <p:xfrm>
            <a:off x="2641600" y="2590800"/>
            <a:ext cx="3860736" cy="2611374"/>
          </p:xfrm>
          <a:graphic>
            <a:graphicData uri="http://schemas.openxmlformats.org/presentationml/2006/ole">
              <mc:AlternateContent xmlns:mc="http://schemas.openxmlformats.org/markup-compatibility/2006">
                <mc:Choice xmlns:v="urn:schemas-microsoft-com:vml" Requires="v">
                  <p:oleObj spid="_x0000_s7355" name="Chart" r:id="rId3" imgW="3858449" imgH="2608872" progId="Excel.Sheet.8">
                    <p:embed/>
                  </p:oleObj>
                </mc:Choice>
                <mc:Fallback>
                  <p:oleObj name="Chart" r:id="rId3" imgW="3858449" imgH="2608872"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1600" y="2590800"/>
                          <a:ext cx="3860736" cy="26113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69987" name="AutoShape 9"/>
          <p:cNvSpPr>
            <a:spLocks/>
          </p:cNvSpPr>
          <p:nvPr/>
        </p:nvSpPr>
        <p:spPr bwMode="auto">
          <a:xfrm>
            <a:off x="381000" y="2209800"/>
            <a:ext cx="1524000" cy="381000"/>
          </a:xfrm>
          <a:prstGeom prst="callout1">
            <a:avLst>
              <a:gd name="adj1" fmla="val 81852"/>
              <a:gd name="adj2" fmla="val 93889"/>
              <a:gd name="adj3" fmla="val 267778"/>
              <a:gd name="adj4" fmla="val 210833"/>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defTabSz="914400" eaLnBrk="0" fontAlgn="base" hangingPunct="0">
              <a:spcBef>
                <a:spcPct val="0"/>
              </a:spcBef>
              <a:spcAft>
                <a:spcPct val="0"/>
              </a:spcAft>
            </a:pPr>
            <a:r>
              <a:rPr lang="en-US" sz="2000" b="1">
                <a:solidFill>
                  <a:srgbClr val="000000"/>
                </a:solidFill>
                <a:latin typeface="Calibri" charset="0"/>
                <a:ea typeface="MS PGothic" charset="0"/>
                <a:cs typeface="MS PGothic" charset="0"/>
              </a:rPr>
              <a:t>Centre 30%</a:t>
            </a:r>
          </a:p>
        </p:txBody>
      </p:sp>
      <p:sp>
        <p:nvSpPr>
          <p:cNvPr id="169988" name="AutoShape 10"/>
          <p:cNvSpPr>
            <a:spLocks/>
          </p:cNvSpPr>
          <p:nvPr/>
        </p:nvSpPr>
        <p:spPr bwMode="auto">
          <a:xfrm>
            <a:off x="6705600" y="1981200"/>
            <a:ext cx="2133600" cy="381000"/>
          </a:xfrm>
          <a:prstGeom prst="callout1">
            <a:avLst>
              <a:gd name="adj1" fmla="val 63333"/>
              <a:gd name="adj2" fmla="val 3046"/>
              <a:gd name="adj3" fmla="val 149509"/>
              <a:gd name="adj4" fmla="val -29755"/>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r>
              <a:rPr lang="en-US" sz="2000" b="1">
                <a:solidFill>
                  <a:srgbClr val="000000"/>
                </a:solidFill>
                <a:latin typeface="Calibri" charset="0"/>
                <a:ea typeface="MS PGothic" charset="0"/>
                <a:cs typeface="MS PGothic" charset="0"/>
              </a:rPr>
              <a:t>Periphery 70%</a:t>
            </a:r>
          </a:p>
        </p:txBody>
      </p:sp>
      <p:sp>
        <p:nvSpPr>
          <p:cNvPr id="2" name="Oval 1"/>
          <p:cNvSpPr/>
          <p:nvPr/>
        </p:nvSpPr>
        <p:spPr bwMode="auto">
          <a:xfrm>
            <a:off x="4225688" y="3502643"/>
            <a:ext cx="441847" cy="394458"/>
          </a:xfrm>
          <a:prstGeom prst="ellipse">
            <a:avLst/>
          </a:prstGeom>
          <a:solidFill>
            <a:srgbClr val="FFFF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661973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2033" name="Rectangle 4"/>
          <p:cNvSpPr>
            <a:spLocks noChangeArrowheads="1"/>
          </p:cNvSpPr>
          <p:nvPr/>
        </p:nvSpPr>
        <p:spPr bwMode="auto">
          <a:xfrm>
            <a:off x="660400" y="111836"/>
            <a:ext cx="7772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ctr" defTabSz="914400" eaLnBrk="0" fontAlgn="base" hangingPunct="0">
              <a:spcBef>
                <a:spcPct val="0"/>
              </a:spcBef>
              <a:spcAft>
                <a:spcPct val="0"/>
              </a:spcAft>
            </a:pPr>
            <a:r>
              <a:rPr kumimoji="1" lang="en-US" sz="4000" b="1">
                <a:solidFill>
                  <a:schemeClr val="bg2"/>
                </a:solidFill>
                <a:latin typeface="Calibri" charset="0"/>
                <a:ea typeface="MS PGothic" charset="0"/>
                <a:cs typeface="MS PGothic" charset="0"/>
              </a:rPr>
              <a:t>Centre and Periphery:</a:t>
            </a:r>
          </a:p>
          <a:p>
            <a:pPr algn="ctr" defTabSz="914400" eaLnBrk="0" fontAlgn="base" hangingPunct="0">
              <a:spcBef>
                <a:spcPct val="0"/>
              </a:spcBef>
              <a:spcAft>
                <a:spcPct val="0"/>
              </a:spcAft>
            </a:pPr>
            <a:r>
              <a:rPr kumimoji="1" lang="en-US" sz="4000" b="1">
                <a:solidFill>
                  <a:schemeClr val="bg2"/>
                </a:solidFill>
                <a:latin typeface="Calibri" charset="0"/>
                <a:ea typeface="MS PGothic" charset="0"/>
                <a:cs typeface="MS PGothic" charset="0"/>
              </a:rPr>
              <a:t>KENYA</a:t>
            </a:r>
          </a:p>
        </p:txBody>
      </p:sp>
      <p:sp>
        <p:nvSpPr>
          <p:cNvPr id="671749" name="AutoShape 5"/>
          <p:cNvSpPr>
            <a:spLocks noChangeArrowheads="1"/>
          </p:cNvSpPr>
          <p:nvPr/>
        </p:nvSpPr>
        <p:spPr bwMode="auto">
          <a:xfrm>
            <a:off x="2209800" y="1447800"/>
            <a:ext cx="4648200" cy="4445000"/>
          </a:xfrm>
          <a:custGeom>
            <a:avLst/>
            <a:gdLst>
              <a:gd name="G0" fmla="+- 9347 0 0"/>
              <a:gd name="G1" fmla="+- 21600 0 9347"/>
              <a:gd name="G2" fmla="+- 21600 0 9347"/>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9347" y="10800"/>
                </a:moveTo>
                <a:cubicBezTo>
                  <a:pt x="9347" y="11602"/>
                  <a:pt x="9998" y="12253"/>
                  <a:pt x="10800" y="12253"/>
                </a:cubicBezTo>
                <a:cubicBezTo>
                  <a:pt x="11602" y="12253"/>
                  <a:pt x="12253" y="11602"/>
                  <a:pt x="12253" y="10800"/>
                </a:cubicBezTo>
                <a:cubicBezTo>
                  <a:pt x="12253" y="9998"/>
                  <a:pt x="11602" y="9347"/>
                  <a:pt x="10800" y="9347"/>
                </a:cubicBezTo>
                <a:cubicBezTo>
                  <a:pt x="9998" y="9347"/>
                  <a:pt x="9347" y="9998"/>
                  <a:pt x="9347" y="10800"/>
                </a:cubicBezTo>
                <a:close/>
              </a:path>
            </a:pathLst>
          </a:custGeom>
          <a:solidFill>
            <a:srgbClr val="FFCC00"/>
          </a:solidFill>
          <a:ln w="12700">
            <a:noFill/>
            <a:round/>
            <a:headEnd/>
            <a:tailEnd/>
          </a:ln>
          <a:effectLst/>
        </p:spPr>
        <p:txBody>
          <a:bodyPr wrap="none" anchor="ctr"/>
          <a:lstStyle/>
          <a:p>
            <a:pPr algn="ctr" defTabSz="914400" eaLnBrk="0" fontAlgn="base" hangingPunct="0">
              <a:spcBef>
                <a:spcPct val="0"/>
              </a:spcBef>
              <a:spcAft>
                <a:spcPct val="0"/>
              </a:spcAft>
              <a:defRPr/>
            </a:pPr>
            <a:endParaRPr lang="en-US" sz="2400">
              <a:solidFill>
                <a:srgbClr val="FFFFFF"/>
              </a:solidFill>
              <a:effectLst>
                <a:outerShdw blurRad="38100" dist="38100" dir="2700000" algn="tl">
                  <a:srgbClr val="FFFFFF"/>
                </a:outerShdw>
              </a:effectLst>
              <a:latin typeface="Calibri"/>
              <a:ea typeface="Geneva" charset="-128"/>
              <a:cs typeface="Calibri"/>
            </a:endParaRPr>
          </a:p>
        </p:txBody>
      </p:sp>
      <p:sp>
        <p:nvSpPr>
          <p:cNvPr id="172035" name="AutoShape 6"/>
          <p:cNvSpPr>
            <a:spLocks/>
          </p:cNvSpPr>
          <p:nvPr/>
        </p:nvSpPr>
        <p:spPr bwMode="auto">
          <a:xfrm>
            <a:off x="381000" y="2209800"/>
            <a:ext cx="1524000" cy="381000"/>
          </a:xfrm>
          <a:prstGeom prst="callout1">
            <a:avLst>
              <a:gd name="adj1" fmla="val 72810"/>
              <a:gd name="adj2" fmla="val 94296"/>
              <a:gd name="adj3" fmla="val 401667"/>
              <a:gd name="adj4" fmla="val 25416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defTabSz="914400" eaLnBrk="0" fontAlgn="base" hangingPunct="0">
              <a:spcBef>
                <a:spcPct val="0"/>
              </a:spcBef>
              <a:spcAft>
                <a:spcPct val="0"/>
              </a:spcAft>
            </a:pPr>
            <a:r>
              <a:rPr lang="en-US" sz="2000" b="1">
                <a:solidFill>
                  <a:srgbClr val="000000"/>
                </a:solidFill>
                <a:latin typeface="Calibri" charset="0"/>
                <a:ea typeface="MS PGothic" charset="0"/>
                <a:cs typeface="MS PGothic" charset="0"/>
              </a:rPr>
              <a:t>Centre 20%</a:t>
            </a:r>
          </a:p>
        </p:txBody>
      </p:sp>
      <p:sp>
        <p:nvSpPr>
          <p:cNvPr id="172036" name="AutoShape 7"/>
          <p:cNvSpPr>
            <a:spLocks/>
          </p:cNvSpPr>
          <p:nvPr/>
        </p:nvSpPr>
        <p:spPr bwMode="auto">
          <a:xfrm>
            <a:off x="6553200" y="2133600"/>
            <a:ext cx="2133600" cy="381000"/>
          </a:xfrm>
          <a:prstGeom prst="callout1">
            <a:avLst>
              <a:gd name="adj1" fmla="val 60579"/>
              <a:gd name="adj2" fmla="val -3569"/>
              <a:gd name="adj3" fmla="val 70000"/>
              <a:gd name="adj4" fmla="val -36310"/>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r>
              <a:rPr lang="en-US" sz="2000" b="1">
                <a:solidFill>
                  <a:srgbClr val="000000"/>
                </a:solidFill>
                <a:latin typeface="Calibri" charset="0"/>
                <a:ea typeface="MS PGothic" charset="0"/>
                <a:cs typeface="MS PGothic" charset="0"/>
              </a:rPr>
              <a:t>Periphery 80%</a:t>
            </a:r>
          </a:p>
        </p:txBody>
      </p:sp>
      <p:graphicFrame>
        <p:nvGraphicFramePr>
          <p:cNvPr id="7" name="Object 3"/>
          <p:cNvGraphicFramePr>
            <a:graphicFrameLocks noChangeAspect="1"/>
          </p:cNvGraphicFramePr>
          <p:nvPr/>
        </p:nvGraphicFramePr>
        <p:xfrm>
          <a:off x="3276600" y="2743200"/>
          <a:ext cx="2590800" cy="1728627"/>
        </p:xfrm>
        <a:graphic>
          <a:graphicData uri="http://schemas.openxmlformats.org/drawingml/2006/chart">
            <c:chart xmlns:c="http://schemas.openxmlformats.org/drawingml/2006/chart" xmlns:r="http://schemas.openxmlformats.org/officeDocument/2006/relationships" r:id="rId2"/>
          </a:graphicData>
        </a:graphic>
      </p:graphicFrame>
      <p:sp>
        <p:nvSpPr>
          <p:cNvPr id="8" name="Oval 7"/>
          <p:cNvSpPr/>
          <p:nvPr/>
        </p:nvSpPr>
        <p:spPr bwMode="auto">
          <a:xfrm>
            <a:off x="4421872" y="3466528"/>
            <a:ext cx="300251" cy="272957"/>
          </a:xfrm>
          <a:prstGeom prst="ellipse">
            <a:avLst/>
          </a:prstGeom>
          <a:solidFill>
            <a:srgbClr val="FFFF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945759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4081" name="Rectangle 4"/>
          <p:cNvSpPr>
            <a:spLocks noChangeArrowheads="1"/>
          </p:cNvSpPr>
          <p:nvPr/>
        </p:nvSpPr>
        <p:spPr bwMode="auto">
          <a:xfrm>
            <a:off x="660400" y="139131"/>
            <a:ext cx="7772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ctr" defTabSz="914400" eaLnBrk="0" fontAlgn="base" hangingPunct="0">
              <a:spcBef>
                <a:spcPct val="0"/>
              </a:spcBef>
              <a:spcAft>
                <a:spcPct val="0"/>
              </a:spcAft>
            </a:pPr>
            <a:r>
              <a:rPr kumimoji="1" lang="en-US" sz="4000" b="1">
                <a:solidFill>
                  <a:schemeClr val="bg2"/>
                </a:solidFill>
                <a:latin typeface="Calibri" charset="0"/>
                <a:ea typeface="MS PGothic" charset="0"/>
                <a:cs typeface="MS PGothic" charset="0"/>
              </a:rPr>
              <a:t>Centre and Periphery:</a:t>
            </a:r>
          </a:p>
          <a:p>
            <a:pPr algn="ctr" defTabSz="914400" eaLnBrk="0" fontAlgn="base" hangingPunct="0">
              <a:spcBef>
                <a:spcPct val="0"/>
              </a:spcBef>
              <a:spcAft>
                <a:spcPct val="0"/>
              </a:spcAft>
            </a:pPr>
            <a:r>
              <a:rPr kumimoji="1" lang="en-US" sz="4000" b="1">
                <a:solidFill>
                  <a:schemeClr val="bg2"/>
                </a:solidFill>
                <a:latin typeface="Calibri" charset="0"/>
                <a:ea typeface="MS PGothic" charset="0"/>
                <a:cs typeface="MS PGothic" charset="0"/>
              </a:rPr>
              <a:t>BURUNDI</a:t>
            </a:r>
          </a:p>
        </p:txBody>
      </p:sp>
      <p:sp>
        <p:nvSpPr>
          <p:cNvPr id="671749" name="AutoShape 5"/>
          <p:cNvSpPr>
            <a:spLocks noChangeArrowheads="1"/>
          </p:cNvSpPr>
          <p:nvPr/>
        </p:nvSpPr>
        <p:spPr bwMode="auto">
          <a:xfrm>
            <a:off x="2209800" y="1447800"/>
            <a:ext cx="4648200" cy="4445000"/>
          </a:xfrm>
          <a:custGeom>
            <a:avLst/>
            <a:gdLst>
              <a:gd name="G0" fmla="+- 9347 0 0"/>
              <a:gd name="G1" fmla="+- 21600 0 9347"/>
              <a:gd name="G2" fmla="+- 21600 0 9347"/>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9347" y="10800"/>
                </a:moveTo>
                <a:cubicBezTo>
                  <a:pt x="9347" y="11602"/>
                  <a:pt x="9998" y="12253"/>
                  <a:pt x="10800" y="12253"/>
                </a:cubicBezTo>
                <a:cubicBezTo>
                  <a:pt x="11602" y="12253"/>
                  <a:pt x="12253" y="11602"/>
                  <a:pt x="12253" y="10800"/>
                </a:cubicBezTo>
                <a:cubicBezTo>
                  <a:pt x="12253" y="9998"/>
                  <a:pt x="11602" y="9347"/>
                  <a:pt x="10800" y="9347"/>
                </a:cubicBezTo>
                <a:cubicBezTo>
                  <a:pt x="9998" y="9347"/>
                  <a:pt x="9347" y="9998"/>
                  <a:pt x="9347" y="10800"/>
                </a:cubicBezTo>
                <a:close/>
              </a:path>
            </a:pathLst>
          </a:custGeom>
          <a:solidFill>
            <a:srgbClr val="FFCC00"/>
          </a:solidFill>
          <a:ln w="12700">
            <a:noFill/>
            <a:round/>
            <a:headEnd/>
            <a:tailEnd/>
          </a:ln>
          <a:effectLst/>
        </p:spPr>
        <p:txBody>
          <a:bodyPr wrap="none" anchor="ctr"/>
          <a:lstStyle/>
          <a:p>
            <a:pPr algn="ctr" defTabSz="914400" eaLnBrk="0" fontAlgn="base" hangingPunct="0">
              <a:spcBef>
                <a:spcPct val="0"/>
              </a:spcBef>
              <a:spcAft>
                <a:spcPct val="0"/>
              </a:spcAft>
              <a:defRPr/>
            </a:pPr>
            <a:endParaRPr lang="en-US" sz="2400">
              <a:solidFill>
                <a:srgbClr val="FFFFFF"/>
              </a:solidFill>
              <a:effectLst>
                <a:outerShdw blurRad="38100" dist="38100" dir="2700000" algn="tl">
                  <a:srgbClr val="FFFFFF"/>
                </a:outerShdw>
              </a:effectLst>
              <a:latin typeface="Calibri"/>
              <a:ea typeface="Geneva" charset="-128"/>
              <a:cs typeface="Calibri"/>
            </a:endParaRPr>
          </a:p>
        </p:txBody>
      </p:sp>
      <p:sp>
        <p:nvSpPr>
          <p:cNvPr id="174083" name="AutoShape 6"/>
          <p:cNvSpPr>
            <a:spLocks/>
          </p:cNvSpPr>
          <p:nvPr/>
        </p:nvSpPr>
        <p:spPr bwMode="auto">
          <a:xfrm>
            <a:off x="381000" y="2209800"/>
            <a:ext cx="1524000" cy="381000"/>
          </a:xfrm>
          <a:prstGeom prst="callout1">
            <a:avLst>
              <a:gd name="adj1" fmla="val 30000"/>
              <a:gd name="adj2" fmla="val 105000"/>
              <a:gd name="adj3" fmla="val 401667"/>
              <a:gd name="adj4" fmla="val 25416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defTabSz="914400" eaLnBrk="0" fontAlgn="base" hangingPunct="0">
              <a:spcBef>
                <a:spcPct val="0"/>
              </a:spcBef>
              <a:spcAft>
                <a:spcPct val="0"/>
              </a:spcAft>
            </a:pPr>
            <a:r>
              <a:rPr lang="en-US" sz="2000" b="1">
                <a:solidFill>
                  <a:srgbClr val="000000"/>
                </a:solidFill>
                <a:latin typeface="Calibri" charset="0"/>
                <a:ea typeface="MS PGothic" charset="0"/>
                <a:cs typeface="MS PGothic" charset="0"/>
              </a:rPr>
              <a:t>Centre 5%</a:t>
            </a:r>
          </a:p>
        </p:txBody>
      </p:sp>
      <p:sp>
        <p:nvSpPr>
          <p:cNvPr id="174084" name="AutoShape 7"/>
          <p:cNvSpPr>
            <a:spLocks/>
          </p:cNvSpPr>
          <p:nvPr/>
        </p:nvSpPr>
        <p:spPr bwMode="auto">
          <a:xfrm>
            <a:off x="6477000" y="1828800"/>
            <a:ext cx="2133600" cy="381000"/>
          </a:xfrm>
          <a:prstGeom prst="callout1">
            <a:avLst>
              <a:gd name="adj1" fmla="val 30000"/>
              <a:gd name="adj2" fmla="val -3569"/>
              <a:gd name="adj3" fmla="val 70000"/>
              <a:gd name="adj4" fmla="val -36310"/>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r>
              <a:rPr lang="en-US" sz="2000" b="1">
                <a:solidFill>
                  <a:srgbClr val="000000"/>
                </a:solidFill>
                <a:latin typeface="Calibri" charset="0"/>
                <a:ea typeface="MS PGothic" charset="0"/>
                <a:cs typeface="MS PGothic" charset="0"/>
              </a:rPr>
              <a:t>Periphery 95%</a:t>
            </a:r>
          </a:p>
        </p:txBody>
      </p:sp>
      <p:graphicFrame>
        <p:nvGraphicFramePr>
          <p:cNvPr id="2" name="Object 6"/>
          <p:cNvGraphicFramePr>
            <a:graphicFrameLocks noChangeAspect="1"/>
          </p:cNvGraphicFramePr>
          <p:nvPr>
            <p:extLst/>
          </p:nvPr>
        </p:nvGraphicFramePr>
        <p:xfrm>
          <a:off x="3786188" y="3176588"/>
          <a:ext cx="1533525" cy="989012"/>
        </p:xfrm>
        <a:graphic>
          <a:graphicData uri="http://schemas.openxmlformats.org/drawingml/2006/chart">
            <c:chart xmlns:c="http://schemas.openxmlformats.org/drawingml/2006/chart" xmlns:r="http://schemas.openxmlformats.org/officeDocument/2006/relationships" r:id="rId3"/>
          </a:graphicData>
        </a:graphic>
      </p:graphicFrame>
      <p:sp>
        <p:nvSpPr>
          <p:cNvPr id="3" name="Flowchart: Connector 2"/>
          <p:cNvSpPr/>
          <p:nvPr/>
        </p:nvSpPr>
        <p:spPr bwMode="auto">
          <a:xfrm>
            <a:off x="4444621" y="3595237"/>
            <a:ext cx="178558" cy="150126"/>
          </a:xfrm>
          <a:prstGeom prst="flowChartConnector">
            <a:avLst/>
          </a:prstGeom>
          <a:solidFill>
            <a:srgbClr val="FFFF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840994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2054"/>
            <a:ext cx="7772400" cy="1143000"/>
          </a:xfrm>
        </p:spPr>
        <p:txBody>
          <a:bodyPr/>
          <a:lstStyle/>
          <a:p>
            <a:r>
              <a:rPr lang="en-ZA" b="1"/>
              <a:t>CONVERGENCE AND COMPLEXITY: AFRICA’S RACE AGAINST TIME</a:t>
            </a:r>
          </a:p>
        </p:txBody>
      </p:sp>
      <p:sp>
        <p:nvSpPr>
          <p:cNvPr id="3" name="Content Placeholder 2"/>
          <p:cNvSpPr>
            <a:spLocks noGrp="1"/>
          </p:cNvSpPr>
          <p:nvPr>
            <p:ph idx="1"/>
          </p:nvPr>
        </p:nvSpPr>
        <p:spPr/>
        <p:txBody>
          <a:bodyPr/>
          <a:lstStyle/>
          <a:p>
            <a:r>
              <a:rPr lang="en-ZA"/>
              <a:t>Exponential Population Growth</a:t>
            </a:r>
          </a:p>
          <a:p>
            <a:r>
              <a:rPr lang="en-ZA"/>
              <a:t>Rapid Urbanisation</a:t>
            </a:r>
          </a:p>
          <a:p>
            <a:r>
              <a:rPr lang="en-ZA"/>
              <a:t>Global Economic Slowdown</a:t>
            </a:r>
          </a:p>
          <a:p>
            <a:r>
              <a:rPr lang="en-ZA"/>
              <a:t>Commodity Crisis</a:t>
            </a:r>
          </a:p>
          <a:p>
            <a:r>
              <a:rPr lang="en-ZA"/>
              <a:t>Climate Change</a:t>
            </a:r>
          </a:p>
          <a:p>
            <a:r>
              <a:rPr lang="en-ZA"/>
              <a:t>Disruptive Technology</a:t>
            </a:r>
          </a:p>
          <a:p>
            <a:endParaRPr lang="en-ZA"/>
          </a:p>
        </p:txBody>
      </p:sp>
    </p:spTree>
    <p:extLst>
      <p:ext uri="{BB962C8B-B14F-4D97-AF65-F5344CB8AC3E}">
        <p14:creationId xmlns:p14="http://schemas.microsoft.com/office/powerpoint/2010/main" val="1278518137"/>
      </p:ext>
    </p:extLst>
  </p:cSld>
  <p:clrMapOvr>
    <a:masterClrMapping/>
  </p:clrMapOvr>
  <p:transition advTm="4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C808D-2D5E-4AC3-B1CA-FA5B83359CE9}"/>
              </a:ext>
            </a:extLst>
          </p:cNvPr>
          <p:cNvSpPr>
            <a:spLocks noGrp="1"/>
          </p:cNvSpPr>
          <p:nvPr>
            <p:ph type="title"/>
          </p:nvPr>
        </p:nvSpPr>
        <p:spPr/>
        <p:txBody>
          <a:bodyPr/>
          <a:lstStyle/>
          <a:p>
            <a:r>
              <a:rPr lang="en-US" b="1">
                <a:solidFill>
                  <a:schemeClr val="tx1"/>
                </a:solidFill>
              </a:rPr>
              <a:t>COVID 19: A CONFLICT MULTIPLIER</a:t>
            </a:r>
            <a:br>
              <a:rPr lang="en-US" b="1">
                <a:solidFill>
                  <a:schemeClr val="tx1"/>
                </a:solidFill>
              </a:rPr>
            </a:br>
            <a:r>
              <a:rPr lang="en-US" b="1">
                <a:solidFill>
                  <a:schemeClr val="tx1"/>
                </a:solidFill>
              </a:rPr>
              <a:t>NEW CONVERGENCE</a:t>
            </a:r>
            <a:endParaRPr lang="en-ZA" b="1">
              <a:solidFill>
                <a:schemeClr val="tx1"/>
              </a:solidFill>
            </a:endParaRPr>
          </a:p>
        </p:txBody>
      </p:sp>
      <p:sp>
        <p:nvSpPr>
          <p:cNvPr id="3" name="Content Placeholder 2">
            <a:extLst>
              <a:ext uri="{FF2B5EF4-FFF2-40B4-BE49-F238E27FC236}">
                <a16:creationId xmlns:a16="http://schemas.microsoft.com/office/drawing/2014/main" id="{71868C11-F095-45C0-8FEA-696CF68B3CE8}"/>
              </a:ext>
            </a:extLst>
          </p:cNvPr>
          <p:cNvSpPr>
            <a:spLocks noGrp="1"/>
          </p:cNvSpPr>
          <p:nvPr>
            <p:ph idx="1"/>
          </p:nvPr>
        </p:nvSpPr>
        <p:spPr/>
        <p:txBody>
          <a:bodyPr/>
          <a:lstStyle/>
          <a:p>
            <a:r>
              <a:rPr lang="en-US"/>
              <a:t>HEALTH CRISIS</a:t>
            </a:r>
          </a:p>
          <a:p>
            <a:endParaRPr lang="en-US"/>
          </a:p>
          <a:p>
            <a:r>
              <a:rPr lang="en-US"/>
              <a:t>ECONOMIC CRISIS</a:t>
            </a:r>
          </a:p>
          <a:p>
            <a:endParaRPr lang="en-US"/>
          </a:p>
          <a:p>
            <a:r>
              <a:rPr lang="en-US"/>
              <a:t>SECURITY CRISIS</a:t>
            </a:r>
          </a:p>
          <a:p>
            <a:endParaRPr lang="en-US"/>
          </a:p>
          <a:p>
            <a:r>
              <a:rPr lang="en-US"/>
              <a:t>HUMANITARIAN CRISIS</a:t>
            </a:r>
            <a:endParaRPr lang="en-ZA"/>
          </a:p>
        </p:txBody>
      </p:sp>
    </p:spTree>
    <p:extLst>
      <p:ext uri="{BB962C8B-B14F-4D97-AF65-F5344CB8AC3E}">
        <p14:creationId xmlns:p14="http://schemas.microsoft.com/office/powerpoint/2010/main" val="3750860311"/>
      </p:ext>
    </p:extLst>
  </p:cSld>
  <p:clrMapOvr>
    <a:masterClrMapping/>
  </p:clrMapOvr>
  <p:transition advTm="4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a:extLst>
              <a:ext uri="{FF2B5EF4-FFF2-40B4-BE49-F238E27FC236}">
                <a16:creationId xmlns:a16="http://schemas.microsoft.com/office/drawing/2014/main" id="{EB5DBDF6-24A7-8A41-A40C-784B6CA49EC3}"/>
              </a:ext>
            </a:extLst>
          </p:cNvPr>
          <p:cNvSpPr>
            <a:spLocks noGrp="1"/>
          </p:cNvSpPr>
          <p:nvPr>
            <p:ph type="title"/>
          </p:nvPr>
        </p:nvSpPr>
        <p:spPr>
          <a:xfrm>
            <a:off x="457200" y="274638"/>
            <a:ext cx="8229600" cy="1406525"/>
          </a:xfrm>
        </p:spPr>
        <p:txBody>
          <a:bodyPr/>
          <a:lstStyle/>
          <a:p>
            <a:r>
              <a:rPr lang="en-ZA" altLang="en-US">
                <a:solidFill>
                  <a:schemeClr val="bg1"/>
                </a:solidFill>
                <a:latin typeface="Calibri" panose="020F0502020204030204" pitchFamily="34" charset="0"/>
                <a:cs typeface="Calibri" panose="020F0502020204030204" pitchFamily="34" charset="0"/>
              </a:rPr>
              <a:t>Categories of COVID-19 Related Conflict  &amp; Resilience Trends in Africa</a:t>
            </a:r>
          </a:p>
        </p:txBody>
      </p:sp>
      <p:sp>
        <p:nvSpPr>
          <p:cNvPr id="14338" name="Content Placeholder 2">
            <a:extLst>
              <a:ext uri="{FF2B5EF4-FFF2-40B4-BE49-F238E27FC236}">
                <a16:creationId xmlns:a16="http://schemas.microsoft.com/office/drawing/2014/main" id="{FCD2008E-54B8-4841-AE52-8A9745AD9672}"/>
              </a:ext>
            </a:extLst>
          </p:cNvPr>
          <p:cNvSpPr>
            <a:spLocks noGrp="1"/>
          </p:cNvSpPr>
          <p:nvPr>
            <p:ph idx="1"/>
          </p:nvPr>
        </p:nvSpPr>
        <p:spPr>
          <a:xfrm>
            <a:off x="457200" y="1784350"/>
            <a:ext cx="8229600" cy="4525963"/>
          </a:xfrm>
        </p:spPr>
        <p:txBody>
          <a:bodyPr/>
          <a:lstStyle/>
          <a:p>
            <a:r>
              <a:rPr lang="en-ZA" altLang="en-US">
                <a:latin typeface="Calibri" panose="020F0502020204030204" pitchFamily="34" charset="0"/>
                <a:cs typeface="Calibri" panose="020F0502020204030204" pitchFamily="34" charset="0"/>
              </a:rPr>
              <a:t>Stigmatisation &amp; Discrimination </a:t>
            </a:r>
          </a:p>
          <a:p>
            <a:r>
              <a:rPr lang="en-ZA" altLang="en-US">
                <a:latin typeface="Calibri" panose="020F0502020204030204" pitchFamily="34" charset="0"/>
                <a:cs typeface="Calibri" panose="020F0502020204030204" pitchFamily="34" charset="0"/>
              </a:rPr>
              <a:t>Trust levels between Citizens &amp; Institutions</a:t>
            </a:r>
          </a:p>
          <a:p>
            <a:r>
              <a:rPr lang="en-ZA" altLang="en-US">
                <a:latin typeface="Calibri" panose="020F0502020204030204" pitchFamily="34" charset="0"/>
                <a:cs typeface="Calibri" panose="020F0502020204030204" pitchFamily="34" charset="0"/>
              </a:rPr>
              <a:t>Livelihood Insecurity and Economic impacts</a:t>
            </a:r>
          </a:p>
          <a:p>
            <a:r>
              <a:rPr lang="en-ZA" altLang="en-US">
                <a:latin typeface="Calibri" panose="020F0502020204030204" pitchFamily="34" charset="0"/>
                <a:cs typeface="Calibri" panose="020F0502020204030204" pitchFamily="34" charset="0"/>
              </a:rPr>
              <a:t>Domestic &amp; Gender Based Violence</a:t>
            </a:r>
          </a:p>
          <a:p>
            <a:r>
              <a:rPr lang="en-ZA" altLang="en-US">
                <a:latin typeface="Calibri" panose="020F0502020204030204" pitchFamily="34" charset="0"/>
                <a:cs typeface="Calibri" panose="020F0502020204030204" pitchFamily="34" charset="0"/>
              </a:rPr>
              <a:t>Crime related incidents</a:t>
            </a:r>
          </a:p>
          <a:p>
            <a:r>
              <a:rPr lang="en-ZA" altLang="en-US">
                <a:latin typeface="Calibri" panose="020F0502020204030204" pitchFamily="34" charset="0"/>
                <a:cs typeface="Calibri" panose="020F0502020204030204" pitchFamily="34" charset="0"/>
              </a:rPr>
              <a:t>Political unrest or violence</a:t>
            </a:r>
          </a:p>
          <a:p>
            <a:r>
              <a:rPr lang="en-ZA" altLang="en-US">
                <a:latin typeface="Calibri" panose="020F0502020204030204" pitchFamily="34" charset="0"/>
                <a:cs typeface="Calibri" panose="020F0502020204030204" pitchFamily="34" charset="0"/>
              </a:rPr>
              <a:t>Cross-border or Inter-state tensions</a:t>
            </a:r>
          </a:p>
        </p:txBody>
      </p:sp>
    </p:spTree>
    <p:extLst>
      <p:ext uri="{BB962C8B-B14F-4D97-AF65-F5344CB8AC3E}">
        <p14:creationId xmlns:p14="http://schemas.microsoft.com/office/powerpoint/2010/main" val="409292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4131EFBD-9C9A-B74D-8D53-93EE15ABF264}"/>
              </a:ext>
            </a:extLst>
          </p:cNvPr>
          <p:cNvSpPr>
            <a:spLocks noGrp="1"/>
          </p:cNvSpPr>
          <p:nvPr>
            <p:ph type="title"/>
          </p:nvPr>
        </p:nvSpPr>
        <p:spPr>
          <a:xfrm>
            <a:off x="457200" y="179388"/>
            <a:ext cx="8229600" cy="1039812"/>
          </a:xfrm>
        </p:spPr>
        <p:txBody>
          <a:bodyPr/>
          <a:lstStyle/>
          <a:p>
            <a:r>
              <a:rPr lang="en-ZA" altLang="en-US">
                <a:solidFill>
                  <a:schemeClr val="bg1"/>
                </a:solidFill>
                <a:latin typeface="Calibri" panose="020F0502020204030204" pitchFamily="34" charset="0"/>
                <a:cs typeface="Calibri" panose="020F0502020204030204" pitchFamily="34" charset="0"/>
              </a:rPr>
              <a:t>Emerging Trends per Category </a:t>
            </a:r>
          </a:p>
        </p:txBody>
      </p:sp>
      <p:pic>
        <p:nvPicPr>
          <p:cNvPr id="15362" name="Content Placeholder 3">
            <a:extLst>
              <a:ext uri="{FF2B5EF4-FFF2-40B4-BE49-F238E27FC236}">
                <a16:creationId xmlns:a16="http://schemas.microsoft.com/office/drawing/2014/main" id="{363B5D34-B1E8-7943-B9B7-1A4E6B205C1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20725" y="1417638"/>
            <a:ext cx="7758113" cy="4410075"/>
          </a:xfrm>
        </p:spPr>
      </p:pic>
    </p:spTree>
    <p:extLst>
      <p:ext uri="{BB962C8B-B14F-4D97-AF65-F5344CB8AC3E}">
        <p14:creationId xmlns:p14="http://schemas.microsoft.com/office/powerpoint/2010/main" val="4278057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D8DF0-3C4A-4DE0-91EB-89C2CDF7EC94}"/>
              </a:ext>
            </a:extLst>
          </p:cNvPr>
          <p:cNvSpPr>
            <a:spLocks noGrp="1"/>
          </p:cNvSpPr>
          <p:nvPr>
            <p:ph type="ctrTitle"/>
          </p:nvPr>
        </p:nvSpPr>
        <p:spPr/>
        <p:txBody>
          <a:bodyPr>
            <a:normAutofit/>
          </a:bodyPr>
          <a:lstStyle/>
          <a:p>
            <a:r>
              <a:rPr lang="en-US" sz="6000" b="1" dirty="0"/>
              <a:t>PRE-COVID 19</a:t>
            </a:r>
            <a:endParaRPr lang="en-ZA" sz="6000" b="1" dirty="0"/>
          </a:p>
        </p:txBody>
      </p:sp>
      <p:sp>
        <p:nvSpPr>
          <p:cNvPr id="3" name="Subtitle 2">
            <a:extLst>
              <a:ext uri="{FF2B5EF4-FFF2-40B4-BE49-F238E27FC236}">
                <a16:creationId xmlns:a16="http://schemas.microsoft.com/office/drawing/2014/main" id="{8BA69321-C764-45D9-AAE0-B39B2E05259E}"/>
              </a:ext>
            </a:extLst>
          </p:cNvPr>
          <p:cNvSpPr>
            <a:spLocks noGrp="1"/>
          </p:cNvSpPr>
          <p:nvPr>
            <p:ph type="subTitle" idx="1"/>
          </p:nvPr>
        </p:nvSpPr>
        <p:spPr/>
        <p:txBody>
          <a:bodyPr/>
          <a:lstStyle/>
          <a:p>
            <a:endParaRPr lang="en-ZA" dirty="0"/>
          </a:p>
        </p:txBody>
      </p:sp>
    </p:spTree>
    <p:extLst>
      <p:ext uri="{BB962C8B-B14F-4D97-AF65-F5344CB8AC3E}">
        <p14:creationId xmlns:p14="http://schemas.microsoft.com/office/powerpoint/2010/main" val="2583249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851ED2C-7235-E24F-A778-D123E58B91C5}"/>
              </a:ext>
            </a:extLst>
          </p:cNvPr>
          <p:cNvSpPr>
            <a:spLocks noGrp="1"/>
          </p:cNvSpPr>
          <p:nvPr>
            <p:ph type="title"/>
          </p:nvPr>
        </p:nvSpPr>
        <p:spPr/>
        <p:txBody>
          <a:bodyPr/>
          <a:lstStyle/>
          <a:p>
            <a:r>
              <a:rPr lang="en-ZA" altLang="en-US" sz="3600">
                <a:solidFill>
                  <a:schemeClr val="bg1"/>
                </a:solidFill>
                <a:latin typeface="Calibri" panose="020F0502020204030204" pitchFamily="34" charset="0"/>
                <a:cs typeface="Calibri" panose="020F0502020204030204" pitchFamily="34" charset="0"/>
              </a:rPr>
              <a:t>Emerging Trends Per Region  </a:t>
            </a:r>
          </a:p>
        </p:txBody>
      </p:sp>
      <p:pic>
        <p:nvPicPr>
          <p:cNvPr id="4" name="Content Placeholder 3">
            <a:extLst>
              <a:ext uri="{FF2B5EF4-FFF2-40B4-BE49-F238E27FC236}">
                <a16:creationId xmlns:a16="http://schemas.microsoft.com/office/drawing/2014/main" id="{BB5A258B-5252-C94B-B0AD-8DC249B62DCD}"/>
              </a:ext>
            </a:extLst>
          </p:cNvPr>
          <p:cNvPicPr>
            <a:picLocks noGrp="1" noChangeAspect="1"/>
          </p:cNvPicPr>
          <p:nvPr>
            <p:ph idx="1"/>
          </p:nvPr>
        </p:nvPicPr>
        <p:blipFill>
          <a:blip r:embed="rId2"/>
          <a:stretch>
            <a:fillRect/>
          </a:stretch>
        </p:blipFill>
        <p:spPr>
          <a:xfrm>
            <a:off x="143929" y="1528732"/>
            <a:ext cx="8856142" cy="3800535"/>
          </a:xfrm>
        </p:spPr>
      </p:pic>
    </p:spTree>
    <p:extLst>
      <p:ext uri="{BB962C8B-B14F-4D97-AF65-F5344CB8AC3E}">
        <p14:creationId xmlns:p14="http://schemas.microsoft.com/office/powerpoint/2010/main" val="3503408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97532" y="1478262"/>
            <a:ext cx="4128104" cy="3309370"/>
          </a:xfrm>
        </p:spPr>
        <p:txBody>
          <a:bodyPr>
            <a:noAutofit/>
          </a:bodyPr>
          <a:lstStyle/>
          <a:p>
            <a:r>
              <a:rPr lang="en-ZA" sz="3375" b="1"/>
              <a:t/>
            </a:r>
            <a:br>
              <a:rPr lang="en-ZA" sz="3375" b="1"/>
            </a:br>
            <a:r>
              <a:rPr lang="en-ZA" sz="3375" b="1"/>
              <a:t/>
            </a:r>
            <a:br>
              <a:rPr lang="en-ZA" sz="3375" b="1"/>
            </a:br>
            <a:endParaRPr lang="en-GB" sz="3375" b="1"/>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259882"/>
            <a:ext cx="6901314" cy="5496025"/>
          </a:xfrm>
          <a:prstGeom prst="rect">
            <a:avLst/>
          </a:prstGeom>
        </p:spPr>
      </p:pic>
    </p:spTree>
    <p:extLst>
      <p:ext uri="{BB962C8B-B14F-4D97-AF65-F5344CB8AC3E}">
        <p14:creationId xmlns:p14="http://schemas.microsoft.com/office/powerpoint/2010/main" val="3796337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36"/>
            <a:ext cx="8229600" cy="1143000"/>
          </a:xfrm>
        </p:spPr>
        <p:txBody>
          <a:bodyPr/>
          <a:lstStyle/>
          <a:p>
            <a:r>
              <a:rPr lang="en-GB">
                <a:solidFill>
                  <a:srgbClr val="336600"/>
                </a:solidFill>
              </a:rPr>
              <a:t>	</a:t>
            </a:r>
            <a:r>
              <a:rPr lang="en-GB" sz="4000" b="1">
                <a:solidFill>
                  <a:schemeClr val="bg2"/>
                </a:solidFill>
                <a:latin typeface="Calibri" panose="020F0502020204030204" pitchFamily="34" charset="0"/>
              </a:rPr>
              <a:t>DRIVERS OF CONFLICT</a:t>
            </a:r>
          </a:p>
        </p:txBody>
      </p:sp>
      <p:sp>
        <p:nvSpPr>
          <p:cNvPr id="3" name="Content Placeholder 2"/>
          <p:cNvSpPr>
            <a:spLocks noGrp="1"/>
          </p:cNvSpPr>
          <p:nvPr>
            <p:ph idx="1"/>
          </p:nvPr>
        </p:nvSpPr>
        <p:spPr>
          <a:xfrm>
            <a:off x="457200" y="1143000"/>
            <a:ext cx="8229600" cy="4808095"/>
          </a:xfrm>
        </p:spPr>
        <p:txBody>
          <a:bodyPr>
            <a:normAutofit fontScale="85000" lnSpcReduction="10000"/>
          </a:bodyPr>
          <a:lstStyle/>
          <a:p>
            <a:pPr lvl="0"/>
            <a:r>
              <a:rPr lang="en-ZA">
                <a:solidFill>
                  <a:schemeClr val="bg2"/>
                </a:solidFill>
                <a:latin typeface="Calibri" panose="020F0502020204030204" pitchFamily="34" charset="0"/>
              </a:rPr>
              <a:t>Constitutional crises</a:t>
            </a:r>
          </a:p>
          <a:p>
            <a:endParaRPr lang="en-ZA">
              <a:solidFill>
                <a:schemeClr val="bg2"/>
              </a:solidFill>
              <a:latin typeface="Calibri" panose="020F0502020204030204" pitchFamily="34" charset="0"/>
            </a:endParaRPr>
          </a:p>
          <a:p>
            <a:r>
              <a:rPr lang="en-ZA">
                <a:solidFill>
                  <a:schemeClr val="bg2"/>
                </a:solidFill>
                <a:latin typeface="Calibri" panose="020F0502020204030204" pitchFamily="34" charset="0"/>
              </a:rPr>
              <a:t>Election-related conflicts (intra-party and inter-party)</a:t>
            </a:r>
          </a:p>
          <a:p>
            <a:endParaRPr lang="en-ZA">
              <a:solidFill>
                <a:schemeClr val="bg2"/>
              </a:solidFill>
              <a:latin typeface="Calibri" panose="020F0502020204030204" pitchFamily="34" charset="0"/>
            </a:endParaRPr>
          </a:p>
          <a:p>
            <a:r>
              <a:rPr lang="en-ZA">
                <a:solidFill>
                  <a:schemeClr val="bg2"/>
                </a:solidFill>
                <a:latin typeface="Calibri" panose="020F0502020204030204" pitchFamily="34" charset="0"/>
              </a:rPr>
              <a:t>Struggle over political hegemony</a:t>
            </a:r>
            <a:endParaRPr lang="en-US">
              <a:solidFill>
                <a:schemeClr val="bg2"/>
              </a:solidFill>
              <a:latin typeface="Calibri" panose="020F0502020204030204" pitchFamily="34" charset="0"/>
            </a:endParaRPr>
          </a:p>
          <a:p>
            <a:pPr lvl="0"/>
            <a:endParaRPr lang="en-ZA">
              <a:solidFill>
                <a:schemeClr val="bg2"/>
              </a:solidFill>
              <a:latin typeface="Calibri" panose="020F0502020204030204" pitchFamily="34" charset="0"/>
            </a:endParaRPr>
          </a:p>
          <a:p>
            <a:r>
              <a:rPr lang="en-ZA">
                <a:solidFill>
                  <a:schemeClr val="bg2"/>
                </a:solidFill>
                <a:latin typeface="Calibri" panose="020F0502020204030204" pitchFamily="34" charset="0"/>
              </a:rPr>
              <a:t>Conflicts over scarce resources (land, water, food, education, employment, etc.) </a:t>
            </a:r>
            <a:endParaRPr lang="en-US">
              <a:solidFill>
                <a:schemeClr val="bg2"/>
              </a:solidFill>
              <a:latin typeface="Calibri" panose="020F0502020204030204" pitchFamily="34" charset="0"/>
            </a:endParaRPr>
          </a:p>
          <a:p>
            <a:pPr lvl="0"/>
            <a:endParaRPr lang="en-US">
              <a:solidFill>
                <a:schemeClr val="bg2"/>
              </a:solidFill>
              <a:latin typeface="Calibri" panose="020F0502020204030204" pitchFamily="34" charset="0"/>
            </a:endParaRPr>
          </a:p>
          <a:p>
            <a:pPr lvl="0"/>
            <a:r>
              <a:rPr lang="en-US">
                <a:solidFill>
                  <a:schemeClr val="bg2"/>
                </a:solidFill>
                <a:latin typeface="Calibri" panose="020F0502020204030204" pitchFamily="34" charset="0"/>
              </a:rPr>
              <a:t>Exploitation of identity (religion, ethnic, racial)</a:t>
            </a:r>
          </a:p>
        </p:txBody>
      </p:sp>
    </p:spTree>
    <p:extLst>
      <p:ext uri="{BB962C8B-B14F-4D97-AF65-F5344CB8AC3E}">
        <p14:creationId xmlns:p14="http://schemas.microsoft.com/office/powerpoint/2010/main" val="3086911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51"/>
            <a:ext cx="8229600" cy="1143000"/>
          </a:xfrm>
        </p:spPr>
        <p:txBody>
          <a:bodyPr/>
          <a:lstStyle/>
          <a:p>
            <a:r>
              <a:rPr lang="en-GB" sz="4000" b="1">
                <a:solidFill>
                  <a:schemeClr val="bg2"/>
                </a:solidFill>
                <a:latin typeface="Calibri" pitchFamily="34" charset="0"/>
              </a:rPr>
              <a:t>MANIFESTATIONS</a:t>
            </a:r>
          </a:p>
        </p:txBody>
      </p:sp>
      <p:sp>
        <p:nvSpPr>
          <p:cNvPr id="3" name="Content Placeholder 2"/>
          <p:cNvSpPr>
            <a:spLocks noGrp="1"/>
          </p:cNvSpPr>
          <p:nvPr>
            <p:ph idx="1"/>
          </p:nvPr>
        </p:nvSpPr>
        <p:spPr>
          <a:xfrm>
            <a:off x="457200" y="1095349"/>
            <a:ext cx="8229600" cy="4525963"/>
          </a:xfrm>
        </p:spPr>
        <p:txBody>
          <a:bodyPr>
            <a:normAutofit fontScale="85000" lnSpcReduction="20000"/>
          </a:bodyPr>
          <a:lstStyle/>
          <a:p>
            <a:r>
              <a:rPr lang="en-ZA">
                <a:solidFill>
                  <a:schemeClr val="bg2"/>
                </a:solidFill>
                <a:latin typeface="Calibri" panose="020F0502020204030204" pitchFamily="34" charset="0"/>
              </a:rPr>
              <a:t>Urban unrest and social protests </a:t>
            </a:r>
          </a:p>
          <a:p>
            <a:pPr lvl="0"/>
            <a:endParaRPr lang="en-ZA">
              <a:solidFill>
                <a:schemeClr val="bg2"/>
              </a:solidFill>
              <a:latin typeface="Calibri" panose="020F0502020204030204" pitchFamily="34" charset="0"/>
            </a:endParaRPr>
          </a:p>
          <a:p>
            <a:pPr lvl="0"/>
            <a:r>
              <a:rPr lang="en-ZA">
                <a:solidFill>
                  <a:schemeClr val="bg2"/>
                </a:solidFill>
                <a:latin typeface="Calibri" panose="020F0502020204030204" pitchFamily="34" charset="0"/>
              </a:rPr>
              <a:t>Low-intensity violence, escalating to civil war</a:t>
            </a:r>
          </a:p>
          <a:p>
            <a:pPr lvl="0"/>
            <a:endParaRPr lang="en-ZA">
              <a:solidFill>
                <a:schemeClr val="bg2"/>
              </a:solidFill>
              <a:latin typeface="Calibri" panose="020F0502020204030204" pitchFamily="34" charset="0"/>
            </a:endParaRPr>
          </a:p>
          <a:p>
            <a:pPr lvl="0"/>
            <a:r>
              <a:rPr lang="en-ZA">
                <a:solidFill>
                  <a:schemeClr val="bg2"/>
                </a:solidFill>
                <a:latin typeface="Calibri" panose="020F0502020204030204" pitchFamily="34" charset="0"/>
              </a:rPr>
              <a:t>Creation of new centres of power through secession/self-determination movements</a:t>
            </a:r>
          </a:p>
          <a:p>
            <a:pPr lvl="0"/>
            <a:endParaRPr lang="en-ZA">
              <a:solidFill>
                <a:schemeClr val="bg2"/>
              </a:solidFill>
              <a:latin typeface="Calibri" panose="020F0502020204030204" pitchFamily="34" charset="0"/>
            </a:endParaRPr>
          </a:p>
          <a:p>
            <a:pPr lvl="0"/>
            <a:r>
              <a:rPr lang="en-ZA">
                <a:solidFill>
                  <a:schemeClr val="bg2"/>
                </a:solidFill>
                <a:latin typeface="Calibri" panose="020F0502020204030204" pitchFamily="34" charset="0"/>
              </a:rPr>
              <a:t>Radicalisation and rise of extremist ideologies</a:t>
            </a:r>
          </a:p>
          <a:p>
            <a:pPr lvl="0"/>
            <a:endParaRPr lang="en-ZA">
              <a:solidFill>
                <a:schemeClr val="bg2"/>
              </a:solidFill>
              <a:latin typeface="Calibri" panose="020F0502020204030204" pitchFamily="34" charset="0"/>
            </a:endParaRPr>
          </a:p>
          <a:p>
            <a:pPr lvl="0"/>
            <a:r>
              <a:rPr lang="en-ZA">
                <a:solidFill>
                  <a:schemeClr val="bg2"/>
                </a:solidFill>
                <a:latin typeface="Calibri" panose="020F0502020204030204" pitchFamily="34" charset="0"/>
              </a:rPr>
              <a:t>Emergence of criminal syndicates and proliferation of human, arms, drug trafficking</a:t>
            </a:r>
          </a:p>
          <a:p>
            <a:endParaRPr lang="en-GB">
              <a:latin typeface="Calibri" panose="020F0502020204030204" pitchFamily="34" charset="0"/>
            </a:endParaRPr>
          </a:p>
        </p:txBody>
      </p:sp>
    </p:spTree>
    <p:extLst>
      <p:ext uri="{BB962C8B-B14F-4D97-AF65-F5344CB8AC3E}">
        <p14:creationId xmlns:p14="http://schemas.microsoft.com/office/powerpoint/2010/main" val="45790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971" y="0"/>
            <a:ext cx="8229600" cy="1143000"/>
          </a:xfrm>
        </p:spPr>
        <p:txBody>
          <a:bodyPr/>
          <a:lstStyle/>
          <a:p>
            <a:r>
              <a:rPr lang="en-GB">
                <a:solidFill>
                  <a:schemeClr val="bg1"/>
                </a:solidFill>
              </a:rPr>
              <a:t>CONSEQUENCES OF CONFLICT</a:t>
            </a:r>
          </a:p>
        </p:txBody>
      </p:sp>
      <p:sp>
        <p:nvSpPr>
          <p:cNvPr id="3" name="Content Placeholder 2"/>
          <p:cNvSpPr>
            <a:spLocks noGrp="1"/>
          </p:cNvSpPr>
          <p:nvPr>
            <p:ph idx="1"/>
          </p:nvPr>
        </p:nvSpPr>
        <p:spPr>
          <a:xfrm>
            <a:off x="376015" y="1256232"/>
            <a:ext cx="8332556" cy="4857911"/>
          </a:xfrm>
        </p:spPr>
        <p:txBody>
          <a:bodyPr numCol="2">
            <a:noAutofit/>
          </a:bodyPr>
          <a:lstStyle/>
          <a:p>
            <a:pPr algn="ctr">
              <a:buClr>
                <a:schemeClr val="bg1"/>
              </a:buClr>
              <a:buSzPct val="80000"/>
            </a:pPr>
            <a:r>
              <a:rPr lang="en-GB" altLang="en-US" sz="2400">
                <a:latin typeface="Calibri" panose="020F0502020204030204" pitchFamily="34" charset="0"/>
                <a:ea typeface="ＭＳ Ｐゴシック" charset="-128"/>
              </a:rPr>
              <a:t>VIOLENCE AND DEATH</a:t>
            </a:r>
          </a:p>
          <a:p>
            <a:pPr algn="ctr">
              <a:buClr>
                <a:schemeClr val="bg1"/>
              </a:buClr>
              <a:buSzPct val="80000"/>
            </a:pPr>
            <a:endParaRPr lang="en-GB" altLang="en-US" sz="2400">
              <a:latin typeface="Calibri" panose="020F0502020204030204" pitchFamily="34" charset="0"/>
              <a:ea typeface="ＭＳ Ｐゴシック" charset="-128"/>
            </a:endParaRPr>
          </a:p>
          <a:p>
            <a:pPr algn="ctr">
              <a:buClr>
                <a:schemeClr val="bg1"/>
              </a:buClr>
              <a:buSzPct val="80000"/>
            </a:pPr>
            <a:endParaRPr lang="en-GB" altLang="en-US" sz="2400">
              <a:latin typeface="Calibri" panose="020F0502020204030204" pitchFamily="34" charset="0"/>
              <a:ea typeface="ＭＳ Ｐゴシック" charset="-128"/>
            </a:endParaRPr>
          </a:p>
          <a:p>
            <a:pPr algn="ctr">
              <a:buClr>
                <a:schemeClr val="bg1"/>
              </a:buClr>
              <a:buSzPct val="80000"/>
            </a:pPr>
            <a:r>
              <a:rPr lang="en-GB" altLang="en-US" sz="2400">
                <a:latin typeface="Calibri" panose="020F0502020204030204" pitchFamily="34" charset="0"/>
                <a:ea typeface="ＭＳ Ｐゴシック" charset="-128"/>
              </a:rPr>
              <a:t>ECONOMIC STAGNATION (DEFICITS, RECESSION, INFLATION, PARALYSIS)</a:t>
            </a:r>
          </a:p>
          <a:p>
            <a:pPr algn="ctr">
              <a:buClr>
                <a:schemeClr val="bg1"/>
              </a:buClr>
              <a:buSzPct val="80000"/>
            </a:pPr>
            <a:endParaRPr lang="en-GB" altLang="en-US" sz="2400">
              <a:latin typeface="Calibri" panose="020F0502020204030204" pitchFamily="34" charset="0"/>
              <a:ea typeface="ＭＳ Ｐゴシック" charset="-128"/>
            </a:endParaRPr>
          </a:p>
          <a:p>
            <a:pPr algn="ctr">
              <a:buClr>
                <a:schemeClr val="bg1"/>
              </a:buClr>
              <a:buSzPct val="80000"/>
            </a:pPr>
            <a:r>
              <a:rPr lang="en-GB" altLang="en-US" sz="2400">
                <a:latin typeface="Calibri" panose="020F0502020204030204" pitchFamily="34" charset="0"/>
                <a:ea typeface="ＭＳ Ｐゴシック" charset="-128"/>
              </a:rPr>
              <a:t>DESTRUCTION OF BASIC INFRASTRUCTURE AND GOVERNANCE CAPACITY</a:t>
            </a:r>
          </a:p>
          <a:p>
            <a:pPr algn="ctr">
              <a:buClr>
                <a:schemeClr val="bg1"/>
              </a:buClr>
            </a:pPr>
            <a:endParaRPr lang="en-GB" sz="2400">
              <a:latin typeface="Calibri" panose="020F0502020204030204" pitchFamily="34" charset="0"/>
            </a:endParaRPr>
          </a:p>
          <a:p>
            <a:pPr algn="ctr">
              <a:buClr>
                <a:schemeClr val="bg1"/>
              </a:buClr>
            </a:pPr>
            <a:r>
              <a:rPr lang="en-GB" sz="2400">
                <a:latin typeface="Calibri" panose="020F0502020204030204" pitchFamily="34" charset="0"/>
              </a:rPr>
              <a:t>HUMANITARIAN CRISES</a:t>
            </a:r>
          </a:p>
          <a:p>
            <a:pPr algn="ctr">
              <a:buClr>
                <a:schemeClr val="bg1"/>
              </a:buClr>
            </a:pPr>
            <a:endParaRPr lang="en-GB" sz="2400">
              <a:latin typeface="Calibri" panose="020F0502020204030204" pitchFamily="34" charset="0"/>
            </a:endParaRPr>
          </a:p>
          <a:p>
            <a:pPr algn="ctr">
              <a:buClr>
                <a:schemeClr val="bg1"/>
              </a:buClr>
            </a:pPr>
            <a:endParaRPr lang="en-GB" sz="2400">
              <a:latin typeface="Calibri" panose="020F0502020204030204" pitchFamily="34" charset="0"/>
            </a:endParaRPr>
          </a:p>
          <a:p>
            <a:pPr algn="ctr">
              <a:buClr>
                <a:schemeClr val="bg1"/>
              </a:buClr>
            </a:pPr>
            <a:r>
              <a:rPr lang="en-GB" sz="2400">
                <a:latin typeface="Calibri" panose="020F0502020204030204" pitchFamily="34" charset="0"/>
              </a:rPr>
              <a:t>OVERFLOW OF REFUGEES AND IDPS</a:t>
            </a:r>
          </a:p>
          <a:p>
            <a:pPr algn="ctr">
              <a:buClr>
                <a:schemeClr val="bg1"/>
              </a:buClr>
            </a:pPr>
            <a:endParaRPr lang="en-GB" sz="2400">
              <a:latin typeface="Calibri" panose="020F0502020204030204" pitchFamily="34" charset="0"/>
            </a:endParaRPr>
          </a:p>
          <a:p>
            <a:pPr algn="ctr">
              <a:buClr>
                <a:schemeClr val="bg1"/>
              </a:buClr>
            </a:pPr>
            <a:endParaRPr lang="en-GB" sz="2400">
              <a:latin typeface="Calibri" panose="020F0502020204030204" pitchFamily="34" charset="0"/>
            </a:endParaRPr>
          </a:p>
          <a:p>
            <a:pPr algn="ctr">
              <a:buClr>
                <a:schemeClr val="bg1"/>
              </a:buClr>
            </a:pPr>
            <a:r>
              <a:rPr lang="en-GB" sz="2400">
                <a:latin typeface="Calibri" panose="020F0502020204030204" pitchFamily="34" charset="0"/>
              </a:rPr>
              <a:t>BREAKDOWN IN AUTHORITY AND SECURITY</a:t>
            </a:r>
          </a:p>
          <a:p>
            <a:pPr algn="ctr">
              <a:buClr>
                <a:schemeClr val="bg1"/>
              </a:buClr>
            </a:pPr>
            <a:endParaRPr lang="en-GB" sz="2400">
              <a:latin typeface="Calibri" panose="020F0502020204030204" pitchFamily="34" charset="0"/>
            </a:endParaRPr>
          </a:p>
          <a:p>
            <a:pPr algn="ctr">
              <a:buClr>
                <a:schemeClr val="bg1"/>
              </a:buClr>
            </a:pPr>
            <a:endParaRPr lang="en-GB" sz="2400">
              <a:latin typeface="Calibri" panose="020F0502020204030204" pitchFamily="34" charset="0"/>
            </a:endParaRPr>
          </a:p>
        </p:txBody>
      </p:sp>
    </p:spTree>
    <p:extLst>
      <p:ext uri="{BB962C8B-B14F-4D97-AF65-F5344CB8AC3E}">
        <p14:creationId xmlns:p14="http://schemas.microsoft.com/office/powerpoint/2010/main" val="363907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solidFill>
                  <a:schemeClr val="bg1"/>
                </a:solidFill>
              </a:rPr>
              <a:t>RESPONSES</a:t>
            </a:r>
          </a:p>
        </p:txBody>
      </p:sp>
      <p:sp>
        <p:nvSpPr>
          <p:cNvPr id="3" name="Content Placeholder 2"/>
          <p:cNvSpPr>
            <a:spLocks noGrp="1"/>
          </p:cNvSpPr>
          <p:nvPr>
            <p:ph idx="1"/>
          </p:nvPr>
        </p:nvSpPr>
        <p:spPr>
          <a:xfrm>
            <a:off x="457200" y="2077872"/>
            <a:ext cx="8229600" cy="4525963"/>
          </a:xfrm>
        </p:spPr>
        <p:txBody>
          <a:bodyPr/>
          <a:lstStyle/>
          <a:p>
            <a:pPr marL="0" indent="0" algn="ctr">
              <a:buNone/>
            </a:pPr>
            <a:r>
              <a:rPr lang="en-GB"/>
              <a:t>REVOLUTION/UPRISINGS</a:t>
            </a:r>
          </a:p>
          <a:p>
            <a:pPr marL="0" indent="0" algn="ctr">
              <a:buNone/>
            </a:pPr>
            <a:endParaRPr lang="en-GB"/>
          </a:p>
          <a:p>
            <a:pPr marL="0" indent="0" algn="ctr">
              <a:buNone/>
            </a:pPr>
            <a:r>
              <a:rPr lang="en-GB"/>
              <a:t>WAR</a:t>
            </a:r>
          </a:p>
          <a:p>
            <a:pPr marL="0" indent="0" algn="ctr">
              <a:buNone/>
            </a:pPr>
            <a:endParaRPr lang="en-GB"/>
          </a:p>
          <a:p>
            <a:pPr marL="0" indent="0" algn="ctr">
              <a:buNone/>
            </a:pPr>
            <a:r>
              <a:rPr lang="en-GB"/>
              <a:t>DIALOGUE</a:t>
            </a:r>
          </a:p>
        </p:txBody>
      </p:sp>
    </p:spTree>
    <p:extLst>
      <p:ext uri="{BB962C8B-B14F-4D97-AF65-F5344CB8AC3E}">
        <p14:creationId xmlns:p14="http://schemas.microsoft.com/office/powerpoint/2010/main" val="694369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AE545508-A05B-C146-A930-26D8173FBBEC}"/>
              </a:ext>
            </a:extLst>
          </p:cNvPr>
          <p:cNvSpPr>
            <a:spLocks noGrp="1"/>
          </p:cNvSpPr>
          <p:nvPr>
            <p:ph type="title"/>
          </p:nvPr>
        </p:nvSpPr>
        <p:spPr>
          <a:xfrm>
            <a:off x="457200" y="556363"/>
            <a:ext cx="8229600" cy="892175"/>
          </a:xfrm>
        </p:spPr>
        <p:txBody>
          <a:bodyPr>
            <a:normAutofit fontScale="90000"/>
          </a:bodyPr>
          <a:lstStyle/>
          <a:p>
            <a:r>
              <a:rPr lang="en-ZA" altLang="en-US" sz="3200" dirty="0">
                <a:solidFill>
                  <a:schemeClr val="bg1"/>
                </a:solidFill>
                <a:latin typeface="Calibri" panose="020F0502020204030204" pitchFamily="34" charset="0"/>
                <a:cs typeface="Calibri" panose="020F0502020204030204" pitchFamily="34" charset="0"/>
              </a:rPr>
              <a:t>Why Should RSA Relations with Africa Remain A Priority?</a:t>
            </a:r>
            <a:r>
              <a:rPr lang="en-ZA" altLang="en-US" dirty="0">
                <a:latin typeface="Calibri" panose="020F0502020204030204" pitchFamily="34" charset="0"/>
                <a:cs typeface="Calibri" panose="020F0502020204030204" pitchFamily="34" charset="0"/>
              </a:rPr>
              <a:t/>
            </a:r>
            <a:br>
              <a:rPr lang="en-ZA" altLang="en-US" dirty="0">
                <a:latin typeface="Calibri" panose="020F0502020204030204" pitchFamily="34" charset="0"/>
                <a:cs typeface="Calibri" panose="020F0502020204030204" pitchFamily="34" charset="0"/>
              </a:rPr>
            </a:br>
            <a:endParaRPr lang="en-ZA" alt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F2246D7-40C0-B648-AE1C-504403B55C3F}"/>
              </a:ext>
            </a:extLst>
          </p:cNvPr>
          <p:cNvSpPr>
            <a:spLocks noGrp="1"/>
          </p:cNvSpPr>
          <p:nvPr>
            <p:ph idx="1"/>
          </p:nvPr>
        </p:nvSpPr>
        <p:spPr/>
        <p:txBody>
          <a:bodyPr>
            <a:normAutofit/>
          </a:bodyPr>
          <a:lstStyle/>
          <a:p>
            <a:pPr marL="0" indent="0">
              <a:buFont typeface="Arial" panose="020B0604020202020204" pitchFamily="34" charset="0"/>
              <a:buNone/>
              <a:defRPr/>
            </a:pPr>
            <a:r>
              <a:rPr lang="en-ZA" sz="2400" dirty="0"/>
              <a:t>Economic and Trade Relations between South Africa &amp; Africa continues to grow:</a:t>
            </a:r>
          </a:p>
          <a:p>
            <a:pPr>
              <a:defRPr/>
            </a:pPr>
            <a:r>
              <a:rPr lang="en-ZA" sz="2400" dirty="0"/>
              <a:t>In 2019, 27% of South Africa’s world exports and 12% of South Africa’s world imports were to and from the rest of Africa;</a:t>
            </a:r>
          </a:p>
          <a:p>
            <a:pPr>
              <a:defRPr/>
            </a:pPr>
            <a:r>
              <a:rPr lang="en-ZA" sz="2400" dirty="0"/>
              <a:t>South Africa’s Intra-African exports amounted to US$ 24 billion; </a:t>
            </a:r>
          </a:p>
          <a:p>
            <a:pPr>
              <a:defRPr/>
            </a:pPr>
            <a:r>
              <a:rPr lang="en-ZA" sz="2400" dirty="0"/>
              <a:t>South Africa’s intra-Africa imports amounted to US$10.2 billion; and</a:t>
            </a:r>
          </a:p>
          <a:p>
            <a:pPr>
              <a:defRPr/>
            </a:pPr>
            <a:r>
              <a:rPr lang="en-ZA" sz="2400" dirty="0"/>
              <a:t>In 2018, SADC accounted for more than 86% of South Africa’s exports to Africa.</a:t>
            </a:r>
          </a:p>
        </p:txBody>
      </p:sp>
      <p:sp>
        <p:nvSpPr>
          <p:cNvPr id="2" name="TextBox 1">
            <a:extLst>
              <a:ext uri="{FF2B5EF4-FFF2-40B4-BE49-F238E27FC236}">
                <a16:creationId xmlns:a16="http://schemas.microsoft.com/office/drawing/2014/main" id="{88E9128A-C0BB-4C4E-B586-045172BAEAAA}"/>
              </a:ext>
            </a:extLst>
          </p:cNvPr>
          <p:cNvSpPr txBox="1"/>
          <p:nvPr/>
        </p:nvSpPr>
        <p:spPr>
          <a:xfrm>
            <a:off x="3030280" y="6016215"/>
            <a:ext cx="5348176" cy="523220"/>
          </a:xfrm>
          <a:prstGeom prst="rect">
            <a:avLst/>
          </a:prstGeom>
          <a:noFill/>
        </p:spPr>
        <p:txBody>
          <a:bodyPr wrap="square" rtlCol="0">
            <a:spAutoFit/>
          </a:bodyPr>
          <a:lstStyle/>
          <a:p>
            <a:r>
              <a:rPr lang="en-US" sz="1400" dirty="0"/>
              <a:t>Source: </a:t>
            </a:r>
            <a:r>
              <a:rPr lang="en-ZA" sz="1400" u="sng" dirty="0">
                <a:hlinkClick r:id="rId2"/>
              </a:rPr>
              <a:t>https://www.tralac.org/resources/our-resources/13142-south-africa-intra-africa-trade-and-tariff-profile.html</a:t>
            </a:r>
            <a:r>
              <a:rPr lang="en-ZA" sz="1400" dirty="0"/>
              <a:t> </a:t>
            </a:r>
            <a:endParaRPr lang="en-US" sz="1400" dirty="0"/>
          </a:p>
        </p:txBody>
      </p:sp>
    </p:spTree>
    <p:extLst>
      <p:ext uri="{BB962C8B-B14F-4D97-AF65-F5344CB8AC3E}">
        <p14:creationId xmlns:p14="http://schemas.microsoft.com/office/powerpoint/2010/main" val="2827907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C57A3-D956-034D-8EAB-0F2D97C37CCC}"/>
              </a:ext>
            </a:extLst>
          </p:cNvPr>
          <p:cNvSpPr>
            <a:spLocks noGrp="1"/>
          </p:cNvSpPr>
          <p:nvPr>
            <p:ph type="title"/>
          </p:nvPr>
        </p:nvSpPr>
        <p:spPr/>
        <p:txBody>
          <a:bodyPr>
            <a:normAutofit fontScale="90000"/>
          </a:bodyPr>
          <a:lstStyle/>
          <a:p>
            <a:r>
              <a:rPr lang="en-ZA" altLang="en-US" dirty="0">
                <a:solidFill>
                  <a:schemeClr val="bg1"/>
                </a:solidFill>
                <a:latin typeface="Calibri" panose="020F0502020204030204" pitchFamily="34" charset="0"/>
                <a:cs typeface="Calibri" panose="020F0502020204030204" pitchFamily="34" charset="0"/>
              </a:rPr>
              <a:t>Why Should RSA Relations with Africa Remain A Priority?</a:t>
            </a:r>
            <a:endParaRPr lang="en-US" dirty="0"/>
          </a:p>
        </p:txBody>
      </p:sp>
      <p:sp>
        <p:nvSpPr>
          <p:cNvPr id="3" name="Content Placeholder 2">
            <a:extLst>
              <a:ext uri="{FF2B5EF4-FFF2-40B4-BE49-F238E27FC236}">
                <a16:creationId xmlns:a16="http://schemas.microsoft.com/office/drawing/2014/main" id="{F3F75190-C51F-0441-AEFA-8D465884A937}"/>
              </a:ext>
            </a:extLst>
          </p:cNvPr>
          <p:cNvSpPr>
            <a:spLocks noGrp="1"/>
          </p:cNvSpPr>
          <p:nvPr>
            <p:ph idx="1"/>
          </p:nvPr>
        </p:nvSpPr>
        <p:spPr/>
        <p:txBody>
          <a:bodyPr>
            <a:normAutofit/>
          </a:bodyPr>
          <a:lstStyle/>
          <a:p>
            <a:pPr>
              <a:defRPr/>
            </a:pPr>
            <a:r>
              <a:rPr lang="en-ZA" sz="2200" dirty="0"/>
              <a:t>There is a huge potential for this intra-Africa trade to increase, if we resolve and transform our conflicts.</a:t>
            </a:r>
          </a:p>
          <a:p>
            <a:pPr>
              <a:defRPr/>
            </a:pPr>
            <a:r>
              <a:rPr lang="en-ZA" sz="2200" dirty="0"/>
              <a:t>South Africa’s geo-strategic location, compared to other African countries and their competitiveness (e.g. Ethiopia, Nigeria, Morocco etc) must not be underestimated; therefore stronger relations with Africa is in our own national interest.</a:t>
            </a:r>
          </a:p>
          <a:p>
            <a:pPr>
              <a:defRPr/>
            </a:pPr>
            <a:r>
              <a:rPr lang="en-ZA" sz="2200" dirty="0"/>
              <a:t>Intra-Africa migration (due to conflict, search for livelihoods etc is large). </a:t>
            </a:r>
          </a:p>
          <a:p>
            <a:pPr>
              <a:defRPr/>
            </a:pPr>
            <a:r>
              <a:rPr lang="en-ZA" sz="2200" dirty="0"/>
              <a:t>South Africa is one of the main destinations of choice. This can only be changed, if conflicts end in Africa, and it is in the interests of South Africa to contribute to this.</a:t>
            </a:r>
          </a:p>
          <a:p>
            <a:endParaRPr lang="en-US" dirty="0"/>
          </a:p>
        </p:txBody>
      </p:sp>
      <p:sp>
        <p:nvSpPr>
          <p:cNvPr id="4" name="TextBox 3">
            <a:extLst>
              <a:ext uri="{FF2B5EF4-FFF2-40B4-BE49-F238E27FC236}">
                <a16:creationId xmlns:a16="http://schemas.microsoft.com/office/drawing/2014/main" id="{3F616E80-313C-D440-9521-872B0C41C311}"/>
              </a:ext>
            </a:extLst>
          </p:cNvPr>
          <p:cNvSpPr txBox="1"/>
          <p:nvPr/>
        </p:nvSpPr>
        <p:spPr>
          <a:xfrm>
            <a:off x="3115340" y="6047115"/>
            <a:ext cx="5348176" cy="523220"/>
          </a:xfrm>
          <a:prstGeom prst="rect">
            <a:avLst/>
          </a:prstGeom>
          <a:noFill/>
        </p:spPr>
        <p:txBody>
          <a:bodyPr wrap="square" rtlCol="0">
            <a:spAutoFit/>
          </a:bodyPr>
          <a:lstStyle/>
          <a:p>
            <a:r>
              <a:rPr lang="en-US" sz="1400" dirty="0"/>
              <a:t>Source: </a:t>
            </a:r>
            <a:r>
              <a:rPr lang="en-ZA" sz="1400" u="sng" dirty="0">
                <a:hlinkClick r:id="rId2"/>
              </a:rPr>
              <a:t>https://www.tralac.org/resources/our-resources/13142-south-africa-intra-africa-trade-and-tariff-profile.html</a:t>
            </a:r>
            <a:r>
              <a:rPr lang="en-ZA" sz="1400" dirty="0"/>
              <a:t> </a:t>
            </a:r>
            <a:endParaRPr lang="en-US" sz="1400" dirty="0"/>
          </a:p>
        </p:txBody>
      </p:sp>
    </p:spTree>
    <p:extLst>
      <p:ext uri="{BB962C8B-B14F-4D97-AF65-F5344CB8AC3E}">
        <p14:creationId xmlns:p14="http://schemas.microsoft.com/office/powerpoint/2010/main" val="2215549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11D52-BD49-476C-83C1-327706B060CD}"/>
              </a:ext>
            </a:extLst>
          </p:cNvPr>
          <p:cNvSpPr>
            <a:spLocks noGrp="1"/>
          </p:cNvSpPr>
          <p:nvPr>
            <p:ph type="title"/>
          </p:nvPr>
        </p:nvSpPr>
        <p:spPr/>
        <p:txBody>
          <a:bodyPr/>
          <a:lstStyle/>
          <a:p>
            <a:r>
              <a:rPr lang="en-US" dirty="0"/>
              <a:t>SOUTH AFRICA IN AFRICA</a:t>
            </a:r>
            <a:endParaRPr lang="en-ZA" dirty="0"/>
          </a:p>
        </p:txBody>
      </p:sp>
      <p:sp>
        <p:nvSpPr>
          <p:cNvPr id="3" name="Content Placeholder 2">
            <a:extLst>
              <a:ext uri="{FF2B5EF4-FFF2-40B4-BE49-F238E27FC236}">
                <a16:creationId xmlns:a16="http://schemas.microsoft.com/office/drawing/2014/main" id="{BF17DBF4-55C8-48E5-A4DD-ABB569459043}"/>
              </a:ext>
            </a:extLst>
          </p:cNvPr>
          <p:cNvSpPr>
            <a:spLocks noGrp="1"/>
          </p:cNvSpPr>
          <p:nvPr>
            <p:ph idx="1"/>
          </p:nvPr>
        </p:nvSpPr>
        <p:spPr/>
        <p:txBody>
          <a:bodyPr>
            <a:normAutofit/>
          </a:bodyPr>
          <a:lstStyle/>
          <a:p>
            <a:pPr marL="0" indent="0">
              <a:buNone/>
            </a:pPr>
            <a:r>
              <a:rPr lang="en-US" sz="2800" b="1" dirty="0"/>
              <a:t>WITH WHAT?</a:t>
            </a:r>
          </a:p>
          <a:p>
            <a:pPr marL="0" indent="0">
              <a:buNone/>
            </a:pPr>
            <a:r>
              <a:rPr lang="en-US" sz="2800" dirty="0"/>
              <a:t>Peace support operations, political intervention and mediation, socio-economic development </a:t>
            </a:r>
          </a:p>
          <a:p>
            <a:pPr marL="0" indent="0">
              <a:buNone/>
            </a:pPr>
            <a:r>
              <a:rPr lang="en-US" b="1" dirty="0"/>
              <a:t>HOW? </a:t>
            </a:r>
          </a:p>
          <a:p>
            <a:pPr marL="0" indent="0">
              <a:buNone/>
            </a:pPr>
            <a:r>
              <a:rPr lang="en-US" sz="2800" dirty="0"/>
              <a:t>ARF, Soft diplomacy, military support, trade etc. </a:t>
            </a:r>
            <a:endParaRPr lang="en-US" sz="2800" b="1" dirty="0"/>
          </a:p>
          <a:p>
            <a:pPr marL="0" indent="0">
              <a:buNone/>
            </a:pPr>
            <a:r>
              <a:rPr lang="en-US" b="1" dirty="0"/>
              <a:t>WHO?</a:t>
            </a:r>
          </a:p>
          <a:p>
            <a:pPr marL="0" indent="0">
              <a:buNone/>
            </a:pPr>
            <a:r>
              <a:rPr lang="en-US" sz="2800" dirty="0"/>
              <a:t>Civil society organizations, corporate South Africa, government. </a:t>
            </a:r>
          </a:p>
          <a:p>
            <a:endParaRPr lang="en-US" dirty="0"/>
          </a:p>
          <a:p>
            <a:endParaRPr lang="en-ZA" dirty="0"/>
          </a:p>
        </p:txBody>
      </p:sp>
    </p:spTree>
    <p:extLst>
      <p:ext uri="{BB962C8B-B14F-4D97-AF65-F5344CB8AC3E}">
        <p14:creationId xmlns:p14="http://schemas.microsoft.com/office/powerpoint/2010/main" val="3991609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69D95-C8A2-8D49-B97A-1CBD6F96F1CA}"/>
              </a:ext>
            </a:extLst>
          </p:cNvPr>
          <p:cNvSpPr>
            <a:spLocks noGrp="1"/>
          </p:cNvSpPr>
          <p:nvPr>
            <p:ph type="title"/>
          </p:nvPr>
        </p:nvSpPr>
        <p:spPr>
          <a:xfrm>
            <a:off x="457200" y="2286000"/>
            <a:ext cx="8229600" cy="1143000"/>
          </a:xfrm>
        </p:spPr>
        <p:txBody>
          <a:bodyPr>
            <a:normAutofit fontScale="90000"/>
          </a:bodyPr>
          <a:lstStyle/>
          <a:p>
            <a:r>
              <a:rPr lang="en-US" dirty="0"/>
              <a:t>Conflict Hotspots in North Africa and the Sahel Region</a:t>
            </a:r>
          </a:p>
        </p:txBody>
      </p:sp>
    </p:spTree>
    <p:extLst>
      <p:ext uri="{BB962C8B-B14F-4D97-AF65-F5344CB8AC3E}">
        <p14:creationId xmlns:p14="http://schemas.microsoft.com/office/powerpoint/2010/main" val="3487100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97532" y="1478262"/>
            <a:ext cx="4128104" cy="3309370"/>
          </a:xfrm>
        </p:spPr>
        <p:txBody>
          <a:bodyPr>
            <a:noAutofit/>
          </a:bodyPr>
          <a:lstStyle/>
          <a:p>
            <a:r>
              <a:rPr lang="en-ZA" sz="3375" b="1" dirty="0"/>
              <a:t> Convergence and Complexity: Africa’s crisis over the next Decade </a:t>
            </a:r>
            <a:br>
              <a:rPr lang="en-ZA" sz="3375" b="1" dirty="0"/>
            </a:br>
            <a:r>
              <a:rPr lang="en-ZA" sz="3375" b="1" dirty="0"/>
              <a:t/>
            </a:r>
            <a:br>
              <a:rPr lang="en-ZA" sz="3375" b="1" dirty="0"/>
            </a:br>
            <a:endParaRPr lang="en-GB" sz="3375"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745" y="1130070"/>
            <a:ext cx="3776577" cy="4005754"/>
          </a:xfrm>
          <a:prstGeom prst="rect">
            <a:avLst/>
          </a:prstGeom>
        </p:spPr>
      </p:pic>
    </p:spTree>
    <p:extLst>
      <p:ext uri="{BB962C8B-B14F-4D97-AF65-F5344CB8AC3E}">
        <p14:creationId xmlns:p14="http://schemas.microsoft.com/office/powerpoint/2010/main" val="16706456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D08082-E81A-6646-BA92-CDCDD3338A1B}"/>
              </a:ext>
            </a:extLst>
          </p:cNvPr>
          <p:cNvPicPr>
            <a:picLocks noChangeAspect="1"/>
          </p:cNvPicPr>
          <p:nvPr/>
        </p:nvPicPr>
        <p:blipFill rotWithShape="1">
          <a:blip r:embed="rId2"/>
          <a:srcRect r="882" b="6489"/>
          <a:stretch/>
        </p:blipFill>
        <p:spPr>
          <a:xfrm>
            <a:off x="1676400" y="156747"/>
            <a:ext cx="5791199" cy="5850877"/>
          </a:xfrm>
          <a:prstGeom prst="rect">
            <a:avLst/>
          </a:prstGeom>
        </p:spPr>
      </p:pic>
    </p:spTree>
    <p:extLst>
      <p:ext uri="{BB962C8B-B14F-4D97-AF65-F5344CB8AC3E}">
        <p14:creationId xmlns:p14="http://schemas.microsoft.com/office/powerpoint/2010/main" val="40590289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CA658-FF38-FE4A-BEDC-EBAFC6C9EB6F}"/>
              </a:ext>
            </a:extLst>
          </p:cNvPr>
          <p:cNvSpPr>
            <a:spLocks noGrp="1"/>
          </p:cNvSpPr>
          <p:nvPr>
            <p:ph type="title"/>
          </p:nvPr>
        </p:nvSpPr>
        <p:spPr/>
        <p:txBody>
          <a:bodyPr/>
          <a:lstStyle/>
          <a:p>
            <a:r>
              <a:rPr lang="en-US" dirty="0"/>
              <a:t>Libya</a:t>
            </a:r>
          </a:p>
        </p:txBody>
      </p:sp>
      <p:sp>
        <p:nvSpPr>
          <p:cNvPr id="3" name="Content Placeholder 2">
            <a:extLst>
              <a:ext uri="{FF2B5EF4-FFF2-40B4-BE49-F238E27FC236}">
                <a16:creationId xmlns:a16="http://schemas.microsoft.com/office/drawing/2014/main" id="{31813F66-58AA-AB49-8E60-6C41581E8EFF}"/>
              </a:ext>
            </a:extLst>
          </p:cNvPr>
          <p:cNvSpPr>
            <a:spLocks noGrp="1"/>
          </p:cNvSpPr>
          <p:nvPr>
            <p:ph idx="1"/>
          </p:nvPr>
        </p:nvSpPr>
        <p:spPr/>
        <p:txBody>
          <a:bodyPr/>
          <a:lstStyle/>
          <a:p>
            <a:r>
              <a:rPr lang="en-ZA" sz="2000" dirty="0"/>
              <a:t>The war for the control of the country continues with the Libyan National Army led by General </a:t>
            </a:r>
            <a:r>
              <a:rPr lang="en-ZA" sz="2000" dirty="0" err="1"/>
              <a:t>Haftar</a:t>
            </a:r>
            <a:r>
              <a:rPr lang="en-ZA" sz="2000" dirty="0"/>
              <a:t> bent on unseating the recognised government.</a:t>
            </a:r>
          </a:p>
          <a:p>
            <a:r>
              <a:rPr lang="en-ZA" sz="2000" dirty="0"/>
              <a:t>There has been several peace efforts which include the EU, given its interests in Libya, and its instability contributing to the country being a conduit for illegal migration into Europe, illicit flow of arms and human trafficking. </a:t>
            </a:r>
          </a:p>
          <a:p>
            <a:r>
              <a:rPr lang="en-ZA" sz="2000" dirty="0"/>
              <a:t>Therefore, the various African Initiatives, at the level of the special envoy of the AU on Libya are crucial. </a:t>
            </a:r>
          </a:p>
          <a:p>
            <a:r>
              <a:rPr lang="en-ZA" sz="2000" dirty="0"/>
              <a:t>RSA’s decision as the chair of the AU to convene a special meeting on Libya was crucial because the instability in that country is directly proportional and linked to instability in the Sahel.</a:t>
            </a:r>
          </a:p>
          <a:p>
            <a:endParaRPr lang="en-US" dirty="0"/>
          </a:p>
        </p:txBody>
      </p:sp>
    </p:spTree>
    <p:extLst>
      <p:ext uri="{BB962C8B-B14F-4D97-AF65-F5344CB8AC3E}">
        <p14:creationId xmlns:p14="http://schemas.microsoft.com/office/powerpoint/2010/main" val="13200870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41F8A-0A78-9F43-99D9-4BA5E8DDA368}"/>
              </a:ext>
            </a:extLst>
          </p:cNvPr>
          <p:cNvSpPr>
            <a:spLocks noGrp="1"/>
          </p:cNvSpPr>
          <p:nvPr>
            <p:ph type="title"/>
          </p:nvPr>
        </p:nvSpPr>
        <p:spPr/>
        <p:txBody>
          <a:bodyPr>
            <a:normAutofit/>
          </a:bodyPr>
          <a:lstStyle/>
          <a:p>
            <a:r>
              <a:rPr lang="en-US" sz="4046"/>
              <a:t>The Sahel Region</a:t>
            </a:r>
          </a:p>
        </p:txBody>
      </p:sp>
      <p:sp>
        <p:nvSpPr>
          <p:cNvPr id="3" name="Content Placeholder 2">
            <a:extLst>
              <a:ext uri="{FF2B5EF4-FFF2-40B4-BE49-F238E27FC236}">
                <a16:creationId xmlns:a16="http://schemas.microsoft.com/office/drawing/2014/main" id="{8433026E-D043-1846-BC28-9D6C07CB35B8}"/>
              </a:ext>
            </a:extLst>
          </p:cNvPr>
          <p:cNvSpPr>
            <a:spLocks noGrp="1"/>
          </p:cNvSpPr>
          <p:nvPr>
            <p:ph idx="1"/>
          </p:nvPr>
        </p:nvSpPr>
        <p:spPr/>
        <p:txBody>
          <a:bodyPr>
            <a:normAutofit/>
          </a:bodyPr>
          <a:lstStyle/>
          <a:p>
            <a:r>
              <a:rPr lang="en-ZA" sz="1839"/>
              <a:t>The Sahel region faces several complex challenges and conflicts. </a:t>
            </a:r>
          </a:p>
          <a:p>
            <a:r>
              <a:rPr lang="en-ZA" sz="1839"/>
              <a:t>The current conflicts the region faces include: </a:t>
            </a:r>
          </a:p>
          <a:p>
            <a:pPr marL="420395" indent="-420395">
              <a:buAutoNum type="arabicPeriod"/>
            </a:pPr>
            <a:r>
              <a:rPr lang="en-ZA" sz="1839"/>
              <a:t>A food crisis</a:t>
            </a:r>
          </a:p>
          <a:p>
            <a:pPr marL="420395" indent="-420395">
              <a:buAutoNum type="arabicPeriod"/>
            </a:pPr>
            <a:r>
              <a:rPr lang="en-ZA" sz="1839"/>
              <a:t>A refugee crisis </a:t>
            </a:r>
          </a:p>
          <a:p>
            <a:pPr marL="420395" indent="-420395">
              <a:buAutoNum type="arabicPeriod"/>
            </a:pPr>
            <a:r>
              <a:rPr lang="en-ZA" sz="1839"/>
              <a:t>An environmental crisis </a:t>
            </a:r>
          </a:p>
          <a:p>
            <a:pPr marL="420395" indent="-420395">
              <a:buAutoNum type="arabicPeriod"/>
            </a:pPr>
            <a:r>
              <a:rPr lang="en-ZA" sz="1839"/>
              <a:t>Insecurity and political insecurity crisis </a:t>
            </a:r>
          </a:p>
          <a:p>
            <a:pPr marL="420395" indent="-420395">
              <a:buAutoNum type="arabicPeriod"/>
            </a:pPr>
            <a:r>
              <a:rPr lang="en-ZA" sz="1839"/>
              <a:t>An Islamic extremism crisis </a:t>
            </a:r>
          </a:p>
          <a:p>
            <a:pPr marL="420395" indent="-420395">
              <a:buAutoNum type="arabicPeriod"/>
            </a:pPr>
            <a:r>
              <a:rPr lang="en-ZA" sz="1839"/>
              <a:t>A regional deterioration crisis caused by high levels of organized violence</a:t>
            </a:r>
          </a:p>
          <a:p>
            <a:pPr marL="420395" indent="-420395">
              <a:buAutoNum type="arabicPeriod"/>
            </a:pPr>
            <a:r>
              <a:rPr lang="en-ZA" sz="1839"/>
              <a:t>As well as a crisis pertaining to inter-communal violence.</a:t>
            </a:r>
          </a:p>
          <a:p>
            <a:endParaRPr lang="en-US" sz="1839"/>
          </a:p>
        </p:txBody>
      </p:sp>
    </p:spTree>
    <p:extLst>
      <p:ext uri="{BB962C8B-B14F-4D97-AF65-F5344CB8AC3E}">
        <p14:creationId xmlns:p14="http://schemas.microsoft.com/office/powerpoint/2010/main" val="32514975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EA644-C9A7-4B45-A377-6B0F2CA52F2F}"/>
              </a:ext>
            </a:extLst>
          </p:cNvPr>
          <p:cNvSpPr>
            <a:spLocks noGrp="1"/>
          </p:cNvSpPr>
          <p:nvPr>
            <p:ph type="title"/>
          </p:nvPr>
        </p:nvSpPr>
        <p:spPr/>
        <p:txBody>
          <a:bodyPr/>
          <a:lstStyle/>
          <a:p>
            <a:r>
              <a:rPr lang="en-US"/>
              <a:t>Conflict in Mali </a:t>
            </a:r>
          </a:p>
        </p:txBody>
      </p:sp>
      <p:sp>
        <p:nvSpPr>
          <p:cNvPr id="3" name="Content Placeholder 2">
            <a:extLst>
              <a:ext uri="{FF2B5EF4-FFF2-40B4-BE49-F238E27FC236}">
                <a16:creationId xmlns:a16="http://schemas.microsoft.com/office/drawing/2014/main" id="{85B4C167-99D4-464C-837F-A20D55E133EF}"/>
              </a:ext>
            </a:extLst>
          </p:cNvPr>
          <p:cNvSpPr>
            <a:spLocks noGrp="1"/>
          </p:cNvSpPr>
          <p:nvPr>
            <p:ph idx="1"/>
          </p:nvPr>
        </p:nvSpPr>
        <p:spPr/>
        <p:txBody>
          <a:bodyPr>
            <a:normAutofit/>
          </a:bodyPr>
          <a:lstStyle/>
          <a:p>
            <a:r>
              <a:rPr lang="en-ZA" sz="1839"/>
              <a:t>Since the regime shift in Libya and the subsequent uprising in Northern Mali in 2012, the security situation has gone from bad to worse in much of the region.  In Mali, armed groups emerged in areas neglected by national authorities for decades. Lack of state presence, poverty and unemployment made it easy for these groups to find new recruits in areas that had long been left to fend for themselves. Today armed groups have multiplied, violence has spread from the north to more central parts of the country and the conflict has already spread to neighbouring countries such as Burkina Faso and Niger. </a:t>
            </a:r>
          </a:p>
          <a:p>
            <a:endParaRPr lang="en-ZA" sz="1839"/>
          </a:p>
          <a:p>
            <a:r>
              <a:rPr lang="en-ZA" sz="1839"/>
              <a:t>Excerpt taken from: </a:t>
            </a:r>
            <a:r>
              <a:rPr lang="en-ZA" sz="1839">
                <a:hlinkClick r:id="rId2"/>
              </a:rPr>
              <a:t>https://www.nrc.no/shorthand/fr/sahel---the-worlds-most-neglected-and-conflict-ridden-region/index.html</a:t>
            </a:r>
            <a:endParaRPr lang="en-US" sz="1839"/>
          </a:p>
        </p:txBody>
      </p:sp>
    </p:spTree>
    <p:extLst>
      <p:ext uri="{BB962C8B-B14F-4D97-AF65-F5344CB8AC3E}">
        <p14:creationId xmlns:p14="http://schemas.microsoft.com/office/powerpoint/2010/main" val="1679823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48A18-A849-6C4D-BE57-CD4FAB687F4D}"/>
              </a:ext>
            </a:extLst>
          </p:cNvPr>
          <p:cNvSpPr>
            <a:spLocks noGrp="1"/>
          </p:cNvSpPr>
          <p:nvPr>
            <p:ph type="title"/>
          </p:nvPr>
        </p:nvSpPr>
        <p:spPr/>
        <p:txBody>
          <a:bodyPr/>
          <a:lstStyle/>
          <a:p>
            <a:r>
              <a:rPr lang="en-US"/>
              <a:t>Conflict in Burkina-Faso </a:t>
            </a:r>
          </a:p>
        </p:txBody>
      </p:sp>
      <p:sp>
        <p:nvSpPr>
          <p:cNvPr id="3" name="Content Placeholder 2">
            <a:extLst>
              <a:ext uri="{FF2B5EF4-FFF2-40B4-BE49-F238E27FC236}">
                <a16:creationId xmlns:a16="http://schemas.microsoft.com/office/drawing/2014/main" id="{FFEAD227-1256-1948-B526-2B9FD393C926}"/>
              </a:ext>
            </a:extLst>
          </p:cNvPr>
          <p:cNvSpPr>
            <a:spLocks noGrp="1"/>
          </p:cNvSpPr>
          <p:nvPr>
            <p:ph idx="1"/>
          </p:nvPr>
        </p:nvSpPr>
        <p:spPr/>
        <p:txBody>
          <a:bodyPr>
            <a:normAutofit/>
          </a:bodyPr>
          <a:lstStyle/>
          <a:p>
            <a:r>
              <a:rPr lang="en-ZA" sz="1839"/>
              <a:t>In Burkina Faso, which shares a border with Mali, thousands have been displaced in the northern provinces on the border with Mali. The level of violence is unprecedented, and the civilian population is caught in the middle of, and at times targeted by attacks, both by non-state armed groups and security forces.</a:t>
            </a:r>
          </a:p>
          <a:p>
            <a:endParaRPr lang="en-ZA" sz="1839"/>
          </a:p>
          <a:p>
            <a:r>
              <a:rPr lang="en-ZA" sz="1839"/>
              <a:t>Excerpt taken from: </a:t>
            </a:r>
            <a:r>
              <a:rPr lang="en-ZA" sz="1839">
                <a:hlinkClick r:id="rId2"/>
              </a:rPr>
              <a:t>https://www.nrc.no/shorthand/fr/sahel---the-worlds-most-neglected-and-conflict-ridden-region/index.html</a:t>
            </a:r>
            <a:endParaRPr lang="en-US" sz="1839"/>
          </a:p>
          <a:p>
            <a:endParaRPr lang="en-US" sz="1839"/>
          </a:p>
        </p:txBody>
      </p:sp>
    </p:spTree>
    <p:extLst>
      <p:ext uri="{BB962C8B-B14F-4D97-AF65-F5344CB8AC3E}">
        <p14:creationId xmlns:p14="http://schemas.microsoft.com/office/powerpoint/2010/main" val="8546491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15101-C46C-2141-8BB8-9FE838D5984C}"/>
              </a:ext>
            </a:extLst>
          </p:cNvPr>
          <p:cNvSpPr>
            <a:spLocks noGrp="1"/>
          </p:cNvSpPr>
          <p:nvPr>
            <p:ph type="title"/>
          </p:nvPr>
        </p:nvSpPr>
        <p:spPr/>
        <p:txBody>
          <a:bodyPr/>
          <a:lstStyle/>
          <a:p>
            <a:r>
              <a:rPr lang="en-US"/>
              <a:t>Conflict in Nigeria (Sahel Region)</a:t>
            </a:r>
          </a:p>
        </p:txBody>
      </p:sp>
      <p:sp>
        <p:nvSpPr>
          <p:cNvPr id="3" name="Content Placeholder 2">
            <a:extLst>
              <a:ext uri="{FF2B5EF4-FFF2-40B4-BE49-F238E27FC236}">
                <a16:creationId xmlns:a16="http://schemas.microsoft.com/office/drawing/2014/main" id="{105AC29D-14BD-FB44-8222-B152FE0D4E97}"/>
              </a:ext>
            </a:extLst>
          </p:cNvPr>
          <p:cNvSpPr>
            <a:spLocks noGrp="1"/>
          </p:cNvSpPr>
          <p:nvPr>
            <p:ph idx="1"/>
          </p:nvPr>
        </p:nvSpPr>
        <p:spPr/>
        <p:txBody>
          <a:bodyPr>
            <a:normAutofit/>
          </a:bodyPr>
          <a:lstStyle/>
          <a:p>
            <a:r>
              <a:rPr lang="en-ZA" sz="1839"/>
              <a:t>In North East Nigeria, the armed conflict between non-state armed groups and security forces continues to affect neighbouring countries and has created one of the world’s worst humanitarian crises. </a:t>
            </a:r>
          </a:p>
          <a:p>
            <a:r>
              <a:rPr lang="en-ZA" sz="1839"/>
              <a:t>Niger, Cameroon and Chad have all been drawn into the conflict. Although Boko Haram is no longer a unified movement, one of its factions, the IS West African Province (ISWAP) has been growing and contributing to increased violence in the region since autumn 2018.</a:t>
            </a:r>
          </a:p>
          <a:p>
            <a:endParaRPr lang="en-ZA" sz="1839"/>
          </a:p>
          <a:p>
            <a:r>
              <a:rPr lang="en-ZA" sz="1839"/>
              <a:t>Excerpt taken from: </a:t>
            </a:r>
            <a:r>
              <a:rPr lang="en-ZA" sz="1839">
                <a:hlinkClick r:id="rId2"/>
              </a:rPr>
              <a:t>https://www.nrc.no/shorthand/fr/sahel---the-worlds-most-neglected-and-conflict-ridden-region/index.html</a:t>
            </a:r>
            <a:endParaRPr lang="en-US" sz="1839"/>
          </a:p>
          <a:p>
            <a:endParaRPr lang="en-ZA" sz="1839"/>
          </a:p>
          <a:p>
            <a:endParaRPr lang="en-ZA" sz="1839"/>
          </a:p>
          <a:p>
            <a:endParaRPr lang="en-US" sz="1287"/>
          </a:p>
        </p:txBody>
      </p:sp>
    </p:spTree>
    <p:extLst>
      <p:ext uri="{BB962C8B-B14F-4D97-AF65-F5344CB8AC3E}">
        <p14:creationId xmlns:p14="http://schemas.microsoft.com/office/powerpoint/2010/main" val="27111570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025C-9854-224C-BF1B-A4E163BEBDAF}"/>
              </a:ext>
            </a:extLst>
          </p:cNvPr>
          <p:cNvSpPr>
            <a:spLocks noGrp="1"/>
          </p:cNvSpPr>
          <p:nvPr>
            <p:ph type="title"/>
          </p:nvPr>
        </p:nvSpPr>
        <p:spPr/>
        <p:txBody>
          <a:bodyPr/>
          <a:lstStyle/>
          <a:p>
            <a:r>
              <a:rPr lang="en-US"/>
              <a:t>Conflict in Cameroon</a:t>
            </a:r>
          </a:p>
        </p:txBody>
      </p:sp>
      <p:sp>
        <p:nvSpPr>
          <p:cNvPr id="3" name="Content Placeholder 2">
            <a:extLst>
              <a:ext uri="{FF2B5EF4-FFF2-40B4-BE49-F238E27FC236}">
                <a16:creationId xmlns:a16="http://schemas.microsoft.com/office/drawing/2014/main" id="{E95E8E02-D8D8-984B-89FC-714D22D2F864}"/>
              </a:ext>
            </a:extLst>
          </p:cNvPr>
          <p:cNvSpPr>
            <a:spLocks noGrp="1"/>
          </p:cNvSpPr>
          <p:nvPr>
            <p:ph idx="1"/>
          </p:nvPr>
        </p:nvSpPr>
        <p:spPr/>
        <p:txBody>
          <a:bodyPr>
            <a:normAutofit/>
          </a:bodyPr>
          <a:lstStyle/>
          <a:p>
            <a:r>
              <a:rPr lang="en-ZA" sz="1839"/>
              <a:t>In Cameroon, violence caused by Boko Haram has driven out around 228,000 Cameroonians in the areas bordering Nigeria. Cameroon is simultaneously dealing with a separate conflict in a different region of the country and though that part of the country is not within the Sahel region, the effects of the conflict are devastating. Over the past two years, unrest has increased in the English-speaking South-West and North-West Regions of the largely French-speaking country.</a:t>
            </a:r>
          </a:p>
          <a:p>
            <a:endParaRPr lang="en-ZA" sz="1839"/>
          </a:p>
          <a:p>
            <a:r>
              <a:rPr lang="en-ZA" sz="1839"/>
              <a:t>Excerpt taken from: </a:t>
            </a:r>
            <a:r>
              <a:rPr lang="en-ZA" sz="1839">
                <a:hlinkClick r:id="rId2"/>
              </a:rPr>
              <a:t>https://www.nrc.no/shorthand/fr/sahel---the-worlds-most-neglected-and-conflict-ridden-region/index.html</a:t>
            </a:r>
            <a:endParaRPr lang="en-US" sz="1839"/>
          </a:p>
          <a:p>
            <a:endParaRPr lang="en-ZA" sz="1839"/>
          </a:p>
        </p:txBody>
      </p:sp>
    </p:spTree>
    <p:extLst>
      <p:ext uri="{BB962C8B-B14F-4D97-AF65-F5344CB8AC3E}">
        <p14:creationId xmlns:p14="http://schemas.microsoft.com/office/powerpoint/2010/main" val="21776029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C410C-6ADD-C14A-A175-6733901F0AAE}"/>
              </a:ext>
            </a:extLst>
          </p:cNvPr>
          <p:cNvSpPr>
            <a:spLocks noGrp="1"/>
          </p:cNvSpPr>
          <p:nvPr>
            <p:ph type="title"/>
          </p:nvPr>
        </p:nvSpPr>
        <p:spPr>
          <a:xfrm>
            <a:off x="457200" y="2286000"/>
            <a:ext cx="8229600" cy="1143000"/>
          </a:xfrm>
        </p:spPr>
        <p:txBody>
          <a:bodyPr/>
          <a:lstStyle/>
          <a:p>
            <a:r>
              <a:rPr lang="en-US"/>
              <a:t>Hotspots in Southern Africa</a:t>
            </a:r>
          </a:p>
        </p:txBody>
      </p:sp>
    </p:spTree>
    <p:extLst>
      <p:ext uri="{BB962C8B-B14F-4D97-AF65-F5344CB8AC3E}">
        <p14:creationId xmlns:p14="http://schemas.microsoft.com/office/powerpoint/2010/main" val="17578791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CA0A0B-2C85-A740-AB30-7729513F7BE0}"/>
              </a:ext>
            </a:extLst>
          </p:cNvPr>
          <p:cNvPicPr>
            <a:picLocks noChangeAspect="1"/>
          </p:cNvPicPr>
          <p:nvPr/>
        </p:nvPicPr>
        <p:blipFill>
          <a:blip r:embed="rId2"/>
          <a:stretch>
            <a:fillRect/>
          </a:stretch>
        </p:blipFill>
        <p:spPr>
          <a:xfrm>
            <a:off x="1463040" y="343287"/>
            <a:ext cx="5450665" cy="5491855"/>
          </a:xfrm>
          <a:prstGeom prst="rect">
            <a:avLst/>
          </a:prstGeom>
        </p:spPr>
      </p:pic>
    </p:spTree>
    <p:extLst>
      <p:ext uri="{BB962C8B-B14F-4D97-AF65-F5344CB8AC3E}">
        <p14:creationId xmlns:p14="http://schemas.microsoft.com/office/powerpoint/2010/main" val="26778788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E55BB-5B93-3E4B-82CF-503756948317}"/>
              </a:ext>
            </a:extLst>
          </p:cNvPr>
          <p:cNvSpPr>
            <a:spLocks noGrp="1"/>
          </p:cNvSpPr>
          <p:nvPr>
            <p:ph type="title"/>
          </p:nvPr>
        </p:nvSpPr>
        <p:spPr/>
        <p:txBody>
          <a:bodyPr/>
          <a:lstStyle/>
          <a:p>
            <a:r>
              <a:rPr lang="en-US"/>
              <a:t>Mozambique: Cabo Delgado</a:t>
            </a:r>
          </a:p>
        </p:txBody>
      </p:sp>
      <p:sp>
        <p:nvSpPr>
          <p:cNvPr id="3" name="Content Placeholder 2">
            <a:extLst>
              <a:ext uri="{FF2B5EF4-FFF2-40B4-BE49-F238E27FC236}">
                <a16:creationId xmlns:a16="http://schemas.microsoft.com/office/drawing/2014/main" id="{05C2A8F8-416D-F641-AF08-9270766FC02B}"/>
              </a:ext>
            </a:extLst>
          </p:cNvPr>
          <p:cNvSpPr>
            <a:spLocks noGrp="1"/>
          </p:cNvSpPr>
          <p:nvPr>
            <p:ph idx="1"/>
          </p:nvPr>
        </p:nvSpPr>
        <p:spPr/>
        <p:txBody>
          <a:bodyPr/>
          <a:lstStyle/>
          <a:p>
            <a:r>
              <a:rPr lang="en-ZA" sz="2000"/>
              <a:t>  An insurgency that has been going on since 2019 and has already resulted in 1100 number of deaths &amp; hundreds of IDPs.</a:t>
            </a:r>
          </a:p>
          <a:p>
            <a:r>
              <a:rPr lang="en-ZA" sz="2000"/>
              <a:t>   Cabo Delgado has the largest deposits of Mozambique’s natural resources.</a:t>
            </a:r>
          </a:p>
          <a:p>
            <a:r>
              <a:rPr lang="en-ZA" sz="2000"/>
              <a:t>SADC countries (in particular Zimbabwe &amp; Tanzania) have pledged to deploy forces in aid of Mozambique.</a:t>
            </a:r>
          </a:p>
          <a:p>
            <a:r>
              <a:rPr lang="en-ZA" sz="2000"/>
              <a:t>    COVID-19 having a direct impact on this insurgency: about 20% of COVID-19 cases in Mozambique come out of Cabo Delgado.</a:t>
            </a:r>
          </a:p>
          <a:p>
            <a:r>
              <a:rPr lang="en-ZA" sz="2000"/>
              <a:t>   COVID-19 having an impact on the implementation of the 2019 Agreement between RENAMO &amp; FRELIMO as important aspects such as DDR processes are affected.</a:t>
            </a:r>
          </a:p>
          <a:p>
            <a:r>
              <a:rPr lang="en-ZA" sz="2000"/>
              <a:t>   The insurgency risks impacting the overall stability of the SADC region.</a:t>
            </a:r>
          </a:p>
          <a:p>
            <a:endParaRPr lang="en-US"/>
          </a:p>
        </p:txBody>
      </p:sp>
    </p:spTree>
    <p:extLst>
      <p:ext uri="{BB962C8B-B14F-4D97-AF65-F5344CB8AC3E}">
        <p14:creationId xmlns:p14="http://schemas.microsoft.com/office/powerpoint/2010/main" val="2096504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CONCLUSIONS</a:t>
            </a:r>
            <a:endParaRPr lang="en-ZA" dirty="0"/>
          </a:p>
        </p:txBody>
      </p:sp>
      <p:sp>
        <p:nvSpPr>
          <p:cNvPr id="3" name="Content Placeholder 2"/>
          <p:cNvSpPr>
            <a:spLocks noGrp="1"/>
          </p:cNvSpPr>
          <p:nvPr>
            <p:ph idx="1"/>
          </p:nvPr>
        </p:nvSpPr>
        <p:spPr/>
        <p:txBody>
          <a:bodyPr>
            <a:normAutofit fontScale="40000" lnSpcReduction="20000"/>
          </a:bodyPr>
          <a:lstStyle/>
          <a:p>
            <a:r>
              <a:rPr lang="en-ZA" sz="5700" dirty="0"/>
              <a:t>Significant parts of Africa are reaching a dangerous tipping point</a:t>
            </a:r>
          </a:p>
          <a:p>
            <a:endParaRPr lang="en-ZA" sz="5700" dirty="0"/>
          </a:p>
          <a:p>
            <a:r>
              <a:rPr lang="en-ZA" sz="5700" dirty="0"/>
              <a:t>Africa is in a race against time</a:t>
            </a:r>
          </a:p>
          <a:p>
            <a:endParaRPr lang="en-ZA" sz="5700" dirty="0"/>
          </a:p>
          <a:p>
            <a:r>
              <a:rPr lang="en-ZA" sz="5700" dirty="0"/>
              <a:t>Transformation to address the root causes will take between 20 to 40 years</a:t>
            </a:r>
          </a:p>
          <a:p>
            <a:endParaRPr lang="en-ZA" sz="5700" dirty="0"/>
          </a:p>
          <a:p>
            <a:r>
              <a:rPr lang="en-ZA" sz="5700" dirty="0"/>
              <a:t>Armed, complex, and protracted conflict will characterise large parts of the African landscape in the coming decades</a:t>
            </a:r>
          </a:p>
          <a:p>
            <a:endParaRPr lang="en-ZA" dirty="0"/>
          </a:p>
          <a:p>
            <a:pPr marL="0" indent="0">
              <a:buNone/>
            </a:pPr>
            <a:endParaRPr lang="en-ZA" dirty="0"/>
          </a:p>
          <a:p>
            <a:pPr marL="0" indent="0">
              <a:buNone/>
            </a:pPr>
            <a:r>
              <a:rPr lang="en-ZA" dirty="0"/>
              <a:t>  </a:t>
            </a:r>
          </a:p>
        </p:txBody>
      </p:sp>
    </p:spTree>
    <p:extLst>
      <p:ext uri="{BB962C8B-B14F-4D97-AF65-F5344CB8AC3E}">
        <p14:creationId xmlns:p14="http://schemas.microsoft.com/office/powerpoint/2010/main" val="20597666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2437A-B23E-EE41-87B3-999CC7835C8C}"/>
              </a:ext>
            </a:extLst>
          </p:cNvPr>
          <p:cNvSpPr>
            <a:spLocks noGrp="1"/>
          </p:cNvSpPr>
          <p:nvPr>
            <p:ph type="title"/>
          </p:nvPr>
        </p:nvSpPr>
        <p:spPr/>
        <p:txBody>
          <a:bodyPr/>
          <a:lstStyle/>
          <a:p>
            <a:r>
              <a:rPr lang="en-US"/>
              <a:t>Lesotho</a:t>
            </a:r>
          </a:p>
        </p:txBody>
      </p:sp>
      <p:sp>
        <p:nvSpPr>
          <p:cNvPr id="3" name="Content Placeholder 2">
            <a:extLst>
              <a:ext uri="{FF2B5EF4-FFF2-40B4-BE49-F238E27FC236}">
                <a16:creationId xmlns:a16="http://schemas.microsoft.com/office/drawing/2014/main" id="{B5DDD747-93E2-C845-8F94-25CE9F8D9B74}"/>
              </a:ext>
            </a:extLst>
          </p:cNvPr>
          <p:cNvSpPr>
            <a:spLocks noGrp="1"/>
          </p:cNvSpPr>
          <p:nvPr>
            <p:ph idx="1"/>
          </p:nvPr>
        </p:nvSpPr>
        <p:spPr/>
        <p:txBody>
          <a:bodyPr/>
          <a:lstStyle/>
          <a:p>
            <a:r>
              <a:rPr lang="en-ZA" sz="2000"/>
              <a:t>Political instability remains following the removal of the Prime Minister</a:t>
            </a:r>
          </a:p>
          <a:p>
            <a:r>
              <a:rPr lang="en-ZA" sz="2000"/>
              <a:t>RSA responded by sending a High-Level Delegation (led by former Minister Jeff Radebe)</a:t>
            </a:r>
          </a:p>
          <a:p>
            <a:r>
              <a:rPr lang="en-ZA" sz="2000"/>
              <a:t>Lesotho’s political dynamics have always been unstable since the 1998 election debacle.</a:t>
            </a:r>
          </a:p>
          <a:p>
            <a:r>
              <a:rPr lang="en-ZA" sz="2000"/>
              <a:t>Despite previous efforts &amp; agreements to amend the electoral laws (from First-Past-The-Post) to a Mixed-Member Representation, the country has suffered occasional government instability.</a:t>
            </a:r>
          </a:p>
          <a:p>
            <a:r>
              <a:rPr lang="en-ZA" sz="2000"/>
              <a:t>RSA’s role key in Lesotho given its proximity &amp; almost entirely dependent on RSA for livelihoods &amp; RSA dependent on Lesotho for the much-needed water supply.</a:t>
            </a:r>
          </a:p>
          <a:p>
            <a:endParaRPr lang="en-US"/>
          </a:p>
        </p:txBody>
      </p:sp>
    </p:spTree>
    <p:extLst>
      <p:ext uri="{BB962C8B-B14F-4D97-AF65-F5344CB8AC3E}">
        <p14:creationId xmlns:p14="http://schemas.microsoft.com/office/powerpoint/2010/main" val="26584783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CF4F7-48B9-4647-8A2B-2D7923705143}"/>
              </a:ext>
            </a:extLst>
          </p:cNvPr>
          <p:cNvSpPr>
            <a:spLocks noGrp="1"/>
          </p:cNvSpPr>
          <p:nvPr>
            <p:ph type="title"/>
          </p:nvPr>
        </p:nvSpPr>
        <p:spPr>
          <a:xfrm>
            <a:off x="457200" y="2286000"/>
            <a:ext cx="8229600" cy="1143000"/>
          </a:xfrm>
        </p:spPr>
        <p:txBody>
          <a:bodyPr/>
          <a:lstStyle/>
          <a:p>
            <a:r>
              <a:rPr lang="en-US"/>
              <a:t>Conflicts in the Horn of Africa</a:t>
            </a:r>
          </a:p>
        </p:txBody>
      </p:sp>
    </p:spTree>
    <p:extLst>
      <p:ext uri="{BB962C8B-B14F-4D97-AF65-F5344CB8AC3E}">
        <p14:creationId xmlns:p14="http://schemas.microsoft.com/office/powerpoint/2010/main" val="23349152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D375DC-B89C-F441-81CC-8EE9DBE419AC}"/>
              </a:ext>
            </a:extLst>
          </p:cNvPr>
          <p:cNvPicPr>
            <a:picLocks noChangeAspect="1"/>
          </p:cNvPicPr>
          <p:nvPr/>
        </p:nvPicPr>
        <p:blipFill>
          <a:blip r:embed="rId2"/>
          <a:stretch>
            <a:fillRect/>
          </a:stretch>
        </p:blipFill>
        <p:spPr>
          <a:xfrm>
            <a:off x="1910541" y="528992"/>
            <a:ext cx="5322917" cy="4836250"/>
          </a:xfrm>
          <a:prstGeom prst="rect">
            <a:avLst/>
          </a:prstGeom>
        </p:spPr>
      </p:pic>
    </p:spTree>
    <p:extLst>
      <p:ext uri="{BB962C8B-B14F-4D97-AF65-F5344CB8AC3E}">
        <p14:creationId xmlns:p14="http://schemas.microsoft.com/office/powerpoint/2010/main" val="1178327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09265-DA6C-6042-BB49-B26F5D6E35C4}"/>
              </a:ext>
            </a:extLst>
          </p:cNvPr>
          <p:cNvSpPr>
            <a:spLocks noGrp="1"/>
          </p:cNvSpPr>
          <p:nvPr>
            <p:ph type="title"/>
          </p:nvPr>
        </p:nvSpPr>
        <p:spPr>
          <a:xfrm>
            <a:off x="457200" y="688848"/>
            <a:ext cx="8229600" cy="1143000"/>
          </a:xfrm>
        </p:spPr>
        <p:txBody>
          <a:bodyPr>
            <a:normAutofit fontScale="90000"/>
          </a:bodyPr>
          <a:lstStyle/>
          <a:p>
            <a:r>
              <a:rPr lang="en-US"/>
              <a:t>Somalia</a:t>
            </a:r>
            <a:r>
              <a:rPr lang="en-US" sz="2800"/>
              <a:t/>
            </a:r>
            <a:br>
              <a:rPr lang="en-US" sz="2800"/>
            </a:br>
            <a:endParaRPr lang="en-US"/>
          </a:p>
        </p:txBody>
      </p:sp>
      <p:sp>
        <p:nvSpPr>
          <p:cNvPr id="3" name="Content Placeholder 2">
            <a:extLst>
              <a:ext uri="{FF2B5EF4-FFF2-40B4-BE49-F238E27FC236}">
                <a16:creationId xmlns:a16="http://schemas.microsoft.com/office/drawing/2014/main" id="{C781662E-D3A1-6141-8EA4-313B44DD2F4A}"/>
              </a:ext>
            </a:extLst>
          </p:cNvPr>
          <p:cNvSpPr>
            <a:spLocks noGrp="1"/>
          </p:cNvSpPr>
          <p:nvPr>
            <p:ph idx="1"/>
          </p:nvPr>
        </p:nvSpPr>
        <p:spPr>
          <a:xfrm>
            <a:off x="457200" y="1429512"/>
            <a:ext cx="8229600" cy="4525963"/>
          </a:xfrm>
        </p:spPr>
        <p:txBody>
          <a:bodyPr>
            <a:normAutofit lnSpcReduction="10000"/>
          </a:bodyPr>
          <a:lstStyle/>
          <a:p>
            <a:pPr>
              <a:lnSpc>
                <a:spcPct val="150000"/>
              </a:lnSpc>
            </a:pPr>
            <a:r>
              <a:rPr lang="en-ZA" sz="2400"/>
              <a:t>2020 a crucial year as the country has to prepare for its elections under complex emergences.</a:t>
            </a:r>
          </a:p>
          <a:p>
            <a:pPr>
              <a:lnSpc>
                <a:spcPct val="150000"/>
              </a:lnSpc>
            </a:pPr>
            <a:r>
              <a:rPr lang="en-ZA" sz="2400"/>
              <a:t>COVID-19 impacting on the election preparation; and the insurgency with Al-Shabab not assisting in the situation.</a:t>
            </a:r>
          </a:p>
          <a:p>
            <a:pPr>
              <a:lnSpc>
                <a:spcPct val="150000"/>
              </a:lnSpc>
            </a:pPr>
            <a:r>
              <a:rPr lang="en-ZA" sz="2400"/>
              <a:t>AMISOM was scheduled to withdraw in 2020 but this may have to be reconsidered due to COVID-19 related challenges.</a:t>
            </a:r>
          </a:p>
          <a:p>
            <a:pPr>
              <a:lnSpc>
                <a:spcPct val="150000"/>
              </a:lnSpc>
            </a:pPr>
            <a:r>
              <a:rPr lang="en-ZA" sz="2400"/>
              <a:t>Al-Shabbad had initially denied the effect of COVID-19 but has since announced the opening of a medical facility.</a:t>
            </a:r>
          </a:p>
          <a:p>
            <a:pPr marL="0" indent="0">
              <a:buNone/>
            </a:pPr>
            <a:endParaRPr lang="en-US" sz="2000"/>
          </a:p>
        </p:txBody>
      </p:sp>
    </p:spTree>
    <p:extLst>
      <p:ext uri="{BB962C8B-B14F-4D97-AF65-F5344CB8AC3E}">
        <p14:creationId xmlns:p14="http://schemas.microsoft.com/office/powerpoint/2010/main" val="13988473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9399F-6E86-2044-B5EE-ED5051737C7A}"/>
              </a:ext>
            </a:extLst>
          </p:cNvPr>
          <p:cNvSpPr>
            <a:spLocks noGrp="1"/>
          </p:cNvSpPr>
          <p:nvPr>
            <p:ph type="title"/>
          </p:nvPr>
        </p:nvSpPr>
        <p:spPr>
          <a:xfrm>
            <a:off x="457200" y="566928"/>
            <a:ext cx="8229600" cy="1143000"/>
          </a:xfrm>
        </p:spPr>
        <p:txBody>
          <a:bodyPr>
            <a:normAutofit fontScale="90000"/>
          </a:bodyPr>
          <a:lstStyle/>
          <a:p>
            <a:r>
              <a:rPr lang="en-US"/>
              <a:t>South Sudan</a:t>
            </a:r>
            <a:r>
              <a:rPr lang="en-US" sz="2800"/>
              <a:t/>
            </a:r>
            <a:br>
              <a:rPr lang="en-US" sz="2800"/>
            </a:br>
            <a:endParaRPr lang="en-US"/>
          </a:p>
        </p:txBody>
      </p:sp>
      <p:sp>
        <p:nvSpPr>
          <p:cNvPr id="3" name="Content Placeholder 2">
            <a:extLst>
              <a:ext uri="{FF2B5EF4-FFF2-40B4-BE49-F238E27FC236}">
                <a16:creationId xmlns:a16="http://schemas.microsoft.com/office/drawing/2014/main" id="{A66B3E64-FB73-9542-B05D-4C2807A485CF}"/>
              </a:ext>
            </a:extLst>
          </p:cNvPr>
          <p:cNvSpPr>
            <a:spLocks noGrp="1"/>
          </p:cNvSpPr>
          <p:nvPr>
            <p:ph idx="1"/>
          </p:nvPr>
        </p:nvSpPr>
        <p:spPr>
          <a:xfrm>
            <a:off x="457200" y="1453896"/>
            <a:ext cx="8229600" cy="4525963"/>
          </a:xfrm>
        </p:spPr>
        <p:txBody>
          <a:bodyPr>
            <a:normAutofit lnSpcReduction="10000"/>
          </a:bodyPr>
          <a:lstStyle/>
          <a:p>
            <a:pPr>
              <a:lnSpc>
                <a:spcPct val="150000"/>
              </a:lnSpc>
            </a:pPr>
            <a:r>
              <a:rPr lang="en-ZA" sz="2400"/>
              <a:t> The implementation of the R-ARCSS is underway.</a:t>
            </a:r>
          </a:p>
          <a:p>
            <a:pPr>
              <a:lnSpc>
                <a:spcPct val="150000"/>
              </a:lnSpc>
            </a:pPr>
            <a:r>
              <a:rPr lang="en-ZA" sz="2400"/>
              <a:t>Developments to watch include the impact of COVID-19, First-Vice President &amp; Defence Minister reportedly contracted the Virus.</a:t>
            </a:r>
          </a:p>
          <a:p>
            <a:pPr>
              <a:lnSpc>
                <a:spcPct val="150000"/>
              </a:lnSpc>
            </a:pPr>
            <a:r>
              <a:rPr lang="en-ZA" sz="2400"/>
              <a:t>The peacekeeping force is key but has been affected due to reported cases of COVID-19 among the UN staff &amp; force.</a:t>
            </a:r>
          </a:p>
          <a:p>
            <a:pPr>
              <a:lnSpc>
                <a:spcPct val="150000"/>
              </a:lnSpc>
            </a:pPr>
            <a:r>
              <a:rPr lang="en-ZA" sz="2400"/>
              <a:t>RSA’s role crucial as the facilitator &amp; guarantor of the implementation of the Peace Process.</a:t>
            </a:r>
          </a:p>
          <a:p>
            <a:pPr marL="0" indent="0">
              <a:buNone/>
            </a:pPr>
            <a:endParaRPr lang="en-US"/>
          </a:p>
        </p:txBody>
      </p:sp>
    </p:spTree>
    <p:extLst>
      <p:ext uri="{BB962C8B-B14F-4D97-AF65-F5344CB8AC3E}">
        <p14:creationId xmlns:p14="http://schemas.microsoft.com/office/powerpoint/2010/main" val="817811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4459" y="2361063"/>
            <a:ext cx="5117911" cy="784830"/>
          </a:xfrm>
          <a:prstGeom prst="rect">
            <a:avLst/>
          </a:prstGeom>
          <a:noFill/>
        </p:spPr>
        <p:txBody>
          <a:bodyPr wrap="square" rtlCol="0">
            <a:spAutoFit/>
          </a:bodyPr>
          <a:lstStyle/>
          <a:p>
            <a:pPr algn="ctr"/>
            <a:r>
              <a:rPr lang="en-ZA" sz="4500" b="1">
                <a:solidFill>
                  <a:schemeClr val="bg1"/>
                </a:solidFill>
                <a:latin typeface="Calibri" panose="020F0502020204030204" pitchFamily="34" charset="0"/>
              </a:rPr>
              <a:t>END</a:t>
            </a:r>
          </a:p>
        </p:txBody>
      </p:sp>
    </p:spTree>
    <p:extLst>
      <p:ext uri="{BB962C8B-B14F-4D97-AF65-F5344CB8AC3E}">
        <p14:creationId xmlns:p14="http://schemas.microsoft.com/office/powerpoint/2010/main" val="393326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CONCLUSIONS</a:t>
            </a:r>
          </a:p>
        </p:txBody>
      </p:sp>
      <p:sp>
        <p:nvSpPr>
          <p:cNvPr id="3" name="Content Placeholder 2"/>
          <p:cNvSpPr>
            <a:spLocks noGrp="1"/>
          </p:cNvSpPr>
          <p:nvPr>
            <p:ph idx="1"/>
          </p:nvPr>
        </p:nvSpPr>
        <p:spPr/>
        <p:txBody>
          <a:bodyPr/>
          <a:lstStyle/>
          <a:p>
            <a:r>
              <a:rPr lang="en-ZA" dirty="0"/>
              <a:t>Prevention at the local and national levels must assume the highest priority</a:t>
            </a:r>
          </a:p>
          <a:p>
            <a:endParaRPr lang="en-ZA" dirty="0"/>
          </a:p>
          <a:p>
            <a:r>
              <a:rPr lang="en-ZA" dirty="0"/>
              <a:t>Increasingly mediation will be accompanied by peace enforcement</a:t>
            </a:r>
          </a:p>
        </p:txBody>
      </p:sp>
    </p:spTree>
    <p:extLst>
      <p:ext uri="{BB962C8B-B14F-4D97-AF65-F5344CB8AC3E}">
        <p14:creationId xmlns:p14="http://schemas.microsoft.com/office/powerpoint/2010/main" val="2207060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4275"/>
          </a:xfrm>
        </p:spPr>
        <p:txBody>
          <a:bodyPr>
            <a:normAutofit/>
          </a:bodyPr>
          <a:lstStyle/>
          <a:p>
            <a:r>
              <a:rPr lang="en-US" sz="4000" b="1" dirty="0"/>
              <a:t>AFRICA’S POTENTIAL</a:t>
            </a:r>
          </a:p>
        </p:txBody>
      </p:sp>
      <p:sp>
        <p:nvSpPr>
          <p:cNvPr id="3" name="Content Placeholder 2"/>
          <p:cNvSpPr>
            <a:spLocks noGrp="1"/>
          </p:cNvSpPr>
          <p:nvPr>
            <p:ph idx="1"/>
          </p:nvPr>
        </p:nvSpPr>
        <p:spPr>
          <a:xfrm>
            <a:off x="457200" y="1259006"/>
            <a:ext cx="8229600" cy="4868839"/>
          </a:xfrm>
        </p:spPr>
        <p:txBody>
          <a:bodyPr>
            <a:normAutofit/>
          </a:bodyPr>
          <a:lstStyle/>
          <a:p>
            <a:r>
              <a:rPr lang="en-US" dirty="0"/>
              <a:t>By 2030 about 40 African countries will be oil and gas producers</a:t>
            </a:r>
          </a:p>
          <a:p>
            <a:r>
              <a:rPr lang="en-US" dirty="0"/>
              <a:t>Proven oil reserves…120 bib = $7.3 trillion</a:t>
            </a:r>
          </a:p>
          <a:p>
            <a:r>
              <a:rPr lang="en-US" dirty="0"/>
              <a:t>Proven gas reserves…510tcf = $3 trillion</a:t>
            </a:r>
          </a:p>
          <a:p>
            <a:r>
              <a:rPr lang="en-US" dirty="0"/>
              <a:t>Proven shale gas…1.042tcf = $6 trillion</a:t>
            </a:r>
          </a:p>
          <a:p>
            <a:r>
              <a:rPr lang="en-US" dirty="0"/>
              <a:t>Pan-African fish trade = $22 billion</a:t>
            </a:r>
          </a:p>
          <a:p>
            <a:r>
              <a:rPr lang="en-US" dirty="0"/>
              <a:t>Consumer spend 2013 = $680 billion</a:t>
            </a:r>
          </a:p>
          <a:p>
            <a:pPr marL="457200" lvl="1" indent="0">
              <a:buNone/>
            </a:pPr>
            <a:r>
              <a:rPr lang="en-US" dirty="0"/>
              <a:t>						</a:t>
            </a:r>
            <a:r>
              <a:rPr lang="en-US" sz="3200" dirty="0"/>
              <a:t>2030  = $2.2 trillion </a:t>
            </a:r>
          </a:p>
        </p:txBody>
      </p:sp>
    </p:spTree>
    <p:extLst>
      <p:ext uri="{BB962C8B-B14F-4D97-AF65-F5344CB8AC3E}">
        <p14:creationId xmlns:p14="http://schemas.microsoft.com/office/powerpoint/2010/main" val="3916668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83"/>
            <a:ext cx="8229600" cy="844478"/>
          </a:xfrm>
        </p:spPr>
        <p:txBody>
          <a:bodyPr>
            <a:normAutofit/>
          </a:bodyPr>
          <a:lstStyle/>
          <a:p>
            <a:r>
              <a:rPr lang="en-US" sz="4000" b="1" dirty="0"/>
              <a:t>AFRICA’S POTENTIAL</a:t>
            </a:r>
          </a:p>
        </p:txBody>
      </p:sp>
      <p:sp>
        <p:nvSpPr>
          <p:cNvPr id="3" name="Content Placeholder 2"/>
          <p:cNvSpPr>
            <a:spLocks noGrp="1"/>
          </p:cNvSpPr>
          <p:nvPr>
            <p:ph idx="1"/>
          </p:nvPr>
        </p:nvSpPr>
        <p:spPr>
          <a:xfrm>
            <a:off x="457200" y="982639"/>
            <a:ext cx="8229600" cy="5609230"/>
          </a:xfrm>
        </p:spPr>
        <p:txBody>
          <a:bodyPr>
            <a:normAutofit/>
          </a:bodyPr>
          <a:lstStyle/>
          <a:p>
            <a:r>
              <a:rPr lang="en-US" dirty="0"/>
              <a:t>60% of the world’s uncultivated arable land</a:t>
            </a:r>
          </a:p>
          <a:p>
            <a:r>
              <a:rPr lang="en-US" dirty="0"/>
              <a:t>23% of Africa’s land area is forest</a:t>
            </a:r>
          </a:p>
          <a:p>
            <a:r>
              <a:rPr lang="en-US" dirty="0"/>
              <a:t>75% of global platinum deposits</a:t>
            </a:r>
          </a:p>
          <a:p>
            <a:r>
              <a:rPr lang="en-US" dirty="0"/>
              <a:t>50% of diamonds and precious stones</a:t>
            </a:r>
          </a:p>
          <a:p>
            <a:r>
              <a:rPr lang="en-US" dirty="0"/>
              <a:t>50% of chromium</a:t>
            </a:r>
          </a:p>
          <a:p>
            <a:r>
              <a:rPr lang="en-US" dirty="0"/>
              <a:t>20% of gold and uranium deposits</a:t>
            </a:r>
          </a:p>
          <a:p>
            <a:pPr marL="0" indent="0">
              <a:buNone/>
            </a:pPr>
            <a:endParaRPr lang="en-US" dirty="0"/>
          </a:p>
          <a:p>
            <a:r>
              <a:rPr lang="en-US" dirty="0">
                <a:latin typeface="Calibri" charset="0"/>
              </a:rPr>
              <a:t>Africa’s U18 population will be </a:t>
            </a:r>
            <a:r>
              <a:rPr lang="en-US" b="1" dirty="0">
                <a:latin typeface="Calibri" charset="0"/>
              </a:rPr>
              <a:t>ONE</a:t>
            </a:r>
            <a:r>
              <a:rPr lang="en-US" dirty="0">
                <a:latin typeface="Calibri" charset="0"/>
              </a:rPr>
              <a:t> </a:t>
            </a:r>
            <a:r>
              <a:rPr lang="en-US" b="1" dirty="0">
                <a:latin typeface="Calibri" charset="0"/>
              </a:rPr>
              <a:t>BILLION</a:t>
            </a:r>
            <a:r>
              <a:rPr lang="en-US" dirty="0">
                <a:latin typeface="Calibri" charset="0"/>
              </a:rPr>
              <a:t> by 2050! </a:t>
            </a:r>
          </a:p>
          <a:p>
            <a:endParaRPr lang="en-US" dirty="0"/>
          </a:p>
        </p:txBody>
      </p:sp>
    </p:spTree>
    <p:extLst>
      <p:ext uri="{BB962C8B-B14F-4D97-AF65-F5344CB8AC3E}">
        <p14:creationId xmlns:p14="http://schemas.microsoft.com/office/powerpoint/2010/main" val="1946135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274"/>
            <a:ext cx="8229600" cy="776239"/>
          </a:xfrm>
        </p:spPr>
        <p:txBody>
          <a:bodyPr>
            <a:normAutofit/>
          </a:bodyPr>
          <a:lstStyle/>
          <a:p>
            <a:r>
              <a:rPr lang="en-ZA" dirty="0">
                <a:solidFill>
                  <a:schemeClr val="bg1"/>
                </a:solidFill>
              </a:rPr>
              <a:t>WHAT AFRICA DID WELL</a:t>
            </a:r>
          </a:p>
        </p:txBody>
      </p:sp>
      <p:sp>
        <p:nvSpPr>
          <p:cNvPr id="3" name="Content Placeholder 2"/>
          <p:cNvSpPr>
            <a:spLocks noGrp="1"/>
          </p:cNvSpPr>
          <p:nvPr>
            <p:ph idx="1"/>
          </p:nvPr>
        </p:nvSpPr>
        <p:spPr>
          <a:xfrm>
            <a:off x="457200" y="832513"/>
            <a:ext cx="8229600" cy="5377217"/>
          </a:xfrm>
        </p:spPr>
        <p:txBody>
          <a:bodyPr>
            <a:normAutofit/>
          </a:bodyPr>
          <a:lstStyle/>
          <a:p>
            <a:pPr marL="514350" indent="-514350">
              <a:spcBef>
                <a:spcPts val="1200"/>
              </a:spcBef>
              <a:spcAft>
                <a:spcPts val="1200"/>
              </a:spcAft>
              <a:buFont typeface="+mj-lt"/>
              <a:buAutoNum type="arabicPeriod"/>
            </a:pPr>
            <a:r>
              <a:rPr lang="en-ZA" sz="2800" dirty="0"/>
              <a:t>Managing economies better</a:t>
            </a:r>
          </a:p>
          <a:p>
            <a:pPr marL="514350" indent="-514350">
              <a:spcBef>
                <a:spcPts val="0"/>
              </a:spcBef>
              <a:buFont typeface="+mj-lt"/>
              <a:buAutoNum type="arabicPeriod"/>
            </a:pPr>
            <a:r>
              <a:rPr lang="en-ZA" sz="2800" dirty="0"/>
              <a:t>Debt relief – </a:t>
            </a:r>
            <a:r>
              <a:rPr lang="en-ZA" sz="2000" dirty="0"/>
              <a:t>1994 debt to GDP ratio was 130 %                                                   				 2005, debt to GDP ratio dropped to 30 %</a:t>
            </a:r>
          </a:p>
          <a:p>
            <a:pPr marL="514350" indent="-514350">
              <a:spcBef>
                <a:spcPts val="1200"/>
              </a:spcBef>
              <a:spcAft>
                <a:spcPts val="1200"/>
              </a:spcAft>
              <a:buFont typeface="+mj-lt"/>
              <a:buAutoNum type="arabicPeriod"/>
            </a:pPr>
            <a:r>
              <a:rPr lang="en-ZA" sz="2800" dirty="0"/>
              <a:t>Loss making enterprises</a:t>
            </a:r>
          </a:p>
          <a:p>
            <a:pPr marL="514350" indent="-514350">
              <a:spcBef>
                <a:spcPts val="1200"/>
              </a:spcBef>
              <a:spcAft>
                <a:spcPts val="1200"/>
              </a:spcAft>
              <a:buFont typeface="+mj-lt"/>
              <a:buAutoNum type="arabicPeriod"/>
            </a:pPr>
            <a:r>
              <a:rPr lang="en-ZA" sz="2800" dirty="0"/>
              <a:t>Telecom Revolution – </a:t>
            </a:r>
            <a:r>
              <a:rPr lang="en-ZA" sz="2000" dirty="0"/>
              <a:t>2000: 11 million mobile lines	                                						        2016: 687 million mobile lines </a:t>
            </a:r>
          </a:p>
          <a:p>
            <a:pPr marL="514350" indent="-514350">
              <a:spcBef>
                <a:spcPts val="1200"/>
              </a:spcBef>
              <a:spcAft>
                <a:spcPts val="1200"/>
              </a:spcAft>
              <a:buFont typeface="+mj-lt"/>
              <a:buAutoNum type="arabicPeriod"/>
            </a:pPr>
            <a:r>
              <a:rPr lang="en-ZA" sz="2800" dirty="0"/>
              <a:t>Conflict decreased</a:t>
            </a:r>
          </a:p>
          <a:p>
            <a:pPr marL="514350" indent="-514350">
              <a:spcBef>
                <a:spcPts val="1200"/>
              </a:spcBef>
              <a:spcAft>
                <a:spcPts val="1200"/>
              </a:spcAft>
              <a:buFont typeface="+mj-lt"/>
              <a:buAutoNum type="arabicPeriod"/>
            </a:pPr>
            <a:endParaRPr lang="en-ZA" sz="2800" dirty="0"/>
          </a:p>
        </p:txBody>
      </p:sp>
      <p:sp>
        <p:nvSpPr>
          <p:cNvPr id="4" name="TextBox 3"/>
          <p:cNvSpPr txBox="1"/>
          <p:nvPr/>
        </p:nvSpPr>
        <p:spPr>
          <a:xfrm>
            <a:off x="3862316" y="6209731"/>
            <a:ext cx="4326341" cy="553998"/>
          </a:xfrm>
          <a:prstGeom prst="rect">
            <a:avLst/>
          </a:prstGeom>
          <a:noFill/>
        </p:spPr>
        <p:txBody>
          <a:bodyPr wrap="square" rtlCol="0">
            <a:spAutoFit/>
          </a:bodyPr>
          <a:lstStyle/>
          <a:p>
            <a:r>
              <a:rPr lang="en-ZA" sz="1200" dirty="0"/>
              <a:t>Source: </a:t>
            </a:r>
            <a:r>
              <a:rPr lang="en-US" sz="1200" dirty="0"/>
              <a:t>How Africa can Keep Rising: Ngozi </a:t>
            </a:r>
            <a:r>
              <a:rPr lang="en-US" sz="1200" dirty="0" err="1"/>
              <a:t>Okonjo-Iweala</a:t>
            </a:r>
            <a:endParaRPr lang="en-ZA" sz="1200"/>
          </a:p>
          <a:p>
            <a:endParaRPr lang="en-ZA"/>
          </a:p>
        </p:txBody>
      </p:sp>
    </p:spTree>
    <p:extLst>
      <p:ext uri="{BB962C8B-B14F-4D97-AF65-F5344CB8AC3E}">
        <p14:creationId xmlns:p14="http://schemas.microsoft.com/office/powerpoint/2010/main" val="173202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626"/>
            <a:ext cx="8229600" cy="1143000"/>
          </a:xfrm>
        </p:spPr>
        <p:txBody>
          <a:bodyPr/>
          <a:lstStyle/>
          <a:p>
            <a:r>
              <a:rPr lang="en-ZA">
                <a:solidFill>
                  <a:schemeClr val="bg1"/>
                </a:solidFill>
              </a:rPr>
              <a:t>WHAT AFRICA DID WRONG</a:t>
            </a:r>
          </a:p>
        </p:txBody>
      </p:sp>
      <p:sp>
        <p:nvSpPr>
          <p:cNvPr id="3" name="Content Placeholder 2"/>
          <p:cNvSpPr>
            <a:spLocks noGrp="1"/>
          </p:cNvSpPr>
          <p:nvPr>
            <p:ph idx="1"/>
          </p:nvPr>
        </p:nvSpPr>
        <p:spPr>
          <a:xfrm>
            <a:off x="457200" y="1417638"/>
            <a:ext cx="8563970" cy="4708525"/>
          </a:xfrm>
        </p:spPr>
        <p:txBody>
          <a:bodyPr>
            <a:normAutofit lnSpcReduction="10000"/>
          </a:bodyPr>
          <a:lstStyle/>
          <a:p>
            <a:pPr marL="514350" indent="-514350">
              <a:spcAft>
                <a:spcPts val="600"/>
              </a:spcAft>
              <a:buFont typeface="+mj-lt"/>
              <a:buAutoNum type="arabicPeriod"/>
            </a:pPr>
            <a:r>
              <a:rPr lang="en-ZA" sz="2800"/>
              <a:t>Lack of job creation</a:t>
            </a:r>
          </a:p>
          <a:p>
            <a:pPr marL="514350" indent="-514350">
              <a:spcAft>
                <a:spcPts val="600"/>
              </a:spcAft>
              <a:buFont typeface="+mj-lt"/>
              <a:buAutoNum type="arabicPeriod"/>
            </a:pPr>
            <a:r>
              <a:rPr lang="en-ZA" sz="2800"/>
              <a:t>Quality of growth wasn’t sustainable</a:t>
            </a:r>
          </a:p>
          <a:p>
            <a:pPr marL="514350" indent="-514350">
              <a:spcAft>
                <a:spcPts val="600"/>
              </a:spcAft>
              <a:buFont typeface="+mj-lt"/>
              <a:buAutoNum type="arabicPeriod"/>
            </a:pPr>
            <a:r>
              <a:rPr lang="en-ZA" sz="2800"/>
              <a:t>Inequality increased</a:t>
            </a:r>
          </a:p>
          <a:p>
            <a:pPr marL="514350" indent="-514350">
              <a:spcAft>
                <a:spcPts val="600"/>
              </a:spcAft>
              <a:buFont typeface="+mj-lt"/>
              <a:buAutoNum type="arabicPeriod"/>
            </a:pPr>
            <a:r>
              <a:rPr lang="en-ZA" sz="2800"/>
              <a:t>Absolute poverty increased</a:t>
            </a:r>
          </a:p>
          <a:p>
            <a:pPr marL="514350" indent="-514350">
              <a:spcAft>
                <a:spcPts val="600"/>
              </a:spcAft>
              <a:buFont typeface="+mj-lt"/>
              <a:buAutoNum type="arabicPeriod"/>
            </a:pPr>
            <a:r>
              <a:rPr lang="en-ZA" sz="2800"/>
              <a:t>Lack of invest in infrastructure</a:t>
            </a:r>
          </a:p>
          <a:p>
            <a:pPr marL="514350" indent="-514350">
              <a:spcAft>
                <a:spcPts val="600"/>
              </a:spcAft>
              <a:buFont typeface="+mj-lt"/>
              <a:buAutoNum type="arabicPeriod"/>
            </a:pPr>
            <a:r>
              <a:rPr lang="en-ZA" sz="2800"/>
              <a:t>Economies retaining the same structure over decades</a:t>
            </a:r>
          </a:p>
          <a:p>
            <a:pPr marL="514350" indent="-514350">
              <a:spcAft>
                <a:spcPts val="600"/>
              </a:spcAft>
              <a:buFont typeface="+mj-lt"/>
              <a:buAutoNum type="arabicPeriod"/>
            </a:pPr>
            <a:r>
              <a:rPr lang="en-ZA" sz="2800"/>
              <a:t>Governance -  weak and non existent institutions</a:t>
            </a:r>
          </a:p>
          <a:p>
            <a:pPr marL="514350" indent="-514350">
              <a:spcAft>
                <a:spcPts val="600"/>
              </a:spcAft>
              <a:buFont typeface="+mj-lt"/>
              <a:buAutoNum type="arabicPeriod"/>
            </a:pPr>
            <a:r>
              <a:rPr lang="en-ZA" sz="2800"/>
              <a:t>New conflicts – terrorism</a:t>
            </a:r>
          </a:p>
          <a:p>
            <a:pPr marL="0" indent="0">
              <a:spcAft>
                <a:spcPts val="600"/>
              </a:spcAft>
              <a:buNone/>
            </a:pPr>
            <a:endParaRPr lang="en-ZA" sz="2800"/>
          </a:p>
          <a:p>
            <a:pPr marL="514350" indent="-514350">
              <a:spcAft>
                <a:spcPts val="600"/>
              </a:spcAft>
              <a:buFont typeface="+mj-lt"/>
              <a:buAutoNum type="arabicPeriod"/>
            </a:pPr>
            <a:endParaRPr lang="en-ZA" sz="2800"/>
          </a:p>
        </p:txBody>
      </p:sp>
      <p:sp>
        <p:nvSpPr>
          <p:cNvPr id="4" name="TextBox 3"/>
          <p:cNvSpPr txBox="1"/>
          <p:nvPr/>
        </p:nvSpPr>
        <p:spPr>
          <a:xfrm>
            <a:off x="3848668" y="6119336"/>
            <a:ext cx="3575713" cy="830997"/>
          </a:xfrm>
          <a:prstGeom prst="rect">
            <a:avLst/>
          </a:prstGeom>
          <a:noFill/>
        </p:spPr>
        <p:txBody>
          <a:bodyPr wrap="square" rtlCol="0">
            <a:spAutoFit/>
          </a:bodyPr>
          <a:lstStyle/>
          <a:p>
            <a:r>
              <a:rPr lang="en-ZA" sz="1200"/>
              <a:t>Source: </a:t>
            </a:r>
            <a:r>
              <a:rPr lang="en-US" sz="1200"/>
              <a:t>How Africa can Keep Rising: Ngozi Okonjo-Iweala</a:t>
            </a:r>
            <a:endParaRPr lang="en-ZA" sz="1200"/>
          </a:p>
          <a:p>
            <a:endParaRPr lang="en-ZA" sz="1200"/>
          </a:p>
          <a:p>
            <a:endParaRPr lang="en-ZA" sz="1200"/>
          </a:p>
        </p:txBody>
      </p:sp>
    </p:spTree>
    <p:extLst>
      <p:ext uri="{BB962C8B-B14F-4D97-AF65-F5344CB8AC3E}">
        <p14:creationId xmlns:p14="http://schemas.microsoft.com/office/powerpoint/2010/main" val="4036390425"/>
      </p:ext>
    </p:extLst>
  </p:cSld>
  <p:clrMapOvr>
    <a:masterClrMapping/>
  </p:clrMapOvr>
</p:sld>
</file>

<file path=ppt/theme/theme1.xml><?xml version="1.0" encoding="utf-8"?>
<a:theme xmlns:a="http://schemas.openxmlformats.org/drawingml/2006/main" name="2_Contemporary">
  <a:themeElements>
    <a:clrScheme name="Contemporary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fontScheme name="Contemporar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New Roman" pitchFamily="18" charset="0"/>
          </a:defRPr>
        </a:defPPr>
      </a:lstStyle>
    </a:lnDef>
  </a:objectDefaults>
  <a:extraClrSchemeLst>
    <a:extraClrScheme>
      <a:clrScheme name="Contemporary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clrMap bg1="dk2" tx1="lt1" bg2="dk1" tx2="lt2" accent1="accent1" accent2="accent2" accent3="accent3" accent4="accent4" accent5="accent5" accent6="accent6" hlink="hlink" folHlink="folHlink"/>
    </a:extraClrScheme>
    <a:extraClrScheme>
      <a:clrScheme name="Contemporary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Contemporary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Default Design">
  <a:themeElements>
    <a:clrScheme name="">
      <a:dk1>
        <a:srgbClr val="000000"/>
      </a:dk1>
      <a:lt1>
        <a:srgbClr val="005400"/>
      </a:lt1>
      <a:dk2>
        <a:srgbClr val="000000"/>
      </a:dk2>
      <a:lt2>
        <a:srgbClr val="919191"/>
      </a:lt2>
      <a:accent1>
        <a:srgbClr val="618FFD"/>
      </a:accent1>
      <a:accent2>
        <a:srgbClr val="00AE00"/>
      </a:accent2>
      <a:accent3>
        <a:srgbClr val="AAB3AA"/>
      </a:accent3>
      <a:accent4>
        <a:srgbClr val="000000"/>
      </a:accent4>
      <a:accent5>
        <a:srgbClr val="B7C6FE"/>
      </a:accent5>
      <a:accent6>
        <a:srgbClr val="009D00"/>
      </a:accent6>
      <a:hlink>
        <a:srgbClr val="FC0128"/>
      </a:hlink>
      <a:folHlink>
        <a:srgbClr val="CECECE"/>
      </a:folHlink>
    </a:clrScheme>
    <a:fontScheme name="Default Design">
      <a:majorFont>
        <a:latin typeface="Informal011 Blk BT"/>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1" u="none" strike="noStrike" cap="none" normalizeH="0" baseline="0">
            <a:ln>
              <a:noFill/>
            </a:ln>
            <a:solidFill>
              <a:schemeClr val="tx1"/>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1" u="none" strike="noStrike" cap="none" normalizeH="0" baseline="0">
            <a:ln>
              <a:noFill/>
            </a:ln>
            <a:solidFill>
              <a:schemeClr val="tx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ntemporary">
  <a:themeElements>
    <a:clrScheme name="Contemporary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fontScheme name="Contemporar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New Roman" pitchFamily="18" charset="0"/>
          </a:defRPr>
        </a:defPPr>
      </a:lstStyle>
    </a:lnDef>
  </a:objectDefaults>
  <a:extraClrSchemeLst>
    <a:extraClrScheme>
      <a:clrScheme name="Contemporary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clrMap bg1="dk2" tx1="lt1" bg2="dk1" tx2="lt2" accent1="accent1" accent2="accent2" accent3="accent3" accent4="accent4" accent5="accent5" accent6="accent6" hlink="hlink" folHlink="folHlink"/>
    </a:extraClrScheme>
    <a:extraClrScheme>
      <a:clrScheme name="Contemporary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Contemporary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ntemporary">
  <a:themeElements>
    <a:clrScheme name="Contemporary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fontScheme name="Contemporar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New Roman" pitchFamily="18" charset="0"/>
          </a:defRPr>
        </a:defPPr>
      </a:lstStyle>
    </a:lnDef>
  </a:objectDefaults>
  <a:extraClrSchemeLst>
    <a:extraClrScheme>
      <a:clrScheme name="Contemporary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clrMap bg1="dk2" tx1="lt1" bg2="dk1" tx2="lt2" accent1="accent1" accent2="accent2" accent3="accent3" accent4="accent4" accent5="accent5" accent6="accent6" hlink="hlink" folHlink="folHlink"/>
    </a:extraClrScheme>
    <a:extraClrScheme>
      <a:clrScheme name="Contemporary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Contemporary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Contemporary">
  <a:themeElements>
    <a:clrScheme name="Contemporary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fontScheme name="Contemporar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New Roman" pitchFamily="18" charset="0"/>
          </a:defRPr>
        </a:defPPr>
      </a:lstStyle>
    </a:lnDef>
  </a:objectDefaults>
  <a:extraClrSchemeLst>
    <a:extraClrScheme>
      <a:clrScheme name="Contemporary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clrMap bg1="dk2" tx1="lt1" bg2="dk1" tx2="lt2" accent1="accent1" accent2="accent2" accent3="accent3" accent4="accent4" accent5="accent5" accent6="accent6" hlink="hlink" folHlink="folHlink"/>
    </a:extraClrScheme>
    <a:extraClrScheme>
      <a:clrScheme name="Contemporary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Contemporary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ntemporary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fontScheme name="Contemporar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Default Theme</Template>
  <TotalTime>10760</TotalTime>
  <Words>1378</Words>
  <Application>Microsoft Office PowerPoint</Application>
  <PresentationFormat>On-screen Show (4:3)</PresentationFormat>
  <Paragraphs>254</Paragraphs>
  <Slides>45</Slides>
  <Notes>0</Notes>
  <HiddenSlides>0</HiddenSlides>
  <MMClips>0</MMClips>
  <ScaleCrop>false</ScaleCrop>
  <HeadingPairs>
    <vt:vector size="8" baseType="variant">
      <vt:variant>
        <vt:lpstr>Fonts Used</vt:lpstr>
      </vt:variant>
      <vt:variant>
        <vt:i4>7</vt:i4>
      </vt:variant>
      <vt:variant>
        <vt:lpstr>Theme</vt:lpstr>
      </vt:variant>
      <vt:variant>
        <vt:i4>7</vt:i4>
      </vt:variant>
      <vt:variant>
        <vt:lpstr>Embedded OLE Servers</vt:lpstr>
      </vt:variant>
      <vt:variant>
        <vt:i4>1</vt:i4>
      </vt:variant>
      <vt:variant>
        <vt:lpstr>Slide Titles</vt:lpstr>
      </vt:variant>
      <vt:variant>
        <vt:i4>45</vt:i4>
      </vt:variant>
    </vt:vector>
  </HeadingPairs>
  <TitlesOfParts>
    <vt:vector size="60" baseType="lpstr">
      <vt:lpstr>ＭＳ Ｐゴシック</vt:lpstr>
      <vt:lpstr>ＭＳ Ｐゴシック</vt:lpstr>
      <vt:lpstr>Arial</vt:lpstr>
      <vt:lpstr>Calibri</vt:lpstr>
      <vt:lpstr>Geneva</vt:lpstr>
      <vt:lpstr>Informal011 Blk BT</vt:lpstr>
      <vt:lpstr>Times New Roman</vt:lpstr>
      <vt:lpstr>2_Contemporary</vt:lpstr>
      <vt:lpstr>1_Default Theme</vt:lpstr>
      <vt:lpstr>Office Theme</vt:lpstr>
      <vt:lpstr>Default Design</vt:lpstr>
      <vt:lpstr>4_Contemporary</vt:lpstr>
      <vt:lpstr>5_Contemporary</vt:lpstr>
      <vt:lpstr>8_Contemporary</vt:lpstr>
      <vt:lpstr>Chart</vt:lpstr>
      <vt:lpstr>PowerPoint Presentation</vt:lpstr>
      <vt:lpstr>PRE-COVID 19</vt:lpstr>
      <vt:lpstr> Convergence and Complexity: Africa’s crisis over the next Decade   </vt:lpstr>
      <vt:lpstr>CONCLUSIONS</vt:lpstr>
      <vt:lpstr>CONCLUSIONS</vt:lpstr>
      <vt:lpstr>AFRICA’S POTENTIAL</vt:lpstr>
      <vt:lpstr>AFRICA’S POTENTIAL</vt:lpstr>
      <vt:lpstr>WHAT AFRICA DID WELL</vt:lpstr>
      <vt:lpstr>WHAT AFRICA DID WRONG</vt:lpstr>
      <vt:lpstr>AFRICA’S SOCIO-ECONOMIC STRUCTURAL CHALLENGE</vt:lpstr>
      <vt:lpstr>PowerPoint Presentation</vt:lpstr>
      <vt:lpstr>PowerPoint Presentation</vt:lpstr>
      <vt:lpstr>PowerPoint Presentation</vt:lpstr>
      <vt:lpstr>PowerPoint Presentation</vt:lpstr>
      <vt:lpstr>PowerPoint Presentation</vt:lpstr>
      <vt:lpstr>CONVERGENCE AND COMPLEXITY: AFRICA’S RACE AGAINST TIME</vt:lpstr>
      <vt:lpstr>COVID 19: A CONFLICT MULTIPLIER NEW CONVERGENCE</vt:lpstr>
      <vt:lpstr>Categories of COVID-19 Related Conflict  &amp; Resilience Trends in Africa</vt:lpstr>
      <vt:lpstr>Emerging Trends per Category </vt:lpstr>
      <vt:lpstr>Emerging Trends Per Region  </vt:lpstr>
      <vt:lpstr>  </vt:lpstr>
      <vt:lpstr> DRIVERS OF CONFLICT</vt:lpstr>
      <vt:lpstr>MANIFESTATIONS</vt:lpstr>
      <vt:lpstr>CONSEQUENCES OF CONFLICT</vt:lpstr>
      <vt:lpstr>RESPONSES</vt:lpstr>
      <vt:lpstr>Why Should RSA Relations with Africa Remain A Priority? </vt:lpstr>
      <vt:lpstr>Why Should RSA Relations with Africa Remain A Priority?</vt:lpstr>
      <vt:lpstr>SOUTH AFRICA IN AFRICA</vt:lpstr>
      <vt:lpstr>Conflict Hotspots in North Africa and the Sahel Region</vt:lpstr>
      <vt:lpstr>PowerPoint Presentation</vt:lpstr>
      <vt:lpstr>Libya</vt:lpstr>
      <vt:lpstr>The Sahel Region</vt:lpstr>
      <vt:lpstr>Conflict in Mali </vt:lpstr>
      <vt:lpstr>Conflict in Burkina-Faso </vt:lpstr>
      <vt:lpstr>Conflict in Nigeria (Sahel Region)</vt:lpstr>
      <vt:lpstr>Conflict in Cameroon</vt:lpstr>
      <vt:lpstr>Hotspots in Southern Africa</vt:lpstr>
      <vt:lpstr>PowerPoint Presentation</vt:lpstr>
      <vt:lpstr>Mozambique: Cabo Delgado</vt:lpstr>
      <vt:lpstr>Lesotho</vt:lpstr>
      <vt:lpstr>Conflicts in the Horn of Africa</vt:lpstr>
      <vt:lpstr>PowerPoint Presentation</vt:lpstr>
      <vt:lpstr>Somalia </vt:lpstr>
      <vt:lpstr>South Sudan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Forti</dc:creator>
  <cp:lastModifiedBy>Lubabalo Sigwela</cp:lastModifiedBy>
  <cp:revision>423</cp:revision>
  <cp:lastPrinted>2019-06-25T13:17:43Z</cp:lastPrinted>
  <dcterms:created xsi:type="dcterms:W3CDTF">2016-02-16T13:26:36Z</dcterms:created>
  <dcterms:modified xsi:type="dcterms:W3CDTF">2020-06-26T15:18:29Z</dcterms:modified>
</cp:coreProperties>
</file>