
<file path=[Content_Types].xml><?xml version="1.0" encoding="utf-8"?>
<Types xmlns="http://schemas.openxmlformats.org/package/2006/content-types">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bookmarkIdSeed="3">
  <p:sldMasterIdLst>
    <p:sldMasterId id="2147483648" r:id="rId1"/>
  </p:sldMasterIdLst>
  <p:notesMasterIdLst>
    <p:notesMasterId r:id="rId20"/>
  </p:notesMasterIdLst>
  <p:sldIdLst>
    <p:sldId id="256" r:id="rId2"/>
    <p:sldId id="308" r:id="rId3"/>
    <p:sldId id="312" r:id="rId4"/>
    <p:sldId id="313" r:id="rId5"/>
    <p:sldId id="295" r:id="rId6"/>
    <p:sldId id="300" r:id="rId7"/>
    <p:sldId id="304" r:id="rId8"/>
    <p:sldId id="315" r:id="rId9"/>
    <p:sldId id="316" r:id="rId10"/>
    <p:sldId id="305" r:id="rId11"/>
    <p:sldId id="301" r:id="rId12"/>
    <p:sldId id="302" r:id="rId13"/>
    <p:sldId id="303" r:id="rId14"/>
    <p:sldId id="307" r:id="rId15"/>
    <p:sldId id="319" r:id="rId16"/>
    <p:sldId id="320" r:id="rId17"/>
    <p:sldId id="299" r:id="rId18"/>
    <p:sldId id="266" r:id="rId19"/>
  </p:sldIdLst>
  <p:sldSz cx="9144000" cy="6858000" type="screen4x3"/>
  <p:notesSz cx="7010400" cy="9296400"/>
  <p:defaultTextStyle>
    <a:defPPr lvl="0">
      <a:defRPr lang="en-US"/>
    </a:defPPr>
    <a:lvl1pPr marL="0" lvl="0" algn="l" defTabSz="457200" rtl="0" eaLnBrk="1" latinLnBrk="0" hangingPunct="1">
      <a:defRPr sz="1800" kern="1200">
        <a:solidFill>
          <a:schemeClr val="tx1"/>
        </a:solidFill>
        <a:latin typeface="+mn-lt"/>
        <a:ea typeface="+mn-ea"/>
        <a:cs typeface="+mn-cs"/>
      </a:defRPr>
    </a:lvl1pPr>
    <a:lvl2pPr marL="457200" lvl="1" algn="l" defTabSz="457200" rtl="0" eaLnBrk="1" latinLnBrk="0" hangingPunct="1">
      <a:defRPr sz="1800" kern="1200">
        <a:solidFill>
          <a:schemeClr val="tx1"/>
        </a:solidFill>
        <a:latin typeface="+mn-lt"/>
        <a:ea typeface="+mn-ea"/>
        <a:cs typeface="+mn-cs"/>
      </a:defRPr>
    </a:lvl2pPr>
    <a:lvl3pPr marL="914400" lvl="2" algn="l" defTabSz="457200" rtl="0" eaLnBrk="1" latinLnBrk="0" hangingPunct="1">
      <a:defRPr sz="1800" kern="1200">
        <a:solidFill>
          <a:schemeClr val="tx1"/>
        </a:solidFill>
        <a:latin typeface="+mn-lt"/>
        <a:ea typeface="+mn-ea"/>
        <a:cs typeface="+mn-cs"/>
      </a:defRPr>
    </a:lvl3pPr>
    <a:lvl4pPr marL="1371600" lvl="3" algn="l" defTabSz="457200" rtl="0" eaLnBrk="1" latinLnBrk="0" hangingPunct="1">
      <a:defRPr sz="1800" kern="1200">
        <a:solidFill>
          <a:schemeClr val="tx1"/>
        </a:solidFill>
        <a:latin typeface="+mn-lt"/>
        <a:ea typeface="+mn-ea"/>
        <a:cs typeface="+mn-cs"/>
      </a:defRPr>
    </a:lvl4pPr>
    <a:lvl5pPr marL="1828800" lvl="4" algn="l" defTabSz="457200" rtl="0" eaLnBrk="1" latinLnBrk="0" hangingPunct="1">
      <a:defRPr sz="1800" kern="1200">
        <a:solidFill>
          <a:schemeClr val="tx1"/>
        </a:solidFill>
        <a:latin typeface="+mn-lt"/>
        <a:ea typeface="+mn-ea"/>
        <a:cs typeface="+mn-cs"/>
      </a:defRPr>
    </a:lvl5pPr>
    <a:lvl6pPr marL="2286000" lvl="5" algn="l" defTabSz="457200" rtl="0" eaLnBrk="1" latinLnBrk="0" hangingPunct="1">
      <a:defRPr sz="1800" kern="1200">
        <a:solidFill>
          <a:schemeClr val="tx1"/>
        </a:solidFill>
        <a:latin typeface="+mn-lt"/>
        <a:ea typeface="+mn-ea"/>
        <a:cs typeface="+mn-cs"/>
      </a:defRPr>
    </a:lvl6pPr>
    <a:lvl7pPr marL="2743200" lvl="6" algn="l" defTabSz="457200" rtl="0" eaLnBrk="1" latinLnBrk="0" hangingPunct="1">
      <a:defRPr sz="1800" kern="1200">
        <a:solidFill>
          <a:schemeClr val="tx1"/>
        </a:solidFill>
        <a:latin typeface="+mn-lt"/>
        <a:ea typeface="+mn-ea"/>
        <a:cs typeface="+mn-cs"/>
      </a:defRPr>
    </a:lvl7pPr>
    <a:lvl8pPr marL="3200400" lvl="7" algn="l" defTabSz="457200" rtl="0" eaLnBrk="1" latinLnBrk="0" hangingPunct="1">
      <a:defRPr sz="1800" kern="1200">
        <a:solidFill>
          <a:schemeClr val="tx1"/>
        </a:solidFill>
        <a:latin typeface="+mn-lt"/>
        <a:ea typeface="+mn-ea"/>
        <a:cs typeface="+mn-cs"/>
      </a:defRPr>
    </a:lvl8pPr>
    <a:lvl9pPr marL="3657600" lvl="8"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0651C3A-4460-11DB-9652-00E08161165F}">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29"/>
  </p:normalViewPr>
  <p:slideViewPr>
    <p:cSldViewPr snapToGrid="0">
      <p:cViewPr varScale="1">
        <p:scale>
          <a:sx n="73" d="100"/>
          <a:sy n="73" d="100"/>
        </p:scale>
        <p:origin x="1320" y="78"/>
      </p:cViewPr>
      <p:guideLst>
        <p:guide orient="horz" pos="2160"/>
        <p:guide pos="2880"/>
      </p:guideLst>
    </p:cSldViewPr>
  </p:slideViewPr>
  <p:notesTextViewPr>
    <p:cViewPr>
      <p:scale>
        <a:sx n="1" d="1"/>
        <a:sy n="1" d="1"/>
      </p:scale>
      <p:origin x="0" y="0"/>
    </p:cViewPr>
  </p:notesTextViewPr>
  <p:notesViewPr>
    <p:cSldViewPr snapToGrid="0">
      <p:cViewPr>
        <p:scale>
          <a:sx n="100" d="100"/>
          <a:sy n="100" d="100"/>
        </p:scale>
        <p:origin x="1620" y="-136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42D7516E-6CB7-954B-85C8-124613B4782D}" type="datetimeFigureOut">
              <a:rPr lang="en-US" smtClean="0"/>
              <a:t>6/23/2020</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BCFA265C-4CAD-7549-A1A0-E503D3A53842}" type="slidenum">
              <a:rPr lang="en-US" smtClean="0"/>
              <a:t>‹#›</a:t>
            </a:fld>
            <a:endParaRPr lang="en-US"/>
          </a:p>
        </p:txBody>
      </p:sp>
    </p:spTree>
    <p:extLst>
      <p:ext uri="{BB962C8B-B14F-4D97-AF65-F5344CB8AC3E}">
        <p14:creationId xmlns:p14="http://schemas.microsoft.com/office/powerpoint/2010/main" val="358762202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CFA265C-4CAD-7549-A1A0-E503D3A53842}" type="slidenum">
              <a:rPr lang="en-US" smtClean="0"/>
              <a:t>18</a:t>
            </a:fld>
            <a:endParaRPr lang="en-US"/>
          </a:p>
        </p:txBody>
      </p:sp>
    </p:spTree>
    <p:extLst>
      <p:ext uri="{BB962C8B-B14F-4D97-AF65-F5344CB8AC3E}">
        <p14:creationId xmlns:p14="http://schemas.microsoft.com/office/powerpoint/2010/main" val="13514218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2D3E1DD5-EA4F-439B-9B34-BCC2F1DE80AF}" type="datetime1">
              <a:rPr lang="en-ZA" smtClean="0"/>
              <a:t>2020/06/23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03085D-27AB-334D-B320-B46D0663D04A}" type="slidenum">
              <a:rPr lang="en-US" smtClean="0"/>
              <a:t>‹#›</a:t>
            </a:fld>
            <a:endParaRPr lang="en-US"/>
          </a:p>
        </p:txBody>
      </p:sp>
    </p:spTree>
    <p:extLst>
      <p:ext uri="{BB962C8B-B14F-4D97-AF65-F5344CB8AC3E}">
        <p14:creationId xmlns:p14="http://schemas.microsoft.com/office/powerpoint/2010/main" val="35534637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F3797022-5FCB-4134-BD47-FAD078FAB65D}" type="datetime1">
              <a:rPr lang="en-ZA" smtClean="0"/>
              <a:t>2020/06/23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03085D-27AB-334D-B320-B46D0663D04A}" type="slidenum">
              <a:rPr lang="en-US" smtClean="0"/>
              <a:t>‹#›</a:t>
            </a:fld>
            <a:endParaRPr lang="en-US"/>
          </a:p>
        </p:txBody>
      </p:sp>
    </p:spTree>
    <p:extLst>
      <p:ext uri="{BB962C8B-B14F-4D97-AF65-F5344CB8AC3E}">
        <p14:creationId xmlns:p14="http://schemas.microsoft.com/office/powerpoint/2010/main" val="21121449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43024C2F-1766-44FB-93B9-C2E938C8B6E0}" type="datetime1">
              <a:rPr lang="en-ZA" smtClean="0"/>
              <a:t>2020/06/23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03085D-27AB-334D-B320-B46D0663D04A}" type="slidenum">
              <a:rPr lang="en-US" smtClean="0"/>
              <a:t>‹#›</a:t>
            </a:fld>
            <a:endParaRPr lang="en-US"/>
          </a:p>
        </p:txBody>
      </p:sp>
    </p:spTree>
    <p:extLst>
      <p:ext uri="{BB962C8B-B14F-4D97-AF65-F5344CB8AC3E}">
        <p14:creationId xmlns:p14="http://schemas.microsoft.com/office/powerpoint/2010/main" val="19008207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B935AAB5-5295-4E3D-8E13-1EBF31D5171F}" type="datetime1">
              <a:rPr lang="en-ZA" smtClean="0"/>
              <a:t>2020/06/23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03085D-27AB-334D-B320-B46D0663D04A}" type="slidenum">
              <a:rPr lang="en-US" smtClean="0"/>
              <a:t>‹#›</a:t>
            </a:fld>
            <a:endParaRPr lang="en-US"/>
          </a:p>
        </p:txBody>
      </p:sp>
    </p:spTree>
    <p:extLst>
      <p:ext uri="{BB962C8B-B14F-4D97-AF65-F5344CB8AC3E}">
        <p14:creationId xmlns:p14="http://schemas.microsoft.com/office/powerpoint/2010/main" val="35929580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C55A63EB-7D28-4831-8A25-D646AD6C1DA6}" type="datetime1">
              <a:rPr lang="en-ZA" smtClean="0"/>
              <a:t>2020/06/23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03085D-27AB-334D-B320-B46D0663D04A}" type="slidenum">
              <a:rPr lang="en-US" smtClean="0"/>
              <a:t>‹#›</a:t>
            </a:fld>
            <a:endParaRPr lang="en-US"/>
          </a:p>
        </p:txBody>
      </p:sp>
    </p:spTree>
    <p:extLst>
      <p:ext uri="{BB962C8B-B14F-4D97-AF65-F5344CB8AC3E}">
        <p14:creationId xmlns:p14="http://schemas.microsoft.com/office/powerpoint/2010/main" val="6424046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317D4C59-EAEC-40BD-A720-BB8FD4403153}" type="datetime1">
              <a:rPr lang="en-ZA" smtClean="0"/>
              <a:t>2020/06/23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03085D-27AB-334D-B320-B46D0663D04A}" type="slidenum">
              <a:rPr lang="en-US" smtClean="0"/>
              <a:t>‹#›</a:t>
            </a:fld>
            <a:endParaRPr lang="en-US"/>
          </a:p>
        </p:txBody>
      </p:sp>
    </p:spTree>
    <p:extLst>
      <p:ext uri="{BB962C8B-B14F-4D97-AF65-F5344CB8AC3E}">
        <p14:creationId xmlns:p14="http://schemas.microsoft.com/office/powerpoint/2010/main" val="15045310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592EAEB2-3561-4EA4-8558-24FF3BF9B2BA}" type="datetime1">
              <a:rPr lang="en-ZA" smtClean="0"/>
              <a:t>2020/06/23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803085D-27AB-334D-B320-B46D0663D04A}" type="slidenum">
              <a:rPr lang="en-US" smtClean="0"/>
              <a:t>‹#›</a:t>
            </a:fld>
            <a:endParaRPr lang="en-US"/>
          </a:p>
        </p:txBody>
      </p:sp>
    </p:spTree>
    <p:extLst>
      <p:ext uri="{BB962C8B-B14F-4D97-AF65-F5344CB8AC3E}">
        <p14:creationId xmlns:p14="http://schemas.microsoft.com/office/powerpoint/2010/main" val="20163392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2BDFBF07-29B6-4F01-9472-965C9D43D9D4}" type="datetime1">
              <a:rPr lang="en-ZA" smtClean="0"/>
              <a:t>2020/06/23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803085D-27AB-334D-B320-B46D0663D04A}" type="slidenum">
              <a:rPr lang="en-US" smtClean="0"/>
              <a:t>‹#›</a:t>
            </a:fld>
            <a:endParaRPr lang="en-US"/>
          </a:p>
        </p:txBody>
      </p:sp>
    </p:spTree>
    <p:extLst>
      <p:ext uri="{BB962C8B-B14F-4D97-AF65-F5344CB8AC3E}">
        <p14:creationId xmlns:p14="http://schemas.microsoft.com/office/powerpoint/2010/main" val="10811345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FDFE79-FE5B-46C3-B279-9E97725EE6EF}" type="datetime1">
              <a:rPr lang="en-ZA" smtClean="0"/>
              <a:t>2020/06/23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803085D-27AB-334D-B320-B46D0663D04A}" type="slidenum">
              <a:rPr lang="en-US" smtClean="0"/>
              <a:t>‹#›</a:t>
            </a:fld>
            <a:endParaRPr lang="en-US"/>
          </a:p>
        </p:txBody>
      </p:sp>
    </p:spTree>
    <p:extLst>
      <p:ext uri="{BB962C8B-B14F-4D97-AF65-F5344CB8AC3E}">
        <p14:creationId xmlns:p14="http://schemas.microsoft.com/office/powerpoint/2010/main" val="1488003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F86A3524-BAF1-4E5D-AAED-57BF3FC4151F}" type="datetime1">
              <a:rPr lang="en-ZA" smtClean="0"/>
              <a:t>2020/06/23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03085D-27AB-334D-B320-B46D0663D04A}" type="slidenum">
              <a:rPr lang="en-US" smtClean="0"/>
              <a:t>‹#›</a:t>
            </a:fld>
            <a:endParaRPr lang="en-US"/>
          </a:p>
        </p:txBody>
      </p:sp>
    </p:spTree>
    <p:extLst>
      <p:ext uri="{BB962C8B-B14F-4D97-AF65-F5344CB8AC3E}">
        <p14:creationId xmlns:p14="http://schemas.microsoft.com/office/powerpoint/2010/main" val="40108215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709DCD62-6048-4312-A091-A447162D9196}" type="datetime1">
              <a:rPr lang="en-ZA" smtClean="0"/>
              <a:t>2020/06/23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03085D-27AB-334D-B320-B46D0663D04A}" type="slidenum">
              <a:rPr lang="en-US" smtClean="0"/>
              <a:t>‹#›</a:t>
            </a:fld>
            <a:endParaRPr lang="en-US"/>
          </a:p>
        </p:txBody>
      </p:sp>
    </p:spTree>
    <p:extLst>
      <p:ext uri="{BB962C8B-B14F-4D97-AF65-F5344CB8AC3E}">
        <p14:creationId xmlns:p14="http://schemas.microsoft.com/office/powerpoint/2010/main" val="31335693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E83049-9D2D-4F3B-9907-0464DD316BE2}" type="datetime1">
              <a:rPr lang="en-ZA" smtClean="0"/>
              <a:t>2020/06/23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03085D-27AB-334D-B320-B46D0663D04A}" type="slidenum">
              <a:rPr lang="en-US" smtClean="0"/>
              <a:t>‹#›</a:t>
            </a:fld>
            <a:endParaRPr lang="en-US"/>
          </a:p>
        </p:txBody>
      </p:sp>
    </p:spTree>
    <p:extLst>
      <p:ext uri="{BB962C8B-B14F-4D97-AF65-F5344CB8AC3E}">
        <p14:creationId xmlns:p14="http://schemas.microsoft.com/office/powerpoint/2010/main" val="19259648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who.int/about/who-we-are/constitution"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62857" y="2294496"/>
            <a:ext cx="4093028" cy="1569660"/>
          </a:xfrm>
          <a:prstGeom prst="rect">
            <a:avLst/>
          </a:prstGeom>
          <a:noFill/>
        </p:spPr>
        <p:txBody>
          <a:bodyPr wrap="square" rtlCol="0">
            <a:spAutoFit/>
          </a:bodyPr>
          <a:lstStyle/>
          <a:p>
            <a:r>
              <a:rPr lang="en-ZA" sz="2400" b="1" dirty="0">
                <a:solidFill>
                  <a:schemeClr val="tx1">
                    <a:lumMod val="50000"/>
                    <a:lumOff val="50000"/>
                  </a:schemeClr>
                </a:solidFill>
                <a:latin typeface="Arial"/>
                <a:cs typeface="Arial"/>
              </a:rPr>
              <a:t>PETITION from religious community regarding Government’s actions and response to COVID-19</a:t>
            </a:r>
            <a:endParaRPr lang="en-US" sz="2400" b="1" dirty="0">
              <a:solidFill>
                <a:srgbClr val="17511C"/>
              </a:solidFill>
              <a:latin typeface="Arial"/>
              <a:cs typeface="Arial"/>
            </a:endParaRPr>
          </a:p>
        </p:txBody>
      </p:sp>
      <p:sp>
        <p:nvSpPr>
          <p:cNvPr id="3" name="TextBox 2"/>
          <p:cNvSpPr txBox="1"/>
          <p:nvPr/>
        </p:nvSpPr>
        <p:spPr>
          <a:xfrm>
            <a:off x="5283200" y="2294496"/>
            <a:ext cx="3771900" cy="830997"/>
          </a:xfrm>
          <a:prstGeom prst="rect">
            <a:avLst/>
          </a:prstGeom>
          <a:noFill/>
        </p:spPr>
        <p:txBody>
          <a:bodyPr wrap="square" rtlCol="0">
            <a:spAutoFit/>
          </a:bodyPr>
          <a:lstStyle/>
          <a:p>
            <a:r>
              <a:rPr lang="en-ZA" sz="2400" b="1" dirty="0">
                <a:solidFill>
                  <a:schemeClr val="tx1">
                    <a:lumMod val="50000"/>
                    <a:lumOff val="50000"/>
                  </a:schemeClr>
                </a:solidFill>
                <a:latin typeface="Arial"/>
                <a:cs typeface="Arial"/>
              </a:rPr>
              <a:t>Portfolio </a:t>
            </a:r>
            <a:r>
              <a:rPr lang="en-ZA" sz="2400" b="1" dirty="0" smtClean="0">
                <a:solidFill>
                  <a:schemeClr val="tx1">
                    <a:lumMod val="50000"/>
                    <a:lumOff val="50000"/>
                  </a:schemeClr>
                </a:solidFill>
                <a:latin typeface="Arial"/>
                <a:cs typeface="Arial"/>
              </a:rPr>
              <a:t>Committee Presentation </a:t>
            </a:r>
            <a:r>
              <a:rPr lang="en-ZA" sz="2400" b="1" smtClean="0">
                <a:solidFill>
                  <a:schemeClr val="tx1">
                    <a:lumMod val="50000"/>
                    <a:lumOff val="50000"/>
                  </a:schemeClr>
                </a:solidFill>
                <a:latin typeface="Arial"/>
                <a:cs typeface="Arial"/>
              </a:rPr>
              <a:t>by Dr </a:t>
            </a:r>
            <a:r>
              <a:rPr lang="en-ZA" sz="2400" b="1" dirty="0" smtClean="0">
                <a:solidFill>
                  <a:schemeClr val="tx1">
                    <a:lumMod val="50000"/>
                    <a:lumOff val="50000"/>
                  </a:schemeClr>
                </a:solidFill>
                <a:latin typeface="Arial"/>
                <a:cs typeface="Arial"/>
              </a:rPr>
              <a:t>Tau</a:t>
            </a:r>
            <a:endParaRPr lang="en-ZA" sz="2400" b="1" dirty="0">
              <a:solidFill>
                <a:schemeClr val="tx1">
                  <a:lumMod val="50000"/>
                  <a:lumOff val="50000"/>
                </a:schemeClr>
              </a:solidFill>
              <a:latin typeface="Arial"/>
              <a:cs typeface="Arial"/>
            </a:endParaRPr>
          </a:p>
        </p:txBody>
      </p:sp>
      <p:sp>
        <p:nvSpPr>
          <p:cNvPr id="4" name="TextBox 3"/>
          <p:cNvSpPr txBox="1"/>
          <p:nvPr/>
        </p:nvSpPr>
        <p:spPr>
          <a:xfrm>
            <a:off x="5283200" y="3226308"/>
            <a:ext cx="3344988" cy="405384"/>
          </a:xfrm>
          <a:prstGeom prst="rect">
            <a:avLst/>
          </a:prstGeom>
          <a:noFill/>
        </p:spPr>
        <p:txBody>
          <a:bodyPr wrap="square" rtlCol="0">
            <a:spAutoFit/>
          </a:bodyPr>
          <a:lstStyle/>
          <a:p>
            <a:r>
              <a:rPr lang="en-US" sz="2000" b="1" dirty="0">
                <a:solidFill>
                  <a:schemeClr val="tx1">
                    <a:lumMod val="50000"/>
                    <a:lumOff val="50000"/>
                  </a:schemeClr>
                </a:solidFill>
                <a:latin typeface="Arial"/>
                <a:cs typeface="Arial"/>
              </a:rPr>
              <a:t>24 June 2020</a:t>
            </a:r>
          </a:p>
        </p:txBody>
      </p:sp>
      <p:sp>
        <p:nvSpPr>
          <p:cNvPr id="5" name="Slide Number Placeholder 4"/>
          <p:cNvSpPr>
            <a:spLocks noGrp="1"/>
          </p:cNvSpPr>
          <p:nvPr>
            <p:ph type="sldNum" sz="quarter" idx="12"/>
          </p:nvPr>
        </p:nvSpPr>
        <p:spPr>
          <a:xfrm>
            <a:off x="5928511" y="6356350"/>
            <a:ext cx="2133600" cy="365125"/>
          </a:xfrm>
        </p:spPr>
        <p:txBody>
          <a:bodyPr/>
          <a:lstStyle/>
          <a:p>
            <a:fld id="{F803085D-27AB-334D-B320-B46D0663D04A}" type="slidenum">
              <a:rPr lang="en-US" smtClean="0"/>
              <a:t>1</a:t>
            </a:fld>
            <a:endParaRPr lang="en-US"/>
          </a:p>
        </p:txBody>
      </p:sp>
    </p:spTree>
    <p:extLst>
      <p:ext uri="{BB962C8B-B14F-4D97-AF65-F5344CB8AC3E}">
        <p14:creationId xmlns:p14="http://schemas.microsoft.com/office/powerpoint/2010/main" val="35472713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C77BCBCA-0215-4851-8966-7E20BC85BF54}"/>
              </a:ext>
            </a:extLst>
          </p:cNvPr>
          <p:cNvSpPr>
            <a:spLocks noGrp="1" noChangeArrowheads="1"/>
          </p:cNvSpPr>
          <p:nvPr>
            <p:ph type="title"/>
          </p:nvPr>
        </p:nvSpPr>
        <p:spPr>
          <a:xfrm>
            <a:off x="293512" y="137152"/>
            <a:ext cx="8393288" cy="595313"/>
          </a:xfrm>
          <a:solidFill>
            <a:schemeClr val="bg2">
              <a:lumMod val="75000"/>
            </a:schemeClr>
          </a:solidFill>
        </p:spPr>
        <p:txBody>
          <a:bodyPr>
            <a:normAutofit fontScale="90000"/>
          </a:bodyPr>
          <a:lstStyle/>
          <a:p>
            <a:r>
              <a:rPr lang="en-US" altLang="en-US" sz="3200" b="1" dirty="0"/>
              <a:t>Regulations effective from  1 June 2020:  Gatherings</a:t>
            </a:r>
            <a:endParaRPr lang="en-ZA" altLang="en-US" sz="3200" b="1" dirty="0">
              <a:solidFill>
                <a:schemeClr val="tx1"/>
              </a:solidFill>
            </a:endParaRPr>
          </a:p>
        </p:txBody>
      </p:sp>
      <p:sp>
        <p:nvSpPr>
          <p:cNvPr id="9219" name="Slide Number Placeholder 4">
            <a:extLst>
              <a:ext uri="{FF2B5EF4-FFF2-40B4-BE49-F238E27FC236}">
                <a16:creationId xmlns:a16="http://schemas.microsoft.com/office/drawing/2014/main" id="{628559DB-937A-4F51-85F2-3649164904B4}"/>
              </a:ext>
            </a:extLst>
          </p:cNvPr>
          <p:cNvSpPr>
            <a:spLocks noGrp="1"/>
          </p:cNvSpPr>
          <p:nvPr>
            <p:ph type="sldNum" sz="quarter" idx="12"/>
          </p:nvPr>
        </p:nvSpPr>
        <p:spPr>
          <a:noFill/>
        </p:spPr>
        <p:txBody>
          <a:bodyPr/>
          <a:lstStyle>
            <a:lvl1pPr>
              <a:defRPr>
                <a:solidFill>
                  <a:schemeClr val="tx1"/>
                </a:solidFill>
                <a:latin typeface="Arial" panose="020B0604020202020204" pitchFamily="34" charset="0"/>
                <a:ea typeface="SimSun" panose="02010600030101010101" pitchFamily="2" charset="-122"/>
              </a:defRPr>
            </a:lvl1pPr>
            <a:lvl2pPr marL="557213" indent="-214313">
              <a:defRPr>
                <a:solidFill>
                  <a:schemeClr val="tx1"/>
                </a:solidFill>
                <a:latin typeface="Arial" panose="020B0604020202020204" pitchFamily="34" charset="0"/>
                <a:ea typeface="SimSun" panose="02010600030101010101" pitchFamily="2" charset="-122"/>
              </a:defRPr>
            </a:lvl2pPr>
            <a:lvl3pPr marL="857250" indent="-171450">
              <a:defRPr>
                <a:solidFill>
                  <a:schemeClr val="tx1"/>
                </a:solidFill>
                <a:latin typeface="Arial" panose="020B0604020202020204" pitchFamily="34" charset="0"/>
                <a:ea typeface="SimSun" panose="02010600030101010101" pitchFamily="2" charset="-122"/>
              </a:defRPr>
            </a:lvl3pPr>
            <a:lvl4pPr marL="1200150" indent="-171450">
              <a:defRPr>
                <a:solidFill>
                  <a:schemeClr val="tx1"/>
                </a:solidFill>
                <a:latin typeface="Arial" panose="020B0604020202020204" pitchFamily="34" charset="0"/>
                <a:ea typeface="SimSun" panose="02010600030101010101" pitchFamily="2" charset="-122"/>
              </a:defRPr>
            </a:lvl4pPr>
            <a:lvl5pPr marL="1543050" indent="-171450">
              <a:defRPr>
                <a:solidFill>
                  <a:schemeClr val="tx1"/>
                </a:solidFill>
                <a:latin typeface="Arial" panose="020B0604020202020204" pitchFamily="34" charset="0"/>
                <a:ea typeface="SimSun" panose="02010600030101010101" pitchFamily="2" charset="-122"/>
              </a:defRPr>
            </a:lvl5pPr>
            <a:lvl6pPr marL="1885950" indent="-171450" defTabSz="3429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228850" indent="-171450" defTabSz="3429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2571750" indent="-171450" defTabSz="3429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2914650" indent="-171450" defTabSz="3429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marL="0" marR="0" lvl="0" indent="0" algn="r" defTabSz="457200" rtl="0" eaLnBrk="0" fontAlgn="base" latinLnBrk="0" hangingPunct="0">
              <a:lnSpc>
                <a:spcPct val="100000"/>
              </a:lnSpc>
              <a:spcBef>
                <a:spcPct val="0"/>
              </a:spcBef>
              <a:spcAft>
                <a:spcPct val="0"/>
              </a:spcAft>
              <a:buClrTx/>
              <a:buSzTx/>
              <a:buFontTx/>
              <a:buNone/>
              <a:tabLst/>
              <a:defRPr/>
            </a:pPr>
            <a:fld id="{5CC95ECA-DFDC-44F9-BB0F-E27F632C3F87}" type="slidenum">
              <a:rPr kumimoji="0" lang="en-US" altLang="en-US" sz="1050" b="1"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10</a:t>
            </a:fld>
            <a:endParaRPr kumimoji="0" lang="en-US" altLang="en-US" sz="1050" b="1"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mn-cs"/>
            </a:endParaRPr>
          </a:p>
        </p:txBody>
      </p:sp>
      <p:sp>
        <p:nvSpPr>
          <p:cNvPr id="10" name="Content Placeholder 2">
            <a:extLst>
              <a:ext uri="{FF2B5EF4-FFF2-40B4-BE49-F238E27FC236}">
                <a16:creationId xmlns:a16="http://schemas.microsoft.com/office/drawing/2014/main" id="{D6A3C352-EBDA-4F88-A278-EB2EE179E069}"/>
              </a:ext>
            </a:extLst>
          </p:cNvPr>
          <p:cNvSpPr>
            <a:spLocks noGrp="1"/>
          </p:cNvSpPr>
          <p:nvPr/>
        </p:nvSpPr>
        <p:spPr bwMode="auto">
          <a:xfrm>
            <a:off x="173360" y="980727"/>
            <a:ext cx="8568951" cy="5740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lgn="l" defTabSz="685800" rtl="0" eaLnBrk="0" fontAlgn="base" hangingPunct="0">
              <a:lnSpc>
                <a:spcPct val="90000"/>
              </a:lnSpc>
              <a:spcBef>
                <a:spcPts val="750"/>
              </a:spcBef>
              <a:spcAft>
                <a:spcPct val="0"/>
              </a:spcAft>
              <a:buFont typeface="+mj-lt"/>
              <a:buAutoNum type="arabicPeriod"/>
              <a:defRPr sz="2000" kern="1200">
                <a:solidFill>
                  <a:schemeClr val="tx1"/>
                </a:solidFill>
                <a:latin typeface="Arial" panose="020B0604020202020204" pitchFamily="34" charset="0"/>
                <a:ea typeface="+mn-ea"/>
                <a:cs typeface="Arial" panose="020B0604020202020204" pitchFamily="34" charset="0"/>
              </a:defRPr>
            </a:lvl1pPr>
            <a:lvl2pPr marL="800100" indent="-457200" algn="l" defTabSz="685800" rtl="0" eaLnBrk="0" fontAlgn="base" hangingPunct="0">
              <a:lnSpc>
                <a:spcPct val="90000"/>
              </a:lnSpc>
              <a:spcBef>
                <a:spcPts val="375"/>
              </a:spcBef>
              <a:spcAft>
                <a:spcPct val="0"/>
              </a:spcAft>
              <a:buFont typeface="+mj-lt"/>
              <a:buAutoNum type="arabicPeriod"/>
              <a:defRPr sz="2000" kern="1200">
                <a:solidFill>
                  <a:schemeClr val="tx1"/>
                </a:solidFill>
                <a:latin typeface="Arial" panose="020B0604020202020204" pitchFamily="34" charset="0"/>
                <a:ea typeface="+mn-ea"/>
                <a:cs typeface="Arial" panose="020B0604020202020204" pitchFamily="34" charset="0"/>
              </a:defRPr>
            </a:lvl2pPr>
            <a:lvl3pPr marL="1143000" indent="-457200" algn="l" defTabSz="685800" rtl="0" eaLnBrk="0" fontAlgn="base" hangingPunct="0">
              <a:lnSpc>
                <a:spcPct val="90000"/>
              </a:lnSpc>
              <a:spcBef>
                <a:spcPts val="375"/>
              </a:spcBef>
              <a:spcAft>
                <a:spcPct val="0"/>
              </a:spcAft>
              <a:buFont typeface="+mj-lt"/>
              <a:buAutoNum type="arabicPeriod"/>
              <a:defRPr sz="2000" kern="1200">
                <a:solidFill>
                  <a:schemeClr val="tx1"/>
                </a:solidFill>
                <a:latin typeface="Arial" panose="020B0604020202020204" pitchFamily="34" charset="0"/>
                <a:ea typeface="+mn-ea"/>
                <a:cs typeface="Arial" panose="020B0604020202020204" pitchFamily="34" charset="0"/>
              </a:defRPr>
            </a:lvl3pPr>
            <a:lvl4pPr marL="1485900" indent="-457200" algn="l" defTabSz="685800" rtl="0" eaLnBrk="0" fontAlgn="base" hangingPunct="0">
              <a:lnSpc>
                <a:spcPct val="90000"/>
              </a:lnSpc>
              <a:spcBef>
                <a:spcPts val="375"/>
              </a:spcBef>
              <a:spcAft>
                <a:spcPct val="0"/>
              </a:spcAft>
              <a:buFont typeface="+mj-lt"/>
              <a:buAutoNum type="arabicPeriod"/>
              <a:defRPr sz="2000" kern="1200">
                <a:solidFill>
                  <a:schemeClr val="tx1"/>
                </a:solidFill>
                <a:latin typeface="Arial" panose="020B0604020202020204" pitchFamily="34" charset="0"/>
                <a:ea typeface="+mn-ea"/>
                <a:cs typeface="Arial" panose="020B0604020202020204" pitchFamily="34" charset="0"/>
              </a:defRPr>
            </a:lvl4pPr>
            <a:lvl5pPr marL="1828800" indent="-457200" algn="l" defTabSz="685800" rtl="0" eaLnBrk="0" fontAlgn="base" hangingPunct="0">
              <a:lnSpc>
                <a:spcPct val="90000"/>
              </a:lnSpc>
              <a:spcBef>
                <a:spcPts val="375"/>
              </a:spcBef>
              <a:spcAft>
                <a:spcPct val="0"/>
              </a:spcAft>
              <a:buFont typeface="+mj-lt"/>
              <a:buAutoNum type="arabicPeriod"/>
              <a:defRPr sz="20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0" indent="0" algn="just">
              <a:lnSpc>
                <a:spcPct val="100000"/>
              </a:lnSpc>
              <a:buNone/>
              <a:defRPr/>
            </a:pPr>
            <a:r>
              <a:rPr lang="en-ZA" b="1" dirty="0" err="1">
                <a:solidFill>
                  <a:prstClr val="black"/>
                </a:solidFill>
                <a:latin typeface="Calibri"/>
              </a:rPr>
              <a:t>Reg</a:t>
            </a:r>
            <a:r>
              <a:rPr lang="en-ZA" b="1" dirty="0">
                <a:solidFill>
                  <a:prstClr val="black"/>
                </a:solidFill>
                <a:latin typeface="Calibri"/>
              </a:rPr>
              <a:t> 37(1) All gatherings are prohibited except a gathering at-</a:t>
            </a:r>
          </a:p>
          <a:p>
            <a:pPr lvl="0" algn="just">
              <a:lnSpc>
                <a:spcPct val="100000"/>
              </a:lnSpc>
              <a:buAutoNum type="alphaLcParenBoth"/>
              <a:defRPr/>
            </a:pPr>
            <a:r>
              <a:rPr lang="en-ZA" dirty="0">
                <a:solidFill>
                  <a:prstClr val="black"/>
                </a:solidFill>
                <a:latin typeface="Calibri"/>
              </a:rPr>
              <a:t>a faith-based institution which is limited to 50 persons or less, depending on the size of the place of worship: Provided that all health protocols and social distancing measures are being adhered to as provided for in directions that must be issued by the Cabinet member responsible for 	Cooperative Governance and Traditional Affairs;</a:t>
            </a:r>
          </a:p>
          <a:p>
            <a:pPr lvl="0" algn="just">
              <a:lnSpc>
                <a:spcPct val="100000"/>
              </a:lnSpc>
              <a:buAutoNum type="alphaLcParenBoth"/>
              <a:defRPr/>
            </a:pPr>
            <a:r>
              <a:rPr lang="en-ZA" dirty="0">
                <a:solidFill>
                  <a:prstClr val="black"/>
                </a:solidFill>
                <a:latin typeface="Calibri"/>
              </a:rPr>
              <a:t>a funeral, subject to regulation 35;</a:t>
            </a:r>
          </a:p>
          <a:p>
            <a:pPr marL="0" lvl="0" indent="0" algn="just">
              <a:lnSpc>
                <a:spcPct val="100000"/>
              </a:lnSpc>
              <a:buNone/>
              <a:defRPr/>
            </a:pPr>
            <a:r>
              <a:rPr lang="en-ZA" dirty="0">
                <a:solidFill>
                  <a:prstClr val="black"/>
                </a:solidFill>
                <a:latin typeface="Calibri"/>
              </a:rPr>
              <a:t>a workplace for work purposes; </a:t>
            </a:r>
          </a:p>
          <a:p>
            <a:pPr marL="0" lvl="0" indent="0" algn="just">
              <a:lnSpc>
                <a:spcPct val="100000"/>
              </a:lnSpc>
              <a:buNone/>
              <a:defRPr/>
            </a:pPr>
            <a:endParaRPr lang="en-ZA" dirty="0">
              <a:solidFill>
                <a:prstClr val="black"/>
              </a:solidFill>
              <a:latin typeface="Calibri"/>
            </a:endParaRPr>
          </a:p>
          <a:p>
            <a:pPr marL="0" lvl="0" indent="0" algn="just">
              <a:lnSpc>
                <a:spcPct val="100000"/>
              </a:lnSpc>
              <a:buNone/>
              <a:defRPr/>
            </a:pPr>
            <a:r>
              <a:rPr lang="en-ZA" dirty="0">
                <a:solidFill>
                  <a:prstClr val="black"/>
                </a:solidFill>
                <a:latin typeface="Calibri"/>
              </a:rPr>
              <a:t> (2)	An enforcement officer must, where a prohibited gathering</a:t>
            </a:r>
          </a:p>
          <a:p>
            <a:pPr marL="0" lvl="0" indent="0" algn="just">
              <a:lnSpc>
                <a:spcPct val="100000"/>
              </a:lnSpc>
              <a:buNone/>
              <a:defRPr/>
            </a:pPr>
            <a:r>
              <a:rPr lang="en-ZA" dirty="0">
                <a:solidFill>
                  <a:prstClr val="black"/>
                </a:solidFill>
                <a:latin typeface="Calibri"/>
              </a:rPr>
              <a:t>	takes place-</a:t>
            </a:r>
          </a:p>
          <a:p>
            <a:pPr marL="0" lvl="0" indent="0" algn="just">
              <a:lnSpc>
                <a:spcPct val="100000"/>
              </a:lnSpc>
              <a:buNone/>
              <a:defRPr/>
            </a:pPr>
            <a:r>
              <a:rPr lang="en-ZA" dirty="0">
                <a:solidFill>
                  <a:prstClr val="black"/>
                </a:solidFill>
                <a:latin typeface="Calibri"/>
              </a:rPr>
              <a:t>(a)	order the persons at the gathering to disperse immediately ; and</a:t>
            </a:r>
          </a:p>
          <a:p>
            <a:pPr marL="0" lvl="0" indent="0" algn="just">
              <a:lnSpc>
                <a:spcPct val="100000"/>
              </a:lnSpc>
              <a:buNone/>
              <a:defRPr/>
            </a:pPr>
            <a:r>
              <a:rPr lang="en-ZA" dirty="0">
                <a:solidFill>
                  <a:prstClr val="black"/>
                </a:solidFill>
                <a:latin typeface="Calibri"/>
              </a:rPr>
              <a:t>(b)	if the persons refuse to disperse, take appropriate action, which may, subject to the Criminal Procedure Act, 1977 (Act No. 51 of 1977), include the arrest and detention of any person at the gathering.</a:t>
            </a:r>
          </a:p>
          <a:p>
            <a:pPr marL="0" lvl="0" indent="0" algn="just">
              <a:lnSpc>
                <a:spcPct val="100000"/>
              </a:lnSpc>
              <a:buNone/>
              <a:defRPr/>
            </a:pPr>
            <a:endParaRPr lang="en-ZA" dirty="0">
              <a:solidFill>
                <a:prstClr val="black"/>
              </a:solidFill>
              <a:latin typeface="Calibri"/>
            </a:endParaRPr>
          </a:p>
        </p:txBody>
      </p:sp>
    </p:spTree>
    <p:extLst>
      <p:ext uri="{BB962C8B-B14F-4D97-AF65-F5344CB8AC3E}">
        <p14:creationId xmlns:p14="http://schemas.microsoft.com/office/powerpoint/2010/main" val="3684108440"/>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C77BCBCA-0215-4851-8966-7E20BC85BF54}"/>
              </a:ext>
            </a:extLst>
          </p:cNvPr>
          <p:cNvSpPr>
            <a:spLocks noGrp="1" noChangeArrowheads="1"/>
          </p:cNvSpPr>
          <p:nvPr>
            <p:ph type="title"/>
          </p:nvPr>
        </p:nvSpPr>
        <p:spPr>
          <a:xfrm>
            <a:off x="1219296" y="137152"/>
            <a:ext cx="6857999" cy="595313"/>
          </a:xfrm>
          <a:solidFill>
            <a:schemeClr val="bg2">
              <a:lumMod val="75000"/>
            </a:schemeClr>
          </a:solidFill>
        </p:spPr>
        <p:txBody>
          <a:bodyPr/>
          <a:lstStyle/>
          <a:p>
            <a:r>
              <a:rPr lang="en-US" altLang="en-US" sz="3200" b="1" dirty="0">
                <a:solidFill>
                  <a:schemeClr val="tx1"/>
                </a:solidFill>
              </a:rPr>
              <a:t>Directions on Religious Gatherings</a:t>
            </a:r>
            <a:endParaRPr lang="en-ZA" altLang="en-US" sz="3200" b="1" dirty="0">
              <a:solidFill>
                <a:schemeClr val="tx1"/>
              </a:solidFill>
            </a:endParaRPr>
          </a:p>
        </p:txBody>
      </p:sp>
      <p:sp>
        <p:nvSpPr>
          <p:cNvPr id="9219" name="Slide Number Placeholder 4">
            <a:extLst>
              <a:ext uri="{FF2B5EF4-FFF2-40B4-BE49-F238E27FC236}">
                <a16:creationId xmlns:a16="http://schemas.microsoft.com/office/drawing/2014/main" id="{628559DB-937A-4F51-85F2-3649164904B4}"/>
              </a:ext>
            </a:extLst>
          </p:cNvPr>
          <p:cNvSpPr>
            <a:spLocks noGrp="1"/>
          </p:cNvSpPr>
          <p:nvPr>
            <p:ph type="sldNum" sz="quarter" idx="12"/>
          </p:nvPr>
        </p:nvSpPr>
        <p:spPr>
          <a:noFill/>
        </p:spPr>
        <p:txBody>
          <a:bodyPr/>
          <a:lstStyle>
            <a:lvl1pPr>
              <a:defRPr>
                <a:solidFill>
                  <a:schemeClr val="tx1"/>
                </a:solidFill>
                <a:latin typeface="Arial" panose="020B0604020202020204" pitchFamily="34" charset="0"/>
                <a:ea typeface="SimSun" panose="02010600030101010101" pitchFamily="2" charset="-122"/>
              </a:defRPr>
            </a:lvl1pPr>
            <a:lvl2pPr marL="557213" indent="-214313">
              <a:defRPr>
                <a:solidFill>
                  <a:schemeClr val="tx1"/>
                </a:solidFill>
                <a:latin typeface="Arial" panose="020B0604020202020204" pitchFamily="34" charset="0"/>
                <a:ea typeface="SimSun" panose="02010600030101010101" pitchFamily="2" charset="-122"/>
              </a:defRPr>
            </a:lvl2pPr>
            <a:lvl3pPr marL="857250" indent="-171450">
              <a:defRPr>
                <a:solidFill>
                  <a:schemeClr val="tx1"/>
                </a:solidFill>
                <a:latin typeface="Arial" panose="020B0604020202020204" pitchFamily="34" charset="0"/>
                <a:ea typeface="SimSun" panose="02010600030101010101" pitchFamily="2" charset="-122"/>
              </a:defRPr>
            </a:lvl3pPr>
            <a:lvl4pPr marL="1200150" indent="-171450">
              <a:defRPr>
                <a:solidFill>
                  <a:schemeClr val="tx1"/>
                </a:solidFill>
                <a:latin typeface="Arial" panose="020B0604020202020204" pitchFamily="34" charset="0"/>
                <a:ea typeface="SimSun" panose="02010600030101010101" pitchFamily="2" charset="-122"/>
              </a:defRPr>
            </a:lvl4pPr>
            <a:lvl5pPr marL="1543050" indent="-171450">
              <a:defRPr>
                <a:solidFill>
                  <a:schemeClr val="tx1"/>
                </a:solidFill>
                <a:latin typeface="Arial" panose="020B0604020202020204" pitchFamily="34" charset="0"/>
                <a:ea typeface="SimSun" panose="02010600030101010101" pitchFamily="2" charset="-122"/>
              </a:defRPr>
            </a:lvl5pPr>
            <a:lvl6pPr marL="1885950" indent="-171450" defTabSz="3429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228850" indent="-171450" defTabSz="3429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2571750" indent="-171450" defTabSz="3429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2914650" indent="-171450" defTabSz="3429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marL="0" marR="0" lvl="0" indent="0" algn="r" defTabSz="457200" rtl="0" eaLnBrk="0" fontAlgn="base" latinLnBrk="0" hangingPunct="0">
              <a:lnSpc>
                <a:spcPct val="100000"/>
              </a:lnSpc>
              <a:spcBef>
                <a:spcPct val="0"/>
              </a:spcBef>
              <a:spcAft>
                <a:spcPct val="0"/>
              </a:spcAft>
              <a:buClrTx/>
              <a:buSzTx/>
              <a:buFontTx/>
              <a:buNone/>
              <a:tabLst/>
              <a:defRPr/>
            </a:pPr>
            <a:fld id="{5CC95ECA-DFDC-44F9-BB0F-E27F632C3F87}" type="slidenum">
              <a:rPr kumimoji="0" lang="en-US" altLang="en-US" sz="1050" b="1"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11</a:t>
            </a:fld>
            <a:endParaRPr kumimoji="0" lang="en-US" altLang="en-US" sz="1050" b="1"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mn-cs"/>
            </a:endParaRPr>
          </a:p>
        </p:txBody>
      </p:sp>
      <p:sp>
        <p:nvSpPr>
          <p:cNvPr id="10" name="Content Placeholder 2">
            <a:extLst>
              <a:ext uri="{FF2B5EF4-FFF2-40B4-BE49-F238E27FC236}">
                <a16:creationId xmlns:a16="http://schemas.microsoft.com/office/drawing/2014/main" id="{D6A3C352-EBDA-4F88-A278-EB2EE179E069}"/>
              </a:ext>
            </a:extLst>
          </p:cNvPr>
          <p:cNvSpPr>
            <a:spLocks noGrp="1"/>
          </p:cNvSpPr>
          <p:nvPr/>
        </p:nvSpPr>
        <p:spPr bwMode="auto">
          <a:xfrm>
            <a:off x="95694" y="732465"/>
            <a:ext cx="8646618" cy="5989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lgn="l" defTabSz="685800" rtl="0" eaLnBrk="0" fontAlgn="base" hangingPunct="0">
              <a:lnSpc>
                <a:spcPct val="90000"/>
              </a:lnSpc>
              <a:spcBef>
                <a:spcPts val="750"/>
              </a:spcBef>
              <a:spcAft>
                <a:spcPct val="0"/>
              </a:spcAft>
              <a:buFont typeface="+mj-lt"/>
              <a:buAutoNum type="arabicPeriod"/>
              <a:defRPr sz="2000" kern="1200">
                <a:solidFill>
                  <a:schemeClr val="tx1"/>
                </a:solidFill>
                <a:latin typeface="Arial" panose="020B0604020202020204" pitchFamily="34" charset="0"/>
                <a:ea typeface="+mn-ea"/>
                <a:cs typeface="Arial" panose="020B0604020202020204" pitchFamily="34" charset="0"/>
              </a:defRPr>
            </a:lvl1pPr>
            <a:lvl2pPr marL="800100" indent="-457200" algn="l" defTabSz="685800" rtl="0" eaLnBrk="0" fontAlgn="base" hangingPunct="0">
              <a:lnSpc>
                <a:spcPct val="90000"/>
              </a:lnSpc>
              <a:spcBef>
                <a:spcPts val="375"/>
              </a:spcBef>
              <a:spcAft>
                <a:spcPct val="0"/>
              </a:spcAft>
              <a:buFont typeface="+mj-lt"/>
              <a:buAutoNum type="arabicPeriod"/>
              <a:defRPr sz="2000" kern="1200">
                <a:solidFill>
                  <a:schemeClr val="tx1"/>
                </a:solidFill>
                <a:latin typeface="Arial" panose="020B0604020202020204" pitchFamily="34" charset="0"/>
                <a:ea typeface="+mn-ea"/>
                <a:cs typeface="Arial" panose="020B0604020202020204" pitchFamily="34" charset="0"/>
              </a:defRPr>
            </a:lvl2pPr>
            <a:lvl3pPr marL="1143000" indent="-457200" algn="l" defTabSz="685800" rtl="0" eaLnBrk="0" fontAlgn="base" hangingPunct="0">
              <a:lnSpc>
                <a:spcPct val="90000"/>
              </a:lnSpc>
              <a:spcBef>
                <a:spcPts val="375"/>
              </a:spcBef>
              <a:spcAft>
                <a:spcPct val="0"/>
              </a:spcAft>
              <a:buFont typeface="+mj-lt"/>
              <a:buAutoNum type="arabicPeriod"/>
              <a:defRPr sz="2000" kern="1200">
                <a:solidFill>
                  <a:schemeClr val="tx1"/>
                </a:solidFill>
                <a:latin typeface="Arial" panose="020B0604020202020204" pitchFamily="34" charset="0"/>
                <a:ea typeface="+mn-ea"/>
                <a:cs typeface="Arial" panose="020B0604020202020204" pitchFamily="34" charset="0"/>
              </a:defRPr>
            </a:lvl3pPr>
            <a:lvl4pPr marL="1485900" indent="-457200" algn="l" defTabSz="685800" rtl="0" eaLnBrk="0" fontAlgn="base" hangingPunct="0">
              <a:lnSpc>
                <a:spcPct val="90000"/>
              </a:lnSpc>
              <a:spcBef>
                <a:spcPts val="375"/>
              </a:spcBef>
              <a:spcAft>
                <a:spcPct val="0"/>
              </a:spcAft>
              <a:buFont typeface="+mj-lt"/>
              <a:buAutoNum type="arabicPeriod"/>
              <a:defRPr sz="2000" kern="1200">
                <a:solidFill>
                  <a:schemeClr val="tx1"/>
                </a:solidFill>
                <a:latin typeface="Arial" panose="020B0604020202020204" pitchFamily="34" charset="0"/>
                <a:ea typeface="+mn-ea"/>
                <a:cs typeface="Arial" panose="020B0604020202020204" pitchFamily="34" charset="0"/>
              </a:defRPr>
            </a:lvl4pPr>
            <a:lvl5pPr marL="1828800" indent="-457200" algn="l" defTabSz="685800" rtl="0" eaLnBrk="0" fontAlgn="base" hangingPunct="0">
              <a:lnSpc>
                <a:spcPct val="90000"/>
              </a:lnSpc>
              <a:spcBef>
                <a:spcPts val="375"/>
              </a:spcBef>
              <a:spcAft>
                <a:spcPct val="0"/>
              </a:spcAft>
              <a:buFont typeface="+mj-lt"/>
              <a:buAutoNum type="arabicPeriod"/>
              <a:defRPr sz="20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lvl="0" indent="-342900" algn="just">
              <a:lnSpc>
                <a:spcPct val="100000"/>
              </a:lnSpc>
              <a:buFont typeface="Arial" panose="020B0604020202020204" pitchFamily="34" charset="0"/>
              <a:buChar char="•"/>
              <a:defRPr/>
            </a:pPr>
            <a:r>
              <a:rPr lang="en-ZA" dirty="0">
                <a:solidFill>
                  <a:prstClr val="black"/>
                </a:solidFill>
                <a:latin typeface="Calibri"/>
              </a:rPr>
              <a:t>On 28 May 2020, the Minister of Cooperative Governance and Traditional Affairs (COGTA), Dr </a:t>
            </a:r>
            <a:r>
              <a:rPr lang="en-ZA" dirty="0" err="1">
                <a:solidFill>
                  <a:prstClr val="black"/>
                </a:solidFill>
                <a:latin typeface="Calibri"/>
              </a:rPr>
              <a:t>Nkosazana</a:t>
            </a:r>
            <a:r>
              <a:rPr lang="en-ZA" dirty="0">
                <a:solidFill>
                  <a:prstClr val="black"/>
                </a:solidFill>
                <a:latin typeface="Calibri"/>
              </a:rPr>
              <a:t> </a:t>
            </a:r>
            <a:r>
              <a:rPr lang="en-ZA" dirty="0" err="1">
                <a:solidFill>
                  <a:prstClr val="black"/>
                </a:solidFill>
                <a:latin typeface="Calibri"/>
              </a:rPr>
              <a:t>Dlamini</a:t>
            </a:r>
            <a:r>
              <a:rPr lang="en-ZA" dirty="0">
                <a:solidFill>
                  <a:prstClr val="black"/>
                </a:solidFill>
                <a:latin typeface="Calibri"/>
              </a:rPr>
              <a:t> Zuma, after consultations with other cabinet members, issued directions on religious gatherings in terms of regulation 37 (1) (a) of the Disaster Management Act, 202 (ActNo.57of202).</a:t>
            </a:r>
          </a:p>
          <a:p>
            <a:pPr marL="342900" lvl="0" indent="-342900" algn="just">
              <a:lnSpc>
                <a:spcPct val="100000"/>
              </a:lnSpc>
              <a:buFont typeface="Arial" panose="020B0604020202020204" pitchFamily="34" charset="0"/>
              <a:buChar char="•"/>
              <a:defRPr/>
            </a:pPr>
            <a:r>
              <a:rPr lang="en-ZA" dirty="0">
                <a:solidFill>
                  <a:prstClr val="black"/>
                </a:solidFill>
                <a:latin typeface="Calibri"/>
              </a:rPr>
              <a:t>The purpose of the issued directions in the schedule relates to norms and standards for religious gatherings that are permitted under regulations to address, prevent and combat the spread of COVID-19.</a:t>
            </a:r>
          </a:p>
          <a:p>
            <a:pPr marL="342900" lvl="0" indent="-342900" algn="just">
              <a:lnSpc>
                <a:spcPct val="100000"/>
              </a:lnSpc>
              <a:buFont typeface="Arial" panose="020B0604020202020204" pitchFamily="34" charset="0"/>
              <a:buChar char="•"/>
              <a:defRPr/>
            </a:pPr>
            <a:r>
              <a:rPr lang="en-ZA" dirty="0">
                <a:solidFill>
                  <a:prstClr val="black"/>
                </a:solidFill>
                <a:latin typeface="Calibri"/>
              </a:rPr>
              <a:t>After consultations with the religious sector, government categorised religious counselling as an essential service. This enable the millions who have been affected by the virus, to receive this much-needed service, since the majority cannot afford professional attention of this nature.</a:t>
            </a:r>
          </a:p>
          <a:p>
            <a:pPr marL="342900" lvl="0" indent="-342900" algn="just">
              <a:lnSpc>
                <a:spcPct val="100000"/>
              </a:lnSpc>
              <a:buFont typeface="Arial" panose="020B0604020202020204" pitchFamily="34" charset="0"/>
              <a:buChar char="•"/>
              <a:defRPr/>
            </a:pPr>
            <a:r>
              <a:rPr lang="en-ZA" dirty="0">
                <a:solidFill>
                  <a:prstClr val="black"/>
                </a:solidFill>
                <a:latin typeface="Calibri"/>
              </a:rPr>
              <a:t>The religious gatherings such as church services, allowing for the phased re-opening have been permitted since 01 June 2020, with maximum of 50 congregants, should the chosen venue be able to accommodate such. However, religious organisations are encouraged to, where possible, continue to convene services through virtual platforms. </a:t>
            </a:r>
          </a:p>
          <a:p>
            <a:pPr marL="342900" lvl="0" indent="-342900" algn="just">
              <a:lnSpc>
                <a:spcPct val="100000"/>
              </a:lnSpc>
              <a:buFont typeface="Arial" panose="020B0604020202020204" pitchFamily="34" charset="0"/>
              <a:buChar char="•"/>
              <a:defRPr/>
            </a:pPr>
            <a:r>
              <a:rPr lang="en-ZA" dirty="0">
                <a:latin typeface="Calibri"/>
              </a:rPr>
              <a:t>It is important note that only the maximum number of 50 is allowed within the premises</a:t>
            </a:r>
          </a:p>
        </p:txBody>
      </p:sp>
    </p:spTree>
    <p:extLst>
      <p:ext uri="{BB962C8B-B14F-4D97-AF65-F5344CB8AC3E}">
        <p14:creationId xmlns:p14="http://schemas.microsoft.com/office/powerpoint/2010/main" val="1805012257"/>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C77BCBCA-0215-4851-8966-7E20BC85BF54}"/>
              </a:ext>
            </a:extLst>
          </p:cNvPr>
          <p:cNvSpPr>
            <a:spLocks noGrp="1" noChangeArrowheads="1"/>
          </p:cNvSpPr>
          <p:nvPr>
            <p:ph type="title"/>
          </p:nvPr>
        </p:nvSpPr>
        <p:spPr>
          <a:xfrm>
            <a:off x="553156" y="137152"/>
            <a:ext cx="8133644" cy="595313"/>
          </a:xfrm>
          <a:solidFill>
            <a:schemeClr val="bg2">
              <a:lumMod val="75000"/>
            </a:schemeClr>
          </a:solidFill>
        </p:spPr>
        <p:txBody>
          <a:bodyPr>
            <a:normAutofit/>
          </a:bodyPr>
          <a:lstStyle/>
          <a:p>
            <a:r>
              <a:rPr lang="en-US" altLang="en-US" sz="3200" b="1" dirty="0">
                <a:solidFill>
                  <a:schemeClr val="tx1"/>
                </a:solidFill>
              </a:rPr>
              <a:t>Directions on Religious Gatherings: Conditions</a:t>
            </a:r>
            <a:endParaRPr lang="en-ZA" altLang="en-US" sz="3200" b="1" dirty="0">
              <a:solidFill>
                <a:schemeClr val="tx1"/>
              </a:solidFill>
            </a:endParaRPr>
          </a:p>
        </p:txBody>
      </p:sp>
      <p:sp>
        <p:nvSpPr>
          <p:cNvPr id="9219" name="Slide Number Placeholder 4">
            <a:extLst>
              <a:ext uri="{FF2B5EF4-FFF2-40B4-BE49-F238E27FC236}">
                <a16:creationId xmlns:a16="http://schemas.microsoft.com/office/drawing/2014/main" id="{628559DB-937A-4F51-85F2-3649164904B4}"/>
              </a:ext>
            </a:extLst>
          </p:cNvPr>
          <p:cNvSpPr>
            <a:spLocks noGrp="1"/>
          </p:cNvSpPr>
          <p:nvPr>
            <p:ph type="sldNum" sz="quarter" idx="12"/>
          </p:nvPr>
        </p:nvSpPr>
        <p:spPr>
          <a:noFill/>
        </p:spPr>
        <p:txBody>
          <a:bodyPr/>
          <a:lstStyle>
            <a:lvl1pPr>
              <a:defRPr>
                <a:solidFill>
                  <a:schemeClr val="tx1"/>
                </a:solidFill>
                <a:latin typeface="Arial" panose="020B0604020202020204" pitchFamily="34" charset="0"/>
                <a:ea typeface="SimSun" panose="02010600030101010101" pitchFamily="2" charset="-122"/>
              </a:defRPr>
            </a:lvl1pPr>
            <a:lvl2pPr marL="557213" indent="-214313">
              <a:defRPr>
                <a:solidFill>
                  <a:schemeClr val="tx1"/>
                </a:solidFill>
                <a:latin typeface="Arial" panose="020B0604020202020204" pitchFamily="34" charset="0"/>
                <a:ea typeface="SimSun" panose="02010600030101010101" pitchFamily="2" charset="-122"/>
              </a:defRPr>
            </a:lvl2pPr>
            <a:lvl3pPr marL="857250" indent="-171450">
              <a:defRPr>
                <a:solidFill>
                  <a:schemeClr val="tx1"/>
                </a:solidFill>
                <a:latin typeface="Arial" panose="020B0604020202020204" pitchFamily="34" charset="0"/>
                <a:ea typeface="SimSun" panose="02010600030101010101" pitchFamily="2" charset="-122"/>
              </a:defRPr>
            </a:lvl3pPr>
            <a:lvl4pPr marL="1200150" indent="-171450">
              <a:defRPr>
                <a:solidFill>
                  <a:schemeClr val="tx1"/>
                </a:solidFill>
                <a:latin typeface="Arial" panose="020B0604020202020204" pitchFamily="34" charset="0"/>
                <a:ea typeface="SimSun" panose="02010600030101010101" pitchFamily="2" charset="-122"/>
              </a:defRPr>
            </a:lvl4pPr>
            <a:lvl5pPr marL="1543050" indent="-171450">
              <a:defRPr>
                <a:solidFill>
                  <a:schemeClr val="tx1"/>
                </a:solidFill>
                <a:latin typeface="Arial" panose="020B0604020202020204" pitchFamily="34" charset="0"/>
                <a:ea typeface="SimSun" panose="02010600030101010101" pitchFamily="2" charset="-122"/>
              </a:defRPr>
            </a:lvl5pPr>
            <a:lvl6pPr marL="1885950" indent="-171450" defTabSz="3429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228850" indent="-171450" defTabSz="3429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2571750" indent="-171450" defTabSz="3429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2914650" indent="-171450" defTabSz="3429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marL="0" marR="0" lvl="0" indent="0" algn="r" defTabSz="457200" rtl="0" eaLnBrk="0" fontAlgn="base" latinLnBrk="0" hangingPunct="0">
              <a:lnSpc>
                <a:spcPct val="100000"/>
              </a:lnSpc>
              <a:spcBef>
                <a:spcPct val="0"/>
              </a:spcBef>
              <a:spcAft>
                <a:spcPct val="0"/>
              </a:spcAft>
              <a:buClrTx/>
              <a:buSzTx/>
              <a:buFontTx/>
              <a:buNone/>
              <a:tabLst/>
              <a:defRPr/>
            </a:pPr>
            <a:fld id="{5CC95ECA-DFDC-44F9-BB0F-E27F632C3F87}" type="slidenum">
              <a:rPr kumimoji="0" lang="en-US" altLang="en-US" sz="1050" b="1"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12</a:t>
            </a:fld>
            <a:endParaRPr kumimoji="0" lang="en-US" altLang="en-US" sz="1050" b="1"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mn-cs"/>
            </a:endParaRPr>
          </a:p>
        </p:txBody>
      </p:sp>
      <p:sp>
        <p:nvSpPr>
          <p:cNvPr id="10" name="Content Placeholder 2">
            <a:extLst>
              <a:ext uri="{FF2B5EF4-FFF2-40B4-BE49-F238E27FC236}">
                <a16:creationId xmlns:a16="http://schemas.microsoft.com/office/drawing/2014/main" id="{D6A3C352-EBDA-4F88-A278-EB2EE179E069}"/>
              </a:ext>
            </a:extLst>
          </p:cNvPr>
          <p:cNvSpPr>
            <a:spLocks noGrp="1"/>
          </p:cNvSpPr>
          <p:nvPr/>
        </p:nvSpPr>
        <p:spPr bwMode="auto">
          <a:xfrm>
            <a:off x="0" y="732465"/>
            <a:ext cx="9144000" cy="5989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lgn="l" defTabSz="685800" rtl="0" eaLnBrk="0" fontAlgn="base" hangingPunct="0">
              <a:lnSpc>
                <a:spcPct val="90000"/>
              </a:lnSpc>
              <a:spcBef>
                <a:spcPts val="750"/>
              </a:spcBef>
              <a:spcAft>
                <a:spcPct val="0"/>
              </a:spcAft>
              <a:buFont typeface="+mj-lt"/>
              <a:buAutoNum type="arabicPeriod"/>
              <a:defRPr sz="2000" kern="1200">
                <a:solidFill>
                  <a:schemeClr val="tx1"/>
                </a:solidFill>
                <a:latin typeface="Arial" panose="020B0604020202020204" pitchFamily="34" charset="0"/>
                <a:ea typeface="+mn-ea"/>
                <a:cs typeface="Arial" panose="020B0604020202020204" pitchFamily="34" charset="0"/>
              </a:defRPr>
            </a:lvl1pPr>
            <a:lvl2pPr marL="800100" indent="-457200" algn="l" defTabSz="685800" rtl="0" eaLnBrk="0" fontAlgn="base" hangingPunct="0">
              <a:lnSpc>
                <a:spcPct val="90000"/>
              </a:lnSpc>
              <a:spcBef>
                <a:spcPts val="375"/>
              </a:spcBef>
              <a:spcAft>
                <a:spcPct val="0"/>
              </a:spcAft>
              <a:buFont typeface="+mj-lt"/>
              <a:buAutoNum type="arabicPeriod"/>
              <a:defRPr sz="2000" kern="1200">
                <a:solidFill>
                  <a:schemeClr val="tx1"/>
                </a:solidFill>
                <a:latin typeface="Arial" panose="020B0604020202020204" pitchFamily="34" charset="0"/>
                <a:ea typeface="+mn-ea"/>
                <a:cs typeface="Arial" panose="020B0604020202020204" pitchFamily="34" charset="0"/>
              </a:defRPr>
            </a:lvl2pPr>
            <a:lvl3pPr marL="1143000" indent="-457200" algn="l" defTabSz="685800" rtl="0" eaLnBrk="0" fontAlgn="base" hangingPunct="0">
              <a:lnSpc>
                <a:spcPct val="90000"/>
              </a:lnSpc>
              <a:spcBef>
                <a:spcPts val="375"/>
              </a:spcBef>
              <a:spcAft>
                <a:spcPct val="0"/>
              </a:spcAft>
              <a:buFont typeface="+mj-lt"/>
              <a:buAutoNum type="arabicPeriod"/>
              <a:defRPr sz="2000" kern="1200">
                <a:solidFill>
                  <a:schemeClr val="tx1"/>
                </a:solidFill>
                <a:latin typeface="Arial" panose="020B0604020202020204" pitchFamily="34" charset="0"/>
                <a:ea typeface="+mn-ea"/>
                <a:cs typeface="Arial" panose="020B0604020202020204" pitchFamily="34" charset="0"/>
              </a:defRPr>
            </a:lvl3pPr>
            <a:lvl4pPr marL="1485900" indent="-457200" algn="l" defTabSz="685800" rtl="0" eaLnBrk="0" fontAlgn="base" hangingPunct="0">
              <a:lnSpc>
                <a:spcPct val="90000"/>
              </a:lnSpc>
              <a:spcBef>
                <a:spcPts val="375"/>
              </a:spcBef>
              <a:spcAft>
                <a:spcPct val="0"/>
              </a:spcAft>
              <a:buFont typeface="+mj-lt"/>
              <a:buAutoNum type="arabicPeriod"/>
              <a:defRPr sz="2000" kern="1200">
                <a:solidFill>
                  <a:schemeClr val="tx1"/>
                </a:solidFill>
                <a:latin typeface="Arial" panose="020B0604020202020204" pitchFamily="34" charset="0"/>
                <a:ea typeface="+mn-ea"/>
                <a:cs typeface="Arial" panose="020B0604020202020204" pitchFamily="34" charset="0"/>
              </a:defRPr>
            </a:lvl4pPr>
            <a:lvl5pPr marL="1828800" indent="-457200" algn="l" defTabSz="685800" rtl="0" eaLnBrk="0" fontAlgn="base" hangingPunct="0">
              <a:lnSpc>
                <a:spcPct val="90000"/>
              </a:lnSpc>
              <a:spcBef>
                <a:spcPts val="375"/>
              </a:spcBef>
              <a:spcAft>
                <a:spcPct val="0"/>
              </a:spcAft>
              <a:buFont typeface="+mj-lt"/>
              <a:buAutoNum type="arabicPeriod"/>
              <a:defRPr sz="20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0" indent="0" algn="just">
              <a:lnSpc>
                <a:spcPct val="100000"/>
              </a:lnSpc>
              <a:buNone/>
              <a:defRPr/>
            </a:pPr>
            <a:r>
              <a:rPr lang="en-ZA" dirty="0">
                <a:solidFill>
                  <a:prstClr val="black"/>
                </a:solidFill>
                <a:latin typeface="Calibri"/>
              </a:rPr>
              <a:t>Religious leaders or persons in charge must </a:t>
            </a:r>
          </a:p>
          <a:p>
            <a:pPr marL="685800" lvl="1" indent="-342900" algn="just">
              <a:lnSpc>
                <a:spcPct val="100000"/>
              </a:lnSpc>
              <a:buFont typeface="Arial" panose="020B0604020202020204" pitchFamily="34" charset="0"/>
              <a:buChar char="•"/>
              <a:defRPr/>
            </a:pPr>
            <a:r>
              <a:rPr lang="en-ZA" dirty="0">
                <a:solidFill>
                  <a:prstClr val="black"/>
                </a:solidFill>
                <a:latin typeface="Calibri"/>
              </a:rPr>
              <a:t>Make health and safety measures at places of worship a priority;</a:t>
            </a:r>
          </a:p>
          <a:p>
            <a:pPr marL="685800" lvl="1" indent="-342900" algn="just">
              <a:lnSpc>
                <a:spcPct val="100000"/>
              </a:lnSpc>
              <a:buFont typeface="Arial" panose="020B0604020202020204" pitchFamily="34" charset="0"/>
              <a:buChar char="•"/>
              <a:defRPr/>
            </a:pPr>
            <a:r>
              <a:rPr lang="en-ZA" b="1" dirty="0">
                <a:solidFill>
                  <a:prstClr val="black"/>
                </a:solidFill>
                <a:latin typeface="Calibri"/>
              </a:rPr>
              <a:t>develop plans and protocols </a:t>
            </a:r>
            <a:r>
              <a:rPr lang="en-ZA" dirty="0">
                <a:solidFill>
                  <a:prstClr val="black"/>
                </a:solidFill>
                <a:latin typeface="Calibri"/>
              </a:rPr>
              <a:t>on how they will manage the re-opening;</a:t>
            </a:r>
          </a:p>
          <a:p>
            <a:pPr marL="685800" lvl="1" indent="-342900" algn="just">
              <a:lnSpc>
                <a:spcPct val="100000"/>
              </a:lnSpc>
              <a:buFont typeface="Arial" panose="020B0604020202020204" pitchFamily="34" charset="0"/>
              <a:buChar char="•"/>
              <a:defRPr/>
            </a:pPr>
            <a:r>
              <a:rPr lang="en-ZA" dirty="0">
                <a:solidFill>
                  <a:prstClr val="black"/>
                </a:solidFill>
                <a:latin typeface="Calibri"/>
              </a:rPr>
              <a:t>ensure that there are not more than 50 persons within the place of worship at a time; </a:t>
            </a:r>
          </a:p>
          <a:p>
            <a:pPr marL="685800" lvl="1" indent="-342900" algn="just">
              <a:lnSpc>
                <a:spcPct val="100000"/>
              </a:lnSpc>
              <a:buFont typeface="Arial" panose="020B0604020202020204" pitchFamily="34" charset="0"/>
              <a:buChar char="•"/>
              <a:defRPr/>
            </a:pPr>
            <a:r>
              <a:rPr lang="en-ZA" dirty="0">
                <a:solidFill>
                  <a:prstClr val="black"/>
                </a:solidFill>
                <a:latin typeface="Calibri"/>
              </a:rPr>
              <a:t>ensure health, hygiene, social distancing are observed;</a:t>
            </a:r>
          </a:p>
          <a:p>
            <a:pPr marL="685800" lvl="1" indent="-342900" algn="just">
              <a:lnSpc>
                <a:spcPct val="100000"/>
              </a:lnSpc>
              <a:buFont typeface="Arial" panose="020B0604020202020204" pitchFamily="34" charset="0"/>
              <a:buChar char="•"/>
              <a:defRPr/>
            </a:pPr>
            <a:r>
              <a:rPr lang="en-ZA" dirty="0">
                <a:solidFill>
                  <a:prstClr val="black"/>
                </a:solidFill>
                <a:latin typeface="Calibri"/>
              </a:rPr>
              <a:t>ensure that every person entering a place of worship wears a cloth face mask covering both mouth and nose which must be worn for the duration of the service</a:t>
            </a:r>
          </a:p>
          <a:p>
            <a:pPr marL="685800" lvl="1" indent="-342900" algn="just">
              <a:lnSpc>
                <a:spcPct val="100000"/>
              </a:lnSpc>
              <a:buFont typeface="Arial" panose="020B0604020202020204" pitchFamily="34" charset="0"/>
              <a:buChar char="•"/>
              <a:defRPr/>
            </a:pPr>
            <a:r>
              <a:rPr lang="en-ZA" dirty="0">
                <a:solidFill>
                  <a:prstClr val="black"/>
                </a:solidFill>
                <a:latin typeface="Calibri"/>
              </a:rPr>
              <a:t>Ensure that social distancing is observed, with no physical contact and ensure that there is 1.5metres between persons. </a:t>
            </a:r>
          </a:p>
          <a:p>
            <a:pPr marL="685800" lvl="1" indent="-342900" algn="just">
              <a:lnSpc>
                <a:spcPct val="100000"/>
              </a:lnSpc>
              <a:buFont typeface="Arial" panose="020B0604020202020204" pitchFamily="34" charset="0"/>
              <a:buChar char="•"/>
              <a:defRPr/>
            </a:pPr>
            <a:r>
              <a:rPr lang="en-ZA" dirty="0">
                <a:solidFill>
                  <a:prstClr val="black"/>
                </a:solidFill>
                <a:latin typeface="Calibri"/>
              </a:rPr>
              <a:t>ensure that any religious ritual that requires personal contact is not performed during religious activity.</a:t>
            </a:r>
          </a:p>
          <a:p>
            <a:pPr marL="685800" lvl="1" indent="-342900" algn="just">
              <a:lnSpc>
                <a:spcPct val="100000"/>
              </a:lnSpc>
              <a:buFont typeface="Arial" panose="020B0604020202020204" pitchFamily="34" charset="0"/>
              <a:buChar char="•"/>
              <a:defRPr/>
            </a:pPr>
            <a:r>
              <a:rPr lang="en-ZA" dirty="0">
                <a:solidFill>
                  <a:prstClr val="black"/>
                </a:solidFill>
                <a:latin typeface="Calibri"/>
              </a:rPr>
              <a:t>Ensure that washing of hands or sanitization is undertaken prior worship and continually in between the service. As such, every place of worship has to ensure that there are sufficient quantities of hand sanitisers available which all attendees are required to use. Places of worship are required to keep a register which must be retained for a period of six months detailing names, contact details, residential address and contact persons.</a:t>
            </a:r>
          </a:p>
          <a:p>
            <a:pPr marL="342900" lvl="0" indent="-342900" algn="just">
              <a:lnSpc>
                <a:spcPct val="100000"/>
              </a:lnSpc>
              <a:buFont typeface="Arial" panose="020B0604020202020204" pitchFamily="34" charset="0"/>
              <a:buChar char="•"/>
              <a:defRPr/>
            </a:pPr>
            <a:endParaRPr lang="en-ZA" dirty="0">
              <a:solidFill>
                <a:prstClr val="black"/>
              </a:solidFill>
              <a:latin typeface="Calibri"/>
            </a:endParaRPr>
          </a:p>
          <a:p>
            <a:pPr marL="342900" lvl="0" indent="-342900" algn="just">
              <a:lnSpc>
                <a:spcPct val="100000"/>
              </a:lnSpc>
              <a:buFont typeface="Arial" panose="020B0604020202020204" pitchFamily="34" charset="0"/>
              <a:buChar char="•"/>
              <a:defRPr/>
            </a:pPr>
            <a:r>
              <a:rPr lang="en-ZA" dirty="0">
                <a:solidFill>
                  <a:prstClr val="black"/>
                </a:solidFill>
                <a:latin typeface="Calibri"/>
              </a:rPr>
              <a:t>Persons entering places of worship should be screened for symptoms associated with COVID-19, namely cough, fever, sore throat, shortness of breath, or difficulty in breathing. Anyone who presents these symptoms should not be allowed to enter a place of worship. Any persons over the age of 60 years and those with co-morbidities are encouraged to continue worshiping at home.</a:t>
            </a:r>
          </a:p>
        </p:txBody>
      </p:sp>
    </p:spTree>
    <p:extLst>
      <p:ext uri="{BB962C8B-B14F-4D97-AF65-F5344CB8AC3E}">
        <p14:creationId xmlns:p14="http://schemas.microsoft.com/office/powerpoint/2010/main" val="3891444570"/>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C77BCBCA-0215-4851-8966-7E20BC85BF54}"/>
              </a:ext>
            </a:extLst>
          </p:cNvPr>
          <p:cNvSpPr>
            <a:spLocks noGrp="1" noChangeArrowheads="1"/>
          </p:cNvSpPr>
          <p:nvPr>
            <p:ph type="title"/>
          </p:nvPr>
        </p:nvSpPr>
        <p:spPr>
          <a:xfrm>
            <a:off x="553156" y="137152"/>
            <a:ext cx="8133644" cy="595313"/>
          </a:xfrm>
          <a:solidFill>
            <a:schemeClr val="bg2">
              <a:lumMod val="75000"/>
            </a:schemeClr>
          </a:solidFill>
        </p:spPr>
        <p:txBody>
          <a:bodyPr>
            <a:normAutofit/>
          </a:bodyPr>
          <a:lstStyle/>
          <a:p>
            <a:r>
              <a:rPr lang="en-US" altLang="en-US" sz="3200" b="1" dirty="0">
                <a:solidFill>
                  <a:schemeClr val="tx1"/>
                </a:solidFill>
              </a:rPr>
              <a:t>Directions on Religious Gatherings: Conditions</a:t>
            </a:r>
            <a:endParaRPr lang="en-ZA" altLang="en-US" sz="3200" b="1" dirty="0">
              <a:solidFill>
                <a:schemeClr val="tx1"/>
              </a:solidFill>
            </a:endParaRPr>
          </a:p>
        </p:txBody>
      </p:sp>
      <p:sp>
        <p:nvSpPr>
          <p:cNvPr id="9219" name="Slide Number Placeholder 4">
            <a:extLst>
              <a:ext uri="{FF2B5EF4-FFF2-40B4-BE49-F238E27FC236}">
                <a16:creationId xmlns:a16="http://schemas.microsoft.com/office/drawing/2014/main" id="{628559DB-937A-4F51-85F2-3649164904B4}"/>
              </a:ext>
            </a:extLst>
          </p:cNvPr>
          <p:cNvSpPr>
            <a:spLocks noGrp="1"/>
          </p:cNvSpPr>
          <p:nvPr>
            <p:ph type="sldNum" sz="quarter" idx="12"/>
          </p:nvPr>
        </p:nvSpPr>
        <p:spPr>
          <a:noFill/>
        </p:spPr>
        <p:txBody>
          <a:bodyPr/>
          <a:lstStyle>
            <a:lvl1pPr>
              <a:defRPr>
                <a:solidFill>
                  <a:schemeClr val="tx1"/>
                </a:solidFill>
                <a:latin typeface="Arial" panose="020B0604020202020204" pitchFamily="34" charset="0"/>
                <a:ea typeface="SimSun" panose="02010600030101010101" pitchFamily="2" charset="-122"/>
              </a:defRPr>
            </a:lvl1pPr>
            <a:lvl2pPr marL="557213" indent="-214313">
              <a:defRPr>
                <a:solidFill>
                  <a:schemeClr val="tx1"/>
                </a:solidFill>
                <a:latin typeface="Arial" panose="020B0604020202020204" pitchFamily="34" charset="0"/>
                <a:ea typeface="SimSun" panose="02010600030101010101" pitchFamily="2" charset="-122"/>
              </a:defRPr>
            </a:lvl2pPr>
            <a:lvl3pPr marL="857250" indent="-171450">
              <a:defRPr>
                <a:solidFill>
                  <a:schemeClr val="tx1"/>
                </a:solidFill>
                <a:latin typeface="Arial" panose="020B0604020202020204" pitchFamily="34" charset="0"/>
                <a:ea typeface="SimSun" panose="02010600030101010101" pitchFamily="2" charset="-122"/>
              </a:defRPr>
            </a:lvl3pPr>
            <a:lvl4pPr marL="1200150" indent="-171450">
              <a:defRPr>
                <a:solidFill>
                  <a:schemeClr val="tx1"/>
                </a:solidFill>
                <a:latin typeface="Arial" panose="020B0604020202020204" pitchFamily="34" charset="0"/>
                <a:ea typeface="SimSun" panose="02010600030101010101" pitchFamily="2" charset="-122"/>
              </a:defRPr>
            </a:lvl4pPr>
            <a:lvl5pPr marL="1543050" indent="-171450">
              <a:defRPr>
                <a:solidFill>
                  <a:schemeClr val="tx1"/>
                </a:solidFill>
                <a:latin typeface="Arial" panose="020B0604020202020204" pitchFamily="34" charset="0"/>
                <a:ea typeface="SimSun" panose="02010600030101010101" pitchFamily="2" charset="-122"/>
              </a:defRPr>
            </a:lvl5pPr>
            <a:lvl6pPr marL="1885950" indent="-171450" defTabSz="3429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228850" indent="-171450" defTabSz="3429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2571750" indent="-171450" defTabSz="3429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2914650" indent="-171450" defTabSz="3429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marL="0" marR="0" lvl="0" indent="0" algn="r" defTabSz="457200" rtl="0" eaLnBrk="0" fontAlgn="base" latinLnBrk="0" hangingPunct="0">
              <a:lnSpc>
                <a:spcPct val="100000"/>
              </a:lnSpc>
              <a:spcBef>
                <a:spcPct val="0"/>
              </a:spcBef>
              <a:spcAft>
                <a:spcPct val="0"/>
              </a:spcAft>
              <a:buClrTx/>
              <a:buSzTx/>
              <a:buFontTx/>
              <a:buNone/>
              <a:tabLst/>
              <a:defRPr/>
            </a:pPr>
            <a:fld id="{5CC95ECA-DFDC-44F9-BB0F-E27F632C3F87}" type="slidenum">
              <a:rPr kumimoji="0" lang="en-US" altLang="en-US" sz="1050" b="1"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13</a:t>
            </a:fld>
            <a:endParaRPr kumimoji="0" lang="en-US" altLang="en-US" sz="1050" b="1"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mn-cs"/>
            </a:endParaRPr>
          </a:p>
        </p:txBody>
      </p:sp>
      <p:sp>
        <p:nvSpPr>
          <p:cNvPr id="10" name="Content Placeholder 2">
            <a:extLst>
              <a:ext uri="{FF2B5EF4-FFF2-40B4-BE49-F238E27FC236}">
                <a16:creationId xmlns:a16="http://schemas.microsoft.com/office/drawing/2014/main" id="{D6A3C352-EBDA-4F88-A278-EB2EE179E069}"/>
              </a:ext>
            </a:extLst>
          </p:cNvPr>
          <p:cNvSpPr>
            <a:spLocks noGrp="1"/>
          </p:cNvSpPr>
          <p:nvPr/>
        </p:nvSpPr>
        <p:spPr bwMode="auto">
          <a:xfrm>
            <a:off x="173360" y="980727"/>
            <a:ext cx="8568951" cy="5740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lgn="l" defTabSz="685800" rtl="0" eaLnBrk="0" fontAlgn="base" hangingPunct="0">
              <a:lnSpc>
                <a:spcPct val="90000"/>
              </a:lnSpc>
              <a:spcBef>
                <a:spcPts val="750"/>
              </a:spcBef>
              <a:spcAft>
                <a:spcPct val="0"/>
              </a:spcAft>
              <a:buFont typeface="+mj-lt"/>
              <a:buAutoNum type="arabicPeriod"/>
              <a:defRPr sz="2000" kern="1200">
                <a:solidFill>
                  <a:schemeClr val="tx1"/>
                </a:solidFill>
                <a:latin typeface="Arial" panose="020B0604020202020204" pitchFamily="34" charset="0"/>
                <a:ea typeface="+mn-ea"/>
                <a:cs typeface="Arial" panose="020B0604020202020204" pitchFamily="34" charset="0"/>
              </a:defRPr>
            </a:lvl1pPr>
            <a:lvl2pPr marL="800100" indent="-457200" algn="l" defTabSz="685800" rtl="0" eaLnBrk="0" fontAlgn="base" hangingPunct="0">
              <a:lnSpc>
                <a:spcPct val="90000"/>
              </a:lnSpc>
              <a:spcBef>
                <a:spcPts val="375"/>
              </a:spcBef>
              <a:spcAft>
                <a:spcPct val="0"/>
              </a:spcAft>
              <a:buFont typeface="+mj-lt"/>
              <a:buAutoNum type="arabicPeriod"/>
              <a:defRPr sz="2000" kern="1200">
                <a:solidFill>
                  <a:schemeClr val="tx1"/>
                </a:solidFill>
                <a:latin typeface="Arial" panose="020B0604020202020204" pitchFamily="34" charset="0"/>
                <a:ea typeface="+mn-ea"/>
                <a:cs typeface="Arial" panose="020B0604020202020204" pitchFamily="34" charset="0"/>
              </a:defRPr>
            </a:lvl2pPr>
            <a:lvl3pPr marL="1143000" indent="-457200" algn="l" defTabSz="685800" rtl="0" eaLnBrk="0" fontAlgn="base" hangingPunct="0">
              <a:lnSpc>
                <a:spcPct val="90000"/>
              </a:lnSpc>
              <a:spcBef>
                <a:spcPts val="375"/>
              </a:spcBef>
              <a:spcAft>
                <a:spcPct val="0"/>
              </a:spcAft>
              <a:buFont typeface="+mj-lt"/>
              <a:buAutoNum type="arabicPeriod"/>
              <a:defRPr sz="2000" kern="1200">
                <a:solidFill>
                  <a:schemeClr val="tx1"/>
                </a:solidFill>
                <a:latin typeface="Arial" panose="020B0604020202020204" pitchFamily="34" charset="0"/>
                <a:ea typeface="+mn-ea"/>
                <a:cs typeface="Arial" panose="020B0604020202020204" pitchFamily="34" charset="0"/>
              </a:defRPr>
            </a:lvl3pPr>
            <a:lvl4pPr marL="1485900" indent="-457200" algn="l" defTabSz="685800" rtl="0" eaLnBrk="0" fontAlgn="base" hangingPunct="0">
              <a:lnSpc>
                <a:spcPct val="90000"/>
              </a:lnSpc>
              <a:spcBef>
                <a:spcPts val="375"/>
              </a:spcBef>
              <a:spcAft>
                <a:spcPct val="0"/>
              </a:spcAft>
              <a:buFont typeface="+mj-lt"/>
              <a:buAutoNum type="arabicPeriod"/>
              <a:defRPr sz="2000" kern="1200">
                <a:solidFill>
                  <a:schemeClr val="tx1"/>
                </a:solidFill>
                <a:latin typeface="Arial" panose="020B0604020202020204" pitchFamily="34" charset="0"/>
                <a:ea typeface="+mn-ea"/>
                <a:cs typeface="Arial" panose="020B0604020202020204" pitchFamily="34" charset="0"/>
              </a:defRPr>
            </a:lvl4pPr>
            <a:lvl5pPr marL="1828800" indent="-457200" algn="l" defTabSz="685800" rtl="0" eaLnBrk="0" fontAlgn="base" hangingPunct="0">
              <a:lnSpc>
                <a:spcPct val="90000"/>
              </a:lnSpc>
              <a:spcBef>
                <a:spcPts val="375"/>
              </a:spcBef>
              <a:spcAft>
                <a:spcPct val="0"/>
              </a:spcAft>
              <a:buFont typeface="+mj-lt"/>
              <a:buAutoNum type="arabicPeriod"/>
              <a:defRPr sz="20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0" indent="0" algn="just">
              <a:lnSpc>
                <a:spcPct val="100000"/>
              </a:lnSpc>
              <a:buNone/>
              <a:defRPr/>
            </a:pPr>
            <a:r>
              <a:rPr lang="en-ZA" dirty="0">
                <a:solidFill>
                  <a:prstClr val="black"/>
                </a:solidFill>
                <a:latin typeface="Calibri"/>
              </a:rPr>
              <a:t>Religious leaders or persons in charge must: </a:t>
            </a:r>
          </a:p>
          <a:p>
            <a:pPr marL="685800" lvl="1" indent="-342900" algn="just">
              <a:lnSpc>
                <a:spcPct val="100000"/>
              </a:lnSpc>
              <a:buFont typeface="Arial" panose="020B0604020202020204" pitchFamily="34" charset="0"/>
              <a:buChar char="•"/>
              <a:defRPr/>
            </a:pPr>
            <a:r>
              <a:rPr lang="en-ZA" dirty="0">
                <a:solidFill>
                  <a:prstClr val="black"/>
                </a:solidFill>
                <a:latin typeface="Calibri"/>
              </a:rPr>
              <a:t>Ensure that a register is kept (which must be retained for a period of six months) detailing names, contact details, residential address and contact persons.</a:t>
            </a:r>
          </a:p>
          <a:p>
            <a:pPr marL="685800" lvl="1" indent="-342900" algn="just">
              <a:lnSpc>
                <a:spcPct val="100000"/>
              </a:lnSpc>
              <a:buFont typeface="Arial" panose="020B0604020202020204" pitchFamily="34" charset="0"/>
              <a:buChar char="•"/>
              <a:defRPr/>
            </a:pPr>
            <a:r>
              <a:rPr lang="en-ZA" dirty="0">
                <a:solidFill>
                  <a:prstClr val="black"/>
                </a:solidFill>
                <a:latin typeface="Calibri"/>
              </a:rPr>
              <a:t>Ensure that persons entering places of worship are screened for symptoms associated with COVID-19, namely cough, fever, sore throat, shortness of breath, or difficulty in breathing. Anyone who presents these symptoms should not be allowed to enter a place of worship. Any persons over the age of 60 years and those with co-morbidities are encouraged to continue worshiping at home.</a:t>
            </a:r>
          </a:p>
          <a:p>
            <a:pPr marL="342900" lvl="1" indent="0" algn="just">
              <a:lnSpc>
                <a:spcPct val="100000"/>
              </a:lnSpc>
              <a:buNone/>
              <a:defRPr/>
            </a:pPr>
            <a:r>
              <a:rPr lang="en-ZA" dirty="0">
                <a:solidFill>
                  <a:prstClr val="black"/>
                </a:solidFill>
                <a:latin typeface="Calibri"/>
              </a:rPr>
              <a:t>All religious organisations are required to establish COVID-19 committees to establish their state of readiness and to verify the existence of the plans required in terms of these directions before opening for services.</a:t>
            </a:r>
          </a:p>
        </p:txBody>
      </p:sp>
    </p:spTree>
    <p:extLst>
      <p:ext uri="{BB962C8B-B14F-4D97-AF65-F5344CB8AC3E}">
        <p14:creationId xmlns:p14="http://schemas.microsoft.com/office/powerpoint/2010/main" val="1305847350"/>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C77BCBCA-0215-4851-8966-7E20BC85BF54}"/>
              </a:ext>
            </a:extLst>
          </p:cNvPr>
          <p:cNvSpPr>
            <a:spLocks noGrp="1" noChangeArrowheads="1"/>
          </p:cNvSpPr>
          <p:nvPr>
            <p:ph type="title"/>
          </p:nvPr>
        </p:nvSpPr>
        <p:spPr>
          <a:xfrm>
            <a:off x="541866" y="274638"/>
            <a:ext cx="8144933" cy="696206"/>
          </a:xfrm>
          <a:solidFill>
            <a:schemeClr val="bg2">
              <a:lumMod val="75000"/>
            </a:schemeClr>
          </a:solidFill>
        </p:spPr>
        <p:txBody>
          <a:bodyPr>
            <a:normAutofit/>
          </a:bodyPr>
          <a:lstStyle/>
          <a:p>
            <a:r>
              <a:rPr lang="en-US" altLang="en-US" sz="3200" b="1" dirty="0"/>
              <a:t>Alert level 3: Specific economic exclusions</a:t>
            </a:r>
            <a:endParaRPr lang="en-ZA" altLang="en-US" sz="3200" b="1" dirty="0">
              <a:solidFill>
                <a:schemeClr val="tx1"/>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04076740"/>
              </p:ext>
            </p:extLst>
          </p:nvPr>
        </p:nvGraphicFramePr>
        <p:xfrm>
          <a:off x="143691" y="1264355"/>
          <a:ext cx="8882743" cy="5271911"/>
        </p:xfrm>
        <a:graphic>
          <a:graphicData uri="http://schemas.openxmlformats.org/drawingml/2006/table">
            <a:tbl>
              <a:tblPr firstRow="1" bandRow="1"/>
              <a:tblGrid>
                <a:gridCol w="603150">
                  <a:extLst>
                    <a:ext uri="{9D8B030D-6E8A-4147-A177-3AD203B41FA5}">
                      <a16:colId xmlns:a16="http://schemas.microsoft.com/office/drawing/2014/main" val="3117583228"/>
                    </a:ext>
                  </a:extLst>
                </a:gridCol>
                <a:gridCol w="8279593">
                  <a:extLst>
                    <a:ext uri="{9D8B030D-6E8A-4147-A177-3AD203B41FA5}">
                      <a16:colId xmlns:a16="http://schemas.microsoft.com/office/drawing/2014/main" val="1959098744"/>
                    </a:ext>
                  </a:extLst>
                </a:gridCol>
              </a:tblGrid>
              <a:tr h="463009">
                <a:tc>
                  <a:txBody>
                    <a:bodyPr/>
                    <a:lstStyle/>
                    <a:p>
                      <a:r>
                        <a:rPr lang="en-ZA" sz="1400" dirty="0">
                          <a:latin typeface="Arial" panose="020B0604020202020204" pitchFamily="34" charset="0"/>
                          <a:cs typeface="Arial" panose="020B0604020202020204" pitchFamily="34" charset="0"/>
                        </a:rPr>
                        <a:t>1</a:t>
                      </a:r>
                      <a:endParaRPr lang="en-GB" sz="1400" dirty="0">
                        <a:latin typeface="Arial" panose="020B0604020202020204" pitchFamily="34" charset="0"/>
                        <a:cs typeface="Arial" panose="020B0604020202020204" pitchFamily="34" charset="0"/>
                      </a:endParaRPr>
                    </a:p>
                  </a:txBody>
                  <a:tcPr/>
                </a:tc>
                <a:tc>
                  <a:txBody>
                    <a:bodyPr/>
                    <a:lstStyle/>
                    <a:p>
                      <a:pPr marL="57150" marR="78105" indent="-3175" algn="just">
                        <a:lnSpc>
                          <a:spcPct val="100000"/>
                        </a:lnSpc>
                        <a:spcBef>
                          <a:spcPts val="600"/>
                        </a:spcBef>
                        <a:spcAft>
                          <a:spcPts val="0"/>
                        </a:spcAft>
                      </a:pPr>
                      <a:r>
                        <a:rPr lang="en-US" sz="1400" dirty="0">
                          <a:solidFill>
                            <a:srgbClr val="282A2B"/>
                          </a:solidFill>
                          <a:effectLst/>
                          <a:latin typeface="Arial" panose="020B0604020202020204" pitchFamily="34" charset="0"/>
                          <a:ea typeface="Calibri" panose="020F0502020204030204" pitchFamily="34" charset="0"/>
                          <a:cs typeface="Arial" panose="020B0604020202020204" pitchFamily="34" charset="0"/>
                        </a:rPr>
                        <a:t>Consumpt</a:t>
                      </a:r>
                      <a:r>
                        <a:rPr lang="en-US" sz="1400" spc="40" dirty="0">
                          <a:solidFill>
                            <a:srgbClr val="282A2B"/>
                          </a:solidFill>
                          <a:effectLst/>
                          <a:latin typeface="Arial" panose="020B0604020202020204" pitchFamily="34" charset="0"/>
                          <a:ea typeface="Calibri" panose="020F0502020204030204" pitchFamily="34" charset="0"/>
                          <a:cs typeface="Arial" panose="020B0604020202020204" pitchFamily="34" charset="0"/>
                        </a:rPr>
                        <a:t>i</a:t>
                      </a:r>
                      <a:r>
                        <a:rPr lang="en-US" sz="1400" dirty="0">
                          <a:solidFill>
                            <a:srgbClr val="282A2B"/>
                          </a:solidFill>
                          <a:effectLst/>
                          <a:latin typeface="Arial" panose="020B0604020202020204" pitchFamily="34" charset="0"/>
                          <a:ea typeface="Calibri" panose="020F0502020204030204" pitchFamily="34" charset="0"/>
                          <a:cs typeface="Arial" panose="020B0604020202020204" pitchFamily="34" charset="0"/>
                        </a:rPr>
                        <a:t>on </a:t>
                      </a:r>
                      <a:r>
                        <a:rPr lang="en-US" sz="1400" spc="5" dirty="0">
                          <a:solidFill>
                            <a:srgbClr val="282A2B"/>
                          </a:solidFill>
                          <a:effectLst/>
                          <a:latin typeface="Arial" panose="020B0604020202020204" pitchFamily="34" charset="0"/>
                          <a:ea typeface="Calibri" panose="020F0502020204030204" pitchFamily="34" charset="0"/>
                          <a:cs typeface="Arial" panose="020B0604020202020204" pitchFamily="34" charset="0"/>
                        </a:rPr>
                        <a:t> </a:t>
                      </a:r>
                      <a:r>
                        <a:rPr lang="en-US" sz="1400" dirty="0">
                          <a:solidFill>
                            <a:srgbClr val="282A2B"/>
                          </a:solidFill>
                          <a:effectLst/>
                          <a:latin typeface="Arial" panose="020B0604020202020204" pitchFamily="34" charset="0"/>
                          <a:ea typeface="Calibri" panose="020F0502020204030204" pitchFamily="34" charset="0"/>
                          <a:cs typeface="Arial" panose="020B0604020202020204" pitchFamily="34" charset="0"/>
                        </a:rPr>
                        <a:t>of</a:t>
                      </a:r>
                      <a:r>
                        <a:rPr lang="en-US" sz="1400" spc="255" dirty="0">
                          <a:solidFill>
                            <a:srgbClr val="282A2B"/>
                          </a:solidFill>
                          <a:effectLst/>
                          <a:latin typeface="Arial" panose="020B0604020202020204" pitchFamily="34" charset="0"/>
                          <a:ea typeface="Calibri" panose="020F0502020204030204" pitchFamily="34" charset="0"/>
                          <a:cs typeface="Arial" panose="020B0604020202020204" pitchFamily="34" charset="0"/>
                        </a:rPr>
                        <a:t> </a:t>
                      </a:r>
                      <a:r>
                        <a:rPr lang="en-US" sz="1400" dirty="0">
                          <a:solidFill>
                            <a:srgbClr val="282A2B"/>
                          </a:solidFill>
                          <a:effectLst/>
                          <a:latin typeface="Arial" panose="020B0604020202020204" pitchFamily="34" charset="0"/>
                          <a:ea typeface="Calibri" panose="020F0502020204030204" pitchFamily="34" charset="0"/>
                          <a:cs typeface="Arial" panose="020B0604020202020204" pitchFamily="34" charset="0"/>
                        </a:rPr>
                        <a:t>food </a:t>
                      </a:r>
                      <a:r>
                        <a:rPr lang="en-US" sz="1400" spc="45" dirty="0">
                          <a:solidFill>
                            <a:srgbClr val="282A2B"/>
                          </a:solidFill>
                          <a:effectLst/>
                          <a:latin typeface="Arial" panose="020B0604020202020204" pitchFamily="34" charset="0"/>
                          <a:ea typeface="Calibri" panose="020F0502020204030204" pitchFamily="34" charset="0"/>
                          <a:cs typeface="Arial" panose="020B0604020202020204" pitchFamily="34" charset="0"/>
                        </a:rPr>
                        <a:t> </a:t>
                      </a:r>
                      <a:r>
                        <a:rPr lang="en-US" sz="1400" dirty="0">
                          <a:solidFill>
                            <a:srgbClr val="282A2B"/>
                          </a:solidFill>
                          <a:effectLst/>
                          <a:latin typeface="Arial" panose="020B0604020202020204" pitchFamily="34" charset="0"/>
                          <a:ea typeface="Calibri" panose="020F0502020204030204" pitchFamily="34" charset="0"/>
                          <a:cs typeface="Arial" panose="020B0604020202020204" pitchFamily="34" charset="0"/>
                        </a:rPr>
                        <a:t>and </a:t>
                      </a:r>
                      <a:r>
                        <a:rPr lang="en-US" sz="1400" spc="25" dirty="0">
                          <a:solidFill>
                            <a:srgbClr val="282A2B"/>
                          </a:solidFill>
                          <a:effectLst/>
                          <a:latin typeface="Arial" panose="020B0604020202020204" pitchFamily="34" charset="0"/>
                          <a:ea typeface="Calibri" panose="020F0502020204030204" pitchFamily="34" charset="0"/>
                          <a:cs typeface="Arial" panose="020B0604020202020204" pitchFamily="34" charset="0"/>
                        </a:rPr>
                        <a:t> </a:t>
                      </a:r>
                      <a:r>
                        <a:rPr lang="en-US" sz="1400" dirty="0">
                          <a:solidFill>
                            <a:srgbClr val="282A2B"/>
                          </a:solidFill>
                          <a:effectLst/>
                          <a:latin typeface="Arial" panose="020B0604020202020204" pitchFamily="34" charset="0"/>
                          <a:ea typeface="Calibri" panose="020F0502020204030204" pitchFamily="34" charset="0"/>
                          <a:cs typeface="Arial" panose="020B0604020202020204" pitchFamily="34" charset="0"/>
                        </a:rPr>
                        <a:t>beverages </a:t>
                      </a:r>
                      <a:r>
                        <a:rPr lang="en-US" sz="1400" spc="50" dirty="0">
                          <a:solidFill>
                            <a:srgbClr val="282A2B"/>
                          </a:solidFill>
                          <a:effectLst/>
                          <a:latin typeface="Arial" panose="020B0604020202020204" pitchFamily="34" charset="0"/>
                          <a:ea typeface="Calibri" panose="020F0502020204030204" pitchFamily="34" charset="0"/>
                          <a:cs typeface="Arial" panose="020B0604020202020204" pitchFamily="34" charset="0"/>
                        </a:rPr>
                        <a:t> </a:t>
                      </a:r>
                      <a:r>
                        <a:rPr lang="en-US" sz="1400" dirty="0">
                          <a:solidFill>
                            <a:srgbClr val="282A2B"/>
                          </a:solidFill>
                          <a:effectLst/>
                          <a:latin typeface="Arial" panose="020B0604020202020204" pitchFamily="34" charset="0"/>
                          <a:ea typeface="Calibri" panose="020F0502020204030204" pitchFamily="34" charset="0"/>
                          <a:cs typeface="Arial" panose="020B0604020202020204" pitchFamily="34" charset="0"/>
                        </a:rPr>
                        <a:t>at </a:t>
                      </a:r>
                      <a:r>
                        <a:rPr lang="en-US" sz="1400" spc="10" dirty="0">
                          <a:solidFill>
                            <a:srgbClr val="282A2B"/>
                          </a:solidFill>
                          <a:effectLst/>
                          <a:latin typeface="Arial" panose="020B0604020202020204" pitchFamily="34" charset="0"/>
                          <a:ea typeface="Calibri" panose="020F0502020204030204" pitchFamily="34" charset="0"/>
                          <a:cs typeface="Arial" panose="020B0604020202020204" pitchFamily="34" charset="0"/>
                        </a:rPr>
                        <a:t> </a:t>
                      </a:r>
                      <a:r>
                        <a:rPr lang="en-US" sz="1400" dirty="0">
                          <a:solidFill>
                            <a:srgbClr val="282A2B"/>
                          </a:solidFill>
                          <a:effectLst/>
                          <a:latin typeface="Arial" panose="020B0604020202020204" pitchFamily="34" charset="0"/>
                          <a:ea typeface="Calibri" panose="020F0502020204030204" pitchFamily="34" charset="0"/>
                          <a:cs typeface="Arial" panose="020B0604020202020204" pitchFamily="34" charset="0"/>
                        </a:rPr>
                        <a:t>or </a:t>
                      </a:r>
                      <a:r>
                        <a:rPr lang="en-US" sz="1400" spc="45" dirty="0">
                          <a:solidFill>
                            <a:srgbClr val="282A2B"/>
                          </a:solidFill>
                          <a:effectLst/>
                          <a:latin typeface="Arial" panose="020B0604020202020204" pitchFamily="34" charset="0"/>
                          <a:ea typeface="Calibri" panose="020F0502020204030204" pitchFamily="34" charset="0"/>
                          <a:cs typeface="Arial" panose="020B0604020202020204" pitchFamily="34" charset="0"/>
                        </a:rPr>
                        <a:t> </a:t>
                      </a:r>
                      <a:r>
                        <a:rPr lang="en-US" sz="1400" spc="-90" dirty="0">
                          <a:solidFill>
                            <a:srgbClr val="282A2B"/>
                          </a:solidFill>
                          <a:effectLst/>
                          <a:latin typeface="Arial" panose="020B0604020202020204" pitchFamily="34" charset="0"/>
                          <a:ea typeface="Calibri" panose="020F0502020204030204" pitchFamily="34" charset="0"/>
                          <a:cs typeface="Arial" panose="020B0604020202020204" pitchFamily="34" charset="0"/>
                        </a:rPr>
                        <a:t>i</a:t>
                      </a:r>
                      <a:r>
                        <a:rPr lang="en-US" sz="1400" dirty="0">
                          <a:solidFill>
                            <a:srgbClr val="282A2B"/>
                          </a:solidFill>
                          <a:effectLst/>
                          <a:latin typeface="Arial" panose="020B0604020202020204" pitchFamily="34" charset="0"/>
                          <a:ea typeface="Calibri" panose="020F0502020204030204" pitchFamily="34" charset="0"/>
                          <a:cs typeface="Arial" panose="020B0604020202020204" pitchFamily="34" charset="0"/>
                        </a:rPr>
                        <a:t>n</a:t>
                      </a:r>
                      <a:r>
                        <a:rPr lang="en-US" sz="1400" spc="235" dirty="0">
                          <a:solidFill>
                            <a:srgbClr val="282A2B"/>
                          </a:solidFill>
                          <a:effectLst/>
                          <a:latin typeface="Arial" panose="020B0604020202020204" pitchFamily="34" charset="0"/>
                          <a:ea typeface="Calibri" panose="020F0502020204030204" pitchFamily="34" charset="0"/>
                          <a:cs typeface="Arial" panose="020B0604020202020204" pitchFamily="34" charset="0"/>
                        </a:rPr>
                        <a:t> </a:t>
                      </a:r>
                      <a:r>
                        <a:rPr lang="en-US" sz="1400" dirty="0">
                          <a:solidFill>
                            <a:srgbClr val="282A2B"/>
                          </a:solidFill>
                          <a:effectLst/>
                          <a:latin typeface="Arial" panose="020B0604020202020204" pitchFamily="34" charset="0"/>
                          <a:ea typeface="Calibri" panose="020F0502020204030204" pitchFamily="34" charset="0"/>
                          <a:cs typeface="Arial" panose="020B0604020202020204" pitchFamily="34" charset="0"/>
                        </a:rPr>
                        <a:t>a </a:t>
                      </a:r>
                      <a:r>
                        <a:rPr lang="en-US" sz="1400" spc="20" dirty="0">
                          <a:solidFill>
                            <a:srgbClr val="282A2B"/>
                          </a:solidFill>
                          <a:effectLst/>
                          <a:latin typeface="Arial" panose="020B0604020202020204" pitchFamily="34" charset="0"/>
                          <a:ea typeface="Calibri" panose="020F0502020204030204" pitchFamily="34" charset="0"/>
                          <a:cs typeface="Arial" panose="020B0604020202020204" pitchFamily="34" charset="0"/>
                        </a:rPr>
                        <a:t> </a:t>
                      </a:r>
                      <a:r>
                        <a:rPr lang="en-US" sz="1400" dirty="0">
                          <a:solidFill>
                            <a:srgbClr val="282A2B"/>
                          </a:solidFill>
                          <a:effectLst/>
                          <a:latin typeface="Arial" panose="020B0604020202020204" pitchFamily="34" charset="0"/>
                          <a:ea typeface="Calibri" panose="020F0502020204030204" pitchFamily="34" charset="0"/>
                          <a:cs typeface="Arial" panose="020B0604020202020204" pitchFamily="34" charset="0"/>
                        </a:rPr>
                        <a:t>place</a:t>
                      </a:r>
                      <a:r>
                        <a:rPr lang="en-US" sz="1400" spc="260" dirty="0">
                          <a:solidFill>
                            <a:srgbClr val="282A2B"/>
                          </a:solidFill>
                          <a:effectLst/>
                          <a:latin typeface="Arial" panose="020B0604020202020204" pitchFamily="34" charset="0"/>
                          <a:ea typeface="Calibri" panose="020F0502020204030204" pitchFamily="34" charset="0"/>
                          <a:cs typeface="Arial" panose="020B0604020202020204" pitchFamily="34" charset="0"/>
                        </a:rPr>
                        <a:t> </a:t>
                      </a:r>
                      <a:r>
                        <a:rPr lang="en-US" sz="1400" dirty="0">
                          <a:solidFill>
                            <a:srgbClr val="282A2B"/>
                          </a:solidFill>
                          <a:effectLst/>
                          <a:latin typeface="Arial" panose="020B0604020202020204" pitchFamily="34" charset="0"/>
                          <a:ea typeface="Calibri" panose="020F0502020204030204" pitchFamily="34" charset="0"/>
                          <a:cs typeface="Arial" panose="020B0604020202020204" pitchFamily="34" charset="0"/>
                        </a:rPr>
                        <a:t>of </a:t>
                      </a:r>
                      <a:r>
                        <a:rPr lang="en-US" sz="1400" spc="10" dirty="0">
                          <a:solidFill>
                            <a:srgbClr val="282A2B"/>
                          </a:solidFill>
                          <a:effectLst/>
                          <a:latin typeface="Arial" panose="020B0604020202020204" pitchFamily="34" charset="0"/>
                          <a:ea typeface="Calibri" panose="020F0502020204030204" pitchFamily="34" charset="0"/>
                          <a:cs typeface="Arial" panose="020B0604020202020204" pitchFamily="34" charset="0"/>
                        </a:rPr>
                        <a:t> </a:t>
                      </a:r>
                      <a:r>
                        <a:rPr lang="en-US" sz="1400" dirty="0">
                          <a:solidFill>
                            <a:srgbClr val="282A2B"/>
                          </a:solidFill>
                          <a:effectLst/>
                          <a:latin typeface="Arial" panose="020B0604020202020204" pitchFamily="34" charset="0"/>
                          <a:ea typeface="Calibri" panose="020F0502020204030204" pitchFamily="34" charset="0"/>
                          <a:cs typeface="Arial" panose="020B0604020202020204" pitchFamily="34" charset="0"/>
                        </a:rPr>
                        <a:t>sal</a:t>
                      </a:r>
                      <a:r>
                        <a:rPr lang="en-US" sz="1400" spc="60" dirty="0">
                          <a:solidFill>
                            <a:srgbClr val="282A2B"/>
                          </a:solidFill>
                          <a:effectLst/>
                          <a:latin typeface="Arial" panose="020B0604020202020204" pitchFamily="34" charset="0"/>
                          <a:ea typeface="Calibri" panose="020F0502020204030204" pitchFamily="34" charset="0"/>
                          <a:cs typeface="Arial" panose="020B0604020202020204" pitchFamily="34" charset="0"/>
                        </a:rPr>
                        <a:t>e</a:t>
                      </a:r>
                      <a:r>
                        <a:rPr lang="en-US" sz="1400" dirty="0">
                          <a:solidFill>
                            <a:srgbClr val="6B6B6E"/>
                          </a:solidFill>
                          <a:effectLst/>
                          <a:latin typeface="Arial" panose="020B0604020202020204" pitchFamily="34" charset="0"/>
                          <a:ea typeface="Calibri" panose="020F0502020204030204" pitchFamily="34" charset="0"/>
                          <a:cs typeface="Arial" panose="020B0604020202020204" pitchFamily="34" charset="0"/>
                        </a:rPr>
                        <a:t>,</a:t>
                      </a:r>
                      <a:r>
                        <a:rPr lang="en-US" sz="1400" spc="205" dirty="0">
                          <a:solidFill>
                            <a:srgbClr val="6B6B6E"/>
                          </a:solidFill>
                          <a:effectLst/>
                          <a:latin typeface="Arial" panose="020B0604020202020204" pitchFamily="34" charset="0"/>
                          <a:ea typeface="Calibri" panose="020F0502020204030204" pitchFamily="34" charset="0"/>
                          <a:cs typeface="Arial" panose="020B0604020202020204" pitchFamily="34" charset="0"/>
                        </a:rPr>
                        <a:t> </a:t>
                      </a:r>
                      <a:r>
                        <a:rPr lang="en-US" sz="1400" spc="-95" dirty="0">
                          <a:solidFill>
                            <a:srgbClr val="282A2B"/>
                          </a:solidFill>
                          <a:effectLst/>
                          <a:latin typeface="Arial" panose="020B0604020202020204" pitchFamily="34" charset="0"/>
                          <a:ea typeface="Calibri" panose="020F0502020204030204" pitchFamily="34" charset="0"/>
                          <a:cs typeface="Arial" panose="020B0604020202020204" pitchFamily="34" charset="0"/>
                        </a:rPr>
                        <a:t>i</a:t>
                      </a:r>
                      <a:r>
                        <a:rPr lang="en-US" sz="1400" dirty="0">
                          <a:solidFill>
                            <a:srgbClr val="282A2B"/>
                          </a:solidFill>
                          <a:effectLst/>
                          <a:latin typeface="Arial" panose="020B0604020202020204" pitchFamily="34" charset="0"/>
                          <a:ea typeface="Calibri" panose="020F0502020204030204" pitchFamily="34" charset="0"/>
                          <a:cs typeface="Arial" panose="020B0604020202020204" pitchFamily="34" charset="0"/>
                        </a:rPr>
                        <a:t>nclud</a:t>
                      </a:r>
                      <a:r>
                        <a:rPr lang="en-US" sz="1400" spc="5" dirty="0">
                          <a:solidFill>
                            <a:srgbClr val="282A2B"/>
                          </a:solidFill>
                          <a:effectLst/>
                          <a:latin typeface="Arial" panose="020B0604020202020204" pitchFamily="34" charset="0"/>
                          <a:ea typeface="Calibri" panose="020F0502020204030204" pitchFamily="34" charset="0"/>
                          <a:cs typeface="Arial" panose="020B0604020202020204" pitchFamily="34" charset="0"/>
                        </a:rPr>
                        <a:t>i</a:t>
                      </a:r>
                      <a:r>
                        <a:rPr lang="en-US" sz="1400" dirty="0">
                          <a:solidFill>
                            <a:srgbClr val="282A2B"/>
                          </a:solidFill>
                          <a:effectLst/>
                          <a:latin typeface="Arial" panose="020B0604020202020204" pitchFamily="34" charset="0"/>
                          <a:ea typeface="Calibri" panose="020F0502020204030204" pitchFamily="34" charset="0"/>
                          <a:cs typeface="Arial" panose="020B0604020202020204" pitchFamily="34" charset="0"/>
                        </a:rPr>
                        <a:t>ng restaurants</a:t>
                      </a:r>
                      <a:r>
                        <a:rPr lang="en-US" sz="1400" spc="-20" dirty="0">
                          <a:solidFill>
                            <a:srgbClr val="282A2B"/>
                          </a:solidFill>
                          <a:effectLst/>
                          <a:latin typeface="Arial" panose="020B0604020202020204" pitchFamily="34" charset="0"/>
                          <a:ea typeface="Calibri" panose="020F0502020204030204" pitchFamily="34" charset="0"/>
                          <a:cs typeface="Arial" panose="020B0604020202020204" pitchFamily="34" charset="0"/>
                        </a:rPr>
                        <a:t> </a:t>
                      </a:r>
                      <a:r>
                        <a:rPr lang="en-US" sz="1400" dirty="0">
                          <a:solidFill>
                            <a:srgbClr val="282A2B"/>
                          </a:solidFill>
                          <a:effectLst/>
                          <a:latin typeface="Arial" panose="020B0604020202020204" pitchFamily="34" charset="0"/>
                          <a:ea typeface="Calibri" panose="020F0502020204030204" pitchFamily="34" charset="0"/>
                          <a:cs typeface="Arial" panose="020B0604020202020204" pitchFamily="34" charset="0"/>
                        </a:rPr>
                        <a:t>retail</a:t>
                      </a:r>
                      <a:r>
                        <a:rPr lang="en-US" sz="1400" spc="-70" dirty="0">
                          <a:solidFill>
                            <a:srgbClr val="282A2B"/>
                          </a:solidFill>
                          <a:effectLst/>
                          <a:latin typeface="Arial" panose="020B0604020202020204" pitchFamily="34" charset="0"/>
                          <a:ea typeface="Calibri" panose="020F0502020204030204" pitchFamily="34" charset="0"/>
                          <a:cs typeface="Arial" panose="020B0604020202020204" pitchFamily="34" charset="0"/>
                        </a:rPr>
                        <a:t> </a:t>
                      </a:r>
                      <a:r>
                        <a:rPr lang="en-US" sz="1400" dirty="0">
                          <a:solidFill>
                            <a:srgbClr val="282A2B"/>
                          </a:solidFill>
                          <a:effectLst/>
                          <a:latin typeface="Arial" panose="020B0604020202020204" pitchFamily="34" charset="0"/>
                          <a:ea typeface="Calibri" panose="020F0502020204030204" pitchFamily="34" charset="0"/>
                          <a:cs typeface="Arial" panose="020B0604020202020204" pitchFamily="34" charset="0"/>
                        </a:rPr>
                        <a:t>outlet</a:t>
                      </a:r>
                      <a:r>
                        <a:rPr lang="en-US" sz="1400" spc="50" dirty="0">
                          <a:solidFill>
                            <a:srgbClr val="282A2B"/>
                          </a:solidFill>
                          <a:effectLst/>
                          <a:latin typeface="Arial" panose="020B0604020202020204" pitchFamily="34" charset="0"/>
                          <a:ea typeface="Calibri" panose="020F0502020204030204" pitchFamily="34" charset="0"/>
                          <a:cs typeface="Arial" panose="020B0604020202020204" pitchFamily="34" charset="0"/>
                        </a:rPr>
                        <a:t>s</a:t>
                      </a:r>
                      <a:r>
                        <a:rPr lang="en-US" sz="1400" dirty="0">
                          <a:solidFill>
                            <a:srgbClr val="525457"/>
                          </a:solidFill>
                          <a:effectLst/>
                          <a:latin typeface="Arial" panose="020B0604020202020204" pitchFamily="34" charset="0"/>
                          <a:ea typeface="Calibri" panose="020F0502020204030204" pitchFamily="34" charset="0"/>
                          <a:cs typeface="Arial" panose="020B0604020202020204" pitchFamily="34" charset="0"/>
                        </a:rPr>
                        <a:t>,</a:t>
                      </a:r>
                      <a:r>
                        <a:rPr lang="en-US" sz="1400" spc="-115" dirty="0">
                          <a:solidFill>
                            <a:srgbClr val="525457"/>
                          </a:solidFill>
                          <a:effectLst/>
                          <a:latin typeface="Arial" panose="020B0604020202020204" pitchFamily="34" charset="0"/>
                          <a:ea typeface="Calibri" panose="020F0502020204030204" pitchFamily="34" charset="0"/>
                          <a:cs typeface="Arial" panose="020B0604020202020204" pitchFamily="34" charset="0"/>
                        </a:rPr>
                        <a:t> </a:t>
                      </a:r>
                      <a:r>
                        <a:rPr lang="en-US" sz="1400" dirty="0">
                          <a:solidFill>
                            <a:srgbClr val="282A2B"/>
                          </a:solidFill>
                          <a:effectLst/>
                          <a:latin typeface="Arial" panose="020B0604020202020204" pitchFamily="34" charset="0"/>
                          <a:ea typeface="Calibri" panose="020F0502020204030204" pitchFamily="34" charset="0"/>
                          <a:cs typeface="Arial" panose="020B0604020202020204" pitchFamily="34" charset="0"/>
                        </a:rPr>
                        <a:t>conve</a:t>
                      </a:r>
                      <a:r>
                        <a:rPr lang="en-US" sz="1400" spc="50" dirty="0">
                          <a:solidFill>
                            <a:srgbClr val="282A2B"/>
                          </a:solidFill>
                          <a:effectLst/>
                          <a:latin typeface="Arial" panose="020B0604020202020204" pitchFamily="34" charset="0"/>
                          <a:ea typeface="Calibri" panose="020F0502020204030204" pitchFamily="34" charset="0"/>
                          <a:cs typeface="Arial" panose="020B0604020202020204" pitchFamily="34" charset="0"/>
                        </a:rPr>
                        <a:t>n</a:t>
                      </a:r>
                      <a:r>
                        <a:rPr lang="en-US" sz="1400" spc="-115" dirty="0">
                          <a:solidFill>
                            <a:srgbClr val="424244"/>
                          </a:solidFill>
                          <a:effectLst/>
                          <a:latin typeface="Arial" panose="020B0604020202020204" pitchFamily="34" charset="0"/>
                          <a:ea typeface="Calibri" panose="020F0502020204030204" pitchFamily="34" charset="0"/>
                          <a:cs typeface="Arial" panose="020B0604020202020204" pitchFamily="34" charset="0"/>
                        </a:rPr>
                        <a:t>i</a:t>
                      </a:r>
                      <a:r>
                        <a:rPr lang="en-US" sz="1400" dirty="0">
                          <a:solidFill>
                            <a:srgbClr val="282A2B"/>
                          </a:solidFill>
                          <a:effectLst/>
                          <a:latin typeface="Arial" panose="020B0604020202020204" pitchFamily="34" charset="0"/>
                          <a:ea typeface="Calibri" panose="020F0502020204030204" pitchFamily="34" charset="0"/>
                          <a:cs typeface="Arial" panose="020B0604020202020204" pitchFamily="34" charset="0"/>
                        </a:rPr>
                        <a:t>ence</a:t>
                      </a:r>
                      <a:r>
                        <a:rPr lang="en-US" sz="1400" spc="-65" dirty="0">
                          <a:solidFill>
                            <a:srgbClr val="282A2B"/>
                          </a:solidFill>
                          <a:effectLst/>
                          <a:latin typeface="Arial" panose="020B0604020202020204" pitchFamily="34" charset="0"/>
                          <a:ea typeface="Calibri" panose="020F0502020204030204" pitchFamily="34" charset="0"/>
                          <a:cs typeface="Arial" panose="020B0604020202020204" pitchFamily="34" charset="0"/>
                        </a:rPr>
                        <a:t> </a:t>
                      </a:r>
                      <a:r>
                        <a:rPr lang="en-US" sz="1400" dirty="0">
                          <a:solidFill>
                            <a:srgbClr val="282A2B"/>
                          </a:solidFill>
                          <a:effectLst/>
                          <a:latin typeface="Arial" panose="020B0604020202020204" pitchFamily="34" charset="0"/>
                          <a:ea typeface="Calibri" panose="020F0502020204030204" pitchFamily="34" charset="0"/>
                          <a:cs typeface="Arial" panose="020B0604020202020204" pitchFamily="34" charset="0"/>
                        </a:rPr>
                        <a:t>stores</a:t>
                      </a:r>
                      <a:r>
                        <a:rPr lang="en-US" sz="1400" spc="-5" dirty="0">
                          <a:solidFill>
                            <a:srgbClr val="282A2B"/>
                          </a:solidFill>
                          <a:effectLst/>
                          <a:latin typeface="Arial" panose="020B0604020202020204" pitchFamily="34" charset="0"/>
                          <a:ea typeface="Calibri" panose="020F0502020204030204" pitchFamily="34" charset="0"/>
                          <a:cs typeface="Arial" panose="020B0604020202020204" pitchFamily="34" charset="0"/>
                        </a:rPr>
                        <a:t> </a:t>
                      </a:r>
                      <a:r>
                        <a:rPr lang="en-US" sz="1400" dirty="0">
                          <a:solidFill>
                            <a:srgbClr val="282A2B"/>
                          </a:solidFill>
                          <a:effectLst/>
                          <a:latin typeface="Arial" panose="020B0604020202020204" pitchFamily="34" charset="0"/>
                          <a:ea typeface="Calibri" panose="020F0502020204030204" pitchFamily="34" charset="0"/>
                          <a:cs typeface="Arial" panose="020B0604020202020204" pitchFamily="34" charset="0"/>
                        </a:rPr>
                        <a:t>or</a:t>
                      </a:r>
                      <a:r>
                        <a:rPr lang="en-US" sz="1400" spc="-35" dirty="0">
                          <a:solidFill>
                            <a:srgbClr val="282A2B"/>
                          </a:solidFill>
                          <a:effectLst/>
                          <a:latin typeface="Arial" panose="020B0604020202020204" pitchFamily="34" charset="0"/>
                          <a:ea typeface="Calibri" panose="020F0502020204030204" pitchFamily="34" charset="0"/>
                          <a:cs typeface="Arial" panose="020B0604020202020204" pitchFamily="34" charset="0"/>
                        </a:rPr>
                        <a:t> </a:t>
                      </a:r>
                      <a:r>
                        <a:rPr lang="en-US" sz="1400" spc="-80" dirty="0">
                          <a:solidFill>
                            <a:srgbClr val="525457"/>
                          </a:solidFill>
                          <a:effectLst/>
                          <a:latin typeface="Arial" panose="020B0604020202020204" pitchFamily="34" charset="0"/>
                          <a:ea typeface="Calibri" panose="020F0502020204030204" pitchFamily="34" charset="0"/>
                          <a:cs typeface="Arial" panose="020B0604020202020204" pitchFamily="34" charset="0"/>
                        </a:rPr>
                        <a:t>i</a:t>
                      </a:r>
                      <a:r>
                        <a:rPr lang="en-US" sz="1400" dirty="0">
                          <a:solidFill>
                            <a:srgbClr val="282A2B"/>
                          </a:solidFill>
                          <a:effectLst/>
                          <a:latin typeface="Arial" panose="020B0604020202020204" pitchFamily="34" charset="0"/>
                          <a:ea typeface="Calibri" panose="020F0502020204030204" pitchFamily="34" charset="0"/>
                          <a:cs typeface="Arial" panose="020B0604020202020204" pitchFamily="34" charset="0"/>
                        </a:rPr>
                        <a:t>nform</a:t>
                      </a:r>
                      <a:r>
                        <a:rPr lang="en-US" sz="1400" spc="45" dirty="0">
                          <a:solidFill>
                            <a:srgbClr val="282A2B"/>
                          </a:solidFill>
                          <a:effectLst/>
                          <a:latin typeface="Arial" panose="020B0604020202020204" pitchFamily="34" charset="0"/>
                          <a:ea typeface="Calibri" panose="020F0502020204030204" pitchFamily="34" charset="0"/>
                          <a:cs typeface="Arial" panose="020B0604020202020204" pitchFamily="34" charset="0"/>
                        </a:rPr>
                        <a:t>a</a:t>
                      </a:r>
                      <a:r>
                        <a:rPr lang="en-US" sz="1400" dirty="0">
                          <a:solidFill>
                            <a:srgbClr val="424244"/>
                          </a:solidFill>
                          <a:effectLst/>
                          <a:latin typeface="Arial" panose="020B0604020202020204" pitchFamily="34" charset="0"/>
                          <a:ea typeface="Calibri" panose="020F0502020204030204" pitchFamily="34" charset="0"/>
                          <a:cs typeface="Arial" panose="020B0604020202020204" pitchFamily="34" charset="0"/>
                        </a:rPr>
                        <a:t>l</a:t>
                      </a:r>
                      <a:r>
                        <a:rPr lang="en-US" sz="1400" spc="-165" dirty="0">
                          <a:solidFill>
                            <a:srgbClr val="424244"/>
                          </a:solidFill>
                          <a:effectLst/>
                          <a:latin typeface="Arial" panose="020B0604020202020204" pitchFamily="34" charset="0"/>
                          <a:ea typeface="Calibri" panose="020F0502020204030204" pitchFamily="34" charset="0"/>
                          <a:cs typeface="Arial" panose="020B0604020202020204" pitchFamily="34" charset="0"/>
                        </a:rPr>
                        <a:t> </a:t>
                      </a:r>
                      <a:r>
                        <a:rPr lang="en-US" sz="1400" dirty="0">
                          <a:solidFill>
                            <a:srgbClr val="282A2B"/>
                          </a:solidFill>
                          <a:effectLst/>
                          <a:latin typeface="Arial" panose="020B0604020202020204" pitchFamily="34" charset="0"/>
                          <a:ea typeface="Calibri" panose="020F0502020204030204" pitchFamily="34" charset="0"/>
                          <a:cs typeface="Arial" panose="020B0604020202020204" pitchFamily="34" charset="0"/>
                        </a:rPr>
                        <a:t>trader</a:t>
                      </a:r>
                      <a:r>
                        <a:rPr lang="en-US" sz="1400" spc="85" dirty="0">
                          <a:solidFill>
                            <a:srgbClr val="282A2B"/>
                          </a:solidFill>
                          <a:effectLst/>
                          <a:latin typeface="Arial" panose="020B0604020202020204" pitchFamily="34" charset="0"/>
                          <a:ea typeface="Calibri" panose="020F0502020204030204" pitchFamily="34" charset="0"/>
                          <a:cs typeface="Arial" panose="020B0604020202020204" pitchFamily="34" charset="0"/>
                        </a:rPr>
                        <a:t>s</a:t>
                      </a:r>
                      <a:r>
                        <a:rPr lang="en-US" sz="1400" dirty="0">
                          <a:solidFill>
                            <a:srgbClr val="525457"/>
                          </a:solidFill>
                          <a:effectLst/>
                          <a:latin typeface="Arial" panose="020B0604020202020204" pitchFamily="34" charset="0"/>
                          <a:ea typeface="Calibri" panose="020F0502020204030204" pitchFamily="34" charset="0"/>
                          <a:cs typeface="Arial" panose="020B0604020202020204" pitchFamily="34" charset="0"/>
                        </a:rPr>
                        <a:t>.</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tc>
                <a:extLst>
                  <a:ext uri="{0D108BD9-81ED-4DB2-BD59-A6C34878D82A}">
                    <a16:rowId xmlns:a16="http://schemas.microsoft.com/office/drawing/2014/main" val="1843583636"/>
                  </a:ext>
                </a:extLst>
              </a:tr>
              <a:tr h="402378">
                <a:tc>
                  <a:txBody>
                    <a:bodyPr/>
                    <a:lstStyle/>
                    <a:p>
                      <a:r>
                        <a:rPr lang="en-ZA" sz="1400" dirty="0">
                          <a:latin typeface="Arial" panose="020B0604020202020204" pitchFamily="34" charset="0"/>
                          <a:cs typeface="Arial" panose="020B0604020202020204" pitchFamily="34" charset="0"/>
                        </a:rPr>
                        <a:t>2</a:t>
                      </a:r>
                      <a:endParaRPr lang="en-GB" sz="1400" dirty="0">
                        <a:latin typeface="Arial" panose="020B0604020202020204" pitchFamily="34" charset="0"/>
                        <a:cs typeface="Arial" panose="020B0604020202020204" pitchFamily="34" charset="0"/>
                      </a:endParaRPr>
                    </a:p>
                  </a:txBody>
                  <a:tcPr/>
                </a:tc>
                <a:tc>
                  <a:txBody>
                    <a:bodyPr/>
                    <a:lstStyle/>
                    <a:p>
                      <a:pPr marL="57150" algn="just">
                        <a:lnSpc>
                          <a:spcPct val="100000"/>
                        </a:lnSpc>
                        <a:spcBef>
                          <a:spcPts val="600"/>
                        </a:spcBef>
                        <a:spcAft>
                          <a:spcPts val="0"/>
                        </a:spcAft>
                      </a:pPr>
                      <a:r>
                        <a:rPr lang="en-US" sz="1400" dirty="0">
                          <a:solidFill>
                            <a:srgbClr val="282A2B"/>
                          </a:solidFill>
                          <a:effectLst/>
                          <a:latin typeface="Arial" panose="020B0604020202020204" pitchFamily="34" charset="0"/>
                          <a:ea typeface="Calibri" panose="020F0502020204030204" pitchFamily="34" charset="0"/>
                          <a:cs typeface="Arial" panose="020B0604020202020204" pitchFamily="34" charset="0"/>
                        </a:rPr>
                        <a:t>On-site</a:t>
                      </a:r>
                      <a:r>
                        <a:rPr lang="en-US" sz="1400" spc="-65" dirty="0">
                          <a:solidFill>
                            <a:srgbClr val="282A2B"/>
                          </a:solidFill>
                          <a:effectLst/>
                          <a:latin typeface="Arial" panose="020B0604020202020204" pitchFamily="34" charset="0"/>
                          <a:ea typeface="Calibri" panose="020F0502020204030204" pitchFamily="34" charset="0"/>
                          <a:cs typeface="Arial" panose="020B0604020202020204" pitchFamily="34" charset="0"/>
                        </a:rPr>
                        <a:t> </a:t>
                      </a:r>
                      <a:r>
                        <a:rPr lang="en-US" sz="1400" dirty="0">
                          <a:solidFill>
                            <a:srgbClr val="282A2B"/>
                          </a:solidFill>
                          <a:effectLst/>
                          <a:latin typeface="Arial" panose="020B0604020202020204" pitchFamily="34" charset="0"/>
                          <a:ea typeface="Calibri" panose="020F0502020204030204" pitchFamily="34" charset="0"/>
                          <a:cs typeface="Arial" panose="020B0604020202020204" pitchFamily="34" charset="0"/>
                        </a:rPr>
                        <a:t>consumption</a:t>
                      </a:r>
                      <a:r>
                        <a:rPr lang="en-US" sz="1400" spc="-75" dirty="0">
                          <a:solidFill>
                            <a:srgbClr val="282A2B"/>
                          </a:solidFill>
                          <a:effectLst/>
                          <a:latin typeface="Arial" panose="020B0604020202020204" pitchFamily="34" charset="0"/>
                          <a:ea typeface="Calibri" panose="020F0502020204030204" pitchFamily="34" charset="0"/>
                          <a:cs typeface="Arial" panose="020B0604020202020204" pitchFamily="34" charset="0"/>
                        </a:rPr>
                        <a:t> </a:t>
                      </a:r>
                      <a:r>
                        <a:rPr lang="en-US" sz="1400" dirty="0">
                          <a:solidFill>
                            <a:srgbClr val="282A2B"/>
                          </a:solidFill>
                          <a:effectLst/>
                          <a:latin typeface="Arial" panose="020B0604020202020204" pitchFamily="34" charset="0"/>
                          <a:ea typeface="Calibri" panose="020F0502020204030204" pitchFamily="34" charset="0"/>
                          <a:cs typeface="Arial" panose="020B0604020202020204" pitchFamily="34" charset="0"/>
                        </a:rPr>
                        <a:t>of</a:t>
                      </a:r>
                      <a:r>
                        <a:rPr lang="en-US" sz="1400" spc="-45" dirty="0">
                          <a:solidFill>
                            <a:srgbClr val="282A2B"/>
                          </a:solidFill>
                          <a:effectLst/>
                          <a:latin typeface="Arial" panose="020B0604020202020204" pitchFamily="34" charset="0"/>
                          <a:ea typeface="Calibri" panose="020F0502020204030204" pitchFamily="34" charset="0"/>
                          <a:cs typeface="Arial" panose="020B0604020202020204" pitchFamily="34" charset="0"/>
                        </a:rPr>
                        <a:t> </a:t>
                      </a:r>
                      <a:r>
                        <a:rPr lang="en-US" sz="1400" spc="-5" dirty="0">
                          <a:solidFill>
                            <a:srgbClr val="282A2B"/>
                          </a:solidFill>
                          <a:effectLst/>
                          <a:latin typeface="Arial" panose="020B0604020202020204" pitchFamily="34" charset="0"/>
                          <a:ea typeface="Calibri" panose="020F0502020204030204" pitchFamily="34" charset="0"/>
                          <a:cs typeface="Arial" panose="020B0604020202020204" pitchFamily="34" charset="0"/>
                        </a:rPr>
                        <a:t>liquor</a:t>
                      </a:r>
                      <a:r>
                        <a:rPr lang="en-US" sz="1400" spc="-5" dirty="0">
                          <a:solidFill>
                            <a:srgbClr val="424244"/>
                          </a:solidFill>
                          <a:effectLst/>
                          <a:latin typeface="Arial" panose="020B0604020202020204" pitchFamily="34" charset="0"/>
                          <a:ea typeface="Calibri" panose="020F0502020204030204" pitchFamily="34" charset="0"/>
                          <a:cs typeface="Arial" panose="020B0604020202020204" pitchFamily="34" charset="0"/>
                        </a:rPr>
                        <a:t>.</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tc>
                <a:extLst>
                  <a:ext uri="{0D108BD9-81ED-4DB2-BD59-A6C34878D82A}">
                    <a16:rowId xmlns:a16="http://schemas.microsoft.com/office/drawing/2014/main" val="1569165350"/>
                  </a:ext>
                </a:extLst>
              </a:tr>
              <a:tr h="402378">
                <a:tc>
                  <a:txBody>
                    <a:bodyPr/>
                    <a:lstStyle/>
                    <a:p>
                      <a:r>
                        <a:rPr lang="en-ZA" sz="1400" dirty="0">
                          <a:latin typeface="Arial" panose="020B0604020202020204" pitchFamily="34" charset="0"/>
                          <a:cs typeface="Arial" panose="020B0604020202020204" pitchFamily="34" charset="0"/>
                        </a:rPr>
                        <a:t>3</a:t>
                      </a:r>
                      <a:endParaRPr lang="en-GB" sz="1400" dirty="0">
                        <a:latin typeface="Arial" panose="020B0604020202020204" pitchFamily="34" charset="0"/>
                        <a:cs typeface="Arial" panose="020B0604020202020204" pitchFamily="34" charset="0"/>
                      </a:endParaRPr>
                    </a:p>
                  </a:txBody>
                  <a:tcPr/>
                </a:tc>
                <a:tc>
                  <a:txBody>
                    <a:bodyPr/>
                    <a:lstStyle/>
                    <a:p>
                      <a:pPr marL="60325" algn="just">
                        <a:lnSpc>
                          <a:spcPct val="100000"/>
                        </a:lnSpc>
                        <a:spcBef>
                          <a:spcPts val="600"/>
                        </a:spcBef>
                        <a:spcAft>
                          <a:spcPts val="0"/>
                        </a:spcAft>
                      </a:pPr>
                      <a:r>
                        <a:rPr lang="en-US" sz="1400" dirty="0">
                          <a:solidFill>
                            <a:srgbClr val="282A2B"/>
                          </a:solidFill>
                          <a:effectLst/>
                          <a:latin typeface="Arial" panose="020B0604020202020204" pitchFamily="34" charset="0"/>
                          <a:ea typeface="Calibri" panose="020F0502020204030204" pitchFamily="34" charset="0"/>
                          <a:cs typeface="Arial" panose="020B0604020202020204" pitchFamily="34" charset="0"/>
                        </a:rPr>
                        <a:t>Short</a:t>
                      </a:r>
                      <a:r>
                        <a:rPr lang="en-US" sz="1400" spc="-50" dirty="0">
                          <a:solidFill>
                            <a:srgbClr val="282A2B"/>
                          </a:solidFill>
                          <a:effectLst/>
                          <a:latin typeface="Arial" panose="020B0604020202020204" pitchFamily="34" charset="0"/>
                          <a:ea typeface="Calibri" panose="020F0502020204030204" pitchFamily="34" charset="0"/>
                          <a:cs typeface="Arial" panose="020B0604020202020204" pitchFamily="34" charset="0"/>
                        </a:rPr>
                        <a:t> </a:t>
                      </a:r>
                      <a:r>
                        <a:rPr lang="en-US" sz="1400" dirty="0">
                          <a:solidFill>
                            <a:srgbClr val="282A2B"/>
                          </a:solidFill>
                          <a:effectLst/>
                          <a:latin typeface="Arial" panose="020B0604020202020204" pitchFamily="34" charset="0"/>
                          <a:ea typeface="Calibri" panose="020F0502020204030204" pitchFamily="34" charset="0"/>
                          <a:cs typeface="Arial" panose="020B0604020202020204" pitchFamily="34" charset="0"/>
                        </a:rPr>
                        <a:t>term hom</a:t>
                      </a:r>
                      <a:r>
                        <a:rPr lang="en-US" sz="1400" spc="-55" dirty="0">
                          <a:solidFill>
                            <a:srgbClr val="282A2B"/>
                          </a:solidFill>
                          <a:effectLst/>
                          <a:latin typeface="Arial" panose="020B0604020202020204" pitchFamily="34" charset="0"/>
                          <a:ea typeface="Calibri" panose="020F0502020204030204" pitchFamily="34" charset="0"/>
                          <a:cs typeface="Arial" panose="020B0604020202020204" pitchFamily="34" charset="0"/>
                        </a:rPr>
                        <a:t>e</a:t>
                      </a:r>
                      <a:r>
                        <a:rPr lang="en-US" sz="1400" spc="-40" dirty="0">
                          <a:solidFill>
                            <a:srgbClr val="424244"/>
                          </a:solidFill>
                          <a:effectLst/>
                          <a:latin typeface="Arial" panose="020B0604020202020204" pitchFamily="34" charset="0"/>
                          <a:ea typeface="Calibri" panose="020F0502020204030204" pitchFamily="34" charset="0"/>
                          <a:cs typeface="Arial" panose="020B0604020202020204" pitchFamily="34" charset="0"/>
                        </a:rPr>
                        <a:t>-</a:t>
                      </a:r>
                      <a:r>
                        <a:rPr lang="en-US" sz="1400" dirty="0">
                          <a:solidFill>
                            <a:srgbClr val="282A2B"/>
                          </a:solidFill>
                          <a:effectLst/>
                          <a:latin typeface="Arial" panose="020B0604020202020204" pitchFamily="34" charset="0"/>
                          <a:ea typeface="Calibri" panose="020F0502020204030204" pitchFamily="34" charset="0"/>
                          <a:cs typeface="Arial" panose="020B0604020202020204" pitchFamily="34" charset="0"/>
                        </a:rPr>
                        <a:t>sha</a:t>
                      </a:r>
                      <a:r>
                        <a:rPr lang="en-US" sz="1400" spc="65" dirty="0">
                          <a:solidFill>
                            <a:srgbClr val="282A2B"/>
                          </a:solidFill>
                          <a:effectLst/>
                          <a:latin typeface="Arial" panose="020B0604020202020204" pitchFamily="34" charset="0"/>
                          <a:ea typeface="Calibri" panose="020F0502020204030204" pitchFamily="34" charset="0"/>
                          <a:cs typeface="Arial" panose="020B0604020202020204" pitchFamily="34" charset="0"/>
                        </a:rPr>
                        <a:t>r</a:t>
                      </a:r>
                      <a:r>
                        <a:rPr lang="en-US" sz="1400" spc="-80" dirty="0">
                          <a:solidFill>
                            <a:srgbClr val="424244"/>
                          </a:solidFill>
                          <a:effectLst/>
                          <a:latin typeface="Arial" panose="020B0604020202020204" pitchFamily="34" charset="0"/>
                          <a:ea typeface="Calibri" panose="020F0502020204030204" pitchFamily="34" charset="0"/>
                          <a:cs typeface="Arial" panose="020B0604020202020204" pitchFamily="34" charset="0"/>
                        </a:rPr>
                        <a:t>i</a:t>
                      </a:r>
                      <a:r>
                        <a:rPr lang="en-US" sz="1400" dirty="0">
                          <a:solidFill>
                            <a:srgbClr val="282A2B"/>
                          </a:solidFill>
                          <a:effectLst/>
                          <a:latin typeface="Arial" panose="020B0604020202020204" pitchFamily="34" charset="0"/>
                          <a:ea typeface="Calibri" panose="020F0502020204030204" pitchFamily="34" charset="0"/>
                          <a:cs typeface="Arial" panose="020B0604020202020204" pitchFamily="34" charset="0"/>
                        </a:rPr>
                        <a:t>ng/</a:t>
                      </a:r>
                      <a:r>
                        <a:rPr lang="en-US" sz="1400" spc="-55" dirty="0">
                          <a:solidFill>
                            <a:srgbClr val="282A2B"/>
                          </a:solidFill>
                          <a:effectLst/>
                          <a:latin typeface="Arial" panose="020B0604020202020204" pitchFamily="34" charset="0"/>
                          <a:ea typeface="Calibri" panose="020F0502020204030204" pitchFamily="34" charset="0"/>
                          <a:cs typeface="Arial" panose="020B0604020202020204" pitchFamily="34" charset="0"/>
                        </a:rPr>
                        <a:t>l</a:t>
                      </a:r>
                      <a:r>
                        <a:rPr lang="en-US" sz="1400" dirty="0">
                          <a:solidFill>
                            <a:srgbClr val="282A2B"/>
                          </a:solidFill>
                          <a:effectLst/>
                          <a:latin typeface="Arial" panose="020B0604020202020204" pitchFamily="34" charset="0"/>
                          <a:ea typeface="Calibri" panose="020F0502020204030204" pitchFamily="34" charset="0"/>
                          <a:cs typeface="Arial" panose="020B0604020202020204" pitchFamily="34" charset="0"/>
                        </a:rPr>
                        <a:t>et</a:t>
                      </a:r>
                      <a:r>
                        <a:rPr lang="en-US" sz="1400" spc="10" dirty="0">
                          <a:solidFill>
                            <a:srgbClr val="282A2B"/>
                          </a:solidFill>
                          <a:effectLst/>
                          <a:latin typeface="Arial" panose="020B0604020202020204" pitchFamily="34" charset="0"/>
                          <a:ea typeface="Calibri" panose="020F0502020204030204" pitchFamily="34" charset="0"/>
                          <a:cs typeface="Arial" panose="020B0604020202020204" pitchFamily="34" charset="0"/>
                        </a:rPr>
                        <a:t>t</a:t>
                      </a:r>
                      <a:r>
                        <a:rPr lang="en-US" sz="1400" spc="-50" dirty="0">
                          <a:solidFill>
                            <a:srgbClr val="424244"/>
                          </a:solidFill>
                          <a:effectLst/>
                          <a:latin typeface="Arial" panose="020B0604020202020204" pitchFamily="34" charset="0"/>
                          <a:ea typeface="Calibri" panose="020F0502020204030204" pitchFamily="34" charset="0"/>
                          <a:cs typeface="Arial" panose="020B0604020202020204" pitchFamily="34" charset="0"/>
                        </a:rPr>
                        <a:t>i</a:t>
                      </a:r>
                      <a:r>
                        <a:rPr lang="en-US" sz="1400" dirty="0">
                          <a:solidFill>
                            <a:srgbClr val="282A2B"/>
                          </a:solidFill>
                          <a:effectLst/>
                          <a:latin typeface="Arial" panose="020B0604020202020204" pitchFamily="34" charset="0"/>
                          <a:ea typeface="Calibri" panose="020F0502020204030204" pitchFamily="34" charset="0"/>
                          <a:cs typeface="Arial" panose="020B0604020202020204" pitchFamily="34" charset="0"/>
                        </a:rPr>
                        <a:t>ng/leas</a:t>
                      </a:r>
                      <a:r>
                        <a:rPr lang="en-US" sz="1400" spc="15" dirty="0">
                          <a:solidFill>
                            <a:srgbClr val="282A2B"/>
                          </a:solidFill>
                          <a:effectLst/>
                          <a:latin typeface="Arial" panose="020B0604020202020204" pitchFamily="34" charset="0"/>
                          <a:ea typeface="Calibri" panose="020F0502020204030204" pitchFamily="34" charset="0"/>
                          <a:cs typeface="Arial" panose="020B0604020202020204" pitchFamily="34" charset="0"/>
                        </a:rPr>
                        <a:t>i</a:t>
                      </a:r>
                      <a:r>
                        <a:rPr lang="en-US" sz="1400" dirty="0">
                          <a:solidFill>
                            <a:srgbClr val="282A2B"/>
                          </a:solidFill>
                          <a:effectLst/>
                          <a:latin typeface="Arial" panose="020B0604020202020204" pitchFamily="34" charset="0"/>
                          <a:ea typeface="Calibri" panose="020F0502020204030204" pitchFamily="34" charset="0"/>
                          <a:cs typeface="Arial" panose="020B0604020202020204" pitchFamily="34" charset="0"/>
                        </a:rPr>
                        <a:t>ng/rental</a:t>
                      </a:r>
                      <a:r>
                        <a:rPr lang="en-US" sz="1400" spc="-55" dirty="0">
                          <a:solidFill>
                            <a:srgbClr val="282A2B"/>
                          </a:solidFill>
                          <a:effectLst/>
                          <a:latin typeface="Arial" panose="020B0604020202020204" pitchFamily="34" charset="0"/>
                          <a:ea typeface="Calibri" panose="020F0502020204030204" pitchFamily="34" charset="0"/>
                          <a:cs typeface="Arial" panose="020B0604020202020204" pitchFamily="34" charset="0"/>
                        </a:rPr>
                        <a:t> </a:t>
                      </a:r>
                      <a:r>
                        <a:rPr lang="en-US" sz="1400" dirty="0">
                          <a:solidFill>
                            <a:srgbClr val="282A2B"/>
                          </a:solidFill>
                          <a:effectLst/>
                          <a:latin typeface="Arial" panose="020B0604020202020204" pitchFamily="34" charset="0"/>
                          <a:ea typeface="Calibri" panose="020F0502020204030204" pitchFamily="34" charset="0"/>
                          <a:cs typeface="Arial" panose="020B0604020202020204" pitchFamily="34" charset="0"/>
                        </a:rPr>
                        <a:t>for</a:t>
                      </a:r>
                      <a:r>
                        <a:rPr lang="en-US" sz="1400" spc="25" dirty="0">
                          <a:solidFill>
                            <a:srgbClr val="282A2B"/>
                          </a:solidFill>
                          <a:effectLst/>
                          <a:latin typeface="Arial" panose="020B0604020202020204" pitchFamily="34" charset="0"/>
                          <a:ea typeface="Calibri" panose="020F0502020204030204" pitchFamily="34" charset="0"/>
                          <a:cs typeface="Arial" panose="020B0604020202020204" pitchFamily="34" charset="0"/>
                        </a:rPr>
                        <a:t> </a:t>
                      </a:r>
                      <a:r>
                        <a:rPr lang="en-US" sz="1400" dirty="0">
                          <a:solidFill>
                            <a:srgbClr val="282A2B"/>
                          </a:solidFill>
                          <a:effectLst/>
                          <a:latin typeface="Arial" panose="020B0604020202020204" pitchFamily="34" charset="0"/>
                          <a:ea typeface="Calibri" panose="020F0502020204030204" pitchFamily="34" charset="0"/>
                          <a:cs typeface="Arial" panose="020B0604020202020204" pitchFamily="34" charset="0"/>
                        </a:rPr>
                        <a:t>l</a:t>
                      </a:r>
                      <a:r>
                        <a:rPr lang="en-US" sz="1400" spc="-30" dirty="0">
                          <a:solidFill>
                            <a:srgbClr val="282A2B"/>
                          </a:solidFill>
                          <a:effectLst/>
                          <a:latin typeface="Arial" panose="020B0604020202020204" pitchFamily="34" charset="0"/>
                          <a:ea typeface="Calibri" panose="020F0502020204030204" pitchFamily="34" charset="0"/>
                          <a:cs typeface="Arial" panose="020B0604020202020204" pitchFamily="34" charset="0"/>
                        </a:rPr>
                        <a:t>e</a:t>
                      </a:r>
                      <a:r>
                        <a:rPr lang="en-US" sz="1400" spc="-70" dirty="0">
                          <a:solidFill>
                            <a:srgbClr val="424244"/>
                          </a:solidFill>
                          <a:effectLst/>
                          <a:latin typeface="Arial" panose="020B0604020202020204" pitchFamily="34" charset="0"/>
                          <a:ea typeface="Calibri" panose="020F0502020204030204" pitchFamily="34" charset="0"/>
                          <a:cs typeface="Arial" panose="020B0604020202020204" pitchFamily="34" charset="0"/>
                        </a:rPr>
                        <a:t>i</a:t>
                      </a:r>
                      <a:r>
                        <a:rPr lang="en-US" sz="1400" dirty="0">
                          <a:solidFill>
                            <a:srgbClr val="282A2B"/>
                          </a:solidFill>
                          <a:effectLst/>
                          <a:latin typeface="Arial" panose="020B0604020202020204" pitchFamily="34" charset="0"/>
                          <a:ea typeface="Calibri" panose="020F0502020204030204" pitchFamily="34" charset="0"/>
                          <a:cs typeface="Arial" panose="020B0604020202020204" pitchFamily="34" charset="0"/>
                        </a:rPr>
                        <a:t>sure</a:t>
                      </a:r>
                      <a:r>
                        <a:rPr lang="en-US" sz="1400" spc="-20" dirty="0">
                          <a:solidFill>
                            <a:srgbClr val="282A2B"/>
                          </a:solidFill>
                          <a:effectLst/>
                          <a:latin typeface="Arial" panose="020B0604020202020204" pitchFamily="34" charset="0"/>
                          <a:ea typeface="Calibri" panose="020F0502020204030204" pitchFamily="34" charset="0"/>
                          <a:cs typeface="Arial" panose="020B0604020202020204" pitchFamily="34" charset="0"/>
                        </a:rPr>
                        <a:t> </a:t>
                      </a:r>
                      <a:r>
                        <a:rPr lang="en-US" sz="1400" dirty="0">
                          <a:solidFill>
                            <a:srgbClr val="282A2B"/>
                          </a:solidFill>
                          <a:effectLst/>
                          <a:latin typeface="Arial" panose="020B0604020202020204" pitchFamily="34" charset="0"/>
                          <a:ea typeface="Calibri" panose="020F0502020204030204" pitchFamily="34" charset="0"/>
                          <a:cs typeface="Arial" panose="020B0604020202020204" pitchFamily="34" charset="0"/>
                        </a:rPr>
                        <a:t>purpose</a:t>
                      </a:r>
                      <a:r>
                        <a:rPr lang="en-US" sz="1400" spc="30" dirty="0">
                          <a:solidFill>
                            <a:srgbClr val="282A2B"/>
                          </a:solidFill>
                          <a:effectLst/>
                          <a:latin typeface="Arial" panose="020B0604020202020204" pitchFamily="34" charset="0"/>
                          <a:ea typeface="Calibri" panose="020F0502020204030204" pitchFamily="34" charset="0"/>
                          <a:cs typeface="Arial" panose="020B0604020202020204" pitchFamily="34" charset="0"/>
                        </a:rPr>
                        <a:t>s</a:t>
                      </a:r>
                      <a:r>
                        <a:rPr lang="en-US" sz="1400" dirty="0">
                          <a:solidFill>
                            <a:srgbClr val="6B6B6E"/>
                          </a:solidFill>
                          <a:effectLst/>
                          <a:latin typeface="Arial" panose="020B0604020202020204" pitchFamily="34" charset="0"/>
                          <a:ea typeface="Calibri" panose="020F0502020204030204" pitchFamily="34" charset="0"/>
                          <a:cs typeface="Arial" panose="020B0604020202020204" pitchFamily="34" charset="0"/>
                        </a:rPr>
                        <a:t>.</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tc>
                <a:extLst>
                  <a:ext uri="{0D108BD9-81ED-4DB2-BD59-A6C34878D82A}">
                    <a16:rowId xmlns:a16="http://schemas.microsoft.com/office/drawing/2014/main" val="1491467057"/>
                  </a:ext>
                </a:extLst>
              </a:tr>
              <a:tr h="655411">
                <a:tc>
                  <a:txBody>
                    <a:bodyPr/>
                    <a:lstStyle/>
                    <a:p>
                      <a:r>
                        <a:rPr lang="en-ZA" sz="1400" dirty="0">
                          <a:latin typeface="Arial" panose="020B0604020202020204" pitchFamily="34" charset="0"/>
                          <a:cs typeface="Arial" panose="020B0604020202020204" pitchFamily="34" charset="0"/>
                        </a:rPr>
                        <a:t>4</a:t>
                      </a:r>
                      <a:endParaRPr lang="en-GB" sz="1400" dirty="0">
                        <a:latin typeface="Arial" panose="020B0604020202020204" pitchFamily="34" charset="0"/>
                        <a:cs typeface="Arial" panose="020B0604020202020204" pitchFamily="34" charset="0"/>
                      </a:endParaRPr>
                    </a:p>
                  </a:txBody>
                  <a:tcPr/>
                </a:tc>
                <a:tc>
                  <a:txBody>
                    <a:bodyPr/>
                    <a:lstStyle/>
                    <a:p>
                      <a:pPr marL="62865" marR="80010" algn="just">
                        <a:lnSpc>
                          <a:spcPct val="100000"/>
                        </a:lnSpc>
                        <a:spcBef>
                          <a:spcPts val="600"/>
                        </a:spcBef>
                        <a:spcAft>
                          <a:spcPts val="0"/>
                        </a:spcAft>
                      </a:pPr>
                      <a:r>
                        <a:rPr lang="en-US" sz="1400" spc="-5" dirty="0">
                          <a:solidFill>
                            <a:srgbClr val="282A2B"/>
                          </a:solidFill>
                          <a:effectLst/>
                          <a:latin typeface="Arial" panose="020B0604020202020204" pitchFamily="34" charset="0"/>
                          <a:ea typeface="Calibri" panose="020F0502020204030204" pitchFamily="34" charset="0"/>
                          <a:cs typeface="Arial" panose="020B0604020202020204" pitchFamily="34" charset="0"/>
                        </a:rPr>
                        <a:t>Domesti</a:t>
                      </a:r>
                      <a:r>
                        <a:rPr lang="en-US" sz="1400" spc="-10" dirty="0">
                          <a:solidFill>
                            <a:srgbClr val="282A2B"/>
                          </a:solidFill>
                          <a:effectLst/>
                          <a:latin typeface="Arial" panose="020B0604020202020204" pitchFamily="34" charset="0"/>
                          <a:ea typeface="Calibri" panose="020F0502020204030204" pitchFamily="34" charset="0"/>
                          <a:cs typeface="Arial" panose="020B0604020202020204" pitchFamily="34" charset="0"/>
                        </a:rPr>
                        <a:t>c</a:t>
                      </a:r>
                      <a:r>
                        <a:rPr lang="en-US" sz="1400" spc="-25" dirty="0">
                          <a:solidFill>
                            <a:srgbClr val="282A2B"/>
                          </a:solidFill>
                          <a:effectLst/>
                          <a:latin typeface="Arial" panose="020B0604020202020204" pitchFamily="34" charset="0"/>
                          <a:ea typeface="Calibri" panose="020F0502020204030204" pitchFamily="34" charset="0"/>
                          <a:cs typeface="Arial" panose="020B0604020202020204" pitchFamily="34" charset="0"/>
                        </a:rPr>
                        <a:t> </a:t>
                      </a:r>
                      <a:r>
                        <a:rPr lang="en-US" sz="1400" dirty="0">
                          <a:solidFill>
                            <a:srgbClr val="282A2B"/>
                          </a:solidFill>
                          <a:effectLst/>
                          <a:latin typeface="Arial" panose="020B0604020202020204" pitchFamily="34" charset="0"/>
                          <a:ea typeface="Calibri" panose="020F0502020204030204" pitchFamily="34" charset="0"/>
                          <a:cs typeface="Arial" panose="020B0604020202020204" pitchFamily="34" charset="0"/>
                        </a:rPr>
                        <a:t>passenger</a:t>
                      </a:r>
                      <a:r>
                        <a:rPr lang="en-US" sz="1400" spc="35" dirty="0">
                          <a:solidFill>
                            <a:srgbClr val="282A2B"/>
                          </a:solidFill>
                          <a:effectLst/>
                          <a:latin typeface="Arial" panose="020B0604020202020204" pitchFamily="34" charset="0"/>
                          <a:ea typeface="Calibri" panose="020F0502020204030204" pitchFamily="34" charset="0"/>
                          <a:cs typeface="Arial" panose="020B0604020202020204" pitchFamily="34" charset="0"/>
                        </a:rPr>
                        <a:t> </a:t>
                      </a:r>
                      <a:r>
                        <a:rPr lang="en-US" sz="1400" spc="-5" dirty="0">
                          <a:solidFill>
                            <a:srgbClr val="282A2B"/>
                          </a:solidFill>
                          <a:effectLst/>
                          <a:latin typeface="Arial" panose="020B0604020202020204" pitchFamily="34" charset="0"/>
                          <a:ea typeface="Calibri" panose="020F0502020204030204" pitchFamily="34" charset="0"/>
                          <a:cs typeface="Arial" panose="020B0604020202020204" pitchFamily="34" charset="0"/>
                        </a:rPr>
                        <a:t>air</a:t>
                      </a:r>
                      <a:r>
                        <a:rPr lang="en-US" sz="1400" spc="-100" dirty="0">
                          <a:solidFill>
                            <a:srgbClr val="282A2B"/>
                          </a:solidFill>
                          <a:effectLst/>
                          <a:latin typeface="Arial" panose="020B0604020202020204" pitchFamily="34" charset="0"/>
                          <a:ea typeface="Calibri" panose="020F0502020204030204" pitchFamily="34" charset="0"/>
                          <a:cs typeface="Arial" panose="020B0604020202020204" pitchFamily="34" charset="0"/>
                        </a:rPr>
                        <a:t> </a:t>
                      </a:r>
                      <a:r>
                        <a:rPr lang="en-US" sz="1400" dirty="0">
                          <a:solidFill>
                            <a:srgbClr val="282A2B"/>
                          </a:solidFill>
                          <a:effectLst/>
                          <a:latin typeface="Arial" panose="020B0604020202020204" pitchFamily="34" charset="0"/>
                          <a:ea typeface="Calibri" panose="020F0502020204030204" pitchFamily="34" charset="0"/>
                          <a:cs typeface="Arial" panose="020B0604020202020204" pitchFamily="34" charset="0"/>
                        </a:rPr>
                        <a:t>trav</a:t>
                      </a:r>
                      <a:r>
                        <a:rPr lang="en-US" sz="1400" spc="25" dirty="0">
                          <a:solidFill>
                            <a:srgbClr val="282A2B"/>
                          </a:solidFill>
                          <a:effectLst/>
                          <a:latin typeface="Arial" panose="020B0604020202020204" pitchFamily="34" charset="0"/>
                          <a:ea typeface="Calibri" panose="020F0502020204030204" pitchFamily="34" charset="0"/>
                          <a:cs typeface="Arial" panose="020B0604020202020204" pitchFamily="34" charset="0"/>
                        </a:rPr>
                        <a:t>e</a:t>
                      </a:r>
                      <a:r>
                        <a:rPr lang="en-US" sz="1400" spc="75" dirty="0">
                          <a:solidFill>
                            <a:srgbClr val="525457"/>
                          </a:solidFill>
                          <a:effectLst/>
                          <a:latin typeface="Arial" panose="020B0604020202020204" pitchFamily="34" charset="0"/>
                          <a:ea typeface="Calibri" panose="020F0502020204030204" pitchFamily="34" charset="0"/>
                          <a:cs typeface="Arial" panose="020B0604020202020204" pitchFamily="34" charset="0"/>
                        </a:rPr>
                        <a:t>l </a:t>
                      </a:r>
                      <a:r>
                        <a:rPr lang="en-US" sz="1400" dirty="0">
                          <a:solidFill>
                            <a:srgbClr val="282A2B"/>
                          </a:solidFill>
                          <a:effectLst/>
                          <a:latin typeface="Arial" panose="020B0604020202020204" pitchFamily="34" charset="0"/>
                          <a:ea typeface="Calibri" panose="020F0502020204030204" pitchFamily="34" charset="0"/>
                          <a:cs typeface="Arial" panose="020B0604020202020204" pitchFamily="34" charset="0"/>
                        </a:rPr>
                        <a:t>for</a:t>
                      </a:r>
                      <a:r>
                        <a:rPr lang="en-US" sz="1400" spc="30" dirty="0">
                          <a:solidFill>
                            <a:srgbClr val="282A2B"/>
                          </a:solidFill>
                          <a:effectLst/>
                          <a:latin typeface="Arial" panose="020B0604020202020204" pitchFamily="34" charset="0"/>
                          <a:ea typeface="Calibri" panose="020F0502020204030204" pitchFamily="34" charset="0"/>
                          <a:cs typeface="Arial" panose="020B0604020202020204" pitchFamily="34" charset="0"/>
                        </a:rPr>
                        <a:t> </a:t>
                      </a:r>
                      <a:r>
                        <a:rPr lang="en-US" sz="1400" dirty="0">
                          <a:solidFill>
                            <a:srgbClr val="282A2B"/>
                          </a:solidFill>
                          <a:effectLst/>
                          <a:latin typeface="Arial" panose="020B0604020202020204" pitchFamily="34" charset="0"/>
                          <a:ea typeface="Calibri" panose="020F0502020204030204" pitchFamily="34" charset="0"/>
                          <a:cs typeface="Arial" panose="020B0604020202020204" pitchFamily="34" charset="0"/>
                        </a:rPr>
                        <a:t>leisure</a:t>
                      </a:r>
                      <a:r>
                        <a:rPr lang="en-US" sz="1400" spc="-10" dirty="0">
                          <a:solidFill>
                            <a:srgbClr val="282A2B"/>
                          </a:solidFill>
                          <a:effectLst/>
                          <a:latin typeface="Arial" panose="020B0604020202020204" pitchFamily="34" charset="0"/>
                          <a:ea typeface="Calibri" panose="020F0502020204030204" pitchFamily="34" charset="0"/>
                          <a:cs typeface="Arial" panose="020B0604020202020204" pitchFamily="34" charset="0"/>
                        </a:rPr>
                        <a:t> </a:t>
                      </a:r>
                      <a:r>
                        <a:rPr lang="en-US" sz="1400" spc="5" dirty="0">
                          <a:solidFill>
                            <a:srgbClr val="282A2B"/>
                          </a:solidFill>
                          <a:effectLst/>
                          <a:latin typeface="Arial" panose="020B0604020202020204" pitchFamily="34" charset="0"/>
                          <a:ea typeface="Calibri" panose="020F0502020204030204" pitchFamily="34" charset="0"/>
                          <a:cs typeface="Arial" panose="020B0604020202020204" pitchFamily="34" charset="0"/>
                        </a:rPr>
                        <a:t>purposes</a:t>
                      </a:r>
                      <a:r>
                        <a:rPr lang="en-US" sz="1400" dirty="0">
                          <a:solidFill>
                            <a:srgbClr val="6B6B6E"/>
                          </a:solidFill>
                          <a:effectLst/>
                          <a:latin typeface="Arial" panose="020B0604020202020204" pitchFamily="34" charset="0"/>
                          <a:ea typeface="Calibri" panose="020F0502020204030204" pitchFamily="34" charset="0"/>
                          <a:cs typeface="Arial" panose="020B0604020202020204" pitchFamily="34" charset="0"/>
                        </a:rPr>
                        <a:t>,</a:t>
                      </a:r>
                      <a:r>
                        <a:rPr lang="en-US" sz="1400" spc="-75" dirty="0">
                          <a:solidFill>
                            <a:srgbClr val="6B6B6E"/>
                          </a:solidFill>
                          <a:effectLst/>
                          <a:latin typeface="Arial" panose="020B0604020202020204" pitchFamily="34" charset="0"/>
                          <a:ea typeface="Calibri" panose="020F0502020204030204" pitchFamily="34" charset="0"/>
                          <a:cs typeface="Arial" panose="020B0604020202020204" pitchFamily="34" charset="0"/>
                        </a:rPr>
                        <a:t> </a:t>
                      </a:r>
                      <a:r>
                        <a:rPr lang="en-US" sz="1400" dirty="0">
                          <a:solidFill>
                            <a:srgbClr val="282A2B"/>
                          </a:solidFill>
                          <a:effectLst/>
                          <a:latin typeface="Arial" panose="020B0604020202020204" pitchFamily="34" charset="0"/>
                          <a:ea typeface="Calibri" panose="020F0502020204030204" pitchFamily="34" charset="0"/>
                          <a:cs typeface="Arial" panose="020B0604020202020204" pitchFamily="34" charset="0"/>
                        </a:rPr>
                        <a:t>un</a:t>
                      </a:r>
                      <a:r>
                        <a:rPr lang="en-US" sz="1400" spc="-5" dirty="0">
                          <a:solidFill>
                            <a:srgbClr val="282A2B"/>
                          </a:solidFill>
                          <a:effectLst/>
                          <a:latin typeface="Arial" panose="020B0604020202020204" pitchFamily="34" charset="0"/>
                          <a:ea typeface="Calibri" panose="020F0502020204030204" pitchFamily="34" charset="0"/>
                          <a:cs typeface="Arial" panose="020B0604020202020204" pitchFamily="34" charset="0"/>
                        </a:rPr>
                        <a:t>t</a:t>
                      </a:r>
                      <a:r>
                        <a:rPr lang="en-US" sz="1400" spc="-95" dirty="0">
                          <a:solidFill>
                            <a:srgbClr val="525457"/>
                          </a:solidFill>
                          <a:effectLst/>
                          <a:latin typeface="Arial" panose="020B0604020202020204" pitchFamily="34" charset="0"/>
                          <a:ea typeface="Calibri" panose="020F0502020204030204" pitchFamily="34" charset="0"/>
                          <a:cs typeface="Arial" panose="020B0604020202020204" pitchFamily="34" charset="0"/>
                        </a:rPr>
                        <a:t>i</a:t>
                      </a:r>
                      <a:r>
                        <a:rPr lang="en-US" sz="1400" dirty="0">
                          <a:solidFill>
                            <a:srgbClr val="525457"/>
                          </a:solidFill>
                          <a:effectLst/>
                          <a:latin typeface="Arial" panose="020B0604020202020204" pitchFamily="34" charset="0"/>
                          <a:ea typeface="Calibri" panose="020F0502020204030204" pitchFamily="34" charset="0"/>
                          <a:cs typeface="Arial" panose="020B0604020202020204" pitchFamily="34" charset="0"/>
                        </a:rPr>
                        <a:t>l</a:t>
                      </a:r>
                      <a:r>
                        <a:rPr lang="en-US" sz="1400" spc="-130" dirty="0">
                          <a:solidFill>
                            <a:srgbClr val="525457"/>
                          </a:solidFill>
                          <a:effectLst/>
                          <a:latin typeface="Arial" panose="020B0604020202020204" pitchFamily="34" charset="0"/>
                          <a:ea typeface="Calibri" panose="020F0502020204030204" pitchFamily="34" charset="0"/>
                          <a:cs typeface="Arial" panose="020B0604020202020204" pitchFamily="34" charset="0"/>
                        </a:rPr>
                        <a:t> </a:t>
                      </a:r>
                      <a:r>
                        <a:rPr lang="en-US" sz="1400" dirty="0">
                          <a:solidFill>
                            <a:srgbClr val="282A2B"/>
                          </a:solidFill>
                          <a:effectLst/>
                          <a:latin typeface="Arial" panose="020B0604020202020204" pitchFamily="34" charset="0"/>
                          <a:ea typeface="Calibri" panose="020F0502020204030204" pitchFamily="34" charset="0"/>
                          <a:cs typeface="Arial" panose="020B0604020202020204" pitchFamily="34" charset="0"/>
                        </a:rPr>
                        <a:t>directions</a:t>
                      </a:r>
                      <a:r>
                        <a:rPr lang="en-US" sz="1400" spc="10" dirty="0">
                          <a:solidFill>
                            <a:srgbClr val="282A2B"/>
                          </a:solidFill>
                          <a:effectLst/>
                          <a:latin typeface="Arial" panose="020B0604020202020204" pitchFamily="34" charset="0"/>
                          <a:ea typeface="Calibri" panose="020F0502020204030204" pitchFamily="34" charset="0"/>
                          <a:cs typeface="Arial" panose="020B0604020202020204" pitchFamily="34" charset="0"/>
                        </a:rPr>
                        <a:t> </a:t>
                      </a:r>
                      <a:r>
                        <a:rPr lang="en-US" sz="1400" dirty="0">
                          <a:solidFill>
                            <a:srgbClr val="282A2B"/>
                          </a:solidFill>
                          <a:effectLst/>
                          <a:latin typeface="Arial" panose="020B0604020202020204" pitchFamily="34" charset="0"/>
                          <a:ea typeface="Calibri" panose="020F0502020204030204" pitchFamily="34" charset="0"/>
                          <a:cs typeface="Arial" panose="020B0604020202020204" pitchFamily="34" charset="0"/>
                        </a:rPr>
                        <a:t>with</a:t>
                      </a:r>
                      <a:r>
                        <a:rPr lang="en-US" sz="1400" spc="20" dirty="0">
                          <a:solidFill>
                            <a:srgbClr val="282A2B"/>
                          </a:solidFill>
                          <a:effectLst/>
                          <a:latin typeface="Arial" panose="020B0604020202020204" pitchFamily="34" charset="0"/>
                          <a:ea typeface="Calibri" panose="020F0502020204030204" pitchFamily="34" charset="0"/>
                          <a:cs typeface="Arial" panose="020B0604020202020204" pitchFamily="34" charset="0"/>
                        </a:rPr>
                        <a:t> </a:t>
                      </a:r>
                      <a:r>
                        <a:rPr lang="en-US" sz="1400" dirty="0">
                          <a:solidFill>
                            <a:srgbClr val="282A2B"/>
                          </a:solidFill>
                          <a:effectLst/>
                          <a:latin typeface="Arial" panose="020B0604020202020204" pitchFamily="34" charset="0"/>
                          <a:ea typeface="Calibri" panose="020F0502020204030204" pitchFamily="34" charset="0"/>
                          <a:cs typeface="Arial" panose="020B0604020202020204" pitchFamily="34" charset="0"/>
                        </a:rPr>
                        <a:t>health</a:t>
                      </a:r>
                      <a:r>
                        <a:rPr lang="en-US" sz="1400" spc="135" dirty="0">
                          <a:solidFill>
                            <a:srgbClr val="282A2B"/>
                          </a:solidFill>
                          <a:effectLst/>
                          <a:latin typeface="Arial" panose="020B0604020202020204" pitchFamily="34" charset="0"/>
                          <a:ea typeface="Calibri" panose="020F0502020204030204" pitchFamily="34" charset="0"/>
                          <a:cs typeface="Arial" panose="020B0604020202020204" pitchFamily="34" charset="0"/>
                        </a:rPr>
                        <a:t> </a:t>
                      </a:r>
                      <a:r>
                        <a:rPr lang="en-US" sz="1400" dirty="0">
                          <a:solidFill>
                            <a:srgbClr val="282A2B"/>
                          </a:solidFill>
                          <a:effectLst/>
                          <a:latin typeface="Arial" panose="020B0604020202020204" pitchFamily="34" charset="0"/>
                          <a:ea typeface="Calibri" panose="020F0502020204030204" pitchFamily="34" charset="0"/>
                          <a:cs typeface="Arial" panose="020B0604020202020204" pitchFamily="34" charset="0"/>
                        </a:rPr>
                        <a:t>protoc</a:t>
                      </a:r>
                      <a:r>
                        <a:rPr lang="en-US" sz="1400" spc="35" dirty="0">
                          <a:solidFill>
                            <a:srgbClr val="282A2B"/>
                          </a:solidFill>
                          <a:effectLst/>
                          <a:latin typeface="Arial" panose="020B0604020202020204" pitchFamily="34" charset="0"/>
                          <a:ea typeface="Calibri" panose="020F0502020204030204" pitchFamily="34" charset="0"/>
                          <a:cs typeface="Arial" panose="020B0604020202020204" pitchFamily="34" charset="0"/>
                        </a:rPr>
                        <a:t>o</a:t>
                      </a:r>
                      <a:r>
                        <a:rPr lang="en-US" sz="1400" spc="-95" dirty="0">
                          <a:solidFill>
                            <a:srgbClr val="424244"/>
                          </a:solidFill>
                          <a:effectLst/>
                          <a:latin typeface="Arial" panose="020B0604020202020204" pitchFamily="34" charset="0"/>
                          <a:ea typeface="Calibri" panose="020F0502020204030204" pitchFamily="34" charset="0"/>
                          <a:cs typeface="Arial" panose="020B0604020202020204" pitchFamily="34" charset="0"/>
                        </a:rPr>
                        <a:t>l</a:t>
                      </a:r>
                      <a:r>
                        <a:rPr lang="en-US" sz="1400" dirty="0">
                          <a:solidFill>
                            <a:srgbClr val="282A2B"/>
                          </a:solidFill>
                          <a:effectLst/>
                          <a:latin typeface="Arial" panose="020B0604020202020204" pitchFamily="34" charset="0"/>
                          <a:ea typeface="Calibri" panose="020F0502020204030204" pitchFamily="34" charset="0"/>
                          <a:cs typeface="Arial" panose="020B0604020202020204" pitchFamily="34" charset="0"/>
                        </a:rPr>
                        <a:t>s</a:t>
                      </a:r>
                      <a:r>
                        <a:rPr lang="en-US" sz="1400" spc="25" dirty="0">
                          <a:solidFill>
                            <a:srgbClr val="282A2B"/>
                          </a:solidFill>
                          <a:effectLst/>
                          <a:latin typeface="Arial" panose="020B0604020202020204" pitchFamily="34" charset="0"/>
                          <a:ea typeface="Calibri" panose="020F0502020204030204" pitchFamily="34" charset="0"/>
                          <a:cs typeface="Arial" panose="020B0604020202020204" pitchFamily="34" charset="0"/>
                        </a:rPr>
                        <a:t> </a:t>
                      </a:r>
                      <a:r>
                        <a:rPr lang="en-US" sz="1400" dirty="0">
                          <a:solidFill>
                            <a:srgbClr val="282A2B"/>
                          </a:solidFill>
                          <a:effectLst/>
                          <a:latin typeface="Arial" panose="020B0604020202020204" pitchFamily="34" charset="0"/>
                          <a:ea typeface="Calibri" panose="020F0502020204030204" pitchFamily="34" charset="0"/>
                          <a:cs typeface="Arial" panose="020B0604020202020204" pitchFamily="34" charset="0"/>
                        </a:rPr>
                        <a:t>and</a:t>
                      </a:r>
                      <a:r>
                        <a:rPr lang="en-US" sz="1400" spc="5" dirty="0">
                          <a:solidFill>
                            <a:srgbClr val="282A2B"/>
                          </a:solidFill>
                          <a:effectLst/>
                          <a:latin typeface="Arial" panose="020B0604020202020204" pitchFamily="34" charset="0"/>
                          <a:ea typeface="Calibri" panose="020F0502020204030204" pitchFamily="34" charset="0"/>
                          <a:cs typeface="Arial" panose="020B0604020202020204" pitchFamily="34" charset="0"/>
                        </a:rPr>
                        <a:t> </a:t>
                      </a:r>
                      <a:r>
                        <a:rPr lang="en-US" sz="1400" dirty="0">
                          <a:solidFill>
                            <a:srgbClr val="282A2B"/>
                          </a:solidFill>
                          <a:effectLst/>
                          <a:latin typeface="Arial" panose="020B0604020202020204" pitchFamily="34" charset="0"/>
                          <a:ea typeface="Calibri" panose="020F0502020204030204" pitchFamily="34" charset="0"/>
                          <a:cs typeface="Arial" panose="020B0604020202020204" pitchFamily="34" charset="0"/>
                        </a:rPr>
                        <a:t>soc</a:t>
                      </a:r>
                      <a:r>
                        <a:rPr lang="en-US" sz="1400" spc="-25" dirty="0">
                          <a:solidFill>
                            <a:srgbClr val="282A2B"/>
                          </a:solidFill>
                          <a:effectLst/>
                          <a:latin typeface="Arial" panose="020B0604020202020204" pitchFamily="34" charset="0"/>
                          <a:ea typeface="Calibri" panose="020F0502020204030204" pitchFamily="34" charset="0"/>
                          <a:cs typeface="Arial" panose="020B0604020202020204" pitchFamily="34" charset="0"/>
                        </a:rPr>
                        <a:t>i</a:t>
                      </a:r>
                      <a:r>
                        <a:rPr lang="en-US" sz="1400" dirty="0">
                          <a:solidFill>
                            <a:srgbClr val="282A2B"/>
                          </a:solidFill>
                          <a:effectLst/>
                          <a:latin typeface="Arial" panose="020B0604020202020204" pitchFamily="34" charset="0"/>
                          <a:ea typeface="Calibri" panose="020F0502020204030204" pitchFamily="34" charset="0"/>
                          <a:cs typeface="Arial" panose="020B0604020202020204" pitchFamily="34" charset="0"/>
                        </a:rPr>
                        <a:t>al</a:t>
                      </a:r>
                      <a:r>
                        <a:rPr lang="en-US" sz="1400" spc="-5" dirty="0">
                          <a:solidFill>
                            <a:srgbClr val="282A2B"/>
                          </a:solidFill>
                          <a:effectLst/>
                          <a:latin typeface="Arial" panose="020B0604020202020204" pitchFamily="34" charset="0"/>
                          <a:ea typeface="Calibri" panose="020F0502020204030204" pitchFamily="34" charset="0"/>
                          <a:cs typeface="Arial" panose="020B0604020202020204" pitchFamily="34" charset="0"/>
                        </a:rPr>
                        <a:t> </a:t>
                      </a:r>
                      <a:r>
                        <a:rPr lang="en-US" sz="1400" spc="-45" dirty="0">
                          <a:solidFill>
                            <a:srgbClr val="282A2B"/>
                          </a:solidFill>
                          <a:effectLst/>
                          <a:latin typeface="Arial" panose="020B0604020202020204" pitchFamily="34" charset="0"/>
                          <a:ea typeface="Calibri" panose="020F0502020204030204" pitchFamily="34" charset="0"/>
                          <a:cs typeface="Arial" panose="020B0604020202020204" pitchFamily="34" charset="0"/>
                        </a:rPr>
                        <a:t>distancing</a:t>
                      </a:r>
                      <a:r>
                        <a:rPr lang="en-US" sz="1400" spc="-25" dirty="0">
                          <a:solidFill>
                            <a:srgbClr val="282A2B"/>
                          </a:solidFill>
                          <a:effectLst/>
                          <a:latin typeface="Arial" panose="020B0604020202020204" pitchFamily="34" charset="0"/>
                          <a:ea typeface="Calibri" panose="020F0502020204030204" pitchFamily="34" charset="0"/>
                          <a:cs typeface="Arial" panose="020B0604020202020204" pitchFamily="34" charset="0"/>
                        </a:rPr>
                        <a:t> </a:t>
                      </a:r>
                      <a:r>
                        <a:rPr lang="en-US" sz="1400" dirty="0">
                          <a:solidFill>
                            <a:srgbClr val="282A2B"/>
                          </a:solidFill>
                          <a:effectLst/>
                          <a:latin typeface="Arial" panose="020B0604020202020204" pitchFamily="34" charset="0"/>
                          <a:ea typeface="Calibri" panose="020F0502020204030204" pitchFamily="34" charset="0"/>
                          <a:cs typeface="Arial" panose="020B0604020202020204" pitchFamily="34" charset="0"/>
                        </a:rPr>
                        <a:t>measures</a:t>
                      </a:r>
                      <a:r>
                        <a:rPr lang="en-US" sz="1400" spc="60" dirty="0">
                          <a:solidFill>
                            <a:srgbClr val="282A2B"/>
                          </a:solidFill>
                          <a:effectLst/>
                          <a:latin typeface="Arial" panose="020B0604020202020204" pitchFamily="34" charset="0"/>
                          <a:ea typeface="Calibri" panose="020F0502020204030204" pitchFamily="34" charset="0"/>
                          <a:cs typeface="Arial" panose="020B0604020202020204" pitchFamily="34" charset="0"/>
                        </a:rPr>
                        <a:t> </a:t>
                      </a:r>
                      <a:r>
                        <a:rPr lang="en-US" sz="1400" dirty="0">
                          <a:solidFill>
                            <a:srgbClr val="282A2B"/>
                          </a:solidFill>
                          <a:effectLst/>
                          <a:latin typeface="Arial" panose="020B0604020202020204" pitchFamily="34" charset="0"/>
                          <a:ea typeface="Calibri" panose="020F0502020204030204" pitchFamily="34" charset="0"/>
                          <a:cs typeface="Arial" panose="020B0604020202020204" pitchFamily="34" charset="0"/>
                        </a:rPr>
                        <a:t>are</a:t>
                      </a:r>
                      <a:r>
                        <a:rPr lang="en-US" sz="1400" spc="55" dirty="0">
                          <a:solidFill>
                            <a:srgbClr val="282A2B"/>
                          </a:solidFill>
                          <a:effectLst/>
                          <a:latin typeface="Arial" panose="020B0604020202020204" pitchFamily="34" charset="0"/>
                          <a:ea typeface="Calibri" panose="020F0502020204030204" pitchFamily="34" charset="0"/>
                          <a:cs typeface="Arial" panose="020B0604020202020204" pitchFamily="34" charset="0"/>
                        </a:rPr>
                        <a:t> </a:t>
                      </a:r>
                      <a:r>
                        <a:rPr lang="en-US" sz="1400" spc="-90" dirty="0">
                          <a:solidFill>
                            <a:srgbClr val="424244"/>
                          </a:solidFill>
                          <a:effectLst/>
                          <a:latin typeface="Arial" panose="020B0604020202020204" pitchFamily="34" charset="0"/>
                          <a:ea typeface="Calibri" panose="020F0502020204030204" pitchFamily="34" charset="0"/>
                          <a:cs typeface="Arial" panose="020B0604020202020204" pitchFamily="34" charset="0"/>
                        </a:rPr>
                        <a:t>i</a:t>
                      </a:r>
                      <a:r>
                        <a:rPr lang="en-US" sz="1400" dirty="0">
                          <a:solidFill>
                            <a:srgbClr val="282A2B"/>
                          </a:solidFill>
                          <a:effectLst/>
                          <a:latin typeface="Arial" panose="020B0604020202020204" pitchFamily="34" charset="0"/>
                          <a:ea typeface="Calibri" panose="020F0502020204030204" pitchFamily="34" charset="0"/>
                          <a:cs typeface="Arial" panose="020B0604020202020204" pitchFamily="34" charset="0"/>
                        </a:rPr>
                        <a:t>ssued</a:t>
                      </a:r>
                      <a:r>
                        <a:rPr lang="en-US" sz="1400" spc="80" dirty="0">
                          <a:solidFill>
                            <a:srgbClr val="282A2B"/>
                          </a:solidFill>
                          <a:effectLst/>
                          <a:latin typeface="Arial" panose="020B0604020202020204" pitchFamily="34" charset="0"/>
                          <a:ea typeface="Calibri" panose="020F0502020204030204" pitchFamily="34" charset="0"/>
                          <a:cs typeface="Arial" panose="020B0604020202020204" pitchFamily="34" charset="0"/>
                        </a:rPr>
                        <a:t> </a:t>
                      </a:r>
                      <a:r>
                        <a:rPr lang="en-US" sz="1400" dirty="0">
                          <a:solidFill>
                            <a:srgbClr val="282A2B"/>
                          </a:solidFill>
                          <a:effectLst/>
                          <a:latin typeface="Arial" panose="020B0604020202020204" pitchFamily="34" charset="0"/>
                          <a:ea typeface="Calibri" panose="020F0502020204030204" pitchFamily="34" charset="0"/>
                          <a:cs typeface="Arial" panose="020B0604020202020204" pitchFamily="34" charset="0"/>
                        </a:rPr>
                        <a:t>by</a:t>
                      </a:r>
                      <a:r>
                        <a:rPr lang="en-US" sz="1400" spc="10" dirty="0">
                          <a:solidFill>
                            <a:srgbClr val="282A2B"/>
                          </a:solidFill>
                          <a:effectLst/>
                          <a:latin typeface="Arial" panose="020B0604020202020204" pitchFamily="34" charset="0"/>
                          <a:ea typeface="Calibri" panose="020F0502020204030204" pitchFamily="34" charset="0"/>
                          <a:cs typeface="Arial" panose="020B0604020202020204" pitchFamily="34" charset="0"/>
                        </a:rPr>
                        <a:t> </a:t>
                      </a:r>
                      <a:r>
                        <a:rPr lang="en-US" sz="1400" dirty="0">
                          <a:solidFill>
                            <a:srgbClr val="282A2B"/>
                          </a:solidFill>
                          <a:effectLst/>
                          <a:latin typeface="Arial" panose="020B0604020202020204" pitchFamily="34" charset="0"/>
                          <a:ea typeface="Calibri" panose="020F0502020204030204" pitchFamily="34" charset="0"/>
                          <a:cs typeface="Arial" panose="020B0604020202020204" pitchFamily="34" charset="0"/>
                        </a:rPr>
                        <a:t>the</a:t>
                      </a:r>
                      <a:r>
                        <a:rPr lang="en-US" sz="1400" spc="60" dirty="0">
                          <a:solidFill>
                            <a:srgbClr val="282A2B"/>
                          </a:solidFill>
                          <a:effectLst/>
                          <a:latin typeface="Arial" panose="020B0604020202020204" pitchFamily="34" charset="0"/>
                          <a:ea typeface="Calibri" panose="020F0502020204030204" pitchFamily="34" charset="0"/>
                          <a:cs typeface="Arial" panose="020B0604020202020204" pitchFamily="34" charset="0"/>
                        </a:rPr>
                        <a:t> </a:t>
                      </a:r>
                      <a:r>
                        <a:rPr lang="en-US" sz="1400" dirty="0">
                          <a:solidFill>
                            <a:srgbClr val="282A2B"/>
                          </a:solidFill>
                          <a:effectLst/>
                          <a:latin typeface="Arial" panose="020B0604020202020204" pitchFamily="34" charset="0"/>
                          <a:ea typeface="Calibri" panose="020F0502020204030204" pitchFamily="34" charset="0"/>
                          <a:cs typeface="Arial" panose="020B0604020202020204" pitchFamily="34" charset="0"/>
                        </a:rPr>
                        <a:t>relevant</a:t>
                      </a:r>
                      <a:r>
                        <a:rPr lang="en-US" sz="1400" spc="65" dirty="0">
                          <a:solidFill>
                            <a:srgbClr val="282A2B"/>
                          </a:solidFill>
                          <a:effectLst/>
                          <a:latin typeface="Arial" panose="020B0604020202020204" pitchFamily="34" charset="0"/>
                          <a:ea typeface="Calibri" panose="020F0502020204030204" pitchFamily="34" charset="0"/>
                          <a:cs typeface="Arial" panose="020B0604020202020204" pitchFamily="34" charset="0"/>
                        </a:rPr>
                        <a:t> </a:t>
                      </a:r>
                      <a:r>
                        <a:rPr lang="en-US" sz="1400" dirty="0">
                          <a:solidFill>
                            <a:srgbClr val="282A2B"/>
                          </a:solidFill>
                          <a:effectLst/>
                          <a:latin typeface="Arial" panose="020B0604020202020204" pitchFamily="34" charset="0"/>
                          <a:ea typeface="Calibri" panose="020F0502020204030204" pitchFamily="34" charset="0"/>
                          <a:cs typeface="Arial" panose="020B0604020202020204" pitchFamily="34" charset="0"/>
                        </a:rPr>
                        <a:t>Cabinet member</a:t>
                      </a:r>
                      <a:r>
                        <a:rPr lang="en-US" sz="1400" spc="-50" dirty="0">
                          <a:solidFill>
                            <a:srgbClr val="282A2B"/>
                          </a:solidFill>
                          <a:effectLst/>
                          <a:latin typeface="Arial" panose="020B0604020202020204" pitchFamily="34" charset="0"/>
                          <a:ea typeface="Calibri" panose="020F0502020204030204" pitchFamily="34" charset="0"/>
                          <a:cs typeface="Arial" panose="020B0604020202020204" pitchFamily="34" charset="0"/>
                        </a:rPr>
                        <a:t> </a:t>
                      </a:r>
                      <a:r>
                        <a:rPr lang="en-US" sz="1400" dirty="0">
                          <a:solidFill>
                            <a:srgbClr val="282A2B"/>
                          </a:solidFill>
                          <a:effectLst/>
                          <a:latin typeface="Arial" panose="020B0604020202020204" pitchFamily="34" charset="0"/>
                          <a:ea typeface="Calibri" panose="020F0502020204030204" pitchFamily="34" charset="0"/>
                          <a:cs typeface="Arial" panose="020B0604020202020204" pitchFamily="34" charset="0"/>
                        </a:rPr>
                        <a:t>responsible</a:t>
                      </a:r>
                      <a:r>
                        <a:rPr lang="en-US" sz="1400" spc="-130" dirty="0">
                          <a:solidFill>
                            <a:srgbClr val="282A2B"/>
                          </a:solidFill>
                          <a:effectLst/>
                          <a:latin typeface="Arial" panose="020B0604020202020204" pitchFamily="34" charset="0"/>
                          <a:ea typeface="Calibri" panose="020F0502020204030204" pitchFamily="34" charset="0"/>
                          <a:cs typeface="Arial" panose="020B0604020202020204" pitchFamily="34" charset="0"/>
                        </a:rPr>
                        <a:t> </a:t>
                      </a:r>
                      <a:r>
                        <a:rPr lang="en-US" sz="1400" dirty="0">
                          <a:solidFill>
                            <a:srgbClr val="282A2B"/>
                          </a:solidFill>
                          <a:effectLst/>
                          <a:latin typeface="Arial" panose="020B0604020202020204" pitchFamily="34" charset="0"/>
                          <a:ea typeface="Calibri" panose="020F0502020204030204" pitchFamily="34" charset="0"/>
                          <a:cs typeface="Arial" panose="020B0604020202020204" pitchFamily="34" charset="0"/>
                        </a:rPr>
                        <a:t>for</a:t>
                      </a:r>
                      <a:r>
                        <a:rPr lang="en-US" sz="1400" spc="-85" dirty="0">
                          <a:solidFill>
                            <a:srgbClr val="282A2B"/>
                          </a:solidFill>
                          <a:effectLst/>
                          <a:latin typeface="Arial" panose="020B0604020202020204" pitchFamily="34" charset="0"/>
                          <a:ea typeface="Calibri" panose="020F0502020204030204" pitchFamily="34" charset="0"/>
                          <a:cs typeface="Arial" panose="020B0604020202020204" pitchFamily="34" charset="0"/>
                        </a:rPr>
                        <a:t> </a:t>
                      </a:r>
                      <a:r>
                        <a:rPr lang="en-US" sz="1400" dirty="0">
                          <a:solidFill>
                            <a:srgbClr val="282A2B"/>
                          </a:solidFill>
                          <a:effectLst/>
                          <a:latin typeface="Arial" panose="020B0604020202020204" pitchFamily="34" charset="0"/>
                          <a:ea typeface="Calibri" panose="020F0502020204030204" pitchFamily="34" charset="0"/>
                          <a:cs typeface="Arial" panose="020B0604020202020204" pitchFamily="34" charset="0"/>
                        </a:rPr>
                        <a:t>transport</a:t>
                      </a:r>
                      <a:r>
                        <a:rPr lang="en-US" sz="1400" spc="-195" dirty="0">
                          <a:solidFill>
                            <a:srgbClr val="282A2B"/>
                          </a:solidFill>
                          <a:effectLst/>
                          <a:latin typeface="Arial" panose="020B0604020202020204" pitchFamily="34" charset="0"/>
                          <a:ea typeface="Calibri" panose="020F0502020204030204" pitchFamily="34" charset="0"/>
                          <a:cs typeface="Arial" panose="020B0604020202020204" pitchFamily="34" charset="0"/>
                        </a:rPr>
                        <a:t> </a:t>
                      </a:r>
                      <a:r>
                        <a:rPr lang="en-US" sz="1400" dirty="0">
                          <a:solidFill>
                            <a:srgbClr val="6B6B6E"/>
                          </a:solidFill>
                          <a:effectLst/>
                          <a:latin typeface="Arial" panose="020B0604020202020204" pitchFamily="34" charset="0"/>
                          <a:ea typeface="Calibri" panose="020F0502020204030204" pitchFamily="34" charset="0"/>
                          <a:cs typeface="Arial" panose="020B0604020202020204" pitchFamily="34" charset="0"/>
                        </a:rPr>
                        <a:t>.</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tc>
                <a:extLst>
                  <a:ext uri="{0D108BD9-81ED-4DB2-BD59-A6C34878D82A}">
                    <a16:rowId xmlns:a16="http://schemas.microsoft.com/office/drawing/2014/main" val="1921955003"/>
                  </a:ext>
                </a:extLst>
              </a:tr>
              <a:tr h="339177">
                <a:tc>
                  <a:txBody>
                    <a:bodyPr/>
                    <a:lstStyle/>
                    <a:p>
                      <a:r>
                        <a:rPr lang="en-ZA" sz="1400" dirty="0">
                          <a:latin typeface="Arial" panose="020B0604020202020204" pitchFamily="34" charset="0"/>
                          <a:cs typeface="Arial" panose="020B0604020202020204" pitchFamily="34" charset="0"/>
                        </a:rPr>
                        <a:t>5</a:t>
                      </a:r>
                      <a:endParaRPr lang="en-GB" sz="1400" dirty="0">
                        <a:latin typeface="Arial" panose="020B0604020202020204" pitchFamily="34" charset="0"/>
                        <a:cs typeface="Arial" panose="020B0604020202020204" pitchFamily="34" charset="0"/>
                      </a:endParaRPr>
                    </a:p>
                  </a:txBody>
                  <a:tcPr/>
                </a:tc>
                <a:tc>
                  <a:txBody>
                    <a:bodyPr/>
                    <a:lstStyle/>
                    <a:p>
                      <a:pPr marL="66040" algn="just">
                        <a:lnSpc>
                          <a:spcPct val="100000"/>
                        </a:lnSpc>
                        <a:spcBef>
                          <a:spcPts val="600"/>
                        </a:spcBef>
                        <a:spcAft>
                          <a:spcPts val="0"/>
                        </a:spcAft>
                      </a:pPr>
                      <a:r>
                        <a:rPr lang="en-US" sz="1400" dirty="0">
                          <a:solidFill>
                            <a:srgbClr val="282A2B"/>
                          </a:solidFill>
                          <a:effectLst/>
                          <a:latin typeface="Arial" panose="020B0604020202020204" pitchFamily="34" charset="0"/>
                          <a:ea typeface="Calibri" panose="020F0502020204030204" pitchFamily="34" charset="0"/>
                          <a:cs typeface="Arial" panose="020B0604020202020204" pitchFamily="34" charset="0"/>
                        </a:rPr>
                        <a:t>Passeng</a:t>
                      </a:r>
                      <a:r>
                        <a:rPr lang="en-US" sz="1400" spc="-10" dirty="0">
                          <a:solidFill>
                            <a:srgbClr val="282A2B"/>
                          </a:solidFill>
                          <a:effectLst/>
                          <a:latin typeface="Arial" panose="020B0604020202020204" pitchFamily="34" charset="0"/>
                          <a:ea typeface="Calibri" panose="020F0502020204030204" pitchFamily="34" charset="0"/>
                          <a:cs typeface="Arial" panose="020B0604020202020204" pitchFamily="34" charset="0"/>
                        </a:rPr>
                        <a:t>e</a:t>
                      </a:r>
                      <a:r>
                        <a:rPr lang="en-US" sz="1400" dirty="0">
                          <a:solidFill>
                            <a:srgbClr val="424244"/>
                          </a:solidFill>
                          <a:effectLst/>
                          <a:latin typeface="Arial" panose="020B0604020202020204" pitchFamily="34" charset="0"/>
                          <a:ea typeface="Calibri" panose="020F0502020204030204" pitchFamily="34" charset="0"/>
                          <a:cs typeface="Arial" panose="020B0604020202020204" pitchFamily="34" charset="0"/>
                        </a:rPr>
                        <a:t>r</a:t>
                      </a:r>
                      <a:r>
                        <a:rPr lang="en-US" sz="1400" spc="-40" dirty="0">
                          <a:solidFill>
                            <a:srgbClr val="424244"/>
                          </a:solidFill>
                          <a:effectLst/>
                          <a:latin typeface="Arial" panose="020B0604020202020204" pitchFamily="34" charset="0"/>
                          <a:ea typeface="Calibri" panose="020F0502020204030204" pitchFamily="34" charset="0"/>
                          <a:cs typeface="Arial" panose="020B0604020202020204" pitchFamily="34" charset="0"/>
                        </a:rPr>
                        <a:t> </a:t>
                      </a:r>
                      <a:r>
                        <a:rPr lang="en-US" sz="1400" dirty="0">
                          <a:solidFill>
                            <a:srgbClr val="282A2B"/>
                          </a:solidFill>
                          <a:effectLst/>
                          <a:latin typeface="Arial" panose="020B0604020202020204" pitchFamily="34" charset="0"/>
                          <a:ea typeface="Calibri" panose="020F0502020204030204" pitchFamily="34" charset="0"/>
                          <a:cs typeface="Arial" panose="020B0604020202020204" pitchFamily="34" charset="0"/>
                        </a:rPr>
                        <a:t>sh</a:t>
                      </a:r>
                      <a:r>
                        <a:rPr lang="en-US" sz="1400" spc="20" dirty="0">
                          <a:solidFill>
                            <a:srgbClr val="282A2B"/>
                          </a:solidFill>
                          <a:effectLst/>
                          <a:latin typeface="Arial" panose="020B0604020202020204" pitchFamily="34" charset="0"/>
                          <a:ea typeface="Calibri" panose="020F0502020204030204" pitchFamily="34" charset="0"/>
                          <a:cs typeface="Arial" panose="020B0604020202020204" pitchFamily="34" charset="0"/>
                        </a:rPr>
                        <a:t>i</a:t>
                      </a:r>
                      <a:r>
                        <a:rPr lang="en-US" sz="1400" dirty="0">
                          <a:solidFill>
                            <a:srgbClr val="282A2B"/>
                          </a:solidFill>
                          <a:effectLst/>
                          <a:latin typeface="Arial" panose="020B0604020202020204" pitchFamily="34" charset="0"/>
                          <a:ea typeface="Calibri" panose="020F0502020204030204" pitchFamily="34" charset="0"/>
                          <a:cs typeface="Arial" panose="020B0604020202020204" pitchFamily="34" charset="0"/>
                        </a:rPr>
                        <a:t>ps</a:t>
                      </a:r>
                      <a:r>
                        <a:rPr lang="en-US" sz="1400" spc="-65" dirty="0">
                          <a:solidFill>
                            <a:srgbClr val="282A2B"/>
                          </a:solidFill>
                          <a:effectLst/>
                          <a:latin typeface="Arial" panose="020B0604020202020204" pitchFamily="34" charset="0"/>
                          <a:ea typeface="Calibri" panose="020F0502020204030204" pitchFamily="34" charset="0"/>
                          <a:cs typeface="Arial" panose="020B0604020202020204" pitchFamily="34" charset="0"/>
                        </a:rPr>
                        <a:t> </a:t>
                      </a:r>
                      <a:r>
                        <a:rPr lang="en-US" sz="1400" dirty="0">
                          <a:solidFill>
                            <a:srgbClr val="282A2B"/>
                          </a:solidFill>
                          <a:effectLst/>
                          <a:latin typeface="Arial" panose="020B0604020202020204" pitchFamily="34" charset="0"/>
                          <a:ea typeface="Calibri" panose="020F0502020204030204" pitchFamily="34" charset="0"/>
                          <a:cs typeface="Arial" panose="020B0604020202020204" pitchFamily="34" charset="0"/>
                        </a:rPr>
                        <a:t>for</a:t>
                      </a:r>
                      <a:r>
                        <a:rPr lang="en-US" sz="1400" spc="55" dirty="0">
                          <a:solidFill>
                            <a:srgbClr val="282A2B"/>
                          </a:solidFill>
                          <a:effectLst/>
                          <a:latin typeface="Arial" panose="020B0604020202020204" pitchFamily="34" charset="0"/>
                          <a:ea typeface="Calibri" panose="020F0502020204030204" pitchFamily="34" charset="0"/>
                          <a:cs typeface="Arial" panose="020B0604020202020204" pitchFamily="34" charset="0"/>
                        </a:rPr>
                        <a:t> </a:t>
                      </a:r>
                      <a:r>
                        <a:rPr lang="en-US" sz="1400" spc="-115" dirty="0">
                          <a:solidFill>
                            <a:srgbClr val="282A2B"/>
                          </a:solidFill>
                          <a:effectLst/>
                          <a:latin typeface="Arial" panose="020B0604020202020204" pitchFamily="34" charset="0"/>
                          <a:ea typeface="Calibri" panose="020F0502020204030204" pitchFamily="34" charset="0"/>
                          <a:cs typeface="Arial" panose="020B0604020202020204" pitchFamily="34" charset="0"/>
                        </a:rPr>
                        <a:t>l</a:t>
                      </a:r>
                      <a:r>
                        <a:rPr lang="en-US" sz="1400" spc="-10" dirty="0">
                          <a:solidFill>
                            <a:srgbClr val="282A2B"/>
                          </a:solidFill>
                          <a:effectLst/>
                          <a:latin typeface="Arial" panose="020B0604020202020204" pitchFamily="34" charset="0"/>
                          <a:ea typeface="Calibri" panose="020F0502020204030204" pitchFamily="34" charset="0"/>
                          <a:cs typeface="Arial" panose="020B0604020202020204" pitchFamily="34" charset="0"/>
                        </a:rPr>
                        <a:t>e</a:t>
                      </a:r>
                      <a:r>
                        <a:rPr lang="en-US" sz="1400" spc="-95" dirty="0">
                          <a:solidFill>
                            <a:srgbClr val="424244"/>
                          </a:solidFill>
                          <a:effectLst/>
                          <a:latin typeface="Arial" panose="020B0604020202020204" pitchFamily="34" charset="0"/>
                          <a:ea typeface="Calibri" panose="020F0502020204030204" pitchFamily="34" charset="0"/>
                          <a:cs typeface="Arial" panose="020B0604020202020204" pitchFamily="34" charset="0"/>
                        </a:rPr>
                        <a:t>i</a:t>
                      </a:r>
                      <a:r>
                        <a:rPr lang="en-US" sz="1400" dirty="0">
                          <a:solidFill>
                            <a:srgbClr val="282A2B"/>
                          </a:solidFill>
                          <a:effectLst/>
                          <a:latin typeface="Arial" panose="020B0604020202020204" pitchFamily="34" charset="0"/>
                          <a:ea typeface="Calibri" panose="020F0502020204030204" pitchFamily="34" charset="0"/>
                          <a:cs typeface="Arial" panose="020B0604020202020204" pitchFamily="34" charset="0"/>
                        </a:rPr>
                        <a:t>sure</a:t>
                      </a:r>
                      <a:r>
                        <a:rPr lang="en-US" sz="1400" spc="40" dirty="0">
                          <a:solidFill>
                            <a:srgbClr val="282A2B"/>
                          </a:solidFill>
                          <a:effectLst/>
                          <a:latin typeface="Arial" panose="020B0604020202020204" pitchFamily="34" charset="0"/>
                          <a:ea typeface="Calibri" panose="020F0502020204030204" pitchFamily="34" charset="0"/>
                          <a:cs typeface="Arial" panose="020B0604020202020204" pitchFamily="34" charset="0"/>
                        </a:rPr>
                        <a:t> </a:t>
                      </a:r>
                      <a:r>
                        <a:rPr lang="en-US" sz="1400" dirty="0">
                          <a:solidFill>
                            <a:srgbClr val="282A2B"/>
                          </a:solidFill>
                          <a:effectLst/>
                          <a:latin typeface="Arial" panose="020B0604020202020204" pitchFamily="34" charset="0"/>
                          <a:ea typeface="Calibri" panose="020F0502020204030204" pitchFamily="34" charset="0"/>
                          <a:cs typeface="Arial" panose="020B0604020202020204" pitchFamily="34" charset="0"/>
                        </a:rPr>
                        <a:t>purpose</a:t>
                      </a:r>
                      <a:r>
                        <a:rPr lang="en-US" sz="1400" spc="75" dirty="0">
                          <a:solidFill>
                            <a:srgbClr val="282A2B"/>
                          </a:solidFill>
                          <a:effectLst/>
                          <a:latin typeface="Arial" panose="020B0604020202020204" pitchFamily="34" charset="0"/>
                          <a:ea typeface="Calibri" panose="020F0502020204030204" pitchFamily="34" charset="0"/>
                          <a:cs typeface="Arial" panose="020B0604020202020204" pitchFamily="34" charset="0"/>
                        </a:rPr>
                        <a:t>s</a:t>
                      </a:r>
                      <a:r>
                        <a:rPr lang="en-US" sz="1400" dirty="0">
                          <a:solidFill>
                            <a:srgbClr val="6B6B6E"/>
                          </a:solidFill>
                          <a:effectLst/>
                          <a:latin typeface="Arial" panose="020B0604020202020204" pitchFamily="34" charset="0"/>
                          <a:ea typeface="Calibri" panose="020F0502020204030204" pitchFamily="34" charset="0"/>
                          <a:cs typeface="Arial" panose="020B0604020202020204" pitchFamily="34" charset="0"/>
                        </a:rPr>
                        <a:t>.</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tc>
                <a:extLst>
                  <a:ext uri="{0D108BD9-81ED-4DB2-BD59-A6C34878D82A}">
                    <a16:rowId xmlns:a16="http://schemas.microsoft.com/office/drawing/2014/main" val="3707852667"/>
                  </a:ext>
                </a:extLst>
              </a:tr>
              <a:tr h="463009">
                <a:tc>
                  <a:txBody>
                    <a:bodyPr/>
                    <a:lstStyle/>
                    <a:p>
                      <a:r>
                        <a:rPr lang="en-ZA" sz="1400" dirty="0">
                          <a:latin typeface="Arial" panose="020B0604020202020204" pitchFamily="34" charset="0"/>
                          <a:cs typeface="Arial" panose="020B0604020202020204" pitchFamily="34" charset="0"/>
                        </a:rPr>
                        <a:t>6</a:t>
                      </a:r>
                      <a:endParaRPr lang="en-GB" sz="1400" dirty="0">
                        <a:latin typeface="Arial" panose="020B0604020202020204" pitchFamily="34" charset="0"/>
                        <a:cs typeface="Arial" panose="020B0604020202020204" pitchFamily="34" charset="0"/>
                      </a:endParaRPr>
                    </a:p>
                  </a:txBody>
                  <a:tcPr/>
                </a:tc>
                <a:tc>
                  <a:txBody>
                    <a:bodyPr/>
                    <a:lstStyle/>
                    <a:p>
                      <a:pPr marL="62865" marR="62230" indent="-3175" algn="just">
                        <a:lnSpc>
                          <a:spcPct val="100000"/>
                        </a:lnSpc>
                        <a:spcBef>
                          <a:spcPts val="600"/>
                        </a:spcBef>
                        <a:spcAft>
                          <a:spcPts val="0"/>
                        </a:spcAft>
                      </a:pPr>
                      <a:r>
                        <a:rPr lang="en-US" sz="1400" dirty="0">
                          <a:solidFill>
                            <a:srgbClr val="282A2B"/>
                          </a:solidFill>
                          <a:effectLst/>
                          <a:latin typeface="Arial" panose="020B0604020202020204" pitchFamily="34" charset="0"/>
                          <a:ea typeface="Calibri" panose="020F0502020204030204" pitchFamily="34" charset="0"/>
                          <a:cs typeface="Arial" panose="020B0604020202020204" pitchFamily="34" charset="0"/>
                        </a:rPr>
                        <a:t>Conferences</a:t>
                      </a:r>
                      <a:r>
                        <a:rPr lang="en-US" sz="1400" spc="90" dirty="0">
                          <a:solidFill>
                            <a:srgbClr val="282A2B"/>
                          </a:solidFill>
                          <a:effectLst/>
                          <a:latin typeface="Arial" panose="020B0604020202020204" pitchFamily="34" charset="0"/>
                          <a:ea typeface="Calibri" panose="020F0502020204030204" pitchFamily="34" charset="0"/>
                          <a:cs typeface="Arial" panose="020B0604020202020204" pitchFamily="34" charset="0"/>
                        </a:rPr>
                        <a:t> </a:t>
                      </a:r>
                      <a:r>
                        <a:rPr lang="en-US" sz="1400" dirty="0">
                          <a:solidFill>
                            <a:srgbClr val="282A2B"/>
                          </a:solidFill>
                          <a:effectLst/>
                          <a:latin typeface="Arial" panose="020B0604020202020204" pitchFamily="34" charset="0"/>
                          <a:ea typeface="Calibri" panose="020F0502020204030204" pitchFamily="34" charset="0"/>
                          <a:cs typeface="Arial" panose="020B0604020202020204" pitchFamily="34" charset="0"/>
                        </a:rPr>
                        <a:t>and</a:t>
                      </a:r>
                      <a:r>
                        <a:rPr lang="en-US" sz="1400" spc="25" dirty="0">
                          <a:solidFill>
                            <a:srgbClr val="282A2B"/>
                          </a:solidFill>
                          <a:effectLst/>
                          <a:latin typeface="Arial" panose="020B0604020202020204" pitchFamily="34" charset="0"/>
                          <a:ea typeface="Calibri" panose="020F0502020204030204" pitchFamily="34" charset="0"/>
                          <a:cs typeface="Arial" panose="020B0604020202020204" pitchFamily="34" charset="0"/>
                        </a:rPr>
                        <a:t> </a:t>
                      </a:r>
                      <a:r>
                        <a:rPr lang="en-US" sz="1400" dirty="0">
                          <a:solidFill>
                            <a:srgbClr val="282A2B"/>
                          </a:solidFill>
                          <a:effectLst/>
                          <a:latin typeface="Arial" panose="020B0604020202020204" pitchFamily="34" charset="0"/>
                          <a:ea typeface="Calibri" panose="020F0502020204030204" pitchFamily="34" charset="0"/>
                          <a:cs typeface="Arial" panose="020B0604020202020204" pitchFamily="34" charset="0"/>
                        </a:rPr>
                        <a:t>event</a:t>
                      </a:r>
                      <a:r>
                        <a:rPr lang="en-US" sz="1400" spc="40" dirty="0">
                          <a:solidFill>
                            <a:srgbClr val="282A2B"/>
                          </a:solidFill>
                          <a:effectLst/>
                          <a:latin typeface="Arial" panose="020B0604020202020204" pitchFamily="34" charset="0"/>
                          <a:ea typeface="Calibri" panose="020F0502020204030204" pitchFamily="34" charset="0"/>
                          <a:cs typeface="Arial" panose="020B0604020202020204" pitchFamily="34" charset="0"/>
                        </a:rPr>
                        <a:t>s</a:t>
                      </a:r>
                      <a:r>
                        <a:rPr lang="en-US" sz="1400" dirty="0">
                          <a:solidFill>
                            <a:srgbClr val="6B6B6E"/>
                          </a:solidFill>
                          <a:effectLst/>
                          <a:latin typeface="Arial" panose="020B0604020202020204" pitchFamily="34" charset="0"/>
                          <a:ea typeface="Calibri" panose="020F0502020204030204" pitchFamily="34" charset="0"/>
                          <a:cs typeface="Arial" panose="020B0604020202020204" pitchFamily="34" charset="0"/>
                        </a:rPr>
                        <a:t>,</a:t>
                      </a:r>
                      <a:r>
                        <a:rPr lang="en-US" sz="1400" spc="-45" dirty="0">
                          <a:solidFill>
                            <a:srgbClr val="6B6B6E"/>
                          </a:solidFill>
                          <a:effectLst/>
                          <a:latin typeface="Arial" panose="020B0604020202020204" pitchFamily="34" charset="0"/>
                          <a:ea typeface="Calibri" panose="020F0502020204030204" pitchFamily="34" charset="0"/>
                          <a:cs typeface="Arial" panose="020B0604020202020204" pitchFamily="34" charset="0"/>
                        </a:rPr>
                        <a:t> </a:t>
                      </a:r>
                      <a:r>
                        <a:rPr lang="en-US" sz="1400" dirty="0">
                          <a:solidFill>
                            <a:srgbClr val="282A2B"/>
                          </a:solidFill>
                          <a:effectLst/>
                          <a:latin typeface="Arial" panose="020B0604020202020204" pitchFamily="34" charset="0"/>
                          <a:ea typeface="Calibri" panose="020F0502020204030204" pitchFamily="34" charset="0"/>
                          <a:cs typeface="Arial" panose="020B0604020202020204" pitchFamily="34" charset="0"/>
                        </a:rPr>
                        <a:t>inc</a:t>
                      </a:r>
                      <a:r>
                        <a:rPr lang="en-US" sz="1400" spc="5" dirty="0">
                          <a:solidFill>
                            <a:srgbClr val="282A2B"/>
                          </a:solidFill>
                          <a:effectLst/>
                          <a:latin typeface="Arial" panose="020B0604020202020204" pitchFamily="34" charset="0"/>
                          <a:ea typeface="Calibri" panose="020F0502020204030204" pitchFamily="34" charset="0"/>
                          <a:cs typeface="Arial" panose="020B0604020202020204" pitchFamily="34" charset="0"/>
                        </a:rPr>
                        <a:t>l</a:t>
                      </a:r>
                      <a:r>
                        <a:rPr lang="en-US" sz="1400" spc="-95" dirty="0">
                          <a:solidFill>
                            <a:srgbClr val="424244"/>
                          </a:solidFill>
                          <a:effectLst/>
                          <a:latin typeface="Arial" panose="020B0604020202020204" pitchFamily="34" charset="0"/>
                          <a:ea typeface="Calibri" panose="020F0502020204030204" pitchFamily="34" charset="0"/>
                          <a:cs typeface="Arial" panose="020B0604020202020204" pitchFamily="34" charset="0"/>
                        </a:rPr>
                        <a:t>u</a:t>
                      </a:r>
                      <a:r>
                        <a:rPr lang="en-US" sz="1400" spc="-35" dirty="0">
                          <a:solidFill>
                            <a:srgbClr val="282A2B"/>
                          </a:solidFill>
                          <a:effectLst/>
                          <a:latin typeface="Arial" panose="020B0604020202020204" pitchFamily="34" charset="0"/>
                          <a:ea typeface="Calibri" panose="020F0502020204030204" pitchFamily="34" charset="0"/>
                          <a:cs typeface="Arial" panose="020B0604020202020204" pitchFamily="34" charset="0"/>
                        </a:rPr>
                        <a:t>d</a:t>
                      </a:r>
                      <a:r>
                        <a:rPr lang="en-US" sz="1400" spc="-65" dirty="0">
                          <a:solidFill>
                            <a:srgbClr val="424244"/>
                          </a:solidFill>
                          <a:effectLst/>
                          <a:latin typeface="Arial" panose="020B0604020202020204" pitchFamily="34" charset="0"/>
                          <a:ea typeface="Calibri" panose="020F0502020204030204" pitchFamily="34" charset="0"/>
                          <a:cs typeface="Arial" panose="020B0604020202020204" pitchFamily="34" charset="0"/>
                        </a:rPr>
                        <a:t>i</a:t>
                      </a:r>
                      <a:r>
                        <a:rPr lang="en-US" sz="1400" dirty="0">
                          <a:solidFill>
                            <a:srgbClr val="282A2B"/>
                          </a:solidFill>
                          <a:effectLst/>
                          <a:latin typeface="Arial" panose="020B0604020202020204" pitchFamily="34" charset="0"/>
                          <a:ea typeface="Calibri" panose="020F0502020204030204" pitchFamily="34" charset="0"/>
                          <a:cs typeface="Arial" panose="020B0604020202020204" pitchFamily="34" charset="0"/>
                        </a:rPr>
                        <a:t>ng</a:t>
                      </a:r>
                      <a:r>
                        <a:rPr lang="en-US" sz="1400" spc="10" dirty="0">
                          <a:solidFill>
                            <a:srgbClr val="282A2B"/>
                          </a:solidFill>
                          <a:effectLst/>
                          <a:latin typeface="Arial" panose="020B0604020202020204" pitchFamily="34" charset="0"/>
                          <a:ea typeface="Calibri" panose="020F0502020204030204" pitchFamily="34" charset="0"/>
                          <a:cs typeface="Arial" panose="020B0604020202020204" pitchFamily="34" charset="0"/>
                        </a:rPr>
                        <a:t> </a:t>
                      </a:r>
                      <a:r>
                        <a:rPr lang="en-US" sz="1400" dirty="0">
                          <a:solidFill>
                            <a:srgbClr val="282A2B"/>
                          </a:solidFill>
                          <a:effectLst/>
                          <a:latin typeface="Arial" panose="020B0604020202020204" pitchFamily="34" charset="0"/>
                          <a:ea typeface="Calibri" panose="020F0502020204030204" pitchFamily="34" charset="0"/>
                          <a:cs typeface="Arial" panose="020B0604020202020204" pitchFamily="34" charset="0"/>
                        </a:rPr>
                        <a:t>spor</a:t>
                      </a:r>
                      <a:r>
                        <a:rPr lang="en-US" sz="1400" spc="45" dirty="0">
                          <a:solidFill>
                            <a:srgbClr val="282A2B"/>
                          </a:solidFill>
                          <a:effectLst/>
                          <a:latin typeface="Arial" panose="020B0604020202020204" pitchFamily="34" charset="0"/>
                          <a:ea typeface="Calibri" panose="020F0502020204030204" pitchFamily="34" charset="0"/>
                          <a:cs typeface="Arial" panose="020B0604020202020204" pitchFamily="34" charset="0"/>
                        </a:rPr>
                        <a:t>t</a:t>
                      </a:r>
                      <a:r>
                        <a:rPr lang="en-US" sz="1400" spc="-95" dirty="0">
                          <a:solidFill>
                            <a:srgbClr val="424244"/>
                          </a:solidFill>
                          <a:effectLst/>
                          <a:latin typeface="Arial" panose="020B0604020202020204" pitchFamily="34" charset="0"/>
                          <a:ea typeface="Calibri" panose="020F0502020204030204" pitchFamily="34" charset="0"/>
                          <a:cs typeface="Arial" panose="020B0604020202020204" pitchFamily="34" charset="0"/>
                        </a:rPr>
                        <a:t>i</a:t>
                      </a:r>
                      <a:r>
                        <a:rPr lang="en-US" sz="1400" dirty="0">
                          <a:solidFill>
                            <a:srgbClr val="282A2B"/>
                          </a:solidFill>
                          <a:effectLst/>
                          <a:latin typeface="Arial" panose="020B0604020202020204" pitchFamily="34" charset="0"/>
                          <a:ea typeface="Calibri" panose="020F0502020204030204" pitchFamily="34" charset="0"/>
                          <a:cs typeface="Arial" panose="020B0604020202020204" pitchFamily="34" charset="0"/>
                        </a:rPr>
                        <a:t>ng</a:t>
                      </a:r>
                      <a:r>
                        <a:rPr lang="en-US" sz="1400" spc="15" dirty="0">
                          <a:solidFill>
                            <a:srgbClr val="282A2B"/>
                          </a:solidFill>
                          <a:effectLst/>
                          <a:latin typeface="Arial" panose="020B0604020202020204" pitchFamily="34" charset="0"/>
                          <a:ea typeface="Calibri" panose="020F0502020204030204" pitchFamily="34" charset="0"/>
                          <a:cs typeface="Arial" panose="020B0604020202020204" pitchFamily="34" charset="0"/>
                        </a:rPr>
                        <a:t> </a:t>
                      </a:r>
                      <a:r>
                        <a:rPr lang="en-US" sz="1400" dirty="0">
                          <a:solidFill>
                            <a:srgbClr val="282A2B"/>
                          </a:solidFill>
                          <a:effectLst/>
                          <a:latin typeface="Arial" panose="020B0604020202020204" pitchFamily="34" charset="0"/>
                          <a:ea typeface="Calibri" panose="020F0502020204030204" pitchFamily="34" charset="0"/>
                          <a:cs typeface="Arial" panose="020B0604020202020204" pitchFamily="34" charset="0"/>
                        </a:rPr>
                        <a:t>event</a:t>
                      </a:r>
                      <a:r>
                        <a:rPr lang="en-US" sz="1400" spc="70" dirty="0">
                          <a:solidFill>
                            <a:srgbClr val="282A2B"/>
                          </a:solidFill>
                          <a:effectLst/>
                          <a:latin typeface="Arial" panose="020B0604020202020204" pitchFamily="34" charset="0"/>
                          <a:ea typeface="Calibri" panose="020F0502020204030204" pitchFamily="34" charset="0"/>
                          <a:cs typeface="Arial" panose="020B0604020202020204" pitchFamily="34" charset="0"/>
                        </a:rPr>
                        <a:t>s</a:t>
                      </a:r>
                      <a:r>
                        <a:rPr lang="en-US" sz="1400" dirty="0">
                          <a:solidFill>
                            <a:srgbClr val="525457"/>
                          </a:solidFill>
                          <a:effectLst/>
                          <a:latin typeface="Arial" panose="020B0604020202020204" pitchFamily="34" charset="0"/>
                          <a:ea typeface="Calibri" panose="020F0502020204030204" pitchFamily="34" charset="0"/>
                          <a:cs typeface="Arial" panose="020B0604020202020204" pitchFamily="34" charset="0"/>
                        </a:rPr>
                        <a:t>,</a:t>
                      </a:r>
                      <a:r>
                        <a:rPr lang="en-US" sz="1400" spc="-35" dirty="0">
                          <a:solidFill>
                            <a:srgbClr val="525457"/>
                          </a:solidFill>
                          <a:effectLst/>
                          <a:latin typeface="Arial" panose="020B0604020202020204" pitchFamily="34" charset="0"/>
                          <a:ea typeface="Calibri" panose="020F0502020204030204" pitchFamily="34" charset="0"/>
                          <a:cs typeface="Arial" panose="020B0604020202020204" pitchFamily="34" charset="0"/>
                        </a:rPr>
                        <a:t> </a:t>
                      </a:r>
                      <a:r>
                        <a:rPr lang="en-US" sz="1400" dirty="0">
                          <a:solidFill>
                            <a:srgbClr val="282A2B"/>
                          </a:solidFill>
                          <a:effectLst/>
                          <a:latin typeface="Arial" panose="020B0604020202020204" pitchFamily="34" charset="0"/>
                          <a:ea typeface="Calibri" panose="020F0502020204030204" pitchFamily="34" charset="0"/>
                          <a:cs typeface="Arial" panose="020B0604020202020204" pitchFamily="34" charset="0"/>
                        </a:rPr>
                        <a:t>except</a:t>
                      </a:r>
                      <a:r>
                        <a:rPr lang="en-US" sz="1400" spc="80" dirty="0">
                          <a:solidFill>
                            <a:srgbClr val="282A2B"/>
                          </a:solidFill>
                          <a:effectLst/>
                          <a:latin typeface="Arial" panose="020B0604020202020204" pitchFamily="34" charset="0"/>
                          <a:ea typeface="Calibri" panose="020F0502020204030204" pitchFamily="34" charset="0"/>
                          <a:cs typeface="Arial" panose="020B0604020202020204" pitchFamily="34" charset="0"/>
                        </a:rPr>
                        <a:t> </a:t>
                      </a:r>
                      <a:r>
                        <a:rPr lang="en-US" sz="1400" dirty="0">
                          <a:solidFill>
                            <a:srgbClr val="282A2B"/>
                          </a:solidFill>
                          <a:effectLst/>
                          <a:latin typeface="Arial" panose="020B0604020202020204" pitchFamily="34" charset="0"/>
                          <a:ea typeface="Calibri" panose="020F0502020204030204" pitchFamily="34" charset="0"/>
                          <a:cs typeface="Arial" panose="020B0604020202020204" pitchFamily="34" charset="0"/>
                        </a:rPr>
                        <a:t>as</a:t>
                      </a:r>
                      <a:r>
                        <a:rPr lang="en-US" sz="1400" spc="45" dirty="0">
                          <a:solidFill>
                            <a:srgbClr val="282A2B"/>
                          </a:solidFill>
                          <a:effectLst/>
                          <a:latin typeface="Arial" panose="020B0604020202020204" pitchFamily="34" charset="0"/>
                          <a:ea typeface="Calibri" panose="020F0502020204030204" pitchFamily="34" charset="0"/>
                          <a:cs typeface="Arial" panose="020B0604020202020204" pitchFamily="34" charset="0"/>
                        </a:rPr>
                        <a:t> </a:t>
                      </a:r>
                      <a:r>
                        <a:rPr lang="en-US" sz="1400" dirty="0">
                          <a:solidFill>
                            <a:srgbClr val="282A2B"/>
                          </a:solidFill>
                          <a:effectLst/>
                          <a:latin typeface="Arial" panose="020B0604020202020204" pitchFamily="34" charset="0"/>
                          <a:ea typeface="Calibri" panose="020F0502020204030204" pitchFamily="34" charset="0"/>
                          <a:cs typeface="Arial" panose="020B0604020202020204" pitchFamily="34" charset="0"/>
                        </a:rPr>
                        <a:t>prov</a:t>
                      </a:r>
                      <a:r>
                        <a:rPr lang="en-US" sz="1400" spc="-115" dirty="0">
                          <a:solidFill>
                            <a:srgbClr val="424244"/>
                          </a:solidFill>
                          <a:effectLst/>
                          <a:latin typeface="Arial" panose="020B0604020202020204" pitchFamily="34" charset="0"/>
                          <a:ea typeface="Calibri" panose="020F0502020204030204" pitchFamily="34" charset="0"/>
                          <a:cs typeface="Arial" panose="020B0604020202020204" pitchFamily="34" charset="0"/>
                        </a:rPr>
                        <a:t>i</a:t>
                      </a:r>
                      <a:r>
                        <a:rPr lang="en-US" sz="1400" dirty="0">
                          <a:solidFill>
                            <a:srgbClr val="282A2B"/>
                          </a:solidFill>
                          <a:effectLst/>
                          <a:latin typeface="Arial" panose="020B0604020202020204" pitchFamily="34" charset="0"/>
                          <a:ea typeface="Calibri" panose="020F0502020204030204" pitchFamily="34" charset="0"/>
                          <a:cs typeface="Arial" panose="020B0604020202020204" pitchFamily="34" charset="0"/>
                        </a:rPr>
                        <a:t>ded</a:t>
                      </a:r>
                      <a:r>
                        <a:rPr lang="en-US" sz="1400" spc="-20" dirty="0">
                          <a:solidFill>
                            <a:srgbClr val="282A2B"/>
                          </a:solidFill>
                          <a:effectLst/>
                          <a:latin typeface="Arial" panose="020B0604020202020204" pitchFamily="34" charset="0"/>
                          <a:ea typeface="Calibri" panose="020F0502020204030204" pitchFamily="34" charset="0"/>
                          <a:cs typeface="Arial" panose="020B0604020202020204" pitchFamily="34" charset="0"/>
                        </a:rPr>
                        <a:t> </a:t>
                      </a:r>
                      <a:r>
                        <a:rPr lang="en-US" sz="1400" dirty="0">
                          <a:solidFill>
                            <a:srgbClr val="282A2B"/>
                          </a:solidFill>
                          <a:effectLst/>
                          <a:latin typeface="Arial" panose="020B0604020202020204" pitchFamily="34" charset="0"/>
                          <a:ea typeface="Calibri" panose="020F0502020204030204" pitchFamily="34" charset="0"/>
                          <a:cs typeface="Arial" panose="020B0604020202020204" pitchFamily="34" charset="0"/>
                        </a:rPr>
                        <a:t>for</a:t>
                      </a:r>
                      <a:r>
                        <a:rPr lang="en-US" sz="1400" spc="105" dirty="0">
                          <a:solidFill>
                            <a:srgbClr val="282A2B"/>
                          </a:solidFill>
                          <a:effectLst/>
                          <a:latin typeface="Arial" panose="020B0604020202020204" pitchFamily="34" charset="0"/>
                          <a:ea typeface="Calibri" panose="020F0502020204030204" pitchFamily="34" charset="0"/>
                          <a:cs typeface="Arial" panose="020B0604020202020204" pitchFamily="34" charset="0"/>
                        </a:rPr>
                        <a:t> </a:t>
                      </a:r>
                      <a:r>
                        <a:rPr lang="en-US" sz="1400" dirty="0">
                          <a:solidFill>
                            <a:srgbClr val="282A2B"/>
                          </a:solidFill>
                          <a:effectLst/>
                          <a:latin typeface="Arial" panose="020B0604020202020204" pitchFamily="34" charset="0"/>
                          <a:ea typeface="Calibri" panose="020F0502020204030204" pitchFamily="34" charset="0"/>
                          <a:cs typeface="Arial" panose="020B0604020202020204" pitchFamily="34" charset="0"/>
                        </a:rPr>
                        <a:t>in Chapter</a:t>
                      </a:r>
                      <a:r>
                        <a:rPr lang="en-US" sz="1400" spc="-45" dirty="0">
                          <a:solidFill>
                            <a:srgbClr val="282A2B"/>
                          </a:solidFill>
                          <a:effectLst/>
                          <a:latin typeface="Arial" panose="020B0604020202020204" pitchFamily="34" charset="0"/>
                          <a:ea typeface="Calibri" panose="020F0502020204030204" pitchFamily="34" charset="0"/>
                          <a:cs typeface="Arial" panose="020B0604020202020204" pitchFamily="34" charset="0"/>
                        </a:rPr>
                        <a:t> </a:t>
                      </a:r>
                      <a:r>
                        <a:rPr lang="en-US" sz="1400" dirty="0">
                          <a:solidFill>
                            <a:srgbClr val="282A2B"/>
                          </a:solidFill>
                          <a:effectLst/>
                          <a:latin typeface="Arial" panose="020B0604020202020204" pitchFamily="34" charset="0"/>
                          <a:ea typeface="Calibri" panose="020F0502020204030204" pitchFamily="34" charset="0"/>
                          <a:cs typeface="Arial" panose="020B0604020202020204" pitchFamily="34" charset="0"/>
                        </a:rPr>
                        <a:t>4</a:t>
                      </a:r>
                      <a:r>
                        <a:rPr lang="en-US" sz="1400" spc="-45" dirty="0">
                          <a:solidFill>
                            <a:srgbClr val="282A2B"/>
                          </a:solidFill>
                          <a:effectLst/>
                          <a:latin typeface="Arial" panose="020B0604020202020204" pitchFamily="34" charset="0"/>
                          <a:ea typeface="Calibri" panose="020F0502020204030204" pitchFamily="34" charset="0"/>
                          <a:cs typeface="Arial" panose="020B0604020202020204" pitchFamily="34" charset="0"/>
                        </a:rPr>
                        <a:t> </a:t>
                      </a:r>
                      <a:r>
                        <a:rPr lang="en-US" sz="1400" dirty="0">
                          <a:solidFill>
                            <a:srgbClr val="282A2B"/>
                          </a:solidFill>
                          <a:effectLst/>
                          <a:latin typeface="Arial" panose="020B0604020202020204" pitchFamily="34" charset="0"/>
                          <a:ea typeface="Calibri" panose="020F0502020204030204" pitchFamily="34" charset="0"/>
                          <a:cs typeface="Arial" panose="020B0604020202020204" pitchFamily="34" charset="0"/>
                        </a:rPr>
                        <a:t>of</a:t>
                      </a:r>
                      <a:r>
                        <a:rPr lang="en-US" sz="1400" spc="-70" dirty="0">
                          <a:solidFill>
                            <a:srgbClr val="282A2B"/>
                          </a:solidFill>
                          <a:effectLst/>
                          <a:latin typeface="Arial" panose="020B0604020202020204" pitchFamily="34" charset="0"/>
                          <a:ea typeface="Calibri" panose="020F0502020204030204" pitchFamily="34" charset="0"/>
                          <a:cs typeface="Arial" panose="020B0604020202020204" pitchFamily="34" charset="0"/>
                        </a:rPr>
                        <a:t> </a:t>
                      </a:r>
                      <a:r>
                        <a:rPr lang="en-US" sz="1400" dirty="0">
                          <a:solidFill>
                            <a:srgbClr val="282A2B"/>
                          </a:solidFill>
                          <a:effectLst/>
                          <a:latin typeface="Arial" panose="020B0604020202020204" pitchFamily="34" charset="0"/>
                          <a:ea typeface="Calibri" panose="020F0502020204030204" pitchFamily="34" charset="0"/>
                          <a:cs typeface="Arial" panose="020B0604020202020204" pitchFamily="34" charset="0"/>
                        </a:rPr>
                        <a:t>the</a:t>
                      </a:r>
                      <a:r>
                        <a:rPr lang="en-US" sz="1400" spc="-15" dirty="0">
                          <a:solidFill>
                            <a:srgbClr val="282A2B"/>
                          </a:solidFill>
                          <a:effectLst/>
                          <a:latin typeface="Arial" panose="020B0604020202020204" pitchFamily="34" charset="0"/>
                          <a:ea typeface="Calibri" panose="020F0502020204030204" pitchFamily="34" charset="0"/>
                          <a:cs typeface="Arial" panose="020B0604020202020204" pitchFamily="34" charset="0"/>
                        </a:rPr>
                        <a:t> </a:t>
                      </a:r>
                      <a:r>
                        <a:rPr lang="en-US" sz="1400" dirty="0">
                          <a:solidFill>
                            <a:srgbClr val="282A2B"/>
                          </a:solidFill>
                          <a:effectLst/>
                          <a:latin typeface="Arial" panose="020B0604020202020204" pitchFamily="34" charset="0"/>
                          <a:ea typeface="Calibri" panose="020F0502020204030204" pitchFamily="34" charset="0"/>
                          <a:cs typeface="Arial" panose="020B0604020202020204" pitchFamily="34" charset="0"/>
                        </a:rPr>
                        <a:t>Regulations</a:t>
                      </a:r>
                      <a:r>
                        <a:rPr lang="en-US" sz="1400" dirty="0">
                          <a:solidFill>
                            <a:srgbClr val="6B6B6E"/>
                          </a:solidFill>
                          <a:effectLst/>
                          <a:latin typeface="Arial" panose="020B0604020202020204" pitchFamily="34" charset="0"/>
                          <a:ea typeface="Calibri" panose="020F0502020204030204" pitchFamily="34" charset="0"/>
                          <a:cs typeface="Arial" panose="020B0604020202020204" pitchFamily="34" charset="0"/>
                        </a:rPr>
                        <a:t>.</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tc>
                <a:extLst>
                  <a:ext uri="{0D108BD9-81ED-4DB2-BD59-A6C34878D82A}">
                    <a16:rowId xmlns:a16="http://schemas.microsoft.com/office/drawing/2014/main" val="3743525865"/>
                  </a:ext>
                </a:extLst>
              </a:tr>
              <a:tr h="926018">
                <a:tc>
                  <a:txBody>
                    <a:bodyPr/>
                    <a:lstStyle/>
                    <a:p>
                      <a:r>
                        <a:rPr lang="en-ZA" sz="1400" dirty="0">
                          <a:latin typeface="Arial" panose="020B0604020202020204" pitchFamily="34" charset="0"/>
                          <a:cs typeface="Arial" panose="020B0604020202020204" pitchFamily="34" charset="0"/>
                        </a:rPr>
                        <a:t>7</a:t>
                      </a:r>
                      <a:endParaRPr lang="en-GB" sz="1400" dirty="0">
                        <a:latin typeface="Arial" panose="020B0604020202020204" pitchFamily="34" charset="0"/>
                        <a:cs typeface="Arial" panose="020B0604020202020204" pitchFamily="34" charset="0"/>
                      </a:endParaRPr>
                    </a:p>
                  </a:txBody>
                  <a:tcPr/>
                </a:tc>
                <a:tc>
                  <a:txBody>
                    <a:bodyPr/>
                    <a:lstStyle/>
                    <a:p>
                      <a:pPr marL="56515" marR="66040" indent="5715" algn="just">
                        <a:lnSpc>
                          <a:spcPct val="100000"/>
                        </a:lnSpc>
                        <a:spcBef>
                          <a:spcPts val="600"/>
                        </a:spcBef>
                        <a:spcAft>
                          <a:spcPts val="0"/>
                        </a:spcAft>
                      </a:pPr>
                      <a:r>
                        <a:rPr lang="en-US" sz="1400" dirty="0">
                          <a:solidFill>
                            <a:srgbClr val="282A2B"/>
                          </a:solidFill>
                          <a:effectLst/>
                          <a:latin typeface="Arial" panose="020B0604020202020204" pitchFamily="34" charset="0"/>
                          <a:ea typeface="Calibri" panose="020F0502020204030204" pitchFamily="34" charset="0"/>
                          <a:cs typeface="Arial" panose="020B0604020202020204" pitchFamily="34" charset="0"/>
                        </a:rPr>
                        <a:t>Personal</a:t>
                      </a:r>
                      <a:r>
                        <a:rPr lang="en-US" sz="1400" spc="110" dirty="0">
                          <a:solidFill>
                            <a:srgbClr val="282A2B"/>
                          </a:solidFill>
                          <a:effectLst/>
                          <a:latin typeface="Arial" panose="020B0604020202020204" pitchFamily="34" charset="0"/>
                          <a:ea typeface="Calibri" panose="020F0502020204030204" pitchFamily="34" charset="0"/>
                          <a:cs typeface="Arial" panose="020B0604020202020204" pitchFamily="34" charset="0"/>
                        </a:rPr>
                        <a:t> </a:t>
                      </a:r>
                      <a:r>
                        <a:rPr lang="en-US" sz="1400" dirty="0">
                          <a:solidFill>
                            <a:srgbClr val="282A2B"/>
                          </a:solidFill>
                          <a:effectLst/>
                          <a:latin typeface="Arial" panose="020B0604020202020204" pitchFamily="34" charset="0"/>
                          <a:ea typeface="Calibri" panose="020F0502020204030204" pitchFamily="34" charset="0"/>
                          <a:cs typeface="Arial" panose="020B0604020202020204" pitchFamily="34" charset="0"/>
                        </a:rPr>
                        <a:t>care</a:t>
                      </a:r>
                      <a:r>
                        <a:rPr lang="en-US" sz="1400" spc="120" dirty="0">
                          <a:solidFill>
                            <a:srgbClr val="282A2B"/>
                          </a:solidFill>
                          <a:effectLst/>
                          <a:latin typeface="Arial" panose="020B0604020202020204" pitchFamily="34" charset="0"/>
                          <a:ea typeface="Calibri" panose="020F0502020204030204" pitchFamily="34" charset="0"/>
                          <a:cs typeface="Arial" panose="020B0604020202020204" pitchFamily="34" charset="0"/>
                        </a:rPr>
                        <a:t> </a:t>
                      </a:r>
                      <a:r>
                        <a:rPr lang="en-US" sz="1400" dirty="0">
                          <a:solidFill>
                            <a:srgbClr val="282A2B"/>
                          </a:solidFill>
                          <a:effectLst/>
                          <a:latin typeface="Arial" panose="020B0604020202020204" pitchFamily="34" charset="0"/>
                          <a:ea typeface="Calibri" panose="020F0502020204030204" pitchFamily="34" charset="0"/>
                          <a:cs typeface="Arial" panose="020B0604020202020204" pitchFamily="34" charset="0"/>
                        </a:rPr>
                        <a:t>serv</a:t>
                      </a:r>
                      <a:r>
                        <a:rPr lang="en-US" sz="1400" spc="15" dirty="0">
                          <a:solidFill>
                            <a:srgbClr val="282A2B"/>
                          </a:solidFill>
                          <a:effectLst/>
                          <a:latin typeface="Arial" panose="020B0604020202020204" pitchFamily="34" charset="0"/>
                          <a:ea typeface="Calibri" panose="020F0502020204030204" pitchFamily="34" charset="0"/>
                          <a:cs typeface="Arial" panose="020B0604020202020204" pitchFamily="34" charset="0"/>
                        </a:rPr>
                        <a:t>i</a:t>
                      </a:r>
                      <a:r>
                        <a:rPr lang="en-US" sz="1400" dirty="0">
                          <a:solidFill>
                            <a:srgbClr val="282A2B"/>
                          </a:solidFill>
                          <a:effectLst/>
                          <a:latin typeface="Arial" panose="020B0604020202020204" pitchFamily="34" charset="0"/>
                          <a:ea typeface="Calibri" panose="020F0502020204030204" pitchFamily="34" charset="0"/>
                          <a:cs typeface="Arial" panose="020B0604020202020204" pitchFamily="34" charset="0"/>
                        </a:rPr>
                        <a:t>ce</a:t>
                      </a:r>
                      <a:r>
                        <a:rPr lang="en-US" sz="1400" spc="30" dirty="0">
                          <a:solidFill>
                            <a:srgbClr val="282A2B"/>
                          </a:solidFill>
                          <a:effectLst/>
                          <a:latin typeface="Arial" panose="020B0604020202020204" pitchFamily="34" charset="0"/>
                          <a:ea typeface="Calibri" panose="020F0502020204030204" pitchFamily="34" charset="0"/>
                          <a:cs typeface="Arial" panose="020B0604020202020204" pitchFamily="34" charset="0"/>
                        </a:rPr>
                        <a:t>s</a:t>
                      </a:r>
                      <a:r>
                        <a:rPr lang="en-US" sz="1400" dirty="0">
                          <a:solidFill>
                            <a:srgbClr val="525457"/>
                          </a:solidFill>
                          <a:effectLst/>
                          <a:latin typeface="Arial" panose="020B0604020202020204" pitchFamily="34" charset="0"/>
                          <a:ea typeface="Calibri" panose="020F0502020204030204" pitchFamily="34" charset="0"/>
                          <a:cs typeface="Arial" panose="020B0604020202020204" pitchFamily="34" charset="0"/>
                        </a:rPr>
                        <a:t>,</a:t>
                      </a:r>
                      <a:r>
                        <a:rPr lang="en-US" sz="1400" spc="20" dirty="0">
                          <a:solidFill>
                            <a:srgbClr val="525457"/>
                          </a:solidFill>
                          <a:effectLst/>
                          <a:latin typeface="Arial" panose="020B0604020202020204" pitchFamily="34" charset="0"/>
                          <a:ea typeface="Calibri" panose="020F0502020204030204" pitchFamily="34" charset="0"/>
                          <a:cs typeface="Arial" panose="020B0604020202020204" pitchFamily="34" charset="0"/>
                        </a:rPr>
                        <a:t> </a:t>
                      </a:r>
                      <a:r>
                        <a:rPr lang="en-US" sz="1400" spc="-95" dirty="0">
                          <a:solidFill>
                            <a:srgbClr val="424244"/>
                          </a:solidFill>
                          <a:effectLst/>
                          <a:latin typeface="Arial" panose="020B0604020202020204" pitchFamily="34" charset="0"/>
                          <a:ea typeface="Calibri" panose="020F0502020204030204" pitchFamily="34" charset="0"/>
                          <a:cs typeface="Arial" panose="020B0604020202020204" pitchFamily="34" charset="0"/>
                        </a:rPr>
                        <a:t>i</a:t>
                      </a:r>
                      <a:r>
                        <a:rPr lang="en-US" sz="1400" dirty="0">
                          <a:solidFill>
                            <a:srgbClr val="282A2B"/>
                          </a:solidFill>
                          <a:effectLst/>
                          <a:latin typeface="Arial" panose="020B0604020202020204" pitchFamily="34" charset="0"/>
                          <a:ea typeface="Calibri" panose="020F0502020204030204" pitchFamily="34" charset="0"/>
                          <a:cs typeface="Arial" panose="020B0604020202020204" pitchFamily="34" charset="0"/>
                        </a:rPr>
                        <a:t>nc</a:t>
                      </a:r>
                      <a:r>
                        <a:rPr lang="en-US" sz="1400" spc="-60" dirty="0">
                          <a:solidFill>
                            <a:srgbClr val="282A2B"/>
                          </a:solidFill>
                          <a:effectLst/>
                          <a:latin typeface="Arial" panose="020B0604020202020204" pitchFamily="34" charset="0"/>
                          <a:ea typeface="Calibri" panose="020F0502020204030204" pitchFamily="34" charset="0"/>
                          <a:cs typeface="Arial" panose="020B0604020202020204" pitchFamily="34" charset="0"/>
                        </a:rPr>
                        <a:t>l</a:t>
                      </a:r>
                      <a:r>
                        <a:rPr lang="en-US" sz="1400" dirty="0">
                          <a:solidFill>
                            <a:srgbClr val="282A2B"/>
                          </a:solidFill>
                          <a:effectLst/>
                          <a:latin typeface="Arial" panose="020B0604020202020204" pitchFamily="34" charset="0"/>
                          <a:ea typeface="Calibri" panose="020F0502020204030204" pitchFamily="34" charset="0"/>
                          <a:cs typeface="Arial" panose="020B0604020202020204" pitchFamily="34" charset="0"/>
                        </a:rPr>
                        <a:t>uding</a:t>
                      </a:r>
                      <a:r>
                        <a:rPr lang="en-US" sz="1400" spc="110" dirty="0">
                          <a:solidFill>
                            <a:srgbClr val="282A2B"/>
                          </a:solidFill>
                          <a:effectLst/>
                          <a:latin typeface="Arial" panose="020B0604020202020204" pitchFamily="34" charset="0"/>
                          <a:ea typeface="Calibri" panose="020F0502020204030204" pitchFamily="34" charset="0"/>
                          <a:cs typeface="Arial" panose="020B0604020202020204" pitchFamily="34" charset="0"/>
                        </a:rPr>
                        <a:t> </a:t>
                      </a:r>
                      <a:r>
                        <a:rPr lang="en-US" sz="1400" dirty="0">
                          <a:solidFill>
                            <a:srgbClr val="282A2B"/>
                          </a:solidFill>
                          <a:effectLst/>
                          <a:latin typeface="Arial" panose="020B0604020202020204" pitchFamily="34" charset="0"/>
                          <a:ea typeface="Calibri" panose="020F0502020204030204" pitchFamily="34" charset="0"/>
                          <a:cs typeface="Arial" panose="020B0604020202020204" pitchFamily="34" charset="0"/>
                        </a:rPr>
                        <a:t>ha</a:t>
                      </a:r>
                      <a:r>
                        <a:rPr lang="en-US" sz="1400" spc="-45" dirty="0">
                          <a:solidFill>
                            <a:srgbClr val="282A2B"/>
                          </a:solidFill>
                          <a:effectLst/>
                          <a:latin typeface="Arial" panose="020B0604020202020204" pitchFamily="34" charset="0"/>
                          <a:ea typeface="Calibri" panose="020F0502020204030204" pitchFamily="34" charset="0"/>
                          <a:cs typeface="Arial" panose="020B0604020202020204" pitchFamily="34" charset="0"/>
                        </a:rPr>
                        <a:t>i</a:t>
                      </a:r>
                      <a:r>
                        <a:rPr lang="en-US" sz="1400" dirty="0">
                          <a:solidFill>
                            <a:srgbClr val="282A2B"/>
                          </a:solidFill>
                          <a:effectLst/>
                          <a:latin typeface="Arial" panose="020B0604020202020204" pitchFamily="34" charset="0"/>
                          <a:ea typeface="Calibri" panose="020F0502020204030204" pitchFamily="34" charset="0"/>
                          <a:cs typeface="Arial" panose="020B0604020202020204" pitchFamily="34" charset="0"/>
                        </a:rPr>
                        <a:t>rdress</a:t>
                      </a:r>
                      <a:r>
                        <a:rPr lang="en-US" sz="1400" spc="10" dirty="0">
                          <a:solidFill>
                            <a:srgbClr val="282A2B"/>
                          </a:solidFill>
                          <a:effectLst/>
                          <a:latin typeface="Arial" panose="020B0604020202020204" pitchFamily="34" charset="0"/>
                          <a:ea typeface="Calibri" panose="020F0502020204030204" pitchFamily="34" charset="0"/>
                          <a:cs typeface="Arial" panose="020B0604020202020204" pitchFamily="34" charset="0"/>
                        </a:rPr>
                        <a:t>i</a:t>
                      </a:r>
                      <a:r>
                        <a:rPr lang="en-US" sz="1400" dirty="0">
                          <a:solidFill>
                            <a:srgbClr val="282A2B"/>
                          </a:solidFill>
                          <a:effectLst/>
                          <a:latin typeface="Arial" panose="020B0604020202020204" pitchFamily="34" charset="0"/>
                          <a:ea typeface="Calibri" panose="020F0502020204030204" pitchFamily="34" charset="0"/>
                          <a:cs typeface="Arial" panose="020B0604020202020204" pitchFamily="34" charset="0"/>
                        </a:rPr>
                        <a:t>ng</a:t>
                      </a:r>
                      <a:r>
                        <a:rPr lang="en-US" sz="1400" dirty="0">
                          <a:solidFill>
                            <a:srgbClr val="6B6B6E"/>
                          </a:solidFill>
                          <a:effectLst/>
                          <a:latin typeface="Arial" panose="020B0604020202020204" pitchFamily="34" charset="0"/>
                          <a:ea typeface="Calibri" panose="020F0502020204030204" pitchFamily="34" charset="0"/>
                          <a:cs typeface="Arial" panose="020B0604020202020204" pitchFamily="34" charset="0"/>
                        </a:rPr>
                        <a:t>,</a:t>
                      </a:r>
                      <a:r>
                        <a:rPr lang="en-US" sz="1400" spc="35" dirty="0">
                          <a:solidFill>
                            <a:srgbClr val="6B6B6E"/>
                          </a:solidFill>
                          <a:effectLst/>
                          <a:latin typeface="Arial" panose="020B0604020202020204" pitchFamily="34" charset="0"/>
                          <a:ea typeface="Calibri" panose="020F0502020204030204" pitchFamily="34" charset="0"/>
                          <a:cs typeface="Arial" panose="020B0604020202020204" pitchFamily="34" charset="0"/>
                        </a:rPr>
                        <a:t> </a:t>
                      </a:r>
                      <a:r>
                        <a:rPr lang="en-US" sz="1400" dirty="0">
                          <a:solidFill>
                            <a:srgbClr val="282A2B"/>
                          </a:solidFill>
                          <a:effectLst/>
                          <a:latin typeface="Arial" panose="020B0604020202020204" pitchFamily="34" charset="0"/>
                          <a:ea typeface="Calibri" panose="020F0502020204030204" pitchFamily="34" charset="0"/>
                          <a:cs typeface="Arial" panose="020B0604020202020204" pitchFamily="34" charset="0"/>
                        </a:rPr>
                        <a:t>beauty</a:t>
                      </a:r>
                      <a:r>
                        <a:rPr lang="en-US" sz="1400" spc="100" dirty="0">
                          <a:solidFill>
                            <a:srgbClr val="282A2B"/>
                          </a:solidFill>
                          <a:effectLst/>
                          <a:latin typeface="Arial" panose="020B0604020202020204" pitchFamily="34" charset="0"/>
                          <a:ea typeface="Calibri" panose="020F0502020204030204" pitchFamily="34" charset="0"/>
                          <a:cs typeface="Arial" panose="020B0604020202020204" pitchFamily="34" charset="0"/>
                        </a:rPr>
                        <a:t> </a:t>
                      </a:r>
                      <a:r>
                        <a:rPr lang="en-US" sz="1400" dirty="0">
                          <a:solidFill>
                            <a:srgbClr val="282A2B"/>
                          </a:solidFill>
                          <a:effectLst/>
                          <a:latin typeface="Arial" panose="020B0604020202020204" pitchFamily="34" charset="0"/>
                          <a:ea typeface="Calibri" panose="020F0502020204030204" pitchFamily="34" charset="0"/>
                          <a:cs typeface="Arial" panose="020B0604020202020204" pitchFamily="34" charset="0"/>
                        </a:rPr>
                        <a:t>treatments</a:t>
                      </a:r>
                      <a:r>
                        <a:rPr lang="en-US" sz="1400" spc="-180" dirty="0">
                          <a:solidFill>
                            <a:srgbClr val="282A2B"/>
                          </a:solidFill>
                          <a:effectLst/>
                          <a:latin typeface="Arial" panose="020B0604020202020204" pitchFamily="34" charset="0"/>
                          <a:ea typeface="Calibri" panose="020F0502020204030204" pitchFamily="34" charset="0"/>
                          <a:cs typeface="Arial" panose="020B0604020202020204" pitchFamily="34" charset="0"/>
                        </a:rPr>
                        <a:t> </a:t>
                      </a:r>
                      <a:r>
                        <a:rPr lang="en-US" sz="1400" dirty="0">
                          <a:solidFill>
                            <a:srgbClr val="424244"/>
                          </a:solidFill>
                          <a:effectLst/>
                          <a:latin typeface="Arial" panose="020B0604020202020204" pitchFamily="34" charset="0"/>
                          <a:ea typeface="Calibri" panose="020F0502020204030204" pitchFamily="34" charset="0"/>
                          <a:cs typeface="Arial" panose="020B0604020202020204" pitchFamily="34" charset="0"/>
                        </a:rPr>
                        <a:t>,</a:t>
                      </a:r>
                      <a:r>
                        <a:rPr lang="en-US" sz="1400" spc="60" dirty="0">
                          <a:solidFill>
                            <a:srgbClr val="424244"/>
                          </a:solidFill>
                          <a:effectLst/>
                          <a:latin typeface="Arial" panose="020B0604020202020204" pitchFamily="34" charset="0"/>
                          <a:ea typeface="Calibri" panose="020F0502020204030204" pitchFamily="34" charset="0"/>
                          <a:cs typeface="Arial" panose="020B0604020202020204" pitchFamily="34" charset="0"/>
                        </a:rPr>
                        <a:t> </a:t>
                      </a:r>
                      <a:r>
                        <a:rPr lang="en-US" sz="1400" dirty="0">
                          <a:solidFill>
                            <a:srgbClr val="282A2B"/>
                          </a:solidFill>
                          <a:effectLst/>
                          <a:latin typeface="Arial" panose="020B0604020202020204" pitchFamily="34" charset="0"/>
                          <a:ea typeface="Calibri" panose="020F0502020204030204" pitchFamily="34" charset="0"/>
                          <a:cs typeface="Arial" panose="020B0604020202020204" pitchFamily="34" charset="0"/>
                        </a:rPr>
                        <a:t>make-up and</a:t>
                      </a:r>
                      <a:r>
                        <a:rPr lang="en-US" sz="1400" spc="35" dirty="0">
                          <a:solidFill>
                            <a:srgbClr val="282A2B"/>
                          </a:solidFill>
                          <a:effectLst/>
                          <a:latin typeface="Arial" panose="020B0604020202020204" pitchFamily="34" charset="0"/>
                          <a:ea typeface="Calibri" panose="020F0502020204030204" pitchFamily="34" charset="0"/>
                          <a:cs typeface="Arial" panose="020B0604020202020204" pitchFamily="34" charset="0"/>
                        </a:rPr>
                        <a:t> </a:t>
                      </a:r>
                      <a:r>
                        <a:rPr lang="en-US" sz="1400" dirty="0">
                          <a:solidFill>
                            <a:srgbClr val="282A2B"/>
                          </a:solidFill>
                          <a:effectLst/>
                          <a:latin typeface="Arial" panose="020B0604020202020204" pitchFamily="34" charset="0"/>
                          <a:ea typeface="Calibri" panose="020F0502020204030204" pitchFamily="34" charset="0"/>
                          <a:cs typeface="Arial" panose="020B0604020202020204" pitchFamily="34" charset="0"/>
                        </a:rPr>
                        <a:t>nails</a:t>
                      </a:r>
                      <a:r>
                        <a:rPr lang="en-US" sz="1400" spc="10" dirty="0">
                          <a:solidFill>
                            <a:srgbClr val="282A2B"/>
                          </a:solidFill>
                          <a:effectLst/>
                          <a:latin typeface="Arial" panose="020B0604020202020204" pitchFamily="34" charset="0"/>
                          <a:ea typeface="Calibri" panose="020F0502020204030204" pitchFamily="34" charset="0"/>
                          <a:cs typeface="Arial" panose="020B0604020202020204" pitchFamily="34" charset="0"/>
                        </a:rPr>
                        <a:t> </a:t>
                      </a:r>
                      <a:r>
                        <a:rPr lang="en-US" sz="1400" dirty="0">
                          <a:solidFill>
                            <a:srgbClr val="282A2B"/>
                          </a:solidFill>
                          <a:effectLst/>
                          <a:latin typeface="Arial" panose="020B0604020202020204" pitchFamily="34" charset="0"/>
                          <a:ea typeface="Calibri" panose="020F0502020204030204" pitchFamily="34" charset="0"/>
                          <a:cs typeface="Arial" panose="020B0604020202020204" pitchFamily="34" charset="0"/>
                        </a:rPr>
                        <a:t>s</a:t>
                      </a:r>
                      <a:r>
                        <a:rPr lang="en-US" sz="1400" spc="20" dirty="0">
                          <a:solidFill>
                            <a:srgbClr val="282A2B"/>
                          </a:solidFill>
                          <a:effectLst/>
                          <a:latin typeface="Arial" panose="020B0604020202020204" pitchFamily="34" charset="0"/>
                          <a:ea typeface="Calibri" panose="020F0502020204030204" pitchFamily="34" charset="0"/>
                          <a:cs typeface="Arial" panose="020B0604020202020204" pitchFamily="34" charset="0"/>
                        </a:rPr>
                        <a:t>a</a:t>
                      </a:r>
                      <a:r>
                        <a:rPr lang="en-US" sz="1400" spc="-95" dirty="0">
                          <a:solidFill>
                            <a:srgbClr val="424244"/>
                          </a:solidFill>
                          <a:effectLst/>
                          <a:latin typeface="Arial" panose="020B0604020202020204" pitchFamily="34" charset="0"/>
                          <a:ea typeface="Calibri" panose="020F0502020204030204" pitchFamily="34" charset="0"/>
                          <a:cs typeface="Arial" panose="020B0604020202020204" pitchFamily="34" charset="0"/>
                        </a:rPr>
                        <a:t>l</a:t>
                      </a:r>
                      <a:r>
                        <a:rPr lang="en-US" sz="1400" dirty="0">
                          <a:solidFill>
                            <a:srgbClr val="282A2B"/>
                          </a:solidFill>
                          <a:effectLst/>
                          <a:latin typeface="Arial" panose="020B0604020202020204" pitchFamily="34" charset="0"/>
                          <a:ea typeface="Calibri" panose="020F0502020204030204" pitchFamily="34" charset="0"/>
                          <a:cs typeface="Arial" panose="020B0604020202020204" pitchFamily="34" charset="0"/>
                        </a:rPr>
                        <a:t>ons</a:t>
                      </a:r>
                      <a:r>
                        <a:rPr lang="en-US" sz="1400" spc="50" dirty="0">
                          <a:solidFill>
                            <a:srgbClr val="282A2B"/>
                          </a:solidFill>
                          <a:effectLst/>
                          <a:latin typeface="Arial" panose="020B0604020202020204" pitchFamily="34" charset="0"/>
                          <a:ea typeface="Calibri" panose="020F0502020204030204" pitchFamily="34" charset="0"/>
                          <a:cs typeface="Arial" panose="020B0604020202020204" pitchFamily="34" charset="0"/>
                        </a:rPr>
                        <a:t> </a:t>
                      </a:r>
                      <a:r>
                        <a:rPr lang="en-US" sz="1400" dirty="0">
                          <a:solidFill>
                            <a:srgbClr val="282A2B"/>
                          </a:solidFill>
                          <a:effectLst/>
                          <a:latin typeface="Arial" panose="020B0604020202020204" pitchFamily="34" charset="0"/>
                          <a:ea typeface="Calibri" panose="020F0502020204030204" pitchFamily="34" charset="0"/>
                          <a:cs typeface="Arial" panose="020B0604020202020204" pitchFamily="34" charset="0"/>
                        </a:rPr>
                        <a:t>and</a:t>
                      </a:r>
                      <a:r>
                        <a:rPr lang="en-US" sz="1400" spc="30" dirty="0">
                          <a:solidFill>
                            <a:srgbClr val="282A2B"/>
                          </a:solidFill>
                          <a:effectLst/>
                          <a:latin typeface="Arial" panose="020B0604020202020204" pitchFamily="34" charset="0"/>
                          <a:ea typeface="Calibri" panose="020F0502020204030204" pitchFamily="34" charset="0"/>
                          <a:cs typeface="Arial" panose="020B0604020202020204" pitchFamily="34" charset="0"/>
                        </a:rPr>
                        <a:t> </a:t>
                      </a:r>
                      <a:r>
                        <a:rPr lang="en-US" sz="1400" dirty="0">
                          <a:solidFill>
                            <a:srgbClr val="282A2B"/>
                          </a:solidFill>
                          <a:effectLst/>
                          <a:latin typeface="Arial" panose="020B0604020202020204" pitchFamily="34" charset="0"/>
                          <a:ea typeface="Calibri" panose="020F0502020204030204" pitchFamily="34" charset="0"/>
                          <a:cs typeface="Arial" panose="020B0604020202020204" pitchFamily="34" charset="0"/>
                        </a:rPr>
                        <a:t>pier</a:t>
                      </a:r>
                      <a:r>
                        <a:rPr lang="en-US" sz="1400" spc="5" dirty="0">
                          <a:solidFill>
                            <a:srgbClr val="282A2B"/>
                          </a:solidFill>
                          <a:effectLst/>
                          <a:latin typeface="Arial" panose="020B0604020202020204" pitchFamily="34" charset="0"/>
                          <a:ea typeface="Calibri" panose="020F0502020204030204" pitchFamily="34" charset="0"/>
                          <a:cs typeface="Arial" panose="020B0604020202020204" pitchFamily="34" charset="0"/>
                        </a:rPr>
                        <a:t>c</a:t>
                      </a:r>
                      <a:r>
                        <a:rPr lang="en-US" sz="1400" spc="-80" dirty="0">
                          <a:solidFill>
                            <a:srgbClr val="424244"/>
                          </a:solidFill>
                          <a:effectLst/>
                          <a:latin typeface="Arial" panose="020B0604020202020204" pitchFamily="34" charset="0"/>
                          <a:ea typeface="Calibri" panose="020F0502020204030204" pitchFamily="34" charset="0"/>
                          <a:cs typeface="Arial" panose="020B0604020202020204" pitchFamily="34" charset="0"/>
                        </a:rPr>
                        <a:t>i</a:t>
                      </a:r>
                      <a:r>
                        <a:rPr lang="en-US" sz="1400" dirty="0">
                          <a:solidFill>
                            <a:srgbClr val="282A2B"/>
                          </a:solidFill>
                          <a:effectLst/>
                          <a:latin typeface="Arial" panose="020B0604020202020204" pitchFamily="34" charset="0"/>
                          <a:ea typeface="Calibri" panose="020F0502020204030204" pitchFamily="34" charset="0"/>
                          <a:cs typeface="Arial" panose="020B0604020202020204" pitchFamily="34" charset="0"/>
                        </a:rPr>
                        <a:t>ng</a:t>
                      </a:r>
                      <a:r>
                        <a:rPr lang="en-US" sz="1400" spc="20" dirty="0">
                          <a:solidFill>
                            <a:srgbClr val="282A2B"/>
                          </a:solidFill>
                          <a:effectLst/>
                          <a:latin typeface="Arial" panose="020B0604020202020204" pitchFamily="34" charset="0"/>
                          <a:ea typeface="Calibri" panose="020F0502020204030204" pitchFamily="34" charset="0"/>
                          <a:cs typeface="Arial" panose="020B0604020202020204" pitchFamily="34" charset="0"/>
                        </a:rPr>
                        <a:t> </a:t>
                      </a:r>
                      <a:r>
                        <a:rPr lang="en-US" sz="1400" dirty="0">
                          <a:solidFill>
                            <a:srgbClr val="282A2B"/>
                          </a:solidFill>
                          <a:effectLst/>
                          <a:latin typeface="Arial" panose="020B0604020202020204" pitchFamily="34" charset="0"/>
                          <a:ea typeface="Calibri" panose="020F0502020204030204" pitchFamily="34" charset="0"/>
                          <a:cs typeface="Arial" panose="020B0604020202020204" pitchFamily="34" charset="0"/>
                        </a:rPr>
                        <a:t>and</a:t>
                      </a:r>
                      <a:r>
                        <a:rPr lang="en-US" sz="1400" spc="-10" dirty="0">
                          <a:solidFill>
                            <a:srgbClr val="282A2B"/>
                          </a:solidFill>
                          <a:effectLst/>
                          <a:latin typeface="Arial" panose="020B0604020202020204" pitchFamily="34" charset="0"/>
                          <a:ea typeface="Calibri" panose="020F0502020204030204" pitchFamily="34" charset="0"/>
                          <a:cs typeface="Arial" panose="020B0604020202020204" pitchFamily="34" charset="0"/>
                        </a:rPr>
                        <a:t> </a:t>
                      </a:r>
                      <a:r>
                        <a:rPr lang="en-US" sz="1400" dirty="0">
                          <a:solidFill>
                            <a:srgbClr val="282A2B"/>
                          </a:solidFill>
                          <a:effectLst/>
                          <a:latin typeface="Arial" panose="020B0604020202020204" pitchFamily="34" charset="0"/>
                          <a:ea typeface="Calibri" panose="020F0502020204030204" pitchFamily="34" charset="0"/>
                          <a:cs typeface="Arial" panose="020B0604020202020204" pitchFamily="34" charset="0"/>
                        </a:rPr>
                        <a:t>tattoo</a:t>
                      </a:r>
                      <a:r>
                        <a:rPr lang="en-US" sz="1400" spc="100" dirty="0">
                          <a:solidFill>
                            <a:srgbClr val="282A2B"/>
                          </a:solidFill>
                          <a:effectLst/>
                          <a:latin typeface="Arial" panose="020B0604020202020204" pitchFamily="34" charset="0"/>
                          <a:ea typeface="Calibri" panose="020F0502020204030204" pitchFamily="34" charset="0"/>
                          <a:cs typeface="Arial" panose="020B0604020202020204" pitchFamily="34" charset="0"/>
                        </a:rPr>
                        <a:t> </a:t>
                      </a:r>
                      <a:r>
                        <a:rPr lang="en-US" sz="1400" dirty="0" err="1">
                          <a:solidFill>
                            <a:srgbClr val="282A2B"/>
                          </a:solidFill>
                          <a:effectLst/>
                          <a:latin typeface="Arial" panose="020B0604020202020204" pitchFamily="34" charset="0"/>
                          <a:ea typeface="Calibri" panose="020F0502020204030204" pitchFamily="34" charset="0"/>
                          <a:cs typeface="Arial" panose="020B0604020202020204" pitchFamily="34" charset="0"/>
                        </a:rPr>
                        <a:t>parlour</a:t>
                      </a:r>
                      <a:r>
                        <a:rPr lang="en-US" sz="1400" spc="25" dirty="0" err="1">
                          <a:solidFill>
                            <a:srgbClr val="282A2B"/>
                          </a:solidFill>
                          <a:effectLst/>
                          <a:latin typeface="Arial" panose="020B0604020202020204" pitchFamily="34" charset="0"/>
                          <a:ea typeface="Calibri" panose="020F0502020204030204" pitchFamily="34" charset="0"/>
                          <a:cs typeface="Arial" panose="020B0604020202020204" pitchFamily="34" charset="0"/>
                        </a:rPr>
                        <a:t>s</a:t>
                      </a:r>
                      <a:r>
                        <a:rPr lang="en-US" sz="1400" dirty="0">
                          <a:solidFill>
                            <a:srgbClr val="6B6B6E"/>
                          </a:solidFill>
                          <a:effectLst/>
                          <a:latin typeface="Arial" panose="020B0604020202020204" pitchFamily="34" charset="0"/>
                          <a:ea typeface="Calibri" panose="020F0502020204030204" pitchFamily="34" charset="0"/>
                          <a:cs typeface="Arial" panose="020B0604020202020204" pitchFamily="34" charset="0"/>
                        </a:rPr>
                        <a:t>,</a:t>
                      </a:r>
                      <a:r>
                        <a:rPr lang="en-US" sz="1400" spc="-40" dirty="0">
                          <a:solidFill>
                            <a:srgbClr val="6B6B6E"/>
                          </a:solidFill>
                          <a:effectLst/>
                          <a:latin typeface="Arial" panose="020B0604020202020204" pitchFamily="34" charset="0"/>
                          <a:ea typeface="Calibri" panose="020F0502020204030204" pitchFamily="34" charset="0"/>
                          <a:cs typeface="Arial" panose="020B0604020202020204" pitchFamily="34" charset="0"/>
                        </a:rPr>
                        <a:t> </a:t>
                      </a:r>
                      <a:r>
                        <a:rPr lang="en-US" sz="1400" dirty="0">
                          <a:solidFill>
                            <a:srgbClr val="282A2B"/>
                          </a:solidFill>
                          <a:effectLst/>
                          <a:latin typeface="Arial" panose="020B0604020202020204" pitchFamily="34" charset="0"/>
                          <a:ea typeface="Calibri" panose="020F0502020204030204" pitchFamily="34" charset="0"/>
                          <a:cs typeface="Arial" panose="020B0604020202020204" pitchFamily="34" charset="0"/>
                        </a:rPr>
                        <a:t>except</a:t>
                      </a:r>
                      <a:r>
                        <a:rPr lang="en-US" sz="1400" spc="45" dirty="0">
                          <a:solidFill>
                            <a:srgbClr val="282A2B"/>
                          </a:solidFill>
                          <a:effectLst/>
                          <a:latin typeface="Arial" panose="020B0604020202020204" pitchFamily="34" charset="0"/>
                          <a:ea typeface="Calibri" panose="020F0502020204030204" pitchFamily="34" charset="0"/>
                          <a:cs typeface="Arial" panose="020B0604020202020204" pitchFamily="34" charset="0"/>
                        </a:rPr>
                        <a:t> </a:t>
                      </a:r>
                      <a:r>
                        <a:rPr lang="en-US" sz="1400" dirty="0">
                          <a:solidFill>
                            <a:srgbClr val="282A2B"/>
                          </a:solidFill>
                          <a:effectLst/>
                          <a:latin typeface="Arial" panose="020B0604020202020204" pitchFamily="34" charset="0"/>
                          <a:ea typeface="Calibri" panose="020F0502020204030204" pitchFamily="34" charset="0"/>
                          <a:cs typeface="Arial" panose="020B0604020202020204" pitchFamily="34" charset="0"/>
                        </a:rPr>
                        <a:t>those</a:t>
                      </a:r>
                      <a:r>
                        <a:rPr lang="en-US" sz="1400" spc="55" dirty="0">
                          <a:solidFill>
                            <a:srgbClr val="282A2B"/>
                          </a:solidFill>
                          <a:effectLst/>
                          <a:latin typeface="Arial" panose="020B0604020202020204" pitchFamily="34" charset="0"/>
                          <a:ea typeface="Calibri" panose="020F0502020204030204" pitchFamily="34" charset="0"/>
                          <a:cs typeface="Arial" panose="020B0604020202020204" pitchFamily="34" charset="0"/>
                        </a:rPr>
                        <a:t> </a:t>
                      </a:r>
                      <a:r>
                        <a:rPr lang="en-US" sz="1400" dirty="0">
                          <a:solidFill>
                            <a:srgbClr val="282A2B"/>
                          </a:solidFill>
                          <a:effectLst/>
                          <a:latin typeface="Arial" panose="020B0604020202020204" pitchFamily="34" charset="0"/>
                          <a:ea typeface="Calibri" panose="020F0502020204030204" pitchFamily="34" charset="0"/>
                          <a:cs typeface="Arial" panose="020B0604020202020204" pitchFamily="34" charset="0"/>
                        </a:rPr>
                        <a:t>catego</a:t>
                      </a:r>
                      <a:r>
                        <a:rPr lang="en-US" sz="1400" spc="55" dirty="0">
                          <a:solidFill>
                            <a:srgbClr val="282A2B"/>
                          </a:solidFill>
                          <a:effectLst/>
                          <a:latin typeface="Arial" panose="020B0604020202020204" pitchFamily="34" charset="0"/>
                          <a:ea typeface="Calibri" panose="020F0502020204030204" pitchFamily="34" charset="0"/>
                          <a:cs typeface="Arial" panose="020B0604020202020204" pitchFamily="34" charset="0"/>
                        </a:rPr>
                        <a:t>r</a:t>
                      </a:r>
                      <a:r>
                        <a:rPr lang="en-US" sz="1400" spc="-95" dirty="0">
                          <a:solidFill>
                            <a:srgbClr val="525457"/>
                          </a:solidFill>
                          <a:effectLst/>
                          <a:latin typeface="Arial" panose="020B0604020202020204" pitchFamily="34" charset="0"/>
                          <a:ea typeface="Calibri" panose="020F0502020204030204" pitchFamily="34" charset="0"/>
                          <a:cs typeface="Arial" panose="020B0604020202020204" pitchFamily="34" charset="0"/>
                        </a:rPr>
                        <a:t>i</a:t>
                      </a:r>
                      <a:r>
                        <a:rPr lang="en-US" sz="1400" dirty="0">
                          <a:solidFill>
                            <a:srgbClr val="282A2B"/>
                          </a:solidFill>
                          <a:effectLst/>
                          <a:latin typeface="Arial" panose="020B0604020202020204" pitchFamily="34" charset="0"/>
                          <a:ea typeface="Calibri" panose="020F0502020204030204" pitchFamily="34" charset="0"/>
                          <a:cs typeface="Arial" panose="020B0604020202020204" pitchFamily="34" charset="0"/>
                        </a:rPr>
                        <a:t>es</a:t>
                      </a:r>
                      <a:r>
                        <a:rPr lang="en-US" sz="1400" spc="10" dirty="0">
                          <a:solidFill>
                            <a:srgbClr val="282A2B"/>
                          </a:solidFill>
                          <a:effectLst/>
                          <a:latin typeface="Arial" panose="020B0604020202020204" pitchFamily="34" charset="0"/>
                          <a:ea typeface="Calibri" panose="020F0502020204030204" pitchFamily="34" charset="0"/>
                          <a:cs typeface="Arial" panose="020B0604020202020204" pitchFamily="34" charset="0"/>
                        </a:rPr>
                        <a:t> </a:t>
                      </a:r>
                      <a:r>
                        <a:rPr lang="en-US" sz="1400" dirty="0">
                          <a:solidFill>
                            <a:srgbClr val="282A2B"/>
                          </a:solidFill>
                          <a:effectLst/>
                          <a:latin typeface="Arial" panose="020B0604020202020204" pitchFamily="34" charset="0"/>
                          <a:ea typeface="Calibri" panose="020F0502020204030204" pitchFamily="34" charset="0"/>
                          <a:cs typeface="Arial" panose="020B0604020202020204" pitchFamily="34" charset="0"/>
                        </a:rPr>
                        <a:t>of services</a:t>
                      </a:r>
                      <a:r>
                        <a:rPr lang="en-US" sz="1400" spc="-35" dirty="0">
                          <a:solidFill>
                            <a:srgbClr val="282A2B"/>
                          </a:solidFill>
                          <a:effectLst/>
                          <a:latin typeface="Arial" panose="020B0604020202020204" pitchFamily="34" charset="0"/>
                          <a:ea typeface="Calibri" panose="020F0502020204030204" pitchFamily="34" charset="0"/>
                          <a:cs typeface="Arial" panose="020B0604020202020204" pitchFamily="34" charset="0"/>
                        </a:rPr>
                        <a:t> </a:t>
                      </a:r>
                      <a:r>
                        <a:rPr lang="en-US" sz="1400" spc="-115" dirty="0">
                          <a:solidFill>
                            <a:srgbClr val="424244"/>
                          </a:solidFill>
                          <a:effectLst/>
                          <a:latin typeface="Arial" panose="020B0604020202020204" pitchFamily="34" charset="0"/>
                          <a:ea typeface="Calibri" panose="020F0502020204030204" pitchFamily="34" charset="0"/>
                          <a:cs typeface="Arial" panose="020B0604020202020204" pitchFamily="34" charset="0"/>
                        </a:rPr>
                        <a:t>i</a:t>
                      </a:r>
                      <a:r>
                        <a:rPr lang="en-US" sz="1400" dirty="0">
                          <a:solidFill>
                            <a:srgbClr val="282A2B"/>
                          </a:solidFill>
                          <a:effectLst/>
                          <a:latin typeface="Arial" panose="020B0604020202020204" pitchFamily="34" charset="0"/>
                          <a:ea typeface="Calibri" panose="020F0502020204030204" pitchFamily="34" charset="0"/>
                          <a:cs typeface="Arial" panose="020B0604020202020204" pitchFamily="34" charset="0"/>
                        </a:rPr>
                        <a:t>dentified</a:t>
                      </a:r>
                      <a:r>
                        <a:rPr lang="en-US" sz="1400" spc="-45" dirty="0">
                          <a:solidFill>
                            <a:srgbClr val="282A2B"/>
                          </a:solidFill>
                          <a:effectLst/>
                          <a:latin typeface="Arial" panose="020B0604020202020204" pitchFamily="34" charset="0"/>
                          <a:ea typeface="Calibri" panose="020F0502020204030204" pitchFamily="34" charset="0"/>
                          <a:cs typeface="Arial" panose="020B0604020202020204" pitchFamily="34" charset="0"/>
                        </a:rPr>
                        <a:t> </a:t>
                      </a:r>
                      <a:r>
                        <a:rPr lang="en-US" sz="1400" spc="-80" dirty="0">
                          <a:solidFill>
                            <a:srgbClr val="282A2B"/>
                          </a:solidFill>
                          <a:effectLst/>
                          <a:latin typeface="Arial" panose="020B0604020202020204" pitchFamily="34" charset="0"/>
                          <a:ea typeface="Calibri" panose="020F0502020204030204" pitchFamily="34" charset="0"/>
                          <a:cs typeface="Arial" panose="020B0604020202020204" pitchFamily="34" charset="0"/>
                        </a:rPr>
                        <a:t>i</a:t>
                      </a:r>
                      <a:r>
                        <a:rPr lang="en-US" sz="1400" dirty="0">
                          <a:solidFill>
                            <a:srgbClr val="282A2B"/>
                          </a:solidFill>
                          <a:effectLst/>
                          <a:latin typeface="Arial" panose="020B0604020202020204" pitchFamily="34" charset="0"/>
                          <a:ea typeface="Calibri" panose="020F0502020204030204" pitchFamily="34" charset="0"/>
                          <a:cs typeface="Arial" panose="020B0604020202020204" pitchFamily="34" charset="0"/>
                        </a:rPr>
                        <a:t>n</a:t>
                      </a:r>
                      <a:r>
                        <a:rPr lang="en-US" sz="1400" spc="-175" dirty="0">
                          <a:solidFill>
                            <a:srgbClr val="282A2B"/>
                          </a:solidFill>
                          <a:effectLst/>
                          <a:latin typeface="Arial" panose="020B0604020202020204" pitchFamily="34" charset="0"/>
                          <a:ea typeface="Calibri" panose="020F0502020204030204" pitchFamily="34" charset="0"/>
                          <a:cs typeface="Arial" panose="020B0604020202020204" pitchFamily="34" charset="0"/>
                        </a:rPr>
                        <a:t> </a:t>
                      </a:r>
                      <a:r>
                        <a:rPr lang="en-US" sz="1400" spc="5" dirty="0">
                          <a:solidFill>
                            <a:srgbClr val="282A2B"/>
                          </a:solidFill>
                          <a:effectLst/>
                          <a:latin typeface="Arial" panose="020B0604020202020204" pitchFamily="34" charset="0"/>
                          <a:ea typeface="Calibri" panose="020F0502020204030204" pitchFamily="34" charset="0"/>
                          <a:cs typeface="Arial" panose="020B0604020202020204" pitchFamily="34" charset="0"/>
                        </a:rPr>
                        <a:t>d</a:t>
                      </a:r>
                      <a:r>
                        <a:rPr lang="en-US" sz="1400" spc="-70" dirty="0">
                          <a:solidFill>
                            <a:srgbClr val="424244"/>
                          </a:solidFill>
                          <a:effectLst/>
                          <a:latin typeface="Arial" panose="020B0604020202020204" pitchFamily="34" charset="0"/>
                          <a:ea typeface="Calibri" panose="020F0502020204030204" pitchFamily="34" charset="0"/>
                          <a:cs typeface="Arial" panose="020B0604020202020204" pitchFamily="34" charset="0"/>
                        </a:rPr>
                        <a:t>i</a:t>
                      </a:r>
                      <a:r>
                        <a:rPr lang="en-US" sz="1400" dirty="0">
                          <a:solidFill>
                            <a:srgbClr val="282A2B"/>
                          </a:solidFill>
                          <a:effectLst/>
                          <a:latin typeface="Arial" panose="020B0604020202020204" pitchFamily="34" charset="0"/>
                          <a:ea typeface="Calibri" panose="020F0502020204030204" pitchFamily="34" charset="0"/>
                          <a:cs typeface="Arial" panose="020B0604020202020204" pitchFamily="34" charset="0"/>
                        </a:rPr>
                        <a:t>rect</a:t>
                      </a:r>
                      <a:r>
                        <a:rPr lang="en-US" sz="1400" spc="-45" dirty="0">
                          <a:solidFill>
                            <a:srgbClr val="282A2B"/>
                          </a:solidFill>
                          <a:effectLst/>
                          <a:latin typeface="Arial" panose="020B0604020202020204" pitchFamily="34" charset="0"/>
                          <a:ea typeface="Calibri" panose="020F0502020204030204" pitchFamily="34" charset="0"/>
                          <a:cs typeface="Arial" panose="020B0604020202020204" pitchFamily="34" charset="0"/>
                        </a:rPr>
                        <a:t>i</a:t>
                      </a:r>
                      <a:r>
                        <a:rPr lang="en-US" sz="1400" dirty="0">
                          <a:solidFill>
                            <a:srgbClr val="282A2B"/>
                          </a:solidFill>
                          <a:effectLst/>
                          <a:latin typeface="Arial" panose="020B0604020202020204" pitchFamily="34" charset="0"/>
                          <a:ea typeface="Calibri" panose="020F0502020204030204" pitchFamily="34" charset="0"/>
                          <a:cs typeface="Arial" panose="020B0604020202020204" pitchFamily="34" charset="0"/>
                        </a:rPr>
                        <a:t>ons</a:t>
                      </a:r>
                      <a:r>
                        <a:rPr lang="en-US" sz="1400" spc="-65" dirty="0">
                          <a:solidFill>
                            <a:srgbClr val="282A2B"/>
                          </a:solidFill>
                          <a:effectLst/>
                          <a:latin typeface="Arial" panose="020B0604020202020204" pitchFamily="34" charset="0"/>
                          <a:ea typeface="Calibri" panose="020F0502020204030204" pitchFamily="34" charset="0"/>
                          <a:cs typeface="Arial" panose="020B0604020202020204" pitchFamily="34" charset="0"/>
                        </a:rPr>
                        <a:t> </a:t>
                      </a:r>
                      <a:r>
                        <a:rPr lang="en-US" sz="1400" dirty="0">
                          <a:solidFill>
                            <a:srgbClr val="282A2B"/>
                          </a:solidFill>
                          <a:effectLst/>
                          <a:latin typeface="Arial" panose="020B0604020202020204" pitchFamily="34" charset="0"/>
                          <a:ea typeface="Calibri" panose="020F0502020204030204" pitchFamily="34" charset="0"/>
                          <a:cs typeface="Arial" panose="020B0604020202020204" pitchFamily="34" charset="0"/>
                        </a:rPr>
                        <a:t>by</a:t>
                      </a:r>
                      <a:r>
                        <a:rPr lang="en-US" sz="1400" spc="-115" dirty="0">
                          <a:solidFill>
                            <a:srgbClr val="282A2B"/>
                          </a:solidFill>
                          <a:effectLst/>
                          <a:latin typeface="Arial" panose="020B0604020202020204" pitchFamily="34" charset="0"/>
                          <a:ea typeface="Calibri" panose="020F0502020204030204" pitchFamily="34" charset="0"/>
                          <a:cs typeface="Arial" panose="020B0604020202020204" pitchFamily="34" charset="0"/>
                        </a:rPr>
                        <a:t> </a:t>
                      </a:r>
                      <a:r>
                        <a:rPr lang="en-US" sz="1400" dirty="0">
                          <a:solidFill>
                            <a:srgbClr val="282A2B"/>
                          </a:solidFill>
                          <a:effectLst/>
                          <a:latin typeface="Arial" panose="020B0604020202020204" pitchFamily="34" charset="0"/>
                          <a:ea typeface="Calibri" panose="020F0502020204030204" pitchFamily="34" charset="0"/>
                          <a:cs typeface="Arial" panose="020B0604020202020204" pitchFamily="34" charset="0"/>
                        </a:rPr>
                        <a:t>the</a:t>
                      </a:r>
                      <a:r>
                        <a:rPr lang="en-US" sz="1400" spc="-55" dirty="0">
                          <a:solidFill>
                            <a:srgbClr val="282A2B"/>
                          </a:solidFill>
                          <a:effectLst/>
                          <a:latin typeface="Arial" panose="020B0604020202020204" pitchFamily="34" charset="0"/>
                          <a:ea typeface="Calibri" panose="020F0502020204030204" pitchFamily="34" charset="0"/>
                          <a:cs typeface="Arial" panose="020B0604020202020204" pitchFamily="34" charset="0"/>
                        </a:rPr>
                        <a:t> </a:t>
                      </a:r>
                      <a:r>
                        <a:rPr lang="en-US" sz="1400" dirty="0">
                          <a:solidFill>
                            <a:srgbClr val="282A2B"/>
                          </a:solidFill>
                          <a:effectLst/>
                          <a:latin typeface="Arial" panose="020B0604020202020204" pitchFamily="34" charset="0"/>
                          <a:ea typeface="Calibri" panose="020F0502020204030204" pitchFamily="34" charset="0"/>
                          <a:cs typeface="Arial" panose="020B0604020202020204" pitchFamily="34" charset="0"/>
                        </a:rPr>
                        <a:t>re</a:t>
                      </a:r>
                      <a:r>
                        <a:rPr lang="en-US" sz="1400" spc="-105" dirty="0">
                          <a:solidFill>
                            <a:srgbClr val="282A2B"/>
                          </a:solidFill>
                          <a:effectLst/>
                          <a:latin typeface="Arial" panose="020B0604020202020204" pitchFamily="34" charset="0"/>
                          <a:ea typeface="Calibri" panose="020F0502020204030204" pitchFamily="34" charset="0"/>
                          <a:cs typeface="Arial" panose="020B0604020202020204" pitchFamily="34" charset="0"/>
                        </a:rPr>
                        <a:t>l</a:t>
                      </a:r>
                      <a:r>
                        <a:rPr lang="en-US" sz="1400" dirty="0">
                          <a:solidFill>
                            <a:srgbClr val="282A2B"/>
                          </a:solidFill>
                          <a:effectLst/>
                          <a:latin typeface="Arial" panose="020B0604020202020204" pitchFamily="34" charset="0"/>
                          <a:ea typeface="Calibri" panose="020F0502020204030204" pitchFamily="34" charset="0"/>
                          <a:cs typeface="Arial" panose="020B0604020202020204" pitchFamily="34" charset="0"/>
                        </a:rPr>
                        <a:t>evant</a:t>
                      </a:r>
                      <a:r>
                        <a:rPr lang="en-US" sz="1400" spc="-55" dirty="0">
                          <a:solidFill>
                            <a:srgbClr val="282A2B"/>
                          </a:solidFill>
                          <a:effectLst/>
                          <a:latin typeface="Arial" panose="020B0604020202020204" pitchFamily="34" charset="0"/>
                          <a:ea typeface="Calibri" panose="020F0502020204030204" pitchFamily="34" charset="0"/>
                          <a:cs typeface="Arial" panose="020B0604020202020204" pitchFamily="34" charset="0"/>
                        </a:rPr>
                        <a:t> </a:t>
                      </a:r>
                      <a:r>
                        <a:rPr lang="en-US" sz="1400" dirty="0">
                          <a:solidFill>
                            <a:srgbClr val="282A2B"/>
                          </a:solidFill>
                          <a:effectLst/>
                          <a:latin typeface="Arial" panose="020B0604020202020204" pitchFamily="34" charset="0"/>
                          <a:ea typeface="Calibri" panose="020F0502020204030204" pitchFamily="34" charset="0"/>
                          <a:cs typeface="Arial" panose="020B0604020202020204" pitchFamily="34" charset="0"/>
                        </a:rPr>
                        <a:t>Cab</a:t>
                      </a:r>
                      <a:r>
                        <a:rPr lang="en-US" sz="1400" spc="20" dirty="0">
                          <a:solidFill>
                            <a:srgbClr val="282A2B"/>
                          </a:solidFill>
                          <a:effectLst/>
                          <a:latin typeface="Arial" panose="020B0604020202020204" pitchFamily="34" charset="0"/>
                          <a:ea typeface="Calibri" panose="020F0502020204030204" pitchFamily="34" charset="0"/>
                          <a:cs typeface="Arial" panose="020B0604020202020204" pitchFamily="34" charset="0"/>
                        </a:rPr>
                        <a:t>i</a:t>
                      </a:r>
                      <a:r>
                        <a:rPr lang="en-US" sz="1400" dirty="0">
                          <a:solidFill>
                            <a:srgbClr val="282A2B"/>
                          </a:solidFill>
                          <a:effectLst/>
                          <a:latin typeface="Arial" panose="020B0604020202020204" pitchFamily="34" charset="0"/>
                          <a:ea typeface="Calibri" panose="020F0502020204030204" pitchFamily="34" charset="0"/>
                          <a:cs typeface="Arial" panose="020B0604020202020204" pitchFamily="34" charset="0"/>
                        </a:rPr>
                        <a:t>net</a:t>
                      </a:r>
                      <a:r>
                        <a:rPr lang="en-US" sz="1400" spc="-85" dirty="0">
                          <a:solidFill>
                            <a:srgbClr val="282A2B"/>
                          </a:solidFill>
                          <a:effectLst/>
                          <a:latin typeface="Arial" panose="020B0604020202020204" pitchFamily="34" charset="0"/>
                          <a:ea typeface="Calibri" panose="020F0502020204030204" pitchFamily="34" charset="0"/>
                          <a:cs typeface="Arial" panose="020B0604020202020204" pitchFamily="34" charset="0"/>
                        </a:rPr>
                        <a:t> </a:t>
                      </a:r>
                      <a:r>
                        <a:rPr lang="en-US" sz="1400" dirty="0">
                          <a:solidFill>
                            <a:srgbClr val="282A2B"/>
                          </a:solidFill>
                          <a:effectLst/>
                          <a:latin typeface="Arial" panose="020B0604020202020204" pitchFamily="34" charset="0"/>
                          <a:ea typeface="Calibri" panose="020F0502020204030204" pitchFamily="34" charset="0"/>
                          <a:cs typeface="Arial" panose="020B0604020202020204" pitchFamily="34" charset="0"/>
                        </a:rPr>
                        <a:t>membe</a:t>
                      </a:r>
                      <a:r>
                        <a:rPr lang="en-US" sz="1400" spc="100" dirty="0">
                          <a:solidFill>
                            <a:srgbClr val="282A2B"/>
                          </a:solidFill>
                          <a:effectLst/>
                          <a:latin typeface="Arial" panose="020B0604020202020204" pitchFamily="34" charset="0"/>
                          <a:ea typeface="Calibri" panose="020F0502020204030204" pitchFamily="34" charset="0"/>
                          <a:cs typeface="Arial" panose="020B0604020202020204" pitchFamily="34" charset="0"/>
                        </a:rPr>
                        <a:t>r</a:t>
                      </a:r>
                      <a:r>
                        <a:rPr lang="en-US" sz="1400" dirty="0">
                          <a:solidFill>
                            <a:srgbClr val="6B6B6E"/>
                          </a:solidFill>
                          <a:effectLst/>
                          <a:latin typeface="Arial" panose="020B0604020202020204" pitchFamily="34" charset="0"/>
                          <a:ea typeface="Calibri" panose="020F0502020204030204" pitchFamily="34" charset="0"/>
                          <a:cs typeface="Arial" panose="020B0604020202020204" pitchFamily="34" charset="0"/>
                        </a:rPr>
                        <a:t>,</a:t>
                      </a:r>
                      <a:r>
                        <a:rPr lang="en-US" sz="1400" spc="-155" dirty="0">
                          <a:solidFill>
                            <a:srgbClr val="6B6B6E"/>
                          </a:solidFill>
                          <a:effectLst/>
                          <a:latin typeface="Arial" panose="020B0604020202020204" pitchFamily="34" charset="0"/>
                          <a:ea typeface="Calibri" panose="020F0502020204030204" pitchFamily="34" charset="0"/>
                          <a:cs typeface="Arial" panose="020B0604020202020204" pitchFamily="34" charset="0"/>
                        </a:rPr>
                        <a:t> </a:t>
                      </a:r>
                      <a:r>
                        <a:rPr lang="en-US" sz="1400" spc="-95" dirty="0">
                          <a:solidFill>
                            <a:srgbClr val="424244"/>
                          </a:solidFill>
                          <a:effectLst/>
                          <a:latin typeface="Arial" panose="020B0604020202020204" pitchFamily="34" charset="0"/>
                          <a:ea typeface="Calibri" panose="020F0502020204030204" pitchFamily="34" charset="0"/>
                          <a:cs typeface="Arial" panose="020B0604020202020204" pitchFamily="34" charset="0"/>
                        </a:rPr>
                        <a:t>i</a:t>
                      </a:r>
                      <a:r>
                        <a:rPr lang="en-US" sz="1400" dirty="0">
                          <a:solidFill>
                            <a:srgbClr val="282A2B"/>
                          </a:solidFill>
                          <a:effectLst/>
                          <a:latin typeface="Arial" panose="020B0604020202020204" pitchFamily="34" charset="0"/>
                          <a:ea typeface="Calibri" panose="020F0502020204030204" pitchFamily="34" charset="0"/>
                          <a:cs typeface="Arial" panose="020B0604020202020204" pitchFamily="34" charset="0"/>
                        </a:rPr>
                        <a:t>n</a:t>
                      </a:r>
                      <a:r>
                        <a:rPr lang="en-US" sz="1400" spc="-130" dirty="0">
                          <a:solidFill>
                            <a:srgbClr val="282A2B"/>
                          </a:solidFill>
                          <a:effectLst/>
                          <a:latin typeface="Arial" panose="020B0604020202020204" pitchFamily="34" charset="0"/>
                          <a:ea typeface="Calibri" panose="020F0502020204030204" pitchFamily="34" charset="0"/>
                          <a:cs typeface="Arial" panose="020B0604020202020204" pitchFamily="34" charset="0"/>
                        </a:rPr>
                        <a:t> </a:t>
                      </a:r>
                      <a:r>
                        <a:rPr lang="en-US" sz="1400" dirty="0">
                          <a:solidFill>
                            <a:srgbClr val="282A2B"/>
                          </a:solidFill>
                          <a:effectLst/>
                          <a:latin typeface="Arial" panose="020B0604020202020204" pitchFamily="34" charset="0"/>
                          <a:ea typeface="Calibri" panose="020F0502020204030204" pitchFamily="34" charset="0"/>
                          <a:cs typeface="Arial" panose="020B0604020202020204" pitchFamily="34" charset="0"/>
                        </a:rPr>
                        <a:t>consultation with</a:t>
                      </a:r>
                      <a:r>
                        <a:rPr lang="en-US" sz="1400" spc="170" dirty="0">
                          <a:solidFill>
                            <a:srgbClr val="282A2B"/>
                          </a:solidFill>
                          <a:effectLst/>
                          <a:latin typeface="Arial" panose="020B0604020202020204" pitchFamily="34" charset="0"/>
                          <a:ea typeface="Calibri" panose="020F0502020204030204" pitchFamily="34" charset="0"/>
                          <a:cs typeface="Arial" panose="020B0604020202020204" pitchFamily="34" charset="0"/>
                        </a:rPr>
                        <a:t> </a:t>
                      </a:r>
                      <a:r>
                        <a:rPr lang="en-US" sz="1400" dirty="0">
                          <a:solidFill>
                            <a:srgbClr val="282A2B"/>
                          </a:solidFill>
                          <a:effectLst/>
                          <a:latin typeface="Arial" panose="020B0604020202020204" pitchFamily="34" charset="0"/>
                          <a:ea typeface="Calibri" panose="020F0502020204030204" pitchFamily="34" charset="0"/>
                          <a:cs typeface="Arial" panose="020B0604020202020204" pitchFamily="34" charset="0"/>
                        </a:rPr>
                        <a:t>the</a:t>
                      </a:r>
                      <a:r>
                        <a:rPr lang="en-US" sz="1400" spc="130" dirty="0">
                          <a:solidFill>
                            <a:srgbClr val="282A2B"/>
                          </a:solidFill>
                          <a:effectLst/>
                          <a:latin typeface="Arial" panose="020B0604020202020204" pitchFamily="34" charset="0"/>
                          <a:ea typeface="Calibri" panose="020F0502020204030204" pitchFamily="34" charset="0"/>
                          <a:cs typeface="Arial" panose="020B0604020202020204" pitchFamily="34" charset="0"/>
                        </a:rPr>
                        <a:t> </a:t>
                      </a:r>
                      <a:r>
                        <a:rPr lang="en-US" sz="1400" dirty="0">
                          <a:solidFill>
                            <a:srgbClr val="282A2B"/>
                          </a:solidFill>
                          <a:effectLst/>
                          <a:latin typeface="Arial" panose="020B0604020202020204" pitchFamily="34" charset="0"/>
                          <a:ea typeface="Calibri" panose="020F0502020204030204" pitchFamily="34" charset="0"/>
                          <a:cs typeface="Arial" panose="020B0604020202020204" pitchFamily="34" charset="0"/>
                        </a:rPr>
                        <a:t>Cabinet</a:t>
                      </a:r>
                      <a:r>
                        <a:rPr lang="en-US" sz="1400" spc="185" dirty="0">
                          <a:solidFill>
                            <a:srgbClr val="282A2B"/>
                          </a:solidFill>
                          <a:effectLst/>
                          <a:latin typeface="Arial" panose="020B0604020202020204" pitchFamily="34" charset="0"/>
                          <a:ea typeface="Calibri" panose="020F0502020204030204" pitchFamily="34" charset="0"/>
                          <a:cs typeface="Arial" panose="020B0604020202020204" pitchFamily="34" charset="0"/>
                        </a:rPr>
                        <a:t> </a:t>
                      </a:r>
                      <a:r>
                        <a:rPr lang="en-US" sz="1400" dirty="0">
                          <a:solidFill>
                            <a:srgbClr val="282A2B"/>
                          </a:solidFill>
                          <a:effectLst/>
                          <a:latin typeface="Arial" panose="020B0604020202020204" pitchFamily="34" charset="0"/>
                          <a:ea typeface="Calibri" panose="020F0502020204030204" pitchFamily="34" charset="0"/>
                          <a:cs typeface="Arial" panose="020B0604020202020204" pitchFamily="34" charset="0"/>
                        </a:rPr>
                        <a:t>member</a:t>
                      </a:r>
                      <a:r>
                        <a:rPr lang="en-US" sz="1400" spc="205" dirty="0">
                          <a:solidFill>
                            <a:srgbClr val="282A2B"/>
                          </a:solidFill>
                          <a:effectLst/>
                          <a:latin typeface="Arial" panose="020B0604020202020204" pitchFamily="34" charset="0"/>
                          <a:ea typeface="Calibri" panose="020F0502020204030204" pitchFamily="34" charset="0"/>
                          <a:cs typeface="Arial" panose="020B0604020202020204" pitchFamily="34" charset="0"/>
                        </a:rPr>
                        <a:t> </a:t>
                      </a:r>
                      <a:r>
                        <a:rPr lang="en-US" sz="1400" dirty="0">
                          <a:solidFill>
                            <a:srgbClr val="282A2B"/>
                          </a:solidFill>
                          <a:effectLst/>
                          <a:latin typeface="Arial" panose="020B0604020202020204" pitchFamily="34" charset="0"/>
                          <a:ea typeface="Calibri" panose="020F0502020204030204" pitchFamily="34" charset="0"/>
                          <a:cs typeface="Arial" panose="020B0604020202020204" pitchFamily="34" charset="0"/>
                        </a:rPr>
                        <a:t>respon</a:t>
                      </a:r>
                      <a:r>
                        <a:rPr lang="en-US" sz="1400" spc="45" dirty="0">
                          <a:solidFill>
                            <a:srgbClr val="282A2B"/>
                          </a:solidFill>
                          <a:effectLst/>
                          <a:latin typeface="Arial" panose="020B0604020202020204" pitchFamily="34" charset="0"/>
                          <a:ea typeface="Calibri" panose="020F0502020204030204" pitchFamily="34" charset="0"/>
                          <a:cs typeface="Arial" panose="020B0604020202020204" pitchFamily="34" charset="0"/>
                        </a:rPr>
                        <a:t>s</a:t>
                      </a:r>
                      <a:r>
                        <a:rPr lang="en-US" sz="1400" spc="-70" dirty="0">
                          <a:solidFill>
                            <a:srgbClr val="424244"/>
                          </a:solidFill>
                          <a:effectLst/>
                          <a:latin typeface="Arial" panose="020B0604020202020204" pitchFamily="34" charset="0"/>
                          <a:ea typeface="Calibri" panose="020F0502020204030204" pitchFamily="34" charset="0"/>
                          <a:cs typeface="Arial" panose="020B0604020202020204" pitchFamily="34" charset="0"/>
                        </a:rPr>
                        <a:t>i</a:t>
                      </a:r>
                      <a:r>
                        <a:rPr lang="en-US" sz="1400" dirty="0">
                          <a:solidFill>
                            <a:srgbClr val="282A2B"/>
                          </a:solidFill>
                          <a:effectLst/>
                          <a:latin typeface="Arial" panose="020B0604020202020204" pitchFamily="34" charset="0"/>
                          <a:ea typeface="Calibri" panose="020F0502020204030204" pitchFamily="34" charset="0"/>
                          <a:cs typeface="Arial" panose="020B0604020202020204" pitchFamily="34" charset="0"/>
                        </a:rPr>
                        <a:t>ble</a:t>
                      </a:r>
                      <a:r>
                        <a:rPr lang="en-US" sz="1400" spc="65" dirty="0">
                          <a:solidFill>
                            <a:srgbClr val="282A2B"/>
                          </a:solidFill>
                          <a:effectLst/>
                          <a:latin typeface="Arial" panose="020B0604020202020204" pitchFamily="34" charset="0"/>
                          <a:ea typeface="Calibri" panose="020F0502020204030204" pitchFamily="34" charset="0"/>
                          <a:cs typeface="Arial" panose="020B0604020202020204" pitchFamily="34" charset="0"/>
                        </a:rPr>
                        <a:t> </a:t>
                      </a:r>
                      <a:r>
                        <a:rPr lang="en-US" sz="1400" dirty="0">
                          <a:solidFill>
                            <a:srgbClr val="282A2B"/>
                          </a:solidFill>
                          <a:effectLst/>
                          <a:latin typeface="Arial" panose="020B0604020202020204" pitchFamily="34" charset="0"/>
                          <a:ea typeface="Calibri" panose="020F0502020204030204" pitchFamily="34" charset="0"/>
                          <a:cs typeface="Arial" panose="020B0604020202020204" pitchFamily="34" charset="0"/>
                        </a:rPr>
                        <a:t>for</a:t>
                      </a:r>
                      <a:r>
                        <a:rPr lang="en-US" sz="1400" spc="215" dirty="0">
                          <a:solidFill>
                            <a:srgbClr val="282A2B"/>
                          </a:solidFill>
                          <a:effectLst/>
                          <a:latin typeface="Arial" panose="020B0604020202020204" pitchFamily="34" charset="0"/>
                          <a:ea typeface="Calibri" panose="020F0502020204030204" pitchFamily="34" charset="0"/>
                          <a:cs typeface="Arial" panose="020B0604020202020204" pitchFamily="34" charset="0"/>
                        </a:rPr>
                        <a:t> </a:t>
                      </a:r>
                      <a:r>
                        <a:rPr lang="en-US" sz="1400" dirty="0">
                          <a:solidFill>
                            <a:srgbClr val="282A2B"/>
                          </a:solidFill>
                          <a:effectLst/>
                          <a:latin typeface="Arial" panose="020B0604020202020204" pitchFamily="34" charset="0"/>
                          <a:ea typeface="Calibri" panose="020F0502020204030204" pitchFamily="34" charset="0"/>
                          <a:cs typeface="Arial" panose="020B0604020202020204" pitchFamily="34" charset="0"/>
                        </a:rPr>
                        <a:t>he</a:t>
                      </a:r>
                      <a:r>
                        <a:rPr lang="en-US" sz="1400" spc="-20" dirty="0">
                          <a:solidFill>
                            <a:srgbClr val="282A2B"/>
                          </a:solidFill>
                          <a:effectLst/>
                          <a:latin typeface="Arial" panose="020B0604020202020204" pitchFamily="34" charset="0"/>
                          <a:ea typeface="Calibri" panose="020F0502020204030204" pitchFamily="34" charset="0"/>
                          <a:cs typeface="Arial" panose="020B0604020202020204" pitchFamily="34" charset="0"/>
                        </a:rPr>
                        <a:t>a</a:t>
                      </a:r>
                      <a:r>
                        <a:rPr lang="en-US" sz="1400" spc="-105" dirty="0">
                          <a:solidFill>
                            <a:srgbClr val="424244"/>
                          </a:solidFill>
                          <a:effectLst/>
                          <a:latin typeface="Arial" panose="020B0604020202020204" pitchFamily="34" charset="0"/>
                          <a:ea typeface="Calibri" panose="020F0502020204030204" pitchFamily="34" charset="0"/>
                          <a:cs typeface="Arial" panose="020B0604020202020204" pitchFamily="34" charset="0"/>
                        </a:rPr>
                        <a:t>l</a:t>
                      </a:r>
                      <a:r>
                        <a:rPr lang="en-US" sz="1400" dirty="0">
                          <a:solidFill>
                            <a:srgbClr val="282A2B"/>
                          </a:solidFill>
                          <a:effectLst/>
                          <a:latin typeface="Arial" panose="020B0604020202020204" pitchFamily="34" charset="0"/>
                          <a:ea typeface="Calibri" panose="020F0502020204030204" pitchFamily="34" charset="0"/>
                          <a:cs typeface="Arial" panose="020B0604020202020204" pitchFamily="34" charset="0"/>
                        </a:rPr>
                        <a:t>t</a:t>
                      </a:r>
                      <a:r>
                        <a:rPr lang="en-US" sz="1400" spc="10" dirty="0">
                          <a:solidFill>
                            <a:srgbClr val="282A2B"/>
                          </a:solidFill>
                          <a:effectLst/>
                          <a:latin typeface="Arial" panose="020B0604020202020204" pitchFamily="34" charset="0"/>
                          <a:ea typeface="Calibri" panose="020F0502020204030204" pitchFamily="34" charset="0"/>
                          <a:cs typeface="Arial" panose="020B0604020202020204" pitchFamily="34" charset="0"/>
                        </a:rPr>
                        <a:t>h</a:t>
                      </a:r>
                      <a:r>
                        <a:rPr lang="en-US" sz="1400" dirty="0">
                          <a:solidFill>
                            <a:srgbClr val="525457"/>
                          </a:solidFill>
                          <a:effectLst/>
                          <a:latin typeface="Arial" panose="020B0604020202020204" pitchFamily="34" charset="0"/>
                          <a:ea typeface="Calibri" panose="020F0502020204030204" pitchFamily="34" charset="0"/>
                          <a:cs typeface="Arial" panose="020B0604020202020204" pitchFamily="34" charset="0"/>
                        </a:rPr>
                        <a:t>,</a:t>
                      </a:r>
                      <a:r>
                        <a:rPr lang="en-US" sz="1400" spc="70" dirty="0">
                          <a:solidFill>
                            <a:srgbClr val="525457"/>
                          </a:solidFill>
                          <a:effectLst/>
                          <a:latin typeface="Arial" panose="020B0604020202020204" pitchFamily="34" charset="0"/>
                          <a:ea typeface="Calibri" panose="020F0502020204030204" pitchFamily="34" charset="0"/>
                          <a:cs typeface="Arial" panose="020B0604020202020204" pitchFamily="34" charset="0"/>
                        </a:rPr>
                        <a:t> </a:t>
                      </a:r>
                      <a:r>
                        <a:rPr lang="en-US" sz="1400" dirty="0">
                          <a:solidFill>
                            <a:srgbClr val="282A2B"/>
                          </a:solidFill>
                          <a:effectLst/>
                          <a:latin typeface="Arial" panose="020B0604020202020204" pitchFamily="34" charset="0"/>
                          <a:ea typeface="Calibri" panose="020F0502020204030204" pitchFamily="34" charset="0"/>
                          <a:cs typeface="Arial" panose="020B0604020202020204" pitchFamily="34" charset="0"/>
                        </a:rPr>
                        <a:t>as</a:t>
                      </a:r>
                      <a:r>
                        <a:rPr lang="en-US" sz="1400" spc="135" dirty="0">
                          <a:solidFill>
                            <a:srgbClr val="282A2B"/>
                          </a:solidFill>
                          <a:effectLst/>
                          <a:latin typeface="Arial" panose="020B0604020202020204" pitchFamily="34" charset="0"/>
                          <a:ea typeface="Calibri" panose="020F0502020204030204" pitchFamily="34" charset="0"/>
                          <a:cs typeface="Arial" panose="020B0604020202020204" pitchFamily="34" charset="0"/>
                        </a:rPr>
                        <a:t> </a:t>
                      </a:r>
                      <a:r>
                        <a:rPr lang="en-US" sz="1400" dirty="0">
                          <a:solidFill>
                            <a:srgbClr val="282A2B"/>
                          </a:solidFill>
                          <a:effectLst/>
                          <a:latin typeface="Arial" panose="020B0604020202020204" pitchFamily="34" charset="0"/>
                          <a:ea typeface="Calibri" panose="020F0502020204030204" pitchFamily="34" charset="0"/>
                          <a:cs typeface="Arial" panose="020B0604020202020204" pitchFamily="34" charset="0"/>
                        </a:rPr>
                        <a:t>safe</a:t>
                      </a:r>
                      <a:r>
                        <a:rPr lang="en-US" sz="1400" spc="105" dirty="0">
                          <a:solidFill>
                            <a:srgbClr val="282A2B"/>
                          </a:solidFill>
                          <a:effectLst/>
                          <a:latin typeface="Arial" panose="020B0604020202020204" pitchFamily="34" charset="0"/>
                          <a:ea typeface="Calibri" panose="020F0502020204030204" pitchFamily="34" charset="0"/>
                          <a:cs typeface="Arial" panose="020B0604020202020204" pitchFamily="34" charset="0"/>
                        </a:rPr>
                        <a:t> </a:t>
                      </a:r>
                      <a:r>
                        <a:rPr lang="en-US" sz="1400" dirty="0">
                          <a:solidFill>
                            <a:srgbClr val="282A2B"/>
                          </a:solidFill>
                          <a:effectLst/>
                          <a:latin typeface="Arial" panose="020B0604020202020204" pitchFamily="34" charset="0"/>
                          <a:ea typeface="Calibri" panose="020F0502020204030204" pitchFamily="34" charset="0"/>
                          <a:cs typeface="Arial" panose="020B0604020202020204" pitchFamily="34" charset="0"/>
                        </a:rPr>
                        <a:t>to</a:t>
                      </a:r>
                      <a:r>
                        <a:rPr lang="en-US" sz="1400" spc="175" dirty="0">
                          <a:solidFill>
                            <a:srgbClr val="282A2B"/>
                          </a:solidFill>
                          <a:effectLst/>
                          <a:latin typeface="Arial" panose="020B0604020202020204" pitchFamily="34" charset="0"/>
                          <a:ea typeface="Calibri" panose="020F0502020204030204" pitchFamily="34" charset="0"/>
                          <a:cs typeface="Arial" panose="020B0604020202020204" pitchFamily="34" charset="0"/>
                        </a:rPr>
                        <a:t> </a:t>
                      </a:r>
                      <a:r>
                        <a:rPr lang="en-US" sz="1400" dirty="0">
                          <a:solidFill>
                            <a:srgbClr val="282A2B"/>
                          </a:solidFill>
                          <a:effectLst/>
                          <a:latin typeface="Arial" panose="020B0604020202020204" pitchFamily="34" charset="0"/>
                          <a:ea typeface="Calibri" panose="020F0502020204030204" pitchFamily="34" charset="0"/>
                          <a:cs typeface="Arial" panose="020B0604020202020204" pitchFamily="34" charset="0"/>
                        </a:rPr>
                        <a:t>resum</a:t>
                      </a:r>
                      <a:r>
                        <a:rPr lang="en-US" sz="1400" spc="55" dirty="0">
                          <a:solidFill>
                            <a:srgbClr val="282A2B"/>
                          </a:solidFill>
                          <a:effectLst/>
                          <a:latin typeface="Arial" panose="020B0604020202020204" pitchFamily="34" charset="0"/>
                          <a:ea typeface="Calibri" panose="020F0502020204030204" pitchFamily="34" charset="0"/>
                          <a:cs typeface="Arial" panose="020B0604020202020204" pitchFamily="34" charset="0"/>
                        </a:rPr>
                        <a:t>e</a:t>
                      </a:r>
                      <a:r>
                        <a:rPr lang="en-US" sz="1400" dirty="0">
                          <a:solidFill>
                            <a:srgbClr val="6B6B6E"/>
                          </a:solidFill>
                          <a:effectLst/>
                          <a:latin typeface="Arial" panose="020B0604020202020204" pitchFamily="34" charset="0"/>
                          <a:ea typeface="Calibri" panose="020F0502020204030204" pitchFamily="34" charset="0"/>
                          <a:cs typeface="Arial" panose="020B0604020202020204" pitchFamily="34" charset="0"/>
                        </a:rPr>
                        <a:t>,</a:t>
                      </a:r>
                      <a:r>
                        <a:rPr lang="en-US" sz="1400" spc="45" dirty="0">
                          <a:solidFill>
                            <a:srgbClr val="6B6B6E"/>
                          </a:solidFill>
                          <a:effectLst/>
                          <a:latin typeface="Arial" panose="020B0604020202020204" pitchFamily="34" charset="0"/>
                          <a:ea typeface="Calibri" panose="020F0502020204030204" pitchFamily="34" charset="0"/>
                          <a:cs typeface="Arial" panose="020B0604020202020204" pitchFamily="34" charset="0"/>
                        </a:rPr>
                        <a:t> </a:t>
                      </a:r>
                      <a:r>
                        <a:rPr lang="en-US" sz="1400" dirty="0">
                          <a:solidFill>
                            <a:srgbClr val="282A2B"/>
                          </a:solidFill>
                          <a:effectLst/>
                          <a:latin typeface="Arial" panose="020B0604020202020204" pitchFamily="34" charset="0"/>
                          <a:ea typeface="Calibri" panose="020F0502020204030204" pitchFamily="34" charset="0"/>
                          <a:cs typeface="Arial" panose="020B0604020202020204" pitchFamily="34" charset="0"/>
                        </a:rPr>
                        <a:t>under spe</a:t>
                      </a:r>
                      <a:r>
                        <a:rPr lang="en-US" sz="1400" spc="55" dirty="0">
                          <a:solidFill>
                            <a:srgbClr val="282A2B"/>
                          </a:solidFill>
                          <a:effectLst/>
                          <a:latin typeface="Arial" panose="020B0604020202020204" pitchFamily="34" charset="0"/>
                          <a:ea typeface="Calibri" panose="020F0502020204030204" pitchFamily="34" charset="0"/>
                          <a:cs typeface="Arial" panose="020B0604020202020204" pitchFamily="34" charset="0"/>
                        </a:rPr>
                        <a:t>c</a:t>
                      </a:r>
                      <a:r>
                        <a:rPr lang="en-US" sz="1400" spc="-115" dirty="0">
                          <a:solidFill>
                            <a:srgbClr val="424244"/>
                          </a:solidFill>
                          <a:effectLst/>
                          <a:latin typeface="Arial" panose="020B0604020202020204" pitchFamily="34" charset="0"/>
                          <a:ea typeface="Calibri" panose="020F0502020204030204" pitchFamily="34" charset="0"/>
                          <a:cs typeface="Arial" panose="020B0604020202020204" pitchFamily="34" charset="0"/>
                        </a:rPr>
                        <a:t>i</a:t>
                      </a:r>
                      <a:r>
                        <a:rPr lang="en-US" sz="1400" dirty="0">
                          <a:solidFill>
                            <a:srgbClr val="282A2B"/>
                          </a:solidFill>
                          <a:effectLst/>
                          <a:latin typeface="Arial" panose="020B0604020202020204" pitchFamily="34" charset="0"/>
                          <a:ea typeface="Calibri" panose="020F0502020204030204" pitchFamily="34" charset="0"/>
                          <a:cs typeface="Arial" panose="020B0604020202020204" pitchFamily="34" charset="0"/>
                        </a:rPr>
                        <a:t>fied</a:t>
                      </a:r>
                      <a:r>
                        <a:rPr lang="en-US" sz="1400" spc="70" dirty="0">
                          <a:solidFill>
                            <a:srgbClr val="282A2B"/>
                          </a:solidFill>
                          <a:effectLst/>
                          <a:latin typeface="Arial" panose="020B0604020202020204" pitchFamily="34" charset="0"/>
                          <a:ea typeface="Calibri" panose="020F0502020204030204" pitchFamily="34" charset="0"/>
                          <a:cs typeface="Arial" panose="020B0604020202020204" pitchFamily="34" charset="0"/>
                        </a:rPr>
                        <a:t> </a:t>
                      </a:r>
                      <a:r>
                        <a:rPr lang="en-US" sz="1400" dirty="0">
                          <a:solidFill>
                            <a:srgbClr val="282A2B"/>
                          </a:solidFill>
                          <a:effectLst/>
                          <a:latin typeface="Arial" panose="020B0604020202020204" pitchFamily="34" charset="0"/>
                          <a:ea typeface="Calibri" panose="020F0502020204030204" pitchFamily="34" charset="0"/>
                          <a:cs typeface="Arial" panose="020B0604020202020204" pitchFamily="34" charset="0"/>
                        </a:rPr>
                        <a:t>cond</a:t>
                      </a:r>
                      <a:r>
                        <a:rPr lang="en-US" sz="1400" spc="-30" dirty="0">
                          <a:solidFill>
                            <a:srgbClr val="282A2B"/>
                          </a:solidFill>
                          <a:effectLst/>
                          <a:latin typeface="Arial" panose="020B0604020202020204" pitchFamily="34" charset="0"/>
                          <a:ea typeface="Calibri" panose="020F0502020204030204" pitchFamily="34" charset="0"/>
                          <a:cs typeface="Arial" panose="020B0604020202020204" pitchFamily="34" charset="0"/>
                        </a:rPr>
                        <a:t>i</a:t>
                      </a:r>
                      <a:r>
                        <a:rPr lang="en-US" sz="1400" dirty="0">
                          <a:solidFill>
                            <a:srgbClr val="282A2B"/>
                          </a:solidFill>
                          <a:effectLst/>
                          <a:latin typeface="Arial" panose="020B0604020202020204" pitchFamily="34" charset="0"/>
                          <a:ea typeface="Calibri" panose="020F0502020204030204" pitchFamily="34" charset="0"/>
                          <a:cs typeface="Arial" panose="020B0604020202020204" pitchFamily="34" charset="0"/>
                        </a:rPr>
                        <a:t>t</a:t>
                      </a:r>
                      <a:r>
                        <a:rPr lang="en-US" sz="1400" spc="-15" dirty="0">
                          <a:solidFill>
                            <a:srgbClr val="282A2B"/>
                          </a:solidFill>
                          <a:effectLst/>
                          <a:latin typeface="Arial" panose="020B0604020202020204" pitchFamily="34" charset="0"/>
                          <a:ea typeface="Calibri" panose="020F0502020204030204" pitchFamily="34" charset="0"/>
                          <a:cs typeface="Arial" panose="020B0604020202020204" pitchFamily="34" charset="0"/>
                        </a:rPr>
                        <a:t>i</a:t>
                      </a:r>
                      <a:r>
                        <a:rPr lang="en-US" sz="1400" dirty="0">
                          <a:solidFill>
                            <a:srgbClr val="282A2B"/>
                          </a:solidFill>
                          <a:effectLst/>
                          <a:latin typeface="Arial" panose="020B0604020202020204" pitchFamily="34" charset="0"/>
                          <a:ea typeface="Calibri" panose="020F0502020204030204" pitchFamily="34" charset="0"/>
                          <a:cs typeface="Arial" panose="020B0604020202020204" pitchFamily="34" charset="0"/>
                        </a:rPr>
                        <a:t>on</a:t>
                      </a:r>
                      <a:r>
                        <a:rPr lang="en-US" sz="1400" spc="50" dirty="0">
                          <a:solidFill>
                            <a:srgbClr val="282A2B"/>
                          </a:solidFill>
                          <a:effectLst/>
                          <a:latin typeface="Arial" panose="020B0604020202020204" pitchFamily="34" charset="0"/>
                          <a:ea typeface="Calibri" panose="020F0502020204030204" pitchFamily="34" charset="0"/>
                          <a:cs typeface="Arial" panose="020B0604020202020204" pitchFamily="34" charset="0"/>
                        </a:rPr>
                        <a:t>s</a:t>
                      </a:r>
                      <a:r>
                        <a:rPr lang="en-US" sz="1400" dirty="0">
                          <a:solidFill>
                            <a:srgbClr val="6B6B6E"/>
                          </a:solidFill>
                          <a:effectLst/>
                          <a:latin typeface="Arial" panose="020B0604020202020204" pitchFamily="34" charset="0"/>
                          <a:ea typeface="Calibri" panose="020F0502020204030204" pitchFamily="34" charset="0"/>
                          <a:cs typeface="Arial" panose="020B0604020202020204" pitchFamily="34" charset="0"/>
                        </a:rPr>
                        <a:t>.</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tc>
                <a:extLst>
                  <a:ext uri="{0D108BD9-81ED-4DB2-BD59-A6C34878D82A}">
                    <a16:rowId xmlns:a16="http://schemas.microsoft.com/office/drawing/2014/main" val="3837481035"/>
                  </a:ext>
                </a:extLst>
              </a:tr>
              <a:tr h="463009">
                <a:tc>
                  <a:txBody>
                    <a:bodyPr/>
                    <a:lstStyle/>
                    <a:p>
                      <a:r>
                        <a:rPr lang="en-ZA" sz="1400" dirty="0">
                          <a:latin typeface="Arial" panose="020B0604020202020204" pitchFamily="34" charset="0"/>
                          <a:cs typeface="Arial" panose="020B0604020202020204" pitchFamily="34" charset="0"/>
                        </a:rPr>
                        <a:t>8</a:t>
                      </a:r>
                      <a:endParaRPr lang="en-GB" sz="1400" dirty="0">
                        <a:latin typeface="Arial" panose="020B0604020202020204" pitchFamily="34" charset="0"/>
                        <a:cs typeface="Arial" panose="020B0604020202020204" pitchFamily="34" charset="0"/>
                      </a:endParaRPr>
                    </a:p>
                  </a:txBody>
                  <a:tcPr/>
                </a:tc>
                <a:tc>
                  <a:txBody>
                    <a:bodyPr/>
                    <a:lstStyle/>
                    <a:p>
                      <a:pPr marL="65405" marR="81280" algn="just">
                        <a:lnSpc>
                          <a:spcPct val="100000"/>
                        </a:lnSpc>
                        <a:spcBef>
                          <a:spcPts val="600"/>
                        </a:spcBef>
                        <a:spcAft>
                          <a:spcPts val="0"/>
                        </a:spcAft>
                      </a:pPr>
                      <a:r>
                        <a:rPr lang="en-US" sz="1400" dirty="0">
                          <a:solidFill>
                            <a:srgbClr val="282A2B"/>
                          </a:solidFill>
                          <a:effectLst/>
                          <a:latin typeface="Arial" panose="020B0604020202020204" pitchFamily="34" charset="0"/>
                          <a:ea typeface="Calibri" panose="020F0502020204030204" pitchFamily="34" charset="0"/>
                          <a:cs typeface="Arial" panose="020B0604020202020204" pitchFamily="34" charset="0"/>
                        </a:rPr>
                        <a:t>Exclusions</a:t>
                      </a:r>
                      <a:r>
                        <a:rPr lang="en-US" sz="1400" spc="180" dirty="0">
                          <a:solidFill>
                            <a:srgbClr val="282A2B"/>
                          </a:solidFill>
                          <a:effectLst/>
                          <a:latin typeface="Arial" panose="020B0604020202020204" pitchFamily="34" charset="0"/>
                          <a:ea typeface="Calibri" panose="020F0502020204030204" pitchFamily="34" charset="0"/>
                          <a:cs typeface="Arial" panose="020B0604020202020204" pitchFamily="34" charset="0"/>
                        </a:rPr>
                        <a:t> </a:t>
                      </a:r>
                      <a:r>
                        <a:rPr lang="en-US" sz="1400" dirty="0">
                          <a:solidFill>
                            <a:srgbClr val="282A2B"/>
                          </a:solidFill>
                          <a:effectLst/>
                          <a:latin typeface="Arial" panose="020B0604020202020204" pitchFamily="34" charset="0"/>
                          <a:ea typeface="Calibri" panose="020F0502020204030204" pitchFamily="34" charset="0"/>
                          <a:cs typeface="Arial" panose="020B0604020202020204" pitchFamily="34" charset="0"/>
                        </a:rPr>
                        <a:t>r</a:t>
                      </a:r>
                      <a:r>
                        <a:rPr lang="en-US" sz="1400" spc="-55" dirty="0">
                          <a:solidFill>
                            <a:srgbClr val="282A2B"/>
                          </a:solidFill>
                          <a:effectLst/>
                          <a:latin typeface="Arial" panose="020B0604020202020204" pitchFamily="34" charset="0"/>
                          <a:ea typeface="Calibri" panose="020F0502020204030204" pitchFamily="34" charset="0"/>
                          <a:cs typeface="Arial" panose="020B0604020202020204" pitchFamily="34" charset="0"/>
                        </a:rPr>
                        <a:t>e</a:t>
                      </a:r>
                      <a:r>
                        <a:rPr lang="en-US" sz="1400" spc="-80" dirty="0">
                          <a:solidFill>
                            <a:srgbClr val="424244"/>
                          </a:solidFill>
                          <a:effectLst/>
                          <a:latin typeface="Arial" panose="020B0604020202020204" pitchFamily="34" charset="0"/>
                          <a:ea typeface="Calibri" panose="020F0502020204030204" pitchFamily="34" charset="0"/>
                          <a:cs typeface="Arial" panose="020B0604020202020204" pitchFamily="34" charset="0"/>
                        </a:rPr>
                        <a:t>l</a:t>
                      </a:r>
                      <a:r>
                        <a:rPr lang="en-US" sz="1400" dirty="0">
                          <a:solidFill>
                            <a:srgbClr val="282A2B"/>
                          </a:solidFill>
                          <a:effectLst/>
                          <a:latin typeface="Arial" panose="020B0604020202020204" pitchFamily="34" charset="0"/>
                          <a:ea typeface="Calibri" panose="020F0502020204030204" pitchFamily="34" charset="0"/>
                          <a:cs typeface="Arial" panose="020B0604020202020204" pitchFamily="34" charset="0"/>
                        </a:rPr>
                        <a:t>ating</a:t>
                      </a:r>
                      <a:r>
                        <a:rPr lang="en-US" sz="1400" spc="105" dirty="0">
                          <a:solidFill>
                            <a:srgbClr val="282A2B"/>
                          </a:solidFill>
                          <a:effectLst/>
                          <a:latin typeface="Arial" panose="020B0604020202020204" pitchFamily="34" charset="0"/>
                          <a:ea typeface="Calibri" panose="020F0502020204030204" pitchFamily="34" charset="0"/>
                          <a:cs typeface="Arial" panose="020B0604020202020204" pitchFamily="34" charset="0"/>
                        </a:rPr>
                        <a:t> </a:t>
                      </a:r>
                      <a:r>
                        <a:rPr lang="en-US" sz="1400" dirty="0">
                          <a:solidFill>
                            <a:srgbClr val="282A2B"/>
                          </a:solidFill>
                          <a:effectLst/>
                          <a:latin typeface="Arial" panose="020B0604020202020204" pitchFamily="34" charset="0"/>
                          <a:ea typeface="Calibri" panose="020F0502020204030204" pitchFamily="34" charset="0"/>
                          <a:cs typeface="Arial" panose="020B0604020202020204" pitchFamily="34" charset="0"/>
                        </a:rPr>
                        <a:t>to</a:t>
                      </a:r>
                      <a:r>
                        <a:rPr lang="en-US" sz="1400" spc="200" dirty="0">
                          <a:solidFill>
                            <a:srgbClr val="282A2B"/>
                          </a:solidFill>
                          <a:effectLst/>
                          <a:latin typeface="Arial" panose="020B0604020202020204" pitchFamily="34" charset="0"/>
                          <a:ea typeface="Calibri" panose="020F0502020204030204" pitchFamily="34" charset="0"/>
                          <a:cs typeface="Arial" panose="020B0604020202020204" pitchFamily="34" charset="0"/>
                        </a:rPr>
                        <a:t> </a:t>
                      </a:r>
                      <a:r>
                        <a:rPr lang="en-US" sz="1400" dirty="0">
                          <a:solidFill>
                            <a:srgbClr val="282A2B"/>
                          </a:solidFill>
                          <a:effectLst/>
                          <a:latin typeface="Arial" panose="020B0604020202020204" pitchFamily="34" charset="0"/>
                          <a:ea typeface="Calibri" panose="020F0502020204030204" pitchFamily="34" charset="0"/>
                          <a:cs typeface="Arial" panose="020B0604020202020204" pitchFamily="34" charset="0"/>
                        </a:rPr>
                        <a:t>public</a:t>
                      </a:r>
                      <a:r>
                        <a:rPr lang="en-US" sz="1400" spc="125" dirty="0">
                          <a:solidFill>
                            <a:srgbClr val="282A2B"/>
                          </a:solidFill>
                          <a:effectLst/>
                          <a:latin typeface="Arial" panose="020B0604020202020204" pitchFamily="34" charset="0"/>
                          <a:ea typeface="Calibri" panose="020F0502020204030204" pitchFamily="34" charset="0"/>
                          <a:cs typeface="Arial" panose="020B0604020202020204" pitchFamily="34" charset="0"/>
                        </a:rPr>
                        <a:t> </a:t>
                      </a:r>
                      <a:r>
                        <a:rPr lang="en-US" sz="1400" dirty="0">
                          <a:solidFill>
                            <a:srgbClr val="282A2B"/>
                          </a:solidFill>
                          <a:effectLst/>
                          <a:latin typeface="Arial" panose="020B0604020202020204" pitchFamily="34" charset="0"/>
                          <a:ea typeface="Calibri" panose="020F0502020204030204" pitchFamily="34" charset="0"/>
                          <a:cs typeface="Arial" panose="020B0604020202020204" pitchFamily="34" charset="0"/>
                        </a:rPr>
                        <a:t>transport</a:t>
                      </a:r>
                      <a:r>
                        <a:rPr lang="en-US" sz="1400" spc="220" dirty="0">
                          <a:solidFill>
                            <a:srgbClr val="282A2B"/>
                          </a:solidFill>
                          <a:effectLst/>
                          <a:latin typeface="Arial" panose="020B0604020202020204" pitchFamily="34" charset="0"/>
                          <a:ea typeface="Calibri" panose="020F0502020204030204" pitchFamily="34" charset="0"/>
                          <a:cs typeface="Arial" panose="020B0604020202020204" pitchFamily="34" charset="0"/>
                        </a:rPr>
                        <a:t> </a:t>
                      </a:r>
                      <a:r>
                        <a:rPr lang="en-US" sz="1400" dirty="0">
                          <a:solidFill>
                            <a:srgbClr val="282A2B"/>
                          </a:solidFill>
                          <a:effectLst/>
                          <a:latin typeface="Arial" panose="020B0604020202020204" pitchFamily="34" charset="0"/>
                          <a:ea typeface="Calibri" panose="020F0502020204030204" pitchFamily="34" charset="0"/>
                          <a:cs typeface="Arial" panose="020B0604020202020204" pitchFamily="34" charset="0"/>
                        </a:rPr>
                        <a:t>ser</a:t>
                      </a:r>
                      <a:r>
                        <a:rPr lang="en-US" sz="1400" spc="35" dirty="0">
                          <a:solidFill>
                            <a:srgbClr val="282A2B"/>
                          </a:solidFill>
                          <a:effectLst/>
                          <a:latin typeface="Arial" panose="020B0604020202020204" pitchFamily="34" charset="0"/>
                          <a:ea typeface="Calibri" panose="020F0502020204030204" pitchFamily="34" charset="0"/>
                          <a:cs typeface="Arial" panose="020B0604020202020204" pitchFamily="34" charset="0"/>
                        </a:rPr>
                        <a:t>v</a:t>
                      </a:r>
                      <a:r>
                        <a:rPr lang="en-US" sz="1400" spc="-95" dirty="0">
                          <a:solidFill>
                            <a:srgbClr val="424244"/>
                          </a:solidFill>
                          <a:effectLst/>
                          <a:latin typeface="Arial" panose="020B0604020202020204" pitchFamily="34" charset="0"/>
                          <a:ea typeface="Calibri" panose="020F0502020204030204" pitchFamily="34" charset="0"/>
                          <a:cs typeface="Arial" panose="020B0604020202020204" pitchFamily="34" charset="0"/>
                        </a:rPr>
                        <a:t>i</a:t>
                      </a:r>
                      <a:r>
                        <a:rPr lang="en-US" sz="1400" dirty="0">
                          <a:solidFill>
                            <a:srgbClr val="282A2B"/>
                          </a:solidFill>
                          <a:effectLst/>
                          <a:latin typeface="Arial" panose="020B0604020202020204" pitchFamily="34" charset="0"/>
                          <a:ea typeface="Calibri" panose="020F0502020204030204" pitchFamily="34" charset="0"/>
                          <a:cs typeface="Arial" panose="020B0604020202020204" pitchFamily="34" charset="0"/>
                        </a:rPr>
                        <a:t>ces</a:t>
                      </a:r>
                      <a:r>
                        <a:rPr lang="en-US" sz="1400" spc="140" dirty="0">
                          <a:solidFill>
                            <a:srgbClr val="282A2B"/>
                          </a:solidFill>
                          <a:effectLst/>
                          <a:latin typeface="Arial" panose="020B0604020202020204" pitchFamily="34" charset="0"/>
                          <a:ea typeface="Calibri" panose="020F0502020204030204" pitchFamily="34" charset="0"/>
                          <a:cs typeface="Arial" panose="020B0604020202020204" pitchFamily="34" charset="0"/>
                        </a:rPr>
                        <a:t> </a:t>
                      </a:r>
                      <a:r>
                        <a:rPr lang="en-US" sz="1400" dirty="0">
                          <a:solidFill>
                            <a:srgbClr val="282A2B"/>
                          </a:solidFill>
                          <a:effectLst/>
                          <a:latin typeface="Arial" panose="020B0604020202020204" pitchFamily="34" charset="0"/>
                          <a:ea typeface="Calibri" panose="020F0502020204030204" pitchFamily="34" charset="0"/>
                          <a:cs typeface="Arial" panose="020B0604020202020204" pitchFamily="34" charset="0"/>
                        </a:rPr>
                        <a:t>as</a:t>
                      </a:r>
                      <a:r>
                        <a:rPr lang="en-US" sz="1400" spc="190" dirty="0">
                          <a:solidFill>
                            <a:srgbClr val="282A2B"/>
                          </a:solidFill>
                          <a:effectLst/>
                          <a:latin typeface="Arial" panose="020B0604020202020204" pitchFamily="34" charset="0"/>
                          <a:ea typeface="Calibri" panose="020F0502020204030204" pitchFamily="34" charset="0"/>
                          <a:cs typeface="Arial" panose="020B0604020202020204" pitchFamily="34" charset="0"/>
                        </a:rPr>
                        <a:t> </a:t>
                      </a:r>
                      <a:r>
                        <a:rPr lang="en-US" sz="1400" dirty="0">
                          <a:solidFill>
                            <a:srgbClr val="282A2B"/>
                          </a:solidFill>
                          <a:effectLst/>
                          <a:latin typeface="Arial" panose="020B0604020202020204" pitchFamily="34" charset="0"/>
                          <a:ea typeface="Calibri" panose="020F0502020204030204" pitchFamily="34" charset="0"/>
                          <a:cs typeface="Arial" panose="020B0604020202020204" pitchFamily="34" charset="0"/>
                        </a:rPr>
                        <a:t>set</a:t>
                      </a:r>
                      <a:r>
                        <a:rPr lang="en-US" sz="1400" spc="205" dirty="0">
                          <a:solidFill>
                            <a:srgbClr val="282A2B"/>
                          </a:solidFill>
                          <a:effectLst/>
                          <a:latin typeface="Arial" panose="020B0604020202020204" pitchFamily="34" charset="0"/>
                          <a:ea typeface="Calibri" panose="020F0502020204030204" pitchFamily="34" charset="0"/>
                          <a:cs typeface="Arial" panose="020B0604020202020204" pitchFamily="34" charset="0"/>
                        </a:rPr>
                        <a:t> </a:t>
                      </a:r>
                      <a:r>
                        <a:rPr lang="en-US" sz="1400" dirty="0">
                          <a:solidFill>
                            <a:srgbClr val="282A2B"/>
                          </a:solidFill>
                          <a:effectLst/>
                          <a:latin typeface="Arial" panose="020B0604020202020204" pitchFamily="34" charset="0"/>
                          <a:ea typeface="Calibri" panose="020F0502020204030204" pitchFamily="34" charset="0"/>
                          <a:cs typeface="Arial" panose="020B0604020202020204" pitchFamily="34" charset="0"/>
                        </a:rPr>
                        <a:t>out</a:t>
                      </a:r>
                      <a:r>
                        <a:rPr lang="en-US" sz="1400" spc="200" dirty="0">
                          <a:solidFill>
                            <a:srgbClr val="282A2B"/>
                          </a:solidFill>
                          <a:effectLst/>
                          <a:latin typeface="Arial" panose="020B0604020202020204" pitchFamily="34" charset="0"/>
                          <a:ea typeface="Calibri" panose="020F0502020204030204" pitchFamily="34" charset="0"/>
                          <a:cs typeface="Arial" panose="020B0604020202020204" pitchFamily="34" charset="0"/>
                        </a:rPr>
                        <a:t> </a:t>
                      </a:r>
                      <a:r>
                        <a:rPr lang="en-US" sz="1400" dirty="0">
                          <a:solidFill>
                            <a:srgbClr val="424244"/>
                          </a:solidFill>
                          <a:effectLst/>
                          <a:latin typeface="Arial" panose="020B0604020202020204" pitchFamily="34" charset="0"/>
                          <a:ea typeface="Calibri" panose="020F0502020204030204" pitchFamily="34" charset="0"/>
                          <a:cs typeface="Arial" panose="020B0604020202020204" pitchFamily="34" charset="0"/>
                        </a:rPr>
                        <a:t>in</a:t>
                      </a:r>
                      <a:r>
                        <a:rPr lang="en-US" sz="1400" spc="65" dirty="0">
                          <a:solidFill>
                            <a:srgbClr val="424244"/>
                          </a:solidFill>
                          <a:effectLst/>
                          <a:latin typeface="Arial" panose="020B0604020202020204" pitchFamily="34" charset="0"/>
                          <a:ea typeface="Calibri" panose="020F0502020204030204" pitchFamily="34" charset="0"/>
                          <a:cs typeface="Arial" panose="020B0604020202020204" pitchFamily="34" charset="0"/>
                        </a:rPr>
                        <a:t> </a:t>
                      </a:r>
                      <a:r>
                        <a:rPr lang="en-US" sz="1400" spc="20" dirty="0">
                          <a:solidFill>
                            <a:srgbClr val="424244"/>
                          </a:solidFill>
                          <a:effectLst/>
                          <a:latin typeface="Arial" panose="020B0604020202020204" pitchFamily="34" charset="0"/>
                          <a:ea typeface="Calibri" panose="020F0502020204030204" pitchFamily="34" charset="0"/>
                          <a:cs typeface="Arial" panose="020B0604020202020204" pitchFamily="34" charset="0"/>
                        </a:rPr>
                        <a:t>t</a:t>
                      </a:r>
                      <a:r>
                        <a:rPr lang="en-US" sz="1400" dirty="0">
                          <a:solidFill>
                            <a:srgbClr val="282A2B"/>
                          </a:solidFill>
                          <a:effectLst/>
                          <a:latin typeface="Arial" panose="020B0604020202020204" pitchFamily="34" charset="0"/>
                          <a:ea typeface="Calibri" panose="020F0502020204030204" pitchFamily="34" charset="0"/>
                          <a:cs typeface="Arial" panose="020B0604020202020204" pitchFamily="34" charset="0"/>
                        </a:rPr>
                        <a:t>he</a:t>
                      </a:r>
                      <a:r>
                        <a:rPr lang="en-US" sz="1400" spc="70" dirty="0">
                          <a:solidFill>
                            <a:srgbClr val="282A2B"/>
                          </a:solidFill>
                          <a:effectLst/>
                          <a:latin typeface="Arial" panose="020B0604020202020204" pitchFamily="34" charset="0"/>
                          <a:ea typeface="Calibri" panose="020F0502020204030204" pitchFamily="34" charset="0"/>
                          <a:cs typeface="Arial" panose="020B0604020202020204" pitchFamily="34" charset="0"/>
                        </a:rPr>
                        <a:t> </a:t>
                      </a:r>
                      <a:r>
                        <a:rPr lang="en-US" sz="1400" dirty="0">
                          <a:solidFill>
                            <a:srgbClr val="282A2B"/>
                          </a:solidFill>
                          <a:effectLst/>
                          <a:latin typeface="Arial" panose="020B0604020202020204" pitchFamily="34" charset="0"/>
                          <a:ea typeface="Calibri" panose="020F0502020204030204" pitchFamily="34" charset="0"/>
                          <a:cs typeface="Arial" panose="020B0604020202020204" pitchFamily="34" charset="0"/>
                        </a:rPr>
                        <a:t>directions issued</a:t>
                      </a:r>
                      <a:r>
                        <a:rPr lang="en-US" sz="1400" spc="-55" dirty="0">
                          <a:solidFill>
                            <a:srgbClr val="282A2B"/>
                          </a:solidFill>
                          <a:effectLst/>
                          <a:latin typeface="Arial" panose="020B0604020202020204" pitchFamily="34" charset="0"/>
                          <a:ea typeface="Calibri" panose="020F0502020204030204" pitchFamily="34" charset="0"/>
                          <a:cs typeface="Arial" panose="020B0604020202020204" pitchFamily="34" charset="0"/>
                        </a:rPr>
                        <a:t> </a:t>
                      </a:r>
                      <a:r>
                        <a:rPr lang="en-US" sz="1400" dirty="0">
                          <a:solidFill>
                            <a:srgbClr val="282A2B"/>
                          </a:solidFill>
                          <a:effectLst/>
                          <a:latin typeface="Arial" panose="020B0604020202020204" pitchFamily="34" charset="0"/>
                          <a:ea typeface="Calibri" panose="020F0502020204030204" pitchFamily="34" charset="0"/>
                          <a:cs typeface="Arial" panose="020B0604020202020204" pitchFamily="34" charset="0"/>
                        </a:rPr>
                        <a:t>by</a:t>
                      </a:r>
                      <a:r>
                        <a:rPr lang="en-US" sz="1400" spc="-90" dirty="0">
                          <a:solidFill>
                            <a:srgbClr val="282A2B"/>
                          </a:solidFill>
                          <a:effectLst/>
                          <a:latin typeface="Arial" panose="020B0604020202020204" pitchFamily="34" charset="0"/>
                          <a:ea typeface="Calibri" panose="020F0502020204030204" pitchFamily="34" charset="0"/>
                          <a:cs typeface="Arial" panose="020B0604020202020204" pitchFamily="34" charset="0"/>
                        </a:rPr>
                        <a:t> </a:t>
                      </a:r>
                      <a:r>
                        <a:rPr lang="en-US" sz="1400" dirty="0">
                          <a:solidFill>
                            <a:srgbClr val="282A2B"/>
                          </a:solidFill>
                          <a:effectLst/>
                          <a:latin typeface="Arial" panose="020B0604020202020204" pitchFamily="34" charset="0"/>
                          <a:ea typeface="Calibri" panose="020F0502020204030204" pitchFamily="34" charset="0"/>
                          <a:cs typeface="Arial" panose="020B0604020202020204" pitchFamily="34" charset="0"/>
                        </a:rPr>
                        <a:t>the</a:t>
                      </a:r>
                      <a:r>
                        <a:rPr lang="en-US" sz="1400" spc="-55" dirty="0">
                          <a:solidFill>
                            <a:srgbClr val="282A2B"/>
                          </a:solidFill>
                          <a:effectLst/>
                          <a:latin typeface="Arial" panose="020B0604020202020204" pitchFamily="34" charset="0"/>
                          <a:ea typeface="Calibri" panose="020F0502020204030204" pitchFamily="34" charset="0"/>
                          <a:cs typeface="Arial" panose="020B0604020202020204" pitchFamily="34" charset="0"/>
                        </a:rPr>
                        <a:t> </a:t>
                      </a:r>
                      <a:r>
                        <a:rPr lang="en-US" sz="1400" dirty="0">
                          <a:solidFill>
                            <a:srgbClr val="282A2B"/>
                          </a:solidFill>
                          <a:effectLst/>
                          <a:latin typeface="Arial" panose="020B0604020202020204" pitchFamily="34" charset="0"/>
                          <a:ea typeface="Calibri" panose="020F0502020204030204" pitchFamily="34" charset="0"/>
                          <a:cs typeface="Arial" panose="020B0604020202020204" pitchFamily="34" charset="0"/>
                        </a:rPr>
                        <a:t>Cabinet</a:t>
                      </a:r>
                      <a:r>
                        <a:rPr lang="en-US" sz="1400" spc="-30" dirty="0">
                          <a:solidFill>
                            <a:srgbClr val="282A2B"/>
                          </a:solidFill>
                          <a:effectLst/>
                          <a:latin typeface="Arial" panose="020B0604020202020204" pitchFamily="34" charset="0"/>
                          <a:ea typeface="Calibri" panose="020F0502020204030204" pitchFamily="34" charset="0"/>
                          <a:cs typeface="Arial" panose="020B0604020202020204" pitchFamily="34" charset="0"/>
                        </a:rPr>
                        <a:t> </a:t>
                      </a:r>
                      <a:r>
                        <a:rPr lang="en-US" sz="1400" dirty="0">
                          <a:solidFill>
                            <a:srgbClr val="282A2B"/>
                          </a:solidFill>
                          <a:effectLst/>
                          <a:latin typeface="Arial" panose="020B0604020202020204" pitchFamily="34" charset="0"/>
                          <a:ea typeface="Calibri" panose="020F0502020204030204" pitchFamily="34" charset="0"/>
                          <a:cs typeface="Arial" panose="020B0604020202020204" pitchFamily="34" charset="0"/>
                        </a:rPr>
                        <a:t>member</a:t>
                      </a:r>
                      <a:r>
                        <a:rPr lang="en-US" sz="1400" spc="-25" dirty="0">
                          <a:solidFill>
                            <a:srgbClr val="282A2B"/>
                          </a:solidFill>
                          <a:effectLst/>
                          <a:latin typeface="Arial" panose="020B0604020202020204" pitchFamily="34" charset="0"/>
                          <a:ea typeface="Calibri" panose="020F0502020204030204" pitchFamily="34" charset="0"/>
                          <a:cs typeface="Arial" panose="020B0604020202020204" pitchFamily="34" charset="0"/>
                        </a:rPr>
                        <a:t> </a:t>
                      </a:r>
                      <a:r>
                        <a:rPr lang="en-US" sz="1400" dirty="0">
                          <a:solidFill>
                            <a:srgbClr val="282A2B"/>
                          </a:solidFill>
                          <a:effectLst/>
                          <a:latin typeface="Arial" panose="020B0604020202020204" pitchFamily="34" charset="0"/>
                          <a:ea typeface="Calibri" panose="020F0502020204030204" pitchFamily="34" charset="0"/>
                          <a:cs typeface="Arial" panose="020B0604020202020204" pitchFamily="34" charset="0"/>
                        </a:rPr>
                        <a:t>responsible</a:t>
                      </a:r>
                      <a:r>
                        <a:rPr lang="en-US" sz="1400" spc="-105" dirty="0">
                          <a:solidFill>
                            <a:srgbClr val="282A2B"/>
                          </a:solidFill>
                          <a:effectLst/>
                          <a:latin typeface="Arial" panose="020B0604020202020204" pitchFamily="34" charset="0"/>
                          <a:ea typeface="Calibri" panose="020F0502020204030204" pitchFamily="34" charset="0"/>
                          <a:cs typeface="Arial" panose="020B0604020202020204" pitchFamily="34" charset="0"/>
                        </a:rPr>
                        <a:t> </a:t>
                      </a:r>
                      <a:r>
                        <a:rPr lang="en-US" sz="1400" dirty="0">
                          <a:solidFill>
                            <a:srgbClr val="282A2B"/>
                          </a:solidFill>
                          <a:effectLst/>
                          <a:latin typeface="Arial" panose="020B0604020202020204" pitchFamily="34" charset="0"/>
                          <a:ea typeface="Calibri" panose="020F0502020204030204" pitchFamily="34" charset="0"/>
                          <a:cs typeface="Arial" panose="020B0604020202020204" pitchFamily="34" charset="0"/>
                        </a:rPr>
                        <a:t>for</a:t>
                      </a:r>
                      <a:r>
                        <a:rPr lang="en-US" sz="1400" spc="-80" dirty="0">
                          <a:solidFill>
                            <a:srgbClr val="282A2B"/>
                          </a:solidFill>
                          <a:effectLst/>
                          <a:latin typeface="Arial" panose="020B0604020202020204" pitchFamily="34" charset="0"/>
                          <a:ea typeface="Calibri" panose="020F0502020204030204" pitchFamily="34" charset="0"/>
                          <a:cs typeface="Arial" panose="020B0604020202020204" pitchFamily="34" charset="0"/>
                        </a:rPr>
                        <a:t> </a:t>
                      </a:r>
                      <a:r>
                        <a:rPr lang="en-US" sz="1400" spc="-10" dirty="0">
                          <a:solidFill>
                            <a:srgbClr val="282A2B"/>
                          </a:solidFill>
                          <a:effectLst/>
                          <a:latin typeface="Arial" panose="020B0604020202020204" pitchFamily="34" charset="0"/>
                          <a:ea typeface="Calibri" panose="020F0502020204030204" pitchFamily="34" charset="0"/>
                          <a:cs typeface="Arial" panose="020B0604020202020204" pitchFamily="34" charset="0"/>
                        </a:rPr>
                        <a:t>t</a:t>
                      </a:r>
                      <a:r>
                        <a:rPr lang="en-US" sz="1400" spc="-10" dirty="0">
                          <a:solidFill>
                            <a:srgbClr val="424244"/>
                          </a:solidFill>
                          <a:effectLst/>
                          <a:latin typeface="Arial" panose="020B0604020202020204" pitchFamily="34" charset="0"/>
                          <a:ea typeface="Calibri" panose="020F0502020204030204" pitchFamily="34" charset="0"/>
                          <a:cs typeface="Arial" panose="020B0604020202020204" pitchFamily="34" charset="0"/>
                        </a:rPr>
                        <a:t>r</a:t>
                      </a:r>
                      <a:r>
                        <a:rPr lang="en-US" sz="1400" spc="-15" dirty="0">
                          <a:solidFill>
                            <a:srgbClr val="282A2B"/>
                          </a:solidFill>
                          <a:effectLst/>
                          <a:latin typeface="Arial" panose="020B0604020202020204" pitchFamily="34" charset="0"/>
                          <a:ea typeface="Calibri" panose="020F0502020204030204" pitchFamily="34" charset="0"/>
                          <a:cs typeface="Arial" panose="020B0604020202020204" pitchFamily="34" charset="0"/>
                        </a:rPr>
                        <a:t>ansport.</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tc>
                <a:extLst>
                  <a:ext uri="{0D108BD9-81ED-4DB2-BD59-A6C34878D82A}">
                    <a16:rowId xmlns:a16="http://schemas.microsoft.com/office/drawing/2014/main" val="3850166267"/>
                  </a:ext>
                </a:extLst>
              </a:tr>
              <a:tr h="463009">
                <a:tc>
                  <a:txBody>
                    <a:bodyPr/>
                    <a:lstStyle/>
                    <a:p>
                      <a:r>
                        <a:rPr lang="en-ZA" sz="1400" dirty="0">
                          <a:latin typeface="Arial" panose="020B0604020202020204" pitchFamily="34" charset="0"/>
                          <a:cs typeface="Arial" panose="020B0604020202020204" pitchFamily="34" charset="0"/>
                        </a:rPr>
                        <a:t>9</a:t>
                      </a:r>
                      <a:endParaRPr lang="en-GB" sz="1400" dirty="0">
                        <a:latin typeface="Arial" panose="020B0604020202020204" pitchFamily="34" charset="0"/>
                        <a:cs typeface="Arial" panose="020B0604020202020204" pitchFamily="34" charset="0"/>
                      </a:endParaRPr>
                    </a:p>
                  </a:txBody>
                  <a:tcPr/>
                </a:tc>
                <a:tc>
                  <a:txBody>
                    <a:bodyPr/>
                    <a:lstStyle/>
                    <a:p>
                      <a:pPr marL="60960" marR="69850" indent="8890" algn="just">
                        <a:lnSpc>
                          <a:spcPct val="100000"/>
                        </a:lnSpc>
                        <a:spcBef>
                          <a:spcPts val="600"/>
                        </a:spcBef>
                        <a:spcAft>
                          <a:spcPts val="0"/>
                        </a:spcAft>
                      </a:pPr>
                      <a:r>
                        <a:rPr lang="en-US" sz="1400" dirty="0">
                          <a:solidFill>
                            <a:srgbClr val="282A2B"/>
                          </a:solidFill>
                          <a:effectLst/>
                          <a:latin typeface="Arial" panose="020B0604020202020204" pitchFamily="34" charset="0"/>
                          <a:ea typeface="Calibri" panose="020F0502020204030204" pitchFamily="34" charset="0"/>
                          <a:cs typeface="Arial" panose="020B0604020202020204" pitchFamily="34" charset="0"/>
                        </a:rPr>
                        <a:t>Exc</a:t>
                      </a:r>
                      <a:r>
                        <a:rPr lang="en-US" sz="1400" spc="-40" dirty="0">
                          <a:solidFill>
                            <a:srgbClr val="282A2B"/>
                          </a:solidFill>
                          <a:effectLst/>
                          <a:latin typeface="Arial" panose="020B0604020202020204" pitchFamily="34" charset="0"/>
                          <a:ea typeface="Calibri" panose="020F0502020204030204" pitchFamily="34" charset="0"/>
                          <a:cs typeface="Arial" panose="020B0604020202020204" pitchFamily="34" charset="0"/>
                        </a:rPr>
                        <a:t>l</a:t>
                      </a:r>
                      <a:r>
                        <a:rPr lang="en-US" sz="1400" dirty="0">
                          <a:solidFill>
                            <a:srgbClr val="282A2B"/>
                          </a:solidFill>
                          <a:effectLst/>
                          <a:latin typeface="Arial" panose="020B0604020202020204" pitchFamily="34" charset="0"/>
                          <a:ea typeface="Calibri" panose="020F0502020204030204" pitchFamily="34" charset="0"/>
                          <a:cs typeface="Arial" panose="020B0604020202020204" pitchFamily="34" charset="0"/>
                        </a:rPr>
                        <a:t>u</a:t>
                      </a:r>
                      <a:r>
                        <a:rPr lang="en-US" sz="1400" spc="-25" dirty="0">
                          <a:solidFill>
                            <a:srgbClr val="282A2B"/>
                          </a:solidFill>
                          <a:effectLst/>
                          <a:latin typeface="Arial" panose="020B0604020202020204" pitchFamily="34" charset="0"/>
                          <a:ea typeface="Calibri" panose="020F0502020204030204" pitchFamily="34" charset="0"/>
                          <a:cs typeface="Arial" panose="020B0604020202020204" pitchFamily="34" charset="0"/>
                        </a:rPr>
                        <a:t>s</a:t>
                      </a:r>
                      <a:r>
                        <a:rPr lang="en-US" sz="1400" spc="-90" dirty="0">
                          <a:solidFill>
                            <a:srgbClr val="424244"/>
                          </a:solidFill>
                          <a:effectLst/>
                          <a:latin typeface="Arial" panose="020B0604020202020204" pitchFamily="34" charset="0"/>
                          <a:ea typeface="Calibri" panose="020F0502020204030204" pitchFamily="34" charset="0"/>
                          <a:cs typeface="Arial" panose="020B0604020202020204" pitchFamily="34" charset="0"/>
                        </a:rPr>
                        <a:t>i</a:t>
                      </a:r>
                      <a:r>
                        <a:rPr lang="en-US" sz="1400" dirty="0">
                          <a:solidFill>
                            <a:srgbClr val="282A2B"/>
                          </a:solidFill>
                          <a:effectLst/>
                          <a:latin typeface="Arial" panose="020B0604020202020204" pitchFamily="34" charset="0"/>
                          <a:ea typeface="Calibri" panose="020F0502020204030204" pitchFamily="34" charset="0"/>
                          <a:cs typeface="Arial" panose="020B0604020202020204" pitchFamily="34" charset="0"/>
                        </a:rPr>
                        <a:t>ons</a:t>
                      </a:r>
                      <a:r>
                        <a:rPr lang="en-US" sz="1400" spc="5" dirty="0">
                          <a:solidFill>
                            <a:srgbClr val="282A2B"/>
                          </a:solidFill>
                          <a:effectLst/>
                          <a:latin typeface="Arial" panose="020B0604020202020204" pitchFamily="34" charset="0"/>
                          <a:ea typeface="Calibri" panose="020F0502020204030204" pitchFamily="34" charset="0"/>
                          <a:cs typeface="Arial" panose="020B0604020202020204" pitchFamily="34" charset="0"/>
                        </a:rPr>
                        <a:t> </a:t>
                      </a:r>
                      <a:r>
                        <a:rPr lang="en-US" sz="1400" spc="-50" dirty="0">
                          <a:solidFill>
                            <a:srgbClr val="424244"/>
                          </a:solidFill>
                          <a:effectLst/>
                          <a:latin typeface="Arial" panose="020B0604020202020204" pitchFamily="34" charset="0"/>
                          <a:ea typeface="Calibri" panose="020F0502020204030204" pitchFamily="34" charset="0"/>
                          <a:cs typeface="Arial" panose="020B0604020202020204" pitchFamily="34" charset="0"/>
                        </a:rPr>
                        <a:t>r</a:t>
                      </a:r>
                      <a:r>
                        <a:rPr lang="en-US" sz="1400" spc="-10" dirty="0">
                          <a:solidFill>
                            <a:srgbClr val="282A2B"/>
                          </a:solidFill>
                          <a:effectLst/>
                          <a:latin typeface="Arial" panose="020B0604020202020204" pitchFamily="34" charset="0"/>
                          <a:ea typeface="Calibri" panose="020F0502020204030204" pitchFamily="34" charset="0"/>
                          <a:cs typeface="Arial" panose="020B0604020202020204" pitchFamily="34" charset="0"/>
                        </a:rPr>
                        <a:t>e</a:t>
                      </a:r>
                      <a:r>
                        <a:rPr lang="en-US" sz="1400" spc="-90" dirty="0">
                          <a:solidFill>
                            <a:srgbClr val="424244"/>
                          </a:solidFill>
                          <a:effectLst/>
                          <a:latin typeface="Arial" panose="020B0604020202020204" pitchFamily="34" charset="0"/>
                          <a:ea typeface="Calibri" panose="020F0502020204030204" pitchFamily="34" charset="0"/>
                          <a:cs typeface="Arial" panose="020B0604020202020204" pitchFamily="34" charset="0"/>
                        </a:rPr>
                        <a:t>l</a:t>
                      </a:r>
                      <a:r>
                        <a:rPr lang="en-US" sz="1400" dirty="0">
                          <a:solidFill>
                            <a:srgbClr val="282A2B"/>
                          </a:solidFill>
                          <a:effectLst/>
                          <a:latin typeface="Arial" panose="020B0604020202020204" pitchFamily="34" charset="0"/>
                          <a:ea typeface="Calibri" panose="020F0502020204030204" pitchFamily="34" charset="0"/>
                          <a:cs typeface="Arial" panose="020B0604020202020204" pitchFamily="34" charset="0"/>
                        </a:rPr>
                        <a:t>ating</a:t>
                      </a:r>
                      <a:r>
                        <a:rPr lang="en-US" sz="1400" spc="-40" dirty="0">
                          <a:solidFill>
                            <a:srgbClr val="282A2B"/>
                          </a:solidFill>
                          <a:effectLst/>
                          <a:latin typeface="Arial" panose="020B0604020202020204" pitchFamily="34" charset="0"/>
                          <a:ea typeface="Calibri" panose="020F0502020204030204" pitchFamily="34" charset="0"/>
                          <a:cs typeface="Arial" panose="020B0604020202020204" pitchFamily="34" charset="0"/>
                        </a:rPr>
                        <a:t> </a:t>
                      </a:r>
                      <a:r>
                        <a:rPr lang="en-US" sz="1400" dirty="0">
                          <a:solidFill>
                            <a:srgbClr val="282A2B"/>
                          </a:solidFill>
                          <a:effectLst/>
                          <a:latin typeface="Arial" panose="020B0604020202020204" pitchFamily="34" charset="0"/>
                          <a:ea typeface="Calibri" panose="020F0502020204030204" pitchFamily="34" charset="0"/>
                          <a:cs typeface="Arial" panose="020B0604020202020204" pitchFamily="34" charset="0"/>
                        </a:rPr>
                        <a:t>to educa</a:t>
                      </a:r>
                      <a:r>
                        <a:rPr lang="en-US" sz="1400" spc="60" dirty="0">
                          <a:solidFill>
                            <a:srgbClr val="282A2B"/>
                          </a:solidFill>
                          <a:effectLst/>
                          <a:latin typeface="Arial" panose="020B0604020202020204" pitchFamily="34" charset="0"/>
                          <a:ea typeface="Calibri" panose="020F0502020204030204" pitchFamily="34" charset="0"/>
                          <a:cs typeface="Arial" panose="020B0604020202020204" pitchFamily="34" charset="0"/>
                        </a:rPr>
                        <a:t>t</a:t>
                      </a:r>
                      <a:r>
                        <a:rPr lang="en-US" sz="1400" spc="-90" dirty="0">
                          <a:solidFill>
                            <a:srgbClr val="424244"/>
                          </a:solidFill>
                          <a:effectLst/>
                          <a:latin typeface="Arial" panose="020B0604020202020204" pitchFamily="34" charset="0"/>
                          <a:ea typeface="Calibri" panose="020F0502020204030204" pitchFamily="34" charset="0"/>
                          <a:cs typeface="Arial" panose="020B0604020202020204" pitchFamily="34" charset="0"/>
                        </a:rPr>
                        <a:t>i</a:t>
                      </a:r>
                      <a:r>
                        <a:rPr lang="en-US" sz="1400" dirty="0">
                          <a:solidFill>
                            <a:srgbClr val="282A2B"/>
                          </a:solidFill>
                          <a:effectLst/>
                          <a:latin typeface="Arial" panose="020B0604020202020204" pitchFamily="34" charset="0"/>
                          <a:ea typeface="Calibri" panose="020F0502020204030204" pitchFamily="34" charset="0"/>
                          <a:cs typeface="Arial" panose="020B0604020202020204" pitchFamily="34" charset="0"/>
                        </a:rPr>
                        <a:t>on</a:t>
                      </a:r>
                      <a:r>
                        <a:rPr lang="en-US" sz="1400" spc="-15" dirty="0">
                          <a:solidFill>
                            <a:srgbClr val="282A2B"/>
                          </a:solidFill>
                          <a:effectLst/>
                          <a:latin typeface="Arial" panose="020B0604020202020204" pitchFamily="34" charset="0"/>
                          <a:ea typeface="Calibri" panose="020F0502020204030204" pitchFamily="34" charset="0"/>
                          <a:cs typeface="Arial" panose="020B0604020202020204" pitchFamily="34" charset="0"/>
                        </a:rPr>
                        <a:t> </a:t>
                      </a:r>
                      <a:r>
                        <a:rPr lang="en-US" sz="1400" dirty="0">
                          <a:solidFill>
                            <a:srgbClr val="282A2B"/>
                          </a:solidFill>
                          <a:effectLst/>
                          <a:latin typeface="Arial" panose="020B0604020202020204" pitchFamily="34" charset="0"/>
                          <a:ea typeface="Calibri" panose="020F0502020204030204" pitchFamily="34" charset="0"/>
                          <a:cs typeface="Arial" panose="020B0604020202020204" pitchFamily="34" charset="0"/>
                        </a:rPr>
                        <a:t>services</a:t>
                      </a:r>
                      <a:r>
                        <a:rPr lang="en-US" sz="1400" spc="60" dirty="0">
                          <a:solidFill>
                            <a:srgbClr val="282A2B"/>
                          </a:solidFill>
                          <a:effectLst/>
                          <a:latin typeface="Arial" panose="020B0604020202020204" pitchFamily="34" charset="0"/>
                          <a:ea typeface="Calibri" panose="020F0502020204030204" pitchFamily="34" charset="0"/>
                          <a:cs typeface="Arial" panose="020B0604020202020204" pitchFamily="34" charset="0"/>
                        </a:rPr>
                        <a:t> </a:t>
                      </a:r>
                      <a:r>
                        <a:rPr lang="en-US" sz="1400" dirty="0">
                          <a:solidFill>
                            <a:srgbClr val="282A2B"/>
                          </a:solidFill>
                          <a:effectLst/>
                          <a:latin typeface="Arial" panose="020B0604020202020204" pitchFamily="34" charset="0"/>
                          <a:ea typeface="Calibri" panose="020F0502020204030204" pitchFamily="34" charset="0"/>
                          <a:cs typeface="Arial" panose="020B0604020202020204" pitchFamily="34" charset="0"/>
                        </a:rPr>
                        <a:t>as</a:t>
                      </a:r>
                      <a:r>
                        <a:rPr lang="en-US" sz="1400" spc="-35" dirty="0">
                          <a:solidFill>
                            <a:srgbClr val="282A2B"/>
                          </a:solidFill>
                          <a:effectLst/>
                          <a:latin typeface="Arial" panose="020B0604020202020204" pitchFamily="34" charset="0"/>
                          <a:ea typeface="Calibri" panose="020F0502020204030204" pitchFamily="34" charset="0"/>
                          <a:cs typeface="Arial" panose="020B0604020202020204" pitchFamily="34" charset="0"/>
                        </a:rPr>
                        <a:t> </a:t>
                      </a:r>
                      <a:r>
                        <a:rPr lang="en-US" sz="1400" dirty="0">
                          <a:solidFill>
                            <a:srgbClr val="282A2B"/>
                          </a:solidFill>
                          <a:effectLst/>
                          <a:latin typeface="Arial" panose="020B0604020202020204" pitchFamily="34" charset="0"/>
                          <a:ea typeface="Calibri" panose="020F0502020204030204" pitchFamily="34" charset="0"/>
                          <a:cs typeface="Arial" panose="020B0604020202020204" pitchFamily="34" charset="0"/>
                        </a:rPr>
                        <a:t>set</a:t>
                      </a:r>
                      <a:r>
                        <a:rPr lang="en-US" sz="1400" spc="-20" dirty="0">
                          <a:solidFill>
                            <a:srgbClr val="282A2B"/>
                          </a:solidFill>
                          <a:effectLst/>
                          <a:latin typeface="Arial" panose="020B0604020202020204" pitchFamily="34" charset="0"/>
                          <a:ea typeface="Calibri" panose="020F0502020204030204" pitchFamily="34" charset="0"/>
                          <a:cs typeface="Arial" panose="020B0604020202020204" pitchFamily="34" charset="0"/>
                        </a:rPr>
                        <a:t> </a:t>
                      </a:r>
                      <a:r>
                        <a:rPr lang="en-US" sz="1400" dirty="0">
                          <a:solidFill>
                            <a:srgbClr val="282A2B"/>
                          </a:solidFill>
                          <a:effectLst/>
                          <a:latin typeface="Arial" panose="020B0604020202020204" pitchFamily="34" charset="0"/>
                          <a:ea typeface="Calibri" panose="020F0502020204030204" pitchFamily="34" charset="0"/>
                          <a:cs typeface="Arial" panose="020B0604020202020204" pitchFamily="34" charset="0"/>
                        </a:rPr>
                        <a:t>out</a:t>
                      </a:r>
                      <a:r>
                        <a:rPr lang="en-US" sz="1400" spc="60" dirty="0">
                          <a:solidFill>
                            <a:srgbClr val="282A2B"/>
                          </a:solidFill>
                          <a:effectLst/>
                          <a:latin typeface="Arial" panose="020B0604020202020204" pitchFamily="34" charset="0"/>
                          <a:ea typeface="Calibri" panose="020F0502020204030204" pitchFamily="34" charset="0"/>
                          <a:cs typeface="Arial" panose="020B0604020202020204" pitchFamily="34" charset="0"/>
                        </a:rPr>
                        <a:t> </a:t>
                      </a:r>
                      <a:r>
                        <a:rPr lang="en-US" sz="1400" dirty="0">
                          <a:solidFill>
                            <a:srgbClr val="282A2B"/>
                          </a:solidFill>
                          <a:effectLst/>
                          <a:latin typeface="Arial" panose="020B0604020202020204" pitchFamily="34" charset="0"/>
                          <a:ea typeface="Calibri" panose="020F0502020204030204" pitchFamily="34" charset="0"/>
                          <a:cs typeface="Arial" panose="020B0604020202020204" pitchFamily="34" charset="0"/>
                        </a:rPr>
                        <a:t>in</a:t>
                      </a:r>
                      <a:r>
                        <a:rPr lang="en-US" sz="1400" spc="-90" dirty="0">
                          <a:solidFill>
                            <a:srgbClr val="282A2B"/>
                          </a:solidFill>
                          <a:effectLst/>
                          <a:latin typeface="Arial" panose="020B0604020202020204" pitchFamily="34" charset="0"/>
                          <a:ea typeface="Calibri" panose="020F0502020204030204" pitchFamily="34" charset="0"/>
                          <a:cs typeface="Arial" panose="020B0604020202020204" pitchFamily="34" charset="0"/>
                        </a:rPr>
                        <a:t> </a:t>
                      </a:r>
                      <a:r>
                        <a:rPr lang="en-US" sz="1400" dirty="0">
                          <a:solidFill>
                            <a:srgbClr val="282A2B"/>
                          </a:solidFill>
                          <a:effectLst/>
                          <a:latin typeface="Arial" panose="020B0604020202020204" pitchFamily="34" charset="0"/>
                          <a:ea typeface="Calibri" panose="020F0502020204030204" pitchFamily="34" charset="0"/>
                          <a:cs typeface="Arial" panose="020B0604020202020204" pitchFamily="34" charset="0"/>
                        </a:rPr>
                        <a:t>the</a:t>
                      </a:r>
                      <a:r>
                        <a:rPr lang="en-US" sz="1400" spc="-15" dirty="0">
                          <a:solidFill>
                            <a:srgbClr val="282A2B"/>
                          </a:solidFill>
                          <a:effectLst/>
                          <a:latin typeface="Arial" panose="020B0604020202020204" pitchFamily="34" charset="0"/>
                          <a:ea typeface="Calibri" panose="020F0502020204030204" pitchFamily="34" charset="0"/>
                          <a:cs typeface="Arial" panose="020B0604020202020204" pitchFamily="34" charset="0"/>
                        </a:rPr>
                        <a:t> </a:t>
                      </a:r>
                      <a:r>
                        <a:rPr lang="en-US" sz="1400" dirty="0">
                          <a:solidFill>
                            <a:srgbClr val="282A2B"/>
                          </a:solidFill>
                          <a:effectLst/>
                          <a:latin typeface="Arial" panose="020B0604020202020204" pitchFamily="34" charset="0"/>
                          <a:ea typeface="Calibri" panose="020F0502020204030204" pitchFamily="34" charset="0"/>
                          <a:cs typeface="Arial" panose="020B0604020202020204" pitchFamily="34" charset="0"/>
                        </a:rPr>
                        <a:t>d</a:t>
                      </a:r>
                      <a:r>
                        <a:rPr lang="en-US" sz="1400" spc="-5" dirty="0">
                          <a:solidFill>
                            <a:srgbClr val="282A2B"/>
                          </a:solidFill>
                          <a:effectLst/>
                          <a:latin typeface="Arial" panose="020B0604020202020204" pitchFamily="34" charset="0"/>
                          <a:ea typeface="Calibri" panose="020F0502020204030204" pitchFamily="34" charset="0"/>
                          <a:cs typeface="Arial" panose="020B0604020202020204" pitchFamily="34" charset="0"/>
                        </a:rPr>
                        <a:t>i</a:t>
                      </a:r>
                      <a:r>
                        <a:rPr lang="en-US" sz="1400" dirty="0">
                          <a:solidFill>
                            <a:srgbClr val="282A2B"/>
                          </a:solidFill>
                          <a:effectLst/>
                          <a:latin typeface="Arial" panose="020B0604020202020204" pitchFamily="34" charset="0"/>
                          <a:ea typeface="Calibri" panose="020F0502020204030204" pitchFamily="34" charset="0"/>
                          <a:cs typeface="Arial" panose="020B0604020202020204" pitchFamily="34" charset="0"/>
                        </a:rPr>
                        <a:t>rec</a:t>
                      </a:r>
                      <a:r>
                        <a:rPr lang="en-US" sz="1400" spc="35" dirty="0">
                          <a:solidFill>
                            <a:srgbClr val="282A2B"/>
                          </a:solidFill>
                          <a:effectLst/>
                          <a:latin typeface="Arial" panose="020B0604020202020204" pitchFamily="34" charset="0"/>
                          <a:ea typeface="Calibri" panose="020F0502020204030204" pitchFamily="34" charset="0"/>
                          <a:cs typeface="Arial" panose="020B0604020202020204" pitchFamily="34" charset="0"/>
                        </a:rPr>
                        <a:t>t</a:t>
                      </a:r>
                      <a:r>
                        <a:rPr lang="en-US" sz="1400" spc="-90" dirty="0">
                          <a:solidFill>
                            <a:srgbClr val="424244"/>
                          </a:solidFill>
                          <a:effectLst/>
                          <a:latin typeface="Arial" panose="020B0604020202020204" pitchFamily="34" charset="0"/>
                          <a:ea typeface="Calibri" panose="020F0502020204030204" pitchFamily="34" charset="0"/>
                          <a:cs typeface="Arial" panose="020B0604020202020204" pitchFamily="34" charset="0"/>
                        </a:rPr>
                        <a:t>i</a:t>
                      </a:r>
                      <a:r>
                        <a:rPr lang="en-US" sz="1400" dirty="0">
                          <a:solidFill>
                            <a:srgbClr val="282A2B"/>
                          </a:solidFill>
                          <a:effectLst/>
                          <a:latin typeface="Arial" panose="020B0604020202020204" pitchFamily="34" charset="0"/>
                          <a:ea typeface="Calibri" panose="020F0502020204030204" pitchFamily="34" charset="0"/>
                          <a:cs typeface="Arial" panose="020B0604020202020204" pitchFamily="34" charset="0"/>
                        </a:rPr>
                        <a:t>ons</a:t>
                      </a:r>
                      <a:r>
                        <a:rPr lang="en-US" sz="1400" spc="35" dirty="0">
                          <a:solidFill>
                            <a:srgbClr val="282A2B"/>
                          </a:solidFill>
                          <a:effectLst/>
                          <a:latin typeface="Arial" panose="020B0604020202020204" pitchFamily="34" charset="0"/>
                          <a:ea typeface="Calibri" panose="020F0502020204030204" pitchFamily="34" charset="0"/>
                          <a:cs typeface="Arial" panose="020B0604020202020204" pitchFamily="34" charset="0"/>
                        </a:rPr>
                        <a:t> </a:t>
                      </a:r>
                      <a:r>
                        <a:rPr lang="en-US" sz="1400" spc="-95" dirty="0">
                          <a:solidFill>
                            <a:srgbClr val="282A2B"/>
                          </a:solidFill>
                          <a:effectLst/>
                          <a:latin typeface="Arial" panose="020B0604020202020204" pitchFamily="34" charset="0"/>
                          <a:ea typeface="Calibri" panose="020F0502020204030204" pitchFamily="34" charset="0"/>
                          <a:cs typeface="Arial" panose="020B0604020202020204" pitchFamily="34" charset="0"/>
                        </a:rPr>
                        <a:t>i</a:t>
                      </a:r>
                      <a:r>
                        <a:rPr lang="en-US" sz="1400" dirty="0">
                          <a:solidFill>
                            <a:srgbClr val="282A2B"/>
                          </a:solidFill>
                          <a:effectLst/>
                          <a:latin typeface="Arial" panose="020B0604020202020204" pitchFamily="34" charset="0"/>
                          <a:ea typeface="Calibri" panose="020F0502020204030204" pitchFamily="34" charset="0"/>
                          <a:cs typeface="Arial" panose="020B0604020202020204" pitchFamily="34" charset="0"/>
                        </a:rPr>
                        <a:t>s</a:t>
                      </a:r>
                      <a:r>
                        <a:rPr lang="en-US" sz="1400" spc="20" dirty="0">
                          <a:solidFill>
                            <a:srgbClr val="282A2B"/>
                          </a:solidFill>
                          <a:effectLst/>
                          <a:latin typeface="Arial" panose="020B0604020202020204" pitchFamily="34" charset="0"/>
                          <a:ea typeface="Calibri" panose="020F0502020204030204" pitchFamily="34" charset="0"/>
                          <a:cs typeface="Arial" panose="020B0604020202020204" pitchFamily="34" charset="0"/>
                        </a:rPr>
                        <a:t>s</a:t>
                      </a:r>
                      <a:r>
                        <a:rPr lang="en-US" sz="1400" spc="-70" dirty="0">
                          <a:solidFill>
                            <a:srgbClr val="424244"/>
                          </a:solidFill>
                          <a:effectLst/>
                          <a:latin typeface="Arial" panose="020B0604020202020204" pitchFamily="34" charset="0"/>
                          <a:ea typeface="Calibri" panose="020F0502020204030204" pitchFamily="34" charset="0"/>
                          <a:cs typeface="Arial" panose="020B0604020202020204" pitchFamily="34" charset="0"/>
                        </a:rPr>
                        <a:t>u</a:t>
                      </a:r>
                      <a:r>
                        <a:rPr lang="en-US" sz="1400" dirty="0">
                          <a:solidFill>
                            <a:srgbClr val="282A2B"/>
                          </a:solidFill>
                          <a:effectLst/>
                          <a:latin typeface="Arial" panose="020B0604020202020204" pitchFamily="34" charset="0"/>
                          <a:ea typeface="Calibri" panose="020F0502020204030204" pitchFamily="34" charset="0"/>
                          <a:cs typeface="Arial" panose="020B0604020202020204" pitchFamily="34" charset="0"/>
                        </a:rPr>
                        <a:t>ed</a:t>
                      </a:r>
                      <a:r>
                        <a:rPr lang="en-US" sz="1400" spc="-5" dirty="0">
                          <a:solidFill>
                            <a:srgbClr val="282A2B"/>
                          </a:solidFill>
                          <a:effectLst/>
                          <a:latin typeface="Arial" panose="020B0604020202020204" pitchFamily="34" charset="0"/>
                          <a:ea typeface="Calibri" panose="020F0502020204030204" pitchFamily="34" charset="0"/>
                          <a:cs typeface="Arial" panose="020B0604020202020204" pitchFamily="34" charset="0"/>
                        </a:rPr>
                        <a:t> </a:t>
                      </a:r>
                      <a:r>
                        <a:rPr lang="en-US" sz="1400" dirty="0">
                          <a:solidFill>
                            <a:srgbClr val="282A2B"/>
                          </a:solidFill>
                          <a:effectLst/>
                          <a:latin typeface="Arial" panose="020B0604020202020204" pitchFamily="34" charset="0"/>
                          <a:ea typeface="Calibri" panose="020F0502020204030204" pitchFamily="34" charset="0"/>
                          <a:cs typeface="Arial" panose="020B0604020202020204" pitchFamily="34" charset="0"/>
                        </a:rPr>
                        <a:t>by the</a:t>
                      </a:r>
                      <a:r>
                        <a:rPr lang="en-US" sz="1400" spc="-60" dirty="0">
                          <a:solidFill>
                            <a:srgbClr val="282A2B"/>
                          </a:solidFill>
                          <a:effectLst/>
                          <a:latin typeface="Arial" panose="020B0604020202020204" pitchFamily="34" charset="0"/>
                          <a:ea typeface="Calibri" panose="020F0502020204030204" pitchFamily="34" charset="0"/>
                          <a:cs typeface="Arial" panose="020B0604020202020204" pitchFamily="34" charset="0"/>
                        </a:rPr>
                        <a:t> </a:t>
                      </a:r>
                      <a:r>
                        <a:rPr lang="en-US" sz="1400" dirty="0">
                          <a:solidFill>
                            <a:srgbClr val="282A2B"/>
                          </a:solidFill>
                          <a:effectLst/>
                          <a:latin typeface="Arial" panose="020B0604020202020204" pitchFamily="34" charset="0"/>
                          <a:ea typeface="Calibri" panose="020F0502020204030204" pitchFamily="34" charset="0"/>
                          <a:cs typeface="Arial" panose="020B0604020202020204" pitchFamily="34" charset="0"/>
                        </a:rPr>
                        <a:t>Cab</a:t>
                      </a:r>
                      <a:r>
                        <a:rPr lang="en-US" sz="1400" spc="-15" dirty="0">
                          <a:solidFill>
                            <a:srgbClr val="282A2B"/>
                          </a:solidFill>
                          <a:effectLst/>
                          <a:latin typeface="Arial" panose="020B0604020202020204" pitchFamily="34" charset="0"/>
                          <a:ea typeface="Calibri" panose="020F0502020204030204" pitchFamily="34" charset="0"/>
                          <a:cs typeface="Arial" panose="020B0604020202020204" pitchFamily="34" charset="0"/>
                        </a:rPr>
                        <a:t>i</a:t>
                      </a:r>
                      <a:r>
                        <a:rPr lang="en-US" sz="1400" dirty="0">
                          <a:solidFill>
                            <a:srgbClr val="282A2B"/>
                          </a:solidFill>
                          <a:effectLst/>
                          <a:latin typeface="Arial" panose="020B0604020202020204" pitchFamily="34" charset="0"/>
                          <a:ea typeface="Calibri" panose="020F0502020204030204" pitchFamily="34" charset="0"/>
                          <a:cs typeface="Arial" panose="020B0604020202020204" pitchFamily="34" charset="0"/>
                        </a:rPr>
                        <a:t>net</a:t>
                      </a:r>
                      <a:r>
                        <a:rPr lang="en-US" sz="1400" spc="-45" dirty="0">
                          <a:solidFill>
                            <a:srgbClr val="282A2B"/>
                          </a:solidFill>
                          <a:effectLst/>
                          <a:latin typeface="Arial" panose="020B0604020202020204" pitchFamily="34" charset="0"/>
                          <a:ea typeface="Calibri" panose="020F0502020204030204" pitchFamily="34" charset="0"/>
                          <a:cs typeface="Arial" panose="020B0604020202020204" pitchFamily="34" charset="0"/>
                        </a:rPr>
                        <a:t> </a:t>
                      </a:r>
                      <a:r>
                        <a:rPr lang="en-US" sz="1400" dirty="0">
                          <a:solidFill>
                            <a:srgbClr val="282A2B"/>
                          </a:solidFill>
                          <a:effectLst/>
                          <a:latin typeface="Arial" panose="020B0604020202020204" pitchFamily="34" charset="0"/>
                          <a:ea typeface="Calibri" panose="020F0502020204030204" pitchFamily="34" charset="0"/>
                          <a:cs typeface="Arial" panose="020B0604020202020204" pitchFamily="34" charset="0"/>
                        </a:rPr>
                        <a:t>members</a:t>
                      </a:r>
                      <a:r>
                        <a:rPr lang="en-US" sz="1400" spc="-45" dirty="0">
                          <a:solidFill>
                            <a:srgbClr val="282A2B"/>
                          </a:solidFill>
                          <a:effectLst/>
                          <a:latin typeface="Arial" panose="020B0604020202020204" pitchFamily="34" charset="0"/>
                          <a:ea typeface="Calibri" panose="020F0502020204030204" pitchFamily="34" charset="0"/>
                          <a:cs typeface="Arial" panose="020B0604020202020204" pitchFamily="34" charset="0"/>
                        </a:rPr>
                        <a:t> </a:t>
                      </a:r>
                      <a:r>
                        <a:rPr lang="en-US" sz="1400" dirty="0">
                          <a:solidFill>
                            <a:srgbClr val="282A2B"/>
                          </a:solidFill>
                          <a:effectLst/>
                          <a:latin typeface="Arial" panose="020B0604020202020204" pitchFamily="34" charset="0"/>
                          <a:ea typeface="Calibri" panose="020F0502020204030204" pitchFamily="34" charset="0"/>
                          <a:cs typeface="Arial" panose="020B0604020202020204" pitchFamily="34" charset="0"/>
                        </a:rPr>
                        <a:t>respons</a:t>
                      </a:r>
                      <a:r>
                        <a:rPr lang="en-US" sz="1400" spc="30" dirty="0">
                          <a:solidFill>
                            <a:srgbClr val="282A2B"/>
                          </a:solidFill>
                          <a:effectLst/>
                          <a:latin typeface="Arial" panose="020B0604020202020204" pitchFamily="34" charset="0"/>
                          <a:ea typeface="Calibri" panose="020F0502020204030204" pitchFamily="34" charset="0"/>
                          <a:cs typeface="Arial" panose="020B0604020202020204" pitchFamily="34" charset="0"/>
                        </a:rPr>
                        <a:t>i</a:t>
                      </a:r>
                      <a:r>
                        <a:rPr lang="en-US" sz="1400" dirty="0">
                          <a:solidFill>
                            <a:srgbClr val="282A2B"/>
                          </a:solidFill>
                          <a:effectLst/>
                          <a:latin typeface="Arial" panose="020B0604020202020204" pitchFamily="34" charset="0"/>
                          <a:ea typeface="Calibri" panose="020F0502020204030204" pitchFamily="34" charset="0"/>
                          <a:cs typeface="Arial" panose="020B0604020202020204" pitchFamily="34" charset="0"/>
                        </a:rPr>
                        <a:t>ble</a:t>
                      </a:r>
                      <a:r>
                        <a:rPr lang="en-US" sz="1400" spc="-115" dirty="0">
                          <a:solidFill>
                            <a:srgbClr val="282A2B"/>
                          </a:solidFill>
                          <a:effectLst/>
                          <a:latin typeface="Arial" panose="020B0604020202020204" pitchFamily="34" charset="0"/>
                          <a:ea typeface="Calibri" panose="020F0502020204030204" pitchFamily="34" charset="0"/>
                          <a:cs typeface="Arial" panose="020B0604020202020204" pitchFamily="34" charset="0"/>
                        </a:rPr>
                        <a:t> </a:t>
                      </a:r>
                      <a:r>
                        <a:rPr lang="en-US" sz="1400" dirty="0">
                          <a:solidFill>
                            <a:srgbClr val="282A2B"/>
                          </a:solidFill>
                          <a:effectLst/>
                          <a:latin typeface="Arial" panose="020B0604020202020204" pitchFamily="34" charset="0"/>
                          <a:ea typeface="Calibri" panose="020F0502020204030204" pitchFamily="34" charset="0"/>
                          <a:cs typeface="Arial" panose="020B0604020202020204" pitchFamily="34" charset="0"/>
                        </a:rPr>
                        <a:t>for</a:t>
                      </a:r>
                      <a:r>
                        <a:rPr lang="en-US" sz="1400" spc="-45" dirty="0">
                          <a:solidFill>
                            <a:srgbClr val="282A2B"/>
                          </a:solidFill>
                          <a:effectLst/>
                          <a:latin typeface="Arial" panose="020B0604020202020204" pitchFamily="34" charset="0"/>
                          <a:ea typeface="Calibri" panose="020F0502020204030204" pitchFamily="34" charset="0"/>
                          <a:cs typeface="Arial" panose="020B0604020202020204" pitchFamily="34" charset="0"/>
                        </a:rPr>
                        <a:t> </a:t>
                      </a:r>
                      <a:r>
                        <a:rPr lang="en-US" sz="1400" dirty="0">
                          <a:solidFill>
                            <a:srgbClr val="282A2B"/>
                          </a:solidFill>
                          <a:effectLst/>
                          <a:latin typeface="Arial" panose="020B0604020202020204" pitchFamily="34" charset="0"/>
                          <a:ea typeface="Calibri" panose="020F0502020204030204" pitchFamily="34" charset="0"/>
                          <a:cs typeface="Arial" panose="020B0604020202020204" pitchFamily="34" charset="0"/>
                        </a:rPr>
                        <a:t>educa</a:t>
                      </a:r>
                      <a:r>
                        <a:rPr lang="en-US" sz="1400" spc="70" dirty="0">
                          <a:solidFill>
                            <a:srgbClr val="282A2B"/>
                          </a:solidFill>
                          <a:effectLst/>
                          <a:latin typeface="Arial" panose="020B0604020202020204" pitchFamily="34" charset="0"/>
                          <a:ea typeface="Calibri" panose="020F0502020204030204" pitchFamily="34" charset="0"/>
                          <a:cs typeface="Arial" panose="020B0604020202020204" pitchFamily="34" charset="0"/>
                        </a:rPr>
                        <a:t>t</a:t>
                      </a:r>
                      <a:r>
                        <a:rPr lang="en-US" sz="1400" spc="-95" dirty="0">
                          <a:solidFill>
                            <a:srgbClr val="424244"/>
                          </a:solidFill>
                          <a:effectLst/>
                          <a:latin typeface="Arial" panose="020B0604020202020204" pitchFamily="34" charset="0"/>
                          <a:ea typeface="Calibri" panose="020F0502020204030204" pitchFamily="34" charset="0"/>
                          <a:cs typeface="Arial" panose="020B0604020202020204" pitchFamily="34" charset="0"/>
                        </a:rPr>
                        <a:t>i</a:t>
                      </a:r>
                      <a:r>
                        <a:rPr lang="en-US" sz="1400" dirty="0">
                          <a:solidFill>
                            <a:srgbClr val="282A2B"/>
                          </a:solidFill>
                          <a:effectLst/>
                          <a:latin typeface="Arial" panose="020B0604020202020204" pitchFamily="34" charset="0"/>
                          <a:ea typeface="Calibri" panose="020F0502020204030204" pitchFamily="34" charset="0"/>
                          <a:cs typeface="Arial" panose="020B0604020202020204" pitchFamily="34" charset="0"/>
                        </a:rPr>
                        <a:t>on.</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tc>
                <a:extLst>
                  <a:ext uri="{0D108BD9-81ED-4DB2-BD59-A6C34878D82A}">
                    <a16:rowId xmlns:a16="http://schemas.microsoft.com/office/drawing/2014/main" val="411573521"/>
                  </a:ext>
                </a:extLst>
              </a:tr>
              <a:tr h="694513">
                <a:tc>
                  <a:txBody>
                    <a:bodyPr/>
                    <a:lstStyle/>
                    <a:p>
                      <a:r>
                        <a:rPr lang="en-ZA" sz="1400" dirty="0">
                          <a:latin typeface="Arial" panose="020B0604020202020204" pitchFamily="34" charset="0"/>
                          <a:cs typeface="Arial" panose="020B0604020202020204" pitchFamily="34" charset="0"/>
                        </a:rPr>
                        <a:t>10</a:t>
                      </a:r>
                      <a:endParaRPr lang="en-GB" sz="1400" dirty="0">
                        <a:latin typeface="Arial" panose="020B0604020202020204" pitchFamily="34" charset="0"/>
                        <a:cs typeface="Arial" panose="020B0604020202020204" pitchFamily="34" charset="0"/>
                      </a:endParaRPr>
                    </a:p>
                  </a:txBody>
                  <a:tcPr/>
                </a:tc>
                <a:tc>
                  <a:txBody>
                    <a:bodyPr/>
                    <a:lstStyle/>
                    <a:p>
                      <a:pPr marL="64135" marR="69215" algn="just">
                        <a:lnSpc>
                          <a:spcPct val="100000"/>
                        </a:lnSpc>
                        <a:spcBef>
                          <a:spcPts val="600"/>
                        </a:spcBef>
                        <a:spcAft>
                          <a:spcPts val="0"/>
                        </a:spcAft>
                      </a:pPr>
                      <a:r>
                        <a:rPr lang="en-US" sz="1400" dirty="0">
                          <a:solidFill>
                            <a:srgbClr val="282A2B"/>
                          </a:solidFill>
                          <a:effectLst/>
                          <a:latin typeface="Arial" panose="020B0604020202020204" pitchFamily="34" charset="0"/>
                          <a:ea typeface="Calibri" panose="020F0502020204030204" pitchFamily="34" charset="0"/>
                          <a:cs typeface="Arial" panose="020B0604020202020204" pitchFamily="34" charset="0"/>
                        </a:rPr>
                        <a:t>Tourist</a:t>
                      </a:r>
                      <a:r>
                        <a:rPr lang="en-US" sz="1400" spc="275" dirty="0">
                          <a:solidFill>
                            <a:srgbClr val="282A2B"/>
                          </a:solidFill>
                          <a:effectLst/>
                          <a:latin typeface="Arial" panose="020B0604020202020204" pitchFamily="34" charset="0"/>
                          <a:ea typeface="Calibri" panose="020F0502020204030204" pitchFamily="34" charset="0"/>
                          <a:cs typeface="Arial" panose="020B0604020202020204" pitchFamily="34" charset="0"/>
                        </a:rPr>
                        <a:t> </a:t>
                      </a:r>
                      <a:r>
                        <a:rPr lang="en-US" sz="1400" dirty="0">
                          <a:solidFill>
                            <a:srgbClr val="282A2B"/>
                          </a:solidFill>
                          <a:effectLst/>
                          <a:latin typeface="Arial" panose="020B0604020202020204" pitchFamily="34" charset="0"/>
                          <a:ea typeface="Calibri" panose="020F0502020204030204" pitchFamily="34" charset="0"/>
                          <a:cs typeface="Arial" panose="020B0604020202020204" pitchFamily="34" charset="0"/>
                        </a:rPr>
                        <a:t>attraction</a:t>
                      </a:r>
                      <a:r>
                        <a:rPr lang="en-US" sz="1400" spc="115" dirty="0">
                          <a:solidFill>
                            <a:srgbClr val="282A2B"/>
                          </a:solidFill>
                          <a:effectLst/>
                          <a:latin typeface="Arial" panose="020B0604020202020204" pitchFamily="34" charset="0"/>
                          <a:ea typeface="Calibri" panose="020F0502020204030204" pitchFamily="34" charset="0"/>
                          <a:cs typeface="Arial" panose="020B0604020202020204" pitchFamily="34" charset="0"/>
                        </a:rPr>
                        <a:t>s</a:t>
                      </a:r>
                      <a:r>
                        <a:rPr lang="en-US" sz="1400" dirty="0">
                          <a:solidFill>
                            <a:srgbClr val="6B6B6E"/>
                          </a:solidFill>
                          <a:effectLst/>
                          <a:latin typeface="Arial" panose="020B0604020202020204" pitchFamily="34" charset="0"/>
                          <a:ea typeface="Calibri" panose="020F0502020204030204" pitchFamily="34" charset="0"/>
                          <a:cs typeface="Arial" panose="020B0604020202020204" pitchFamily="34" charset="0"/>
                        </a:rPr>
                        <a:t>,</a:t>
                      </a:r>
                      <a:r>
                        <a:rPr lang="en-US" sz="1400" spc="125" dirty="0">
                          <a:solidFill>
                            <a:srgbClr val="6B6B6E"/>
                          </a:solidFill>
                          <a:effectLst/>
                          <a:latin typeface="Arial" panose="020B0604020202020204" pitchFamily="34" charset="0"/>
                          <a:ea typeface="Calibri" panose="020F0502020204030204" pitchFamily="34" charset="0"/>
                          <a:cs typeface="Arial" panose="020B0604020202020204" pitchFamily="34" charset="0"/>
                        </a:rPr>
                        <a:t> </a:t>
                      </a:r>
                      <a:r>
                        <a:rPr lang="en-US" sz="1400" dirty="0">
                          <a:solidFill>
                            <a:srgbClr val="282A2B"/>
                          </a:solidFill>
                          <a:effectLst/>
                          <a:latin typeface="Arial" panose="020B0604020202020204" pitchFamily="34" charset="0"/>
                          <a:ea typeface="Calibri" panose="020F0502020204030204" pitchFamily="34" charset="0"/>
                          <a:cs typeface="Arial" panose="020B0604020202020204" pitchFamily="34" charset="0"/>
                        </a:rPr>
                        <a:t>cas</a:t>
                      </a:r>
                      <a:r>
                        <a:rPr lang="en-US" sz="1400" spc="-5" dirty="0">
                          <a:solidFill>
                            <a:srgbClr val="282A2B"/>
                          </a:solidFill>
                          <a:effectLst/>
                          <a:latin typeface="Arial" panose="020B0604020202020204" pitchFamily="34" charset="0"/>
                          <a:ea typeface="Calibri" panose="020F0502020204030204" pitchFamily="34" charset="0"/>
                          <a:cs typeface="Arial" panose="020B0604020202020204" pitchFamily="34" charset="0"/>
                        </a:rPr>
                        <a:t>i</a:t>
                      </a:r>
                      <a:r>
                        <a:rPr lang="en-US" sz="1400" dirty="0">
                          <a:solidFill>
                            <a:srgbClr val="282A2B"/>
                          </a:solidFill>
                          <a:effectLst/>
                          <a:latin typeface="Arial" panose="020B0604020202020204" pitchFamily="34" charset="0"/>
                          <a:ea typeface="Calibri" panose="020F0502020204030204" pitchFamily="34" charset="0"/>
                          <a:cs typeface="Arial" panose="020B0604020202020204" pitchFamily="34" charset="0"/>
                        </a:rPr>
                        <a:t>nos</a:t>
                      </a:r>
                      <a:r>
                        <a:rPr lang="en-US" sz="1400" spc="190" dirty="0">
                          <a:solidFill>
                            <a:srgbClr val="282A2B"/>
                          </a:solidFill>
                          <a:effectLst/>
                          <a:latin typeface="Arial" panose="020B0604020202020204" pitchFamily="34" charset="0"/>
                          <a:ea typeface="Calibri" panose="020F0502020204030204" pitchFamily="34" charset="0"/>
                          <a:cs typeface="Arial" panose="020B0604020202020204" pitchFamily="34" charset="0"/>
                        </a:rPr>
                        <a:t> </a:t>
                      </a:r>
                      <a:r>
                        <a:rPr lang="en-US" sz="1400" dirty="0">
                          <a:solidFill>
                            <a:srgbClr val="282A2B"/>
                          </a:solidFill>
                          <a:effectLst/>
                          <a:latin typeface="Arial" panose="020B0604020202020204" pitchFamily="34" charset="0"/>
                          <a:ea typeface="Calibri" panose="020F0502020204030204" pitchFamily="34" charset="0"/>
                          <a:cs typeface="Arial" panose="020B0604020202020204" pitchFamily="34" charset="0"/>
                        </a:rPr>
                        <a:t>and</a:t>
                      </a:r>
                      <a:r>
                        <a:rPr lang="en-US" sz="1400" spc="210" dirty="0">
                          <a:solidFill>
                            <a:srgbClr val="282A2B"/>
                          </a:solidFill>
                          <a:effectLst/>
                          <a:latin typeface="Arial" panose="020B0604020202020204" pitchFamily="34" charset="0"/>
                          <a:ea typeface="Calibri" panose="020F0502020204030204" pitchFamily="34" charset="0"/>
                          <a:cs typeface="Arial" panose="020B0604020202020204" pitchFamily="34" charset="0"/>
                        </a:rPr>
                        <a:t> </a:t>
                      </a:r>
                      <a:r>
                        <a:rPr lang="en-US" sz="1400" dirty="0">
                          <a:solidFill>
                            <a:srgbClr val="282A2B"/>
                          </a:solidFill>
                          <a:effectLst/>
                          <a:latin typeface="Arial" panose="020B0604020202020204" pitchFamily="34" charset="0"/>
                          <a:ea typeface="Calibri" panose="020F0502020204030204" pitchFamily="34" charset="0"/>
                          <a:cs typeface="Arial" panose="020B0604020202020204" pitchFamily="34" charset="0"/>
                        </a:rPr>
                        <a:t>enterta</a:t>
                      </a:r>
                      <a:r>
                        <a:rPr lang="en-US" sz="1400" spc="60" dirty="0">
                          <a:solidFill>
                            <a:srgbClr val="282A2B"/>
                          </a:solidFill>
                          <a:effectLst/>
                          <a:latin typeface="Arial" panose="020B0604020202020204" pitchFamily="34" charset="0"/>
                          <a:ea typeface="Calibri" panose="020F0502020204030204" pitchFamily="34" charset="0"/>
                          <a:cs typeface="Arial" panose="020B0604020202020204" pitchFamily="34" charset="0"/>
                        </a:rPr>
                        <a:t>i</a:t>
                      </a:r>
                      <a:r>
                        <a:rPr lang="en-US" sz="1400" dirty="0">
                          <a:solidFill>
                            <a:srgbClr val="282A2B"/>
                          </a:solidFill>
                          <a:effectLst/>
                          <a:latin typeface="Arial" panose="020B0604020202020204" pitchFamily="34" charset="0"/>
                          <a:ea typeface="Calibri" panose="020F0502020204030204" pitchFamily="34" charset="0"/>
                          <a:cs typeface="Arial" panose="020B0604020202020204" pitchFamily="34" charset="0"/>
                        </a:rPr>
                        <a:t>nment</a:t>
                      </a:r>
                      <a:r>
                        <a:rPr lang="en-US" sz="1400" spc="255" dirty="0">
                          <a:solidFill>
                            <a:srgbClr val="282A2B"/>
                          </a:solidFill>
                          <a:effectLst/>
                          <a:latin typeface="Arial" panose="020B0604020202020204" pitchFamily="34" charset="0"/>
                          <a:ea typeface="Calibri" panose="020F0502020204030204" pitchFamily="34" charset="0"/>
                          <a:cs typeface="Arial" panose="020B0604020202020204" pitchFamily="34" charset="0"/>
                        </a:rPr>
                        <a:t> </a:t>
                      </a:r>
                      <a:r>
                        <a:rPr lang="en-US" sz="1400" dirty="0">
                          <a:solidFill>
                            <a:srgbClr val="282A2B"/>
                          </a:solidFill>
                          <a:effectLst/>
                          <a:latin typeface="Arial" panose="020B0604020202020204" pitchFamily="34" charset="0"/>
                          <a:ea typeface="Calibri" panose="020F0502020204030204" pitchFamily="34" charset="0"/>
                          <a:cs typeface="Arial" panose="020B0604020202020204" pitchFamily="34" charset="0"/>
                        </a:rPr>
                        <a:t>ac</a:t>
                      </a:r>
                      <a:r>
                        <a:rPr lang="en-US" sz="1400" spc="20" dirty="0">
                          <a:solidFill>
                            <a:srgbClr val="282A2B"/>
                          </a:solidFill>
                          <a:effectLst/>
                          <a:latin typeface="Arial" panose="020B0604020202020204" pitchFamily="34" charset="0"/>
                          <a:ea typeface="Calibri" panose="020F0502020204030204" pitchFamily="34" charset="0"/>
                          <a:cs typeface="Arial" panose="020B0604020202020204" pitchFamily="34" charset="0"/>
                        </a:rPr>
                        <a:t>t</a:t>
                      </a:r>
                      <a:r>
                        <a:rPr lang="en-US" sz="1400" spc="-105" dirty="0">
                          <a:solidFill>
                            <a:srgbClr val="424244"/>
                          </a:solidFill>
                          <a:effectLst/>
                          <a:latin typeface="Arial" panose="020B0604020202020204" pitchFamily="34" charset="0"/>
                          <a:ea typeface="Calibri" panose="020F0502020204030204" pitchFamily="34" charset="0"/>
                          <a:cs typeface="Arial" panose="020B0604020202020204" pitchFamily="34" charset="0"/>
                        </a:rPr>
                        <a:t>i</a:t>
                      </a:r>
                      <a:r>
                        <a:rPr lang="en-US" sz="1400" spc="30" dirty="0">
                          <a:solidFill>
                            <a:srgbClr val="282A2B"/>
                          </a:solidFill>
                          <a:effectLst/>
                          <a:latin typeface="Arial" panose="020B0604020202020204" pitchFamily="34" charset="0"/>
                          <a:ea typeface="Calibri" panose="020F0502020204030204" pitchFamily="34" charset="0"/>
                          <a:cs typeface="Arial" panose="020B0604020202020204" pitchFamily="34" charset="0"/>
                        </a:rPr>
                        <a:t>v</a:t>
                      </a:r>
                      <a:r>
                        <a:rPr lang="en-US" sz="1400" spc="-115" dirty="0">
                          <a:solidFill>
                            <a:srgbClr val="424244"/>
                          </a:solidFill>
                          <a:effectLst/>
                          <a:latin typeface="Arial" panose="020B0604020202020204" pitchFamily="34" charset="0"/>
                          <a:ea typeface="Calibri" panose="020F0502020204030204" pitchFamily="34" charset="0"/>
                          <a:cs typeface="Arial" panose="020B0604020202020204" pitchFamily="34" charset="0"/>
                        </a:rPr>
                        <a:t>i</a:t>
                      </a:r>
                      <a:r>
                        <a:rPr lang="en-US" sz="1400" spc="20" dirty="0">
                          <a:solidFill>
                            <a:srgbClr val="282A2B"/>
                          </a:solidFill>
                          <a:effectLst/>
                          <a:latin typeface="Arial" panose="020B0604020202020204" pitchFamily="34" charset="0"/>
                          <a:ea typeface="Calibri" panose="020F0502020204030204" pitchFamily="34" charset="0"/>
                          <a:cs typeface="Arial" panose="020B0604020202020204" pitchFamily="34" charset="0"/>
                        </a:rPr>
                        <a:t>t</a:t>
                      </a:r>
                      <a:r>
                        <a:rPr lang="en-US" sz="1400" spc="-115" dirty="0">
                          <a:solidFill>
                            <a:srgbClr val="424244"/>
                          </a:solidFill>
                          <a:effectLst/>
                          <a:latin typeface="Arial" panose="020B0604020202020204" pitchFamily="34" charset="0"/>
                          <a:ea typeface="Calibri" panose="020F0502020204030204" pitchFamily="34" charset="0"/>
                          <a:cs typeface="Arial" panose="020B0604020202020204" pitchFamily="34" charset="0"/>
                        </a:rPr>
                        <a:t>i</a:t>
                      </a:r>
                      <a:r>
                        <a:rPr lang="en-US" sz="1400" dirty="0">
                          <a:solidFill>
                            <a:srgbClr val="282A2B"/>
                          </a:solidFill>
                          <a:effectLst/>
                          <a:latin typeface="Arial" panose="020B0604020202020204" pitchFamily="34" charset="0"/>
                          <a:ea typeface="Calibri" panose="020F0502020204030204" pitchFamily="34" charset="0"/>
                          <a:cs typeface="Arial" panose="020B0604020202020204" pitchFamily="34" charset="0"/>
                        </a:rPr>
                        <a:t>e</a:t>
                      </a:r>
                      <a:r>
                        <a:rPr lang="en-US" sz="1400" spc="20" dirty="0">
                          <a:solidFill>
                            <a:srgbClr val="282A2B"/>
                          </a:solidFill>
                          <a:effectLst/>
                          <a:latin typeface="Arial" panose="020B0604020202020204" pitchFamily="34" charset="0"/>
                          <a:ea typeface="Calibri" panose="020F0502020204030204" pitchFamily="34" charset="0"/>
                          <a:cs typeface="Arial" panose="020B0604020202020204" pitchFamily="34" charset="0"/>
                        </a:rPr>
                        <a:t>s</a:t>
                      </a:r>
                      <a:r>
                        <a:rPr lang="en-US" sz="1400" dirty="0">
                          <a:solidFill>
                            <a:srgbClr val="6B6B6E"/>
                          </a:solidFill>
                          <a:effectLst/>
                          <a:latin typeface="Arial" panose="020B0604020202020204" pitchFamily="34" charset="0"/>
                          <a:ea typeface="Calibri" panose="020F0502020204030204" pitchFamily="34" charset="0"/>
                          <a:cs typeface="Arial" panose="020B0604020202020204" pitchFamily="34" charset="0"/>
                        </a:rPr>
                        <a:t>,</a:t>
                      </a:r>
                      <a:r>
                        <a:rPr lang="en-US" sz="1400" spc="140" dirty="0">
                          <a:solidFill>
                            <a:srgbClr val="6B6B6E"/>
                          </a:solidFill>
                          <a:effectLst/>
                          <a:latin typeface="Arial" panose="020B0604020202020204" pitchFamily="34" charset="0"/>
                          <a:ea typeface="Calibri" panose="020F0502020204030204" pitchFamily="34" charset="0"/>
                          <a:cs typeface="Arial" panose="020B0604020202020204" pitchFamily="34" charset="0"/>
                        </a:rPr>
                        <a:t> </a:t>
                      </a:r>
                      <a:r>
                        <a:rPr lang="en-US" sz="1400" dirty="0">
                          <a:solidFill>
                            <a:srgbClr val="282A2B"/>
                          </a:solidFill>
                          <a:effectLst/>
                          <a:latin typeface="Arial" panose="020B0604020202020204" pitchFamily="34" charset="0"/>
                          <a:ea typeface="Calibri" panose="020F0502020204030204" pitchFamily="34" charset="0"/>
                          <a:cs typeface="Arial" panose="020B0604020202020204" pitchFamily="34" charset="0"/>
                        </a:rPr>
                        <a:t>except</a:t>
                      </a:r>
                      <a:r>
                        <a:rPr lang="en-US" sz="1400" spc="225" dirty="0">
                          <a:solidFill>
                            <a:srgbClr val="282A2B"/>
                          </a:solidFill>
                          <a:effectLst/>
                          <a:latin typeface="Arial" panose="020B0604020202020204" pitchFamily="34" charset="0"/>
                          <a:ea typeface="Calibri" panose="020F0502020204030204" pitchFamily="34" charset="0"/>
                          <a:cs typeface="Arial" panose="020B0604020202020204" pitchFamily="34" charset="0"/>
                        </a:rPr>
                        <a:t> </a:t>
                      </a:r>
                      <a:r>
                        <a:rPr lang="en-US" sz="1400" dirty="0">
                          <a:solidFill>
                            <a:srgbClr val="282A2B"/>
                          </a:solidFill>
                          <a:effectLst/>
                          <a:latin typeface="Arial" panose="020B0604020202020204" pitchFamily="34" charset="0"/>
                          <a:ea typeface="Calibri" panose="020F0502020204030204" pitchFamily="34" charset="0"/>
                          <a:cs typeface="Arial" panose="020B0604020202020204" pitchFamily="34" charset="0"/>
                        </a:rPr>
                        <a:t>those categor</a:t>
                      </a:r>
                      <a:r>
                        <a:rPr lang="en-US" sz="1400" spc="-20" dirty="0">
                          <a:solidFill>
                            <a:srgbClr val="282A2B"/>
                          </a:solidFill>
                          <a:effectLst/>
                          <a:latin typeface="Arial" panose="020B0604020202020204" pitchFamily="34" charset="0"/>
                          <a:ea typeface="Calibri" panose="020F0502020204030204" pitchFamily="34" charset="0"/>
                          <a:cs typeface="Arial" panose="020B0604020202020204" pitchFamily="34" charset="0"/>
                        </a:rPr>
                        <a:t>i</a:t>
                      </a:r>
                      <a:r>
                        <a:rPr lang="en-US" sz="1400" dirty="0">
                          <a:solidFill>
                            <a:srgbClr val="282A2B"/>
                          </a:solidFill>
                          <a:effectLst/>
                          <a:latin typeface="Arial" panose="020B0604020202020204" pitchFamily="34" charset="0"/>
                          <a:ea typeface="Calibri" panose="020F0502020204030204" pitchFamily="34" charset="0"/>
                          <a:cs typeface="Arial" panose="020B0604020202020204" pitchFamily="34" charset="0"/>
                        </a:rPr>
                        <a:t>es</a:t>
                      </a:r>
                      <a:r>
                        <a:rPr lang="en-US" sz="1400" spc="85" dirty="0">
                          <a:solidFill>
                            <a:srgbClr val="282A2B"/>
                          </a:solidFill>
                          <a:effectLst/>
                          <a:latin typeface="Arial" panose="020B0604020202020204" pitchFamily="34" charset="0"/>
                          <a:ea typeface="Calibri" panose="020F0502020204030204" pitchFamily="34" charset="0"/>
                          <a:cs typeface="Arial" panose="020B0604020202020204" pitchFamily="34" charset="0"/>
                        </a:rPr>
                        <a:t> </a:t>
                      </a:r>
                      <a:r>
                        <a:rPr lang="en-US" sz="1400" dirty="0">
                          <a:solidFill>
                            <a:srgbClr val="282A2B"/>
                          </a:solidFill>
                          <a:effectLst/>
                          <a:latin typeface="Arial" panose="020B0604020202020204" pitchFamily="34" charset="0"/>
                          <a:ea typeface="Calibri" panose="020F0502020204030204" pitchFamily="34" charset="0"/>
                          <a:cs typeface="Arial" panose="020B0604020202020204" pitchFamily="34" charset="0"/>
                        </a:rPr>
                        <a:t>of</a:t>
                      </a:r>
                      <a:r>
                        <a:rPr lang="en-US" sz="1400" spc="140" dirty="0">
                          <a:solidFill>
                            <a:srgbClr val="282A2B"/>
                          </a:solidFill>
                          <a:effectLst/>
                          <a:latin typeface="Arial" panose="020B0604020202020204" pitchFamily="34" charset="0"/>
                          <a:ea typeface="Calibri" panose="020F0502020204030204" pitchFamily="34" charset="0"/>
                          <a:cs typeface="Arial" panose="020B0604020202020204" pitchFamily="34" charset="0"/>
                        </a:rPr>
                        <a:t> </a:t>
                      </a:r>
                      <a:r>
                        <a:rPr lang="en-US" sz="1400" dirty="0">
                          <a:solidFill>
                            <a:srgbClr val="282A2B"/>
                          </a:solidFill>
                          <a:effectLst/>
                          <a:latin typeface="Arial" panose="020B0604020202020204" pitchFamily="34" charset="0"/>
                          <a:ea typeface="Calibri" panose="020F0502020204030204" pitchFamily="34" charset="0"/>
                          <a:cs typeface="Arial" panose="020B0604020202020204" pitchFamily="34" charset="0"/>
                        </a:rPr>
                        <a:t>acti</a:t>
                      </a:r>
                      <a:r>
                        <a:rPr lang="en-US" sz="1400" spc="40" dirty="0">
                          <a:solidFill>
                            <a:srgbClr val="282A2B"/>
                          </a:solidFill>
                          <a:effectLst/>
                          <a:latin typeface="Arial" panose="020B0604020202020204" pitchFamily="34" charset="0"/>
                          <a:ea typeface="Calibri" panose="020F0502020204030204" pitchFamily="34" charset="0"/>
                          <a:cs typeface="Arial" panose="020B0604020202020204" pitchFamily="34" charset="0"/>
                        </a:rPr>
                        <a:t>v</a:t>
                      </a:r>
                      <a:r>
                        <a:rPr lang="en-US" sz="1400" spc="-115" dirty="0">
                          <a:solidFill>
                            <a:srgbClr val="424244"/>
                          </a:solidFill>
                          <a:effectLst/>
                          <a:latin typeface="Arial" panose="020B0604020202020204" pitchFamily="34" charset="0"/>
                          <a:ea typeface="Calibri" panose="020F0502020204030204" pitchFamily="34" charset="0"/>
                          <a:cs typeface="Arial" panose="020B0604020202020204" pitchFamily="34" charset="0"/>
                        </a:rPr>
                        <a:t>i</a:t>
                      </a:r>
                      <a:r>
                        <a:rPr lang="en-US" sz="1400" dirty="0">
                          <a:solidFill>
                            <a:srgbClr val="282A2B"/>
                          </a:solidFill>
                          <a:effectLst/>
                          <a:latin typeface="Arial" panose="020B0604020202020204" pitchFamily="34" charset="0"/>
                          <a:ea typeface="Calibri" panose="020F0502020204030204" pitchFamily="34" charset="0"/>
                          <a:cs typeface="Arial" panose="020B0604020202020204" pitchFamily="34" charset="0"/>
                        </a:rPr>
                        <a:t>ties</a:t>
                      </a:r>
                      <a:r>
                        <a:rPr lang="en-US" sz="1400" spc="70" dirty="0">
                          <a:solidFill>
                            <a:srgbClr val="282A2B"/>
                          </a:solidFill>
                          <a:effectLst/>
                          <a:latin typeface="Arial" panose="020B0604020202020204" pitchFamily="34" charset="0"/>
                          <a:ea typeface="Calibri" panose="020F0502020204030204" pitchFamily="34" charset="0"/>
                          <a:cs typeface="Arial" panose="020B0604020202020204" pitchFamily="34" charset="0"/>
                        </a:rPr>
                        <a:t> </a:t>
                      </a:r>
                      <a:r>
                        <a:rPr lang="en-US" sz="1400" dirty="0">
                          <a:solidFill>
                            <a:srgbClr val="282A2B"/>
                          </a:solidFill>
                          <a:effectLst/>
                          <a:latin typeface="Arial" panose="020B0604020202020204" pitchFamily="34" charset="0"/>
                          <a:ea typeface="Calibri" panose="020F0502020204030204" pitchFamily="34" charset="0"/>
                          <a:cs typeface="Arial" panose="020B0604020202020204" pitchFamily="34" charset="0"/>
                        </a:rPr>
                        <a:t>wh</a:t>
                      </a:r>
                      <a:r>
                        <a:rPr lang="en-US" sz="1400" spc="30" dirty="0">
                          <a:solidFill>
                            <a:srgbClr val="282A2B"/>
                          </a:solidFill>
                          <a:effectLst/>
                          <a:latin typeface="Arial" panose="020B0604020202020204" pitchFamily="34" charset="0"/>
                          <a:ea typeface="Calibri" panose="020F0502020204030204" pitchFamily="34" charset="0"/>
                          <a:cs typeface="Arial" panose="020B0604020202020204" pitchFamily="34" charset="0"/>
                        </a:rPr>
                        <a:t>i</a:t>
                      </a:r>
                      <a:r>
                        <a:rPr lang="en-US" sz="1400" dirty="0">
                          <a:solidFill>
                            <a:srgbClr val="282A2B"/>
                          </a:solidFill>
                          <a:effectLst/>
                          <a:latin typeface="Arial" panose="020B0604020202020204" pitchFamily="34" charset="0"/>
                          <a:ea typeface="Calibri" panose="020F0502020204030204" pitchFamily="34" charset="0"/>
                          <a:cs typeface="Arial" panose="020B0604020202020204" pitchFamily="34" charset="0"/>
                        </a:rPr>
                        <a:t>ch</a:t>
                      </a:r>
                      <a:r>
                        <a:rPr lang="en-US" sz="1400" spc="35" dirty="0">
                          <a:solidFill>
                            <a:srgbClr val="282A2B"/>
                          </a:solidFill>
                          <a:effectLst/>
                          <a:latin typeface="Arial" panose="020B0604020202020204" pitchFamily="34" charset="0"/>
                          <a:ea typeface="Calibri" panose="020F0502020204030204" pitchFamily="34" charset="0"/>
                          <a:cs typeface="Arial" panose="020B0604020202020204" pitchFamily="34" charset="0"/>
                        </a:rPr>
                        <a:t> </a:t>
                      </a:r>
                      <a:r>
                        <a:rPr lang="en-US" sz="1400" dirty="0">
                          <a:solidFill>
                            <a:srgbClr val="282A2B"/>
                          </a:solidFill>
                          <a:effectLst/>
                          <a:latin typeface="Arial" panose="020B0604020202020204" pitchFamily="34" charset="0"/>
                          <a:ea typeface="Calibri" panose="020F0502020204030204" pitchFamily="34" charset="0"/>
                          <a:cs typeface="Arial" panose="020B0604020202020204" pitchFamily="34" charset="0"/>
                        </a:rPr>
                        <a:t>the</a:t>
                      </a:r>
                      <a:r>
                        <a:rPr lang="en-US" sz="1400" spc="130" dirty="0">
                          <a:solidFill>
                            <a:srgbClr val="282A2B"/>
                          </a:solidFill>
                          <a:effectLst/>
                          <a:latin typeface="Arial" panose="020B0604020202020204" pitchFamily="34" charset="0"/>
                          <a:ea typeface="Calibri" panose="020F0502020204030204" pitchFamily="34" charset="0"/>
                          <a:cs typeface="Arial" panose="020B0604020202020204" pitchFamily="34" charset="0"/>
                        </a:rPr>
                        <a:t> </a:t>
                      </a:r>
                      <a:r>
                        <a:rPr lang="en-US" sz="1400" dirty="0">
                          <a:solidFill>
                            <a:srgbClr val="282A2B"/>
                          </a:solidFill>
                          <a:effectLst/>
                          <a:latin typeface="Arial" panose="020B0604020202020204" pitchFamily="34" charset="0"/>
                          <a:ea typeface="Calibri" panose="020F0502020204030204" pitchFamily="34" charset="0"/>
                          <a:cs typeface="Arial" panose="020B0604020202020204" pitchFamily="34" charset="0"/>
                        </a:rPr>
                        <a:t>re</a:t>
                      </a:r>
                      <a:r>
                        <a:rPr lang="en-US" sz="1400" spc="-60" dirty="0">
                          <a:solidFill>
                            <a:srgbClr val="282A2B"/>
                          </a:solidFill>
                          <a:effectLst/>
                          <a:latin typeface="Arial" panose="020B0604020202020204" pitchFamily="34" charset="0"/>
                          <a:ea typeface="Calibri" panose="020F0502020204030204" pitchFamily="34" charset="0"/>
                          <a:cs typeface="Arial" panose="020B0604020202020204" pitchFamily="34" charset="0"/>
                        </a:rPr>
                        <a:t>l</a:t>
                      </a:r>
                      <a:r>
                        <a:rPr lang="en-US" sz="1400" dirty="0">
                          <a:solidFill>
                            <a:srgbClr val="282A2B"/>
                          </a:solidFill>
                          <a:effectLst/>
                          <a:latin typeface="Arial" panose="020B0604020202020204" pitchFamily="34" charset="0"/>
                          <a:ea typeface="Calibri" panose="020F0502020204030204" pitchFamily="34" charset="0"/>
                          <a:cs typeface="Arial" panose="020B0604020202020204" pitchFamily="34" charset="0"/>
                        </a:rPr>
                        <a:t>evant</a:t>
                      </a:r>
                      <a:r>
                        <a:rPr lang="en-US" sz="1400" spc="130" dirty="0">
                          <a:solidFill>
                            <a:srgbClr val="282A2B"/>
                          </a:solidFill>
                          <a:effectLst/>
                          <a:latin typeface="Arial" panose="020B0604020202020204" pitchFamily="34" charset="0"/>
                          <a:ea typeface="Calibri" panose="020F0502020204030204" pitchFamily="34" charset="0"/>
                          <a:cs typeface="Arial" panose="020B0604020202020204" pitchFamily="34" charset="0"/>
                        </a:rPr>
                        <a:t> </a:t>
                      </a:r>
                      <a:r>
                        <a:rPr lang="en-US" sz="1400" dirty="0">
                          <a:solidFill>
                            <a:srgbClr val="282A2B"/>
                          </a:solidFill>
                          <a:effectLst/>
                          <a:latin typeface="Arial" panose="020B0604020202020204" pitchFamily="34" charset="0"/>
                          <a:ea typeface="Calibri" panose="020F0502020204030204" pitchFamily="34" charset="0"/>
                          <a:cs typeface="Arial" panose="020B0604020202020204" pitchFamily="34" charset="0"/>
                        </a:rPr>
                        <a:t>Cabinet</a:t>
                      </a:r>
                      <a:r>
                        <a:rPr lang="en-US" sz="1400" spc="160" dirty="0">
                          <a:solidFill>
                            <a:srgbClr val="282A2B"/>
                          </a:solidFill>
                          <a:effectLst/>
                          <a:latin typeface="Arial" panose="020B0604020202020204" pitchFamily="34" charset="0"/>
                          <a:ea typeface="Calibri" panose="020F0502020204030204" pitchFamily="34" charset="0"/>
                          <a:cs typeface="Arial" panose="020B0604020202020204" pitchFamily="34" charset="0"/>
                        </a:rPr>
                        <a:t> </a:t>
                      </a:r>
                      <a:r>
                        <a:rPr lang="en-US" sz="1400" dirty="0">
                          <a:solidFill>
                            <a:srgbClr val="282A2B"/>
                          </a:solidFill>
                          <a:effectLst/>
                          <a:latin typeface="Arial" panose="020B0604020202020204" pitchFamily="34" charset="0"/>
                          <a:ea typeface="Calibri" panose="020F0502020204030204" pitchFamily="34" charset="0"/>
                          <a:cs typeface="Arial" panose="020B0604020202020204" pitchFamily="34" charset="0"/>
                        </a:rPr>
                        <a:t>member</a:t>
                      </a:r>
                      <a:r>
                        <a:rPr lang="en-US" sz="1400" spc="50" dirty="0">
                          <a:solidFill>
                            <a:srgbClr val="282A2B"/>
                          </a:solidFill>
                          <a:effectLst/>
                          <a:latin typeface="Arial" panose="020B0604020202020204" pitchFamily="34" charset="0"/>
                          <a:ea typeface="Calibri" panose="020F0502020204030204" pitchFamily="34" charset="0"/>
                          <a:cs typeface="Arial" panose="020B0604020202020204" pitchFamily="34" charset="0"/>
                        </a:rPr>
                        <a:t>s</a:t>
                      </a:r>
                      <a:r>
                        <a:rPr lang="en-US" sz="1400" dirty="0">
                          <a:solidFill>
                            <a:srgbClr val="6B6B6E"/>
                          </a:solidFill>
                          <a:effectLst/>
                          <a:latin typeface="Arial" panose="020B0604020202020204" pitchFamily="34" charset="0"/>
                          <a:ea typeface="Calibri" panose="020F0502020204030204" pitchFamily="34" charset="0"/>
                          <a:cs typeface="Arial" panose="020B0604020202020204" pitchFamily="34" charset="0"/>
                        </a:rPr>
                        <a:t>,</a:t>
                      </a:r>
                      <a:r>
                        <a:rPr lang="en-US" sz="1400" spc="-25" dirty="0">
                          <a:solidFill>
                            <a:srgbClr val="6B6B6E"/>
                          </a:solidFill>
                          <a:effectLst/>
                          <a:latin typeface="Arial" panose="020B0604020202020204" pitchFamily="34" charset="0"/>
                          <a:ea typeface="Calibri" panose="020F0502020204030204" pitchFamily="34" charset="0"/>
                          <a:cs typeface="Arial" panose="020B0604020202020204" pitchFamily="34" charset="0"/>
                        </a:rPr>
                        <a:t> </a:t>
                      </a:r>
                      <a:r>
                        <a:rPr lang="en-US" sz="1400" spc="-80" dirty="0">
                          <a:solidFill>
                            <a:srgbClr val="525457"/>
                          </a:solidFill>
                          <a:effectLst/>
                          <a:latin typeface="Arial" panose="020B0604020202020204" pitchFamily="34" charset="0"/>
                          <a:ea typeface="Calibri" panose="020F0502020204030204" pitchFamily="34" charset="0"/>
                          <a:cs typeface="Arial" panose="020B0604020202020204" pitchFamily="34" charset="0"/>
                        </a:rPr>
                        <a:t>i</a:t>
                      </a:r>
                      <a:r>
                        <a:rPr lang="en-US" sz="1400" dirty="0">
                          <a:solidFill>
                            <a:srgbClr val="282A2B"/>
                          </a:solidFill>
                          <a:effectLst/>
                          <a:latin typeface="Arial" panose="020B0604020202020204" pitchFamily="34" charset="0"/>
                          <a:ea typeface="Calibri" panose="020F0502020204030204" pitchFamily="34" charset="0"/>
                          <a:cs typeface="Arial" panose="020B0604020202020204" pitchFamily="34" charset="0"/>
                        </a:rPr>
                        <a:t>n</a:t>
                      </a:r>
                      <a:r>
                        <a:rPr lang="en-US" sz="1400" spc="60" dirty="0">
                          <a:solidFill>
                            <a:srgbClr val="282A2B"/>
                          </a:solidFill>
                          <a:effectLst/>
                          <a:latin typeface="Arial" panose="020B0604020202020204" pitchFamily="34" charset="0"/>
                          <a:ea typeface="Calibri" panose="020F0502020204030204" pitchFamily="34" charset="0"/>
                          <a:cs typeface="Arial" panose="020B0604020202020204" pitchFamily="34" charset="0"/>
                        </a:rPr>
                        <a:t> </a:t>
                      </a:r>
                      <a:r>
                        <a:rPr lang="en-US" sz="1400" dirty="0">
                          <a:solidFill>
                            <a:srgbClr val="282A2B"/>
                          </a:solidFill>
                          <a:effectLst/>
                          <a:latin typeface="Arial" panose="020B0604020202020204" pitchFamily="34" charset="0"/>
                          <a:ea typeface="Calibri" panose="020F0502020204030204" pitchFamily="34" charset="0"/>
                          <a:cs typeface="Arial" panose="020B0604020202020204" pitchFamily="34" charset="0"/>
                        </a:rPr>
                        <a:t>consultation with</a:t>
                      </a:r>
                      <a:r>
                        <a:rPr lang="en-US" sz="1400" spc="-10" dirty="0">
                          <a:solidFill>
                            <a:srgbClr val="282A2B"/>
                          </a:solidFill>
                          <a:effectLst/>
                          <a:latin typeface="Arial" panose="020B0604020202020204" pitchFamily="34" charset="0"/>
                          <a:ea typeface="Calibri" panose="020F0502020204030204" pitchFamily="34" charset="0"/>
                          <a:cs typeface="Arial" panose="020B0604020202020204" pitchFamily="34" charset="0"/>
                        </a:rPr>
                        <a:t> </a:t>
                      </a:r>
                      <a:r>
                        <a:rPr lang="en-US" sz="1400" dirty="0">
                          <a:solidFill>
                            <a:srgbClr val="282A2B"/>
                          </a:solidFill>
                          <a:effectLst/>
                          <a:latin typeface="Arial" panose="020B0604020202020204" pitchFamily="34" charset="0"/>
                          <a:ea typeface="Calibri" panose="020F0502020204030204" pitchFamily="34" charset="0"/>
                          <a:cs typeface="Arial" panose="020B0604020202020204" pitchFamily="34" charset="0"/>
                        </a:rPr>
                        <a:t>the</a:t>
                      </a:r>
                      <a:r>
                        <a:rPr lang="en-US" sz="1400" spc="-30" dirty="0">
                          <a:solidFill>
                            <a:srgbClr val="282A2B"/>
                          </a:solidFill>
                          <a:effectLst/>
                          <a:latin typeface="Arial" panose="020B0604020202020204" pitchFamily="34" charset="0"/>
                          <a:ea typeface="Calibri" panose="020F0502020204030204" pitchFamily="34" charset="0"/>
                          <a:cs typeface="Arial" panose="020B0604020202020204" pitchFamily="34" charset="0"/>
                        </a:rPr>
                        <a:t> </a:t>
                      </a:r>
                      <a:r>
                        <a:rPr lang="en-US" sz="1400" dirty="0">
                          <a:solidFill>
                            <a:srgbClr val="282A2B"/>
                          </a:solidFill>
                          <a:effectLst/>
                          <a:latin typeface="Arial" panose="020B0604020202020204" pitchFamily="34" charset="0"/>
                          <a:ea typeface="Calibri" panose="020F0502020204030204" pitchFamily="34" charset="0"/>
                          <a:cs typeface="Arial" panose="020B0604020202020204" pitchFamily="34" charset="0"/>
                        </a:rPr>
                        <a:t>Ca</a:t>
                      </a:r>
                      <a:r>
                        <a:rPr lang="en-US" sz="1400" spc="15" dirty="0">
                          <a:solidFill>
                            <a:srgbClr val="282A2B"/>
                          </a:solidFill>
                          <a:effectLst/>
                          <a:latin typeface="Arial" panose="020B0604020202020204" pitchFamily="34" charset="0"/>
                          <a:ea typeface="Calibri" panose="020F0502020204030204" pitchFamily="34" charset="0"/>
                          <a:cs typeface="Arial" panose="020B0604020202020204" pitchFamily="34" charset="0"/>
                        </a:rPr>
                        <a:t>b</a:t>
                      </a:r>
                      <a:r>
                        <a:rPr lang="en-US" sz="1400" spc="-80" dirty="0">
                          <a:solidFill>
                            <a:srgbClr val="424244"/>
                          </a:solidFill>
                          <a:effectLst/>
                          <a:latin typeface="Arial" panose="020B0604020202020204" pitchFamily="34" charset="0"/>
                          <a:ea typeface="Calibri" panose="020F0502020204030204" pitchFamily="34" charset="0"/>
                          <a:cs typeface="Arial" panose="020B0604020202020204" pitchFamily="34" charset="0"/>
                        </a:rPr>
                        <a:t>i</a:t>
                      </a:r>
                      <a:r>
                        <a:rPr lang="en-US" sz="1400" dirty="0">
                          <a:solidFill>
                            <a:srgbClr val="282A2B"/>
                          </a:solidFill>
                          <a:effectLst/>
                          <a:latin typeface="Arial" panose="020B0604020202020204" pitchFamily="34" charset="0"/>
                          <a:ea typeface="Calibri" panose="020F0502020204030204" pitchFamily="34" charset="0"/>
                          <a:cs typeface="Arial" panose="020B0604020202020204" pitchFamily="34" charset="0"/>
                        </a:rPr>
                        <a:t>net</a:t>
                      </a:r>
                      <a:r>
                        <a:rPr lang="en-US" sz="1400" spc="-40" dirty="0">
                          <a:solidFill>
                            <a:srgbClr val="282A2B"/>
                          </a:solidFill>
                          <a:effectLst/>
                          <a:latin typeface="Arial" panose="020B0604020202020204" pitchFamily="34" charset="0"/>
                          <a:ea typeface="Calibri" panose="020F0502020204030204" pitchFamily="34" charset="0"/>
                          <a:cs typeface="Arial" panose="020B0604020202020204" pitchFamily="34" charset="0"/>
                        </a:rPr>
                        <a:t> </a:t>
                      </a:r>
                      <a:r>
                        <a:rPr lang="en-US" sz="1400" dirty="0">
                          <a:solidFill>
                            <a:srgbClr val="282A2B"/>
                          </a:solidFill>
                          <a:effectLst/>
                          <a:latin typeface="Arial" panose="020B0604020202020204" pitchFamily="34" charset="0"/>
                          <a:ea typeface="Calibri" panose="020F0502020204030204" pitchFamily="34" charset="0"/>
                          <a:cs typeface="Arial" panose="020B0604020202020204" pitchFamily="34" charset="0"/>
                        </a:rPr>
                        <a:t>member</a:t>
                      </a:r>
                      <a:r>
                        <a:rPr lang="en-US" sz="1400" spc="20" dirty="0">
                          <a:solidFill>
                            <a:srgbClr val="282A2B"/>
                          </a:solidFill>
                          <a:effectLst/>
                          <a:latin typeface="Arial" panose="020B0604020202020204" pitchFamily="34" charset="0"/>
                          <a:ea typeface="Calibri" panose="020F0502020204030204" pitchFamily="34" charset="0"/>
                          <a:cs typeface="Arial" panose="020B0604020202020204" pitchFamily="34" charset="0"/>
                        </a:rPr>
                        <a:t> </a:t>
                      </a:r>
                      <a:r>
                        <a:rPr lang="en-US" sz="1400" dirty="0">
                          <a:solidFill>
                            <a:srgbClr val="282A2B"/>
                          </a:solidFill>
                          <a:effectLst/>
                          <a:latin typeface="Arial" panose="020B0604020202020204" pitchFamily="34" charset="0"/>
                          <a:ea typeface="Calibri" panose="020F0502020204030204" pitchFamily="34" charset="0"/>
                          <a:cs typeface="Arial" panose="020B0604020202020204" pitchFamily="34" charset="0"/>
                        </a:rPr>
                        <a:t>responsible</a:t>
                      </a:r>
                      <a:r>
                        <a:rPr lang="en-US" sz="1400" spc="-100" dirty="0">
                          <a:solidFill>
                            <a:srgbClr val="282A2B"/>
                          </a:solidFill>
                          <a:effectLst/>
                          <a:latin typeface="Arial" panose="020B0604020202020204" pitchFamily="34" charset="0"/>
                          <a:ea typeface="Calibri" panose="020F0502020204030204" pitchFamily="34" charset="0"/>
                          <a:cs typeface="Arial" panose="020B0604020202020204" pitchFamily="34" charset="0"/>
                        </a:rPr>
                        <a:t> </a:t>
                      </a:r>
                      <a:r>
                        <a:rPr lang="en-US" sz="1400" dirty="0">
                          <a:solidFill>
                            <a:srgbClr val="282A2B"/>
                          </a:solidFill>
                          <a:effectLst/>
                          <a:latin typeface="Arial" panose="020B0604020202020204" pitchFamily="34" charset="0"/>
                          <a:ea typeface="Calibri" panose="020F0502020204030204" pitchFamily="34" charset="0"/>
                          <a:cs typeface="Arial" panose="020B0604020202020204" pitchFamily="34" charset="0"/>
                        </a:rPr>
                        <a:t>for</a:t>
                      </a:r>
                      <a:r>
                        <a:rPr lang="en-US" sz="1400" spc="65" dirty="0">
                          <a:solidFill>
                            <a:srgbClr val="282A2B"/>
                          </a:solidFill>
                          <a:effectLst/>
                          <a:latin typeface="Arial" panose="020B0604020202020204" pitchFamily="34" charset="0"/>
                          <a:ea typeface="Calibri" panose="020F0502020204030204" pitchFamily="34" charset="0"/>
                          <a:cs typeface="Arial" panose="020B0604020202020204" pitchFamily="34" charset="0"/>
                        </a:rPr>
                        <a:t> </a:t>
                      </a:r>
                      <a:r>
                        <a:rPr lang="en-US" sz="1400" dirty="0">
                          <a:solidFill>
                            <a:srgbClr val="282A2B"/>
                          </a:solidFill>
                          <a:effectLst/>
                          <a:latin typeface="Arial" panose="020B0604020202020204" pitchFamily="34" charset="0"/>
                          <a:ea typeface="Calibri" panose="020F0502020204030204" pitchFamily="34" charset="0"/>
                          <a:cs typeface="Arial" panose="020B0604020202020204" pitchFamily="34" charset="0"/>
                        </a:rPr>
                        <a:t>hea</a:t>
                      </a:r>
                      <a:r>
                        <a:rPr lang="en-US" sz="1400" spc="-85" dirty="0">
                          <a:solidFill>
                            <a:srgbClr val="282A2B"/>
                          </a:solidFill>
                          <a:effectLst/>
                          <a:latin typeface="Arial" panose="020B0604020202020204" pitchFamily="34" charset="0"/>
                          <a:ea typeface="Calibri" panose="020F0502020204030204" pitchFamily="34" charset="0"/>
                          <a:cs typeface="Arial" panose="020B0604020202020204" pitchFamily="34" charset="0"/>
                        </a:rPr>
                        <a:t>l</a:t>
                      </a:r>
                      <a:r>
                        <a:rPr lang="en-US" sz="1400" spc="15" dirty="0">
                          <a:solidFill>
                            <a:srgbClr val="282A2B"/>
                          </a:solidFill>
                          <a:effectLst/>
                          <a:latin typeface="Arial" panose="020B0604020202020204" pitchFamily="34" charset="0"/>
                          <a:ea typeface="Calibri" panose="020F0502020204030204" pitchFamily="34" charset="0"/>
                          <a:cs typeface="Arial" panose="020B0604020202020204" pitchFamily="34" charset="0"/>
                        </a:rPr>
                        <a:t>t</a:t>
                      </a:r>
                      <a:r>
                        <a:rPr lang="en-US" sz="1400" spc="-45" dirty="0">
                          <a:solidFill>
                            <a:srgbClr val="424244"/>
                          </a:solidFill>
                          <a:effectLst/>
                          <a:latin typeface="Arial" panose="020B0604020202020204" pitchFamily="34" charset="0"/>
                          <a:ea typeface="Calibri" panose="020F0502020204030204" pitchFamily="34" charset="0"/>
                          <a:cs typeface="Arial" panose="020B0604020202020204" pitchFamily="34" charset="0"/>
                        </a:rPr>
                        <a:t>h</a:t>
                      </a:r>
                      <a:r>
                        <a:rPr lang="en-US" sz="1400" dirty="0">
                          <a:solidFill>
                            <a:srgbClr val="6B6B6E"/>
                          </a:solidFill>
                          <a:effectLst/>
                          <a:latin typeface="Arial" panose="020B0604020202020204" pitchFamily="34" charset="0"/>
                          <a:ea typeface="Calibri" panose="020F0502020204030204" pitchFamily="34" charset="0"/>
                          <a:cs typeface="Arial" panose="020B0604020202020204" pitchFamily="34" charset="0"/>
                        </a:rPr>
                        <a:t>,</a:t>
                      </a:r>
                      <a:r>
                        <a:rPr lang="en-US" sz="1400" spc="-60" dirty="0">
                          <a:solidFill>
                            <a:srgbClr val="6B6B6E"/>
                          </a:solidFill>
                          <a:effectLst/>
                          <a:latin typeface="Arial" panose="020B0604020202020204" pitchFamily="34" charset="0"/>
                          <a:ea typeface="Calibri" panose="020F0502020204030204" pitchFamily="34" charset="0"/>
                          <a:cs typeface="Arial" panose="020B0604020202020204" pitchFamily="34" charset="0"/>
                        </a:rPr>
                        <a:t> </a:t>
                      </a:r>
                      <a:r>
                        <a:rPr lang="en-US" sz="1400" spc="-115" dirty="0">
                          <a:solidFill>
                            <a:srgbClr val="525457"/>
                          </a:solidFill>
                          <a:effectLst/>
                          <a:latin typeface="Arial" panose="020B0604020202020204" pitchFamily="34" charset="0"/>
                          <a:ea typeface="Calibri" panose="020F0502020204030204" pitchFamily="34" charset="0"/>
                          <a:cs typeface="Arial" panose="020B0604020202020204" pitchFamily="34" charset="0"/>
                        </a:rPr>
                        <a:t>i</a:t>
                      </a:r>
                      <a:r>
                        <a:rPr lang="en-US" sz="1400" dirty="0">
                          <a:solidFill>
                            <a:srgbClr val="282A2B"/>
                          </a:solidFill>
                          <a:effectLst/>
                          <a:latin typeface="Arial" panose="020B0604020202020204" pitchFamily="34" charset="0"/>
                          <a:ea typeface="Calibri" panose="020F0502020204030204" pitchFamily="34" charset="0"/>
                          <a:cs typeface="Arial" panose="020B0604020202020204" pitchFamily="34" charset="0"/>
                        </a:rPr>
                        <a:t>den</a:t>
                      </a:r>
                      <a:r>
                        <a:rPr lang="en-US" sz="1400" spc="45" dirty="0">
                          <a:solidFill>
                            <a:srgbClr val="282A2B"/>
                          </a:solidFill>
                          <a:effectLst/>
                          <a:latin typeface="Arial" panose="020B0604020202020204" pitchFamily="34" charset="0"/>
                          <a:ea typeface="Calibri" panose="020F0502020204030204" pitchFamily="34" charset="0"/>
                          <a:cs typeface="Arial" panose="020B0604020202020204" pitchFamily="34" charset="0"/>
                        </a:rPr>
                        <a:t>t</a:t>
                      </a:r>
                      <a:r>
                        <a:rPr lang="en-US" sz="1400" spc="-115" dirty="0">
                          <a:solidFill>
                            <a:srgbClr val="424244"/>
                          </a:solidFill>
                          <a:effectLst/>
                          <a:latin typeface="Arial" panose="020B0604020202020204" pitchFamily="34" charset="0"/>
                          <a:ea typeface="Calibri" panose="020F0502020204030204" pitchFamily="34" charset="0"/>
                          <a:cs typeface="Arial" panose="020B0604020202020204" pitchFamily="34" charset="0"/>
                        </a:rPr>
                        <a:t>i</a:t>
                      </a:r>
                      <a:r>
                        <a:rPr lang="en-US" sz="1400" dirty="0">
                          <a:solidFill>
                            <a:srgbClr val="282A2B"/>
                          </a:solidFill>
                          <a:effectLst/>
                          <a:latin typeface="Arial" panose="020B0604020202020204" pitchFamily="34" charset="0"/>
                          <a:ea typeface="Calibri" panose="020F0502020204030204" pitchFamily="34" charset="0"/>
                          <a:cs typeface="Arial" panose="020B0604020202020204" pitchFamily="34" charset="0"/>
                        </a:rPr>
                        <a:t>fied</a:t>
                      </a:r>
                      <a:r>
                        <a:rPr lang="en-US" sz="1400" spc="20" dirty="0">
                          <a:solidFill>
                            <a:srgbClr val="282A2B"/>
                          </a:solidFill>
                          <a:effectLst/>
                          <a:latin typeface="Arial" panose="020B0604020202020204" pitchFamily="34" charset="0"/>
                          <a:ea typeface="Calibri" panose="020F0502020204030204" pitchFamily="34" charset="0"/>
                          <a:cs typeface="Arial" panose="020B0604020202020204" pitchFamily="34" charset="0"/>
                        </a:rPr>
                        <a:t> </a:t>
                      </a:r>
                      <a:r>
                        <a:rPr lang="en-US" sz="1400" spc="-80" dirty="0">
                          <a:solidFill>
                            <a:srgbClr val="424244"/>
                          </a:solidFill>
                          <a:effectLst/>
                          <a:latin typeface="Arial" panose="020B0604020202020204" pitchFamily="34" charset="0"/>
                          <a:ea typeface="Calibri" panose="020F0502020204030204" pitchFamily="34" charset="0"/>
                          <a:cs typeface="Arial" panose="020B0604020202020204" pitchFamily="34" charset="0"/>
                        </a:rPr>
                        <a:t>i</a:t>
                      </a:r>
                      <a:r>
                        <a:rPr lang="en-US" sz="1400" dirty="0">
                          <a:solidFill>
                            <a:srgbClr val="282A2B"/>
                          </a:solidFill>
                          <a:effectLst/>
                          <a:latin typeface="Arial" panose="020B0604020202020204" pitchFamily="34" charset="0"/>
                          <a:ea typeface="Calibri" panose="020F0502020204030204" pitchFamily="34" charset="0"/>
                          <a:cs typeface="Arial" panose="020B0604020202020204" pitchFamily="34" charset="0"/>
                        </a:rPr>
                        <a:t>n</a:t>
                      </a:r>
                      <a:r>
                        <a:rPr lang="en-US" sz="1400" spc="-85" dirty="0">
                          <a:solidFill>
                            <a:srgbClr val="282A2B"/>
                          </a:solidFill>
                          <a:effectLst/>
                          <a:latin typeface="Arial" panose="020B0604020202020204" pitchFamily="34" charset="0"/>
                          <a:ea typeface="Calibri" panose="020F0502020204030204" pitchFamily="34" charset="0"/>
                          <a:cs typeface="Arial" panose="020B0604020202020204" pitchFamily="34" charset="0"/>
                        </a:rPr>
                        <a:t> </a:t>
                      </a:r>
                      <a:r>
                        <a:rPr lang="en-US" sz="1400" dirty="0">
                          <a:solidFill>
                            <a:srgbClr val="282A2B"/>
                          </a:solidFill>
                          <a:effectLst/>
                          <a:latin typeface="Arial" panose="020B0604020202020204" pitchFamily="34" charset="0"/>
                          <a:ea typeface="Calibri" panose="020F0502020204030204" pitchFamily="34" charset="0"/>
                          <a:cs typeface="Arial" panose="020B0604020202020204" pitchFamily="34" charset="0"/>
                        </a:rPr>
                        <a:t>directions</a:t>
                      </a:r>
                      <a:r>
                        <a:rPr lang="en-US" sz="1400" spc="15" dirty="0">
                          <a:solidFill>
                            <a:srgbClr val="282A2B"/>
                          </a:solidFill>
                          <a:effectLst/>
                          <a:latin typeface="Arial" panose="020B0604020202020204" pitchFamily="34" charset="0"/>
                          <a:ea typeface="Calibri" panose="020F0502020204030204" pitchFamily="34" charset="0"/>
                          <a:cs typeface="Arial" panose="020B0604020202020204" pitchFamily="34" charset="0"/>
                        </a:rPr>
                        <a:t> </a:t>
                      </a:r>
                      <a:r>
                        <a:rPr lang="en-US" sz="1400" dirty="0">
                          <a:solidFill>
                            <a:srgbClr val="282A2B"/>
                          </a:solidFill>
                          <a:effectLst/>
                          <a:latin typeface="Arial" panose="020B0604020202020204" pitchFamily="34" charset="0"/>
                          <a:ea typeface="Calibri" panose="020F0502020204030204" pitchFamily="34" charset="0"/>
                          <a:cs typeface="Arial" panose="020B0604020202020204" pitchFamily="34" charset="0"/>
                        </a:rPr>
                        <a:t>as</a:t>
                      </a:r>
                      <a:r>
                        <a:rPr lang="en-US" sz="1400" spc="-20" dirty="0">
                          <a:solidFill>
                            <a:srgbClr val="282A2B"/>
                          </a:solidFill>
                          <a:effectLst/>
                          <a:latin typeface="Arial" panose="020B0604020202020204" pitchFamily="34" charset="0"/>
                          <a:ea typeface="Calibri" panose="020F0502020204030204" pitchFamily="34" charset="0"/>
                          <a:cs typeface="Arial" panose="020B0604020202020204" pitchFamily="34" charset="0"/>
                        </a:rPr>
                        <a:t> </a:t>
                      </a:r>
                      <a:r>
                        <a:rPr lang="en-US" sz="1400" dirty="0">
                          <a:solidFill>
                            <a:srgbClr val="282A2B"/>
                          </a:solidFill>
                          <a:effectLst/>
                          <a:latin typeface="Arial" panose="020B0604020202020204" pitchFamily="34" charset="0"/>
                          <a:ea typeface="Calibri" panose="020F0502020204030204" pitchFamily="34" charset="0"/>
                          <a:cs typeface="Arial" panose="020B0604020202020204" pitchFamily="34" charset="0"/>
                        </a:rPr>
                        <a:t>safe to</a:t>
                      </a:r>
                      <a:r>
                        <a:rPr lang="en-US" sz="1400" spc="55" dirty="0">
                          <a:solidFill>
                            <a:srgbClr val="282A2B"/>
                          </a:solidFill>
                          <a:effectLst/>
                          <a:latin typeface="Arial" panose="020B0604020202020204" pitchFamily="34" charset="0"/>
                          <a:ea typeface="Calibri" panose="020F0502020204030204" pitchFamily="34" charset="0"/>
                          <a:cs typeface="Arial" panose="020B0604020202020204" pitchFamily="34" charset="0"/>
                        </a:rPr>
                        <a:t> </a:t>
                      </a:r>
                      <a:r>
                        <a:rPr lang="en-US" sz="1400" dirty="0">
                          <a:solidFill>
                            <a:srgbClr val="282A2B"/>
                          </a:solidFill>
                          <a:effectLst/>
                          <a:latin typeface="Arial" panose="020B0604020202020204" pitchFamily="34" charset="0"/>
                          <a:ea typeface="Calibri" panose="020F0502020204030204" pitchFamily="34" charset="0"/>
                          <a:cs typeface="Arial" panose="020B0604020202020204" pitchFamily="34" charset="0"/>
                        </a:rPr>
                        <a:t>resume</a:t>
                      </a:r>
                      <a:r>
                        <a:rPr lang="en-US" sz="1400" spc="30" dirty="0">
                          <a:solidFill>
                            <a:srgbClr val="282A2B"/>
                          </a:solidFill>
                          <a:effectLst/>
                          <a:latin typeface="Arial" panose="020B0604020202020204" pitchFamily="34" charset="0"/>
                          <a:ea typeface="Calibri" panose="020F0502020204030204" pitchFamily="34" charset="0"/>
                          <a:cs typeface="Arial" panose="020B0604020202020204" pitchFamily="34" charset="0"/>
                        </a:rPr>
                        <a:t> </a:t>
                      </a:r>
                      <a:r>
                        <a:rPr lang="en-US" sz="1400" dirty="0">
                          <a:solidFill>
                            <a:srgbClr val="282A2B"/>
                          </a:solidFill>
                          <a:effectLst/>
                          <a:latin typeface="Arial" panose="020B0604020202020204" pitchFamily="34" charset="0"/>
                          <a:ea typeface="Calibri" panose="020F0502020204030204" pitchFamily="34" charset="0"/>
                          <a:cs typeface="Arial" panose="020B0604020202020204" pitchFamily="34" charset="0"/>
                        </a:rPr>
                        <a:t>under</a:t>
                      </a:r>
                      <a:r>
                        <a:rPr lang="en-US" sz="1400" spc="40" dirty="0">
                          <a:solidFill>
                            <a:srgbClr val="282A2B"/>
                          </a:solidFill>
                          <a:effectLst/>
                          <a:latin typeface="Arial" panose="020B0604020202020204" pitchFamily="34" charset="0"/>
                          <a:ea typeface="Calibri" panose="020F0502020204030204" pitchFamily="34" charset="0"/>
                          <a:cs typeface="Arial" panose="020B0604020202020204" pitchFamily="34" charset="0"/>
                        </a:rPr>
                        <a:t> </a:t>
                      </a:r>
                      <a:r>
                        <a:rPr lang="en-US" sz="1400" dirty="0">
                          <a:solidFill>
                            <a:srgbClr val="282A2B"/>
                          </a:solidFill>
                          <a:effectLst/>
                          <a:latin typeface="Arial" panose="020B0604020202020204" pitchFamily="34" charset="0"/>
                          <a:ea typeface="Calibri" panose="020F0502020204030204" pitchFamily="34" charset="0"/>
                          <a:cs typeface="Arial" panose="020B0604020202020204" pitchFamily="34" charset="0"/>
                        </a:rPr>
                        <a:t>spe</a:t>
                      </a:r>
                      <a:r>
                        <a:rPr lang="en-US" sz="1400" spc="40" dirty="0">
                          <a:solidFill>
                            <a:srgbClr val="282A2B"/>
                          </a:solidFill>
                          <a:effectLst/>
                          <a:latin typeface="Arial" panose="020B0604020202020204" pitchFamily="34" charset="0"/>
                          <a:ea typeface="Calibri" panose="020F0502020204030204" pitchFamily="34" charset="0"/>
                          <a:cs typeface="Arial" panose="020B0604020202020204" pitchFamily="34" charset="0"/>
                        </a:rPr>
                        <a:t>c</a:t>
                      </a:r>
                      <a:r>
                        <a:rPr lang="en-US" sz="1400" spc="-130" dirty="0">
                          <a:solidFill>
                            <a:srgbClr val="424244"/>
                          </a:solidFill>
                          <a:effectLst/>
                          <a:latin typeface="Arial" panose="020B0604020202020204" pitchFamily="34" charset="0"/>
                          <a:ea typeface="Calibri" panose="020F0502020204030204" pitchFamily="34" charset="0"/>
                          <a:cs typeface="Arial" panose="020B0604020202020204" pitchFamily="34" charset="0"/>
                        </a:rPr>
                        <a:t>i</a:t>
                      </a:r>
                      <a:r>
                        <a:rPr lang="en-US" sz="1400" dirty="0">
                          <a:solidFill>
                            <a:srgbClr val="282A2B"/>
                          </a:solidFill>
                          <a:effectLst/>
                          <a:latin typeface="Arial" panose="020B0604020202020204" pitchFamily="34" charset="0"/>
                          <a:ea typeface="Calibri" panose="020F0502020204030204" pitchFamily="34" charset="0"/>
                          <a:cs typeface="Arial" panose="020B0604020202020204" pitchFamily="34" charset="0"/>
                        </a:rPr>
                        <a:t>fied</a:t>
                      </a:r>
                      <a:r>
                        <a:rPr lang="en-US" sz="1400" spc="65" dirty="0">
                          <a:solidFill>
                            <a:srgbClr val="282A2B"/>
                          </a:solidFill>
                          <a:effectLst/>
                          <a:latin typeface="Arial" panose="020B0604020202020204" pitchFamily="34" charset="0"/>
                          <a:ea typeface="Calibri" panose="020F0502020204030204" pitchFamily="34" charset="0"/>
                          <a:cs typeface="Arial" panose="020B0604020202020204" pitchFamily="34" charset="0"/>
                        </a:rPr>
                        <a:t> </a:t>
                      </a:r>
                      <a:r>
                        <a:rPr lang="en-US" sz="1400" dirty="0">
                          <a:solidFill>
                            <a:srgbClr val="282A2B"/>
                          </a:solidFill>
                          <a:effectLst/>
                          <a:latin typeface="Arial" panose="020B0604020202020204" pitchFamily="34" charset="0"/>
                          <a:ea typeface="Calibri" panose="020F0502020204030204" pitchFamily="34" charset="0"/>
                          <a:cs typeface="Arial" panose="020B0604020202020204" pitchFamily="34" charset="0"/>
                        </a:rPr>
                        <a:t>con</a:t>
                      </a:r>
                      <a:r>
                        <a:rPr lang="en-US" sz="1400" spc="10" dirty="0">
                          <a:solidFill>
                            <a:srgbClr val="282A2B"/>
                          </a:solidFill>
                          <a:effectLst/>
                          <a:latin typeface="Arial" panose="020B0604020202020204" pitchFamily="34" charset="0"/>
                          <a:ea typeface="Calibri" panose="020F0502020204030204" pitchFamily="34" charset="0"/>
                          <a:cs typeface="Arial" panose="020B0604020202020204" pitchFamily="34" charset="0"/>
                        </a:rPr>
                        <a:t>d</a:t>
                      </a:r>
                      <a:r>
                        <a:rPr lang="en-US" sz="1400" spc="-125" dirty="0">
                          <a:solidFill>
                            <a:srgbClr val="424244"/>
                          </a:solidFill>
                          <a:effectLst/>
                          <a:latin typeface="Arial" panose="020B0604020202020204" pitchFamily="34" charset="0"/>
                          <a:ea typeface="Calibri" panose="020F0502020204030204" pitchFamily="34" charset="0"/>
                          <a:cs typeface="Arial" panose="020B0604020202020204" pitchFamily="34" charset="0"/>
                        </a:rPr>
                        <a:t>i</a:t>
                      </a:r>
                      <a:r>
                        <a:rPr lang="en-US" sz="1400" dirty="0">
                          <a:solidFill>
                            <a:srgbClr val="282A2B"/>
                          </a:solidFill>
                          <a:effectLst/>
                          <a:latin typeface="Arial" panose="020B0604020202020204" pitchFamily="34" charset="0"/>
                          <a:ea typeface="Calibri" panose="020F0502020204030204" pitchFamily="34" charset="0"/>
                          <a:cs typeface="Arial" panose="020B0604020202020204" pitchFamily="34" charset="0"/>
                        </a:rPr>
                        <a:t>ti</a:t>
                      </a:r>
                      <a:r>
                        <a:rPr lang="en-US" sz="1400" spc="35" dirty="0">
                          <a:solidFill>
                            <a:srgbClr val="282A2B"/>
                          </a:solidFill>
                          <a:effectLst/>
                          <a:latin typeface="Arial" panose="020B0604020202020204" pitchFamily="34" charset="0"/>
                          <a:ea typeface="Calibri" panose="020F0502020204030204" pitchFamily="34" charset="0"/>
                          <a:cs typeface="Arial" panose="020B0604020202020204" pitchFamily="34" charset="0"/>
                        </a:rPr>
                        <a:t>o</a:t>
                      </a:r>
                      <a:r>
                        <a:rPr lang="en-US" sz="1400" spc="-95" dirty="0">
                          <a:solidFill>
                            <a:srgbClr val="424244"/>
                          </a:solidFill>
                          <a:effectLst/>
                          <a:latin typeface="Arial" panose="020B0604020202020204" pitchFamily="34" charset="0"/>
                          <a:ea typeface="Calibri" panose="020F0502020204030204" pitchFamily="34" charset="0"/>
                          <a:cs typeface="Arial" panose="020B0604020202020204" pitchFamily="34" charset="0"/>
                        </a:rPr>
                        <a:t>n</a:t>
                      </a:r>
                      <a:r>
                        <a:rPr lang="en-US" sz="1400" spc="20" dirty="0">
                          <a:solidFill>
                            <a:srgbClr val="282A2B"/>
                          </a:solidFill>
                          <a:effectLst/>
                          <a:latin typeface="Arial" panose="020B0604020202020204" pitchFamily="34" charset="0"/>
                          <a:ea typeface="Calibri" panose="020F0502020204030204" pitchFamily="34" charset="0"/>
                          <a:cs typeface="Arial" panose="020B0604020202020204" pitchFamily="34" charset="0"/>
                        </a:rPr>
                        <a:t>s</a:t>
                      </a:r>
                      <a:r>
                        <a:rPr lang="en-US" sz="1400" dirty="0">
                          <a:solidFill>
                            <a:srgbClr val="828787"/>
                          </a:solidFill>
                          <a:effectLst/>
                          <a:latin typeface="Arial" panose="020B0604020202020204" pitchFamily="34" charset="0"/>
                          <a:ea typeface="Calibri" panose="020F0502020204030204" pitchFamily="34" charset="0"/>
                          <a:cs typeface="Arial" panose="020B0604020202020204" pitchFamily="34" charset="0"/>
                        </a:rPr>
                        <a:t>.</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tc>
                <a:extLst>
                  <a:ext uri="{0D108BD9-81ED-4DB2-BD59-A6C34878D82A}">
                    <a16:rowId xmlns:a16="http://schemas.microsoft.com/office/drawing/2014/main" val="940347455"/>
                  </a:ext>
                </a:extLst>
              </a:tr>
            </a:tbl>
          </a:graphicData>
        </a:graphic>
      </p:graphicFrame>
      <p:sp>
        <p:nvSpPr>
          <p:cNvPr id="9219" name="Slide Number Placeholder 4">
            <a:extLst>
              <a:ext uri="{FF2B5EF4-FFF2-40B4-BE49-F238E27FC236}">
                <a16:creationId xmlns:a16="http://schemas.microsoft.com/office/drawing/2014/main" id="{628559DB-937A-4F51-85F2-3649164904B4}"/>
              </a:ext>
            </a:extLst>
          </p:cNvPr>
          <p:cNvSpPr>
            <a:spLocks noGrp="1"/>
          </p:cNvSpPr>
          <p:nvPr>
            <p:ph type="sldNum" sz="quarter" idx="12"/>
          </p:nvPr>
        </p:nvSpPr>
        <p:spPr>
          <a:noFill/>
        </p:spPr>
        <p:txBody>
          <a:bodyPr/>
          <a:lstStyle>
            <a:lvl1pPr>
              <a:defRPr>
                <a:solidFill>
                  <a:schemeClr val="tx1"/>
                </a:solidFill>
                <a:latin typeface="Arial" panose="020B0604020202020204" pitchFamily="34" charset="0"/>
                <a:ea typeface="SimSun" panose="02010600030101010101" pitchFamily="2" charset="-122"/>
              </a:defRPr>
            </a:lvl1pPr>
            <a:lvl2pPr marL="557213" indent="-214313">
              <a:defRPr>
                <a:solidFill>
                  <a:schemeClr val="tx1"/>
                </a:solidFill>
                <a:latin typeface="Arial" panose="020B0604020202020204" pitchFamily="34" charset="0"/>
                <a:ea typeface="SimSun" panose="02010600030101010101" pitchFamily="2" charset="-122"/>
              </a:defRPr>
            </a:lvl2pPr>
            <a:lvl3pPr marL="857250" indent="-171450">
              <a:defRPr>
                <a:solidFill>
                  <a:schemeClr val="tx1"/>
                </a:solidFill>
                <a:latin typeface="Arial" panose="020B0604020202020204" pitchFamily="34" charset="0"/>
                <a:ea typeface="SimSun" panose="02010600030101010101" pitchFamily="2" charset="-122"/>
              </a:defRPr>
            </a:lvl3pPr>
            <a:lvl4pPr marL="1200150" indent="-171450">
              <a:defRPr>
                <a:solidFill>
                  <a:schemeClr val="tx1"/>
                </a:solidFill>
                <a:latin typeface="Arial" panose="020B0604020202020204" pitchFamily="34" charset="0"/>
                <a:ea typeface="SimSun" panose="02010600030101010101" pitchFamily="2" charset="-122"/>
              </a:defRPr>
            </a:lvl4pPr>
            <a:lvl5pPr marL="1543050" indent="-171450">
              <a:defRPr>
                <a:solidFill>
                  <a:schemeClr val="tx1"/>
                </a:solidFill>
                <a:latin typeface="Arial" panose="020B0604020202020204" pitchFamily="34" charset="0"/>
                <a:ea typeface="SimSun" panose="02010600030101010101" pitchFamily="2" charset="-122"/>
              </a:defRPr>
            </a:lvl5pPr>
            <a:lvl6pPr marL="1885950" indent="-171450" defTabSz="3429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228850" indent="-171450" defTabSz="3429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2571750" indent="-171450" defTabSz="3429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2914650" indent="-171450" defTabSz="3429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marL="0" marR="0" lvl="0" indent="0" algn="r" defTabSz="457200" rtl="0" eaLnBrk="0" fontAlgn="base" latinLnBrk="0" hangingPunct="0">
              <a:lnSpc>
                <a:spcPct val="100000"/>
              </a:lnSpc>
              <a:spcBef>
                <a:spcPct val="0"/>
              </a:spcBef>
              <a:spcAft>
                <a:spcPct val="0"/>
              </a:spcAft>
              <a:buClrTx/>
              <a:buSzTx/>
              <a:buFontTx/>
              <a:buNone/>
              <a:tabLst/>
              <a:defRPr/>
            </a:pPr>
            <a:fld id="{5CC95ECA-DFDC-44F9-BB0F-E27F632C3F87}" type="slidenum">
              <a:rPr kumimoji="0" lang="en-US" altLang="en-US" sz="1050" b="1"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14</a:t>
            </a:fld>
            <a:endParaRPr kumimoji="0" lang="en-US" altLang="en-US" sz="1050" b="1"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3968414455"/>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C77BCBCA-0215-4851-8966-7E20BC85BF54}"/>
              </a:ext>
            </a:extLst>
          </p:cNvPr>
          <p:cNvSpPr>
            <a:spLocks noGrp="1" noChangeArrowheads="1"/>
          </p:cNvSpPr>
          <p:nvPr>
            <p:ph type="title"/>
          </p:nvPr>
        </p:nvSpPr>
        <p:spPr>
          <a:xfrm>
            <a:off x="553156" y="137152"/>
            <a:ext cx="8133644" cy="595313"/>
          </a:xfrm>
          <a:solidFill>
            <a:schemeClr val="bg2">
              <a:lumMod val="75000"/>
            </a:schemeClr>
          </a:solidFill>
        </p:spPr>
        <p:txBody>
          <a:bodyPr>
            <a:normAutofit/>
          </a:bodyPr>
          <a:lstStyle/>
          <a:p>
            <a:r>
              <a:rPr lang="en-US" altLang="en-US" sz="3200" b="1" dirty="0">
                <a:solidFill>
                  <a:schemeClr val="tx1"/>
                </a:solidFill>
              </a:rPr>
              <a:t>OTHER ISSUES RAISED BY FOR-SA </a:t>
            </a:r>
            <a:endParaRPr lang="en-ZA" altLang="en-US" sz="3200" b="1" dirty="0">
              <a:solidFill>
                <a:schemeClr val="tx1"/>
              </a:solidFill>
            </a:endParaRPr>
          </a:p>
        </p:txBody>
      </p:sp>
      <p:sp>
        <p:nvSpPr>
          <p:cNvPr id="9219" name="Slide Number Placeholder 4">
            <a:extLst>
              <a:ext uri="{FF2B5EF4-FFF2-40B4-BE49-F238E27FC236}">
                <a16:creationId xmlns:a16="http://schemas.microsoft.com/office/drawing/2014/main" id="{628559DB-937A-4F51-85F2-3649164904B4}"/>
              </a:ext>
            </a:extLst>
          </p:cNvPr>
          <p:cNvSpPr>
            <a:spLocks noGrp="1"/>
          </p:cNvSpPr>
          <p:nvPr>
            <p:ph type="sldNum" sz="quarter" idx="12"/>
          </p:nvPr>
        </p:nvSpPr>
        <p:spPr>
          <a:noFill/>
        </p:spPr>
        <p:txBody>
          <a:bodyPr/>
          <a:lstStyle>
            <a:lvl1pPr>
              <a:defRPr>
                <a:solidFill>
                  <a:schemeClr val="tx1"/>
                </a:solidFill>
                <a:latin typeface="Arial" panose="020B0604020202020204" pitchFamily="34" charset="0"/>
                <a:ea typeface="SimSun" panose="02010600030101010101" pitchFamily="2" charset="-122"/>
              </a:defRPr>
            </a:lvl1pPr>
            <a:lvl2pPr marL="557213" indent="-214313">
              <a:defRPr>
                <a:solidFill>
                  <a:schemeClr val="tx1"/>
                </a:solidFill>
                <a:latin typeface="Arial" panose="020B0604020202020204" pitchFamily="34" charset="0"/>
                <a:ea typeface="SimSun" panose="02010600030101010101" pitchFamily="2" charset="-122"/>
              </a:defRPr>
            </a:lvl2pPr>
            <a:lvl3pPr marL="857250" indent="-171450">
              <a:defRPr>
                <a:solidFill>
                  <a:schemeClr val="tx1"/>
                </a:solidFill>
                <a:latin typeface="Arial" panose="020B0604020202020204" pitchFamily="34" charset="0"/>
                <a:ea typeface="SimSun" panose="02010600030101010101" pitchFamily="2" charset="-122"/>
              </a:defRPr>
            </a:lvl3pPr>
            <a:lvl4pPr marL="1200150" indent="-171450">
              <a:defRPr>
                <a:solidFill>
                  <a:schemeClr val="tx1"/>
                </a:solidFill>
                <a:latin typeface="Arial" panose="020B0604020202020204" pitchFamily="34" charset="0"/>
                <a:ea typeface="SimSun" panose="02010600030101010101" pitchFamily="2" charset="-122"/>
              </a:defRPr>
            </a:lvl4pPr>
            <a:lvl5pPr marL="1543050" indent="-171450">
              <a:defRPr>
                <a:solidFill>
                  <a:schemeClr val="tx1"/>
                </a:solidFill>
                <a:latin typeface="Arial" panose="020B0604020202020204" pitchFamily="34" charset="0"/>
                <a:ea typeface="SimSun" panose="02010600030101010101" pitchFamily="2" charset="-122"/>
              </a:defRPr>
            </a:lvl5pPr>
            <a:lvl6pPr marL="1885950" indent="-171450" defTabSz="3429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228850" indent="-171450" defTabSz="3429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2571750" indent="-171450" defTabSz="3429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2914650" indent="-171450" defTabSz="3429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marL="0" marR="0" lvl="0" indent="0" algn="r" defTabSz="457200" rtl="0" eaLnBrk="0" fontAlgn="base" latinLnBrk="0" hangingPunct="0">
              <a:lnSpc>
                <a:spcPct val="100000"/>
              </a:lnSpc>
              <a:spcBef>
                <a:spcPct val="0"/>
              </a:spcBef>
              <a:spcAft>
                <a:spcPct val="0"/>
              </a:spcAft>
              <a:buClrTx/>
              <a:buSzTx/>
              <a:buFontTx/>
              <a:buNone/>
              <a:tabLst/>
              <a:defRPr/>
            </a:pPr>
            <a:fld id="{5CC95ECA-DFDC-44F9-BB0F-E27F632C3F87}" type="slidenum">
              <a:rPr kumimoji="0" lang="en-US" altLang="en-US" sz="1050" b="1"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15</a:t>
            </a:fld>
            <a:endParaRPr kumimoji="0" lang="en-US" altLang="en-US" sz="1050" b="1"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mn-cs"/>
            </a:endParaRPr>
          </a:p>
        </p:txBody>
      </p:sp>
      <p:sp>
        <p:nvSpPr>
          <p:cNvPr id="10" name="Content Placeholder 2">
            <a:extLst>
              <a:ext uri="{FF2B5EF4-FFF2-40B4-BE49-F238E27FC236}">
                <a16:creationId xmlns:a16="http://schemas.microsoft.com/office/drawing/2014/main" id="{D6A3C352-EBDA-4F88-A278-EB2EE179E069}"/>
              </a:ext>
            </a:extLst>
          </p:cNvPr>
          <p:cNvSpPr>
            <a:spLocks noGrp="1"/>
          </p:cNvSpPr>
          <p:nvPr/>
        </p:nvSpPr>
        <p:spPr bwMode="auto">
          <a:xfrm>
            <a:off x="233915" y="732465"/>
            <a:ext cx="8508395" cy="5989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lgn="l" defTabSz="685800" rtl="0" eaLnBrk="0" fontAlgn="base" hangingPunct="0">
              <a:lnSpc>
                <a:spcPct val="90000"/>
              </a:lnSpc>
              <a:spcBef>
                <a:spcPts val="750"/>
              </a:spcBef>
              <a:spcAft>
                <a:spcPct val="0"/>
              </a:spcAft>
              <a:buFont typeface="+mj-lt"/>
              <a:buAutoNum type="arabicPeriod"/>
              <a:defRPr sz="2000" kern="1200">
                <a:solidFill>
                  <a:schemeClr val="tx1"/>
                </a:solidFill>
                <a:latin typeface="Arial" panose="020B0604020202020204" pitchFamily="34" charset="0"/>
                <a:ea typeface="+mn-ea"/>
                <a:cs typeface="Arial" panose="020B0604020202020204" pitchFamily="34" charset="0"/>
              </a:defRPr>
            </a:lvl1pPr>
            <a:lvl2pPr marL="800100" indent="-457200" algn="l" defTabSz="685800" rtl="0" eaLnBrk="0" fontAlgn="base" hangingPunct="0">
              <a:lnSpc>
                <a:spcPct val="90000"/>
              </a:lnSpc>
              <a:spcBef>
                <a:spcPts val="375"/>
              </a:spcBef>
              <a:spcAft>
                <a:spcPct val="0"/>
              </a:spcAft>
              <a:buFont typeface="+mj-lt"/>
              <a:buAutoNum type="arabicPeriod"/>
              <a:defRPr sz="2000" kern="1200">
                <a:solidFill>
                  <a:schemeClr val="tx1"/>
                </a:solidFill>
                <a:latin typeface="Arial" panose="020B0604020202020204" pitchFamily="34" charset="0"/>
                <a:ea typeface="+mn-ea"/>
                <a:cs typeface="Arial" panose="020B0604020202020204" pitchFamily="34" charset="0"/>
              </a:defRPr>
            </a:lvl2pPr>
            <a:lvl3pPr marL="1143000" indent="-457200" algn="l" defTabSz="685800" rtl="0" eaLnBrk="0" fontAlgn="base" hangingPunct="0">
              <a:lnSpc>
                <a:spcPct val="90000"/>
              </a:lnSpc>
              <a:spcBef>
                <a:spcPts val="375"/>
              </a:spcBef>
              <a:spcAft>
                <a:spcPct val="0"/>
              </a:spcAft>
              <a:buFont typeface="+mj-lt"/>
              <a:buAutoNum type="arabicPeriod"/>
              <a:defRPr sz="2000" kern="1200">
                <a:solidFill>
                  <a:schemeClr val="tx1"/>
                </a:solidFill>
                <a:latin typeface="Arial" panose="020B0604020202020204" pitchFamily="34" charset="0"/>
                <a:ea typeface="+mn-ea"/>
                <a:cs typeface="Arial" panose="020B0604020202020204" pitchFamily="34" charset="0"/>
              </a:defRPr>
            </a:lvl3pPr>
            <a:lvl4pPr marL="1485900" indent="-457200" algn="l" defTabSz="685800" rtl="0" eaLnBrk="0" fontAlgn="base" hangingPunct="0">
              <a:lnSpc>
                <a:spcPct val="90000"/>
              </a:lnSpc>
              <a:spcBef>
                <a:spcPts val="375"/>
              </a:spcBef>
              <a:spcAft>
                <a:spcPct val="0"/>
              </a:spcAft>
              <a:buFont typeface="+mj-lt"/>
              <a:buAutoNum type="arabicPeriod"/>
              <a:defRPr sz="2000" kern="1200">
                <a:solidFill>
                  <a:schemeClr val="tx1"/>
                </a:solidFill>
                <a:latin typeface="Arial" panose="020B0604020202020204" pitchFamily="34" charset="0"/>
                <a:ea typeface="+mn-ea"/>
                <a:cs typeface="Arial" panose="020B0604020202020204" pitchFamily="34" charset="0"/>
              </a:defRPr>
            </a:lvl4pPr>
            <a:lvl5pPr marL="1828800" indent="-457200" algn="l" defTabSz="685800" rtl="0" eaLnBrk="0" fontAlgn="base" hangingPunct="0">
              <a:lnSpc>
                <a:spcPct val="90000"/>
              </a:lnSpc>
              <a:spcBef>
                <a:spcPts val="375"/>
              </a:spcBef>
              <a:spcAft>
                <a:spcPct val="0"/>
              </a:spcAft>
              <a:buFont typeface="+mj-lt"/>
              <a:buAutoNum type="arabicPeriod"/>
              <a:defRPr sz="20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0" algn="just">
              <a:lnSpc>
                <a:spcPct val="100000"/>
              </a:lnSpc>
              <a:buAutoNum type="alphaLcParenR"/>
              <a:defRPr/>
            </a:pPr>
            <a:r>
              <a:rPr lang="en-ZA" dirty="0">
                <a:solidFill>
                  <a:prstClr val="black"/>
                </a:solidFill>
                <a:latin typeface="Calibri" panose="020F0502020204030204" pitchFamily="34" charset="0"/>
                <a:cs typeface="Calibri" panose="020F0502020204030204" pitchFamily="34" charset="0"/>
              </a:rPr>
              <a:t>On whether Religious organizations could apply to DSD for permits to perform essential services, DSD advised that they had communicated on this indicating that they would not be issuing such permits and that municipalities should be approach. </a:t>
            </a:r>
          </a:p>
          <a:p>
            <a:pPr lvl="0" algn="just">
              <a:lnSpc>
                <a:spcPct val="100000"/>
              </a:lnSpc>
              <a:buAutoNum type="alphaLcParenR" startAt="2"/>
              <a:defRPr/>
            </a:pPr>
            <a:r>
              <a:rPr lang="en-US" dirty="0">
                <a:latin typeface="Calibri" panose="020F0502020204030204" pitchFamily="34" charset="0"/>
                <a:cs typeface="Calibri" panose="020F0502020204030204" pitchFamily="34" charset="0"/>
              </a:rPr>
              <a:t> Pastoral Care/visits of persons in need of spiritual/grief counselling are currently  permitted, while observing regulations and protocols of COVID-19, that is sanitization, wearing a mask and maintaining social distancing. Police cannot therefore issue such permits. </a:t>
            </a:r>
            <a:endParaRPr lang="en-US" dirty="0">
              <a:latin typeface="+mj-lt"/>
              <a:cs typeface="Calibri" panose="020F0502020204030204" pitchFamily="34" charset="0"/>
            </a:endParaRPr>
          </a:p>
          <a:p>
            <a:pPr lvl="0" algn="just">
              <a:lnSpc>
                <a:spcPct val="100000"/>
              </a:lnSpc>
              <a:buAutoNum type="alphaLcParenR" startAt="2"/>
              <a:defRPr/>
            </a:pPr>
            <a:r>
              <a:rPr lang="en-US" dirty="0">
                <a:latin typeface="Calibri" panose="020F0502020204030204" pitchFamily="34" charset="0"/>
                <a:cs typeface="Calibri" panose="020F0502020204030204" pitchFamily="34" charset="0"/>
              </a:rPr>
              <a:t>Food distribution to vulnerable communities/persons under the care of a  religious organization is allowed,</a:t>
            </a:r>
          </a:p>
          <a:p>
            <a:pPr algn="just">
              <a:lnSpc>
                <a:spcPct val="100000"/>
              </a:lnSpc>
              <a:buFont typeface="+mj-lt"/>
              <a:buAutoNum type="alphaLcParenR" startAt="2"/>
              <a:defRPr/>
            </a:pPr>
            <a:r>
              <a:rPr lang="en-US" dirty="0">
                <a:latin typeface="Calibri" panose="020F0502020204030204" pitchFamily="34" charset="0"/>
                <a:cs typeface="Calibri" panose="020F0502020204030204" pitchFamily="34" charset="0"/>
              </a:rPr>
              <a:t>In relation to marriages, the Department of Home Affairs issued direction for level 3, allowing for the </a:t>
            </a:r>
            <a:r>
              <a:rPr lang="en-US" dirty="0" err="1">
                <a:latin typeface="Calibri" panose="020F0502020204030204" pitchFamily="34" charset="0"/>
                <a:cs typeface="Calibri" panose="020F0502020204030204" pitchFamily="34" charset="0"/>
              </a:rPr>
              <a:t>solemnisation</a:t>
            </a:r>
            <a:r>
              <a:rPr lang="en-US" dirty="0">
                <a:latin typeface="Calibri" panose="020F0502020204030204" pitchFamily="34" charset="0"/>
                <a:cs typeface="Calibri" panose="020F0502020204030204" pitchFamily="34" charset="0"/>
              </a:rPr>
              <a:t> of marriages, </a:t>
            </a:r>
            <a:r>
              <a:rPr lang="en-ZA" dirty="0">
                <a:latin typeface="+mj-lt"/>
              </a:rPr>
              <a:t>which requires 5 people e.g. Two Spouses, Two Witnesses and the Marriage officer. The marriage officers can then submit the documents to the Department’s office for capturing on the population register</a:t>
            </a:r>
            <a:r>
              <a:rPr lang="en-ZA" i="1" dirty="0"/>
              <a:t>. </a:t>
            </a:r>
            <a:r>
              <a:rPr lang="en-ZA" dirty="0">
                <a:latin typeface="+mj-lt"/>
              </a:rPr>
              <a:t>The regulations do not make provision for a wedding to take place at a home with a limited number of close relatives.</a:t>
            </a:r>
            <a:endParaRPr lang="en-US" dirty="0">
              <a:latin typeface="Calibri" panose="020F0502020204030204" pitchFamily="34" charset="0"/>
              <a:cs typeface="Calibri" panose="020F0502020204030204" pitchFamily="34" charset="0"/>
            </a:endParaRPr>
          </a:p>
          <a:p>
            <a:pPr lvl="0" algn="just">
              <a:lnSpc>
                <a:spcPct val="100000"/>
              </a:lnSpc>
              <a:buAutoNum type="alphaLcParenR" startAt="2"/>
              <a:defRPr/>
            </a:pPr>
            <a:endParaRPr lang="en-US" dirty="0">
              <a:latin typeface="Calibri" panose="020F0502020204030204" pitchFamily="34" charset="0"/>
              <a:cs typeface="Calibri" panose="020F0502020204030204" pitchFamily="34" charset="0"/>
            </a:endParaRPr>
          </a:p>
          <a:p>
            <a:pPr marL="0" indent="0" algn="just">
              <a:buNone/>
            </a:pPr>
            <a:r>
              <a:rPr lang="en-US" dirty="0">
                <a:latin typeface="+mn-lt"/>
              </a:rPr>
              <a:t>	</a:t>
            </a:r>
          </a:p>
          <a:p>
            <a:pPr algn="just">
              <a:buAutoNum type="alphaLcParenR" startAt="2"/>
            </a:pPr>
            <a:endParaRPr lang="en-US" dirty="0">
              <a:latin typeface="+mn-lt"/>
            </a:endParaRPr>
          </a:p>
          <a:p>
            <a:pPr algn="just"/>
            <a:endParaRPr lang="en-US" dirty="0">
              <a:latin typeface="+mn-lt"/>
            </a:endParaRPr>
          </a:p>
          <a:p>
            <a:pPr marL="0" indent="0" algn="just">
              <a:buNone/>
            </a:pPr>
            <a:endParaRPr lang="en-ZA" dirty="0">
              <a:latin typeface="+mn-lt"/>
            </a:endParaRPr>
          </a:p>
          <a:p>
            <a:pPr marL="0" lvl="0" indent="0" algn="just">
              <a:lnSpc>
                <a:spcPct val="100000"/>
              </a:lnSpc>
              <a:buNone/>
              <a:defRPr/>
            </a:pPr>
            <a:endParaRPr lang="en-ZA" dirty="0">
              <a:solidFill>
                <a:prstClr val="black"/>
              </a:solidFill>
              <a:latin typeface="Calibri"/>
            </a:endParaRPr>
          </a:p>
        </p:txBody>
      </p:sp>
    </p:spTree>
    <p:extLst>
      <p:ext uri="{BB962C8B-B14F-4D97-AF65-F5344CB8AC3E}">
        <p14:creationId xmlns:p14="http://schemas.microsoft.com/office/powerpoint/2010/main" val="711029405"/>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C77BCBCA-0215-4851-8966-7E20BC85BF54}"/>
              </a:ext>
            </a:extLst>
          </p:cNvPr>
          <p:cNvSpPr>
            <a:spLocks noGrp="1" noChangeArrowheads="1"/>
          </p:cNvSpPr>
          <p:nvPr>
            <p:ph type="title"/>
          </p:nvPr>
        </p:nvSpPr>
        <p:spPr>
          <a:xfrm>
            <a:off x="553156" y="137152"/>
            <a:ext cx="8133644" cy="595313"/>
          </a:xfrm>
          <a:solidFill>
            <a:schemeClr val="bg2">
              <a:lumMod val="75000"/>
            </a:schemeClr>
          </a:solidFill>
        </p:spPr>
        <p:txBody>
          <a:bodyPr>
            <a:normAutofit/>
          </a:bodyPr>
          <a:lstStyle/>
          <a:p>
            <a:r>
              <a:rPr lang="en-US" altLang="en-US" sz="3200" b="1" dirty="0">
                <a:solidFill>
                  <a:schemeClr val="tx1"/>
                </a:solidFill>
              </a:rPr>
              <a:t>OTHER ISSUES RAISED BY FOR-SA </a:t>
            </a:r>
            <a:endParaRPr lang="en-ZA" altLang="en-US" sz="3200" b="1" dirty="0">
              <a:solidFill>
                <a:schemeClr val="tx1"/>
              </a:solidFill>
            </a:endParaRPr>
          </a:p>
        </p:txBody>
      </p:sp>
      <p:sp>
        <p:nvSpPr>
          <p:cNvPr id="9219" name="Slide Number Placeholder 4">
            <a:extLst>
              <a:ext uri="{FF2B5EF4-FFF2-40B4-BE49-F238E27FC236}">
                <a16:creationId xmlns:a16="http://schemas.microsoft.com/office/drawing/2014/main" id="{628559DB-937A-4F51-85F2-3649164904B4}"/>
              </a:ext>
            </a:extLst>
          </p:cNvPr>
          <p:cNvSpPr>
            <a:spLocks noGrp="1"/>
          </p:cNvSpPr>
          <p:nvPr>
            <p:ph type="sldNum" sz="quarter" idx="12"/>
          </p:nvPr>
        </p:nvSpPr>
        <p:spPr>
          <a:noFill/>
        </p:spPr>
        <p:txBody>
          <a:bodyPr/>
          <a:lstStyle>
            <a:lvl1pPr>
              <a:defRPr>
                <a:solidFill>
                  <a:schemeClr val="tx1"/>
                </a:solidFill>
                <a:latin typeface="Arial" panose="020B0604020202020204" pitchFamily="34" charset="0"/>
                <a:ea typeface="SimSun" panose="02010600030101010101" pitchFamily="2" charset="-122"/>
              </a:defRPr>
            </a:lvl1pPr>
            <a:lvl2pPr marL="557213" indent="-214313">
              <a:defRPr>
                <a:solidFill>
                  <a:schemeClr val="tx1"/>
                </a:solidFill>
                <a:latin typeface="Arial" panose="020B0604020202020204" pitchFamily="34" charset="0"/>
                <a:ea typeface="SimSun" panose="02010600030101010101" pitchFamily="2" charset="-122"/>
              </a:defRPr>
            </a:lvl2pPr>
            <a:lvl3pPr marL="857250" indent="-171450">
              <a:defRPr>
                <a:solidFill>
                  <a:schemeClr val="tx1"/>
                </a:solidFill>
                <a:latin typeface="Arial" panose="020B0604020202020204" pitchFamily="34" charset="0"/>
                <a:ea typeface="SimSun" panose="02010600030101010101" pitchFamily="2" charset="-122"/>
              </a:defRPr>
            </a:lvl3pPr>
            <a:lvl4pPr marL="1200150" indent="-171450">
              <a:defRPr>
                <a:solidFill>
                  <a:schemeClr val="tx1"/>
                </a:solidFill>
                <a:latin typeface="Arial" panose="020B0604020202020204" pitchFamily="34" charset="0"/>
                <a:ea typeface="SimSun" panose="02010600030101010101" pitchFamily="2" charset="-122"/>
              </a:defRPr>
            </a:lvl4pPr>
            <a:lvl5pPr marL="1543050" indent="-171450">
              <a:defRPr>
                <a:solidFill>
                  <a:schemeClr val="tx1"/>
                </a:solidFill>
                <a:latin typeface="Arial" panose="020B0604020202020204" pitchFamily="34" charset="0"/>
                <a:ea typeface="SimSun" panose="02010600030101010101" pitchFamily="2" charset="-122"/>
              </a:defRPr>
            </a:lvl5pPr>
            <a:lvl6pPr marL="1885950" indent="-171450" defTabSz="3429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228850" indent="-171450" defTabSz="3429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2571750" indent="-171450" defTabSz="3429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2914650" indent="-171450" defTabSz="3429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marL="0" marR="0" lvl="0" indent="0" algn="r" defTabSz="457200" rtl="0" eaLnBrk="0" fontAlgn="base" latinLnBrk="0" hangingPunct="0">
              <a:lnSpc>
                <a:spcPct val="100000"/>
              </a:lnSpc>
              <a:spcBef>
                <a:spcPct val="0"/>
              </a:spcBef>
              <a:spcAft>
                <a:spcPct val="0"/>
              </a:spcAft>
              <a:buClrTx/>
              <a:buSzTx/>
              <a:buFontTx/>
              <a:buNone/>
              <a:tabLst/>
              <a:defRPr/>
            </a:pPr>
            <a:fld id="{5CC95ECA-DFDC-44F9-BB0F-E27F632C3F87}" type="slidenum">
              <a:rPr kumimoji="0" lang="en-US" altLang="en-US" sz="1050" b="1"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16</a:t>
            </a:fld>
            <a:endParaRPr kumimoji="0" lang="en-US" altLang="en-US" sz="1050" b="1"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mn-cs"/>
            </a:endParaRPr>
          </a:p>
        </p:txBody>
      </p:sp>
      <p:sp>
        <p:nvSpPr>
          <p:cNvPr id="10" name="Content Placeholder 2">
            <a:extLst>
              <a:ext uri="{FF2B5EF4-FFF2-40B4-BE49-F238E27FC236}">
                <a16:creationId xmlns:a16="http://schemas.microsoft.com/office/drawing/2014/main" id="{D6A3C352-EBDA-4F88-A278-EB2EE179E069}"/>
              </a:ext>
            </a:extLst>
          </p:cNvPr>
          <p:cNvSpPr>
            <a:spLocks noGrp="1"/>
          </p:cNvSpPr>
          <p:nvPr/>
        </p:nvSpPr>
        <p:spPr bwMode="auto">
          <a:xfrm>
            <a:off x="0" y="1318437"/>
            <a:ext cx="9144000" cy="540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lgn="l" defTabSz="685800" rtl="0" eaLnBrk="0" fontAlgn="base" hangingPunct="0">
              <a:lnSpc>
                <a:spcPct val="90000"/>
              </a:lnSpc>
              <a:spcBef>
                <a:spcPts val="750"/>
              </a:spcBef>
              <a:spcAft>
                <a:spcPct val="0"/>
              </a:spcAft>
              <a:buFont typeface="+mj-lt"/>
              <a:buAutoNum type="arabicPeriod"/>
              <a:defRPr sz="2000" kern="1200">
                <a:solidFill>
                  <a:schemeClr val="tx1"/>
                </a:solidFill>
                <a:latin typeface="Arial" panose="020B0604020202020204" pitchFamily="34" charset="0"/>
                <a:ea typeface="+mn-ea"/>
                <a:cs typeface="Arial" panose="020B0604020202020204" pitchFamily="34" charset="0"/>
              </a:defRPr>
            </a:lvl1pPr>
            <a:lvl2pPr marL="800100" indent="-457200" algn="l" defTabSz="685800" rtl="0" eaLnBrk="0" fontAlgn="base" hangingPunct="0">
              <a:lnSpc>
                <a:spcPct val="90000"/>
              </a:lnSpc>
              <a:spcBef>
                <a:spcPts val="375"/>
              </a:spcBef>
              <a:spcAft>
                <a:spcPct val="0"/>
              </a:spcAft>
              <a:buFont typeface="+mj-lt"/>
              <a:buAutoNum type="arabicPeriod"/>
              <a:defRPr sz="2000" kern="1200">
                <a:solidFill>
                  <a:schemeClr val="tx1"/>
                </a:solidFill>
                <a:latin typeface="Arial" panose="020B0604020202020204" pitchFamily="34" charset="0"/>
                <a:ea typeface="+mn-ea"/>
                <a:cs typeface="Arial" panose="020B0604020202020204" pitchFamily="34" charset="0"/>
              </a:defRPr>
            </a:lvl2pPr>
            <a:lvl3pPr marL="1143000" indent="-457200" algn="l" defTabSz="685800" rtl="0" eaLnBrk="0" fontAlgn="base" hangingPunct="0">
              <a:lnSpc>
                <a:spcPct val="90000"/>
              </a:lnSpc>
              <a:spcBef>
                <a:spcPts val="375"/>
              </a:spcBef>
              <a:spcAft>
                <a:spcPct val="0"/>
              </a:spcAft>
              <a:buFont typeface="+mj-lt"/>
              <a:buAutoNum type="arabicPeriod"/>
              <a:defRPr sz="2000" kern="1200">
                <a:solidFill>
                  <a:schemeClr val="tx1"/>
                </a:solidFill>
                <a:latin typeface="Arial" panose="020B0604020202020204" pitchFamily="34" charset="0"/>
                <a:ea typeface="+mn-ea"/>
                <a:cs typeface="Arial" panose="020B0604020202020204" pitchFamily="34" charset="0"/>
              </a:defRPr>
            </a:lvl3pPr>
            <a:lvl4pPr marL="1485900" indent="-457200" algn="l" defTabSz="685800" rtl="0" eaLnBrk="0" fontAlgn="base" hangingPunct="0">
              <a:lnSpc>
                <a:spcPct val="90000"/>
              </a:lnSpc>
              <a:spcBef>
                <a:spcPts val="375"/>
              </a:spcBef>
              <a:spcAft>
                <a:spcPct val="0"/>
              </a:spcAft>
              <a:buFont typeface="+mj-lt"/>
              <a:buAutoNum type="arabicPeriod"/>
              <a:defRPr sz="2000" kern="1200">
                <a:solidFill>
                  <a:schemeClr val="tx1"/>
                </a:solidFill>
                <a:latin typeface="Arial" panose="020B0604020202020204" pitchFamily="34" charset="0"/>
                <a:ea typeface="+mn-ea"/>
                <a:cs typeface="Arial" panose="020B0604020202020204" pitchFamily="34" charset="0"/>
              </a:defRPr>
            </a:lvl4pPr>
            <a:lvl5pPr marL="1828800" indent="-457200" algn="l" defTabSz="685800" rtl="0" eaLnBrk="0" fontAlgn="base" hangingPunct="0">
              <a:lnSpc>
                <a:spcPct val="90000"/>
              </a:lnSpc>
              <a:spcBef>
                <a:spcPts val="375"/>
              </a:spcBef>
              <a:spcAft>
                <a:spcPct val="0"/>
              </a:spcAft>
              <a:buFont typeface="+mj-lt"/>
              <a:buAutoNum type="arabicPeriod"/>
              <a:defRPr sz="20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just">
              <a:buAutoNum type="alphaLcParenR" startAt="5"/>
            </a:pPr>
            <a:r>
              <a:rPr lang="en-US" dirty="0">
                <a:latin typeface="+mn-lt"/>
              </a:rPr>
              <a:t>In order to curb the spread of the virus, a place of worship does not 	include a place of residence. Religious gatherings are to be conducted in terms of the Directions, whereby the number of the congregants is limited to 50 and ensure social distancing; ensure hygienic conditions; </a:t>
            </a:r>
            <a:r>
              <a:rPr lang="en-US" dirty="0" err="1">
                <a:latin typeface="+mn-lt"/>
              </a:rPr>
              <a:t>sanitisation</a:t>
            </a:r>
            <a:r>
              <a:rPr lang="en-US" dirty="0">
                <a:latin typeface="+mn-lt"/>
              </a:rPr>
              <a:t>, keeping a register of people attending church gatherings. Before and after every church gathering, area/space will have to be sanitized as per the directions</a:t>
            </a:r>
          </a:p>
          <a:p>
            <a:pPr lvl="0" algn="just">
              <a:buAutoNum type="alphaLcParenR" startAt="6"/>
            </a:pPr>
            <a:r>
              <a:rPr lang="en-US" dirty="0">
                <a:latin typeface="Calibri" panose="020F0502020204030204" pitchFamily="34" charset="0"/>
                <a:cs typeface="Calibri" panose="020F0502020204030204" pitchFamily="34" charset="0"/>
              </a:rPr>
              <a:t>Only traditional religious gathering were considered as drive-in gatherings would contribute to the spread of the virus. Keeping of  registers for larger group of people would pose a challenge, posing a challenge or difficulty with contact tracing difficult.</a:t>
            </a:r>
          </a:p>
          <a:p>
            <a:pPr lvl="0" algn="just">
              <a:buAutoNum type="alphaLcParenR" startAt="6"/>
            </a:pPr>
            <a:r>
              <a:rPr lang="en-US" dirty="0">
                <a:latin typeface="+mj-lt"/>
              </a:rPr>
              <a:t>The sale of the educational material was indeed allowed in AL4. It is implicit that religious material is educational.</a:t>
            </a:r>
            <a:r>
              <a:rPr lang="en-ZA" dirty="0">
                <a:latin typeface="+mj-lt"/>
              </a:rPr>
              <a:t> Also </a:t>
            </a:r>
            <a:r>
              <a:rPr lang="en-US" dirty="0">
                <a:latin typeface="+mj-lt"/>
              </a:rPr>
              <a:t>the production of materials is allowed for in line with the directions issued in this regard.</a:t>
            </a:r>
            <a:endParaRPr lang="en-ZA" dirty="0">
              <a:latin typeface="+mj-lt"/>
            </a:endParaRPr>
          </a:p>
          <a:p>
            <a:pPr lvl="0" algn="just">
              <a:buAutoNum type="alphaLcParenR" startAt="6"/>
            </a:pPr>
            <a:r>
              <a:rPr lang="en-US" dirty="0">
                <a:latin typeface="Calibri" panose="020F0502020204030204" pitchFamily="34" charset="0"/>
                <a:cs typeface="Calibri" panose="020F0502020204030204" pitchFamily="34" charset="0"/>
              </a:rPr>
              <a:t>In terms of UIF benefits, where both the employer (in this case a religious organization) and the employee contribute, anyone qualifies for the UIF. Further details can be obtained from the Department of Employment and </a:t>
            </a:r>
            <a:r>
              <a:rPr lang="en-US" dirty="0" err="1">
                <a:latin typeface="Calibri" panose="020F0502020204030204" pitchFamily="34" charset="0"/>
                <a:cs typeface="Calibri" panose="020F0502020204030204" pitchFamily="34" charset="0"/>
              </a:rPr>
              <a:t>Labour</a:t>
            </a:r>
            <a:r>
              <a:rPr lang="en-US" dirty="0">
                <a:latin typeface="Calibri" panose="020F0502020204030204" pitchFamily="34" charset="0"/>
                <a:cs typeface="Calibri" panose="020F0502020204030204" pitchFamily="34" charset="0"/>
              </a:rPr>
              <a:t>.</a:t>
            </a:r>
            <a:endParaRPr lang="en-ZA" dirty="0">
              <a:latin typeface="Calibri" panose="020F0502020204030204" pitchFamily="34" charset="0"/>
              <a:cs typeface="Calibri" panose="020F0502020204030204" pitchFamily="34" charset="0"/>
            </a:endParaRPr>
          </a:p>
          <a:p>
            <a:pPr marL="0" indent="0" algn="just">
              <a:buNone/>
            </a:pPr>
            <a:endParaRPr lang="en-ZA" dirty="0">
              <a:latin typeface="Calibri" panose="020F0502020204030204" pitchFamily="34" charset="0"/>
              <a:cs typeface="Calibri" panose="020F0502020204030204" pitchFamily="34" charset="0"/>
            </a:endParaRPr>
          </a:p>
          <a:p>
            <a:pPr marL="0" indent="0" algn="just">
              <a:buNone/>
            </a:pPr>
            <a:endParaRPr lang="en-ZA" dirty="0"/>
          </a:p>
          <a:p>
            <a:pPr algn="just">
              <a:buAutoNum type="alphaLcParenR" startAt="2"/>
            </a:pPr>
            <a:endParaRPr lang="en-US" dirty="0">
              <a:latin typeface="+mn-lt"/>
            </a:endParaRPr>
          </a:p>
          <a:p>
            <a:pPr algn="just"/>
            <a:endParaRPr lang="en-US" dirty="0">
              <a:latin typeface="+mn-lt"/>
            </a:endParaRPr>
          </a:p>
          <a:p>
            <a:pPr marL="0" indent="0" algn="just">
              <a:buNone/>
            </a:pPr>
            <a:endParaRPr lang="en-ZA" dirty="0">
              <a:latin typeface="+mn-lt"/>
            </a:endParaRPr>
          </a:p>
          <a:p>
            <a:pPr marL="0" lvl="0" indent="0" algn="just">
              <a:lnSpc>
                <a:spcPct val="100000"/>
              </a:lnSpc>
              <a:buNone/>
              <a:defRPr/>
            </a:pPr>
            <a:endParaRPr lang="en-ZA" dirty="0">
              <a:solidFill>
                <a:prstClr val="black"/>
              </a:solidFill>
              <a:latin typeface="Calibri"/>
            </a:endParaRPr>
          </a:p>
        </p:txBody>
      </p:sp>
    </p:spTree>
    <p:extLst>
      <p:ext uri="{BB962C8B-B14F-4D97-AF65-F5344CB8AC3E}">
        <p14:creationId xmlns:p14="http://schemas.microsoft.com/office/powerpoint/2010/main" val="815001514"/>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2">
              <a:lumMod val="75000"/>
            </a:schemeClr>
          </a:solidFill>
        </p:spPr>
        <p:txBody>
          <a:bodyPr>
            <a:normAutofit/>
          </a:bodyPr>
          <a:lstStyle/>
          <a:p>
            <a:r>
              <a:rPr lang="en-ZA" sz="3200" b="1" dirty="0">
                <a:latin typeface="Arial" panose="020B0604020202020204" pitchFamily="34" charset="0"/>
                <a:cs typeface="Arial" panose="020B0604020202020204" pitchFamily="34" charset="0"/>
              </a:rPr>
              <a:t>In the word of our President…</a:t>
            </a:r>
            <a:endParaRPr lang="en-GB" sz="32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257300" y="1905000"/>
            <a:ext cx="6648450" cy="4221163"/>
          </a:xfrm>
        </p:spPr>
        <p:txBody>
          <a:bodyPr>
            <a:normAutofit fontScale="85000" lnSpcReduction="10000"/>
          </a:bodyPr>
          <a:lstStyle/>
          <a:p>
            <a:pPr marL="0" indent="0">
              <a:buNone/>
            </a:pPr>
            <a:r>
              <a:rPr lang="en-ZA" sz="3000" dirty="0"/>
              <a:t>“</a:t>
            </a:r>
            <a:r>
              <a:rPr lang="en-ZA" sz="3000" i="1" dirty="0">
                <a:latin typeface="Arial" panose="020B0604020202020204" pitchFamily="34" charset="0"/>
                <a:cs typeface="Arial" panose="020B0604020202020204" pitchFamily="34" charset="0"/>
              </a:rPr>
              <a:t>A very different South Africa and world awaits us.</a:t>
            </a:r>
          </a:p>
          <a:p>
            <a:pPr marL="0" indent="0">
              <a:buNone/>
            </a:pPr>
            <a:r>
              <a:rPr lang="en-ZA" sz="3000" i="1" dirty="0">
                <a:latin typeface="Arial" panose="020B0604020202020204" pitchFamily="34" charset="0"/>
                <a:cs typeface="Arial" panose="020B0604020202020204" pitchFamily="34" charset="0"/>
              </a:rPr>
              <a:t>The greatest test will be our willingness to embrace change. </a:t>
            </a:r>
          </a:p>
          <a:p>
            <a:pPr marL="0" indent="0">
              <a:buNone/>
            </a:pPr>
            <a:r>
              <a:rPr lang="en-ZA" sz="3000" i="1" dirty="0">
                <a:latin typeface="Arial" panose="020B0604020202020204" pitchFamily="34" charset="0"/>
                <a:cs typeface="Arial" panose="020B0604020202020204" pitchFamily="34" charset="0"/>
              </a:rPr>
              <a:t>Let us rise to meet this challenge.</a:t>
            </a:r>
          </a:p>
          <a:p>
            <a:pPr marL="0" indent="0">
              <a:buNone/>
            </a:pPr>
            <a:r>
              <a:rPr lang="en-ZA" sz="3000" i="1" dirty="0">
                <a:latin typeface="Arial" panose="020B0604020202020204" pitchFamily="34" charset="0"/>
                <a:cs typeface="Arial" panose="020B0604020202020204" pitchFamily="34" charset="0"/>
              </a:rPr>
              <a:t>Let us stand as one family and one nation to build a new and stronger society. </a:t>
            </a:r>
          </a:p>
          <a:p>
            <a:pPr marL="0" indent="0">
              <a:buNone/>
            </a:pPr>
            <a:r>
              <a:rPr lang="en-ZA" sz="3000" i="1" dirty="0">
                <a:latin typeface="Arial" panose="020B0604020202020204" pitchFamily="34" charset="0"/>
                <a:cs typeface="Arial" panose="020B0604020202020204" pitchFamily="34" charset="0"/>
              </a:rPr>
              <a:t>The days before us will be difficult.</a:t>
            </a:r>
          </a:p>
          <a:p>
            <a:pPr marL="0" indent="0">
              <a:buNone/>
            </a:pPr>
            <a:r>
              <a:rPr lang="en-ZA" sz="3000" i="1" dirty="0">
                <a:latin typeface="Arial" panose="020B0604020202020204" pitchFamily="34" charset="0"/>
                <a:cs typeface="Arial" panose="020B0604020202020204" pitchFamily="34" charset="0"/>
              </a:rPr>
              <a:t>But we will draw strength from what we have achieved.”</a:t>
            </a:r>
          </a:p>
          <a:p>
            <a:endParaRPr lang="en-ZA" dirty="0"/>
          </a:p>
          <a:p>
            <a:endParaRPr lang="en-GB" dirty="0"/>
          </a:p>
        </p:txBody>
      </p:sp>
      <p:sp>
        <p:nvSpPr>
          <p:cNvPr id="4" name="Slide Number Placeholder 3"/>
          <p:cNvSpPr>
            <a:spLocks noGrp="1"/>
          </p:cNvSpPr>
          <p:nvPr>
            <p:ph type="sldNum" sz="quarter" idx="12"/>
          </p:nvPr>
        </p:nvSpPr>
        <p:spPr/>
        <p:txBody>
          <a:bodyPr/>
          <a:lstStyle/>
          <a:p>
            <a:fld id="{F803085D-27AB-334D-B320-B46D0663D04A}" type="slidenum">
              <a:rPr lang="en-US" smtClean="0"/>
              <a:t>17</a:t>
            </a:fld>
            <a:endParaRPr lang="en-US"/>
          </a:p>
        </p:txBody>
      </p:sp>
    </p:spTree>
    <p:extLst>
      <p:ext uri="{BB962C8B-B14F-4D97-AF65-F5344CB8AC3E}">
        <p14:creationId xmlns:p14="http://schemas.microsoft.com/office/powerpoint/2010/main" val="24856544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0377" y="2880181"/>
            <a:ext cx="4540552" cy="553998"/>
          </a:xfrm>
          <a:prstGeom prst="rect">
            <a:avLst/>
          </a:prstGeom>
          <a:noFill/>
        </p:spPr>
        <p:txBody>
          <a:bodyPr wrap="square" rtlCol="0">
            <a:spAutoFit/>
          </a:bodyPr>
          <a:lstStyle/>
          <a:p>
            <a:pPr>
              <a:lnSpc>
                <a:spcPct val="70000"/>
              </a:lnSpc>
            </a:pPr>
            <a:r>
              <a:rPr lang="en-US" sz="4000" b="1" dirty="0">
                <a:solidFill>
                  <a:srgbClr val="215A1A"/>
                </a:solidFill>
                <a:latin typeface="Arial"/>
                <a:cs typeface="Arial"/>
              </a:rPr>
              <a:t>THANK YOU</a:t>
            </a:r>
          </a:p>
        </p:txBody>
      </p:sp>
      <p:sp>
        <p:nvSpPr>
          <p:cNvPr id="5" name="TextBox 4"/>
          <p:cNvSpPr txBox="1"/>
          <p:nvPr/>
        </p:nvSpPr>
        <p:spPr>
          <a:xfrm>
            <a:off x="4765677" y="2520730"/>
            <a:ext cx="3260220" cy="1200328"/>
          </a:xfrm>
          <a:prstGeom prst="rect">
            <a:avLst/>
          </a:prstGeom>
          <a:noFill/>
        </p:spPr>
        <p:txBody>
          <a:bodyPr wrap="square" rtlCol="0">
            <a:spAutoFit/>
          </a:bodyPr>
          <a:lstStyle/>
          <a:p>
            <a:r>
              <a:rPr lang="en-US" sz="2400" dirty="0">
                <a:solidFill>
                  <a:schemeClr val="tx1">
                    <a:lumMod val="50000"/>
                    <a:lumOff val="50000"/>
                  </a:schemeClr>
                </a:solidFill>
                <a:latin typeface="Arial"/>
                <a:cs typeface="Arial"/>
              </a:rPr>
              <a:t>Siyabonga</a:t>
            </a:r>
          </a:p>
          <a:p>
            <a:r>
              <a:rPr lang="en-US" sz="2400" dirty="0" err="1">
                <a:solidFill>
                  <a:schemeClr val="tx1">
                    <a:lumMod val="50000"/>
                    <a:lumOff val="50000"/>
                  </a:schemeClr>
                </a:solidFill>
                <a:latin typeface="Arial"/>
                <a:cs typeface="Arial"/>
              </a:rPr>
              <a:t>Realeboga</a:t>
            </a:r>
            <a:endParaRPr lang="en-US" sz="2400" dirty="0">
              <a:solidFill>
                <a:schemeClr val="tx1">
                  <a:lumMod val="50000"/>
                  <a:lumOff val="50000"/>
                </a:schemeClr>
              </a:solidFill>
              <a:latin typeface="Arial"/>
              <a:cs typeface="Arial"/>
            </a:endParaRPr>
          </a:p>
          <a:p>
            <a:r>
              <a:rPr lang="en-US" sz="2400" dirty="0">
                <a:solidFill>
                  <a:schemeClr val="tx1">
                    <a:lumMod val="50000"/>
                    <a:lumOff val="50000"/>
                  </a:schemeClr>
                </a:solidFill>
                <a:latin typeface="Arial"/>
                <a:cs typeface="Arial"/>
              </a:rPr>
              <a:t>Ro </a:t>
            </a:r>
            <a:r>
              <a:rPr lang="en-US" sz="2400" dirty="0" err="1">
                <a:solidFill>
                  <a:schemeClr val="tx1">
                    <a:lumMod val="50000"/>
                    <a:lumOff val="50000"/>
                  </a:schemeClr>
                </a:solidFill>
                <a:latin typeface="Arial"/>
                <a:cs typeface="Arial"/>
              </a:rPr>
              <a:t>livhuwa</a:t>
            </a:r>
            <a:endParaRPr lang="en-US" sz="2400" dirty="0">
              <a:solidFill>
                <a:schemeClr val="tx1">
                  <a:lumMod val="50000"/>
                  <a:lumOff val="50000"/>
                </a:schemeClr>
              </a:solidFill>
              <a:latin typeface="Arial"/>
              <a:cs typeface="Arial"/>
            </a:endParaRPr>
          </a:p>
        </p:txBody>
      </p:sp>
      <p:sp>
        <p:nvSpPr>
          <p:cNvPr id="2" name="Slide Number Placeholder 1"/>
          <p:cNvSpPr>
            <a:spLocks noGrp="1"/>
          </p:cNvSpPr>
          <p:nvPr>
            <p:ph type="sldNum" sz="quarter" idx="12"/>
          </p:nvPr>
        </p:nvSpPr>
        <p:spPr>
          <a:xfrm>
            <a:off x="5955671" y="6348114"/>
            <a:ext cx="2133600" cy="365125"/>
          </a:xfrm>
        </p:spPr>
        <p:txBody>
          <a:bodyPr/>
          <a:lstStyle/>
          <a:p>
            <a:fld id="{F803085D-27AB-334D-B320-B46D0663D04A}" type="slidenum">
              <a:rPr lang="en-US" smtClean="0"/>
              <a:t>18</a:t>
            </a:fld>
            <a:endParaRPr lang="en-US"/>
          </a:p>
        </p:txBody>
      </p:sp>
    </p:spTree>
    <p:extLst>
      <p:ext uri="{BB962C8B-B14F-4D97-AF65-F5344CB8AC3E}">
        <p14:creationId xmlns:p14="http://schemas.microsoft.com/office/powerpoint/2010/main" val="29074650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Purpose</a:t>
            </a:r>
            <a:endParaRPr lang="en-GB" dirty="0"/>
          </a:p>
        </p:txBody>
      </p:sp>
      <p:sp>
        <p:nvSpPr>
          <p:cNvPr id="3" name="Content Placeholder 2"/>
          <p:cNvSpPr>
            <a:spLocks noGrp="1"/>
          </p:cNvSpPr>
          <p:nvPr>
            <p:ph idx="1"/>
          </p:nvPr>
        </p:nvSpPr>
        <p:spPr/>
        <p:txBody>
          <a:bodyPr>
            <a:normAutofit/>
          </a:bodyPr>
          <a:lstStyle/>
          <a:p>
            <a:pPr marL="0" indent="0" algn="just">
              <a:buNone/>
            </a:pPr>
            <a:r>
              <a:rPr lang="en-ZA" dirty="0"/>
              <a:t>To provide an overview of the regulatory framework (regulations and directions) that governs the operations of religious organisations in response to COVID-19.</a:t>
            </a:r>
          </a:p>
          <a:p>
            <a:pPr marL="0" indent="0" algn="just">
              <a:buNone/>
            </a:pPr>
            <a:endParaRPr lang="en-GB" dirty="0"/>
          </a:p>
        </p:txBody>
      </p:sp>
      <p:sp>
        <p:nvSpPr>
          <p:cNvPr id="4" name="Slide Number Placeholder 3"/>
          <p:cNvSpPr>
            <a:spLocks noGrp="1"/>
          </p:cNvSpPr>
          <p:nvPr>
            <p:ph type="sldNum" sz="quarter" idx="12"/>
          </p:nvPr>
        </p:nvSpPr>
        <p:spPr/>
        <p:txBody>
          <a:bodyPr/>
          <a:lstStyle/>
          <a:p>
            <a:fld id="{F803085D-27AB-334D-B320-B46D0663D04A}" type="slidenum">
              <a:rPr lang="en-US" smtClean="0"/>
              <a:t>2</a:t>
            </a:fld>
            <a:endParaRPr lang="en-US"/>
          </a:p>
        </p:txBody>
      </p:sp>
    </p:spTree>
    <p:extLst>
      <p:ext uri="{BB962C8B-B14F-4D97-AF65-F5344CB8AC3E}">
        <p14:creationId xmlns:p14="http://schemas.microsoft.com/office/powerpoint/2010/main" val="8095371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Introduction</a:t>
            </a:r>
            <a:endParaRPr lang="en-GB" dirty="0"/>
          </a:p>
        </p:txBody>
      </p:sp>
      <p:sp>
        <p:nvSpPr>
          <p:cNvPr id="3" name="Content Placeholder 2"/>
          <p:cNvSpPr>
            <a:spLocks noGrp="1"/>
          </p:cNvSpPr>
          <p:nvPr>
            <p:ph idx="1"/>
          </p:nvPr>
        </p:nvSpPr>
        <p:spPr/>
        <p:txBody>
          <a:bodyPr/>
          <a:lstStyle/>
          <a:p>
            <a:pPr marL="0" indent="0" algn="just">
              <a:buNone/>
            </a:pPr>
            <a:r>
              <a:rPr lang="en-ZA" dirty="0"/>
              <a:t>Government acknowledges the vital role of the religious community in this time, not least in influencing behavioural changes needed to “flatten the curve”, and assisting in food distribution but also in providing social work , counselling, services supporting gender based violence, care and relief activities for the most vulnerable.</a:t>
            </a:r>
            <a:endParaRPr lang="en-GB" dirty="0"/>
          </a:p>
        </p:txBody>
      </p:sp>
      <p:sp>
        <p:nvSpPr>
          <p:cNvPr id="4" name="Slide Number Placeholder 3"/>
          <p:cNvSpPr>
            <a:spLocks noGrp="1"/>
          </p:cNvSpPr>
          <p:nvPr>
            <p:ph type="sldNum" sz="quarter" idx="12"/>
          </p:nvPr>
        </p:nvSpPr>
        <p:spPr/>
        <p:txBody>
          <a:bodyPr/>
          <a:lstStyle/>
          <a:p>
            <a:fld id="{F803085D-27AB-334D-B320-B46D0663D04A}" type="slidenum">
              <a:rPr lang="en-US" smtClean="0"/>
              <a:t>3</a:t>
            </a:fld>
            <a:endParaRPr lang="en-US"/>
          </a:p>
        </p:txBody>
      </p:sp>
    </p:spTree>
    <p:extLst>
      <p:ext uri="{BB962C8B-B14F-4D97-AF65-F5344CB8AC3E}">
        <p14:creationId xmlns:p14="http://schemas.microsoft.com/office/powerpoint/2010/main" val="1007068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The role of the religious community</a:t>
            </a:r>
            <a:endParaRPr lang="en-GB" dirty="0"/>
          </a:p>
        </p:txBody>
      </p:sp>
      <p:sp>
        <p:nvSpPr>
          <p:cNvPr id="3" name="Content Placeholder 2"/>
          <p:cNvSpPr>
            <a:spLocks noGrp="1"/>
          </p:cNvSpPr>
          <p:nvPr>
            <p:ph idx="1"/>
          </p:nvPr>
        </p:nvSpPr>
        <p:spPr/>
        <p:txBody>
          <a:bodyPr>
            <a:normAutofit fontScale="70000" lnSpcReduction="20000"/>
          </a:bodyPr>
          <a:lstStyle/>
          <a:p>
            <a:pPr algn="just"/>
            <a:r>
              <a:rPr lang="en-ZA" dirty="0"/>
              <a:t>The World Health Organisation (WHO) defines “health” as “a state of complete physical, mental and social wellbeing and not merely the absence of disease or infirmity. The enjoyment of the highest attainable standard of health is one of the fundamental rights of every human being without distinction of race, religion, political, belief, economic or social condition.” (</a:t>
            </a:r>
            <a:r>
              <a:rPr lang="en-ZA" dirty="0">
                <a:hlinkClick r:id="rId2"/>
              </a:rPr>
              <a:t>https://www.who.int/about/who-we-are/constitution</a:t>
            </a:r>
            <a:r>
              <a:rPr lang="en-ZA" dirty="0"/>
              <a:t>)</a:t>
            </a:r>
          </a:p>
          <a:p>
            <a:pPr marL="0" indent="0" algn="just">
              <a:buNone/>
            </a:pPr>
            <a:r>
              <a:rPr lang="en-ZA" dirty="0"/>
              <a:t> </a:t>
            </a:r>
          </a:p>
          <a:p>
            <a:pPr algn="just"/>
            <a:r>
              <a:rPr lang="en-ZA" dirty="0"/>
              <a:t>As such, the current health crisis should not be viewed solely in terms of the impact of the COVID-19 virus on the physical wellbeing of  the people of our country, but also their mental (including psychological, emotional, and spiritual) and social wellbeing – and this is where the religious community has a pivotal role to play.</a:t>
            </a:r>
            <a:endParaRPr lang="en-GB" dirty="0"/>
          </a:p>
        </p:txBody>
      </p:sp>
      <p:sp>
        <p:nvSpPr>
          <p:cNvPr id="4" name="Slide Number Placeholder 3"/>
          <p:cNvSpPr>
            <a:spLocks noGrp="1"/>
          </p:cNvSpPr>
          <p:nvPr>
            <p:ph type="sldNum" sz="quarter" idx="12"/>
          </p:nvPr>
        </p:nvSpPr>
        <p:spPr/>
        <p:txBody>
          <a:bodyPr/>
          <a:lstStyle/>
          <a:p>
            <a:fld id="{F803085D-27AB-334D-B320-B46D0663D04A}" type="slidenum">
              <a:rPr lang="en-US" smtClean="0"/>
              <a:t>4</a:t>
            </a:fld>
            <a:endParaRPr lang="en-US"/>
          </a:p>
        </p:txBody>
      </p:sp>
    </p:spTree>
    <p:extLst>
      <p:ext uri="{BB962C8B-B14F-4D97-AF65-F5344CB8AC3E}">
        <p14:creationId xmlns:p14="http://schemas.microsoft.com/office/powerpoint/2010/main" val="5903391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C77BCBCA-0215-4851-8966-7E20BC85BF54}"/>
              </a:ext>
            </a:extLst>
          </p:cNvPr>
          <p:cNvSpPr>
            <a:spLocks noGrp="1" noChangeArrowheads="1"/>
          </p:cNvSpPr>
          <p:nvPr>
            <p:ph type="title"/>
          </p:nvPr>
        </p:nvSpPr>
        <p:spPr>
          <a:xfrm>
            <a:off x="1219296" y="137152"/>
            <a:ext cx="6857999" cy="595313"/>
          </a:xfrm>
          <a:solidFill>
            <a:schemeClr val="bg2">
              <a:lumMod val="75000"/>
            </a:schemeClr>
          </a:solidFill>
        </p:spPr>
        <p:txBody>
          <a:bodyPr/>
          <a:lstStyle/>
          <a:p>
            <a:r>
              <a:rPr lang="en-US" altLang="en-US" sz="3200" b="1" dirty="0">
                <a:solidFill>
                  <a:schemeClr val="tx1"/>
                </a:solidFill>
              </a:rPr>
              <a:t>BACKGROUND</a:t>
            </a:r>
            <a:endParaRPr lang="en-ZA" altLang="en-US" sz="3200" b="1" dirty="0">
              <a:solidFill>
                <a:schemeClr val="tx1"/>
              </a:solidFill>
            </a:endParaRPr>
          </a:p>
        </p:txBody>
      </p:sp>
      <p:sp>
        <p:nvSpPr>
          <p:cNvPr id="9219" name="Slide Number Placeholder 4">
            <a:extLst>
              <a:ext uri="{FF2B5EF4-FFF2-40B4-BE49-F238E27FC236}">
                <a16:creationId xmlns:a16="http://schemas.microsoft.com/office/drawing/2014/main" id="{628559DB-937A-4F51-85F2-3649164904B4}"/>
              </a:ext>
            </a:extLst>
          </p:cNvPr>
          <p:cNvSpPr>
            <a:spLocks noGrp="1"/>
          </p:cNvSpPr>
          <p:nvPr>
            <p:ph type="sldNum" sz="quarter" idx="12"/>
          </p:nvPr>
        </p:nvSpPr>
        <p:spPr>
          <a:noFill/>
        </p:spPr>
        <p:txBody>
          <a:bodyPr/>
          <a:lstStyle>
            <a:lvl1pPr>
              <a:defRPr>
                <a:solidFill>
                  <a:schemeClr val="tx1"/>
                </a:solidFill>
                <a:latin typeface="Arial" panose="020B0604020202020204" pitchFamily="34" charset="0"/>
                <a:ea typeface="SimSun" panose="02010600030101010101" pitchFamily="2" charset="-122"/>
              </a:defRPr>
            </a:lvl1pPr>
            <a:lvl2pPr marL="557213" indent="-214313">
              <a:defRPr>
                <a:solidFill>
                  <a:schemeClr val="tx1"/>
                </a:solidFill>
                <a:latin typeface="Arial" panose="020B0604020202020204" pitchFamily="34" charset="0"/>
                <a:ea typeface="SimSun" panose="02010600030101010101" pitchFamily="2" charset="-122"/>
              </a:defRPr>
            </a:lvl2pPr>
            <a:lvl3pPr marL="857250" indent="-171450">
              <a:defRPr>
                <a:solidFill>
                  <a:schemeClr val="tx1"/>
                </a:solidFill>
                <a:latin typeface="Arial" panose="020B0604020202020204" pitchFamily="34" charset="0"/>
                <a:ea typeface="SimSun" panose="02010600030101010101" pitchFamily="2" charset="-122"/>
              </a:defRPr>
            </a:lvl3pPr>
            <a:lvl4pPr marL="1200150" indent="-171450">
              <a:defRPr>
                <a:solidFill>
                  <a:schemeClr val="tx1"/>
                </a:solidFill>
                <a:latin typeface="Arial" panose="020B0604020202020204" pitchFamily="34" charset="0"/>
                <a:ea typeface="SimSun" panose="02010600030101010101" pitchFamily="2" charset="-122"/>
              </a:defRPr>
            </a:lvl4pPr>
            <a:lvl5pPr marL="1543050" indent="-171450">
              <a:defRPr>
                <a:solidFill>
                  <a:schemeClr val="tx1"/>
                </a:solidFill>
                <a:latin typeface="Arial" panose="020B0604020202020204" pitchFamily="34" charset="0"/>
                <a:ea typeface="SimSun" panose="02010600030101010101" pitchFamily="2" charset="-122"/>
              </a:defRPr>
            </a:lvl5pPr>
            <a:lvl6pPr marL="1885950" indent="-171450" defTabSz="3429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228850" indent="-171450" defTabSz="3429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2571750" indent="-171450" defTabSz="3429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2914650" indent="-171450" defTabSz="3429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marL="0" marR="0" lvl="0" indent="0" algn="r" defTabSz="457200" rtl="0" eaLnBrk="0" fontAlgn="base" latinLnBrk="0" hangingPunct="0">
              <a:lnSpc>
                <a:spcPct val="100000"/>
              </a:lnSpc>
              <a:spcBef>
                <a:spcPct val="0"/>
              </a:spcBef>
              <a:spcAft>
                <a:spcPct val="0"/>
              </a:spcAft>
              <a:buClrTx/>
              <a:buSzTx/>
              <a:buFontTx/>
              <a:buNone/>
              <a:tabLst/>
              <a:defRPr/>
            </a:pPr>
            <a:fld id="{5CC95ECA-DFDC-44F9-BB0F-E27F632C3F87}" type="slidenum">
              <a:rPr kumimoji="0" lang="en-US" altLang="en-US" sz="1050" b="1"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5</a:t>
            </a:fld>
            <a:endParaRPr kumimoji="0" lang="en-US" altLang="en-US" sz="1050" b="1"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mn-cs"/>
            </a:endParaRPr>
          </a:p>
        </p:txBody>
      </p:sp>
      <p:sp>
        <p:nvSpPr>
          <p:cNvPr id="10" name="Content Placeholder 2">
            <a:extLst>
              <a:ext uri="{FF2B5EF4-FFF2-40B4-BE49-F238E27FC236}">
                <a16:creationId xmlns:a16="http://schemas.microsoft.com/office/drawing/2014/main" id="{D6A3C352-EBDA-4F88-A278-EB2EE179E069}"/>
              </a:ext>
            </a:extLst>
          </p:cNvPr>
          <p:cNvSpPr>
            <a:spLocks noGrp="1"/>
          </p:cNvSpPr>
          <p:nvPr/>
        </p:nvSpPr>
        <p:spPr bwMode="auto">
          <a:xfrm>
            <a:off x="173360" y="980727"/>
            <a:ext cx="8568951" cy="5740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lgn="l" defTabSz="685800" rtl="0" eaLnBrk="0" fontAlgn="base" hangingPunct="0">
              <a:lnSpc>
                <a:spcPct val="90000"/>
              </a:lnSpc>
              <a:spcBef>
                <a:spcPts val="750"/>
              </a:spcBef>
              <a:spcAft>
                <a:spcPct val="0"/>
              </a:spcAft>
              <a:buFont typeface="+mj-lt"/>
              <a:buAutoNum type="arabicPeriod"/>
              <a:defRPr sz="2000" kern="1200">
                <a:solidFill>
                  <a:schemeClr val="tx1"/>
                </a:solidFill>
                <a:latin typeface="Arial" panose="020B0604020202020204" pitchFamily="34" charset="0"/>
                <a:ea typeface="+mn-ea"/>
                <a:cs typeface="Arial" panose="020B0604020202020204" pitchFamily="34" charset="0"/>
              </a:defRPr>
            </a:lvl1pPr>
            <a:lvl2pPr marL="800100" indent="-457200" algn="l" defTabSz="685800" rtl="0" eaLnBrk="0" fontAlgn="base" hangingPunct="0">
              <a:lnSpc>
                <a:spcPct val="90000"/>
              </a:lnSpc>
              <a:spcBef>
                <a:spcPts val="375"/>
              </a:spcBef>
              <a:spcAft>
                <a:spcPct val="0"/>
              </a:spcAft>
              <a:buFont typeface="+mj-lt"/>
              <a:buAutoNum type="arabicPeriod"/>
              <a:defRPr sz="2000" kern="1200">
                <a:solidFill>
                  <a:schemeClr val="tx1"/>
                </a:solidFill>
                <a:latin typeface="Arial" panose="020B0604020202020204" pitchFamily="34" charset="0"/>
                <a:ea typeface="+mn-ea"/>
                <a:cs typeface="Arial" panose="020B0604020202020204" pitchFamily="34" charset="0"/>
              </a:defRPr>
            </a:lvl2pPr>
            <a:lvl3pPr marL="1143000" indent="-457200" algn="l" defTabSz="685800" rtl="0" eaLnBrk="0" fontAlgn="base" hangingPunct="0">
              <a:lnSpc>
                <a:spcPct val="90000"/>
              </a:lnSpc>
              <a:spcBef>
                <a:spcPts val="375"/>
              </a:spcBef>
              <a:spcAft>
                <a:spcPct val="0"/>
              </a:spcAft>
              <a:buFont typeface="+mj-lt"/>
              <a:buAutoNum type="arabicPeriod"/>
              <a:defRPr sz="2000" kern="1200">
                <a:solidFill>
                  <a:schemeClr val="tx1"/>
                </a:solidFill>
                <a:latin typeface="Arial" panose="020B0604020202020204" pitchFamily="34" charset="0"/>
                <a:ea typeface="+mn-ea"/>
                <a:cs typeface="Arial" panose="020B0604020202020204" pitchFamily="34" charset="0"/>
              </a:defRPr>
            </a:lvl3pPr>
            <a:lvl4pPr marL="1485900" indent="-457200" algn="l" defTabSz="685800" rtl="0" eaLnBrk="0" fontAlgn="base" hangingPunct="0">
              <a:lnSpc>
                <a:spcPct val="90000"/>
              </a:lnSpc>
              <a:spcBef>
                <a:spcPts val="375"/>
              </a:spcBef>
              <a:spcAft>
                <a:spcPct val="0"/>
              </a:spcAft>
              <a:buFont typeface="+mj-lt"/>
              <a:buAutoNum type="arabicPeriod"/>
              <a:defRPr sz="2000" kern="1200">
                <a:solidFill>
                  <a:schemeClr val="tx1"/>
                </a:solidFill>
                <a:latin typeface="Arial" panose="020B0604020202020204" pitchFamily="34" charset="0"/>
                <a:ea typeface="+mn-ea"/>
                <a:cs typeface="Arial" panose="020B0604020202020204" pitchFamily="34" charset="0"/>
              </a:defRPr>
            </a:lvl4pPr>
            <a:lvl5pPr marL="1828800" indent="-457200" algn="l" defTabSz="685800" rtl="0" eaLnBrk="0" fontAlgn="base" hangingPunct="0">
              <a:lnSpc>
                <a:spcPct val="90000"/>
              </a:lnSpc>
              <a:spcBef>
                <a:spcPts val="375"/>
              </a:spcBef>
              <a:spcAft>
                <a:spcPct val="0"/>
              </a:spcAft>
              <a:buFont typeface="+mj-lt"/>
              <a:buAutoNum type="arabicPeriod"/>
              <a:defRPr sz="20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marR="0" lvl="0" indent="-342900" algn="just" defTabSz="685800" rtl="0" eaLnBrk="0" fontAlgn="base" latinLnBrk="0" hangingPunct="0">
              <a:lnSpc>
                <a:spcPct val="100000"/>
              </a:lnSpc>
              <a:spcBef>
                <a:spcPts val="750"/>
              </a:spcBef>
              <a:spcAft>
                <a:spcPct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Calibri"/>
              </a:rPr>
              <a:t>On 15 March 2020, Cabinet</a:t>
            </a:r>
            <a:r>
              <a:rPr kumimoji="0" lang="en-US" b="0" i="0" u="none" strike="noStrike" kern="1200" cap="none" spc="0" normalizeH="0" noProof="0" dirty="0">
                <a:ln>
                  <a:noFill/>
                </a:ln>
                <a:solidFill>
                  <a:prstClr val="black"/>
                </a:solidFill>
                <a:effectLst/>
                <a:uLnTx/>
                <a:uFillTx/>
                <a:latin typeface="Calibri"/>
              </a:rPr>
              <a:t> resolved to declare a national state of disaster in </a:t>
            </a:r>
            <a:r>
              <a:rPr kumimoji="0" lang="en-US" b="0" i="0" u="none" strike="noStrike" kern="1200" cap="none" spc="0" normalizeH="0" baseline="0" noProof="0" dirty="0">
                <a:ln>
                  <a:noFill/>
                </a:ln>
                <a:solidFill>
                  <a:prstClr val="black"/>
                </a:solidFill>
                <a:effectLst/>
                <a:uLnTx/>
                <a:uFillTx/>
                <a:latin typeface="Calibri"/>
              </a:rPr>
              <a:t>consideration of the magnitude and the severity of the Covid – 19 Pandemic.</a:t>
            </a:r>
          </a:p>
          <a:p>
            <a:pPr marL="342900" marR="0" lvl="0" indent="-342900" algn="just" defTabSz="685800" rtl="0" eaLnBrk="0" fontAlgn="base" latinLnBrk="0" hangingPunct="0">
              <a:lnSpc>
                <a:spcPct val="100000"/>
              </a:lnSpc>
              <a:spcBef>
                <a:spcPts val="750"/>
              </a:spcBef>
              <a:spcAft>
                <a:spcPct val="0"/>
              </a:spcAft>
              <a:buClrTx/>
              <a:buSzTx/>
              <a:buFont typeface="Arial" panose="020B0604020202020204" pitchFamily="34" charset="0"/>
              <a:buChar char="•"/>
              <a:tabLst/>
              <a:defRPr/>
            </a:pPr>
            <a:r>
              <a:rPr lang="en-US" dirty="0">
                <a:solidFill>
                  <a:prstClr val="black"/>
                </a:solidFill>
                <a:latin typeface="Calibri"/>
              </a:rPr>
              <a:t>During a National Address to the nation, the President subsequently announced </a:t>
            </a:r>
            <a:r>
              <a:rPr kumimoji="0" lang="en-US" b="0" i="0" u="none" strike="noStrike" kern="1200" cap="none" spc="0" normalizeH="0" baseline="0" noProof="0" dirty="0">
                <a:ln>
                  <a:noFill/>
                </a:ln>
                <a:solidFill>
                  <a:prstClr val="black"/>
                </a:solidFill>
                <a:effectLst/>
                <a:uLnTx/>
                <a:uFillTx/>
                <a:latin typeface="Calibri"/>
              </a:rPr>
              <a:t>extra ordinary measures to curb and contain the spread of the virus.</a:t>
            </a:r>
            <a:endParaRPr kumimoji="0" lang="en-ZA" b="0" i="0" u="none" strike="noStrike" kern="1200" cap="none" spc="0" normalizeH="0" baseline="0" noProof="0" dirty="0">
              <a:ln>
                <a:noFill/>
              </a:ln>
              <a:solidFill>
                <a:prstClr val="black"/>
              </a:solidFill>
              <a:effectLst/>
              <a:uLnTx/>
              <a:uFillTx/>
              <a:latin typeface="Calibri"/>
            </a:endParaRPr>
          </a:p>
          <a:p>
            <a:pPr marL="342900" lvl="0" indent="-342900" algn="just">
              <a:lnSpc>
                <a:spcPct val="100000"/>
              </a:lnSpc>
              <a:buFont typeface="Arial" panose="020B0604020202020204" pitchFamily="34" charset="0"/>
              <a:buChar char="•"/>
              <a:defRPr/>
            </a:pPr>
            <a:r>
              <a:rPr lang="en-ZA" dirty="0">
                <a:solidFill>
                  <a:prstClr val="black"/>
                </a:solidFill>
                <a:latin typeface="Calibri"/>
              </a:rPr>
              <a:t>The Minister of Cooperative Governance and Traditional Affairs, Dr </a:t>
            </a:r>
            <a:r>
              <a:rPr lang="en-ZA" dirty="0" err="1">
                <a:solidFill>
                  <a:prstClr val="black"/>
                </a:solidFill>
                <a:latin typeface="Calibri"/>
              </a:rPr>
              <a:t>Nkosazana</a:t>
            </a:r>
            <a:r>
              <a:rPr lang="en-ZA" dirty="0">
                <a:solidFill>
                  <a:prstClr val="black"/>
                </a:solidFill>
                <a:latin typeface="Calibri"/>
              </a:rPr>
              <a:t> </a:t>
            </a:r>
            <a:r>
              <a:rPr lang="en-ZA" dirty="0" err="1">
                <a:solidFill>
                  <a:prstClr val="black"/>
                </a:solidFill>
                <a:latin typeface="Calibri"/>
              </a:rPr>
              <a:t>Dlamini</a:t>
            </a:r>
            <a:r>
              <a:rPr lang="en-ZA" dirty="0">
                <a:solidFill>
                  <a:prstClr val="black"/>
                </a:solidFill>
                <a:latin typeface="Calibri"/>
              </a:rPr>
              <a:t> Zuma declared a national state of disaster in  terms of Section 27(1) of the Disaster Management Act, 2002 (Act No. 57 of 2002), published in Government Gazette no 43096 on 15 March 2020.</a:t>
            </a:r>
          </a:p>
          <a:p>
            <a:pPr marL="342900" marR="0" lvl="0" indent="-342900" algn="just" defTabSz="685800" rtl="0" eaLnBrk="0" fontAlgn="base" latinLnBrk="0" hangingPunct="0">
              <a:lnSpc>
                <a:spcPct val="100000"/>
              </a:lnSpc>
              <a:spcBef>
                <a:spcPts val="750"/>
              </a:spcBef>
              <a:spcAft>
                <a:spcPct val="0"/>
              </a:spcAft>
              <a:buClrTx/>
              <a:buSzTx/>
              <a:buFont typeface="Arial" panose="020B0604020202020204" pitchFamily="34" charset="0"/>
              <a:buChar char="•"/>
              <a:tabLst/>
              <a:defRPr/>
            </a:pPr>
            <a:r>
              <a:rPr kumimoji="0" lang="en-ZA" b="0" i="0" u="none" strike="noStrike" kern="1200" cap="none" spc="0" normalizeH="0" baseline="0" noProof="0" dirty="0">
                <a:ln>
                  <a:noFill/>
                </a:ln>
                <a:solidFill>
                  <a:prstClr val="black"/>
                </a:solidFill>
                <a:effectLst/>
                <a:uLnTx/>
                <a:uFillTx/>
                <a:latin typeface="Calibri"/>
              </a:rPr>
              <a:t>On 23 March 2020, the President announced a lockdown, effective from 27 March 2020 with a view to contain the spread of COVID-19 in the country. </a:t>
            </a:r>
          </a:p>
          <a:p>
            <a:pPr marL="342900" marR="0" lvl="0" indent="-342900" algn="just" defTabSz="685800" rtl="0" eaLnBrk="0" fontAlgn="base" latinLnBrk="0" hangingPunct="0">
              <a:lnSpc>
                <a:spcPct val="100000"/>
              </a:lnSpc>
              <a:spcBef>
                <a:spcPts val="750"/>
              </a:spcBef>
              <a:spcAft>
                <a:spcPct val="0"/>
              </a:spcAft>
              <a:buClrTx/>
              <a:buSzTx/>
              <a:buFont typeface="Arial" panose="020B0604020202020204" pitchFamily="34" charset="0"/>
              <a:buChar char="•"/>
              <a:tabLst/>
              <a:defRPr/>
            </a:pPr>
            <a:r>
              <a:rPr kumimoji="0" lang="en-ZA" b="0" i="0" u="none" strike="noStrike" kern="1200" cap="none" spc="0" normalizeH="0" baseline="0" noProof="0" dirty="0">
                <a:ln>
                  <a:noFill/>
                </a:ln>
                <a:solidFill>
                  <a:prstClr val="black"/>
                </a:solidFill>
                <a:effectLst/>
                <a:uLnTx/>
                <a:uFillTx/>
                <a:latin typeface="Calibri"/>
              </a:rPr>
              <a:t>On 16 April,</a:t>
            </a:r>
            <a:r>
              <a:rPr kumimoji="0" lang="en-ZA" b="0" i="0" u="none" strike="noStrike" kern="1200" cap="none" spc="0" normalizeH="0" noProof="0" dirty="0">
                <a:ln>
                  <a:noFill/>
                </a:ln>
                <a:solidFill>
                  <a:prstClr val="black"/>
                </a:solidFill>
                <a:effectLst/>
                <a:uLnTx/>
                <a:uFillTx/>
                <a:latin typeface="Calibri"/>
              </a:rPr>
              <a:t> amendment  Regulations were published to extend t</a:t>
            </a:r>
            <a:r>
              <a:rPr kumimoji="0" lang="en-ZA" b="0" i="0" u="none" strike="noStrike" kern="1200" cap="none" spc="0" normalizeH="0" baseline="0" noProof="0" dirty="0">
                <a:ln>
                  <a:noFill/>
                </a:ln>
                <a:solidFill>
                  <a:prstClr val="black"/>
                </a:solidFill>
                <a:effectLst/>
                <a:uLnTx/>
                <a:uFillTx/>
                <a:latin typeface="Calibri"/>
              </a:rPr>
              <a:t>he lockdown until 23h59 on</a:t>
            </a:r>
            <a:r>
              <a:rPr kumimoji="0" lang="en-ZA" b="0" i="0" u="none" strike="noStrike" kern="1200" cap="none" spc="0" normalizeH="0" noProof="0" dirty="0">
                <a:ln>
                  <a:noFill/>
                </a:ln>
                <a:solidFill>
                  <a:prstClr val="black"/>
                </a:solidFill>
                <a:effectLst/>
                <a:uLnTx/>
                <a:uFillTx/>
                <a:latin typeface="Calibri"/>
              </a:rPr>
              <a:t> 30 April 2020</a:t>
            </a:r>
            <a:endParaRPr kumimoji="0" lang="en-ZA" b="0" i="0" u="none" strike="noStrike" kern="1200" cap="none" spc="0" normalizeH="0" baseline="0" noProof="0" dirty="0">
              <a:ln>
                <a:noFill/>
              </a:ln>
              <a:solidFill>
                <a:prstClr val="black"/>
              </a:solidFill>
              <a:effectLst/>
              <a:uLnTx/>
              <a:uFillTx/>
              <a:latin typeface="Calibri"/>
            </a:endParaRPr>
          </a:p>
          <a:p>
            <a:pPr marL="342900" marR="0" lvl="0" indent="-342900" algn="just" defTabSz="685800" rtl="0" eaLnBrk="0" fontAlgn="base" latinLnBrk="0" hangingPunct="0">
              <a:lnSpc>
                <a:spcPct val="100000"/>
              </a:lnSpc>
              <a:spcBef>
                <a:spcPts val="750"/>
              </a:spcBef>
              <a:spcAft>
                <a:spcPct val="0"/>
              </a:spcAft>
              <a:buClrTx/>
              <a:buSzTx/>
              <a:buFont typeface="Arial" panose="020B0604020202020204" pitchFamily="34" charset="0"/>
              <a:buChar char="•"/>
              <a:tabLst/>
              <a:defRPr/>
            </a:pPr>
            <a:r>
              <a:rPr kumimoji="0" lang="en-ZA" b="0" i="0" u="none" strike="noStrike" kern="1200" cap="none" spc="0" normalizeH="0" baseline="0" noProof="0" dirty="0">
                <a:ln>
                  <a:noFill/>
                </a:ln>
                <a:solidFill>
                  <a:prstClr val="black"/>
                </a:solidFill>
                <a:effectLst/>
                <a:uLnTx/>
                <a:uFillTx/>
                <a:latin typeface="Calibri"/>
              </a:rPr>
              <a:t>On 29 April 2020 new Regulatio</a:t>
            </a:r>
            <a:r>
              <a:rPr lang="en-ZA" noProof="0" dirty="0">
                <a:solidFill>
                  <a:prstClr val="black"/>
                </a:solidFill>
                <a:latin typeface="Calibri"/>
              </a:rPr>
              <a:t>ns were published which introduced the alert levels.</a:t>
            </a:r>
          </a:p>
          <a:p>
            <a:pPr marL="342900" marR="0" lvl="0" indent="-342900" algn="just" defTabSz="685800" rtl="0" eaLnBrk="0" fontAlgn="base" latinLnBrk="0" hangingPunct="0">
              <a:lnSpc>
                <a:spcPct val="100000"/>
              </a:lnSpc>
              <a:spcBef>
                <a:spcPts val="750"/>
              </a:spcBef>
              <a:spcAft>
                <a:spcPct val="0"/>
              </a:spcAft>
              <a:buClrTx/>
              <a:buSzTx/>
              <a:buFont typeface="Arial" panose="020B0604020202020204" pitchFamily="34" charset="0"/>
              <a:buChar char="•"/>
              <a:tabLst/>
              <a:defRPr/>
            </a:pPr>
            <a:r>
              <a:rPr lang="en-ZA" noProof="0" dirty="0">
                <a:solidFill>
                  <a:prstClr val="black"/>
                </a:solidFill>
                <a:latin typeface="Calibri"/>
              </a:rPr>
              <a:t>On 28 May 2020, Regulations were amended to  include Chapter 4 to provide for Alert level 3</a:t>
            </a:r>
            <a:endParaRPr kumimoji="0" lang="en-ZA" b="0" i="0" u="none" strike="noStrike" kern="120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1660061966"/>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C77BCBCA-0215-4851-8966-7E20BC85BF54}"/>
              </a:ext>
            </a:extLst>
          </p:cNvPr>
          <p:cNvSpPr>
            <a:spLocks noGrp="1" noChangeArrowheads="1"/>
          </p:cNvSpPr>
          <p:nvPr>
            <p:ph type="title"/>
          </p:nvPr>
        </p:nvSpPr>
        <p:spPr>
          <a:xfrm>
            <a:off x="1219296" y="137152"/>
            <a:ext cx="6857999" cy="595313"/>
          </a:xfrm>
          <a:solidFill>
            <a:schemeClr val="bg2">
              <a:lumMod val="75000"/>
            </a:schemeClr>
          </a:solidFill>
        </p:spPr>
        <p:txBody>
          <a:bodyPr/>
          <a:lstStyle/>
          <a:p>
            <a:r>
              <a:rPr lang="en-US" altLang="en-US" sz="3200" b="1" dirty="0">
                <a:solidFill>
                  <a:schemeClr val="tx1"/>
                </a:solidFill>
              </a:rPr>
              <a:t>BACKGROUND</a:t>
            </a:r>
            <a:endParaRPr lang="en-ZA" altLang="en-US" sz="3200" b="1" dirty="0">
              <a:solidFill>
                <a:schemeClr val="tx1"/>
              </a:solidFill>
            </a:endParaRPr>
          </a:p>
        </p:txBody>
      </p:sp>
      <p:sp>
        <p:nvSpPr>
          <p:cNvPr id="9219" name="Slide Number Placeholder 4">
            <a:extLst>
              <a:ext uri="{FF2B5EF4-FFF2-40B4-BE49-F238E27FC236}">
                <a16:creationId xmlns:a16="http://schemas.microsoft.com/office/drawing/2014/main" id="{628559DB-937A-4F51-85F2-3649164904B4}"/>
              </a:ext>
            </a:extLst>
          </p:cNvPr>
          <p:cNvSpPr>
            <a:spLocks noGrp="1"/>
          </p:cNvSpPr>
          <p:nvPr>
            <p:ph type="sldNum" sz="quarter" idx="12"/>
          </p:nvPr>
        </p:nvSpPr>
        <p:spPr>
          <a:noFill/>
        </p:spPr>
        <p:txBody>
          <a:bodyPr/>
          <a:lstStyle>
            <a:lvl1pPr>
              <a:defRPr>
                <a:solidFill>
                  <a:schemeClr val="tx1"/>
                </a:solidFill>
                <a:latin typeface="Arial" panose="020B0604020202020204" pitchFamily="34" charset="0"/>
                <a:ea typeface="SimSun" panose="02010600030101010101" pitchFamily="2" charset="-122"/>
              </a:defRPr>
            </a:lvl1pPr>
            <a:lvl2pPr marL="557213" indent="-214313">
              <a:defRPr>
                <a:solidFill>
                  <a:schemeClr val="tx1"/>
                </a:solidFill>
                <a:latin typeface="Arial" panose="020B0604020202020204" pitchFamily="34" charset="0"/>
                <a:ea typeface="SimSun" panose="02010600030101010101" pitchFamily="2" charset="-122"/>
              </a:defRPr>
            </a:lvl2pPr>
            <a:lvl3pPr marL="857250" indent="-171450">
              <a:defRPr>
                <a:solidFill>
                  <a:schemeClr val="tx1"/>
                </a:solidFill>
                <a:latin typeface="Arial" panose="020B0604020202020204" pitchFamily="34" charset="0"/>
                <a:ea typeface="SimSun" panose="02010600030101010101" pitchFamily="2" charset="-122"/>
              </a:defRPr>
            </a:lvl3pPr>
            <a:lvl4pPr marL="1200150" indent="-171450">
              <a:defRPr>
                <a:solidFill>
                  <a:schemeClr val="tx1"/>
                </a:solidFill>
                <a:latin typeface="Arial" panose="020B0604020202020204" pitchFamily="34" charset="0"/>
                <a:ea typeface="SimSun" panose="02010600030101010101" pitchFamily="2" charset="-122"/>
              </a:defRPr>
            </a:lvl4pPr>
            <a:lvl5pPr marL="1543050" indent="-171450">
              <a:defRPr>
                <a:solidFill>
                  <a:schemeClr val="tx1"/>
                </a:solidFill>
                <a:latin typeface="Arial" panose="020B0604020202020204" pitchFamily="34" charset="0"/>
                <a:ea typeface="SimSun" panose="02010600030101010101" pitchFamily="2" charset="-122"/>
              </a:defRPr>
            </a:lvl5pPr>
            <a:lvl6pPr marL="1885950" indent="-171450" defTabSz="3429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228850" indent="-171450" defTabSz="3429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2571750" indent="-171450" defTabSz="3429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2914650" indent="-171450" defTabSz="3429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marL="0" marR="0" lvl="0" indent="0" algn="r" defTabSz="457200" rtl="0" eaLnBrk="0" fontAlgn="base" latinLnBrk="0" hangingPunct="0">
              <a:lnSpc>
                <a:spcPct val="100000"/>
              </a:lnSpc>
              <a:spcBef>
                <a:spcPct val="0"/>
              </a:spcBef>
              <a:spcAft>
                <a:spcPct val="0"/>
              </a:spcAft>
              <a:buClrTx/>
              <a:buSzTx/>
              <a:buFontTx/>
              <a:buNone/>
              <a:tabLst/>
              <a:defRPr/>
            </a:pPr>
            <a:fld id="{5CC95ECA-DFDC-44F9-BB0F-E27F632C3F87}" type="slidenum">
              <a:rPr kumimoji="0" lang="en-US" altLang="en-US" sz="1050" b="1"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6</a:t>
            </a:fld>
            <a:endParaRPr kumimoji="0" lang="en-US" altLang="en-US" sz="1050" b="1"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mn-cs"/>
            </a:endParaRPr>
          </a:p>
        </p:txBody>
      </p:sp>
      <p:sp>
        <p:nvSpPr>
          <p:cNvPr id="10" name="Content Placeholder 2">
            <a:extLst>
              <a:ext uri="{FF2B5EF4-FFF2-40B4-BE49-F238E27FC236}">
                <a16:creationId xmlns:a16="http://schemas.microsoft.com/office/drawing/2014/main" id="{D6A3C352-EBDA-4F88-A278-EB2EE179E069}"/>
              </a:ext>
            </a:extLst>
          </p:cNvPr>
          <p:cNvSpPr>
            <a:spLocks noGrp="1"/>
          </p:cNvSpPr>
          <p:nvPr/>
        </p:nvSpPr>
        <p:spPr bwMode="auto">
          <a:xfrm>
            <a:off x="173360" y="980727"/>
            <a:ext cx="8568951" cy="5740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lgn="l" defTabSz="685800" rtl="0" eaLnBrk="0" fontAlgn="base" hangingPunct="0">
              <a:lnSpc>
                <a:spcPct val="90000"/>
              </a:lnSpc>
              <a:spcBef>
                <a:spcPts val="750"/>
              </a:spcBef>
              <a:spcAft>
                <a:spcPct val="0"/>
              </a:spcAft>
              <a:buFont typeface="+mj-lt"/>
              <a:buAutoNum type="arabicPeriod"/>
              <a:defRPr sz="2000" kern="1200">
                <a:solidFill>
                  <a:schemeClr val="tx1"/>
                </a:solidFill>
                <a:latin typeface="Arial" panose="020B0604020202020204" pitchFamily="34" charset="0"/>
                <a:ea typeface="+mn-ea"/>
                <a:cs typeface="Arial" panose="020B0604020202020204" pitchFamily="34" charset="0"/>
              </a:defRPr>
            </a:lvl1pPr>
            <a:lvl2pPr marL="800100" indent="-457200" algn="l" defTabSz="685800" rtl="0" eaLnBrk="0" fontAlgn="base" hangingPunct="0">
              <a:lnSpc>
                <a:spcPct val="90000"/>
              </a:lnSpc>
              <a:spcBef>
                <a:spcPts val="375"/>
              </a:spcBef>
              <a:spcAft>
                <a:spcPct val="0"/>
              </a:spcAft>
              <a:buFont typeface="+mj-lt"/>
              <a:buAutoNum type="arabicPeriod"/>
              <a:defRPr sz="2000" kern="1200">
                <a:solidFill>
                  <a:schemeClr val="tx1"/>
                </a:solidFill>
                <a:latin typeface="Arial" panose="020B0604020202020204" pitchFamily="34" charset="0"/>
                <a:ea typeface="+mn-ea"/>
                <a:cs typeface="Arial" panose="020B0604020202020204" pitchFamily="34" charset="0"/>
              </a:defRPr>
            </a:lvl2pPr>
            <a:lvl3pPr marL="1143000" indent="-457200" algn="l" defTabSz="685800" rtl="0" eaLnBrk="0" fontAlgn="base" hangingPunct="0">
              <a:lnSpc>
                <a:spcPct val="90000"/>
              </a:lnSpc>
              <a:spcBef>
                <a:spcPts val="375"/>
              </a:spcBef>
              <a:spcAft>
                <a:spcPct val="0"/>
              </a:spcAft>
              <a:buFont typeface="+mj-lt"/>
              <a:buAutoNum type="arabicPeriod"/>
              <a:defRPr sz="2000" kern="1200">
                <a:solidFill>
                  <a:schemeClr val="tx1"/>
                </a:solidFill>
                <a:latin typeface="Arial" panose="020B0604020202020204" pitchFamily="34" charset="0"/>
                <a:ea typeface="+mn-ea"/>
                <a:cs typeface="Arial" panose="020B0604020202020204" pitchFamily="34" charset="0"/>
              </a:defRPr>
            </a:lvl3pPr>
            <a:lvl4pPr marL="1485900" indent="-457200" algn="l" defTabSz="685800" rtl="0" eaLnBrk="0" fontAlgn="base" hangingPunct="0">
              <a:lnSpc>
                <a:spcPct val="90000"/>
              </a:lnSpc>
              <a:spcBef>
                <a:spcPts val="375"/>
              </a:spcBef>
              <a:spcAft>
                <a:spcPct val="0"/>
              </a:spcAft>
              <a:buFont typeface="+mj-lt"/>
              <a:buAutoNum type="arabicPeriod"/>
              <a:defRPr sz="2000" kern="1200">
                <a:solidFill>
                  <a:schemeClr val="tx1"/>
                </a:solidFill>
                <a:latin typeface="Arial" panose="020B0604020202020204" pitchFamily="34" charset="0"/>
                <a:ea typeface="+mn-ea"/>
                <a:cs typeface="Arial" panose="020B0604020202020204" pitchFamily="34" charset="0"/>
              </a:defRPr>
            </a:lvl4pPr>
            <a:lvl5pPr marL="1828800" indent="-457200" algn="l" defTabSz="685800" rtl="0" eaLnBrk="0" fontAlgn="base" hangingPunct="0">
              <a:lnSpc>
                <a:spcPct val="90000"/>
              </a:lnSpc>
              <a:spcBef>
                <a:spcPts val="375"/>
              </a:spcBef>
              <a:spcAft>
                <a:spcPct val="0"/>
              </a:spcAft>
              <a:buFont typeface="+mj-lt"/>
              <a:buAutoNum type="arabicPeriod"/>
              <a:defRPr sz="20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lvl="0" indent="-342900" algn="just">
              <a:lnSpc>
                <a:spcPct val="100000"/>
              </a:lnSpc>
              <a:buFont typeface="Arial" panose="020B0604020202020204" pitchFamily="34" charset="0"/>
              <a:buChar char="•"/>
              <a:defRPr/>
            </a:pPr>
            <a:r>
              <a:rPr lang="en-ZA" dirty="0">
                <a:solidFill>
                  <a:prstClr val="black"/>
                </a:solidFill>
                <a:latin typeface="Calibri"/>
              </a:rPr>
              <a:t>We have put in place measures to contain the spread of the virus and save lives. These measures have been coordinated by Cabinet with the advice and inputs of the various Command Councils in all our spheres of governance. </a:t>
            </a:r>
          </a:p>
          <a:p>
            <a:pPr marL="342900" lvl="0" indent="-342900" algn="just">
              <a:lnSpc>
                <a:spcPct val="100000"/>
              </a:lnSpc>
              <a:buFont typeface="Arial" panose="020B0604020202020204" pitchFamily="34" charset="0"/>
              <a:buChar char="•"/>
              <a:defRPr/>
            </a:pPr>
            <a:r>
              <a:rPr lang="en-ZA" dirty="0">
                <a:solidFill>
                  <a:prstClr val="black"/>
                </a:solidFill>
                <a:latin typeface="Calibri"/>
              </a:rPr>
              <a:t>All these levels and spheres have greatly benefitted from inputs of various experts and scientists, including those that serve in the Minister of Health’s Advisory Committee on the Coronavirus.  </a:t>
            </a:r>
          </a:p>
          <a:p>
            <a:pPr marL="342900" lvl="0" indent="-342900" algn="just">
              <a:lnSpc>
                <a:spcPct val="100000"/>
              </a:lnSpc>
              <a:buFont typeface="Arial" panose="020B0604020202020204" pitchFamily="34" charset="0"/>
              <a:buChar char="•"/>
              <a:defRPr/>
            </a:pPr>
            <a:r>
              <a:rPr lang="en-ZA" dirty="0">
                <a:solidFill>
                  <a:prstClr val="black"/>
                </a:solidFill>
                <a:latin typeface="Calibri"/>
              </a:rPr>
              <a:t>Our efforts have also been directed by consultations we have had with various sectors and constituencies in our country including the local government, traditional leaders, religious sector, NEDLAC and the private sector. </a:t>
            </a:r>
          </a:p>
          <a:p>
            <a:pPr marL="342900" lvl="0" indent="-342900" algn="just">
              <a:lnSpc>
                <a:spcPct val="100000"/>
              </a:lnSpc>
              <a:buFont typeface="Arial" panose="020B0604020202020204" pitchFamily="34" charset="0"/>
              <a:buChar char="•"/>
              <a:defRPr/>
            </a:pPr>
            <a:r>
              <a:rPr lang="en-ZA" dirty="0">
                <a:solidFill>
                  <a:prstClr val="black"/>
                </a:solidFill>
                <a:latin typeface="Calibri"/>
              </a:rPr>
              <a:t>We have also benefitted from the overwhelming support we have received from all South Africans. </a:t>
            </a:r>
          </a:p>
          <a:p>
            <a:pPr marL="342900" lvl="0" indent="-342900" algn="just">
              <a:lnSpc>
                <a:spcPct val="100000"/>
              </a:lnSpc>
              <a:buFont typeface="Arial" panose="020B0604020202020204" pitchFamily="34" charset="0"/>
              <a:buChar char="•"/>
              <a:defRPr/>
            </a:pPr>
            <a:r>
              <a:rPr lang="en-ZA" dirty="0">
                <a:solidFill>
                  <a:prstClr val="black"/>
                </a:solidFill>
                <a:latin typeface="Calibri"/>
              </a:rPr>
              <a:t>Ordinary South Africans from all walks of life, political persuasions, religious conviction and cultural backgrounds from all races and classes have largely heeded our call to stay at home, practice hygiene measures such as the washing of hands and maintaining a safe social distance. These simple but effective measures are the most important ammunition in our fight against COVID-19, in the absence of a cure or vaccine. </a:t>
            </a:r>
            <a:endParaRPr kumimoji="0" lang="en-ZA" b="0" i="0" u="none" strike="noStrike" kern="120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3211742092"/>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C77BCBCA-0215-4851-8966-7E20BC85BF54}"/>
              </a:ext>
            </a:extLst>
          </p:cNvPr>
          <p:cNvSpPr>
            <a:spLocks noGrp="1" noChangeArrowheads="1"/>
          </p:cNvSpPr>
          <p:nvPr>
            <p:ph type="title"/>
          </p:nvPr>
        </p:nvSpPr>
        <p:spPr>
          <a:xfrm>
            <a:off x="293512" y="137152"/>
            <a:ext cx="8393288" cy="595313"/>
          </a:xfrm>
          <a:solidFill>
            <a:schemeClr val="bg2">
              <a:lumMod val="75000"/>
            </a:schemeClr>
          </a:solidFill>
        </p:spPr>
        <p:txBody>
          <a:bodyPr>
            <a:normAutofit fontScale="90000"/>
          </a:bodyPr>
          <a:lstStyle/>
          <a:p>
            <a:r>
              <a:rPr lang="en-US" altLang="en-US" sz="3200" b="1" dirty="0"/>
              <a:t>Regulations effective from  1 May 2020:  Alert level 4</a:t>
            </a:r>
            <a:endParaRPr lang="en-ZA" altLang="en-US" sz="3200" b="1" dirty="0">
              <a:solidFill>
                <a:schemeClr val="tx1"/>
              </a:solidFill>
            </a:endParaRPr>
          </a:p>
        </p:txBody>
      </p:sp>
      <p:sp>
        <p:nvSpPr>
          <p:cNvPr id="9219" name="Slide Number Placeholder 4">
            <a:extLst>
              <a:ext uri="{FF2B5EF4-FFF2-40B4-BE49-F238E27FC236}">
                <a16:creationId xmlns:a16="http://schemas.microsoft.com/office/drawing/2014/main" id="{628559DB-937A-4F51-85F2-3649164904B4}"/>
              </a:ext>
            </a:extLst>
          </p:cNvPr>
          <p:cNvSpPr>
            <a:spLocks noGrp="1"/>
          </p:cNvSpPr>
          <p:nvPr>
            <p:ph type="sldNum" sz="quarter" idx="12"/>
          </p:nvPr>
        </p:nvSpPr>
        <p:spPr>
          <a:noFill/>
        </p:spPr>
        <p:txBody>
          <a:bodyPr/>
          <a:lstStyle>
            <a:lvl1pPr>
              <a:defRPr>
                <a:solidFill>
                  <a:schemeClr val="tx1"/>
                </a:solidFill>
                <a:latin typeface="Arial" panose="020B0604020202020204" pitchFamily="34" charset="0"/>
                <a:ea typeface="SimSun" panose="02010600030101010101" pitchFamily="2" charset="-122"/>
              </a:defRPr>
            </a:lvl1pPr>
            <a:lvl2pPr marL="557213" indent="-214313">
              <a:defRPr>
                <a:solidFill>
                  <a:schemeClr val="tx1"/>
                </a:solidFill>
                <a:latin typeface="Arial" panose="020B0604020202020204" pitchFamily="34" charset="0"/>
                <a:ea typeface="SimSun" panose="02010600030101010101" pitchFamily="2" charset="-122"/>
              </a:defRPr>
            </a:lvl2pPr>
            <a:lvl3pPr marL="857250" indent="-171450">
              <a:defRPr>
                <a:solidFill>
                  <a:schemeClr val="tx1"/>
                </a:solidFill>
                <a:latin typeface="Arial" panose="020B0604020202020204" pitchFamily="34" charset="0"/>
                <a:ea typeface="SimSun" panose="02010600030101010101" pitchFamily="2" charset="-122"/>
              </a:defRPr>
            </a:lvl3pPr>
            <a:lvl4pPr marL="1200150" indent="-171450">
              <a:defRPr>
                <a:solidFill>
                  <a:schemeClr val="tx1"/>
                </a:solidFill>
                <a:latin typeface="Arial" panose="020B0604020202020204" pitchFamily="34" charset="0"/>
                <a:ea typeface="SimSun" panose="02010600030101010101" pitchFamily="2" charset="-122"/>
              </a:defRPr>
            </a:lvl4pPr>
            <a:lvl5pPr marL="1543050" indent="-171450">
              <a:defRPr>
                <a:solidFill>
                  <a:schemeClr val="tx1"/>
                </a:solidFill>
                <a:latin typeface="Arial" panose="020B0604020202020204" pitchFamily="34" charset="0"/>
                <a:ea typeface="SimSun" panose="02010600030101010101" pitchFamily="2" charset="-122"/>
              </a:defRPr>
            </a:lvl5pPr>
            <a:lvl6pPr marL="1885950" indent="-171450" defTabSz="3429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228850" indent="-171450" defTabSz="3429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2571750" indent="-171450" defTabSz="3429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2914650" indent="-171450" defTabSz="3429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marL="0" marR="0" lvl="0" indent="0" algn="r" defTabSz="457200" rtl="0" eaLnBrk="0" fontAlgn="base" latinLnBrk="0" hangingPunct="0">
              <a:lnSpc>
                <a:spcPct val="100000"/>
              </a:lnSpc>
              <a:spcBef>
                <a:spcPct val="0"/>
              </a:spcBef>
              <a:spcAft>
                <a:spcPct val="0"/>
              </a:spcAft>
              <a:buClrTx/>
              <a:buSzTx/>
              <a:buFontTx/>
              <a:buNone/>
              <a:tabLst/>
              <a:defRPr/>
            </a:pPr>
            <a:fld id="{5CC95ECA-DFDC-44F9-BB0F-E27F632C3F87}" type="slidenum">
              <a:rPr kumimoji="0" lang="en-US" altLang="en-US" sz="1050" b="1"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7</a:t>
            </a:fld>
            <a:endParaRPr kumimoji="0" lang="en-US" altLang="en-US" sz="1050" b="1"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mn-cs"/>
            </a:endParaRPr>
          </a:p>
        </p:txBody>
      </p:sp>
      <p:sp>
        <p:nvSpPr>
          <p:cNvPr id="10" name="Content Placeholder 2">
            <a:extLst>
              <a:ext uri="{FF2B5EF4-FFF2-40B4-BE49-F238E27FC236}">
                <a16:creationId xmlns:a16="http://schemas.microsoft.com/office/drawing/2014/main" id="{D6A3C352-EBDA-4F88-A278-EB2EE179E069}"/>
              </a:ext>
            </a:extLst>
          </p:cNvPr>
          <p:cNvSpPr>
            <a:spLocks noGrp="1"/>
          </p:cNvSpPr>
          <p:nvPr/>
        </p:nvSpPr>
        <p:spPr bwMode="auto">
          <a:xfrm>
            <a:off x="173360" y="980727"/>
            <a:ext cx="8568951" cy="5740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lgn="l" defTabSz="685800" rtl="0" eaLnBrk="0" fontAlgn="base" hangingPunct="0">
              <a:lnSpc>
                <a:spcPct val="90000"/>
              </a:lnSpc>
              <a:spcBef>
                <a:spcPts val="750"/>
              </a:spcBef>
              <a:spcAft>
                <a:spcPct val="0"/>
              </a:spcAft>
              <a:buFont typeface="+mj-lt"/>
              <a:buAutoNum type="arabicPeriod"/>
              <a:defRPr sz="2000" kern="1200">
                <a:solidFill>
                  <a:schemeClr val="tx1"/>
                </a:solidFill>
                <a:latin typeface="Arial" panose="020B0604020202020204" pitchFamily="34" charset="0"/>
                <a:ea typeface="+mn-ea"/>
                <a:cs typeface="Arial" panose="020B0604020202020204" pitchFamily="34" charset="0"/>
              </a:defRPr>
            </a:lvl1pPr>
            <a:lvl2pPr marL="800100" indent="-457200" algn="l" defTabSz="685800" rtl="0" eaLnBrk="0" fontAlgn="base" hangingPunct="0">
              <a:lnSpc>
                <a:spcPct val="90000"/>
              </a:lnSpc>
              <a:spcBef>
                <a:spcPts val="375"/>
              </a:spcBef>
              <a:spcAft>
                <a:spcPct val="0"/>
              </a:spcAft>
              <a:buFont typeface="+mj-lt"/>
              <a:buAutoNum type="arabicPeriod"/>
              <a:defRPr sz="2000" kern="1200">
                <a:solidFill>
                  <a:schemeClr val="tx1"/>
                </a:solidFill>
                <a:latin typeface="Arial" panose="020B0604020202020204" pitchFamily="34" charset="0"/>
                <a:ea typeface="+mn-ea"/>
                <a:cs typeface="Arial" panose="020B0604020202020204" pitchFamily="34" charset="0"/>
              </a:defRPr>
            </a:lvl2pPr>
            <a:lvl3pPr marL="1143000" indent="-457200" algn="l" defTabSz="685800" rtl="0" eaLnBrk="0" fontAlgn="base" hangingPunct="0">
              <a:lnSpc>
                <a:spcPct val="90000"/>
              </a:lnSpc>
              <a:spcBef>
                <a:spcPts val="375"/>
              </a:spcBef>
              <a:spcAft>
                <a:spcPct val="0"/>
              </a:spcAft>
              <a:buFont typeface="+mj-lt"/>
              <a:buAutoNum type="arabicPeriod"/>
              <a:defRPr sz="2000" kern="1200">
                <a:solidFill>
                  <a:schemeClr val="tx1"/>
                </a:solidFill>
                <a:latin typeface="Arial" panose="020B0604020202020204" pitchFamily="34" charset="0"/>
                <a:ea typeface="+mn-ea"/>
                <a:cs typeface="Arial" panose="020B0604020202020204" pitchFamily="34" charset="0"/>
              </a:defRPr>
            </a:lvl3pPr>
            <a:lvl4pPr marL="1485900" indent="-457200" algn="l" defTabSz="685800" rtl="0" eaLnBrk="0" fontAlgn="base" hangingPunct="0">
              <a:lnSpc>
                <a:spcPct val="90000"/>
              </a:lnSpc>
              <a:spcBef>
                <a:spcPts val="375"/>
              </a:spcBef>
              <a:spcAft>
                <a:spcPct val="0"/>
              </a:spcAft>
              <a:buFont typeface="+mj-lt"/>
              <a:buAutoNum type="arabicPeriod"/>
              <a:defRPr sz="2000" kern="1200">
                <a:solidFill>
                  <a:schemeClr val="tx1"/>
                </a:solidFill>
                <a:latin typeface="Arial" panose="020B0604020202020204" pitchFamily="34" charset="0"/>
                <a:ea typeface="+mn-ea"/>
                <a:cs typeface="Arial" panose="020B0604020202020204" pitchFamily="34" charset="0"/>
              </a:defRPr>
            </a:lvl4pPr>
            <a:lvl5pPr marL="1828800" indent="-457200" algn="l" defTabSz="685800" rtl="0" eaLnBrk="0" fontAlgn="base" hangingPunct="0">
              <a:lnSpc>
                <a:spcPct val="90000"/>
              </a:lnSpc>
              <a:spcBef>
                <a:spcPts val="375"/>
              </a:spcBef>
              <a:spcAft>
                <a:spcPct val="0"/>
              </a:spcAft>
              <a:buFont typeface="+mj-lt"/>
              <a:buAutoNum type="arabicPeriod"/>
              <a:defRPr sz="20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lvl="0" indent="-342900" algn="just">
              <a:lnSpc>
                <a:spcPct val="100000"/>
              </a:lnSpc>
              <a:buFont typeface="Arial" panose="020B0604020202020204" pitchFamily="34" charset="0"/>
              <a:buChar char="•"/>
              <a:defRPr/>
            </a:pPr>
            <a:r>
              <a:rPr lang="en-ZA" dirty="0">
                <a:solidFill>
                  <a:prstClr val="black"/>
                </a:solidFill>
                <a:latin typeface="Calibri"/>
              </a:rPr>
              <a:t>The regulations published on 29 April 2020 provided for a list of essential and permitted services. It includes “ </a:t>
            </a:r>
            <a:r>
              <a:rPr lang="en-ZA" i="1" dirty="0">
                <a:solidFill>
                  <a:prstClr val="black"/>
                </a:solidFill>
                <a:latin typeface="Calibri"/>
              </a:rPr>
              <a:t>all social work , counselling, services supporting gender based violence, care and relief activities.</a:t>
            </a:r>
            <a:r>
              <a:rPr lang="en-ZA" dirty="0">
                <a:solidFill>
                  <a:prstClr val="black"/>
                </a:solidFill>
                <a:latin typeface="Calibri"/>
              </a:rPr>
              <a:t>”(See table A Alert Level 4, Part P4) </a:t>
            </a:r>
          </a:p>
          <a:p>
            <a:pPr marL="342900" lvl="0" indent="-342900" algn="just">
              <a:lnSpc>
                <a:spcPct val="100000"/>
              </a:lnSpc>
              <a:buFont typeface="Arial" panose="020B0604020202020204" pitchFamily="34" charset="0"/>
              <a:buChar char="•"/>
              <a:defRPr/>
            </a:pPr>
            <a:r>
              <a:rPr lang="en-ZA" dirty="0">
                <a:solidFill>
                  <a:prstClr val="black"/>
                </a:solidFill>
                <a:latin typeface="Calibri"/>
              </a:rPr>
              <a:t>“Persons in the list of industries and activities will be permitted to perform work outside the home, and to travel to and from work , under Alert Level 4, subject to-</a:t>
            </a:r>
          </a:p>
          <a:p>
            <a:pPr marL="342900" lvl="1" indent="0" algn="just">
              <a:lnSpc>
                <a:spcPct val="100000"/>
              </a:lnSpc>
              <a:buNone/>
              <a:defRPr/>
            </a:pPr>
            <a:r>
              <a:rPr lang="en-ZA" dirty="0">
                <a:solidFill>
                  <a:prstClr val="black"/>
                </a:solidFill>
                <a:latin typeface="Calibri"/>
              </a:rPr>
              <a:t>(a)	strict health protocols, and social distancing rules;</a:t>
            </a:r>
          </a:p>
          <a:p>
            <a:pPr marL="342900" lvl="1" indent="0" algn="just">
              <a:lnSpc>
                <a:spcPct val="100000"/>
              </a:lnSpc>
              <a:buNone/>
              <a:defRPr/>
            </a:pPr>
            <a:r>
              <a:rPr lang="en-ZA" dirty="0">
                <a:solidFill>
                  <a:prstClr val="black"/>
                </a:solidFill>
                <a:latin typeface="Calibri"/>
              </a:rPr>
              <a:t>(b)	return to work to be phased in to enable measures to make the workplace 	COVID-ready; and</a:t>
            </a:r>
          </a:p>
          <a:p>
            <a:pPr marL="342900" lvl="1" indent="0" algn="just">
              <a:lnSpc>
                <a:spcPct val="100000"/>
              </a:lnSpc>
              <a:buNone/>
              <a:defRPr/>
            </a:pPr>
            <a:r>
              <a:rPr lang="en-ZA" dirty="0">
                <a:solidFill>
                  <a:prstClr val="black"/>
                </a:solidFill>
                <a:latin typeface="Calibri"/>
              </a:rPr>
              <a:t>(c)	return to work to be done in a manner that avoids and reduces risks of 	infection.</a:t>
            </a:r>
          </a:p>
          <a:p>
            <a:pPr marL="342900" indent="-342900" algn="just">
              <a:lnSpc>
                <a:spcPct val="100000"/>
              </a:lnSpc>
              <a:buFont typeface="Arial" panose="020B0604020202020204" pitchFamily="34" charset="0"/>
              <a:buChar char="•"/>
              <a:defRPr/>
            </a:pPr>
            <a:r>
              <a:rPr lang="en-ZA" dirty="0">
                <a:solidFill>
                  <a:prstClr val="black"/>
                </a:solidFill>
                <a:latin typeface="Calibri"/>
              </a:rPr>
              <a:t>A persons who performs a permitted service must be issued with a permit ( by the Head of the Institution) which corresponds with Form 2 of Annexure A: PERMIT TO PERFORM AN ESSENTIAL OR PERMITTED SERVICE (Regulations 16(2)(b) and 28(4))</a:t>
            </a:r>
          </a:p>
          <a:p>
            <a:pPr marL="0" lvl="0" indent="0" algn="just">
              <a:lnSpc>
                <a:spcPct val="100000"/>
              </a:lnSpc>
              <a:buNone/>
              <a:defRPr/>
            </a:pPr>
            <a:r>
              <a:rPr lang="en-ZA" dirty="0">
                <a:solidFill>
                  <a:prstClr val="black"/>
                </a:solidFill>
                <a:latin typeface="Calibri"/>
              </a:rPr>
              <a:t>	</a:t>
            </a:r>
          </a:p>
          <a:p>
            <a:pPr marL="0" lvl="0" indent="0" algn="just">
              <a:lnSpc>
                <a:spcPct val="100000"/>
              </a:lnSpc>
              <a:buNone/>
              <a:defRPr/>
            </a:pPr>
            <a:endParaRPr lang="en-ZA" dirty="0">
              <a:solidFill>
                <a:prstClr val="black"/>
              </a:solidFill>
              <a:latin typeface="Calibri"/>
            </a:endParaRPr>
          </a:p>
        </p:txBody>
      </p:sp>
    </p:spTree>
    <p:extLst>
      <p:ext uri="{BB962C8B-B14F-4D97-AF65-F5344CB8AC3E}">
        <p14:creationId xmlns:p14="http://schemas.microsoft.com/office/powerpoint/2010/main" val="736221124"/>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C77BCBCA-0215-4851-8966-7E20BC85BF54}"/>
              </a:ext>
            </a:extLst>
          </p:cNvPr>
          <p:cNvSpPr>
            <a:spLocks noGrp="1" noChangeArrowheads="1"/>
          </p:cNvSpPr>
          <p:nvPr>
            <p:ph type="title"/>
          </p:nvPr>
        </p:nvSpPr>
        <p:spPr>
          <a:xfrm>
            <a:off x="293512" y="137152"/>
            <a:ext cx="8393288" cy="595313"/>
          </a:xfrm>
          <a:solidFill>
            <a:schemeClr val="bg2">
              <a:lumMod val="75000"/>
            </a:schemeClr>
          </a:solidFill>
        </p:spPr>
        <p:txBody>
          <a:bodyPr>
            <a:normAutofit fontScale="90000"/>
          </a:bodyPr>
          <a:lstStyle/>
          <a:p>
            <a:r>
              <a:rPr lang="en-US" altLang="en-US" sz="3200" b="1" dirty="0"/>
              <a:t>Regulations effective from  1 June 2020:  Alert level 3</a:t>
            </a:r>
            <a:endParaRPr lang="en-ZA" altLang="en-US" sz="3200" b="1" dirty="0">
              <a:solidFill>
                <a:schemeClr val="tx1"/>
              </a:solidFill>
            </a:endParaRPr>
          </a:p>
        </p:txBody>
      </p:sp>
      <p:sp>
        <p:nvSpPr>
          <p:cNvPr id="9219" name="Slide Number Placeholder 4">
            <a:extLst>
              <a:ext uri="{FF2B5EF4-FFF2-40B4-BE49-F238E27FC236}">
                <a16:creationId xmlns:a16="http://schemas.microsoft.com/office/drawing/2014/main" id="{628559DB-937A-4F51-85F2-3649164904B4}"/>
              </a:ext>
            </a:extLst>
          </p:cNvPr>
          <p:cNvSpPr>
            <a:spLocks noGrp="1"/>
          </p:cNvSpPr>
          <p:nvPr>
            <p:ph type="sldNum" sz="quarter" idx="12"/>
          </p:nvPr>
        </p:nvSpPr>
        <p:spPr>
          <a:noFill/>
        </p:spPr>
        <p:txBody>
          <a:bodyPr/>
          <a:lstStyle>
            <a:lvl1pPr>
              <a:defRPr>
                <a:solidFill>
                  <a:schemeClr val="tx1"/>
                </a:solidFill>
                <a:latin typeface="Arial" panose="020B0604020202020204" pitchFamily="34" charset="0"/>
                <a:ea typeface="SimSun" panose="02010600030101010101" pitchFamily="2" charset="-122"/>
              </a:defRPr>
            </a:lvl1pPr>
            <a:lvl2pPr marL="557213" indent="-214313">
              <a:defRPr>
                <a:solidFill>
                  <a:schemeClr val="tx1"/>
                </a:solidFill>
                <a:latin typeface="Arial" panose="020B0604020202020204" pitchFamily="34" charset="0"/>
                <a:ea typeface="SimSun" panose="02010600030101010101" pitchFamily="2" charset="-122"/>
              </a:defRPr>
            </a:lvl2pPr>
            <a:lvl3pPr marL="857250" indent="-171450">
              <a:defRPr>
                <a:solidFill>
                  <a:schemeClr val="tx1"/>
                </a:solidFill>
                <a:latin typeface="Arial" panose="020B0604020202020204" pitchFamily="34" charset="0"/>
                <a:ea typeface="SimSun" panose="02010600030101010101" pitchFamily="2" charset="-122"/>
              </a:defRPr>
            </a:lvl3pPr>
            <a:lvl4pPr marL="1200150" indent="-171450">
              <a:defRPr>
                <a:solidFill>
                  <a:schemeClr val="tx1"/>
                </a:solidFill>
                <a:latin typeface="Arial" panose="020B0604020202020204" pitchFamily="34" charset="0"/>
                <a:ea typeface="SimSun" panose="02010600030101010101" pitchFamily="2" charset="-122"/>
              </a:defRPr>
            </a:lvl4pPr>
            <a:lvl5pPr marL="1543050" indent="-171450">
              <a:defRPr>
                <a:solidFill>
                  <a:schemeClr val="tx1"/>
                </a:solidFill>
                <a:latin typeface="Arial" panose="020B0604020202020204" pitchFamily="34" charset="0"/>
                <a:ea typeface="SimSun" panose="02010600030101010101" pitchFamily="2" charset="-122"/>
              </a:defRPr>
            </a:lvl5pPr>
            <a:lvl6pPr marL="1885950" indent="-171450" defTabSz="3429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228850" indent="-171450" defTabSz="3429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2571750" indent="-171450" defTabSz="3429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2914650" indent="-171450" defTabSz="3429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marL="0" marR="0" lvl="0" indent="0" algn="r" defTabSz="457200" rtl="0" eaLnBrk="0" fontAlgn="base" latinLnBrk="0" hangingPunct="0">
              <a:lnSpc>
                <a:spcPct val="100000"/>
              </a:lnSpc>
              <a:spcBef>
                <a:spcPct val="0"/>
              </a:spcBef>
              <a:spcAft>
                <a:spcPct val="0"/>
              </a:spcAft>
              <a:buClrTx/>
              <a:buSzTx/>
              <a:buFontTx/>
              <a:buNone/>
              <a:tabLst/>
              <a:defRPr/>
            </a:pPr>
            <a:fld id="{5CC95ECA-DFDC-44F9-BB0F-E27F632C3F87}" type="slidenum">
              <a:rPr kumimoji="0" lang="en-US" altLang="en-US" sz="1050" b="1"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8</a:t>
            </a:fld>
            <a:endParaRPr kumimoji="0" lang="en-US" altLang="en-US" sz="1050" b="1"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mn-cs"/>
            </a:endParaRPr>
          </a:p>
        </p:txBody>
      </p:sp>
      <p:sp>
        <p:nvSpPr>
          <p:cNvPr id="10" name="Content Placeholder 2">
            <a:extLst>
              <a:ext uri="{FF2B5EF4-FFF2-40B4-BE49-F238E27FC236}">
                <a16:creationId xmlns:a16="http://schemas.microsoft.com/office/drawing/2014/main" id="{D6A3C352-EBDA-4F88-A278-EB2EE179E069}"/>
              </a:ext>
            </a:extLst>
          </p:cNvPr>
          <p:cNvSpPr>
            <a:spLocks noGrp="1"/>
          </p:cNvSpPr>
          <p:nvPr/>
        </p:nvSpPr>
        <p:spPr bwMode="auto">
          <a:xfrm>
            <a:off x="173360" y="980727"/>
            <a:ext cx="8568951" cy="5877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lgn="l" defTabSz="685800" rtl="0" eaLnBrk="0" fontAlgn="base" hangingPunct="0">
              <a:lnSpc>
                <a:spcPct val="90000"/>
              </a:lnSpc>
              <a:spcBef>
                <a:spcPts val="750"/>
              </a:spcBef>
              <a:spcAft>
                <a:spcPct val="0"/>
              </a:spcAft>
              <a:buFont typeface="+mj-lt"/>
              <a:buAutoNum type="arabicPeriod"/>
              <a:defRPr sz="2000" kern="1200">
                <a:solidFill>
                  <a:schemeClr val="tx1"/>
                </a:solidFill>
                <a:latin typeface="Arial" panose="020B0604020202020204" pitchFamily="34" charset="0"/>
                <a:ea typeface="+mn-ea"/>
                <a:cs typeface="Arial" panose="020B0604020202020204" pitchFamily="34" charset="0"/>
              </a:defRPr>
            </a:lvl1pPr>
            <a:lvl2pPr marL="800100" indent="-457200" algn="l" defTabSz="685800" rtl="0" eaLnBrk="0" fontAlgn="base" hangingPunct="0">
              <a:lnSpc>
                <a:spcPct val="90000"/>
              </a:lnSpc>
              <a:spcBef>
                <a:spcPts val="375"/>
              </a:spcBef>
              <a:spcAft>
                <a:spcPct val="0"/>
              </a:spcAft>
              <a:buFont typeface="+mj-lt"/>
              <a:buAutoNum type="arabicPeriod"/>
              <a:defRPr sz="2000" kern="1200">
                <a:solidFill>
                  <a:schemeClr val="tx1"/>
                </a:solidFill>
                <a:latin typeface="Arial" panose="020B0604020202020204" pitchFamily="34" charset="0"/>
                <a:ea typeface="+mn-ea"/>
                <a:cs typeface="Arial" panose="020B0604020202020204" pitchFamily="34" charset="0"/>
              </a:defRPr>
            </a:lvl2pPr>
            <a:lvl3pPr marL="1143000" indent="-457200" algn="l" defTabSz="685800" rtl="0" eaLnBrk="0" fontAlgn="base" hangingPunct="0">
              <a:lnSpc>
                <a:spcPct val="90000"/>
              </a:lnSpc>
              <a:spcBef>
                <a:spcPts val="375"/>
              </a:spcBef>
              <a:spcAft>
                <a:spcPct val="0"/>
              </a:spcAft>
              <a:buFont typeface="+mj-lt"/>
              <a:buAutoNum type="arabicPeriod"/>
              <a:defRPr sz="2000" kern="1200">
                <a:solidFill>
                  <a:schemeClr val="tx1"/>
                </a:solidFill>
                <a:latin typeface="Arial" panose="020B0604020202020204" pitchFamily="34" charset="0"/>
                <a:ea typeface="+mn-ea"/>
                <a:cs typeface="Arial" panose="020B0604020202020204" pitchFamily="34" charset="0"/>
              </a:defRPr>
            </a:lvl3pPr>
            <a:lvl4pPr marL="1485900" indent="-457200" algn="l" defTabSz="685800" rtl="0" eaLnBrk="0" fontAlgn="base" hangingPunct="0">
              <a:lnSpc>
                <a:spcPct val="90000"/>
              </a:lnSpc>
              <a:spcBef>
                <a:spcPts val="375"/>
              </a:spcBef>
              <a:spcAft>
                <a:spcPct val="0"/>
              </a:spcAft>
              <a:buFont typeface="+mj-lt"/>
              <a:buAutoNum type="arabicPeriod"/>
              <a:defRPr sz="2000" kern="1200">
                <a:solidFill>
                  <a:schemeClr val="tx1"/>
                </a:solidFill>
                <a:latin typeface="Arial" panose="020B0604020202020204" pitchFamily="34" charset="0"/>
                <a:ea typeface="+mn-ea"/>
                <a:cs typeface="Arial" panose="020B0604020202020204" pitchFamily="34" charset="0"/>
              </a:defRPr>
            </a:lvl4pPr>
            <a:lvl5pPr marL="1828800" indent="-457200" algn="l" defTabSz="685800" rtl="0" eaLnBrk="0" fontAlgn="base" hangingPunct="0">
              <a:lnSpc>
                <a:spcPct val="90000"/>
              </a:lnSpc>
              <a:spcBef>
                <a:spcPts val="375"/>
              </a:spcBef>
              <a:spcAft>
                <a:spcPct val="0"/>
              </a:spcAft>
              <a:buFont typeface="+mj-lt"/>
              <a:buAutoNum type="arabicPeriod"/>
              <a:defRPr sz="20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0" indent="0" algn="just">
              <a:lnSpc>
                <a:spcPct val="100000"/>
              </a:lnSpc>
              <a:buNone/>
              <a:defRPr/>
            </a:pPr>
            <a:r>
              <a:rPr lang="en-ZA" dirty="0">
                <a:solidFill>
                  <a:prstClr val="black"/>
                </a:solidFill>
                <a:latin typeface="Calibri"/>
              </a:rPr>
              <a:t>On 28 May 2020 regulations providing for Alert level 3 was published to come into effect on 1 June2020. It provides for amongst other things:</a:t>
            </a:r>
          </a:p>
          <a:p>
            <a:pPr marL="342900" lvl="0" indent="-342900" algn="just">
              <a:lnSpc>
                <a:spcPct val="100000"/>
              </a:lnSpc>
              <a:buFont typeface="Arial" panose="020B0604020202020204" pitchFamily="34" charset="0"/>
              <a:buChar char="•"/>
              <a:defRPr/>
            </a:pPr>
            <a:r>
              <a:rPr lang="en-ZA" dirty="0">
                <a:solidFill>
                  <a:prstClr val="black"/>
                </a:solidFill>
                <a:latin typeface="Calibri"/>
              </a:rPr>
              <a:t>permitting religious gatherings such as church services, so long as health, hygiene and social distancing is observed. This means that social distance must be maintained, with 1.5metres between the maximum of 50 congregants, should the chosen venue be able to accommodate such. Congregants must all be wearing masks when attending places of worship, and the washing of hands or sanitization should be undertaken prior to worship.</a:t>
            </a:r>
          </a:p>
          <a:p>
            <a:pPr marL="342900" lvl="0" indent="-342900" algn="just">
              <a:lnSpc>
                <a:spcPct val="100000"/>
              </a:lnSpc>
              <a:buFont typeface="Arial" panose="020B0604020202020204" pitchFamily="34" charset="0"/>
              <a:buChar char="•"/>
              <a:defRPr/>
            </a:pPr>
            <a:r>
              <a:rPr lang="en-ZA" dirty="0">
                <a:solidFill>
                  <a:prstClr val="black"/>
                </a:solidFill>
                <a:latin typeface="Calibri"/>
              </a:rPr>
              <a:t>Places of worship must be sanitized, and the screening of participants is mandatory. The issued directions elaborate on the other protocols that should be observed.</a:t>
            </a:r>
          </a:p>
          <a:p>
            <a:pPr marL="342900" lvl="0" indent="-342900" algn="just">
              <a:lnSpc>
                <a:spcPct val="100000"/>
              </a:lnSpc>
              <a:buFont typeface="Arial" panose="020B0604020202020204" pitchFamily="34" charset="0"/>
              <a:buChar char="•"/>
              <a:defRPr/>
            </a:pPr>
            <a:r>
              <a:rPr lang="en-ZA" dirty="0">
                <a:solidFill>
                  <a:prstClr val="black"/>
                </a:solidFill>
                <a:latin typeface="Calibri"/>
              </a:rPr>
              <a:t>Experiences have shown funerals are high COVID-19 transmitters.  Consequently, government will continue to limit the number of funeral attendees to 50. It is important that social distancing protocols and guidelines are observed. The station commanders of all our police stations a charged with the duty to keep meticulous records with regards to the funerals and number of attendees.</a:t>
            </a:r>
          </a:p>
        </p:txBody>
      </p:sp>
    </p:spTree>
    <p:extLst>
      <p:ext uri="{BB962C8B-B14F-4D97-AF65-F5344CB8AC3E}">
        <p14:creationId xmlns:p14="http://schemas.microsoft.com/office/powerpoint/2010/main" val="3788848113"/>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C77BCBCA-0215-4851-8966-7E20BC85BF54}"/>
              </a:ext>
            </a:extLst>
          </p:cNvPr>
          <p:cNvSpPr>
            <a:spLocks noGrp="1" noChangeArrowheads="1"/>
          </p:cNvSpPr>
          <p:nvPr>
            <p:ph type="title"/>
          </p:nvPr>
        </p:nvSpPr>
        <p:spPr>
          <a:xfrm>
            <a:off x="553156" y="137152"/>
            <a:ext cx="8133644" cy="595313"/>
          </a:xfrm>
          <a:solidFill>
            <a:schemeClr val="bg2">
              <a:lumMod val="75000"/>
            </a:schemeClr>
          </a:solidFill>
        </p:spPr>
        <p:txBody>
          <a:bodyPr>
            <a:normAutofit fontScale="90000"/>
          </a:bodyPr>
          <a:lstStyle/>
          <a:p>
            <a:r>
              <a:rPr lang="en-ZA" altLang="en-US" sz="3200" b="1" dirty="0"/>
              <a:t>Regulations effective from  1 June 2020:  Movement</a:t>
            </a:r>
            <a:endParaRPr lang="en-ZA" altLang="en-US" sz="3200" b="1" dirty="0">
              <a:solidFill>
                <a:schemeClr val="tx1"/>
              </a:solidFill>
            </a:endParaRPr>
          </a:p>
        </p:txBody>
      </p:sp>
      <p:sp>
        <p:nvSpPr>
          <p:cNvPr id="9219" name="Slide Number Placeholder 4">
            <a:extLst>
              <a:ext uri="{FF2B5EF4-FFF2-40B4-BE49-F238E27FC236}">
                <a16:creationId xmlns:a16="http://schemas.microsoft.com/office/drawing/2014/main" id="{628559DB-937A-4F51-85F2-3649164904B4}"/>
              </a:ext>
            </a:extLst>
          </p:cNvPr>
          <p:cNvSpPr>
            <a:spLocks noGrp="1"/>
          </p:cNvSpPr>
          <p:nvPr>
            <p:ph type="sldNum" sz="quarter" idx="12"/>
          </p:nvPr>
        </p:nvSpPr>
        <p:spPr>
          <a:noFill/>
        </p:spPr>
        <p:txBody>
          <a:bodyPr/>
          <a:lstStyle>
            <a:lvl1pPr>
              <a:defRPr>
                <a:solidFill>
                  <a:schemeClr val="tx1"/>
                </a:solidFill>
                <a:latin typeface="Arial" panose="020B0604020202020204" pitchFamily="34" charset="0"/>
                <a:ea typeface="SimSun" panose="02010600030101010101" pitchFamily="2" charset="-122"/>
              </a:defRPr>
            </a:lvl1pPr>
            <a:lvl2pPr marL="557213" indent="-214313">
              <a:defRPr>
                <a:solidFill>
                  <a:schemeClr val="tx1"/>
                </a:solidFill>
                <a:latin typeface="Arial" panose="020B0604020202020204" pitchFamily="34" charset="0"/>
                <a:ea typeface="SimSun" panose="02010600030101010101" pitchFamily="2" charset="-122"/>
              </a:defRPr>
            </a:lvl2pPr>
            <a:lvl3pPr marL="857250" indent="-171450">
              <a:defRPr>
                <a:solidFill>
                  <a:schemeClr val="tx1"/>
                </a:solidFill>
                <a:latin typeface="Arial" panose="020B0604020202020204" pitchFamily="34" charset="0"/>
                <a:ea typeface="SimSun" panose="02010600030101010101" pitchFamily="2" charset="-122"/>
              </a:defRPr>
            </a:lvl3pPr>
            <a:lvl4pPr marL="1200150" indent="-171450">
              <a:defRPr>
                <a:solidFill>
                  <a:schemeClr val="tx1"/>
                </a:solidFill>
                <a:latin typeface="Arial" panose="020B0604020202020204" pitchFamily="34" charset="0"/>
                <a:ea typeface="SimSun" panose="02010600030101010101" pitchFamily="2" charset="-122"/>
              </a:defRPr>
            </a:lvl4pPr>
            <a:lvl5pPr marL="1543050" indent="-171450">
              <a:defRPr>
                <a:solidFill>
                  <a:schemeClr val="tx1"/>
                </a:solidFill>
                <a:latin typeface="Arial" panose="020B0604020202020204" pitchFamily="34" charset="0"/>
                <a:ea typeface="SimSun" panose="02010600030101010101" pitchFamily="2" charset="-122"/>
              </a:defRPr>
            </a:lvl5pPr>
            <a:lvl6pPr marL="1885950" indent="-171450" defTabSz="3429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228850" indent="-171450" defTabSz="3429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2571750" indent="-171450" defTabSz="3429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2914650" indent="-171450" defTabSz="3429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marL="0" marR="0" lvl="0" indent="0" algn="r" defTabSz="457200" rtl="0" eaLnBrk="0" fontAlgn="base" latinLnBrk="0" hangingPunct="0">
              <a:lnSpc>
                <a:spcPct val="100000"/>
              </a:lnSpc>
              <a:spcBef>
                <a:spcPct val="0"/>
              </a:spcBef>
              <a:spcAft>
                <a:spcPct val="0"/>
              </a:spcAft>
              <a:buClrTx/>
              <a:buSzTx/>
              <a:buFontTx/>
              <a:buNone/>
              <a:tabLst/>
              <a:defRPr/>
            </a:pPr>
            <a:fld id="{5CC95ECA-DFDC-44F9-BB0F-E27F632C3F87}" type="slidenum">
              <a:rPr kumimoji="0" lang="en-US" altLang="en-US" sz="1050" b="1"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9</a:t>
            </a:fld>
            <a:endParaRPr kumimoji="0" lang="en-US" altLang="en-US" sz="1050" b="1"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mn-cs"/>
            </a:endParaRPr>
          </a:p>
        </p:txBody>
      </p:sp>
      <p:sp>
        <p:nvSpPr>
          <p:cNvPr id="10" name="Content Placeholder 2">
            <a:extLst>
              <a:ext uri="{FF2B5EF4-FFF2-40B4-BE49-F238E27FC236}">
                <a16:creationId xmlns:a16="http://schemas.microsoft.com/office/drawing/2014/main" id="{D6A3C352-EBDA-4F88-A278-EB2EE179E069}"/>
              </a:ext>
            </a:extLst>
          </p:cNvPr>
          <p:cNvSpPr>
            <a:spLocks noGrp="1"/>
          </p:cNvSpPr>
          <p:nvPr/>
        </p:nvSpPr>
        <p:spPr bwMode="auto">
          <a:xfrm>
            <a:off x="263796" y="910388"/>
            <a:ext cx="8568951" cy="5740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lgn="l" defTabSz="685800" rtl="0" eaLnBrk="0" fontAlgn="base" hangingPunct="0">
              <a:lnSpc>
                <a:spcPct val="90000"/>
              </a:lnSpc>
              <a:spcBef>
                <a:spcPts val="750"/>
              </a:spcBef>
              <a:spcAft>
                <a:spcPct val="0"/>
              </a:spcAft>
              <a:buFont typeface="+mj-lt"/>
              <a:buAutoNum type="arabicPeriod"/>
              <a:defRPr sz="2000" kern="1200">
                <a:solidFill>
                  <a:schemeClr val="tx1"/>
                </a:solidFill>
                <a:latin typeface="Arial" panose="020B0604020202020204" pitchFamily="34" charset="0"/>
                <a:ea typeface="+mn-ea"/>
                <a:cs typeface="Arial" panose="020B0604020202020204" pitchFamily="34" charset="0"/>
              </a:defRPr>
            </a:lvl1pPr>
            <a:lvl2pPr marL="800100" indent="-457200" algn="l" defTabSz="685800" rtl="0" eaLnBrk="0" fontAlgn="base" hangingPunct="0">
              <a:lnSpc>
                <a:spcPct val="90000"/>
              </a:lnSpc>
              <a:spcBef>
                <a:spcPts val="375"/>
              </a:spcBef>
              <a:spcAft>
                <a:spcPct val="0"/>
              </a:spcAft>
              <a:buFont typeface="+mj-lt"/>
              <a:buAutoNum type="arabicPeriod"/>
              <a:defRPr sz="2000" kern="1200">
                <a:solidFill>
                  <a:schemeClr val="tx1"/>
                </a:solidFill>
                <a:latin typeface="Arial" panose="020B0604020202020204" pitchFamily="34" charset="0"/>
                <a:ea typeface="+mn-ea"/>
                <a:cs typeface="Arial" panose="020B0604020202020204" pitchFamily="34" charset="0"/>
              </a:defRPr>
            </a:lvl2pPr>
            <a:lvl3pPr marL="1143000" indent="-457200" algn="l" defTabSz="685800" rtl="0" eaLnBrk="0" fontAlgn="base" hangingPunct="0">
              <a:lnSpc>
                <a:spcPct val="90000"/>
              </a:lnSpc>
              <a:spcBef>
                <a:spcPts val="375"/>
              </a:spcBef>
              <a:spcAft>
                <a:spcPct val="0"/>
              </a:spcAft>
              <a:buFont typeface="+mj-lt"/>
              <a:buAutoNum type="arabicPeriod"/>
              <a:defRPr sz="2000" kern="1200">
                <a:solidFill>
                  <a:schemeClr val="tx1"/>
                </a:solidFill>
                <a:latin typeface="Arial" panose="020B0604020202020204" pitchFamily="34" charset="0"/>
                <a:ea typeface="+mn-ea"/>
                <a:cs typeface="Arial" panose="020B0604020202020204" pitchFamily="34" charset="0"/>
              </a:defRPr>
            </a:lvl3pPr>
            <a:lvl4pPr marL="1485900" indent="-457200" algn="l" defTabSz="685800" rtl="0" eaLnBrk="0" fontAlgn="base" hangingPunct="0">
              <a:lnSpc>
                <a:spcPct val="90000"/>
              </a:lnSpc>
              <a:spcBef>
                <a:spcPts val="375"/>
              </a:spcBef>
              <a:spcAft>
                <a:spcPct val="0"/>
              </a:spcAft>
              <a:buFont typeface="+mj-lt"/>
              <a:buAutoNum type="arabicPeriod"/>
              <a:defRPr sz="2000" kern="1200">
                <a:solidFill>
                  <a:schemeClr val="tx1"/>
                </a:solidFill>
                <a:latin typeface="Arial" panose="020B0604020202020204" pitchFamily="34" charset="0"/>
                <a:ea typeface="+mn-ea"/>
                <a:cs typeface="Arial" panose="020B0604020202020204" pitchFamily="34" charset="0"/>
              </a:defRPr>
            </a:lvl4pPr>
            <a:lvl5pPr marL="1828800" indent="-457200" algn="l" defTabSz="685800" rtl="0" eaLnBrk="0" fontAlgn="base" hangingPunct="0">
              <a:lnSpc>
                <a:spcPct val="90000"/>
              </a:lnSpc>
              <a:spcBef>
                <a:spcPts val="375"/>
              </a:spcBef>
              <a:spcAft>
                <a:spcPct val="0"/>
              </a:spcAft>
              <a:buFont typeface="+mj-lt"/>
              <a:buAutoNum type="arabicPeriod"/>
              <a:defRPr sz="20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just" defTabSz="685800" rtl="0" eaLnBrk="0" fontAlgn="base" latinLnBrk="0" hangingPunct="0">
              <a:lnSpc>
                <a:spcPct val="100000"/>
              </a:lnSpc>
              <a:spcBef>
                <a:spcPts val="750"/>
              </a:spcBef>
              <a:spcAft>
                <a:spcPct val="0"/>
              </a:spcAft>
              <a:buClrTx/>
              <a:buSzTx/>
              <a:buFont typeface="+mj-lt"/>
              <a:buNone/>
              <a:tabLst/>
              <a:defRPr/>
            </a:pPr>
            <a:r>
              <a:rPr kumimoji="0" lang="en-ZA" sz="20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Regulation 33 provides for the Movement of persons</a:t>
            </a:r>
          </a:p>
          <a:p>
            <a:pPr marL="0" marR="0" lvl="0" indent="0" algn="just" defTabSz="685800" rtl="0" eaLnBrk="0" fontAlgn="base" latinLnBrk="0" hangingPunct="0">
              <a:lnSpc>
                <a:spcPct val="100000"/>
              </a:lnSpc>
              <a:spcBef>
                <a:spcPts val="750"/>
              </a:spcBef>
              <a:spcAft>
                <a:spcPct val="0"/>
              </a:spcAft>
              <a:buClrTx/>
              <a:buSzTx/>
              <a:buFont typeface="+mj-lt"/>
              <a:buNone/>
              <a:tabLst/>
              <a:defRPr/>
            </a:pPr>
            <a:r>
              <a:rPr kumimoji="0" lang="en-ZA" sz="20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33.	(1)	A person may leave his or her place of residence to-</a:t>
            </a:r>
          </a:p>
          <a:p>
            <a:pPr marL="0" marR="0" lvl="0" indent="0" algn="just" defTabSz="685800" rtl="0" eaLnBrk="0" fontAlgn="base" latinLnBrk="0" hangingPunct="0">
              <a:lnSpc>
                <a:spcPct val="100000"/>
              </a:lnSpc>
              <a:spcBef>
                <a:spcPts val="750"/>
              </a:spcBef>
              <a:spcAft>
                <a:spcPct val="0"/>
              </a:spcAft>
              <a:buClrTx/>
              <a:buSzTx/>
              <a:buFont typeface="+mj-lt"/>
              <a:buNone/>
              <a:tabLst/>
              <a:defRPr/>
            </a:pPr>
            <a:r>
              <a:rPr kumimoji="0" lang="en-ZA" sz="20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(a)	</a:t>
            </a:r>
            <a:r>
              <a:rPr kumimoji="0" lang="en-ZA" sz="20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perform any service, as permitted under Alert Level 3;</a:t>
            </a:r>
          </a:p>
          <a:p>
            <a:pPr marL="0" marR="0" lvl="0" indent="0" algn="just" defTabSz="685800" rtl="0" eaLnBrk="0" fontAlgn="base" latinLnBrk="0" hangingPunct="0">
              <a:lnSpc>
                <a:spcPct val="100000"/>
              </a:lnSpc>
              <a:spcBef>
                <a:spcPts val="750"/>
              </a:spcBef>
              <a:spcAft>
                <a:spcPct val="0"/>
              </a:spcAft>
              <a:buClrTx/>
              <a:buSzTx/>
              <a:buFont typeface="+mj-lt"/>
              <a:buNone/>
              <a:tabLst/>
              <a:defRPr/>
            </a:pPr>
            <a:r>
              <a:rPr kumimoji="0" lang="en-ZA" sz="20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(b)	travel to and from work;</a:t>
            </a:r>
          </a:p>
          <a:p>
            <a:pPr marL="0" marR="0" lvl="0" indent="0" algn="just" defTabSz="685800" rtl="0" eaLnBrk="0" fontAlgn="base" latinLnBrk="0" hangingPunct="0">
              <a:lnSpc>
                <a:spcPct val="100000"/>
              </a:lnSpc>
              <a:spcBef>
                <a:spcPts val="750"/>
              </a:spcBef>
              <a:spcAft>
                <a:spcPct val="0"/>
              </a:spcAft>
              <a:buClrTx/>
              <a:buSzTx/>
              <a:buFont typeface="+mj-lt"/>
              <a:buNone/>
              <a:tabLst/>
              <a:defRPr/>
            </a:pPr>
            <a:r>
              <a:rPr kumimoji="0" lang="en-ZA" sz="20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(c)	buy goods or obtain services, except for the goods or services which are 	excluded in this Chapter;</a:t>
            </a:r>
          </a:p>
          <a:p>
            <a:pPr marL="0" marR="0" lvl="0" indent="0" algn="just" defTabSz="685800" rtl="0" eaLnBrk="0" fontAlgn="base" latinLnBrk="0" hangingPunct="0">
              <a:lnSpc>
                <a:spcPct val="100000"/>
              </a:lnSpc>
              <a:spcBef>
                <a:spcPts val="750"/>
              </a:spcBef>
              <a:spcAft>
                <a:spcPct val="0"/>
              </a:spcAft>
              <a:buClrTx/>
              <a:buSzTx/>
              <a:buFont typeface="+mj-lt"/>
              <a:buNone/>
              <a:tabLst/>
              <a:defRPr/>
            </a:pPr>
            <a:r>
              <a:rPr kumimoji="0" lang="en-ZA" sz="20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(d)	move children, as allowed;</a:t>
            </a:r>
          </a:p>
          <a:p>
            <a:pPr marL="0" marR="0" lvl="0" indent="0" algn="just" defTabSz="685800" rtl="0" eaLnBrk="0" fontAlgn="base" latinLnBrk="0" hangingPunct="0">
              <a:lnSpc>
                <a:spcPct val="100000"/>
              </a:lnSpc>
              <a:spcBef>
                <a:spcPts val="750"/>
              </a:spcBef>
              <a:spcAft>
                <a:spcPct val="0"/>
              </a:spcAft>
              <a:buClrTx/>
              <a:buSzTx/>
              <a:buFont typeface="+mj-lt"/>
              <a:buNone/>
              <a:tabLst/>
              <a:defRPr/>
            </a:pPr>
            <a:r>
              <a:rPr kumimoji="0" lang="en-ZA" sz="20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(e)	exercise between the hours of 06h00 to 18h00: Provided that the exercise 	is not done in organised groups and adheres to health protocols and social 	distancing measures;</a:t>
            </a:r>
          </a:p>
          <a:p>
            <a:pPr marL="0" marR="0" lvl="0" indent="0" algn="just" defTabSz="685800" rtl="0" eaLnBrk="0" fontAlgn="base" latinLnBrk="0" hangingPunct="0">
              <a:lnSpc>
                <a:spcPct val="100000"/>
              </a:lnSpc>
              <a:spcBef>
                <a:spcPts val="750"/>
              </a:spcBef>
              <a:spcAft>
                <a:spcPct val="0"/>
              </a:spcAft>
              <a:buClrTx/>
              <a:buSzTx/>
              <a:buFont typeface="+mj-lt"/>
              <a:buNone/>
              <a:tabLst/>
              <a:defRPr/>
            </a:pPr>
            <a:r>
              <a:rPr kumimoji="0" lang="en-ZA" sz="20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(f)	</a:t>
            </a:r>
            <a:r>
              <a:rPr kumimoji="0" lang="en-ZA" sz="20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attend a place of worship in the same or another metropolitan area or 	district within the same province; and</a:t>
            </a:r>
          </a:p>
          <a:p>
            <a:pPr marL="0" marR="0" lvl="0" indent="0" algn="just" defTabSz="685800" rtl="0" eaLnBrk="0" fontAlgn="base" latinLnBrk="0" hangingPunct="0">
              <a:lnSpc>
                <a:spcPct val="100000"/>
              </a:lnSpc>
              <a:spcBef>
                <a:spcPts val="750"/>
              </a:spcBef>
              <a:spcAft>
                <a:spcPct val="0"/>
              </a:spcAft>
              <a:buClrTx/>
              <a:buSzTx/>
              <a:buFont typeface="+mj-lt"/>
              <a:buNone/>
              <a:tabLst/>
              <a:defRPr/>
            </a:pPr>
            <a:r>
              <a:rPr kumimoji="0" lang="en-ZA" sz="20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(g)	attend a school or learning institution, once these are opened.</a:t>
            </a:r>
          </a:p>
        </p:txBody>
      </p:sp>
    </p:spTree>
    <p:extLst>
      <p:ext uri="{BB962C8B-B14F-4D97-AF65-F5344CB8AC3E}">
        <p14:creationId xmlns:p14="http://schemas.microsoft.com/office/powerpoint/2010/main" val="1696466190"/>
      </p:ext>
    </p:extLst>
  </p:cSld>
  <p:clrMapOvr>
    <a:masterClrMapping/>
  </p:clrMapOvr>
  <p:transition spd="slow"/>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3718</TotalTime>
  <Words>2178</Words>
  <Application>Microsoft Office PowerPoint</Application>
  <PresentationFormat>On-screen Show (4:3)</PresentationFormat>
  <Paragraphs>150</Paragraphs>
  <Slides>18</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MS PGothic</vt:lpstr>
      <vt:lpstr>Arial</vt:lpstr>
      <vt:lpstr>Calibri</vt:lpstr>
      <vt:lpstr>Office Theme</vt:lpstr>
      <vt:lpstr>PowerPoint Presentation</vt:lpstr>
      <vt:lpstr>Purpose</vt:lpstr>
      <vt:lpstr>Introduction</vt:lpstr>
      <vt:lpstr>The role of the religious community</vt:lpstr>
      <vt:lpstr>BACKGROUND</vt:lpstr>
      <vt:lpstr>BACKGROUND</vt:lpstr>
      <vt:lpstr>Regulations effective from  1 May 2020:  Alert level 4</vt:lpstr>
      <vt:lpstr>Regulations effective from  1 June 2020:  Alert level 3</vt:lpstr>
      <vt:lpstr>Regulations effective from  1 June 2020:  Movement</vt:lpstr>
      <vt:lpstr>Regulations effective from  1 June 2020:  Gatherings</vt:lpstr>
      <vt:lpstr>Directions on Religious Gatherings</vt:lpstr>
      <vt:lpstr>Directions on Religious Gatherings: Conditions</vt:lpstr>
      <vt:lpstr>Directions on Religious Gatherings: Conditions</vt:lpstr>
      <vt:lpstr>Alert level 3: Specific economic exclusions</vt:lpstr>
      <vt:lpstr>OTHER ISSUES RAISED BY FOR-SA </vt:lpstr>
      <vt:lpstr>OTHER ISSUES RAISED BY FOR-SA </vt:lpstr>
      <vt:lpstr>In the word of our President…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Jurgens Dyssel</dc:creator>
  <cp:lastModifiedBy>Shereen Cassiem</cp:lastModifiedBy>
  <cp:revision>170</cp:revision>
  <cp:lastPrinted>2020-06-22T09:11:38Z</cp:lastPrinted>
  <dcterms:modified xsi:type="dcterms:W3CDTF">2020-06-23T21:08:15Z</dcterms:modified>
</cp:coreProperties>
</file>