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4"/>
    <p:sldMasterId id="2147483844" r:id="rId5"/>
  </p:sldMasterIdLst>
  <p:notesMasterIdLst>
    <p:notesMasterId r:id="rId33"/>
  </p:notesMasterIdLst>
  <p:sldIdLst>
    <p:sldId id="438" r:id="rId6"/>
    <p:sldId id="300" r:id="rId7"/>
    <p:sldId id="431" r:id="rId8"/>
    <p:sldId id="441" r:id="rId9"/>
    <p:sldId id="424" r:id="rId10"/>
    <p:sldId id="425" r:id="rId11"/>
    <p:sldId id="426" r:id="rId12"/>
    <p:sldId id="12281" r:id="rId13"/>
    <p:sldId id="12287" r:id="rId14"/>
    <p:sldId id="12288" r:id="rId15"/>
    <p:sldId id="12291" r:id="rId16"/>
    <p:sldId id="256" r:id="rId17"/>
    <p:sldId id="257" r:id="rId18"/>
    <p:sldId id="12299" r:id="rId19"/>
    <p:sldId id="12300" r:id="rId20"/>
    <p:sldId id="12276" r:id="rId21"/>
    <p:sldId id="443" r:id="rId22"/>
    <p:sldId id="319" r:id="rId23"/>
    <p:sldId id="444" r:id="rId24"/>
    <p:sldId id="12285" r:id="rId25"/>
    <p:sldId id="12292" r:id="rId26"/>
    <p:sldId id="12294" r:id="rId27"/>
    <p:sldId id="12295" r:id="rId28"/>
    <p:sldId id="12296" r:id="rId29"/>
    <p:sldId id="12297" r:id="rId30"/>
    <p:sldId id="12298" r:id="rId31"/>
    <p:sldId id="12293" r:id="rId32"/>
  </p:sldIdLst>
  <p:sldSz cx="13823950" cy="7775575"/>
  <p:notesSz cx="6797675" cy="9926638"/>
  <p:defaultTextStyle>
    <a:defPPr>
      <a:defRPr lang="en-US"/>
    </a:defPPr>
    <a:lvl1pPr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1pPr>
    <a:lvl2pPr marL="498475" indent="-41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2pPr>
    <a:lvl3pPr marL="998538" indent="-84138"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3pPr>
    <a:lvl4pPr marL="1498600" indent="-127000"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4pPr>
    <a:lvl5pPr marL="1997075" indent="-168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4355" userDrawn="1">
          <p15:clr>
            <a:srgbClr val="A4A3A4"/>
          </p15:clr>
        </p15:guide>
        <p15:guide id="3" pos="340" userDrawn="1">
          <p15:clr>
            <a:srgbClr val="A4A3A4"/>
          </p15:clr>
        </p15:guide>
        <p15:guide id="4" pos="8320" userDrawn="1">
          <p15:clr>
            <a:srgbClr val="A4A3A4"/>
          </p15:clr>
        </p15:guide>
        <p15:guide id="5" orient="horz" pos="4593" userDrawn="1">
          <p15:clr>
            <a:srgbClr val="A4A3A4"/>
          </p15:clr>
        </p15:guide>
        <p15:guide id="6" orient="horz" pos="294" userDrawn="1">
          <p15:clr>
            <a:srgbClr val="A4A3A4"/>
          </p15:clr>
        </p15:guide>
        <p15:guide id="7" pos="545" userDrawn="1">
          <p15:clr>
            <a:srgbClr val="A4A3A4"/>
          </p15:clr>
        </p15:guide>
        <p15:guide id="8" pos="81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FF2"/>
    <a:srgbClr val="388E3C"/>
    <a:srgbClr val="F8941D"/>
    <a:srgbClr val="007749"/>
    <a:srgbClr val="71CC98"/>
    <a:srgbClr val="97D700"/>
    <a:srgbClr val="0C2340"/>
    <a:srgbClr val="6BABE5"/>
    <a:srgbClr val="2CD5C4"/>
    <a:srgbClr val="E1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D4967-D254-4A22-A078-245AD0AC8D6D}" v="25" dt="2020-06-18T11:43:37.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4" autoAdjust="0"/>
    <p:restoredTop sz="94660"/>
  </p:normalViewPr>
  <p:slideViewPr>
    <p:cSldViewPr snapToGrid="0" showGuides="1">
      <p:cViewPr varScale="1">
        <p:scale>
          <a:sx n="62" d="100"/>
          <a:sy n="62" d="100"/>
        </p:scale>
        <p:origin x="744" y="60"/>
      </p:cViewPr>
      <p:guideLst>
        <p:guide orient="horz" pos="2449"/>
        <p:guide pos="4355"/>
        <p:guide pos="340"/>
        <p:guide pos="8320"/>
        <p:guide orient="horz" pos="4593"/>
        <p:guide orient="horz" pos="294"/>
        <p:guide pos="545"/>
        <p:guide pos="814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21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Ramawa" userId="7a054e3a-c3a8-477c-8b97-b07fcd366550" providerId="ADAL" clId="{5AED4967-D254-4A22-A078-245AD0AC8D6D}"/>
    <pc:docChg chg="undo custSel addSld delSld modSld sldOrd">
      <pc:chgData name="Aubrey Ramawa" userId="7a054e3a-c3a8-477c-8b97-b07fcd366550" providerId="ADAL" clId="{5AED4967-D254-4A22-A078-245AD0AC8D6D}" dt="2020-06-18T17:42:13.122" v="201" actId="47"/>
      <pc:docMkLst>
        <pc:docMk/>
      </pc:docMkLst>
      <pc:sldChg chg="modSp mod">
        <pc:chgData name="Aubrey Ramawa" userId="7a054e3a-c3a8-477c-8b97-b07fcd366550" providerId="ADAL" clId="{5AED4967-D254-4A22-A078-245AD0AC8D6D}" dt="2020-06-16T16:02:02.076" v="123" actId="20577"/>
        <pc:sldMkLst>
          <pc:docMk/>
          <pc:sldMk cId="4175673755" sldId="319"/>
        </pc:sldMkLst>
        <pc:spChg chg="mod">
          <ac:chgData name="Aubrey Ramawa" userId="7a054e3a-c3a8-477c-8b97-b07fcd366550" providerId="ADAL" clId="{5AED4967-D254-4A22-A078-245AD0AC8D6D}" dt="2020-06-16T16:02:02.076" v="123" actId="20577"/>
          <ac:spMkLst>
            <pc:docMk/>
            <pc:sldMk cId="4175673755" sldId="319"/>
            <ac:spMk id="11" creationId="{781F6B45-C920-43B7-9533-832AD75B3F21}"/>
          </ac:spMkLst>
        </pc:spChg>
      </pc:sldChg>
      <pc:sldChg chg="ord">
        <pc:chgData name="Aubrey Ramawa" userId="7a054e3a-c3a8-477c-8b97-b07fcd366550" providerId="ADAL" clId="{5AED4967-D254-4A22-A078-245AD0AC8D6D}" dt="2020-06-16T14:46:05.861" v="106"/>
        <pc:sldMkLst>
          <pc:docMk/>
          <pc:sldMk cId="4160751592" sldId="424"/>
        </pc:sldMkLst>
      </pc:sldChg>
      <pc:sldChg chg="del ord">
        <pc:chgData name="Aubrey Ramawa" userId="7a054e3a-c3a8-477c-8b97-b07fcd366550" providerId="ADAL" clId="{5AED4967-D254-4A22-A078-245AD0AC8D6D}" dt="2020-06-16T14:46:16.449" v="108"/>
        <pc:sldMkLst>
          <pc:docMk/>
          <pc:sldMk cId="3965609742" sldId="425"/>
        </pc:sldMkLst>
      </pc:sldChg>
      <pc:sldChg chg="del ord">
        <pc:chgData name="Aubrey Ramawa" userId="7a054e3a-c3a8-477c-8b97-b07fcd366550" providerId="ADAL" clId="{5AED4967-D254-4A22-A078-245AD0AC8D6D}" dt="2020-06-16T14:46:47.581" v="110"/>
        <pc:sldMkLst>
          <pc:docMk/>
          <pc:sldMk cId="1249393219" sldId="426"/>
        </pc:sldMkLst>
      </pc:sldChg>
      <pc:sldChg chg="ord">
        <pc:chgData name="Aubrey Ramawa" userId="7a054e3a-c3a8-477c-8b97-b07fcd366550" providerId="ADAL" clId="{5AED4967-D254-4A22-A078-245AD0AC8D6D}" dt="2020-06-16T14:51:11.128" v="122"/>
        <pc:sldMkLst>
          <pc:docMk/>
          <pc:sldMk cId="791246252" sldId="431"/>
        </pc:sldMkLst>
      </pc:sldChg>
      <pc:sldChg chg="modSp del mod">
        <pc:chgData name="Aubrey Ramawa" userId="7a054e3a-c3a8-477c-8b97-b07fcd366550" providerId="ADAL" clId="{5AED4967-D254-4A22-A078-245AD0AC8D6D}" dt="2020-06-16T14:18:40.703" v="83" actId="14100"/>
        <pc:sldMkLst>
          <pc:docMk/>
          <pc:sldMk cId="4254220402" sldId="444"/>
        </pc:sldMkLst>
        <pc:spChg chg="mod">
          <ac:chgData name="Aubrey Ramawa" userId="7a054e3a-c3a8-477c-8b97-b07fcd366550" providerId="ADAL" clId="{5AED4967-D254-4A22-A078-245AD0AC8D6D}" dt="2020-06-16T14:18:40.703" v="83" actId="14100"/>
          <ac:spMkLst>
            <pc:docMk/>
            <pc:sldMk cId="4254220402" sldId="444"/>
            <ac:spMk id="2" creationId="{74FDDD74-7798-4FCA-B753-E14B9361D308}"/>
          </ac:spMkLst>
        </pc:spChg>
        <pc:spChg chg="mod">
          <ac:chgData name="Aubrey Ramawa" userId="7a054e3a-c3a8-477c-8b97-b07fcd366550" providerId="ADAL" clId="{5AED4967-D254-4A22-A078-245AD0AC8D6D}" dt="2020-06-16T13:00:58.443" v="79" actId="207"/>
          <ac:spMkLst>
            <pc:docMk/>
            <pc:sldMk cId="4254220402" sldId="444"/>
            <ac:spMk id="9" creationId="{41FDA5D7-11A8-49C0-8E8D-C6396EA0A4B4}"/>
          </ac:spMkLst>
        </pc:spChg>
        <pc:spChg chg="mod">
          <ac:chgData name="Aubrey Ramawa" userId="7a054e3a-c3a8-477c-8b97-b07fcd366550" providerId="ADAL" clId="{5AED4967-D254-4A22-A078-245AD0AC8D6D}" dt="2020-06-16T13:00:42.613" v="77" actId="207"/>
          <ac:spMkLst>
            <pc:docMk/>
            <pc:sldMk cId="4254220402" sldId="444"/>
            <ac:spMk id="10" creationId="{C1E35DFA-98B6-4C3E-B804-88261487CDBE}"/>
          </ac:spMkLst>
        </pc:spChg>
        <pc:spChg chg="mod">
          <ac:chgData name="Aubrey Ramawa" userId="7a054e3a-c3a8-477c-8b97-b07fcd366550" providerId="ADAL" clId="{5AED4967-D254-4A22-A078-245AD0AC8D6D}" dt="2020-06-16T13:00:51.988" v="78" actId="207"/>
          <ac:spMkLst>
            <pc:docMk/>
            <pc:sldMk cId="4254220402" sldId="444"/>
            <ac:spMk id="11" creationId="{FC083AF0-010A-4A4A-953F-CD772E89B3F2}"/>
          </ac:spMkLst>
        </pc:spChg>
      </pc:sldChg>
      <pc:sldChg chg="ord">
        <pc:chgData name="Aubrey Ramawa" userId="7a054e3a-c3a8-477c-8b97-b07fcd366550" providerId="ADAL" clId="{5AED4967-D254-4A22-A078-245AD0AC8D6D}" dt="2020-06-16T14:49:54.108" v="119"/>
        <pc:sldMkLst>
          <pc:docMk/>
          <pc:sldMk cId="3252817320" sldId="12276"/>
        </pc:sldMkLst>
      </pc:sldChg>
      <pc:sldChg chg="del">
        <pc:chgData name="Aubrey Ramawa" userId="7a054e3a-c3a8-477c-8b97-b07fcd366550" providerId="ADAL" clId="{5AED4967-D254-4A22-A078-245AD0AC8D6D}" dt="2020-06-16T14:43:31.801" v="96" actId="47"/>
        <pc:sldMkLst>
          <pc:docMk/>
          <pc:sldMk cId="3818219108" sldId="12280"/>
        </pc:sldMkLst>
      </pc:sldChg>
      <pc:sldChg chg="del ord">
        <pc:chgData name="Aubrey Ramawa" userId="7a054e3a-c3a8-477c-8b97-b07fcd366550" providerId="ADAL" clId="{5AED4967-D254-4A22-A078-245AD0AC8D6D}" dt="2020-06-16T14:49:09.164" v="117" actId="47"/>
        <pc:sldMkLst>
          <pc:docMk/>
          <pc:sldMk cId="1809354791" sldId="12282"/>
        </pc:sldMkLst>
      </pc:sldChg>
      <pc:sldChg chg="del">
        <pc:chgData name="Aubrey Ramawa" userId="7a054e3a-c3a8-477c-8b97-b07fcd366550" providerId="ADAL" clId="{5AED4967-D254-4A22-A078-245AD0AC8D6D}" dt="2020-06-16T11:25:13.857" v="3" actId="47"/>
        <pc:sldMkLst>
          <pc:docMk/>
          <pc:sldMk cId="1680480831" sldId="12285"/>
        </pc:sldMkLst>
      </pc:sldChg>
      <pc:sldChg chg="modSp del">
        <pc:chgData name="Aubrey Ramawa" userId="7a054e3a-c3a8-477c-8b97-b07fcd366550" providerId="ADAL" clId="{5AED4967-D254-4A22-A078-245AD0AC8D6D}" dt="2020-06-16T13:01:20.243" v="80" actId="207"/>
        <pc:sldMkLst>
          <pc:docMk/>
          <pc:sldMk cId="3320916750" sldId="12285"/>
        </pc:sldMkLst>
        <pc:spChg chg="mod">
          <ac:chgData name="Aubrey Ramawa" userId="7a054e3a-c3a8-477c-8b97-b07fcd366550" providerId="ADAL" clId="{5AED4967-D254-4A22-A078-245AD0AC8D6D}" dt="2020-06-16T13:01:20.243" v="80" actId="207"/>
          <ac:spMkLst>
            <pc:docMk/>
            <pc:sldMk cId="3320916750" sldId="12285"/>
            <ac:spMk id="2" creationId="{6E063C08-26BA-4D43-98BC-5F8955D8926B}"/>
          </ac:spMkLst>
        </pc:spChg>
      </pc:sldChg>
      <pc:sldChg chg="del">
        <pc:chgData name="Aubrey Ramawa" userId="7a054e3a-c3a8-477c-8b97-b07fcd366550" providerId="ADAL" clId="{5AED4967-D254-4A22-A078-245AD0AC8D6D}" dt="2020-06-16T14:50:38.657" v="120" actId="47"/>
        <pc:sldMkLst>
          <pc:docMk/>
          <pc:sldMk cId="1080246203" sldId="12286"/>
        </pc:sldMkLst>
      </pc:sldChg>
      <pc:sldChg chg="add del ord">
        <pc:chgData name="Aubrey Ramawa" userId="7a054e3a-c3a8-477c-8b97-b07fcd366550" providerId="ADAL" clId="{5AED4967-D254-4A22-A078-245AD0AC8D6D}" dt="2020-06-17T15:31:53.808" v="124" actId="47"/>
        <pc:sldMkLst>
          <pc:docMk/>
          <pc:sldMk cId="218926966" sldId="12290"/>
        </pc:sldMkLst>
      </pc:sldChg>
      <pc:sldChg chg="ord">
        <pc:chgData name="Aubrey Ramawa" userId="7a054e3a-c3a8-477c-8b97-b07fcd366550" providerId="ADAL" clId="{5AED4967-D254-4A22-A078-245AD0AC8D6D}" dt="2020-06-16T14:38:57.212" v="95"/>
        <pc:sldMkLst>
          <pc:docMk/>
          <pc:sldMk cId="3940426073" sldId="12291"/>
        </pc:sldMkLst>
      </pc:sldChg>
      <pc:sldChg chg="modSp mod ord">
        <pc:chgData name="Aubrey Ramawa" userId="7a054e3a-c3a8-477c-8b97-b07fcd366550" providerId="ADAL" clId="{5AED4967-D254-4A22-A078-245AD0AC8D6D}" dt="2020-06-18T11:44:29.489" v="198" actId="20577"/>
        <pc:sldMkLst>
          <pc:docMk/>
          <pc:sldMk cId="1878302064" sldId="12293"/>
        </pc:sldMkLst>
        <pc:spChg chg="mod">
          <ac:chgData name="Aubrey Ramawa" userId="7a054e3a-c3a8-477c-8b97-b07fcd366550" providerId="ADAL" clId="{5AED4967-D254-4A22-A078-245AD0AC8D6D}" dt="2020-06-18T11:44:29.489" v="198" actId="20577"/>
          <ac:spMkLst>
            <pc:docMk/>
            <pc:sldMk cId="1878302064" sldId="12293"/>
            <ac:spMk id="7" creationId="{0D452A1B-B127-45BA-9085-9127DB60B3AA}"/>
          </ac:spMkLst>
        </pc:spChg>
      </pc:sldChg>
      <pc:sldChg chg="del">
        <pc:chgData name="Aubrey Ramawa" userId="7a054e3a-c3a8-477c-8b97-b07fcd366550" providerId="ADAL" clId="{5AED4967-D254-4A22-A078-245AD0AC8D6D}" dt="2020-06-16T11:24:45.690" v="2"/>
        <pc:sldMkLst>
          <pc:docMk/>
          <pc:sldMk cId="2517354420" sldId="12294"/>
        </pc:sldMkLst>
      </pc:sldChg>
      <pc:sldChg chg="delSp modSp del mod">
        <pc:chgData name="Aubrey Ramawa" userId="7a054e3a-c3a8-477c-8b97-b07fcd366550" providerId="ADAL" clId="{5AED4967-D254-4A22-A078-245AD0AC8D6D}" dt="2020-06-16T12:59:53.338" v="73" actId="47"/>
        <pc:sldMkLst>
          <pc:docMk/>
          <pc:sldMk cId="3206732511" sldId="12294"/>
        </pc:sldMkLst>
        <pc:spChg chg="mod">
          <ac:chgData name="Aubrey Ramawa" userId="7a054e3a-c3a8-477c-8b97-b07fcd366550" providerId="ADAL" clId="{5AED4967-D254-4A22-A078-245AD0AC8D6D}" dt="2020-06-16T12:55:33.987" v="68" actId="20577"/>
          <ac:spMkLst>
            <pc:docMk/>
            <pc:sldMk cId="3206732511" sldId="12294"/>
            <ac:spMk id="3" creationId="{EC40C9E8-2F54-452A-AAB7-7520BE2DD8C5}"/>
          </ac:spMkLst>
        </pc:spChg>
        <pc:spChg chg="del">
          <ac:chgData name="Aubrey Ramawa" userId="7a054e3a-c3a8-477c-8b97-b07fcd366550" providerId="ADAL" clId="{5AED4967-D254-4A22-A078-245AD0AC8D6D}" dt="2020-06-16T12:55:49.565" v="69" actId="478"/>
          <ac:spMkLst>
            <pc:docMk/>
            <pc:sldMk cId="3206732511" sldId="12294"/>
            <ac:spMk id="5" creationId="{13FF8E1E-AE6A-4632-954E-894F579D907B}"/>
          </ac:spMkLst>
        </pc:spChg>
        <pc:spChg chg="mod">
          <ac:chgData name="Aubrey Ramawa" userId="7a054e3a-c3a8-477c-8b97-b07fcd366550" providerId="ADAL" clId="{5AED4967-D254-4A22-A078-245AD0AC8D6D}" dt="2020-06-16T12:55:57.947" v="70" actId="6549"/>
          <ac:spMkLst>
            <pc:docMk/>
            <pc:sldMk cId="3206732511" sldId="12294"/>
            <ac:spMk id="7" creationId="{0D452A1B-B127-45BA-9085-9127DB60B3AA}"/>
          </ac:spMkLst>
        </pc:spChg>
      </pc:sldChg>
      <pc:sldChg chg="ord">
        <pc:chgData name="Aubrey Ramawa" userId="7a054e3a-c3a8-477c-8b97-b07fcd366550" providerId="ADAL" clId="{5AED4967-D254-4A22-A078-245AD0AC8D6D}" dt="2020-06-18T07:00:15.407" v="162"/>
        <pc:sldMkLst>
          <pc:docMk/>
          <pc:sldMk cId="4063678550" sldId="12294"/>
        </pc:sldMkLst>
      </pc:sldChg>
      <pc:sldChg chg="modSp add del mod">
        <pc:chgData name="Aubrey Ramawa" userId="7a054e3a-c3a8-477c-8b97-b07fcd366550" providerId="ADAL" clId="{5AED4967-D254-4A22-A078-245AD0AC8D6D}" dt="2020-06-16T12:59:55.848" v="74" actId="47"/>
        <pc:sldMkLst>
          <pc:docMk/>
          <pc:sldMk cId="947024465" sldId="12295"/>
        </pc:sldMkLst>
        <pc:spChg chg="mod">
          <ac:chgData name="Aubrey Ramawa" userId="7a054e3a-c3a8-477c-8b97-b07fcd366550" providerId="ADAL" clId="{5AED4967-D254-4A22-A078-245AD0AC8D6D}" dt="2020-06-16T12:56:06.536" v="72" actId="6549"/>
          <ac:spMkLst>
            <pc:docMk/>
            <pc:sldMk cId="947024465" sldId="12295"/>
            <ac:spMk id="7" creationId="{0D452A1B-B127-45BA-9085-9127DB60B3AA}"/>
          </ac:spMkLst>
        </pc:spChg>
      </pc:sldChg>
      <pc:sldChg chg="ord">
        <pc:chgData name="Aubrey Ramawa" userId="7a054e3a-c3a8-477c-8b97-b07fcd366550" providerId="ADAL" clId="{5AED4967-D254-4A22-A078-245AD0AC8D6D}" dt="2020-06-18T07:00:25.514" v="164"/>
        <pc:sldMkLst>
          <pc:docMk/>
          <pc:sldMk cId="2572535090" sldId="12295"/>
        </pc:sldMkLst>
      </pc:sldChg>
      <pc:sldChg chg="ord">
        <pc:chgData name="Aubrey Ramawa" userId="7a054e3a-c3a8-477c-8b97-b07fcd366550" providerId="ADAL" clId="{5AED4967-D254-4A22-A078-245AD0AC8D6D}" dt="2020-06-18T07:00:30.641" v="166"/>
        <pc:sldMkLst>
          <pc:docMk/>
          <pc:sldMk cId="3883138785" sldId="12296"/>
        </pc:sldMkLst>
      </pc:sldChg>
      <pc:sldChg chg="ord">
        <pc:chgData name="Aubrey Ramawa" userId="7a054e3a-c3a8-477c-8b97-b07fcd366550" providerId="ADAL" clId="{5AED4967-D254-4A22-A078-245AD0AC8D6D}" dt="2020-06-18T07:00:57.123" v="168"/>
        <pc:sldMkLst>
          <pc:docMk/>
          <pc:sldMk cId="1738482243" sldId="12297"/>
        </pc:sldMkLst>
      </pc:sldChg>
      <pc:sldChg chg="ord">
        <pc:chgData name="Aubrey Ramawa" userId="7a054e3a-c3a8-477c-8b97-b07fcd366550" providerId="ADAL" clId="{5AED4967-D254-4A22-A078-245AD0AC8D6D}" dt="2020-06-18T07:01:08.470" v="170"/>
        <pc:sldMkLst>
          <pc:docMk/>
          <pc:sldMk cId="837941332" sldId="12298"/>
        </pc:sldMkLst>
      </pc:sldChg>
      <pc:sldChg chg="ord">
        <pc:chgData name="Aubrey Ramawa" userId="7a054e3a-c3a8-477c-8b97-b07fcd366550" providerId="ADAL" clId="{5AED4967-D254-4A22-A078-245AD0AC8D6D}" dt="2020-06-16T14:38:17.606" v="91"/>
        <pc:sldMkLst>
          <pc:docMk/>
          <pc:sldMk cId="2495203639" sldId="12299"/>
        </pc:sldMkLst>
      </pc:sldChg>
      <pc:sldChg chg="ord">
        <pc:chgData name="Aubrey Ramawa" userId="7a054e3a-c3a8-477c-8b97-b07fcd366550" providerId="ADAL" clId="{5AED4967-D254-4A22-A078-245AD0AC8D6D}" dt="2020-06-16T14:38:29.692" v="93"/>
        <pc:sldMkLst>
          <pc:docMk/>
          <pc:sldMk cId="2401601456" sldId="12300"/>
        </pc:sldMkLst>
      </pc:sldChg>
      <pc:sldChg chg="add del">
        <pc:chgData name="Aubrey Ramawa" userId="7a054e3a-c3a8-477c-8b97-b07fcd366550" providerId="ADAL" clId="{5AED4967-D254-4A22-A078-245AD0AC8D6D}" dt="2020-06-18T17:42:13.122" v="201" actId="47"/>
        <pc:sldMkLst>
          <pc:docMk/>
          <pc:sldMk cId="3274992140" sldId="12301"/>
        </pc:sldMkLst>
      </pc:sldChg>
      <pc:sldMasterChg chg="addSldLayout delSldLayout">
        <pc:chgData name="Aubrey Ramawa" userId="7a054e3a-c3a8-477c-8b97-b07fcd366550" providerId="ADAL" clId="{5AED4967-D254-4A22-A078-245AD0AC8D6D}" dt="2020-06-18T17:42:13.122" v="201" actId="47"/>
        <pc:sldMasterMkLst>
          <pc:docMk/>
          <pc:sldMasterMk cId="3544501440" sldId="2147483770"/>
        </pc:sldMasterMkLst>
        <pc:sldLayoutChg chg="del">
          <pc:chgData name="Aubrey Ramawa" userId="7a054e3a-c3a8-477c-8b97-b07fcd366550" providerId="ADAL" clId="{5AED4967-D254-4A22-A078-245AD0AC8D6D}" dt="2020-06-16T11:22:50.398" v="0" actId="2696"/>
          <pc:sldLayoutMkLst>
            <pc:docMk/>
            <pc:sldMasterMk cId="3544501440" sldId="2147483770"/>
            <pc:sldLayoutMk cId="596285775" sldId="2147483846"/>
          </pc:sldLayoutMkLst>
        </pc:sldLayoutChg>
        <pc:sldLayoutChg chg="del">
          <pc:chgData name="Aubrey Ramawa" userId="7a054e3a-c3a8-477c-8b97-b07fcd366550" providerId="ADAL" clId="{5AED4967-D254-4A22-A078-245AD0AC8D6D}" dt="2020-06-16T12:54:29.671" v="4" actId="47"/>
          <pc:sldLayoutMkLst>
            <pc:docMk/>
            <pc:sldMasterMk cId="3544501440" sldId="2147483770"/>
            <pc:sldLayoutMk cId="3510125679" sldId="2147483846"/>
          </pc:sldLayoutMkLst>
        </pc:sldLayoutChg>
        <pc:sldLayoutChg chg="add del">
          <pc:chgData name="Aubrey Ramawa" userId="7a054e3a-c3a8-477c-8b97-b07fcd366550" providerId="ADAL" clId="{5AED4967-D254-4A22-A078-245AD0AC8D6D}" dt="2020-06-18T17:42:13.122" v="201" actId="47"/>
          <pc:sldLayoutMkLst>
            <pc:docMk/>
            <pc:sldMasterMk cId="3544501440" sldId="2147483770"/>
            <pc:sldLayoutMk cId="3738568043" sldId="214748384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GB" sz="1700" b="0" i="0" baseline="0" dirty="0">
                <a:effectLst/>
              </a:rPr>
              <a:t>MCSA: COVID-19 Daily and Accumulative Positive Test Results - Pandemic to Date</a:t>
            </a:r>
            <a:endParaRPr lang="en-GB" sz="1700" dirty="0">
              <a:effectLst/>
            </a:endParaRP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Daily Cases</c:v>
                </c:pt>
              </c:strCache>
            </c:strRef>
          </c:tx>
          <c:spPr>
            <a:solidFill>
              <a:schemeClr val="accent1"/>
            </a:solidFill>
            <a:ln>
              <a:noFill/>
            </a:ln>
            <a:effectLst/>
          </c:spPr>
          <c:invertIfNegative val="0"/>
          <c:cat>
            <c:strRef>
              <c:f>Sheet3!$A$2:$A$54</c:f>
              <c:strCache>
                <c:ptCount val="53"/>
                <c:pt idx="0">
                  <c:v>04-Mar</c:v>
                </c:pt>
                <c:pt idx="1">
                  <c:v>19-Mar</c:v>
                </c:pt>
                <c:pt idx="2">
                  <c:v>21-Mar</c:v>
                </c:pt>
                <c:pt idx="3">
                  <c:v>27-Mar</c:v>
                </c:pt>
                <c:pt idx="4">
                  <c:v>28-Mar</c:v>
                </c:pt>
                <c:pt idx="5">
                  <c:v>07-Apr</c:v>
                </c:pt>
                <c:pt idx="6">
                  <c:v>11-Apr</c:v>
                </c:pt>
                <c:pt idx="7">
                  <c:v>12-Apr</c:v>
                </c:pt>
                <c:pt idx="8">
                  <c:v>13-Apr</c:v>
                </c:pt>
                <c:pt idx="9">
                  <c:v>16-Apr</c:v>
                </c:pt>
                <c:pt idx="10">
                  <c:v>19-Apr</c:v>
                </c:pt>
                <c:pt idx="11">
                  <c:v>22-Apr</c:v>
                </c:pt>
                <c:pt idx="12">
                  <c:v>30-Apr</c:v>
                </c:pt>
                <c:pt idx="13">
                  <c:v>01-May</c:v>
                </c:pt>
                <c:pt idx="14">
                  <c:v>05-May</c:v>
                </c:pt>
                <c:pt idx="15">
                  <c:v>07-May</c:v>
                </c:pt>
                <c:pt idx="16">
                  <c:v>08-May</c:v>
                </c:pt>
                <c:pt idx="17">
                  <c:v>09-May</c:v>
                </c:pt>
                <c:pt idx="18">
                  <c:v>11-May</c:v>
                </c:pt>
                <c:pt idx="19">
                  <c:v>12-May</c:v>
                </c:pt>
                <c:pt idx="20">
                  <c:v>13-May</c:v>
                </c:pt>
                <c:pt idx="21">
                  <c:v>15-May</c:v>
                </c:pt>
                <c:pt idx="22">
                  <c:v>16-May</c:v>
                </c:pt>
                <c:pt idx="23">
                  <c:v>17-May</c:v>
                </c:pt>
                <c:pt idx="24">
                  <c:v>18-May</c:v>
                </c:pt>
                <c:pt idx="25">
                  <c:v>19-May</c:v>
                </c:pt>
                <c:pt idx="26">
                  <c:v>20-May</c:v>
                </c:pt>
                <c:pt idx="27">
                  <c:v>21-May</c:v>
                </c:pt>
                <c:pt idx="28">
                  <c:v>22-May</c:v>
                </c:pt>
                <c:pt idx="29">
                  <c:v>23-May</c:v>
                </c:pt>
                <c:pt idx="30">
                  <c:v>24-May</c:v>
                </c:pt>
                <c:pt idx="31">
                  <c:v>25-May</c:v>
                </c:pt>
                <c:pt idx="32">
                  <c:v>26-May</c:v>
                </c:pt>
                <c:pt idx="33">
                  <c:v>27-May</c:v>
                </c:pt>
                <c:pt idx="34">
                  <c:v>28-May</c:v>
                </c:pt>
                <c:pt idx="35">
                  <c:v>29-May</c:v>
                </c:pt>
                <c:pt idx="36">
                  <c:v>30-May</c:v>
                </c:pt>
                <c:pt idx="37">
                  <c:v>31-May</c:v>
                </c:pt>
                <c:pt idx="38">
                  <c:v>01-Jun</c:v>
                </c:pt>
                <c:pt idx="39">
                  <c:v>02-Jun</c:v>
                </c:pt>
                <c:pt idx="40">
                  <c:v>03-Jun</c:v>
                </c:pt>
                <c:pt idx="41">
                  <c:v>04-Jun</c:v>
                </c:pt>
                <c:pt idx="42">
                  <c:v>05-Jun</c:v>
                </c:pt>
                <c:pt idx="43">
                  <c:v>06-Jun</c:v>
                </c:pt>
                <c:pt idx="44">
                  <c:v>07-Jun</c:v>
                </c:pt>
                <c:pt idx="45">
                  <c:v>08-Jun</c:v>
                </c:pt>
                <c:pt idx="46">
                  <c:v>09-Jun</c:v>
                </c:pt>
                <c:pt idx="47">
                  <c:v>10-Jun</c:v>
                </c:pt>
                <c:pt idx="48">
                  <c:v>11-Jun</c:v>
                </c:pt>
                <c:pt idx="49">
                  <c:v>12-Jun</c:v>
                </c:pt>
                <c:pt idx="50">
                  <c:v>13-Jun</c:v>
                </c:pt>
                <c:pt idx="51">
                  <c:v>14-Jun</c:v>
                </c:pt>
                <c:pt idx="52">
                  <c:v>15-Jun</c:v>
                </c:pt>
              </c:strCache>
            </c:strRef>
          </c:cat>
          <c:val>
            <c:numRef>
              <c:f>Sheet3!$B$2:$B$54</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3</c:v>
                </c:pt>
                <c:pt idx="15">
                  <c:v>2</c:v>
                </c:pt>
                <c:pt idx="16">
                  <c:v>4</c:v>
                </c:pt>
                <c:pt idx="17">
                  <c:v>2</c:v>
                </c:pt>
                <c:pt idx="18">
                  <c:v>1</c:v>
                </c:pt>
                <c:pt idx="19">
                  <c:v>1</c:v>
                </c:pt>
                <c:pt idx="20">
                  <c:v>1</c:v>
                </c:pt>
                <c:pt idx="21">
                  <c:v>41</c:v>
                </c:pt>
                <c:pt idx="22">
                  <c:v>1</c:v>
                </c:pt>
                <c:pt idx="23">
                  <c:v>12</c:v>
                </c:pt>
                <c:pt idx="24">
                  <c:v>1</c:v>
                </c:pt>
                <c:pt idx="25">
                  <c:v>4</c:v>
                </c:pt>
                <c:pt idx="26">
                  <c:v>8</c:v>
                </c:pt>
                <c:pt idx="27">
                  <c:v>9</c:v>
                </c:pt>
                <c:pt idx="28">
                  <c:v>57</c:v>
                </c:pt>
                <c:pt idx="29">
                  <c:v>48</c:v>
                </c:pt>
                <c:pt idx="30">
                  <c:v>108</c:v>
                </c:pt>
                <c:pt idx="31">
                  <c:v>12</c:v>
                </c:pt>
                <c:pt idx="32">
                  <c:v>62</c:v>
                </c:pt>
                <c:pt idx="33">
                  <c:v>15</c:v>
                </c:pt>
                <c:pt idx="34">
                  <c:v>47</c:v>
                </c:pt>
                <c:pt idx="35">
                  <c:v>34</c:v>
                </c:pt>
                <c:pt idx="36">
                  <c:v>19</c:v>
                </c:pt>
                <c:pt idx="37">
                  <c:v>5</c:v>
                </c:pt>
                <c:pt idx="38">
                  <c:v>24</c:v>
                </c:pt>
                <c:pt idx="39">
                  <c:v>28</c:v>
                </c:pt>
                <c:pt idx="40">
                  <c:v>36</c:v>
                </c:pt>
                <c:pt idx="41">
                  <c:v>35</c:v>
                </c:pt>
                <c:pt idx="42">
                  <c:v>79</c:v>
                </c:pt>
                <c:pt idx="43">
                  <c:v>38</c:v>
                </c:pt>
                <c:pt idx="44">
                  <c:v>32</c:v>
                </c:pt>
                <c:pt idx="45">
                  <c:v>21</c:v>
                </c:pt>
                <c:pt idx="46">
                  <c:v>41</c:v>
                </c:pt>
                <c:pt idx="47">
                  <c:v>63</c:v>
                </c:pt>
                <c:pt idx="48">
                  <c:v>82</c:v>
                </c:pt>
                <c:pt idx="49">
                  <c:v>51</c:v>
                </c:pt>
                <c:pt idx="50">
                  <c:v>19</c:v>
                </c:pt>
                <c:pt idx="51">
                  <c:v>16</c:v>
                </c:pt>
                <c:pt idx="52">
                  <c:v>4</c:v>
                </c:pt>
              </c:numCache>
            </c:numRef>
          </c:val>
          <c:extLst>
            <c:ext xmlns:c16="http://schemas.microsoft.com/office/drawing/2014/chart" uri="{C3380CC4-5D6E-409C-BE32-E72D297353CC}">
              <c16:uniqueId val="{00000000-A5AA-4559-80B6-7E677CFB5043}"/>
            </c:ext>
          </c:extLst>
        </c:ser>
        <c:dLbls>
          <c:showLegendKey val="0"/>
          <c:showVal val="0"/>
          <c:showCatName val="0"/>
          <c:showSerName val="0"/>
          <c:showPercent val="0"/>
          <c:showBubbleSize val="0"/>
        </c:dLbls>
        <c:gapWidth val="150"/>
        <c:axId val="764528328"/>
        <c:axId val="764528984"/>
      </c:barChart>
      <c:lineChart>
        <c:grouping val="standard"/>
        <c:varyColors val="0"/>
        <c:ser>
          <c:idx val="1"/>
          <c:order val="1"/>
          <c:tx>
            <c:strRef>
              <c:f>Sheet3!$C$1</c:f>
              <c:strCache>
                <c:ptCount val="1"/>
                <c:pt idx="0">
                  <c:v>Accumulated Cases</c:v>
                </c:pt>
              </c:strCache>
            </c:strRef>
          </c:tx>
          <c:spPr>
            <a:ln w="28575" cap="rnd">
              <a:solidFill>
                <a:schemeClr val="accent2"/>
              </a:solidFill>
              <a:round/>
            </a:ln>
            <a:effectLst/>
          </c:spPr>
          <c:marker>
            <c:symbol val="none"/>
          </c:marker>
          <c:cat>
            <c:strRef>
              <c:f>Sheet3!$A$2:$A$54</c:f>
              <c:strCache>
                <c:ptCount val="53"/>
                <c:pt idx="0">
                  <c:v>04-Mar</c:v>
                </c:pt>
                <c:pt idx="1">
                  <c:v>19-Mar</c:v>
                </c:pt>
                <c:pt idx="2">
                  <c:v>21-Mar</c:v>
                </c:pt>
                <c:pt idx="3">
                  <c:v>27-Mar</c:v>
                </c:pt>
                <c:pt idx="4">
                  <c:v>28-Mar</c:v>
                </c:pt>
                <c:pt idx="5">
                  <c:v>07-Apr</c:v>
                </c:pt>
                <c:pt idx="6">
                  <c:v>11-Apr</c:v>
                </c:pt>
                <c:pt idx="7">
                  <c:v>12-Apr</c:v>
                </c:pt>
                <c:pt idx="8">
                  <c:v>13-Apr</c:v>
                </c:pt>
                <c:pt idx="9">
                  <c:v>16-Apr</c:v>
                </c:pt>
                <c:pt idx="10">
                  <c:v>19-Apr</c:v>
                </c:pt>
                <c:pt idx="11">
                  <c:v>22-Apr</c:v>
                </c:pt>
                <c:pt idx="12">
                  <c:v>30-Apr</c:v>
                </c:pt>
                <c:pt idx="13">
                  <c:v>01-May</c:v>
                </c:pt>
                <c:pt idx="14">
                  <c:v>05-May</c:v>
                </c:pt>
                <c:pt idx="15">
                  <c:v>07-May</c:v>
                </c:pt>
                <c:pt idx="16">
                  <c:v>08-May</c:v>
                </c:pt>
                <c:pt idx="17">
                  <c:v>09-May</c:v>
                </c:pt>
                <c:pt idx="18">
                  <c:v>11-May</c:v>
                </c:pt>
                <c:pt idx="19">
                  <c:v>12-May</c:v>
                </c:pt>
                <c:pt idx="20">
                  <c:v>13-May</c:v>
                </c:pt>
                <c:pt idx="21">
                  <c:v>15-May</c:v>
                </c:pt>
                <c:pt idx="22">
                  <c:v>16-May</c:v>
                </c:pt>
                <c:pt idx="23">
                  <c:v>17-May</c:v>
                </c:pt>
                <c:pt idx="24">
                  <c:v>18-May</c:v>
                </c:pt>
                <c:pt idx="25">
                  <c:v>19-May</c:v>
                </c:pt>
                <c:pt idx="26">
                  <c:v>20-May</c:v>
                </c:pt>
                <c:pt idx="27">
                  <c:v>21-May</c:v>
                </c:pt>
                <c:pt idx="28">
                  <c:v>22-May</c:v>
                </c:pt>
                <c:pt idx="29">
                  <c:v>23-May</c:v>
                </c:pt>
                <c:pt idx="30">
                  <c:v>24-May</c:v>
                </c:pt>
                <c:pt idx="31">
                  <c:v>25-May</c:v>
                </c:pt>
                <c:pt idx="32">
                  <c:v>26-May</c:v>
                </c:pt>
                <c:pt idx="33">
                  <c:v>27-May</c:v>
                </c:pt>
                <c:pt idx="34">
                  <c:v>28-May</c:v>
                </c:pt>
                <c:pt idx="35">
                  <c:v>29-May</c:v>
                </c:pt>
                <c:pt idx="36">
                  <c:v>30-May</c:v>
                </c:pt>
                <c:pt idx="37">
                  <c:v>31-May</c:v>
                </c:pt>
                <c:pt idx="38">
                  <c:v>01-Jun</c:v>
                </c:pt>
                <c:pt idx="39">
                  <c:v>02-Jun</c:v>
                </c:pt>
                <c:pt idx="40">
                  <c:v>03-Jun</c:v>
                </c:pt>
                <c:pt idx="41">
                  <c:v>04-Jun</c:v>
                </c:pt>
                <c:pt idx="42">
                  <c:v>05-Jun</c:v>
                </c:pt>
                <c:pt idx="43">
                  <c:v>06-Jun</c:v>
                </c:pt>
                <c:pt idx="44">
                  <c:v>07-Jun</c:v>
                </c:pt>
                <c:pt idx="45">
                  <c:v>08-Jun</c:v>
                </c:pt>
                <c:pt idx="46">
                  <c:v>09-Jun</c:v>
                </c:pt>
                <c:pt idx="47">
                  <c:v>10-Jun</c:v>
                </c:pt>
                <c:pt idx="48">
                  <c:v>11-Jun</c:v>
                </c:pt>
                <c:pt idx="49">
                  <c:v>12-Jun</c:v>
                </c:pt>
                <c:pt idx="50">
                  <c:v>13-Jun</c:v>
                </c:pt>
                <c:pt idx="51">
                  <c:v>14-Jun</c:v>
                </c:pt>
                <c:pt idx="52">
                  <c:v>15-Jun</c:v>
                </c:pt>
              </c:strCache>
            </c:strRef>
          </c:cat>
          <c:val>
            <c:numRef>
              <c:f>Sheet3!$C$2:$C$54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17</c:v>
                </c:pt>
                <c:pt idx="15">
                  <c:v>19</c:v>
                </c:pt>
                <c:pt idx="16">
                  <c:v>23</c:v>
                </c:pt>
                <c:pt idx="17">
                  <c:v>25</c:v>
                </c:pt>
                <c:pt idx="18">
                  <c:v>26</c:v>
                </c:pt>
                <c:pt idx="19">
                  <c:v>27</c:v>
                </c:pt>
                <c:pt idx="20">
                  <c:v>28</c:v>
                </c:pt>
                <c:pt idx="21">
                  <c:v>69</c:v>
                </c:pt>
                <c:pt idx="22">
                  <c:v>70</c:v>
                </c:pt>
                <c:pt idx="23">
                  <c:v>82</c:v>
                </c:pt>
                <c:pt idx="24">
                  <c:v>83</c:v>
                </c:pt>
                <c:pt idx="25">
                  <c:v>87</c:v>
                </c:pt>
                <c:pt idx="26">
                  <c:v>95</c:v>
                </c:pt>
                <c:pt idx="27">
                  <c:v>104</c:v>
                </c:pt>
                <c:pt idx="28">
                  <c:v>161</c:v>
                </c:pt>
                <c:pt idx="29">
                  <c:v>209</c:v>
                </c:pt>
                <c:pt idx="30">
                  <c:v>317</c:v>
                </c:pt>
                <c:pt idx="31">
                  <c:v>329</c:v>
                </c:pt>
                <c:pt idx="32">
                  <c:v>391</c:v>
                </c:pt>
                <c:pt idx="33">
                  <c:v>406</c:v>
                </c:pt>
                <c:pt idx="34">
                  <c:v>453</c:v>
                </c:pt>
                <c:pt idx="35">
                  <c:v>487</c:v>
                </c:pt>
                <c:pt idx="36">
                  <c:v>506</c:v>
                </c:pt>
                <c:pt idx="37">
                  <c:v>511</c:v>
                </c:pt>
                <c:pt idx="38">
                  <c:v>535</c:v>
                </c:pt>
                <c:pt idx="39">
                  <c:v>563</c:v>
                </c:pt>
                <c:pt idx="40">
                  <c:v>599</c:v>
                </c:pt>
                <c:pt idx="41">
                  <c:v>634</c:v>
                </c:pt>
                <c:pt idx="42">
                  <c:v>713</c:v>
                </c:pt>
                <c:pt idx="43">
                  <c:v>751</c:v>
                </c:pt>
                <c:pt idx="44">
                  <c:v>783</c:v>
                </c:pt>
                <c:pt idx="45">
                  <c:v>804</c:v>
                </c:pt>
                <c:pt idx="46">
                  <c:v>845</c:v>
                </c:pt>
                <c:pt idx="47">
                  <c:v>908</c:v>
                </c:pt>
                <c:pt idx="48">
                  <c:v>990</c:v>
                </c:pt>
                <c:pt idx="49">
                  <c:v>1041</c:v>
                </c:pt>
                <c:pt idx="50">
                  <c:v>1060</c:v>
                </c:pt>
                <c:pt idx="51">
                  <c:v>1076</c:v>
                </c:pt>
                <c:pt idx="52">
                  <c:v>1080</c:v>
                </c:pt>
              </c:numCache>
            </c:numRef>
          </c:val>
          <c:smooth val="0"/>
          <c:extLst>
            <c:ext xmlns:c16="http://schemas.microsoft.com/office/drawing/2014/chart" uri="{C3380CC4-5D6E-409C-BE32-E72D297353CC}">
              <c16:uniqueId val="{00000001-A5AA-4559-80B6-7E677CFB5043}"/>
            </c:ext>
          </c:extLst>
        </c:ser>
        <c:dLbls>
          <c:showLegendKey val="0"/>
          <c:showVal val="0"/>
          <c:showCatName val="0"/>
          <c:showSerName val="0"/>
          <c:showPercent val="0"/>
          <c:showBubbleSize val="0"/>
        </c:dLbls>
        <c:marker val="1"/>
        <c:smooth val="0"/>
        <c:axId val="832700280"/>
        <c:axId val="832703232"/>
      </c:lineChart>
      <c:catAx>
        <c:axId val="76452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528984"/>
        <c:crosses val="autoZero"/>
        <c:auto val="1"/>
        <c:lblAlgn val="ctr"/>
        <c:lblOffset val="100"/>
        <c:noMultiLvlLbl val="0"/>
      </c:catAx>
      <c:valAx>
        <c:axId val="764528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528328"/>
        <c:crosses val="autoZero"/>
        <c:crossBetween val="between"/>
      </c:valAx>
      <c:valAx>
        <c:axId val="8327032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700280"/>
        <c:crosses val="max"/>
        <c:crossBetween val="between"/>
      </c:valAx>
      <c:catAx>
        <c:axId val="832700280"/>
        <c:scaling>
          <c:orientation val="minMax"/>
        </c:scaling>
        <c:delete val="1"/>
        <c:axPos val="b"/>
        <c:numFmt formatCode="General" sourceLinked="1"/>
        <c:majorTickMark val="out"/>
        <c:minorTickMark val="none"/>
        <c:tickLblPos val="nextTo"/>
        <c:crossAx val="8327032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0.269</cdr:x>
      <cdr:y>0.69626</cdr:y>
    </cdr:from>
    <cdr:to>
      <cdr:x>0.27004</cdr:x>
      <cdr:y>0.82561</cdr:y>
    </cdr:to>
    <cdr:cxnSp macro="">
      <cdr:nvCxnSpPr>
        <cdr:cNvPr id="2" name="Straight Arrow Connector 1">
          <a:extLst xmlns:a="http://schemas.openxmlformats.org/drawingml/2006/main">
            <a:ext uri="{FF2B5EF4-FFF2-40B4-BE49-F238E27FC236}">
              <a16:creationId xmlns:a16="http://schemas.microsoft.com/office/drawing/2014/main" id="{52F659D6-B91C-48F9-9DFF-F1AFBBDC7347}"/>
            </a:ext>
            <a:ext uri="{C183D7F6-B498-43B3-948B-1728B52AA6E4}">
              <adec:decorative xmlns:adec="http://schemas.microsoft.com/office/drawing/2017/decorative" xmlns="" val="0"/>
            </a:ext>
          </a:extLst>
        </cdr:cNvPr>
        <cdr:cNvCxnSpPr/>
      </cdr:nvCxnSpPr>
      <cdr:spPr>
        <a:xfrm xmlns:a="http://schemas.openxmlformats.org/drawingml/2006/main">
          <a:off x="2785623" y="3766907"/>
          <a:ext cx="10751" cy="69981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0.24061</cdr:x>
      <cdr:y>0.6407</cdr:y>
    </cdr:from>
    <cdr:to>
      <cdr:x>0.3195</cdr:x>
      <cdr:y>0.69593</cdr:y>
    </cdr:to>
    <cdr:sp macro="" textlink="">
      <cdr:nvSpPr>
        <cdr:cNvPr id="3" name="TextBox 2">
          <a:extLst xmlns:a="http://schemas.openxmlformats.org/drawingml/2006/main">
            <a:ext uri="{FF2B5EF4-FFF2-40B4-BE49-F238E27FC236}">
              <a16:creationId xmlns:a16="http://schemas.microsoft.com/office/drawing/2014/main" id="{62A08A9B-2A5A-4B2A-BF42-F286D400CA2B}"/>
            </a:ext>
          </a:extLst>
        </cdr:cNvPr>
        <cdr:cNvSpPr txBox="1"/>
      </cdr:nvSpPr>
      <cdr:spPr>
        <a:xfrm xmlns:a="http://schemas.openxmlformats.org/drawingml/2006/main">
          <a:off x="2491623" y="3466314"/>
          <a:ext cx="817032" cy="298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Level</a:t>
          </a:r>
          <a:r>
            <a:rPr lang="en-GB" sz="1100" baseline="0"/>
            <a:t> 4</a:t>
          </a:r>
          <a:endParaRPr lang="en-GB" sz="1100"/>
        </a:p>
      </cdr:txBody>
    </cdr:sp>
  </cdr:relSizeAnchor>
  <cdr:relSizeAnchor xmlns:cdr="http://schemas.openxmlformats.org/drawingml/2006/chartDrawing">
    <cdr:from>
      <cdr:x>0.67452</cdr:x>
      <cdr:y>0.38421</cdr:y>
    </cdr:from>
    <cdr:to>
      <cdr:x>0.7381</cdr:x>
      <cdr:y>0.45359</cdr:y>
    </cdr:to>
    <cdr:sp macro="" textlink="">
      <cdr:nvSpPr>
        <cdr:cNvPr id="4" name="TextBox 1">
          <a:extLst xmlns:a="http://schemas.openxmlformats.org/drawingml/2006/main">
            <a:ext uri="{FF2B5EF4-FFF2-40B4-BE49-F238E27FC236}">
              <a16:creationId xmlns:a16="http://schemas.microsoft.com/office/drawing/2014/main" id="{58E92A35-0A41-4DBF-9FF0-CA8BC6F0C507}"/>
            </a:ext>
          </a:extLst>
        </cdr:cNvPr>
        <cdr:cNvSpPr txBox="1"/>
      </cdr:nvSpPr>
      <cdr:spPr>
        <a:xfrm xmlns:a="http://schemas.openxmlformats.org/drawingml/2006/main">
          <a:off x="6985046" y="2078673"/>
          <a:ext cx="658449" cy="375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Level</a:t>
          </a:r>
          <a:r>
            <a:rPr lang="en-GB" sz="1100" baseline="0" dirty="0"/>
            <a:t> 3</a:t>
          </a:r>
          <a:endParaRPr lang="en-GB" sz="1100" dirty="0"/>
        </a:p>
      </cdr:txBody>
    </cdr:sp>
  </cdr:relSizeAnchor>
  <cdr:relSizeAnchor xmlns:cdr="http://schemas.openxmlformats.org/drawingml/2006/chartDrawing">
    <cdr:from>
      <cdr:x>0.70419</cdr:x>
      <cdr:y>0.45634</cdr:y>
    </cdr:from>
    <cdr:to>
      <cdr:x>0.70572</cdr:x>
      <cdr:y>0.69161</cdr:y>
    </cdr:to>
    <cdr:cxnSp macro="">
      <cdr:nvCxnSpPr>
        <cdr:cNvPr id="5" name="Straight Arrow Connector 4">
          <a:extLst xmlns:a="http://schemas.openxmlformats.org/drawingml/2006/main">
            <a:ext uri="{FF2B5EF4-FFF2-40B4-BE49-F238E27FC236}">
              <a16:creationId xmlns:a16="http://schemas.microsoft.com/office/drawing/2014/main" id="{450BA886-5D42-4A97-8558-E04E8EAF724F}"/>
            </a:ext>
            <a:ext uri="{C183D7F6-B498-43B3-948B-1728B52AA6E4}">
              <adec:decorative xmlns:adec="http://schemas.microsoft.com/office/drawing/2017/decorative" xmlns="" val="0"/>
            </a:ext>
          </a:extLst>
        </cdr:cNvPr>
        <cdr:cNvCxnSpPr/>
      </cdr:nvCxnSpPr>
      <cdr:spPr>
        <a:xfrm xmlns:a="http://schemas.openxmlformats.org/drawingml/2006/main">
          <a:off x="7292340" y="2468880"/>
          <a:ext cx="15778" cy="12728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4449E-7ADD-45CA-873C-86F602CE56D4}" type="datetimeFigureOut">
              <a:rPr lang="en-ZA" smtClean="0"/>
              <a:t>2020/06/19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03B3F5-6737-4332-ABA7-089A19549D36}" type="slidenum">
              <a:rPr lang="en-ZA" smtClean="0"/>
              <a:t>‹#›</a:t>
            </a:fld>
            <a:endParaRPr lang="en-ZA"/>
          </a:p>
        </p:txBody>
      </p:sp>
    </p:spTree>
    <p:extLst>
      <p:ext uri="{BB962C8B-B14F-4D97-AF65-F5344CB8AC3E}">
        <p14:creationId xmlns:p14="http://schemas.microsoft.com/office/powerpoint/2010/main" val="24372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9" name="Picture 8" descr="A view of a city at sunset&#10;&#10;Description automatically generated">
            <a:extLst>
              <a:ext uri="{FF2B5EF4-FFF2-40B4-BE49-F238E27FC236}">
                <a16:creationId xmlns:a16="http://schemas.microsoft.com/office/drawing/2014/main" id="{6A227146-F9E1-4111-817B-9ED14ABCDE0C}"/>
              </a:ext>
            </a:extLst>
          </p:cNvPr>
          <p:cNvPicPr>
            <a:picLocks noChangeAspect="1"/>
          </p:cNvPicPr>
          <p:nvPr userDrawn="1"/>
        </p:nvPicPr>
        <p:blipFill rotWithShape="1">
          <a:blip r:embed="rId2"/>
          <a:srcRect l="6859" r="19241"/>
          <a:stretch/>
        </p:blipFill>
        <p:spPr>
          <a:xfrm>
            <a:off x="-42817" y="4246"/>
            <a:ext cx="13866768" cy="5271398"/>
          </a:xfrm>
          <a:prstGeom prst="rect">
            <a:avLst/>
          </a:prstGeom>
        </p:spPr>
      </p:pic>
      <p:sp>
        <p:nvSpPr>
          <p:cNvPr id="19" name="Rectangle 18"/>
          <p:cNvSpPr/>
          <p:nvPr userDrawn="1"/>
        </p:nvSpPr>
        <p:spPr>
          <a:xfrm>
            <a:off x="-25377" y="5184501"/>
            <a:ext cx="11225190" cy="2609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 name="Rectangle 2">
            <a:extLst>
              <a:ext uri="{FF2B5EF4-FFF2-40B4-BE49-F238E27FC236}">
                <a16:creationId xmlns:a16="http://schemas.microsoft.com/office/drawing/2014/main" id="{56941A14-BD55-4756-A1EC-9A59AD20AF23}"/>
              </a:ext>
            </a:extLst>
          </p:cNvPr>
          <p:cNvSpPr/>
          <p:nvPr userDrawn="1"/>
        </p:nvSpPr>
        <p:spPr>
          <a:xfrm>
            <a:off x="-42818" y="5363886"/>
            <a:ext cx="2390233" cy="2430285"/>
          </a:xfrm>
          <a:prstGeom prst="rect">
            <a:avLst/>
          </a:prstGeom>
          <a:solidFill>
            <a:srgbClr val="E15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t>2020/06/19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2581319" y="5793859"/>
            <a:ext cx="8618493" cy="1522318"/>
          </a:xfrm>
        </p:spPr>
        <p:txBody>
          <a:bodyPr anchor="t" anchorCtr="0">
            <a:normAutofit/>
          </a:bodyPr>
          <a:lstStyle>
            <a:lvl1pPr algn="l">
              <a:lnSpc>
                <a:spcPct val="100000"/>
              </a:lnSpc>
              <a:spcBef>
                <a:spcPts val="300"/>
              </a:spcBef>
              <a:defRPr sz="3600">
                <a:solidFill>
                  <a:schemeClr val="bg1"/>
                </a:solidFill>
              </a:defRPr>
            </a:lvl1pPr>
          </a:lstStyle>
          <a:p>
            <a:r>
              <a:rPr lang="en-US" dirty="0"/>
              <a:t>Click to edit Master 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1" y="5184497"/>
            <a:ext cx="2738909"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2420026" y="6697887"/>
            <a:ext cx="7540598" cy="669205"/>
          </a:xfrm>
        </p:spPr>
        <p:txBody>
          <a:bodyPr anchor="b" anchorCtr="0">
            <a:normAutofit/>
          </a:bodyPr>
          <a:lstStyle>
            <a:lvl1pPr marL="0" indent="0">
              <a:lnSpc>
                <a:spcPct val="100000"/>
              </a:lnSpc>
              <a:spcBef>
                <a:spcPts val="0"/>
              </a:spcBef>
              <a:buFontTx/>
              <a:buNone/>
              <a:defRPr sz="1600">
                <a:solidFill>
                  <a:schemeClr val="bg1"/>
                </a:solidFill>
              </a:defRPr>
            </a:lvl1pPr>
          </a:lstStyle>
          <a:p>
            <a:pPr lvl="0"/>
            <a:r>
              <a:rPr lang="en-US" dirty="0"/>
              <a:t>Click to edit Master text styles</a:t>
            </a:r>
          </a:p>
        </p:txBody>
      </p:sp>
      <p:pic>
        <p:nvPicPr>
          <p:cNvPr id="25" name="Picture 24" descr="A picture containing drawing, light&#10;&#10;Description automatically generated">
            <a:extLst>
              <a:ext uri="{FF2B5EF4-FFF2-40B4-BE49-F238E27FC236}">
                <a16:creationId xmlns:a16="http://schemas.microsoft.com/office/drawing/2014/main" id="{FB9003AA-A285-4AC2-B295-BC5BFD82A0F1}"/>
              </a:ext>
            </a:extLst>
          </p:cNvPr>
          <p:cNvPicPr>
            <a:picLocks noChangeAspect="1"/>
          </p:cNvPicPr>
          <p:nvPr userDrawn="1"/>
        </p:nvPicPr>
        <p:blipFill>
          <a:blip r:embed="rId4"/>
          <a:stretch>
            <a:fillRect/>
          </a:stretch>
        </p:blipFill>
        <p:spPr>
          <a:xfrm>
            <a:off x="202296" y="5508857"/>
            <a:ext cx="1998620" cy="1960958"/>
          </a:xfrm>
          <a:prstGeom prst="rect">
            <a:avLst/>
          </a:prstGeom>
        </p:spPr>
      </p:pic>
    </p:spTree>
    <p:extLst>
      <p:ext uri="{BB962C8B-B14F-4D97-AF65-F5344CB8AC3E}">
        <p14:creationId xmlns:p14="http://schemas.microsoft.com/office/powerpoint/2010/main" val="326956517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spTree>
    <p:extLst>
      <p:ext uri="{BB962C8B-B14F-4D97-AF65-F5344CB8AC3E}">
        <p14:creationId xmlns:p14="http://schemas.microsoft.com/office/powerpoint/2010/main" val="144341977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86E66856-56FB-4C16-B6C4-27C890B85510}"/>
              </a:ext>
            </a:extLst>
          </p:cNvPr>
          <p:cNvPicPr>
            <a:picLocks noChangeAspect="1"/>
          </p:cNvPicPr>
          <p:nvPr userDrawn="1"/>
        </p:nvPicPr>
        <p:blipFill rotWithShape="1">
          <a:blip r:embed="rId2"/>
          <a:srcRect l="8552" t="2823" r="68796" b="84113"/>
          <a:stretch/>
        </p:blipFill>
        <p:spPr>
          <a:xfrm>
            <a:off x="618564" y="301408"/>
            <a:ext cx="2985247" cy="1217210"/>
          </a:xfrm>
          <a:prstGeom prst="rect">
            <a:avLst/>
          </a:prstGeom>
        </p:spPr>
      </p:pic>
      <p:sp>
        <p:nvSpPr>
          <p:cNvPr id="3" name="Content Placeholder 2"/>
          <p:cNvSpPr>
            <a:spLocks noGrp="1"/>
          </p:cNvSpPr>
          <p:nvPr>
            <p:ph idx="1"/>
          </p:nvPr>
        </p:nvSpPr>
        <p:spPr>
          <a:xfrm>
            <a:off x="899886" y="2447365"/>
            <a:ext cx="12035063" cy="5017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9000" y="672353"/>
            <a:ext cx="12045949" cy="1538537"/>
          </a:xfrm>
        </p:spPr>
        <p:txBody>
          <a:bodyPr anchor="b" anchorCtr="0"/>
          <a:lstStyle/>
          <a:p>
            <a:r>
              <a:rPr lang="en-US" dirty="0"/>
              <a:t>Click to edit Master title style</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a:xfrm>
            <a:off x="11079047" y="7051016"/>
            <a:ext cx="2249097" cy="413977"/>
          </a:xfrm>
        </p:spPr>
        <p:txBody>
          <a:bodyPr/>
          <a:lstStyle/>
          <a:p>
            <a:pPr>
              <a:defRPr/>
            </a:pPr>
            <a:fld id="{32C6EAD3-2F72-4062-B8AD-66032594F5B0}" type="slidenum">
              <a:rPr lang="en-ZA" smtClean="0"/>
              <a:pPr>
                <a:defRPr/>
              </a:pPr>
              <a:t>‹#›</a:t>
            </a:fld>
            <a:endParaRPr lang="en-ZA"/>
          </a:p>
        </p:txBody>
      </p:sp>
      <p:cxnSp>
        <p:nvCxnSpPr>
          <p:cNvPr id="8" name="Straight Connector 7">
            <a:extLst>
              <a:ext uri="{FF2B5EF4-FFF2-40B4-BE49-F238E27FC236}">
                <a16:creationId xmlns:a16="http://schemas.microsoft.com/office/drawing/2014/main" id="{77BE390A-419D-4B5B-9393-D7AC29510EF5}"/>
              </a:ext>
            </a:extLst>
          </p:cNvPr>
          <p:cNvCxnSpPr/>
          <p:nvPr userDrawn="1"/>
        </p:nvCxnSpPr>
        <p:spPr>
          <a:xfrm>
            <a:off x="899886" y="1538539"/>
            <a:ext cx="1203506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384B1FEF-217E-4271-B318-A6CF0CA7D410}"/>
              </a:ext>
            </a:extLst>
          </p:cNvPr>
          <p:cNvPicPr>
            <a:picLocks noChangeAspect="1"/>
          </p:cNvPicPr>
          <p:nvPr userDrawn="1"/>
        </p:nvPicPr>
        <p:blipFill>
          <a:blip r:embed="rId3"/>
          <a:stretch>
            <a:fillRect/>
          </a:stretch>
        </p:blipFill>
        <p:spPr>
          <a:xfrm>
            <a:off x="11065995" y="628404"/>
            <a:ext cx="1868954" cy="563218"/>
          </a:xfrm>
          <a:prstGeom prst="rect">
            <a:avLst/>
          </a:prstGeom>
        </p:spPr>
      </p:pic>
    </p:spTree>
    <p:extLst>
      <p:ext uri="{BB962C8B-B14F-4D97-AF65-F5344CB8AC3E}">
        <p14:creationId xmlns:p14="http://schemas.microsoft.com/office/powerpoint/2010/main" val="46147171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4" name="Picture 33" descr="A group of people standing in front of a crowd&#10;&#10;Description automatically generated">
            <a:extLst>
              <a:ext uri="{FF2B5EF4-FFF2-40B4-BE49-F238E27FC236}">
                <a16:creationId xmlns:a16="http://schemas.microsoft.com/office/drawing/2014/main" id="{4EFFF7A5-CB37-48DA-A999-FD071480A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 y="0"/>
            <a:ext cx="13822680" cy="5745480"/>
          </a:xfrm>
          <a:prstGeom prst="rect">
            <a:avLst/>
          </a:prstGeom>
        </p:spPr>
      </p:pic>
      <p:sp>
        <p:nvSpPr>
          <p:cNvPr id="2" name="Title 1"/>
          <p:cNvSpPr>
            <a:spLocks noGrp="1"/>
          </p:cNvSpPr>
          <p:nvPr>
            <p:ph type="title"/>
          </p:nvPr>
        </p:nvSpPr>
        <p:spPr>
          <a:xfrm>
            <a:off x="859973" y="5853531"/>
            <a:ext cx="12045949" cy="1299350"/>
          </a:xfrm>
        </p:spPr>
        <p:txBody>
          <a:bodyPr>
            <a:normAutofit/>
          </a:bodyPr>
          <a:lstStyle>
            <a:lvl1pPr>
              <a:defRPr sz="3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13" name="Group 12">
            <a:extLst>
              <a:ext uri="{FF2B5EF4-FFF2-40B4-BE49-F238E27FC236}">
                <a16:creationId xmlns:a16="http://schemas.microsoft.com/office/drawing/2014/main" id="{F09B8477-3613-4D09-BF38-390F4E223245}"/>
              </a:ext>
            </a:extLst>
          </p:cNvPr>
          <p:cNvGrpSpPr/>
          <p:nvPr userDrawn="1"/>
        </p:nvGrpSpPr>
        <p:grpSpPr>
          <a:xfrm>
            <a:off x="-19102" y="7187463"/>
            <a:ext cx="10393329" cy="144000"/>
            <a:chOff x="2627313" y="1295400"/>
            <a:chExt cx="8280400" cy="179388"/>
          </a:xfrm>
          <a:effectLst/>
        </p:grpSpPr>
        <p:sp>
          <p:nvSpPr>
            <p:cNvPr id="14" name="Rectangle 13">
              <a:extLst>
                <a:ext uri="{FF2B5EF4-FFF2-40B4-BE49-F238E27FC236}">
                  <a16:creationId xmlns:a16="http://schemas.microsoft.com/office/drawing/2014/main" id="{6C217650-C738-487F-8088-2CB5186DD2C8}"/>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a:extLst>
                <a:ext uri="{FF2B5EF4-FFF2-40B4-BE49-F238E27FC236}">
                  <a16:creationId xmlns:a16="http://schemas.microsoft.com/office/drawing/2014/main" id="{0D79206B-3322-44F6-9887-A062233D8861}"/>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a:extLst>
                <a:ext uri="{FF2B5EF4-FFF2-40B4-BE49-F238E27FC236}">
                  <a16:creationId xmlns:a16="http://schemas.microsoft.com/office/drawing/2014/main" id="{F0195C00-3BCF-4157-8F42-8643052098A5}"/>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a:extLst>
                <a:ext uri="{FF2B5EF4-FFF2-40B4-BE49-F238E27FC236}">
                  <a16:creationId xmlns:a16="http://schemas.microsoft.com/office/drawing/2014/main" id="{7C7A6778-233A-4876-B6DA-1423AF722E63}"/>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8" name="TextBox 17">
            <a:extLst>
              <a:ext uri="{FF2B5EF4-FFF2-40B4-BE49-F238E27FC236}">
                <a16:creationId xmlns:a16="http://schemas.microsoft.com/office/drawing/2014/main" id="{463A45B3-78A0-4D62-A95A-1C3B65B90CE2}"/>
              </a:ext>
            </a:extLst>
          </p:cNvPr>
          <p:cNvSpPr txBox="1"/>
          <p:nvPr userDrawn="1"/>
        </p:nvSpPr>
        <p:spPr>
          <a:xfrm>
            <a:off x="10469888" y="7133778"/>
            <a:ext cx="481222" cy="246221"/>
          </a:xfrm>
          <a:prstGeom prst="rect">
            <a:avLst/>
          </a:prstGeom>
          <a:noFill/>
        </p:spPr>
        <p:txBody>
          <a:bodyPr wrap="none" rtlCol="0">
            <a:spAutoFit/>
          </a:bodyPr>
          <a:lstStyle/>
          <a:p>
            <a:r>
              <a:rPr lang="en-US" sz="1000" dirty="0">
                <a:solidFill>
                  <a:schemeClr val="tx1"/>
                </a:solidFill>
              </a:rPr>
              <a:t>Page</a:t>
            </a:r>
            <a:endParaRPr lang="en-ZA" sz="1000" dirty="0">
              <a:solidFill>
                <a:schemeClr val="tx1"/>
              </a:solidFill>
            </a:endParaRPr>
          </a:p>
        </p:txBody>
      </p:sp>
      <p:sp>
        <p:nvSpPr>
          <p:cNvPr id="8" name="Text Placeholder 7">
            <a:extLst>
              <a:ext uri="{FF2B5EF4-FFF2-40B4-BE49-F238E27FC236}">
                <a16:creationId xmlns:a16="http://schemas.microsoft.com/office/drawing/2014/main" id="{C564F074-D5B2-4FBC-94C5-4502E2B4CCE9}"/>
              </a:ext>
            </a:extLst>
          </p:cNvPr>
          <p:cNvSpPr>
            <a:spLocks noGrp="1"/>
          </p:cNvSpPr>
          <p:nvPr>
            <p:ph type="body" sz="quarter" idx="13"/>
          </p:nvPr>
        </p:nvSpPr>
        <p:spPr>
          <a:xfrm>
            <a:off x="887269" y="6296056"/>
            <a:ext cx="12045950" cy="1299349"/>
          </a:xfrm>
        </p:spPr>
        <p:txBody>
          <a:bodyPr>
            <a:normAutofit/>
          </a:bodyPr>
          <a:lstStyle>
            <a:lvl1pPr marL="0" indent="0">
              <a:spcBef>
                <a:spcPts val="600"/>
              </a:spcBef>
              <a:buFontTx/>
              <a:buNone/>
              <a:defRPr sz="2000">
                <a:solidFill>
                  <a:schemeClr val="tx1"/>
                </a:solidFill>
              </a:defRPr>
            </a:lvl1pPr>
          </a:lstStyle>
          <a:p>
            <a:pPr lvl="0"/>
            <a:r>
              <a:rPr lang="en-US" dirty="0"/>
              <a:t>Click to edit Master text styles</a:t>
            </a:r>
          </a:p>
        </p:txBody>
      </p:sp>
      <p:pic>
        <p:nvPicPr>
          <p:cNvPr id="19" name="Picture 18">
            <a:extLst>
              <a:ext uri="{FF2B5EF4-FFF2-40B4-BE49-F238E27FC236}">
                <a16:creationId xmlns:a16="http://schemas.microsoft.com/office/drawing/2014/main" id="{B818BE94-5A5F-4345-9BF1-C97DBD4BFC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26586162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_Ma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887" y="83268"/>
            <a:ext cx="12523193" cy="816333"/>
          </a:xfrm>
        </p:spPr>
        <p:txBody>
          <a:bodyPr anchor="b" anchorCtr="0"/>
          <a:lstStyle>
            <a:lvl1pPr>
              <a:defRPr baseline="0">
                <a:solidFill>
                  <a:schemeClr val="tx2"/>
                </a:solidFill>
              </a:defRPr>
            </a:lvl1pPr>
          </a:lstStyle>
          <a:p>
            <a:r>
              <a:rPr lang="en-US" dirty="0"/>
              <a:t>Click to insert slide title</a:t>
            </a:r>
          </a:p>
        </p:txBody>
      </p:sp>
      <p:sp>
        <p:nvSpPr>
          <p:cNvPr id="6" name="Text Placeholder 5"/>
          <p:cNvSpPr>
            <a:spLocks noGrp="1"/>
          </p:cNvSpPr>
          <p:nvPr>
            <p:ph type="body" sz="quarter" idx="17"/>
          </p:nvPr>
        </p:nvSpPr>
        <p:spPr>
          <a:xfrm>
            <a:off x="625887" y="1339127"/>
            <a:ext cx="12523193" cy="5558890"/>
          </a:xfrm>
        </p:spPr>
        <p:txBody>
          <a:bodyPr/>
          <a:lstStyle/>
          <a:p>
            <a:pPr lvl="0"/>
            <a:r>
              <a:rPr lang="en-US"/>
              <a:t>Click to edit Master text styles</a:t>
            </a:r>
          </a:p>
          <a:p>
            <a:pPr lvl="1"/>
            <a:r>
              <a:rPr lang="en-US"/>
              <a:t>Second level</a:t>
            </a:r>
          </a:p>
          <a:p>
            <a:pPr lvl="2"/>
            <a:r>
              <a:rPr lang="en-US"/>
              <a:t>Third level</a:t>
            </a:r>
          </a:p>
        </p:txBody>
      </p:sp>
      <p:sp>
        <p:nvSpPr>
          <p:cNvPr id="7" name="Text Placeholder 12"/>
          <p:cNvSpPr>
            <a:spLocks noGrp="1"/>
          </p:cNvSpPr>
          <p:nvPr>
            <p:ph type="body" sz="quarter" idx="16" hasCustomPrompt="1"/>
          </p:nvPr>
        </p:nvSpPr>
        <p:spPr>
          <a:xfrm>
            <a:off x="625887" y="7102100"/>
            <a:ext cx="9683939" cy="489800"/>
          </a:xfrm>
          <a:prstGeom prst="rect">
            <a:avLst/>
          </a:prstGeom>
        </p:spPr>
        <p:txBody>
          <a:bodyPr>
            <a:normAutofit/>
          </a:bodyPr>
          <a:lstStyle>
            <a:lvl1pPr marL="0" indent="0">
              <a:buNone/>
              <a:defRPr sz="1020"/>
            </a:lvl1pPr>
          </a:lstStyle>
          <a:p>
            <a:pPr lvl="0"/>
            <a:r>
              <a:rPr lang="en-US" dirty="0"/>
              <a:t>Source: Click to insert footnote or source</a:t>
            </a:r>
          </a:p>
        </p:txBody>
      </p:sp>
      <p:cxnSp>
        <p:nvCxnSpPr>
          <p:cNvPr id="8" name="Straight Connector 7"/>
          <p:cNvCxnSpPr/>
          <p:nvPr/>
        </p:nvCxnSpPr>
        <p:spPr>
          <a:xfrm>
            <a:off x="624735" y="1173150"/>
            <a:ext cx="12523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24735" y="1173150"/>
            <a:ext cx="125231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7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42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Rectangle 18"/>
          <p:cNvSpPr/>
          <p:nvPr userDrawn="1"/>
        </p:nvSpPr>
        <p:spPr>
          <a:xfrm>
            <a:off x="-25377" y="5184501"/>
            <a:ext cx="11225190" cy="257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7" name="Rectangle 6"/>
          <p:cNvSpPr/>
          <p:nvPr userDrawn="1"/>
        </p:nvSpPr>
        <p:spPr>
          <a:xfrm>
            <a:off x="-24142" y="0"/>
            <a:ext cx="13848091" cy="5363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t>2020/06/19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889271" y="883305"/>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18" name="Text Placeholder 17"/>
          <p:cNvSpPr>
            <a:spLocks noGrp="1"/>
          </p:cNvSpPr>
          <p:nvPr>
            <p:ph type="body" sz="quarter" idx="13"/>
          </p:nvPr>
        </p:nvSpPr>
        <p:spPr>
          <a:xfrm>
            <a:off x="894882" y="5719043"/>
            <a:ext cx="9065742" cy="1430337"/>
          </a:xfrm>
        </p:spPr>
        <p:txBody>
          <a:bodyPr anchor="b" anchorCtr="0"/>
          <a:lstStyle>
            <a:lvl1pPr marL="0" indent="0">
              <a:spcBef>
                <a:spcPts val="300"/>
              </a:spcBef>
              <a:buFontTx/>
              <a:buNone/>
              <a:defRPr sz="2028">
                <a:solidFill>
                  <a:schemeClr val="bg1"/>
                </a:solidFill>
              </a:defRPr>
            </a:lvl1pPr>
          </a:lstStyle>
          <a:p>
            <a:pPr lvl="0"/>
            <a:r>
              <a:rPr lang="en-US" dirty="0"/>
              <a:t>Click to edit Master text styles</a:t>
            </a:r>
          </a:p>
        </p:txBody>
      </p:sp>
      <p:sp>
        <p:nvSpPr>
          <p:cNvPr id="3" name="Subtitle 2"/>
          <p:cNvSpPr>
            <a:spLocks noGrp="1"/>
          </p:cNvSpPr>
          <p:nvPr>
            <p:ph type="subTitle" idx="1"/>
          </p:nvPr>
        </p:nvSpPr>
        <p:spPr>
          <a:xfrm>
            <a:off x="889274" y="2071869"/>
            <a:ext cx="10310539" cy="1327310"/>
          </a:xfrm>
        </p:spPr>
        <p:txBody>
          <a:bodyPr anchor="t" anchorCtr="0"/>
          <a:lstStyle>
            <a:lvl1pPr marL="0" indent="0" algn="l">
              <a:buNone/>
              <a:defRPr sz="2028">
                <a:solidFill>
                  <a:schemeClr val="bg1"/>
                </a:solidFill>
              </a:defRPr>
            </a:lvl1pPr>
            <a:lvl2pPr marL="656986" indent="0" algn="ctr">
              <a:buNone/>
              <a:defRPr sz="2874"/>
            </a:lvl2pPr>
            <a:lvl3pPr marL="1313973" indent="0" algn="ctr">
              <a:buNone/>
              <a:defRPr sz="2587"/>
            </a:lvl3pPr>
            <a:lvl4pPr marL="1970959" indent="0" algn="ctr">
              <a:buNone/>
              <a:defRPr sz="2299"/>
            </a:lvl4pPr>
            <a:lvl5pPr marL="2627945" indent="0" algn="ctr">
              <a:buNone/>
              <a:defRPr sz="2299"/>
            </a:lvl5pPr>
            <a:lvl6pPr marL="3284932" indent="0" algn="ctr">
              <a:buNone/>
              <a:defRPr sz="2299"/>
            </a:lvl6pPr>
            <a:lvl7pPr marL="3941918" indent="0" algn="ctr">
              <a:buNone/>
              <a:defRPr sz="2299"/>
            </a:lvl7pPr>
            <a:lvl8pPr marL="4598905" indent="0" algn="ctr">
              <a:buNone/>
              <a:defRPr sz="2299"/>
            </a:lvl8pPr>
            <a:lvl9pPr marL="5255891" indent="0" algn="ctr">
              <a:buNone/>
              <a:defRPr sz="2299"/>
            </a:lvl9pPr>
          </a:lstStyle>
          <a:p>
            <a:r>
              <a:rPr lang="en-US" dirty="0"/>
              <a:t>Click to edit Master subtitle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1" y="5184497"/>
            <a:ext cx="2726500"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32011" y="5981265"/>
            <a:ext cx="1432560" cy="999744"/>
          </a:xfrm>
          <a:prstGeom prst="rect">
            <a:avLst/>
          </a:prstGeom>
          <a:noFill/>
          <a:ln>
            <a:noFill/>
          </a:ln>
        </p:spPr>
      </p:pic>
    </p:spTree>
    <p:extLst>
      <p:ext uri="{BB962C8B-B14F-4D97-AF65-F5344CB8AC3E}">
        <p14:creationId xmlns:p14="http://schemas.microsoft.com/office/powerpoint/2010/main" val="4140759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2" name="TextBox 11"/>
          <p:cNvSpPr txBox="1"/>
          <p:nvPr userDrawn="1"/>
        </p:nvSpPr>
        <p:spPr>
          <a:xfrm>
            <a:off x="10469888" y="7133778"/>
            <a:ext cx="481222" cy="246221"/>
          </a:xfrm>
          <a:prstGeom prst="rect">
            <a:avLst/>
          </a:prstGeom>
          <a:noFill/>
        </p:spPr>
        <p:txBody>
          <a:bodyPr wrap="none" rtlCol="0">
            <a:spAutoFit/>
          </a:bodyPr>
          <a:lstStyle/>
          <a:p>
            <a:r>
              <a:rPr lang="en-US" sz="1000" dirty="0"/>
              <a:t>Page</a:t>
            </a:r>
            <a:endParaRPr lang="en-ZA" sz="1000" dirty="0"/>
          </a:p>
        </p:txBody>
      </p:sp>
      <p:grpSp>
        <p:nvGrpSpPr>
          <p:cNvPr id="13" name="Group 12"/>
          <p:cNvGrpSpPr/>
          <p:nvPr userDrawn="1"/>
        </p:nvGrpSpPr>
        <p:grpSpPr>
          <a:xfrm>
            <a:off x="-19102" y="7187463"/>
            <a:ext cx="10393329" cy="144000"/>
            <a:chOff x="2627313" y="1295400"/>
            <a:chExt cx="8280400" cy="179388"/>
          </a:xfrm>
          <a:effectLst/>
        </p:grpSpPr>
        <p:sp>
          <p:nvSpPr>
            <p:cNvPr id="14" name="Rectangle 13"/>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11104140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2" y="-1"/>
            <a:ext cx="13823951" cy="6117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13" name="Group 12">
            <a:extLst>
              <a:ext uri="{FF2B5EF4-FFF2-40B4-BE49-F238E27FC236}">
                <a16:creationId xmlns:a16="http://schemas.microsoft.com/office/drawing/2014/main" id="{C6AAA098-5347-488E-9CC2-03098B5AFF88}"/>
              </a:ext>
            </a:extLst>
          </p:cNvPr>
          <p:cNvGrpSpPr/>
          <p:nvPr userDrawn="1"/>
        </p:nvGrpSpPr>
        <p:grpSpPr>
          <a:xfrm>
            <a:off x="-19102" y="7187463"/>
            <a:ext cx="10393329" cy="144000"/>
            <a:chOff x="2627313" y="1295400"/>
            <a:chExt cx="8280400" cy="179388"/>
          </a:xfrm>
          <a:effectLst/>
        </p:grpSpPr>
        <p:sp>
          <p:nvSpPr>
            <p:cNvPr id="14" name="Rectangle 13">
              <a:extLst>
                <a:ext uri="{FF2B5EF4-FFF2-40B4-BE49-F238E27FC236}">
                  <a16:creationId xmlns:a16="http://schemas.microsoft.com/office/drawing/2014/main" id="{4777FBBC-AE80-4934-BD04-0CFECE812388}"/>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a:extLst>
                <a:ext uri="{FF2B5EF4-FFF2-40B4-BE49-F238E27FC236}">
                  <a16:creationId xmlns:a16="http://schemas.microsoft.com/office/drawing/2014/main" id="{6F3615B9-15F9-4656-AAFF-ED86054C3C32}"/>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a:extLst>
                <a:ext uri="{FF2B5EF4-FFF2-40B4-BE49-F238E27FC236}">
                  <a16:creationId xmlns:a16="http://schemas.microsoft.com/office/drawing/2014/main" id="{45BFF595-823F-4D5A-81DF-D087BB39251B}"/>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a:extLst>
                <a:ext uri="{FF2B5EF4-FFF2-40B4-BE49-F238E27FC236}">
                  <a16:creationId xmlns:a16="http://schemas.microsoft.com/office/drawing/2014/main" id="{4036A9A7-97B2-4262-9636-412532906C38}"/>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8" name="TextBox 17">
            <a:extLst>
              <a:ext uri="{FF2B5EF4-FFF2-40B4-BE49-F238E27FC236}">
                <a16:creationId xmlns:a16="http://schemas.microsoft.com/office/drawing/2014/main" id="{3EE84E0A-D052-4D06-A632-3F43A6F3916D}"/>
              </a:ext>
            </a:extLst>
          </p:cNvPr>
          <p:cNvSpPr txBox="1"/>
          <p:nvPr userDrawn="1"/>
        </p:nvSpPr>
        <p:spPr>
          <a:xfrm>
            <a:off x="10469888" y="7133778"/>
            <a:ext cx="481222" cy="246221"/>
          </a:xfrm>
          <a:prstGeom prst="rect">
            <a:avLst/>
          </a:prstGeom>
          <a:noFill/>
        </p:spPr>
        <p:txBody>
          <a:bodyPr wrap="none" rtlCol="0">
            <a:spAutoFit/>
          </a:bodyPr>
          <a:lstStyle/>
          <a:p>
            <a:r>
              <a:rPr lang="en-US" sz="1000" dirty="0">
                <a:solidFill>
                  <a:schemeClr val="tx1"/>
                </a:solidFill>
              </a:rPr>
              <a:t>Page</a:t>
            </a:r>
            <a:endParaRPr lang="en-ZA" sz="1000" dirty="0">
              <a:solidFill>
                <a:schemeClr val="tx1"/>
              </a:solidFill>
            </a:endParaRPr>
          </a:p>
        </p:txBody>
      </p:sp>
      <p:pic>
        <p:nvPicPr>
          <p:cNvPr id="19" name="Picture 18">
            <a:extLst>
              <a:ext uri="{FF2B5EF4-FFF2-40B4-BE49-F238E27FC236}">
                <a16:creationId xmlns:a16="http://schemas.microsoft.com/office/drawing/2014/main" id="{0A62E7F9-C24E-4B62-9E07-100BC0F538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42831805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13" name="Group 12">
            <a:extLst>
              <a:ext uri="{FF2B5EF4-FFF2-40B4-BE49-F238E27FC236}">
                <a16:creationId xmlns:a16="http://schemas.microsoft.com/office/drawing/2014/main" id="{5518357C-B925-469B-A0D3-74A55BC9C176}"/>
              </a:ext>
            </a:extLst>
          </p:cNvPr>
          <p:cNvGrpSpPr/>
          <p:nvPr userDrawn="1"/>
        </p:nvGrpSpPr>
        <p:grpSpPr>
          <a:xfrm>
            <a:off x="-19102" y="7187463"/>
            <a:ext cx="10393329" cy="144000"/>
            <a:chOff x="2627313" y="1295400"/>
            <a:chExt cx="8280400" cy="179388"/>
          </a:xfrm>
          <a:effectLst/>
        </p:grpSpPr>
        <p:sp>
          <p:nvSpPr>
            <p:cNvPr id="14" name="Rectangle 13">
              <a:extLst>
                <a:ext uri="{FF2B5EF4-FFF2-40B4-BE49-F238E27FC236}">
                  <a16:creationId xmlns:a16="http://schemas.microsoft.com/office/drawing/2014/main" id="{ED29B87F-7007-4CA5-8105-3808061DA41F}"/>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a:extLst>
                <a:ext uri="{FF2B5EF4-FFF2-40B4-BE49-F238E27FC236}">
                  <a16:creationId xmlns:a16="http://schemas.microsoft.com/office/drawing/2014/main" id="{95FB250B-2A3F-42F9-921E-DAB8F2A054AC}"/>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a:extLst>
                <a:ext uri="{FF2B5EF4-FFF2-40B4-BE49-F238E27FC236}">
                  <a16:creationId xmlns:a16="http://schemas.microsoft.com/office/drawing/2014/main" id="{1A196D08-89FD-4B1D-A2F0-052A25C28F28}"/>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a:extLst>
                <a:ext uri="{FF2B5EF4-FFF2-40B4-BE49-F238E27FC236}">
                  <a16:creationId xmlns:a16="http://schemas.microsoft.com/office/drawing/2014/main" id="{8510F14F-2373-4FC3-B273-57A231642160}"/>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8" name="TextBox 17">
            <a:extLst>
              <a:ext uri="{FF2B5EF4-FFF2-40B4-BE49-F238E27FC236}">
                <a16:creationId xmlns:a16="http://schemas.microsoft.com/office/drawing/2014/main" id="{C48C7AA4-24F9-41F0-9904-8380AFE6AB47}"/>
              </a:ext>
            </a:extLst>
          </p:cNvPr>
          <p:cNvSpPr txBox="1"/>
          <p:nvPr userDrawn="1"/>
        </p:nvSpPr>
        <p:spPr>
          <a:xfrm>
            <a:off x="10469888" y="7133778"/>
            <a:ext cx="481222" cy="246221"/>
          </a:xfrm>
          <a:prstGeom prst="rect">
            <a:avLst/>
          </a:prstGeom>
          <a:noFill/>
        </p:spPr>
        <p:txBody>
          <a:bodyPr wrap="none" rtlCol="0">
            <a:spAutoFit/>
          </a:bodyPr>
          <a:lstStyle/>
          <a:p>
            <a:r>
              <a:rPr lang="en-US" sz="1000" dirty="0">
                <a:solidFill>
                  <a:schemeClr val="tx1"/>
                </a:solidFill>
              </a:rPr>
              <a:t>Page</a:t>
            </a:r>
            <a:endParaRPr lang="en-ZA" sz="1000" dirty="0">
              <a:solidFill>
                <a:schemeClr val="tx1"/>
              </a:solidFill>
            </a:endParaRPr>
          </a:p>
        </p:txBody>
      </p:sp>
      <p:pic>
        <p:nvPicPr>
          <p:cNvPr id="19" name="Picture 18">
            <a:extLst>
              <a:ext uri="{FF2B5EF4-FFF2-40B4-BE49-F238E27FC236}">
                <a16:creationId xmlns:a16="http://schemas.microsoft.com/office/drawing/2014/main" id="{23E2EC74-B0E9-4C83-A397-BFA8305941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1235508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13" name="Group 12">
            <a:extLst>
              <a:ext uri="{FF2B5EF4-FFF2-40B4-BE49-F238E27FC236}">
                <a16:creationId xmlns:a16="http://schemas.microsoft.com/office/drawing/2014/main" id="{6DF1498F-C4C2-4394-A32F-E2D34E5F8E49}"/>
              </a:ext>
            </a:extLst>
          </p:cNvPr>
          <p:cNvGrpSpPr/>
          <p:nvPr userDrawn="1"/>
        </p:nvGrpSpPr>
        <p:grpSpPr>
          <a:xfrm>
            <a:off x="-19102" y="7187463"/>
            <a:ext cx="10393329" cy="144000"/>
            <a:chOff x="2627313" y="1295400"/>
            <a:chExt cx="8280400" cy="179388"/>
          </a:xfrm>
          <a:effectLst/>
        </p:grpSpPr>
        <p:sp>
          <p:nvSpPr>
            <p:cNvPr id="14" name="Rectangle 13">
              <a:extLst>
                <a:ext uri="{FF2B5EF4-FFF2-40B4-BE49-F238E27FC236}">
                  <a16:creationId xmlns:a16="http://schemas.microsoft.com/office/drawing/2014/main" id="{1282DEB4-DEAD-4C7D-9869-33A7628B9597}"/>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a:extLst>
                <a:ext uri="{FF2B5EF4-FFF2-40B4-BE49-F238E27FC236}">
                  <a16:creationId xmlns:a16="http://schemas.microsoft.com/office/drawing/2014/main" id="{C7B35557-3A3F-4904-8820-43D68B3B8D31}"/>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a:extLst>
                <a:ext uri="{FF2B5EF4-FFF2-40B4-BE49-F238E27FC236}">
                  <a16:creationId xmlns:a16="http://schemas.microsoft.com/office/drawing/2014/main" id="{BAB7AF8C-6958-457B-B4C7-961632D89938}"/>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a:extLst>
                <a:ext uri="{FF2B5EF4-FFF2-40B4-BE49-F238E27FC236}">
                  <a16:creationId xmlns:a16="http://schemas.microsoft.com/office/drawing/2014/main" id="{F59AC85B-A357-4B81-A375-2AB053541E4D}"/>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8" name="TextBox 17">
            <a:extLst>
              <a:ext uri="{FF2B5EF4-FFF2-40B4-BE49-F238E27FC236}">
                <a16:creationId xmlns:a16="http://schemas.microsoft.com/office/drawing/2014/main" id="{52E06AFD-77AE-4C2A-A2AD-626DD5F4A887}"/>
              </a:ext>
            </a:extLst>
          </p:cNvPr>
          <p:cNvSpPr txBox="1"/>
          <p:nvPr userDrawn="1"/>
        </p:nvSpPr>
        <p:spPr>
          <a:xfrm>
            <a:off x="10469888" y="7133778"/>
            <a:ext cx="481222" cy="246221"/>
          </a:xfrm>
          <a:prstGeom prst="rect">
            <a:avLst/>
          </a:prstGeom>
          <a:noFill/>
        </p:spPr>
        <p:txBody>
          <a:bodyPr wrap="none" rtlCol="0">
            <a:spAutoFit/>
          </a:bodyPr>
          <a:lstStyle/>
          <a:p>
            <a:r>
              <a:rPr lang="en-US" sz="1000" dirty="0">
                <a:solidFill>
                  <a:schemeClr val="tx1"/>
                </a:solidFill>
              </a:rPr>
              <a:t>Page</a:t>
            </a:r>
            <a:endParaRPr lang="en-ZA" sz="1000" dirty="0">
              <a:solidFill>
                <a:schemeClr val="tx1"/>
              </a:solidFill>
            </a:endParaRPr>
          </a:p>
        </p:txBody>
      </p:sp>
      <p:pic>
        <p:nvPicPr>
          <p:cNvPr id="19" name="Picture 18">
            <a:extLst>
              <a:ext uri="{FF2B5EF4-FFF2-40B4-BE49-F238E27FC236}">
                <a16:creationId xmlns:a16="http://schemas.microsoft.com/office/drawing/2014/main" id="{57A1F5F0-C482-43D5-9A40-579F30FD5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453809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13" name="Group 12">
            <a:extLst>
              <a:ext uri="{FF2B5EF4-FFF2-40B4-BE49-F238E27FC236}">
                <a16:creationId xmlns:a16="http://schemas.microsoft.com/office/drawing/2014/main" id="{F09B8477-3613-4D09-BF38-390F4E223245}"/>
              </a:ext>
            </a:extLst>
          </p:cNvPr>
          <p:cNvGrpSpPr/>
          <p:nvPr userDrawn="1"/>
        </p:nvGrpSpPr>
        <p:grpSpPr>
          <a:xfrm>
            <a:off x="-19102" y="7187463"/>
            <a:ext cx="10393329" cy="144000"/>
            <a:chOff x="2627313" y="1295400"/>
            <a:chExt cx="8280400" cy="179388"/>
          </a:xfrm>
          <a:effectLst/>
        </p:grpSpPr>
        <p:sp>
          <p:nvSpPr>
            <p:cNvPr id="14" name="Rectangle 13">
              <a:extLst>
                <a:ext uri="{FF2B5EF4-FFF2-40B4-BE49-F238E27FC236}">
                  <a16:creationId xmlns:a16="http://schemas.microsoft.com/office/drawing/2014/main" id="{6C217650-C738-487F-8088-2CB5186DD2C8}"/>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a:extLst>
                <a:ext uri="{FF2B5EF4-FFF2-40B4-BE49-F238E27FC236}">
                  <a16:creationId xmlns:a16="http://schemas.microsoft.com/office/drawing/2014/main" id="{0D79206B-3322-44F6-9887-A062233D8861}"/>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a:extLst>
                <a:ext uri="{FF2B5EF4-FFF2-40B4-BE49-F238E27FC236}">
                  <a16:creationId xmlns:a16="http://schemas.microsoft.com/office/drawing/2014/main" id="{F0195C00-3BCF-4157-8F42-8643052098A5}"/>
                </a:ext>
              </a:extLst>
            </p:cNvPr>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a:extLst>
                <a:ext uri="{FF2B5EF4-FFF2-40B4-BE49-F238E27FC236}">
                  <a16:creationId xmlns:a16="http://schemas.microsoft.com/office/drawing/2014/main" id="{7C7A6778-233A-4876-B6DA-1423AF722E63}"/>
                </a:ext>
              </a:extLst>
            </p:cNvPr>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8" name="TextBox 17">
            <a:extLst>
              <a:ext uri="{FF2B5EF4-FFF2-40B4-BE49-F238E27FC236}">
                <a16:creationId xmlns:a16="http://schemas.microsoft.com/office/drawing/2014/main" id="{463A45B3-78A0-4D62-A95A-1C3B65B90CE2}"/>
              </a:ext>
            </a:extLst>
          </p:cNvPr>
          <p:cNvSpPr txBox="1"/>
          <p:nvPr userDrawn="1"/>
        </p:nvSpPr>
        <p:spPr>
          <a:xfrm>
            <a:off x="10469888" y="7133778"/>
            <a:ext cx="481222" cy="246221"/>
          </a:xfrm>
          <a:prstGeom prst="rect">
            <a:avLst/>
          </a:prstGeom>
          <a:noFill/>
        </p:spPr>
        <p:txBody>
          <a:bodyPr wrap="none" rtlCol="0">
            <a:spAutoFit/>
          </a:bodyPr>
          <a:lstStyle/>
          <a:p>
            <a:r>
              <a:rPr lang="en-US" sz="1000" dirty="0">
                <a:solidFill>
                  <a:schemeClr val="tx1"/>
                </a:solidFill>
              </a:rPr>
              <a:t>Page</a:t>
            </a:r>
            <a:endParaRPr lang="en-ZA" sz="1000" dirty="0">
              <a:solidFill>
                <a:schemeClr val="tx1"/>
              </a:solidFill>
            </a:endParaRPr>
          </a:p>
        </p:txBody>
      </p:sp>
      <p:sp>
        <p:nvSpPr>
          <p:cNvPr id="8" name="Text Placeholder 7">
            <a:extLst>
              <a:ext uri="{FF2B5EF4-FFF2-40B4-BE49-F238E27FC236}">
                <a16:creationId xmlns:a16="http://schemas.microsoft.com/office/drawing/2014/main" id="{C564F074-D5B2-4FBC-94C5-4502E2B4CCE9}"/>
              </a:ext>
            </a:extLst>
          </p:cNvPr>
          <p:cNvSpPr>
            <a:spLocks noGrp="1"/>
          </p:cNvSpPr>
          <p:nvPr>
            <p:ph type="body" sz="quarter" idx="13"/>
          </p:nvPr>
        </p:nvSpPr>
        <p:spPr>
          <a:xfrm>
            <a:off x="889000" y="2156345"/>
            <a:ext cx="12045950" cy="2183879"/>
          </a:xfrm>
        </p:spPr>
        <p:txBody>
          <a:bodyPr>
            <a:normAutofit/>
          </a:bodyPr>
          <a:lstStyle>
            <a:lvl1pPr marL="0" indent="0">
              <a:buFontTx/>
              <a:buNone/>
              <a:defRPr sz="2800">
                <a:solidFill>
                  <a:schemeClr val="bg1"/>
                </a:solidFill>
              </a:defRPr>
            </a:lvl1pPr>
          </a:lstStyle>
          <a:p>
            <a:pPr lvl="0"/>
            <a:r>
              <a:rPr lang="en-US" dirty="0"/>
              <a:t>Click to edit Master text styles</a:t>
            </a:r>
          </a:p>
        </p:txBody>
      </p:sp>
      <p:sp>
        <p:nvSpPr>
          <p:cNvPr id="3" name="Content Placeholder 2"/>
          <p:cNvSpPr>
            <a:spLocks noGrp="1"/>
          </p:cNvSpPr>
          <p:nvPr>
            <p:ph idx="1"/>
          </p:nvPr>
        </p:nvSpPr>
        <p:spPr>
          <a:xfrm>
            <a:off x="899886" y="2906973"/>
            <a:ext cx="12035063" cy="4397114"/>
          </a:xfrm>
        </p:spPr>
        <p:txBody>
          <a:bodyPr/>
          <a:lstStyle>
            <a:lvl1pPr marL="0" indent="0">
              <a:buFontTx/>
              <a:buNone/>
              <a:defRPr sz="2400">
                <a:solidFill>
                  <a:schemeClr val="bg1"/>
                </a:solidFill>
              </a:defRPr>
            </a:lvl1pPr>
            <a:lvl2pPr marL="518373" indent="0">
              <a:buFontTx/>
              <a:buNone/>
              <a:defRPr>
                <a:solidFill>
                  <a:schemeClr val="bg1"/>
                </a:solidFill>
              </a:defRPr>
            </a:lvl2pPr>
            <a:lvl3pPr marL="1036746" indent="0">
              <a:buFontTx/>
              <a:buNone/>
              <a:defRPr>
                <a:solidFill>
                  <a:schemeClr val="bg1"/>
                </a:solidFill>
              </a:defRPr>
            </a:lvl3pPr>
            <a:lvl4pPr marL="1555120" indent="0">
              <a:buFontTx/>
              <a:buNone/>
              <a:defRPr>
                <a:solidFill>
                  <a:schemeClr val="bg1"/>
                </a:solidFill>
              </a:defRPr>
            </a:lvl4pPr>
            <a:lvl5pPr marL="2073493"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6FBE20B7-EBBD-4ACF-BF15-DF565554F3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val="385603563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4" name="Rectangle 13"/>
          <p:cNvSpPr/>
          <p:nvPr userDrawn="1"/>
        </p:nvSpPr>
        <p:spPr>
          <a:xfrm>
            <a:off x="-24142" y="-1"/>
            <a:ext cx="13848091"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6" name="Group 15"/>
          <p:cNvGrpSpPr/>
          <p:nvPr userDrawn="1"/>
        </p:nvGrpSpPr>
        <p:grpSpPr>
          <a:xfrm>
            <a:off x="-19102" y="7187463"/>
            <a:ext cx="10393329" cy="144000"/>
            <a:chOff x="2627313" y="1295400"/>
            <a:chExt cx="8280400" cy="179388"/>
          </a:xfrm>
          <a:effectLst/>
        </p:grpSpPr>
        <p:sp>
          <p:nvSpPr>
            <p:cNvPr id="17" name="Rectangle 16"/>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8" name="Rectangle 17"/>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9" name="Rectangle 18"/>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val="82081577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t>2020/06/19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spTree>
    <p:extLst>
      <p:ext uri="{BB962C8B-B14F-4D97-AF65-F5344CB8AC3E}">
        <p14:creationId xmlns:p14="http://schemas.microsoft.com/office/powerpoint/2010/main" val="9092999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457200"/>
            <a:ext cx="12045949" cy="1008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99886" y="1465200"/>
            <a:ext cx="12035063" cy="58388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0396" y="7206807"/>
            <a:ext cx="3110389" cy="413977"/>
          </a:xfrm>
          <a:prstGeom prst="rect">
            <a:avLst/>
          </a:prstGeom>
        </p:spPr>
        <p:txBody>
          <a:bodyPr vert="horz" lIns="91440" tIns="45720" rIns="91440" bIns="45720" rtlCol="0" anchor="ctr"/>
          <a:lstStyle>
            <a:lvl1pPr algn="l">
              <a:defRPr sz="1361">
                <a:solidFill>
                  <a:schemeClr val="tx1">
                    <a:tint val="75000"/>
                  </a:schemeClr>
                </a:solidFill>
              </a:defRPr>
            </a:lvl1pPr>
          </a:lstStyle>
          <a:p>
            <a:pPr>
              <a:defRPr/>
            </a:pPr>
            <a:fld id="{0898C3ED-75E8-447A-A68D-498B4D33806C}" type="datetime1">
              <a:rPr lang="en-ZA" smtClean="0"/>
              <a:t>2020/06/19</a:t>
            </a:fld>
            <a:endParaRPr lang="en-ZA"/>
          </a:p>
        </p:txBody>
      </p:sp>
      <p:sp>
        <p:nvSpPr>
          <p:cNvPr id="5" name="Footer Placeholder 4"/>
          <p:cNvSpPr>
            <a:spLocks noGrp="1"/>
          </p:cNvSpPr>
          <p:nvPr>
            <p:ph type="ftr" sz="quarter" idx="3"/>
          </p:nvPr>
        </p:nvSpPr>
        <p:spPr>
          <a:xfrm>
            <a:off x="4579184" y="7206807"/>
            <a:ext cx="466558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pPr>
              <a:defRPr/>
            </a:pPr>
            <a:endParaRPr lang="en-ZA"/>
          </a:p>
        </p:txBody>
      </p:sp>
      <p:sp>
        <p:nvSpPr>
          <p:cNvPr id="6" name="Slide Number Placeholder 5"/>
          <p:cNvSpPr>
            <a:spLocks noGrp="1"/>
          </p:cNvSpPr>
          <p:nvPr>
            <p:ph type="sldNum" sz="quarter" idx="4"/>
          </p:nvPr>
        </p:nvSpPr>
        <p:spPr>
          <a:xfrm>
            <a:off x="8887181" y="7051016"/>
            <a:ext cx="2249097" cy="413977"/>
          </a:xfrm>
          <a:prstGeom prst="rect">
            <a:avLst/>
          </a:prstGeom>
        </p:spPr>
        <p:txBody>
          <a:bodyPr vert="horz" lIns="91440" tIns="45720" rIns="91440" bIns="45720" rtlCol="0" anchor="ctr"/>
          <a:lstStyle>
            <a:lvl1pPr algn="r">
              <a:defRPr sz="1000">
                <a:solidFill>
                  <a:schemeClr val="tx1"/>
                </a:solidFill>
              </a:defRPr>
            </a:lvl1pPr>
          </a:lstStyle>
          <a:p>
            <a:pPr>
              <a:defRPr/>
            </a:pPr>
            <a:fld id="{1C1E5FBA-1F83-4AF6-B167-432E06894ECF}" type="slidenum">
              <a:rPr lang="en-ZA" smtClean="0"/>
              <a:pPr>
                <a:defRPr/>
              </a:pPr>
              <a:t>‹#›</a:t>
            </a:fld>
            <a:endParaRPr lang="en-ZA" dirty="0"/>
          </a:p>
        </p:txBody>
      </p:sp>
    </p:spTree>
    <p:extLst>
      <p:ext uri="{BB962C8B-B14F-4D97-AF65-F5344CB8AC3E}">
        <p14:creationId xmlns:p14="http://schemas.microsoft.com/office/powerpoint/2010/main" val="3544501440"/>
      </p:ext>
    </p:extLst>
  </p:cSld>
  <p:clrMap bg1="lt1" tx1="dk1" bg2="lt2" tx2="dk2" accent1="accent1" accent2="accent2" accent3="accent3" accent4="accent4" accent5="accent5" accent6="accent6" hlink="hlink" folHlink="folHlink"/>
  <p:sldLayoutIdLst>
    <p:sldLayoutId id="2147483840" r:id="rId1"/>
    <p:sldLayoutId id="2147483784" r:id="rId2"/>
    <p:sldLayoutId id="2147483772" r:id="rId3"/>
    <p:sldLayoutId id="2147483785" r:id="rId4"/>
    <p:sldLayoutId id="2147483786" r:id="rId5"/>
    <p:sldLayoutId id="2147483788" r:id="rId6"/>
    <p:sldLayoutId id="2147483803" r:id="rId7"/>
    <p:sldLayoutId id="2147483791" r:id="rId8"/>
    <p:sldLayoutId id="2147483792" r:id="rId9"/>
    <p:sldLayoutId id="2147483799" r:id="rId10"/>
    <p:sldLayoutId id="2147483843" r:id="rId11"/>
    <p:sldLayoutId id="2147483845" r:id="rId12"/>
    <p:sldLayoutId id="2147483846" r:id="rId13"/>
    <p:sldLayoutId id="2147483847" r:id="rId14"/>
  </p:sldLayoutIdLst>
  <p:transition spd="med">
    <p:fade/>
  </p:transition>
  <p:hf hdr="0" ftr="0" dt="0"/>
  <p:txStyles>
    <p:titleStyle>
      <a:lvl1pPr algn="l" defTabSz="103674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53" userDrawn="1">
          <p15:clr>
            <a:srgbClr val="F26B43"/>
          </p15:clr>
        </p15:guide>
        <p15:guide id="2" orient="horz" pos="2449" userDrawn="1">
          <p15:clr>
            <a:srgbClr val="F26B43"/>
          </p15:clr>
        </p15:guide>
        <p15:guide id="3" pos="1106" userDrawn="1">
          <p15:clr>
            <a:srgbClr val="F26B43"/>
          </p15:clr>
        </p15:guide>
        <p15:guide id="4" orient="horz" pos="816" userDrawn="1">
          <p15:clr>
            <a:srgbClr val="F26B43"/>
          </p15:clr>
        </p15:guide>
        <p15:guide id="5" orient="horz" pos="929" userDrawn="1">
          <p15:clr>
            <a:srgbClr val="F26B43"/>
          </p15:clr>
        </p15:guide>
        <p15:guide id="6" pos="7586" userDrawn="1">
          <p15:clr>
            <a:srgbClr val="F26B43"/>
          </p15:clr>
        </p15:guide>
        <p15:guide id="7" pos="2153" userDrawn="1">
          <p15:clr>
            <a:srgbClr val="F26B43"/>
          </p15:clr>
        </p15:guide>
        <p15:guide id="8" pos="3262" userDrawn="1">
          <p15:clr>
            <a:srgbClr val="F26B43"/>
          </p15:clr>
        </p15:guide>
        <p15:guide id="9" pos="5418" userDrawn="1">
          <p15:clr>
            <a:srgbClr val="F26B43"/>
          </p15:clr>
        </p15:guide>
        <p15:guide id="10" pos="6524" userDrawn="1">
          <p15:clr>
            <a:srgbClr val="F26B43"/>
          </p15:clr>
        </p15:guide>
        <p15:guide id="11" orient="horz" pos="4082" userDrawn="1">
          <p15:clr>
            <a:srgbClr val="F26B43"/>
          </p15:clr>
        </p15:guide>
        <p15:guide id="12" pos="905" userDrawn="1">
          <p15:clr>
            <a:srgbClr val="F26B43"/>
          </p15:clr>
        </p15:guide>
        <p15:guide id="13" pos="560" userDrawn="1">
          <p15:clr>
            <a:srgbClr val="F26B43"/>
          </p15:clr>
        </p15:guide>
        <p15:guide id="14" orient="horz" pos="3265" userDrawn="1">
          <p15:clr>
            <a:srgbClr val="F26B43"/>
          </p15:clr>
        </p15:guide>
        <p15:guide id="15" orient="horz" pos="1633" userDrawn="1">
          <p15:clr>
            <a:srgbClr val="F26B43"/>
          </p15:clr>
        </p15:guide>
        <p15:guide id="16" orient="horz" pos="288" userDrawn="1">
          <p15:clr>
            <a:srgbClr val="F26B43"/>
          </p15:clr>
        </p15:guide>
        <p15:guide id="17" orient="horz" pos="4601" userDrawn="1">
          <p15:clr>
            <a:srgbClr val="F26B43"/>
          </p15:clr>
        </p15:guide>
        <p15:guide id="18" pos="359" userDrawn="1">
          <p15:clr>
            <a:srgbClr val="F26B43"/>
          </p15:clr>
        </p15:guide>
        <p15:guide id="19" pos="8335" userDrawn="1">
          <p15:clr>
            <a:srgbClr val="F26B43"/>
          </p15:clr>
        </p15:guide>
        <p15:guide id="20" pos="8148" userDrawn="1">
          <p15:clr>
            <a:srgbClr val="F26B43"/>
          </p15:clr>
        </p15:guide>
        <p15:guide id="21" pos="70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74D3D-283B-47FD-99C3-73170D274F34}"/>
              </a:ext>
            </a:extLst>
          </p:cNvPr>
          <p:cNvSpPr>
            <a:spLocks noGrp="1"/>
          </p:cNvSpPr>
          <p:nvPr>
            <p:ph type="title"/>
          </p:nvPr>
        </p:nvSpPr>
        <p:spPr>
          <a:xfrm>
            <a:off x="1175036" y="91743"/>
            <a:ext cx="11698517" cy="1217165"/>
          </a:xfrm>
          <a:prstGeom prst="rect">
            <a:avLst/>
          </a:prstGeom>
        </p:spPr>
        <p:txBody>
          <a:bodyPr vert="horz" lIns="0" tIns="0" rIns="0" bIns="0" rtlCol="0" anchor="ctr" anchorCtr="0">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3C89A7C5-7134-485A-AF07-206B4F5A5617}"/>
              </a:ext>
            </a:extLst>
          </p:cNvPr>
          <p:cNvSpPr>
            <a:spLocks noGrp="1"/>
          </p:cNvSpPr>
          <p:nvPr>
            <p:ph type="body" idx="1"/>
          </p:nvPr>
        </p:nvSpPr>
        <p:spPr>
          <a:xfrm>
            <a:off x="1175036" y="1471056"/>
            <a:ext cx="11698517" cy="58905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Rectangle 8">
            <a:extLst>
              <a:ext uri="{FF2B5EF4-FFF2-40B4-BE49-F238E27FC236}">
                <a16:creationId xmlns:a16="http://schemas.microsoft.com/office/drawing/2014/main" id="{A3050597-614B-418D-ACD7-79CA21FC73E6}"/>
              </a:ext>
            </a:extLst>
          </p:cNvPr>
          <p:cNvSpPr/>
          <p:nvPr userDrawn="1"/>
        </p:nvSpPr>
        <p:spPr>
          <a:xfrm rot="16200000">
            <a:off x="-25380" y="5239050"/>
            <a:ext cx="860633" cy="231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1036747" rtl="0" eaLnBrk="1" fontAlgn="auto" latinLnBrk="0" hangingPunct="1">
              <a:lnSpc>
                <a:spcPct val="100000"/>
              </a:lnSpc>
              <a:spcBef>
                <a:spcPts val="0"/>
              </a:spcBef>
              <a:spcAft>
                <a:spcPts val="0"/>
              </a:spcAft>
              <a:buClrTx/>
              <a:buSzTx/>
              <a:buFontTx/>
              <a:buNone/>
              <a:tabLst/>
              <a:defRPr/>
            </a:pPr>
            <a:r>
              <a:rPr kumimoji="0" lang="en-ZA" sz="907" b="0" i="0" u="none" strike="noStrike" kern="1200" cap="none" spc="0" normalizeH="0" baseline="0" noProof="0" dirty="0">
                <a:ln>
                  <a:noFill/>
                </a:ln>
                <a:solidFill>
                  <a:prstClr val="white"/>
                </a:solidFill>
                <a:effectLst/>
                <a:uLnTx/>
                <a:uFillTx/>
                <a:latin typeface="Arial"/>
                <a:ea typeface="+mn-ea"/>
                <a:cs typeface="+mn-cs"/>
              </a:rPr>
              <a:t>© Harmony </a:t>
            </a:r>
            <a:r>
              <a:rPr kumimoji="0" lang="en-ZA" sz="907" b="0" i="0" u="none" strike="noStrike" kern="1200" cap="none" spc="0" normalizeH="0" baseline="0" noProof="0" dirty="0">
                <a:ln>
                  <a:noFill/>
                </a:ln>
                <a:solidFill>
                  <a:srgbClr val="8B8F9E"/>
                </a:solidFill>
                <a:effectLst/>
                <a:uLnTx/>
                <a:uFillTx/>
                <a:latin typeface="Arial"/>
                <a:ea typeface="+mn-ea"/>
                <a:cs typeface="+mn-cs"/>
              </a:rPr>
              <a:t>	</a:t>
            </a:r>
            <a:endParaRPr kumimoji="0" lang="en-ZA" sz="907"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592C3D3-52B4-47E2-BDBE-E1AA26551AE5}"/>
              </a:ext>
            </a:extLst>
          </p:cNvPr>
          <p:cNvSpPr/>
          <p:nvPr userDrawn="1"/>
        </p:nvSpPr>
        <p:spPr>
          <a:xfrm>
            <a:off x="0" y="0"/>
            <a:ext cx="795840" cy="7775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endParaRPr kumimoji="0" lang="en-ZA" sz="2041"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2052EBB6-25DD-4FA4-9208-1FB3569BE7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41731" y="6660136"/>
            <a:ext cx="1284166" cy="440771"/>
          </a:xfrm>
          <a:prstGeom prst="rect">
            <a:avLst/>
          </a:prstGeom>
        </p:spPr>
      </p:pic>
      <p:sp>
        <p:nvSpPr>
          <p:cNvPr id="6" name="Slide Number Placeholder 5">
            <a:extLst>
              <a:ext uri="{FF2B5EF4-FFF2-40B4-BE49-F238E27FC236}">
                <a16:creationId xmlns:a16="http://schemas.microsoft.com/office/drawing/2014/main" id="{E1056A48-0637-4959-AB90-56C865F3557A}"/>
              </a:ext>
            </a:extLst>
          </p:cNvPr>
          <p:cNvSpPr>
            <a:spLocks noGrp="1"/>
          </p:cNvSpPr>
          <p:nvPr>
            <p:ph type="sldNum" sz="quarter" idx="4"/>
          </p:nvPr>
        </p:nvSpPr>
        <p:spPr>
          <a:xfrm>
            <a:off x="65956" y="413978"/>
            <a:ext cx="666240" cy="413977"/>
          </a:xfrm>
          <a:prstGeom prst="rect">
            <a:avLst/>
          </a:prstGeom>
        </p:spPr>
        <p:txBody>
          <a:bodyPr vert="horz" lIns="0" tIns="0" rIns="0" bIns="0" rtlCol="0" anchor="ctr"/>
          <a:lstStyle>
            <a:lvl1pPr algn="ctr">
              <a:defRPr sz="1361" b="1">
                <a:solidFill>
                  <a:srgbClr val="FF0000"/>
                </a:solidFill>
              </a:defRPr>
            </a:lvl1pPr>
          </a:lstStyle>
          <a:p>
            <a:fld id="{5B6EEBB3-9C62-4929-8C97-A45554614B7B}" type="slidenum">
              <a:rPr lang="en-ZA" smtClean="0"/>
              <a:pPr/>
              <a:t>‹#›</a:t>
            </a:fld>
            <a:endParaRPr lang="en-ZA" dirty="0"/>
          </a:p>
        </p:txBody>
      </p:sp>
      <p:sp>
        <p:nvSpPr>
          <p:cNvPr id="5" name="Footer Placeholder 4">
            <a:extLst>
              <a:ext uri="{FF2B5EF4-FFF2-40B4-BE49-F238E27FC236}">
                <a16:creationId xmlns:a16="http://schemas.microsoft.com/office/drawing/2014/main" id="{D826F22B-1410-4B25-A1A6-38709EED69C6}"/>
              </a:ext>
            </a:extLst>
          </p:cNvPr>
          <p:cNvSpPr>
            <a:spLocks noGrp="1"/>
          </p:cNvSpPr>
          <p:nvPr>
            <p:ph type="ftr" sz="quarter" idx="3"/>
          </p:nvPr>
        </p:nvSpPr>
        <p:spPr>
          <a:xfrm>
            <a:off x="52319" y="1105860"/>
            <a:ext cx="715874" cy="4879606"/>
          </a:xfrm>
          <a:prstGeom prst="rect">
            <a:avLst/>
          </a:prstGeom>
        </p:spPr>
        <p:txBody>
          <a:bodyPr vert="vert270" lIns="91440" tIns="45720" rIns="91440" bIns="45720" rtlCol="0" anchor="ctr"/>
          <a:lstStyle>
            <a:lvl1pPr algn="ctr">
              <a:defRPr sz="1134">
                <a:solidFill>
                  <a:schemeClr val="bg1"/>
                </a:solidFill>
              </a:defRPr>
            </a:lvl1pPr>
          </a:lstStyle>
          <a:p>
            <a:r>
              <a:rPr lang="en-ZA"/>
              <a:t>Strategic partner in the Free State </a:t>
            </a:r>
            <a:endParaRPr lang="en-ZA" dirty="0"/>
          </a:p>
        </p:txBody>
      </p:sp>
    </p:spTree>
    <p:extLst>
      <p:ext uri="{BB962C8B-B14F-4D97-AF65-F5344CB8AC3E}">
        <p14:creationId xmlns:p14="http://schemas.microsoft.com/office/powerpoint/2010/main" val="3814290085"/>
      </p:ext>
    </p:extLst>
  </p:cSld>
  <p:clrMap bg1="lt1" tx1="dk1" bg2="lt2" tx2="dk2" accent1="accent1" accent2="accent2" accent3="accent3" accent4="accent4" accent5="accent5" accent6="accent6" hlink="hlink" folHlink="folHlink"/>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defTabSz="1036747" rtl="0" eaLnBrk="1" latinLnBrk="0" hangingPunct="1">
        <a:lnSpc>
          <a:spcPct val="90000"/>
        </a:lnSpc>
        <a:spcBef>
          <a:spcPct val="0"/>
        </a:spcBef>
        <a:buNone/>
        <a:defRPr sz="3628" b="1" kern="1200" cap="all" baseline="0">
          <a:solidFill>
            <a:schemeClr val="tx1"/>
          </a:solidFill>
          <a:latin typeface="+mj-lt"/>
          <a:ea typeface="+mj-ea"/>
          <a:cs typeface="+mj-cs"/>
        </a:defRPr>
      </a:lvl1pPr>
    </p:titleStyle>
    <p:bodyStyle>
      <a:lvl1pPr marL="259187" indent="-259187" algn="l" defTabSz="1036747" rtl="0" eaLnBrk="1" latinLnBrk="0" hangingPunct="1">
        <a:lnSpc>
          <a:spcPct val="100000"/>
        </a:lnSpc>
        <a:spcBef>
          <a:spcPts val="454"/>
        </a:spcBef>
        <a:buFont typeface="Arial" panose="020B0604020202020204" pitchFamily="34" charset="0"/>
        <a:buChar char="•"/>
        <a:defRPr sz="2041" kern="1200">
          <a:solidFill>
            <a:schemeClr val="tx1"/>
          </a:solidFill>
          <a:latin typeface="+mn-lt"/>
          <a:ea typeface="+mn-ea"/>
          <a:cs typeface="+mn-cs"/>
        </a:defRPr>
      </a:lvl1pPr>
      <a:lvl2pPr marL="777560" indent="-259187" algn="l" defTabSz="1036747" rtl="0" eaLnBrk="1" latinLnBrk="0" hangingPunct="1">
        <a:lnSpc>
          <a:spcPct val="100000"/>
        </a:lnSpc>
        <a:spcBef>
          <a:spcPts val="454"/>
        </a:spcBef>
        <a:buClr>
          <a:schemeClr val="accent1"/>
        </a:buClr>
        <a:buFont typeface="Arial" panose="020B0604020202020204" pitchFamily="34" charset="0"/>
        <a:buChar char="•"/>
        <a:defRPr sz="2041" kern="1200">
          <a:solidFill>
            <a:schemeClr val="tx1"/>
          </a:solidFill>
          <a:latin typeface="+mn-lt"/>
          <a:ea typeface="+mn-ea"/>
          <a:cs typeface="+mn-cs"/>
        </a:defRPr>
      </a:lvl2pPr>
      <a:lvl3pPr marL="1295933" indent="-259187" algn="l" defTabSz="1036747" rtl="0" eaLnBrk="1" latinLnBrk="0" hangingPunct="1">
        <a:lnSpc>
          <a:spcPct val="100000"/>
        </a:lnSpc>
        <a:spcBef>
          <a:spcPts val="454"/>
        </a:spcBef>
        <a:buClr>
          <a:schemeClr val="accent1"/>
        </a:buClr>
        <a:buFont typeface="Arial" panose="020B0604020202020204" pitchFamily="34" charset="0"/>
        <a:buChar char="•"/>
        <a:defRPr sz="2041" kern="1200">
          <a:solidFill>
            <a:schemeClr val="tx1"/>
          </a:solidFill>
          <a:latin typeface="+mn-lt"/>
          <a:ea typeface="+mn-ea"/>
          <a:cs typeface="+mn-cs"/>
        </a:defRPr>
      </a:lvl3pPr>
      <a:lvl4pPr marL="1814307" indent="-259187" algn="l" defTabSz="1036747" rtl="0" eaLnBrk="1" latinLnBrk="0" hangingPunct="1">
        <a:lnSpc>
          <a:spcPct val="100000"/>
        </a:lnSpc>
        <a:spcBef>
          <a:spcPts val="454"/>
        </a:spcBef>
        <a:buClr>
          <a:schemeClr val="accent1"/>
        </a:buClr>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100000"/>
        </a:lnSpc>
        <a:spcBef>
          <a:spcPts val="454"/>
        </a:spcBef>
        <a:buClr>
          <a:schemeClr val="accent1"/>
        </a:buClr>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eralscouncil.org.za/minerals-council-position-on-covid-19"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neralscouncil.org.za/minerals-council-position-on-covid-19"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cid:image004.png@01D63FEB.A9BFC4B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81319" y="5396457"/>
            <a:ext cx="8618493" cy="2069620"/>
          </a:xfrm>
        </p:spPr>
        <p:txBody>
          <a:bodyPr>
            <a:normAutofit/>
          </a:bodyPr>
          <a:lstStyle/>
          <a:p>
            <a:r>
              <a:rPr lang="en-ZA" cap="all" dirty="0"/>
              <a:t>briefing</a:t>
            </a:r>
            <a:r>
              <a:rPr lang="en-ZA" sz="3600" cap="all" dirty="0"/>
              <a:t> TO THE PORTFOLIO COMMITTEE ON MINERALS RESOURCES AND ENERGY</a:t>
            </a:r>
            <a:endParaRPr lang="en-ZA" sz="3600" dirty="0"/>
          </a:p>
        </p:txBody>
      </p:sp>
      <p:sp>
        <p:nvSpPr>
          <p:cNvPr id="3" name="Text Placeholder 2">
            <a:extLst>
              <a:ext uri="{FF2B5EF4-FFF2-40B4-BE49-F238E27FC236}">
                <a16:creationId xmlns:a16="http://schemas.microsoft.com/office/drawing/2014/main" id="{5650C507-8152-4048-A8B9-9E9E1583F202}"/>
              </a:ext>
            </a:extLst>
          </p:cNvPr>
          <p:cNvSpPr>
            <a:spLocks noGrp="1"/>
          </p:cNvSpPr>
          <p:nvPr>
            <p:ph type="body" sz="quarter" idx="13"/>
          </p:nvPr>
        </p:nvSpPr>
        <p:spPr>
          <a:xfrm>
            <a:off x="2614896" y="6697886"/>
            <a:ext cx="7540598" cy="947097"/>
          </a:xfrm>
        </p:spPr>
        <p:txBody>
          <a:bodyPr/>
          <a:lstStyle/>
          <a:p>
            <a:r>
              <a:rPr lang="en-ZA" dirty="0"/>
              <a:t>MINING INDUSTRY RESPONSE TO COVID-19</a:t>
            </a:r>
          </a:p>
          <a:p>
            <a:r>
              <a:rPr lang="en-ZA" dirty="0"/>
              <a:t>19 June 2020</a:t>
            </a:r>
          </a:p>
        </p:txBody>
      </p:sp>
    </p:spTree>
    <p:extLst>
      <p:ext uri="{BB962C8B-B14F-4D97-AF65-F5344CB8AC3E}">
        <p14:creationId xmlns:p14="http://schemas.microsoft.com/office/powerpoint/2010/main" val="6733446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140AF-312C-4048-84C9-B839A91B0D23}"/>
              </a:ext>
            </a:extLst>
          </p:cNvPr>
          <p:cNvSpPr>
            <a:spLocks noGrp="1"/>
          </p:cNvSpPr>
          <p:nvPr>
            <p:ph type="sldNum" sz="quarter" idx="12"/>
          </p:nvPr>
        </p:nvSpPr>
        <p:spPr/>
        <p:txBody>
          <a:bodyPr/>
          <a:lstStyle/>
          <a:p>
            <a:pPr>
              <a:defRPr/>
            </a:pPr>
            <a:fld id="{32C6EAD3-2F72-4062-B8AD-66032594F5B0}" type="slidenum">
              <a:rPr lang="en-ZA" smtClean="0"/>
              <a:pPr>
                <a:defRPr/>
              </a:pPr>
              <a:t>10</a:t>
            </a:fld>
            <a:endParaRPr lang="en-ZA"/>
          </a:p>
        </p:txBody>
      </p:sp>
      <p:sp>
        <p:nvSpPr>
          <p:cNvPr id="8" name="Content Placeholder 7">
            <a:extLst>
              <a:ext uri="{FF2B5EF4-FFF2-40B4-BE49-F238E27FC236}">
                <a16:creationId xmlns:a16="http://schemas.microsoft.com/office/drawing/2014/main" id="{F04A2760-677F-40E3-96C4-279BD255AD17}"/>
              </a:ext>
            </a:extLst>
          </p:cNvPr>
          <p:cNvSpPr>
            <a:spLocks noGrp="1"/>
          </p:cNvSpPr>
          <p:nvPr>
            <p:ph idx="1"/>
          </p:nvPr>
        </p:nvSpPr>
        <p:spPr>
          <a:xfrm>
            <a:off x="899886" y="3207224"/>
            <a:ext cx="12035063" cy="4096863"/>
          </a:xfrm>
        </p:spPr>
        <p:txBody>
          <a:bodyPr/>
          <a:lstStyle/>
          <a:p>
            <a:r>
              <a:rPr lang="en-ZA" dirty="0"/>
              <a:t>CEO-led initiative to reduce mortality in the industry under CEO Zero Harm Forum</a:t>
            </a:r>
          </a:p>
          <a:p>
            <a:r>
              <a:rPr lang="en-ZA" dirty="0"/>
              <a:t>Additional funding allocated for:</a:t>
            </a:r>
          </a:p>
          <a:p>
            <a:pPr lvl="1"/>
            <a:r>
              <a:rPr lang="en-ZA" dirty="0"/>
              <a:t>Behavioural training</a:t>
            </a:r>
          </a:p>
          <a:p>
            <a:pPr lvl="1"/>
            <a:r>
              <a:rPr lang="en-ZA" dirty="0"/>
              <a:t>Disease mapping</a:t>
            </a:r>
          </a:p>
          <a:p>
            <a:pPr lvl="1"/>
            <a:r>
              <a:rPr lang="en-ZA" dirty="0"/>
              <a:t>Fundamental research </a:t>
            </a:r>
          </a:p>
        </p:txBody>
      </p:sp>
      <p:pic>
        <p:nvPicPr>
          <p:cNvPr id="10" name="Picture 9" descr="A picture containing drawing&#10;&#10;Description automatically generated">
            <a:extLst>
              <a:ext uri="{FF2B5EF4-FFF2-40B4-BE49-F238E27FC236}">
                <a16:creationId xmlns:a16="http://schemas.microsoft.com/office/drawing/2014/main" id="{1313789B-D90E-4D72-B6CB-32A0035FE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886" y="471488"/>
            <a:ext cx="8416625" cy="1706430"/>
          </a:xfrm>
          <a:prstGeom prst="rect">
            <a:avLst/>
          </a:prstGeom>
        </p:spPr>
      </p:pic>
    </p:spTree>
    <p:extLst>
      <p:ext uri="{BB962C8B-B14F-4D97-AF65-F5344CB8AC3E}">
        <p14:creationId xmlns:p14="http://schemas.microsoft.com/office/powerpoint/2010/main" val="1624675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ZA" sz="3600" cap="all" dirty="0"/>
              <a:t>Curren</a:t>
            </a:r>
            <a:r>
              <a:rPr lang="en-ZA" cap="all" dirty="0"/>
              <a:t>t stats </a:t>
            </a:r>
            <a:endParaRPr lang="en-ZA" sz="3600" dirty="0"/>
          </a:p>
        </p:txBody>
      </p:sp>
      <p:sp>
        <p:nvSpPr>
          <p:cNvPr id="3" name="Text Placeholder 2">
            <a:extLst>
              <a:ext uri="{FF2B5EF4-FFF2-40B4-BE49-F238E27FC236}">
                <a16:creationId xmlns:a16="http://schemas.microsoft.com/office/drawing/2014/main" id="{5650C507-8152-4048-A8B9-9E9E1583F202}"/>
              </a:ext>
            </a:extLst>
          </p:cNvPr>
          <p:cNvSpPr>
            <a:spLocks noGrp="1"/>
          </p:cNvSpPr>
          <p:nvPr>
            <p:ph type="body" sz="quarter" idx="13"/>
          </p:nvPr>
        </p:nvSpPr>
        <p:spPr/>
        <p:txBody>
          <a:bodyPr/>
          <a:lstStyle/>
          <a:p>
            <a:r>
              <a:rPr lang="en-ZA" dirty="0"/>
              <a:t> June 2020</a:t>
            </a:r>
          </a:p>
        </p:txBody>
      </p:sp>
    </p:spTree>
    <p:extLst>
      <p:ext uri="{BB962C8B-B14F-4D97-AF65-F5344CB8AC3E}">
        <p14:creationId xmlns:p14="http://schemas.microsoft.com/office/powerpoint/2010/main" val="39404260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object 186"/>
          <p:cNvSpPr/>
          <p:nvPr/>
        </p:nvSpPr>
        <p:spPr>
          <a:xfrm>
            <a:off x="7205284" y="6754742"/>
            <a:ext cx="207041" cy="103520"/>
          </a:xfrm>
          <a:custGeom>
            <a:avLst/>
            <a:gdLst/>
            <a:ahLst/>
            <a:cxnLst/>
            <a:rect l="l" t="t" r="r" b="b"/>
            <a:pathLst>
              <a:path w="228599" h="114299">
                <a:moveTo>
                  <a:pt x="0" y="0"/>
                </a:moveTo>
                <a:lnTo>
                  <a:pt x="228599" y="0"/>
                </a:lnTo>
                <a:lnTo>
                  <a:pt x="228599" y="114299"/>
                </a:lnTo>
                <a:lnTo>
                  <a:pt x="0" y="114299"/>
                </a:lnTo>
                <a:lnTo>
                  <a:pt x="0" y="0"/>
                </a:lnTo>
                <a:close/>
              </a:path>
            </a:pathLst>
          </a:custGeom>
          <a:solidFill>
            <a:srgbClr val="0072F0"/>
          </a:solidFill>
        </p:spPr>
        <p:txBody>
          <a:bodyPr wrap="square" lIns="0" tIns="0" rIns="0" bIns="0" rtlCol="0">
            <a:noAutofit/>
          </a:bodyPr>
          <a:lstStyle/>
          <a:p>
            <a:endParaRPr sz="1721"/>
          </a:p>
        </p:txBody>
      </p:sp>
      <p:sp>
        <p:nvSpPr>
          <p:cNvPr id="185" name="object 185"/>
          <p:cNvSpPr/>
          <p:nvPr/>
        </p:nvSpPr>
        <p:spPr>
          <a:xfrm>
            <a:off x="8344015" y="6754742"/>
            <a:ext cx="207041" cy="103520"/>
          </a:xfrm>
          <a:custGeom>
            <a:avLst/>
            <a:gdLst/>
            <a:ahLst/>
            <a:cxnLst/>
            <a:rect l="l" t="t" r="r" b="b"/>
            <a:pathLst>
              <a:path w="228599" h="114299">
                <a:moveTo>
                  <a:pt x="0" y="0"/>
                </a:moveTo>
                <a:lnTo>
                  <a:pt x="228599" y="0"/>
                </a:lnTo>
                <a:lnTo>
                  <a:pt x="228599" y="114299"/>
                </a:lnTo>
                <a:lnTo>
                  <a:pt x="0" y="114299"/>
                </a:lnTo>
                <a:lnTo>
                  <a:pt x="0" y="0"/>
                </a:lnTo>
                <a:close/>
              </a:path>
            </a:pathLst>
          </a:custGeom>
          <a:solidFill>
            <a:srgbClr val="B61B1B"/>
          </a:solidFill>
        </p:spPr>
        <p:txBody>
          <a:bodyPr wrap="square" lIns="0" tIns="0" rIns="0" bIns="0" rtlCol="0">
            <a:noAutofit/>
          </a:bodyPr>
          <a:lstStyle/>
          <a:p>
            <a:endParaRPr sz="1721"/>
          </a:p>
        </p:txBody>
      </p:sp>
      <p:sp>
        <p:nvSpPr>
          <p:cNvPr id="154" name="object 154"/>
          <p:cNvSpPr/>
          <p:nvPr/>
        </p:nvSpPr>
        <p:spPr>
          <a:xfrm>
            <a:off x="7205284" y="4839604"/>
            <a:ext cx="4382387" cy="1570067"/>
          </a:xfrm>
          <a:custGeom>
            <a:avLst/>
            <a:gdLst/>
            <a:ahLst/>
            <a:cxnLst/>
            <a:rect l="l" t="t" r="r" b="b"/>
            <a:pathLst>
              <a:path w="4838699" h="1733549">
                <a:moveTo>
                  <a:pt x="0" y="0"/>
                </a:moveTo>
                <a:lnTo>
                  <a:pt x="4838699" y="0"/>
                </a:lnTo>
                <a:lnTo>
                  <a:pt x="4838699" y="1733549"/>
                </a:lnTo>
                <a:lnTo>
                  <a:pt x="0" y="1733549"/>
                </a:lnTo>
                <a:lnTo>
                  <a:pt x="0" y="0"/>
                </a:lnTo>
                <a:close/>
              </a:path>
            </a:pathLst>
          </a:custGeom>
          <a:solidFill>
            <a:srgbClr val="FFFFFF"/>
          </a:solidFill>
        </p:spPr>
        <p:txBody>
          <a:bodyPr wrap="square" lIns="0" tIns="0" rIns="0" bIns="0" rtlCol="0">
            <a:noAutofit/>
          </a:bodyPr>
          <a:lstStyle/>
          <a:p>
            <a:endParaRPr sz="1721"/>
          </a:p>
        </p:txBody>
      </p:sp>
      <p:sp>
        <p:nvSpPr>
          <p:cNvPr id="155" name="object 155"/>
          <p:cNvSpPr/>
          <p:nvPr/>
        </p:nvSpPr>
        <p:spPr>
          <a:xfrm>
            <a:off x="7205284" y="4839604"/>
            <a:ext cx="4382387" cy="1570067"/>
          </a:xfrm>
          <a:custGeom>
            <a:avLst/>
            <a:gdLst/>
            <a:ahLst/>
            <a:cxnLst/>
            <a:rect l="l" t="t" r="r" b="b"/>
            <a:pathLst>
              <a:path w="4838699" h="1733549">
                <a:moveTo>
                  <a:pt x="0" y="0"/>
                </a:moveTo>
                <a:lnTo>
                  <a:pt x="4838699" y="0"/>
                </a:lnTo>
                <a:lnTo>
                  <a:pt x="4838699" y="1733549"/>
                </a:lnTo>
                <a:lnTo>
                  <a:pt x="0" y="1733549"/>
                </a:lnTo>
                <a:lnTo>
                  <a:pt x="0" y="0"/>
                </a:lnTo>
                <a:close/>
              </a:path>
            </a:pathLst>
          </a:custGeom>
          <a:ln w="9524">
            <a:solidFill>
              <a:srgbClr val="000000"/>
            </a:solidFill>
          </a:ln>
        </p:spPr>
        <p:txBody>
          <a:bodyPr wrap="square" lIns="0" tIns="0" rIns="0" bIns="0" rtlCol="0">
            <a:noAutofit/>
          </a:bodyPr>
          <a:lstStyle/>
          <a:p>
            <a:endParaRPr sz="1721"/>
          </a:p>
        </p:txBody>
      </p:sp>
      <p:sp>
        <p:nvSpPr>
          <p:cNvPr id="156" name="object 156"/>
          <p:cNvSpPr/>
          <p:nvPr/>
        </p:nvSpPr>
        <p:spPr>
          <a:xfrm>
            <a:off x="7300178" y="5823053"/>
            <a:ext cx="345069" cy="577991"/>
          </a:xfrm>
          <a:custGeom>
            <a:avLst/>
            <a:gdLst/>
            <a:ahLst/>
            <a:cxnLst/>
            <a:rect l="l" t="t" r="r" b="b"/>
            <a:pathLst>
              <a:path w="380999" h="638174">
                <a:moveTo>
                  <a:pt x="0" y="0"/>
                </a:moveTo>
                <a:lnTo>
                  <a:pt x="380999" y="0"/>
                </a:lnTo>
                <a:lnTo>
                  <a:pt x="380999" y="638174"/>
                </a:lnTo>
                <a:lnTo>
                  <a:pt x="0" y="638174"/>
                </a:lnTo>
                <a:lnTo>
                  <a:pt x="0" y="0"/>
                </a:lnTo>
                <a:close/>
              </a:path>
            </a:pathLst>
          </a:custGeom>
          <a:solidFill>
            <a:srgbClr val="0072F0"/>
          </a:solidFill>
        </p:spPr>
        <p:txBody>
          <a:bodyPr wrap="square" lIns="0" tIns="0" rIns="0" bIns="0" rtlCol="0">
            <a:noAutofit/>
          </a:bodyPr>
          <a:lstStyle/>
          <a:p>
            <a:endParaRPr sz="1721"/>
          </a:p>
        </p:txBody>
      </p:sp>
      <p:sp>
        <p:nvSpPr>
          <p:cNvPr id="157" name="object 157"/>
          <p:cNvSpPr/>
          <p:nvPr/>
        </p:nvSpPr>
        <p:spPr>
          <a:xfrm>
            <a:off x="8171480" y="6388106"/>
            <a:ext cx="345069" cy="0"/>
          </a:xfrm>
          <a:custGeom>
            <a:avLst/>
            <a:gdLst/>
            <a:ahLst/>
            <a:cxnLst/>
            <a:rect l="l" t="t" r="r" b="b"/>
            <a:pathLst>
              <a:path w="380999">
                <a:moveTo>
                  <a:pt x="0" y="0"/>
                </a:moveTo>
                <a:lnTo>
                  <a:pt x="380999" y="0"/>
                </a:lnTo>
              </a:path>
            </a:pathLst>
          </a:custGeom>
          <a:ln w="29844">
            <a:solidFill>
              <a:srgbClr val="0072F0"/>
            </a:solidFill>
          </a:ln>
        </p:spPr>
        <p:txBody>
          <a:bodyPr wrap="square" lIns="0" tIns="0" rIns="0" bIns="0" rtlCol="0">
            <a:noAutofit/>
          </a:bodyPr>
          <a:lstStyle/>
          <a:p>
            <a:endParaRPr sz="1721"/>
          </a:p>
        </p:txBody>
      </p:sp>
      <p:sp>
        <p:nvSpPr>
          <p:cNvPr id="158" name="object 158"/>
          <p:cNvSpPr/>
          <p:nvPr/>
        </p:nvSpPr>
        <p:spPr>
          <a:xfrm>
            <a:off x="9042781" y="5926574"/>
            <a:ext cx="353696" cy="474470"/>
          </a:xfrm>
          <a:custGeom>
            <a:avLst/>
            <a:gdLst/>
            <a:ahLst/>
            <a:cxnLst/>
            <a:rect l="l" t="t" r="r" b="b"/>
            <a:pathLst>
              <a:path w="390524" h="523874">
                <a:moveTo>
                  <a:pt x="0" y="0"/>
                </a:moveTo>
                <a:lnTo>
                  <a:pt x="390524" y="0"/>
                </a:lnTo>
                <a:lnTo>
                  <a:pt x="390524" y="523874"/>
                </a:lnTo>
                <a:lnTo>
                  <a:pt x="0" y="523874"/>
                </a:lnTo>
                <a:lnTo>
                  <a:pt x="0" y="0"/>
                </a:lnTo>
                <a:close/>
              </a:path>
            </a:pathLst>
          </a:custGeom>
          <a:solidFill>
            <a:srgbClr val="0072F0"/>
          </a:solidFill>
        </p:spPr>
        <p:txBody>
          <a:bodyPr wrap="square" lIns="0" tIns="0" rIns="0" bIns="0" rtlCol="0">
            <a:noAutofit/>
          </a:bodyPr>
          <a:lstStyle/>
          <a:p>
            <a:endParaRPr sz="1721"/>
          </a:p>
        </p:txBody>
      </p:sp>
      <p:sp>
        <p:nvSpPr>
          <p:cNvPr id="159" name="object 159"/>
          <p:cNvSpPr/>
          <p:nvPr/>
        </p:nvSpPr>
        <p:spPr>
          <a:xfrm>
            <a:off x="9922709" y="6332032"/>
            <a:ext cx="345069" cy="69013"/>
          </a:xfrm>
          <a:custGeom>
            <a:avLst/>
            <a:gdLst/>
            <a:ahLst/>
            <a:cxnLst/>
            <a:rect l="l" t="t" r="r" b="b"/>
            <a:pathLst>
              <a:path w="380999" h="76199">
                <a:moveTo>
                  <a:pt x="0" y="0"/>
                </a:moveTo>
                <a:lnTo>
                  <a:pt x="380999" y="0"/>
                </a:lnTo>
                <a:lnTo>
                  <a:pt x="380999" y="76199"/>
                </a:lnTo>
                <a:lnTo>
                  <a:pt x="0" y="76199"/>
                </a:lnTo>
                <a:lnTo>
                  <a:pt x="0" y="0"/>
                </a:lnTo>
                <a:close/>
              </a:path>
            </a:pathLst>
          </a:custGeom>
          <a:solidFill>
            <a:srgbClr val="0072F0"/>
          </a:solidFill>
        </p:spPr>
        <p:txBody>
          <a:bodyPr wrap="square" lIns="0" tIns="0" rIns="0" bIns="0" rtlCol="0">
            <a:noAutofit/>
          </a:bodyPr>
          <a:lstStyle/>
          <a:p>
            <a:endParaRPr sz="1721"/>
          </a:p>
        </p:txBody>
      </p:sp>
      <p:sp>
        <p:nvSpPr>
          <p:cNvPr id="160" name="object 160"/>
          <p:cNvSpPr/>
          <p:nvPr/>
        </p:nvSpPr>
        <p:spPr>
          <a:xfrm>
            <a:off x="10794011" y="5227808"/>
            <a:ext cx="345069" cy="1173237"/>
          </a:xfrm>
          <a:custGeom>
            <a:avLst/>
            <a:gdLst/>
            <a:ahLst/>
            <a:cxnLst/>
            <a:rect l="l" t="t" r="r" b="b"/>
            <a:pathLst>
              <a:path w="380999" h="1295399">
                <a:moveTo>
                  <a:pt x="0" y="0"/>
                </a:moveTo>
                <a:lnTo>
                  <a:pt x="380999" y="0"/>
                </a:lnTo>
                <a:lnTo>
                  <a:pt x="380999" y="1295399"/>
                </a:lnTo>
                <a:lnTo>
                  <a:pt x="0" y="1295399"/>
                </a:lnTo>
                <a:lnTo>
                  <a:pt x="0" y="0"/>
                </a:lnTo>
                <a:close/>
              </a:path>
            </a:pathLst>
          </a:custGeom>
          <a:solidFill>
            <a:srgbClr val="0072F0"/>
          </a:solidFill>
        </p:spPr>
        <p:txBody>
          <a:bodyPr wrap="square" lIns="0" tIns="0" rIns="0" bIns="0" rtlCol="0">
            <a:noAutofit/>
          </a:bodyPr>
          <a:lstStyle/>
          <a:p>
            <a:endParaRPr sz="1721"/>
          </a:p>
        </p:txBody>
      </p:sp>
      <p:sp>
        <p:nvSpPr>
          <p:cNvPr id="161" name="object 161"/>
          <p:cNvSpPr/>
          <p:nvPr/>
        </p:nvSpPr>
        <p:spPr>
          <a:xfrm>
            <a:off x="7653875" y="6403202"/>
            <a:ext cx="345069" cy="0"/>
          </a:xfrm>
          <a:custGeom>
            <a:avLst/>
            <a:gdLst/>
            <a:ahLst/>
            <a:cxnLst/>
            <a:rect l="l" t="t" r="r" b="b"/>
            <a:pathLst>
              <a:path w="380999">
                <a:moveTo>
                  <a:pt x="0" y="0"/>
                </a:moveTo>
                <a:lnTo>
                  <a:pt x="380999" y="0"/>
                </a:lnTo>
              </a:path>
            </a:pathLst>
          </a:custGeom>
          <a:ln w="6032">
            <a:solidFill>
              <a:srgbClr val="B61B1B"/>
            </a:solidFill>
          </a:ln>
        </p:spPr>
        <p:txBody>
          <a:bodyPr wrap="square" lIns="0" tIns="0" rIns="0" bIns="0" rtlCol="0">
            <a:noAutofit/>
          </a:bodyPr>
          <a:lstStyle/>
          <a:p>
            <a:endParaRPr sz="1721"/>
          </a:p>
        </p:txBody>
      </p:sp>
      <p:sp>
        <p:nvSpPr>
          <p:cNvPr id="162" name="object 162"/>
          <p:cNvSpPr/>
          <p:nvPr/>
        </p:nvSpPr>
        <p:spPr>
          <a:xfrm>
            <a:off x="8525176" y="6403202"/>
            <a:ext cx="345069" cy="0"/>
          </a:xfrm>
          <a:custGeom>
            <a:avLst/>
            <a:gdLst/>
            <a:ahLst/>
            <a:cxnLst/>
            <a:rect l="l" t="t" r="r" b="b"/>
            <a:pathLst>
              <a:path w="380999">
                <a:moveTo>
                  <a:pt x="0" y="0"/>
                </a:moveTo>
                <a:lnTo>
                  <a:pt x="380999" y="0"/>
                </a:lnTo>
              </a:path>
            </a:pathLst>
          </a:custGeom>
          <a:ln w="6032">
            <a:solidFill>
              <a:srgbClr val="B61B1B"/>
            </a:solidFill>
          </a:ln>
        </p:spPr>
        <p:txBody>
          <a:bodyPr wrap="square" lIns="0" tIns="0" rIns="0" bIns="0" rtlCol="0">
            <a:noAutofit/>
          </a:bodyPr>
          <a:lstStyle/>
          <a:p>
            <a:endParaRPr sz="1721"/>
          </a:p>
        </p:txBody>
      </p:sp>
      <p:sp>
        <p:nvSpPr>
          <p:cNvPr id="163" name="object 163"/>
          <p:cNvSpPr/>
          <p:nvPr/>
        </p:nvSpPr>
        <p:spPr>
          <a:xfrm>
            <a:off x="9405105" y="6406683"/>
            <a:ext cx="345069" cy="0"/>
          </a:xfrm>
          <a:custGeom>
            <a:avLst/>
            <a:gdLst/>
            <a:ahLst/>
            <a:cxnLst/>
            <a:rect l="l" t="t" r="r" b="b"/>
            <a:pathLst>
              <a:path w="380999">
                <a:moveTo>
                  <a:pt x="0" y="0"/>
                </a:moveTo>
                <a:lnTo>
                  <a:pt x="380999" y="0"/>
                </a:lnTo>
              </a:path>
            </a:pathLst>
          </a:custGeom>
          <a:ln w="6032">
            <a:solidFill>
              <a:srgbClr val="B61B1B"/>
            </a:solidFill>
          </a:ln>
        </p:spPr>
        <p:txBody>
          <a:bodyPr wrap="square" lIns="0" tIns="0" rIns="0" bIns="0" rtlCol="0">
            <a:noAutofit/>
          </a:bodyPr>
          <a:lstStyle/>
          <a:p>
            <a:endParaRPr sz="1721"/>
          </a:p>
        </p:txBody>
      </p:sp>
      <p:sp>
        <p:nvSpPr>
          <p:cNvPr id="164" name="object 164"/>
          <p:cNvSpPr/>
          <p:nvPr/>
        </p:nvSpPr>
        <p:spPr>
          <a:xfrm>
            <a:off x="10276406" y="6406683"/>
            <a:ext cx="345069" cy="0"/>
          </a:xfrm>
          <a:custGeom>
            <a:avLst/>
            <a:gdLst/>
            <a:ahLst/>
            <a:cxnLst/>
            <a:rect l="l" t="t" r="r" b="b"/>
            <a:pathLst>
              <a:path w="380999">
                <a:moveTo>
                  <a:pt x="0" y="0"/>
                </a:moveTo>
                <a:lnTo>
                  <a:pt x="380999" y="0"/>
                </a:lnTo>
              </a:path>
            </a:pathLst>
          </a:custGeom>
          <a:ln w="6032">
            <a:solidFill>
              <a:srgbClr val="B61B1B"/>
            </a:solidFill>
          </a:ln>
        </p:spPr>
        <p:txBody>
          <a:bodyPr wrap="square" lIns="0" tIns="0" rIns="0" bIns="0" rtlCol="0">
            <a:noAutofit/>
          </a:bodyPr>
          <a:lstStyle/>
          <a:p>
            <a:endParaRPr sz="1721"/>
          </a:p>
        </p:txBody>
      </p:sp>
      <p:sp>
        <p:nvSpPr>
          <p:cNvPr id="165" name="object 165"/>
          <p:cNvSpPr/>
          <p:nvPr/>
        </p:nvSpPr>
        <p:spPr>
          <a:xfrm>
            <a:off x="11147708" y="6405850"/>
            <a:ext cx="345069" cy="0"/>
          </a:xfrm>
          <a:custGeom>
            <a:avLst/>
            <a:gdLst/>
            <a:ahLst/>
            <a:cxnLst/>
            <a:rect l="l" t="t" r="r" b="b"/>
            <a:pathLst>
              <a:path w="380999">
                <a:moveTo>
                  <a:pt x="0" y="0"/>
                </a:moveTo>
                <a:lnTo>
                  <a:pt x="380999" y="0"/>
                </a:lnTo>
              </a:path>
            </a:pathLst>
          </a:custGeom>
          <a:ln w="6032">
            <a:solidFill>
              <a:srgbClr val="B61B1B"/>
            </a:solidFill>
          </a:ln>
        </p:spPr>
        <p:txBody>
          <a:bodyPr wrap="square" lIns="0" tIns="0" rIns="0" bIns="0" rtlCol="0">
            <a:noAutofit/>
          </a:bodyPr>
          <a:lstStyle/>
          <a:p>
            <a:endParaRPr sz="1721"/>
          </a:p>
        </p:txBody>
      </p:sp>
      <p:sp>
        <p:nvSpPr>
          <p:cNvPr id="166" name="object 166"/>
          <p:cNvSpPr/>
          <p:nvPr/>
        </p:nvSpPr>
        <p:spPr>
          <a:xfrm>
            <a:off x="7205284" y="6405359"/>
            <a:ext cx="4382387" cy="0"/>
          </a:xfrm>
          <a:custGeom>
            <a:avLst/>
            <a:gdLst/>
            <a:ahLst/>
            <a:cxnLst/>
            <a:rect l="l" t="t" r="r" b="b"/>
            <a:pathLst>
              <a:path w="4838699">
                <a:moveTo>
                  <a:pt x="0" y="0"/>
                </a:moveTo>
                <a:lnTo>
                  <a:pt x="4838699" y="0"/>
                </a:lnTo>
              </a:path>
            </a:pathLst>
          </a:custGeom>
          <a:ln w="10794">
            <a:solidFill>
              <a:srgbClr val="000000"/>
            </a:solidFill>
          </a:ln>
        </p:spPr>
        <p:txBody>
          <a:bodyPr wrap="square" lIns="0" tIns="0" rIns="0" bIns="0" rtlCol="0">
            <a:noAutofit/>
          </a:bodyPr>
          <a:lstStyle/>
          <a:p>
            <a:endParaRPr sz="1721"/>
          </a:p>
        </p:txBody>
      </p:sp>
      <p:sp>
        <p:nvSpPr>
          <p:cNvPr id="167" name="object 167"/>
          <p:cNvSpPr/>
          <p:nvPr/>
        </p:nvSpPr>
        <p:spPr>
          <a:xfrm>
            <a:off x="8348328" y="6271644"/>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68" name="object 168"/>
          <p:cNvSpPr/>
          <p:nvPr/>
        </p:nvSpPr>
        <p:spPr>
          <a:xfrm>
            <a:off x="10099558" y="6228511"/>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69" name="object 169"/>
          <p:cNvSpPr/>
          <p:nvPr/>
        </p:nvSpPr>
        <p:spPr>
          <a:xfrm>
            <a:off x="7830723" y="629752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0" name="object 170"/>
          <p:cNvSpPr/>
          <p:nvPr/>
        </p:nvSpPr>
        <p:spPr>
          <a:xfrm>
            <a:off x="8702025" y="629752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1" name="object 171"/>
          <p:cNvSpPr/>
          <p:nvPr/>
        </p:nvSpPr>
        <p:spPr>
          <a:xfrm>
            <a:off x="9581953" y="630100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2" name="object 172"/>
          <p:cNvSpPr/>
          <p:nvPr/>
        </p:nvSpPr>
        <p:spPr>
          <a:xfrm>
            <a:off x="10453254" y="630100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3" name="object 173"/>
          <p:cNvSpPr/>
          <p:nvPr/>
        </p:nvSpPr>
        <p:spPr>
          <a:xfrm>
            <a:off x="11324556" y="6300173"/>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4" name="object 174"/>
          <p:cNvSpPr/>
          <p:nvPr/>
        </p:nvSpPr>
        <p:spPr>
          <a:xfrm>
            <a:off x="8284563" y="6183657"/>
            <a:ext cx="52366" cy="73091"/>
          </a:xfrm>
          <a:custGeom>
            <a:avLst/>
            <a:gdLst/>
            <a:ahLst/>
            <a:cxnLst/>
            <a:rect l="l" t="t" r="r" b="b"/>
            <a:pathLst>
              <a:path w="57819" h="80702">
                <a:moveTo>
                  <a:pt x="32118" y="34295"/>
                </a:moveTo>
                <a:lnTo>
                  <a:pt x="40490" y="34742"/>
                </a:lnTo>
                <a:lnTo>
                  <a:pt x="46862" y="37002"/>
                </a:lnTo>
                <a:lnTo>
                  <a:pt x="51234" y="41076"/>
                </a:lnTo>
                <a:lnTo>
                  <a:pt x="55624" y="45150"/>
                </a:lnTo>
                <a:lnTo>
                  <a:pt x="57819" y="50471"/>
                </a:lnTo>
                <a:lnTo>
                  <a:pt x="57819" y="57038"/>
                </a:lnTo>
                <a:lnTo>
                  <a:pt x="57819" y="61596"/>
                </a:lnTo>
                <a:lnTo>
                  <a:pt x="56712" y="65651"/>
                </a:lnTo>
                <a:lnTo>
                  <a:pt x="54498" y="69205"/>
                </a:lnTo>
                <a:lnTo>
                  <a:pt x="52303" y="72739"/>
                </a:lnTo>
                <a:lnTo>
                  <a:pt x="49029" y="75539"/>
                </a:lnTo>
                <a:lnTo>
                  <a:pt x="44676" y="77604"/>
                </a:lnTo>
                <a:lnTo>
                  <a:pt x="40341" y="79669"/>
                </a:lnTo>
                <a:lnTo>
                  <a:pt x="35049" y="80702"/>
                </a:lnTo>
                <a:lnTo>
                  <a:pt x="28798" y="80702"/>
                </a:lnTo>
                <a:lnTo>
                  <a:pt x="23012" y="80702"/>
                </a:lnTo>
                <a:lnTo>
                  <a:pt x="17543" y="79771"/>
                </a:lnTo>
                <a:lnTo>
                  <a:pt x="12389" y="77911"/>
                </a:lnTo>
                <a:lnTo>
                  <a:pt x="7255" y="76032"/>
                </a:lnTo>
                <a:lnTo>
                  <a:pt x="3125" y="73530"/>
                </a:lnTo>
                <a:lnTo>
                  <a:pt x="0" y="70404"/>
                </a:lnTo>
                <a:lnTo>
                  <a:pt x="3990" y="63875"/>
                </a:lnTo>
                <a:lnTo>
                  <a:pt x="6669" y="66628"/>
                </a:lnTo>
                <a:lnTo>
                  <a:pt x="10213" y="68860"/>
                </a:lnTo>
                <a:lnTo>
                  <a:pt x="14622" y="70572"/>
                </a:lnTo>
                <a:lnTo>
                  <a:pt x="19049" y="72283"/>
                </a:lnTo>
                <a:lnTo>
                  <a:pt x="23775" y="73139"/>
                </a:lnTo>
                <a:lnTo>
                  <a:pt x="28798" y="73139"/>
                </a:lnTo>
                <a:lnTo>
                  <a:pt x="35346" y="73139"/>
                </a:lnTo>
                <a:lnTo>
                  <a:pt x="40406" y="71716"/>
                </a:lnTo>
                <a:lnTo>
                  <a:pt x="43978" y="68870"/>
                </a:lnTo>
                <a:lnTo>
                  <a:pt x="47569" y="66005"/>
                </a:lnTo>
                <a:lnTo>
                  <a:pt x="49364" y="62061"/>
                </a:lnTo>
                <a:lnTo>
                  <a:pt x="49364" y="57038"/>
                </a:lnTo>
                <a:lnTo>
                  <a:pt x="49364" y="52071"/>
                </a:lnTo>
                <a:lnTo>
                  <a:pt x="47569" y="48183"/>
                </a:lnTo>
                <a:lnTo>
                  <a:pt x="43978" y="45373"/>
                </a:lnTo>
                <a:lnTo>
                  <a:pt x="40406" y="42546"/>
                </a:lnTo>
                <a:lnTo>
                  <a:pt x="35002" y="41132"/>
                </a:lnTo>
                <a:lnTo>
                  <a:pt x="27765" y="41132"/>
                </a:lnTo>
                <a:lnTo>
                  <a:pt x="22045" y="41132"/>
                </a:lnTo>
                <a:lnTo>
                  <a:pt x="22045" y="35076"/>
                </a:lnTo>
                <a:lnTo>
                  <a:pt x="44229" y="7311"/>
                </a:lnTo>
                <a:lnTo>
                  <a:pt x="3320" y="7311"/>
                </a:lnTo>
                <a:lnTo>
                  <a:pt x="3320" y="0"/>
                </a:lnTo>
                <a:lnTo>
                  <a:pt x="54750" y="0"/>
                </a:lnTo>
                <a:lnTo>
                  <a:pt x="54750" y="5832"/>
                </a:lnTo>
                <a:lnTo>
                  <a:pt x="32118" y="34295"/>
                </a:lnTo>
                <a:close/>
              </a:path>
            </a:pathLst>
          </a:custGeom>
          <a:ln w="28574">
            <a:solidFill>
              <a:srgbClr val="FFFFFF"/>
            </a:solidFill>
          </a:ln>
        </p:spPr>
        <p:txBody>
          <a:bodyPr wrap="square" lIns="0" tIns="0" rIns="0" bIns="0" rtlCol="0">
            <a:noAutofit/>
          </a:bodyPr>
          <a:lstStyle/>
          <a:p>
            <a:endParaRPr sz="1721"/>
          </a:p>
        </p:txBody>
      </p:sp>
      <p:sp>
        <p:nvSpPr>
          <p:cNvPr id="175" name="object 175"/>
          <p:cNvSpPr/>
          <p:nvPr/>
        </p:nvSpPr>
        <p:spPr>
          <a:xfrm>
            <a:off x="8346289" y="6183657"/>
            <a:ext cx="52291" cy="73091"/>
          </a:xfrm>
          <a:custGeom>
            <a:avLst/>
            <a:gdLst/>
            <a:ahLst/>
            <a:cxnLst/>
            <a:rect l="l" t="t" r="r" b="b"/>
            <a:pathLst>
              <a:path w="57736" h="80702">
                <a:moveTo>
                  <a:pt x="24472" y="32788"/>
                </a:moveTo>
                <a:lnTo>
                  <a:pt x="39151" y="34272"/>
                </a:lnTo>
                <a:lnTo>
                  <a:pt x="49367" y="38722"/>
                </a:lnTo>
                <a:lnTo>
                  <a:pt x="55085" y="43188"/>
                </a:lnTo>
                <a:lnTo>
                  <a:pt x="57736" y="48992"/>
                </a:lnTo>
                <a:lnTo>
                  <a:pt x="57736" y="56452"/>
                </a:lnTo>
                <a:lnTo>
                  <a:pt x="57736" y="61103"/>
                </a:lnTo>
                <a:lnTo>
                  <a:pt x="56647" y="65261"/>
                </a:lnTo>
                <a:lnTo>
                  <a:pt x="54471" y="68926"/>
                </a:lnTo>
                <a:lnTo>
                  <a:pt x="52294" y="72572"/>
                </a:lnTo>
                <a:lnTo>
                  <a:pt x="49029" y="75446"/>
                </a:lnTo>
                <a:lnTo>
                  <a:pt x="44676" y="77548"/>
                </a:lnTo>
                <a:lnTo>
                  <a:pt x="40341" y="79650"/>
                </a:lnTo>
                <a:lnTo>
                  <a:pt x="35011" y="80702"/>
                </a:lnTo>
                <a:lnTo>
                  <a:pt x="28686" y="80702"/>
                </a:lnTo>
                <a:lnTo>
                  <a:pt x="22975" y="80702"/>
                </a:lnTo>
                <a:lnTo>
                  <a:pt x="17543" y="79771"/>
                </a:lnTo>
                <a:lnTo>
                  <a:pt x="12389" y="77911"/>
                </a:lnTo>
                <a:lnTo>
                  <a:pt x="7255" y="76032"/>
                </a:lnTo>
                <a:lnTo>
                  <a:pt x="3125" y="73530"/>
                </a:lnTo>
                <a:lnTo>
                  <a:pt x="0" y="70404"/>
                </a:lnTo>
                <a:lnTo>
                  <a:pt x="3990" y="63875"/>
                </a:lnTo>
                <a:lnTo>
                  <a:pt x="6669" y="66628"/>
                </a:lnTo>
                <a:lnTo>
                  <a:pt x="10176" y="68860"/>
                </a:lnTo>
                <a:lnTo>
                  <a:pt x="14510" y="70572"/>
                </a:lnTo>
                <a:lnTo>
                  <a:pt x="18863" y="72283"/>
                </a:lnTo>
                <a:lnTo>
                  <a:pt x="23552" y="73139"/>
                </a:lnTo>
                <a:lnTo>
                  <a:pt x="28574" y="73139"/>
                </a:lnTo>
                <a:lnTo>
                  <a:pt x="35197" y="73139"/>
                </a:lnTo>
                <a:lnTo>
                  <a:pt x="40323" y="71660"/>
                </a:lnTo>
                <a:lnTo>
                  <a:pt x="43950" y="68702"/>
                </a:lnTo>
                <a:lnTo>
                  <a:pt x="47578" y="65726"/>
                </a:lnTo>
                <a:lnTo>
                  <a:pt x="49392" y="61763"/>
                </a:lnTo>
                <a:lnTo>
                  <a:pt x="49392" y="56815"/>
                </a:lnTo>
                <a:lnTo>
                  <a:pt x="49392" y="51327"/>
                </a:lnTo>
                <a:lnTo>
                  <a:pt x="47346" y="47169"/>
                </a:lnTo>
                <a:lnTo>
                  <a:pt x="43253" y="44341"/>
                </a:lnTo>
                <a:lnTo>
                  <a:pt x="39178" y="41513"/>
                </a:lnTo>
                <a:lnTo>
                  <a:pt x="32304" y="40099"/>
                </a:lnTo>
                <a:lnTo>
                  <a:pt x="22631" y="40099"/>
                </a:lnTo>
                <a:lnTo>
                  <a:pt x="5608" y="40099"/>
                </a:lnTo>
                <a:lnTo>
                  <a:pt x="9711" y="0"/>
                </a:lnTo>
                <a:lnTo>
                  <a:pt x="53494" y="0"/>
                </a:lnTo>
                <a:lnTo>
                  <a:pt x="53494" y="7311"/>
                </a:lnTo>
                <a:lnTo>
                  <a:pt x="16910" y="7311"/>
                </a:lnTo>
                <a:lnTo>
                  <a:pt x="14175" y="32788"/>
                </a:lnTo>
                <a:lnTo>
                  <a:pt x="24472" y="32788"/>
                </a:lnTo>
                <a:close/>
              </a:path>
            </a:pathLst>
          </a:custGeom>
          <a:ln w="28574">
            <a:solidFill>
              <a:srgbClr val="FFFFFF"/>
            </a:solidFill>
          </a:ln>
        </p:spPr>
        <p:txBody>
          <a:bodyPr wrap="square" lIns="0" tIns="0" rIns="0" bIns="0" rtlCol="0">
            <a:noAutofit/>
          </a:bodyPr>
          <a:lstStyle/>
          <a:p>
            <a:endParaRPr sz="1721"/>
          </a:p>
        </p:txBody>
      </p:sp>
      <p:sp>
        <p:nvSpPr>
          <p:cNvPr id="176" name="object 176"/>
          <p:cNvSpPr/>
          <p:nvPr/>
        </p:nvSpPr>
        <p:spPr>
          <a:xfrm>
            <a:off x="10038168" y="6140523"/>
            <a:ext cx="53201" cy="72459"/>
          </a:xfrm>
          <a:custGeom>
            <a:avLst/>
            <a:gdLst/>
            <a:ahLst/>
            <a:cxnLst/>
            <a:rect l="l" t="t" r="r" b="b"/>
            <a:pathLst>
              <a:path w="58740" h="80004">
                <a:moveTo>
                  <a:pt x="58740" y="0"/>
                </a:moveTo>
                <a:lnTo>
                  <a:pt x="58740" y="5832"/>
                </a:lnTo>
                <a:lnTo>
                  <a:pt x="25254" y="80004"/>
                </a:lnTo>
                <a:lnTo>
                  <a:pt x="16352" y="80004"/>
                </a:lnTo>
                <a:lnTo>
                  <a:pt x="49252" y="7311"/>
                </a:lnTo>
                <a:lnTo>
                  <a:pt x="8120" y="7311"/>
                </a:lnTo>
                <a:lnTo>
                  <a:pt x="8120" y="22296"/>
                </a:lnTo>
                <a:lnTo>
                  <a:pt x="0" y="22296"/>
                </a:lnTo>
                <a:lnTo>
                  <a:pt x="0" y="0"/>
                </a:lnTo>
                <a:lnTo>
                  <a:pt x="58740" y="0"/>
                </a:lnTo>
                <a:close/>
              </a:path>
            </a:pathLst>
          </a:custGeom>
          <a:ln w="28574">
            <a:solidFill>
              <a:srgbClr val="FFFFFF"/>
            </a:solidFill>
          </a:ln>
        </p:spPr>
        <p:txBody>
          <a:bodyPr wrap="square" lIns="0" tIns="0" rIns="0" bIns="0" rtlCol="0">
            <a:noAutofit/>
          </a:bodyPr>
          <a:lstStyle/>
          <a:p>
            <a:endParaRPr sz="1721"/>
          </a:p>
        </p:txBody>
      </p:sp>
      <p:sp>
        <p:nvSpPr>
          <p:cNvPr id="177" name="object 177"/>
          <p:cNvSpPr/>
          <p:nvPr/>
        </p:nvSpPr>
        <p:spPr>
          <a:xfrm>
            <a:off x="10097114" y="6139891"/>
            <a:ext cx="52999" cy="73091"/>
          </a:xfrm>
          <a:custGeom>
            <a:avLst/>
            <a:gdLst/>
            <a:ahLst/>
            <a:cxnLst/>
            <a:rect l="l" t="t" r="r" b="b"/>
            <a:pathLst>
              <a:path w="58517" h="80702">
                <a:moveTo>
                  <a:pt x="58517" y="73390"/>
                </a:moveTo>
                <a:lnTo>
                  <a:pt x="58517" y="80702"/>
                </a:lnTo>
                <a:lnTo>
                  <a:pt x="2399" y="80702"/>
                </a:lnTo>
                <a:lnTo>
                  <a:pt x="2399" y="74869"/>
                </a:lnTo>
                <a:lnTo>
                  <a:pt x="35662" y="42304"/>
                </a:lnTo>
                <a:lnTo>
                  <a:pt x="39848" y="38193"/>
                </a:lnTo>
                <a:lnTo>
                  <a:pt x="42685" y="34630"/>
                </a:lnTo>
                <a:lnTo>
                  <a:pt x="44173" y="31616"/>
                </a:lnTo>
                <a:lnTo>
                  <a:pt x="45662" y="28602"/>
                </a:lnTo>
                <a:lnTo>
                  <a:pt x="46406" y="25570"/>
                </a:lnTo>
                <a:lnTo>
                  <a:pt x="46406" y="22519"/>
                </a:lnTo>
                <a:lnTo>
                  <a:pt x="46406" y="17794"/>
                </a:lnTo>
                <a:lnTo>
                  <a:pt x="44787" y="14120"/>
                </a:lnTo>
                <a:lnTo>
                  <a:pt x="41550" y="11496"/>
                </a:lnTo>
                <a:lnTo>
                  <a:pt x="38313" y="8873"/>
                </a:lnTo>
                <a:lnTo>
                  <a:pt x="33681" y="7562"/>
                </a:lnTo>
                <a:lnTo>
                  <a:pt x="27654" y="7562"/>
                </a:lnTo>
                <a:lnTo>
                  <a:pt x="18277" y="7562"/>
                </a:lnTo>
                <a:lnTo>
                  <a:pt x="11003" y="10529"/>
                </a:lnTo>
                <a:lnTo>
                  <a:pt x="5832" y="16464"/>
                </a:lnTo>
                <a:lnTo>
                  <a:pt x="0" y="11441"/>
                </a:lnTo>
                <a:lnTo>
                  <a:pt x="3125" y="7776"/>
                </a:lnTo>
                <a:lnTo>
                  <a:pt x="7106" y="4957"/>
                </a:lnTo>
                <a:lnTo>
                  <a:pt x="11943" y="2985"/>
                </a:lnTo>
                <a:lnTo>
                  <a:pt x="16780" y="995"/>
                </a:lnTo>
                <a:lnTo>
                  <a:pt x="22249" y="0"/>
                </a:lnTo>
                <a:lnTo>
                  <a:pt x="28351" y="0"/>
                </a:lnTo>
                <a:lnTo>
                  <a:pt x="36500" y="0"/>
                </a:lnTo>
                <a:lnTo>
                  <a:pt x="42955" y="1925"/>
                </a:lnTo>
                <a:lnTo>
                  <a:pt x="47717" y="5776"/>
                </a:lnTo>
                <a:lnTo>
                  <a:pt x="52480" y="9627"/>
                </a:lnTo>
                <a:lnTo>
                  <a:pt x="54861" y="14901"/>
                </a:lnTo>
                <a:lnTo>
                  <a:pt x="54861" y="21598"/>
                </a:lnTo>
                <a:lnTo>
                  <a:pt x="54861" y="25728"/>
                </a:lnTo>
                <a:lnTo>
                  <a:pt x="53940" y="29700"/>
                </a:lnTo>
                <a:lnTo>
                  <a:pt x="52099" y="33514"/>
                </a:lnTo>
                <a:lnTo>
                  <a:pt x="50275" y="37309"/>
                </a:lnTo>
                <a:lnTo>
                  <a:pt x="46815" y="41681"/>
                </a:lnTo>
                <a:lnTo>
                  <a:pt x="41718" y="46629"/>
                </a:lnTo>
                <a:lnTo>
                  <a:pt x="14510" y="73390"/>
                </a:lnTo>
                <a:lnTo>
                  <a:pt x="58517" y="73390"/>
                </a:lnTo>
                <a:close/>
              </a:path>
            </a:pathLst>
          </a:custGeom>
          <a:ln w="28574">
            <a:solidFill>
              <a:srgbClr val="FFFFFF"/>
            </a:solidFill>
          </a:ln>
        </p:spPr>
        <p:txBody>
          <a:bodyPr wrap="square" lIns="0" tIns="0" rIns="0" bIns="0" rtlCol="0">
            <a:noAutofit/>
          </a:bodyPr>
          <a:lstStyle/>
          <a:p>
            <a:endParaRPr sz="1721"/>
          </a:p>
        </p:txBody>
      </p:sp>
      <p:sp>
        <p:nvSpPr>
          <p:cNvPr id="178" name="object 178"/>
          <p:cNvSpPr/>
          <p:nvPr/>
        </p:nvSpPr>
        <p:spPr>
          <a:xfrm>
            <a:off x="7797286" y="6208905"/>
            <a:ext cx="57877" cy="73723"/>
          </a:xfrm>
          <a:custGeom>
            <a:avLst/>
            <a:gdLst/>
            <a:ahLst/>
            <a:cxnLst/>
            <a:rect l="l" t="t" r="r" b="b"/>
            <a:pathLst>
              <a:path w="63903" h="81399">
                <a:moveTo>
                  <a:pt x="31895" y="81399"/>
                </a:moveTo>
                <a:lnTo>
                  <a:pt x="25719" y="81399"/>
                </a:lnTo>
                <a:lnTo>
                  <a:pt x="20212" y="79762"/>
                </a:lnTo>
                <a:lnTo>
                  <a:pt x="15375" y="76488"/>
                </a:lnTo>
                <a:lnTo>
                  <a:pt x="10538" y="73195"/>
                </a:lnTo>
                <a:lnTo>
                  <a:pt x="6762" y="68488"/>
                </a:lnTo>
                <a:lnTo>
                  <a:pt x="4046" y="62368"/>
                </a:lnTo>
                <a:lnTo>
                  <a:pt x="1348" y="56229"/>
                </a:lnTo>
                <a:lnTo>
                  <a:pt x="0" y="49001"/>
                </a:lnTo>
                <a:lnTo>
                  <a:pt x="0" y="40685"/>
                </a:lnTo>
                <a:lnTo>
                  <a:pt x="0" y="32388"/>
                </a:lnTo>
                <a:lnTo>
                  <a:pt x="1348" y="25170"/>
                </a:lnTo>
                <a:lnTo>
                  <a:pt x="4046" y="19031"/>
                </a:lnTo>
                <a:lnTo>
                  <a:pt x="6762" y="12892"/>
                </a:lnTo>
                <a:lnTo>
                  <a:pt x="10538" y="8185"/>
                </a:lnTo>
                <a:lnTo>
                  <a:pt x="15375" y="4911"/>
                </a:lnTo>
                <a:lnTo>
                  <a:pt x="20212" y="1637"/>
                </a:lnTo>
                <a:lnTo>
                  <a:pt x="25719" y="0"/>
                </a:lnTo>
                <a:lnTo>
                  <a:pt x="31895" y="0"/>
                </a:lnTo>
                <a:lnTo>
                  <a:pt x="38072" y="0"/>
                </a:lnTo>
                <a:lnTo>
                  <a:pt x="43578" y="1637"/>
                </a:lnTo>
                <a:lnTo>
                  <a:pt x="48415" y="4911"/>
                </a:lnTo>
                <a:lnTo>
                  <a:pt x="53252" y="8185"/>
                </a:lnTo>
                <a:lnTo>
                  <a:pt x="57038" y="12892"/>
                </a:lnTo>
                <a:lnTo>
                  <a:pt x="59773" y="19031"/>
                </a:lnTo>
                <a:lnTo>
                  <a:pt x="62526" y="25170"/>
                </a:lnTo>
                <a:lnTo>
                  <a:pt x="63903" y="32388"/>
                </a:lnTo>
                <a:lnTo>
                  <a:pt x="63903" y="40685"/>
                </a:lnTo>
                <a:lnTo>
                  <a:pt x="63903" y="49001"/>
                </a:lnTo>
                <a:lnTo>
                  <a:pt x="62526" y="56229"/>
                </a:lnTo>
                <a:lnTo>
                  <a:pt x="59773" y="62368"/>
                </a:lnTo>
                <a:lnTo>
                  <a:pt x="57038" y="68488"/>
                </a:lnTo>
                <a:lnTo>
                  <a:pt x="53252" y="73195"/>
                </a:lnTo>
                <a:lnTo>
                  <a:pt x="48415" y="76488"/>
                </a:lnTo>
                <a:lnTo>
                  <a:pt x="43578" y="79762"/>
                </a:lnTo>
                <a:lnTo>
                  <a:pt x="38072" y="81399"/>
                </a:lnTo>
                <a:lnTo>
                  <a:pt x="31895" y="81399"/>
                </a:lnTo>
                <a:close/>
              </a:path>
            </a:pathLst>
          </a:custGeom>
          <a:ln w="28574">
            <a:solidFill>
              <a:srgbClr val="FFFFFF"/>
            </a:solidFill>
          </a:ln>
        </p:spPr>
        <p:txBody>
          <a:bodyPr wrap="square" lIns="0" tIns="0" rIns="0" bIns="0" rtlCol="0">
            <a:noAutofit/>
          </a:bodyPr>
          <a:lstStyle/>
          <a:p>
            <a:endParaRPr sz="1721"/>
          </a:p>
        </p:txBody>
      </p:sp>
      <p:sp>
        <p:nvSpPr>
          <p:cNvPr id="179" name="object 179"/>
          <p:cNvSpPr/>
          <p:nvPr/>
        </p:nvSpPr>
        <p:spPr>
          <a:xfrm>
            <a:off x="7804843" y="6215754"/>
            <a:ext cx="42662" cy="60024"/>
          </a:xfrm>
          <a:custGeom>
            <a:avLst/>
            <a:gdLst/>
            <a:ahLst/>
            <a:cxnLst/>
            <a:rect l="l" t="t" r="r" b="b"/>
            <a:pathLst>
              <a:path w="47104" h="66274">
                <a:moveTo>
                  <a:pt x="23552" y="66274"/>
                </a:moveTo>
                <a:lnTo>
                  <a:pt x="28202" y="66274"/>
                </a:lnTo>
                <a:lnTo>
                  <a:pt x="32295" y="64982"/>
                </a:lnTo>
                <a:lnTo>
                  <a:pt x="35830" y="62396"/>
                </a:lnTo>
                <a:lnTo>
                  <a:pt x="39383" y="59810"/>
                </a:lnTo>
                <a:lnTo>
                  <a:pt x="42146" y="56043"/>
                </a:lnTo>
                <a:lnTo>
                  <a:pt x="44118" y="51094"/>
                </a:lnTo>
                <a:lnTo>
                  <a:pt x="46108" y="46127"/>
                </a:lnTo>
                <a:lnTo>
                  <a:pt x="47104" y="40137"/>
                </a:lnTo>
                <a:lnTo>
                  <a:pt x="47104" y="33123"/>
                </a:lnTo>
                <a:lnTo>
                  <a:pt x="47104" y="26128"/>
                </a:lnTo>
                <a:lnTo>
                  <a:pt x="46108" y="20156"/>
                </a:lnTo>
                <a:lnTo>
                  <a:pt x="44118" y="15208"/>
                </a:lnTo>
                <a:lnTo>
                  <a:pt x="42146" y="10241"/>
                </a:lnTo>
                <a:lnTo>
                  <a:pt x="39383" y="6464"/>
                </a:lnTo>
                <a:lnTo>
                  <a:pt x="35830" y="3878"/>
                </a:lnTo>
                <a:lnTo>
                  <a:pt x="32295" y="1292"/>
                </a:lnTo>
                <a:lnTo>
                  <a:pt x="28202" y="0"/>
                </a:lnTo>
                <a:lnTo>
                  <a:pt x="23552" y="0"/>
                </a:lnTo>
                <a:lnTo>
                  <a:pt x="18901" y="0"/>
                </a:lnTo>
                <a:lnTo>
                  <a:pt x="14799" y="1292"/>
                </a:lnTo>
                <a:lnTo>
                  <a:pt x="11245" y="3878"/>
                </a:lnTo>
                <a:lnTo>
                  <a:pt x="7711" y="6464"/>
                </a:lnTo>
                <a:lnTo>
                  <a:pt x="4948" y="10241"/>
                </a:lnTo>
                <a:lnTo>
                  <a:pt x="2957" y="15208"/>
                </a:lnTo>
                <a:lnTo>
                  <a:pt x="985" y="20156"/>
                </a:lnTo>
                <a:lnTo>
                  <a:pt x="0" y="26128"/>
                </a:lnTo>
                <a:lnTo>
                  <a:pt x="0" y="33123"/>
                </a:lnTo>
                <a:lnTo>
                  <a:pt x="0" y="40137"/>
                </a:lnTo>
                <a:lnTo>
                  <a:pt x="985" y="46127"/>
                </a:lnTo>
                <a:lnTo>
                  <a:pt x="2957" y="51094"/>
                </a:lnTo>
                <a:lnTo>
                  <a:pt x="4948" y="56043"/>
                </a:lnTo>
                <a:lnTo>
                  <a:pt x="7711" y="59810"/>
                </a:lnTo>
                <a:lnTo>
                  <a:pt x="11245" y="62396"/>
                </a:lnTo>
                <a:lnTo>
                  <a:pt x="14799" y="64982"/>
                </a:lnTo>
                <a:lnTo>
                  <a:pt x="18901" y="66274"/>
                </a:lnTo>
                <a:lnTo>
                  <a:pt x="23552" y="66274"/>
                </a:lnTo>
                <a:close/>
              </a:path>
            </a:pathLst>
          </a:custGeom>
          <a:ln w="28574">
            <a:solidFill>
              <a:srgbClr val="FFFFFF"/>
            </a:solidFill>
          </a:ln>
        </p:spPr>
        <p:txBody>
          <a:bodyPr wrap="square" lIns="0" tIns="0" rIns="0" bIns="0" rtlCol="0">
            <a:noAutofit/>
          </a:bodyPr>
          <a:lstStyle/>
          <a:p>
            <a:endParaRPr sz="1721"/>
          </a:p>
        </p:txBody>
      </p:sp>
      <p:sp>
        <p:nvSpPr>
          <p:cNvPr id="180" name="object 180"/>
          <p:cNvSpPr/>
          <p:nvPr/>
        </p:nvSpPr>
        <p:spPr>
          <a:xfrm>
            <a:off x="8668588" y="6208905"/>
            <a:ext cx="57877" cy="73723"/>
          </a:xfrm>
          <a:custGeom>
            <a:avLst/>
            <a:gdLst/>
            <a:ahLst/>
            <a:cxnLst/>
            <a:rect l="l" t="t" r="r" b="b"/>
            <a:pathLst>
              <a:path w="63903" h="81399">
                <a:moveTo>
                  <a:pt x="31895" y="81399"/>
                </a:moveTo>
                <a:lnTo>
                  <a:pt x="25719" y="81399"/>
                </a:lnTo>
                <a:lnTo>
                  <a:pt x="20212" y="79762"/>
                </a:lnTo>
                <a:lnTo>
                  <a:pt x="15375" y="76488"/>
                </a:lnTo>
                <a:lnTo>
                  <a:pt x="10538" y="73195"/>
                </a:lnTo>
                <a:lnTo>
                  <a:pt x="6762" y="68488"/>
                </a:lnTo>
                <a:lnTo>
                  <a:pt x="4046" y="62368"/>
                </a:lnTo>
                <a:lnTo>
                  <a:pt x="1348" y="56229"/>
                </a:lnTo>
                <a:lnTo>
                  <a:pt x="0" y="49001"/>
                </a:lnTo>
                <a:lnTo>
                  <a:pt x="0" y="40685"/>
                </a:lnTo>
                <a:lnTo>
                  <a:pt x="0" y="32388"/>
                </a:lnTo>
                <a:lnTo>
                  <a:pt x="1348" y="25170"/>
                </a:lnTo>
                <a:lnTo>
                  <a:pt x="4046" y="19031"/>
                </a:lnTo>
                <a:lnTo>
                  <a:pt x="6762" y="12892"/>
                </a:lnTo>
                <a:lnTo>
                  <a:pt x="10538" y="8185"/>
                </a:lnTo>
                <a:lnTo>
                  <a:pt x="15375" y="4911"/>
                </a:lnTo>
                <a:lnTo>
                  <a:pt x="20212" y="1637"/>
                </a:lnTo>
                <a:lnTo>
                  <a:pt x="25719" y="0"/>
                </a:lnTo>
                <a:lnTo>
                  <a:pt x="31895" y="0"/>
                </a:lnTo>
                <a:lnTo>
                  <a:pt x="38072" y="0"/>
                </a:lnTo>
                <a:lnTo>
                  <a:pt x="43578" y="1637"/>
                </a:lnTo>
                <a:lnTo>
                  <a:pt x="48415" y="4911"/>
                </a:lnTo>
                <a:lnTo>
                  <a:pt x="53252" y="8185"/>
                </a:lnTo>
                <a:lnTo>
                  <a:pt x="57038" y="12892"/>
                </a:lnTo>
                <a:lnTo>
                  <a:pt x="59773" y="19031"/>
                </a:lnTo>
                <a:lnTo>
                  <a:pt x="62526" y="25170"/>
                </a:lnTo>
                <a:lnTo>
                  <a:pt x="63903" y="32388"/>
                </a:lnTo>
                <a:lnTo>
                  <a:pt x="63903" y="40685"/>
                </a:lnTo>
                <a:lnTo>
                  <a:pt x="63903" y="49001"/>
                </a:lnTo>
                <a:lnTo>
                  <a:pt x="62526" y="56229"/>
                </a:lnTo>
                <a:lnTo>
                  <a:pt x="59773" y="62368"/>
                </a:lnTo>
                <a:lnTo>
                  <a:pt x="57038" y="68488"/>
                </a:lnTo>
                <a:lnTo>
                  <a:pt x="53252" y="73195"/>
                </a:lnTo>
                <a:lnTo>
                  <a:pt x="48415" y="76488"/>
                </a:lnTo>
                <a:lnTo>
                  <a:pt x="43578" y="79762"/>
                </a:lnTo>
                <a:lnTo>
                  <a:pt x="38072" y="81399"/>
                </a:lnTo>
                <a:lnTo>
                  <a:pt x="31895" y="81399"/>
                </a:lnTo>
                <a:close/>
              </a:path>
            </a:pathLst>
          </a:custGeom>
          <a:ln w="28574">
            <a:solidFill>
              <a:srgbClr val="FFFFFF"/>
            </a:solidFill>
          </a:ln>
        </p:spPr>
        <p:txBody>
          <a:bodyPr wrap="square" lIns="0" tIns="0" rIns="0" bIns="0" rtlCol="0">
            <a:noAutofit/>
          </a:bodyPr>
          <a:lstStyle/>
          <a:p>
            <a:endParaRPr sz="1721"/>
          </a:p>
        </p:txBody>
      </p:sp>
      <p:sp>
        <p:nvSpPr>
          <p:cNvPr id="181" name="object 181"/>
          <p:cNvSpPr/>
          <p:nvPr/>
        </p:nvSpPr>
        <p:spPr>
          <a:xfrm>
            <a:off x="8676144" y="6215754"/>
            <a:ext cx="42662" cy="60024"/>
          </a:xfrm>
          <a:custGeom>
            <a:avLst/>
            <a:gdLst/>
            <a:ahLst/>
            <a:cxnLst/>
            <a:rect l="l" t="t" r="r" b="b"/>
            <a:pathLst>
              <a:path w="47104" h="66274">
                <a:moveTo>
                  <a:pt x="23552" y="66274"/>
                </a:moveTo>
                <a:lnTo>
                  <a:pt x="28202" y="66274"/>
                </a:lnTo>
                <a:lnTo>
                  <a:pt x="32295" y="64982"/>
                </a:lnTo>
                <a:lnTo>
                  <a:pt x="35830" y="62396"/>
                </a:lnTo>
                <a:lnTo>
                  <a:pt x="39383" y="59810"/>
                </a:lnTo>
                <a:lnTo>
                  <a:pt x="42146" y="56043"/>
                </a:lnTo>
                <a:lnTo>
                  <a:pt x="44118" y="51094"/>
                </a:lnTo>
                <a:lnTo>
                  <a:pt x="46108" y="46127"/>
                </a:lnTo>
                <a:lnTo>
                  <a:pt x="47104" y="40137"/>
                </a:lnTo>
                <a:lnTo>
                  <a:pt x="47104" y="33123"/>
                </a:lnTo>
                <a:lnTo>
                  <a:pt x="47104" y="26128"/>
                </a:lnTo>
                <a:lnTo>
                  <a:pt x="46108" y="20156"/>
                </a:lnTo>
                <a:lnTo>
                  <a:pt x="44118" y="15208"/>
                </a:lnTo>
                <a:lnTo>
                  <a:pt x="42146" y="10241"/>
                </a:lnTo>
                <a:lnTo>
                  <a:pt x="39383" y="6464"/>
                </a:lnTo>
                <a:lnTo>
                  <a:pt x="35830" y="3878"/>
                </a:lnTo>
                <a:lnTo>
                  <a:pt x="32295" y="1292"/>
                </a:lnTo>
                <a:lnTo>
                  <a:pt x="28202" y="0"/>
                </a:lnTo>
                <a:lnTo>
                  <a:pt x="23552" y="0"/>
                </a:lnTo>
                <a:lnTo>
                  <a:pt x="18901" y="0"/>
                </a:lnTo>
                <a:lnTo>
                  <a:pt x="14799" y="1292"/>
                </a:lnTo>
                <a:lnTo>
                  <a:pt x="11245" y="3878"/>
                </a:lnTo>
                <a:lnTo>
                  <a:pt x="7711" y="6464"/>
                </a:lnTo>
                <a:lnTo>
                  <a:pt x="4948" y="10241"/>
                </a:lnTo>
                <a:lnTo>
                  <a:pt x="2957" y="15208"/>
                </a:lnTo>
                <a:lnTo>
                  <a:pt x="986" y="20156"/>
                </a:lnTo>
                <a:lnTo>
                  <a:pt x="0" y="26128"/>
                </a:lnTo>
                <a:lnTo>
                  <a:pt x="0" y="33123"/>
                </a:lnTo>
                <a:lnTo>
                  <a:pt x="0" y="40137"/>
                </a:lnTo>
                <a:lnTo>
                  <a:pt x="986" y="46127"/>
                </a:lnTo>
                <a:lnTo>
                  <a:pt x="2957" y="51094"/>
                </a:lnTo>
                <a:lnTo>
                  <a:pt x="4948" y="56043"/>
                </a:lnTo>
                <a:lnTo>
                  <a:pt x="7711" y="59810"/>
                </a:lnTo>
                <a:lnTo>
                  <a:pt x="11245" y="62396"/>
                </a:lnTo>
                <a:lnTo>
                  <a:pt x="14799" y="64982"/>
                </a:lnTo>
                <a:lnTo>
                  <a:pt x="18901" y="66274"/>
                </a:lnTo>
                <a:lnTo>
                  <a:pt x="23552" y="66274"/>
                </a:lnTo>
                <a:close/>
              </a:path>
            </a:pathLst>
          </a:custGeom>
          <a:ln w="28574">
            <a:solidFill>
              <a:srgbClr val="FFFFFF"/>
            </a:solidFill>
          </a:ln>
        </p:spPr>
        <p:txBody>
          <a:bodyPr wrap="square" lIns="0" tIns="0" rIns="0" bIns="0" rtlCol="0">
            <a:noAutofit/>
          </a:bodyPr>
          <a:lstStyle/>
          <a:p>
            <a:endParaRPr sz="1721"/>
          </a:p>
        </p:txBody>
      </p:sp>
      <p:sp>
        <p:nvSpPr>
          <p:cNvPr id="182" name="object 182"/>
          <p:cNvSpPr/>
          <p:nvPr/>
        </p:nvSpPr>
        <p:spPr>
          <a:xfrm>
            <a:off x="9561321" y="6213018"/>
            <a:ext cx="24541" cy="72459"/>
          </a:xfrm>
          <a:custGeom>
            <a:avLst/>
            <a:gdLst/>
            <a:ahLst/>
            <a:cxnLst/>
            <a:rect l="l" t="t" r="r" b="b"/>
            <a:pathLst>
              <a:path w="27096" h="80004">
                <a:moveTo>
                  <a:pt x="27096" y="0"/>
                </a:moveTo>
                <a:lnTo>
                  <a:pt x="27096" y="80004"/>
                </a:lnTo>
                <a:lnTo>
                  <a:pt x="18863" y="80004"/>
                </a:lnTo>
                <a:lnTo>
                  <a:pt x="18863" y="7311"/>
                </a:lnTo>
                <a:lnTo>
                  <a:pt x="0" y="7311"/>
                </a:lnTo>
                <a:lnTo>
                  <a:pt x="0" y="0"/>
                </a:lnTo>
                <a:lnTo>
                  <a:pt x="27096" y="0"/>
                </a:lnTo>
                <a:close/>
              </a:path>
            </a:pathLst>
          </a:custGeom>
          <a:ln w="28574">
            <a:solidFill>
              <a:srgbClr val="FFFFFF"/>
            </a:solidFill>
          </a:ln>
        </p:spPr>
        <p:txBody>
          <a:bodyPr wrap="square" lIns="0" tIns="0" rIns="0" bIns="0" rtlCol="0">
            <a:noAutofit/>
          </a:bodyPr>
          <a:lstStyle/>
          <a:p>
            <a:endParaRPr sz="1721"/>
          </a:p>
        </p:txBody>
      </p:sp>
      <p:sp>
        <p:nvSpPr>
          <p:cNvPr id="183" name="object 183"/>
          <p:cNvSpPr/>
          <p:nvPr/>
        </p:nvSpPr>
        <p:spPr>
          <a:xfrm>
            <a:off x="10432622" y="6213018"/>
            <a:ext cx="24541" cy="72459"/>
          </a:xfrm>
          <a:custGeom>
            <a:avLst/>
            <a:gdLst/>
            <a:ahLst/>
            <a:cxnLst/>
            <a:rect l="l" t="t" r="r" b="b"/>
            <a:pathLst>
              <a:path w="27096" h="80004">
                <a:moveTo>
                  <a:pt x="27096" y="0"/>
                </a:moveTo>
                <a:lnTo>
                  <a:pt x="27096" y="80004"/>
                </a:lnTo>
                <a:lnTo>
                  <a:pt x="18863" y="80004"/>
                </a:lnTo>
                <a:lnTo>
                  <a:pt x="18863" y="7311"/>
                </a:lnTo>
                <a:lnTo>
                  <a:pt x="0" y="7311"/>
                </a:lnTo>
                <a:lnTo>
                  <a:pt x="0" y="0"/>
                </a:lnTo>
                <a:lnTo>
                  <a:pt x="27096" y="0"/>
                </a:lnTo>
                <a:close/>
              </a:path>
            </a:pathLst>
          </a:custGeom>
          <a:ln w="28574">
            <a:solidFill>
              <a:srgbClr val="FFFFFF"/>
            </a:solidFill>
          </a:ln>
        </p:spPr>
        <p:txBody>
          <a:bodyPr wrap="square" lIns="0" tIns="0" rIns="0" bIns="0" rtlCol="0">
            <a:noAutofit/>
          </a:bodyPr>
          <a:lstStyle/>
          <a:p>
            <a:endParaRPr sz="1721"/>
          </a:p>
        </p:txBody>
      </p:sp>
      <p:sp>
        <p:nvSpPr>
          <p:cNvPr id="184" name="object 184"/>
          <p:cNvSpPr/>
          <p:nvPr/>
        </p:nvSpPr>
        <p:spPr>
          <a:xfrm>
            <a:off x="11291919" y="6211553"/>
            <a:ext cx="52999" cy="73091"/>
          </a:xfrm>
          <a:custGeom>
            <a:avLst/>
            <a:gdLst/>
            <a:ahLst/>
            <a:cxnLst/>
            <a:rect l="l" t="t" r="r" b="b"/>
            <a:pathLst>
              <a:path w="58517" h="80702">
                <a:moveTo>
                  <a:pt x="58517" y="73390"/>
                </a:moveTo>
                <a:lnTo>
                  <a:pt x="58517" y="80702"/>
                </a:lnTo>
                <a:lnTo>
                  <a:pt x="2399" y="80702"/>
                </a:lnTo>
                <a:lnTo>
                  <a:pt x="2399" y="74869"/>
                </a:lnTo>
                <a:lnTo>
                  <a:pt x="35662" y="42304"/>
                </a:lnTo>
                <a:lnTo>
                  <a:pt x="39848" y="38193"/>
                </a:lnTo>
                <a:lnTo>
                  <a:pt x="42685" y="34630"/>
                </a:lnTo>
                <a:lnTo>
                  <a:pt x="44173" y="31616"/>
                </a:lnTo>
                <a:lnTo>
                  <a:pt x="45662" y="28602"/>
                </a:lnTo>
                <a:lnTo>
                  <a:pt x="46406" y="25570"/>
                </a:lnTo>
                <a:lnTo>
                  <a:pt x="46406" y="22519"/>
                </a:lnTo>
                <a:lnTo>
                  <a:pt x="46406" y="17794"/>
                </a:lnTo>
                <a:lnTo>
                  <a:pt x="44787" y="14120"/>
                </a:lnTo>
                <a:lnTo>
                  <a:pt x="41550" y="11496"/>
                </a:lnTo>
                <a:lnTo>
                  <a:pt x="38313" y="8873"/>
                </a:lnTo>
                <a:lnTo>
                  <a:pt x="33681" y="7562"/>
                </a:lnTo>
                <a:lnTo>
                  <a:pt x="27654" y="7562"/>
                </a:lnTo>
                <a:lnTo>
                  <a:pt x="18277" y="7562"/>
                </a:lnTo>
                <a:lnTo>
                  <a:pt x="11003" y="10529"/>
                </a:lnTo>
                <a:lnTo>
                  <a:pt x="5832" y="16464"/>
                </a:lnTo>
                <a:lnTo>
                  <a:pt x="0" y="11441"/>
                </a:lnTo>
                <a:lnTo>
                  <a:pt x="3125" y="7776"/>
                </a:lnTo>
                <a:lnTo>
                  <a:pt x="7106" y="4957"/>
                </a:lnTo>
                <a:lnTo>
                  <a:pt x="11943" y="2985"/>
                </a:lnTo>
                <a:lnTo>
                  <a:pt x="16780" y="995"/>
                </a:lnTo>
                <a:lnTo>
                  <a:pt x="22249" y="0"/>
                </a:lnTo>
                <a:lnTo>
                  <a:pt x="28351" y="0"/>
                </a:lnTo>
                <a:lnTo>
                  <a:pt x="36500" y="0"/>
                </a:lnTo>
                <a:lnTo>
                  <a:pt x="42955" y="1925"/>
                </a:lnTo>
                <a:lnTo>
                  <a:pt x="47717" y="5776"/>
                </a:lnTo>
                <a:lnTo>
                  <a:pt x="52480" y="9627"/>
                </a:lnTo>
                <a:lnTo>
                  <a:pt x="54861" y="14901"/>
                </a:lnTo>
                <a:lnTo>
                  <a:pt x="54861" y="21598"/>
                </a:lnTo>
                <a:lnTo>
                  <a:pt x="54861" y="25728"/>
                </a:lnTo>
                <a:lnTo>
                  <a:pt x="53940" y="29700"/>
                </a:lnTo>
                <a:lnTo>
                  <a:pt x="52099" y="33514"/>
                </a:lnTo>
                <a:lnTo>
                  <a:pt x="50275" y="37309"/>
                </a:lnTo>
                <a:lnTo>
                  <a:pt x="46815" y="41681"/>
                </a:lnTo>
                <a:lnTo>
                  <a:pt x="41718" y="46629"/>
                </a:lnTo>
                <a:lnTo>
                  <a:pt x="14510" y="73390"/>
                </a:lnTo>
                <a:lnTo>
                  <a:pt x="58517" y="73390"/>
                </a:lnTo>
                <a:close/>
              </a:path>
            </a:pathLst>
          </a:custGeom>
          <a:ln w="28574">
            <a:solidFill>
              <a:srgbClr val="FFFFFF"/>
            </a:solidFill>
          </a:ln>
        </p:spPr>
        <p:txBody>
          <a:bodyPr wrap="square" lIns="0" tIns="0" rIns="0" bIns="0" rtlCol="0">
            <a:noAutofit/>
          </a:bodyPr>
          <a:lstStyle/>
          <a:p>
            <a:endParaRPr sz="1721"/>
          </a:p>
        </p:txBody>
      </p:sp>
      <p:sp>
        <p:nvSpPr>
          <p:cNvPr id="151" name="object 151"/>
          <p:cNvSpPr/>
          <p:nvPr/>
        </p:nvSpPr>
        <p:spPr>
          <a:xfrm>
            <a:off x="1735927" y="0"/>
            <a:ext cx="10352096" cy="776406"/>
          </a:xfrm>
          <a:custGeom>
            <a:avLst/>
            <a:gdLst/>
            <a:ahLst/>
            <a:cxnLst/>
            <a:rect l="l" t="t" r="r" b="b"/>
            <a:pathLst>
              <a:path w="11429999" h="857249">
                <a:moveTo>
                  <a:pt x="11429999" y="0"/>
                </a:moveTo>
                <a:lnTo>
                  <a:pt x="0" y="0"/>
                </a:lnTo>
                <a:lnTo>
                  <a:pt x="0" y="857249"/>
                </a:lnTo>
                <a:lnTo>
                  <a:pt x="11429999" y="857249"/>
                </a:lnTo>
                <a:lnTo>
                  <a:pt x="11429999" y="0"/>
                </a:lnTo>
                <a:close/>
              </a:path>
            </a:pathLst>
          </a:custGeom>
          <a:solidFill>
            <a:srgbClr val="FFFFFF"/>
          </a:solidFill>
        </p:spPr>
        <p:txBody>
          <a:bodyPr wrap="square" lIns="0" tIns="0" rIns="0" bIns="0" rtlCol="0">
            <a:noAutofit/>
          </a:bodyPr>
          <a:lstStyle/>
          <a:p>
            <a:endParaRPr sz="1721"/>
          </a:p>
        </p:txBody>
      </p:sp>
      <p:sp>
        <p:nvSpPr>
          <p:cNvPr id="152" name="object 152"/>
          <p:cNvSpPr/>
          <p:nvPr/>
        </p:nvSpPr>
        <p:spPr>
          <a:xfrm>
            <a:off x="1735927" y="-1"/>
            <a:ext cx="10352097" cy="836794"/>
          </a:xfrm>
          <a:prstGeom prst="rect">
            <a:avLst/>
          </a:prstGeom>
          <a:blipFill>
            <a:blip r:embed="rId2" cstate="print"/>
            <a:stretch>
              <a:fillRect/>
            </a:stretch>
          </a:blipFill>
        </p:spPr>
        <p:txBody>
          <a:bodyPr wrap="square" lIns="0" tIns="0" rIns="0" bIns="0" rtlCol="0">
            <a:noAutofit/>
          </a:bodyPr>
          <a:lstStyle/>
          <a:p>
            <a:endParaRPr sz="1721"/>
          </a:p>
        </p:txBody>
      </p:sp>
      <p:sp>
        <p:nvSpPr>
          <p:cNvPr id="153" name="object 153"/>
          <p:cNvSpPr/>
          <p:nvPr/>
        </p:nvSpPr>
        <p:spPr>
          <a:xfrm>
            <a:off x="1735927" y="776406"/>
            <a:ext cx="10352096" cy="146654"/>
          </a:xfrm>
          <a:custGeom>
            <a:avLst/>
            <a:gdLst/>
            <a:ahLst/>
            <a:cxnLst/>
            <a:rect l="l" t="t" r="r" b="b"/>
            <a:pathLst>
              <a:path w="11429999" h="161924">
                <a:moveTo>
                  <a:pt x="0" y="0"/>
                </a:moveTo>
                <a:lnTo>
                  <a:pt x="11429999" y="0"/>
                </a:lnTo>
                <a:lnTo>
                  <a:pt x="11429999" y="161924"/>
                </a:lnTo>
                <a:lnTo>
                  <a:pt x="0" y="161924"/>
                </a:lnTo>
                <a:lnTo>
                  <a:pt x="0" y="0"/>
                </a:lnTo>
                <a:close/>
              </a:path>
            </a:pathLst>
          </a:custGeom>
          <a:solidFill>
            <a:srgbClr val="FFFFFF"/>
          </a:solidFill>
        </p:spPr>
        <p:txBody>
          <a:bodyPr wrap="square" lIns="0" tIns="0" rIns="0" bIns="0" rtlCol="0">
            <a:noAutofit/>
          </a:bodyPr>
          <a:lstStyle/>
          <a:p>
            <a:endParaRPr sz="1721"/>
          </a:p>
        </p:txBody>
      </p:sp>
      <p:sp>
        <p:nvSpPr>
          <p:cNvPr id="150" name="object 150"/>
          <p:cNvSpPr/>
          <p:nvPr/>
        </p:nvSpPr>
        <p:spPr>
          <a:xfrm>
            <a:off x="1735927" y="7177453"/>
            <a:ext cx="10352096" cy="586618"/>
          </a:xfrm>
          <a:custGeom>
            <a:avLst/>
            <a:gdLst/>
            <a:ahLst/>
            <a:cxnLst/>
            <a:rect l="l" t="t" r="r" b="b"/>
            <a:pathLst>
              <a:path w="11429999" h="647699">
                <a:moveTo>
                  <a:pt x="0" y="0"/>
                </a:moveTo>
                <a:lnTo>
                  <a:pt x="11429999" y="0"/>
                </a:lnTo>
                <a:lnTo>
                  <a:pt x="11429999" y="647699"/>
                </a:lnTo>
                <a:lnTo>
                  <a:pt x="0" y="647699"/>
                </a:lnTo>
                <a:lnTo>
                  <a:pt x="0" y="0"/>
                </a:lnTo>
                <a:close/>
              </a:path>
            </a:pathLst>
          </a:custGeom>
          <a:solidFill>
            <a:srgbClr val="6BB0F5"/>
          </a:solidFill>
        </p:spPr>
        <p:txBody>
          <a:bodyPr wrap="square" lIns="0" tIns="0" rIns="0" bIns="0" rtlCol="0">
            <a:noAutofit/>
          </a:bodyPr>
          <a:lstStyle/>
          <a:p>
            <a:endParaRPr sz="1721"/>
          </a:p>
        </p:txBody>
      </p:sp>
      <p:sp>
        <p:nvSpPr>
          <p:cNvPr id="116" name="object 116"/>
          <p:cNvSpPr/>
          <p:nvPr/>
        </p:nvSpPr>
        <p:spPr>
          <a:xfrm>
            <a:off x="2477826" y="1673588"/>
            <a:ext cx="3683620" cy="2217073"/>
          </a:xfrm>
          <a:custGeom>
            <a:avLst/>
            <a:gdLst/>
            <a:ahLst/>
            <a:cxnLst/>
            <a:rect l="l" t="t" r="r" b="b"/>
            <a:pathLst>
              <a:path w="4067174" h="2447924">
                <a:moveTo>
                  <a:pt x="0" y="0"/>
                </a:moveTo>
                <a:lnTo>
                  <a:pt x="4067174" y="0"/>
                </a:lnTo>
                <a:lnTo>
                  <a:pt x="4067174" y="2447924"/>
                </a:lnTo>
                <a:lnTo>
                  <a:pt x="0" y="2447924"/>
                </a:lnTo>
                <a:lnTo>
                  <a:pt x="0" y="0"/>
                </a:lnTo>
                <a:close/>
              </a:path>
            </a:pathLst>
          </a:custGeom>
          <a:solidFill>
            <a:srgbClr val="FFFFFF"/>
          </a:solidFill>
        </p:spPr>
        <p:txBody>
          <a:bodyPr wrap="square" lIns="0" tIns="0" rIns="0" bIns="0" rtlCol="0">
            <a:noAutofit/>
          </a:bodyPr>
          <a:lstStyle/>
          <a:p>
            <a:endParaRPr sz="1721"/>
          </a:p>
        </p:txBody>
      </p:sp>
      <p:sp>
        <p:nvSpPr>
          <p:cNvPr id="117" name="object 117"/>
          <p:cNvSpPr/>
          <p:nvPr/>
        </p:nvSpPr>
        <p:spPr>
          <a:xfrm>
            <a:off x="2482140" y="1643395"/>
            <a:ext cx="3674993" cy="2242953"/>
          </a:xfrm>
          <a:custGeom>
            <a:avLst/>
            <a:gdLst/>
            <a:ahLst/>
            <a:cxnLst/>
            <a:rect l="l" t="t" r="r" b="b"/>
            <a:pathLst>
              <a:path w="4057649" h="2476499">
                <a:moveTo>
                  <a:pt x="0" y="0"/>
                </a:moveTo>
                <a:lnTo>
                  <a:pt x="4057649" y="0"/>
                </a:lnTo>
                <a:lnTo>
                  <a:pt x="4057649" y="2476499"/>
                </a:lnTo>
                <a:lnTo>
                  <a:pt x="0" y="2476499"/>
                </a:lnTo>
                <a:lnTo>
                  <a:pt x="0" y="0"/>
                </a:lnTo>
                <a:close/>
              </a:path>
            </a:pathLst>
          </a:custGeom>
          <a:ln w="9524">
            <a:solidFill>
              <a:srgbClr val="000000"/>
            </a:solidFill>
          </a:ln>
        </p:spPr>
        <p:txBody>
          <a:bodyPr wrap="square" lIns="0" tIns="0" rIns="0" bIns="0" rtlCol="0">
            <a:noAutofit/>
          </a:bodyPr>
          <a:lstStyle/>
          <a:p>
            <a:endParaRPr sz="1721"/>
          </a:p>
        </p:txBody>
      </p:sp>
      <p:sp>
        <p:nvSpPr>
          <p:cNvPr id="118" name="object 118"/>
          <p:cNvSpPr/>
          <p:nvPr/>
        </p:nvSpPr>
        <p:spPr>
          <a:xfrm>
            <a:off x="2486453" y="1673588"/>
            <a:ext cx="1846123" cy="258802"/>
          </a:xfrm>
          <a:custGeom>
            <a:avLst/>
            <a:gdLst/>
            <a:ahLst/>
            <a:cxnLst/>
            <a:rect l="l" t="t" r="r" b="b"/>
            <a:pathLst>
              <a:path w="2038349" h="285749">
                <a:moveTo>
                  <a:pt x="2038349" y="0"/>
                </a:moveTo>
                <a:lnTo>
                  <a:pt x="0" y="0"/>
                </a:lnTo>
                <a:lnTo>
                  <a:pt x="0" y="285749"/>
                </a:lnTo>
                <a:lnTo>
                  <a:pt x="2038349" y="285749"/>
                </a:lnTo>
                <a:lnTo>
                  <a:pt x="2038349" y="0"/>
                </a:lnTo>
                <a:close/>
              </a:path>
            </a:pathLst>
          </a:custGeom>
          <a:solidFill>
            <a:srgbClr val="D9D9D9"/>
          </a:solidFill>
        </p:spPr>
        <p:txBody>
          <a:bodyPr wrap="square" lIns="0" tIns="0" rIns="0" bIns="0" rtlCol="0">
            <a:noAutofit/>
          </a:bodyPr>
          <a:lstStyle/>
          <a:p>
            <a:endParaRPr sz="1721"/>
          </a:p>
        </p:txBody>
      </p:sp>
      <p:sp>
        <p:nvSpPr>
          <p:cNvPr id="119" name="object 119"/>
          <p:cNvSpPr/>
          <p:nvPr/>
        </p:nvSpPr>
        <p:spPr>
          <a:xfrm>
            <a:off x="2486453" y="1928077"/>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20" name="object 120"/>
          <p:cNvSpPr/>
          <p:nvPr/>
        </p:nvSpPr>
        <p:spPr>
          <a:xfrm>
            <a:off x="4332577" y="1673588"/>
            <a:ext cx="1820243" cy="258802"/>
          </a:xfrm>
          <a:custGeom>
            <a:avLst/>
            <a:gdLst/>
            <a:ahLst/>
            <a:cxnLst/>
            <a:rect l="l" t="t" r="r" b="b"/>
            <a:pathLst>
              <a:path w="2009774" h="285749">
                <a:moveTo>
                  <a:pt x="2009774" y="0"/>
                </a:moveTo>
                <a:lnTo>
                  <a:pt x="0" y="0"/>
                </a:lnTo>
                <a:lnTo>
                  <a:pt x="0" y="285749"/>
                </a:lnTo>
                <a:lnTo>
                  <a:pt x="2009774" y="285749"/>
                </a:lnTo>
                <a:lnTo>
                  <a:pt x="2009774" y="0"/>
                </a:lnTo>
                <a:close/>
              </a:path>
            </a:pathLst>
          </a:custGeom>
          <a:solidFill>
            <a:srgbClr val="D9D9D9"/>
          </a:solidFill>
        </p:spPr>
        <p:txBody>
          <a:bodyPr wrap="square" lIns="0" tIns="0" rIns="0" bIns="0" rtlCol="0">
            <a:noAutofit/>
          </a:bodyPr>
          <a:lstStyle/>
          <a:p>
            <a:endParaRPr sz="1721"/>
          </a:p>
        </p:txBody>
      </p:sp>
      <p:sp>
        <p:nvSpPr>
          <p:cNvPr id="121" name="object 121"/>
          <p:cNvSpPr/>
          <p:nvPr/>
        </p:nvSpPr>
        <p:spPr>
          <a:xfrm>
            <a:off x="4332577" y="1928077"/>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22" name="object 122"/>
          <p:cNvSpPr/>
          <p:nvPr/>
        </p:nvSpPr>
        <p:spPr>
          <a:xfrm>
            <a:off x="2486453" y="1932390"/>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23" name="object 123"/>
          <p:cNvSpPr/>
          <p:nvPr/>
        </p:nvSpPr>
        <p:spPr>
          <a:xfrm>
            <a:off x="2486453" y="2212760"/>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24" name="object 124"/>
          <p:cNvSpPr/>
          <p:nvPr/>
        </p:nvSpPr>
        <p:spPr>
          <a:xfrm>
            <a:off x="4332577" y="1932390"/>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25" name="object 125"/>
          <p:cNvSpPr/>
          <p:nvPr/>
        </p:nvSpPr>
        <p:spPr>
          <a:xfrm>
            <a:off x="4332577" y="2212760"/>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26" name="object 126"/>
          <p:cNvSpPr/>
          <p:nvPr/>
        </p:nvSpPr>
        <p:spPr>
          <a:xfrm>
            <a:off x="2486453" y="2217073"/>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27" name="object 127"/>
          <p:cNvSpPr/>
          <p:nvPr/>
        </p:nvSpPr>
        <p:spPr>
          <a:xfrm>
            <a:off x="2486453" y="2497442"/>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28" name="object 128"/>
          <p:cNvSpPr/>
          <p:nvPr/>
        </p:nvSpPr>
        <p:spPr>
          <a:xfrm>
            <a:off x="4332577" y="2217073"/>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29" name="object 129"/>
          <p:cNvSpPr/>
          <p:nvPr/>
        </p:nvSpPr>
        <p:spPr>
          <a:xfrm>
            <a:off x="4332577" y="2497442"/>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30" name="object 130"/>
          <p:cNvSpPr/>
          <p:nvPr/>
        </p:nvSpPr>
        <p:spPr>
          <a:xfrm>
            <a:off x="2486453" y="2501755"/>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31" name="object 131"/>
          <p:cNvSpPr/>
          <p:nvPr/>
        </p:nvSpPr>
        <p:spPr>
          <a:xfrm>
            <a:off x="2486453" y="2782125"/>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32" name="object 132"/>
          <p:cNvSpPr/>
          <p:nvPr/>
        </p:nvSpPr>
        <p:spPr>
          <a:xfrm>
            <a:off x="4332577" y="2501755"/>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33" name="object 133"/>
          <p:cNvSpPr/>
          <p:nvPr/>
        </p:nvSpPr>
        <p:spPr>
          <a:xfrm>
            <a:off x="4332577" y="2782125"/>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34" name="object 134"/>
          <p:cNvSpPr/>
          <p:nvPr/>
        </p:nvSpPr>
        <p:spPr>
          <a:xfrm>
            <a:off x="2486453" y="2786438"/>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35" name="object 135"/>
          <p:cNvSpPr/>
          <p:nvPr/>
        </p:nvSpPr>
        <p:spPr>
          <a:xfrm>
            <a:off x="2486453" y="3066808"/>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36" name="object 136"/>
          <p:cNvSpPr/>
          <p:nvPr/>
        </p:nvSpPr>
        <p:spPr>
          <a:xfrm>
            <a:off x="4332577" y="2786438"/>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37" name="object 137"/>
          <p:cNvSpPr/>
          <p:nvPr/>
        </p:nvSpPr>
        <p:spPr>
          <a:xfrm>
            <a:off x="4332577" y="3066808"/>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38" name="object 138"/>
          <p:cNvSpPr/>
          <p:nvPr/>
        </p:nvSpPr>
        <p:spPr>
          <a:xfrm>
            <a:off x="2486453" y="3071121"/>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39" name="object 139"/>
          <p:cNvSpPr/>
          <p:nvPr/>
        </p:nvSpPr>
        <p:spPr>
          <a:xfrm>
            <a:off x="2486453" y="3351490"/>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40" name="object 140"/>
          <p:cNvSpPr/>
          <p:nvPr/>
        </p:nvSpPr>
        <p:spPr>
          <a:xfrm>
            <a:off x="4332577" y="3071121"/>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41" name="object 141"/>
          <p:cNvSpPr/>
          <p:nvPr/>
        </p:nvSpPr>
        <p:spPr>
          <a:xfrm>
            <a:off x="4332577" y="3351490"/>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42" name="object 142"/>
          <p:cNvSpPr/>
          <p:nvPr/>
        </p:nvSpPr>
        <p:spPr>
          <a:xfrm>
            <a:off x="2486453" y="3355803"/>
            <a:ext cx="1846123" cy="284682"/>
          </a:xfrm>
          <a:custGeom>
            <a:avLst/>
            <a:gdLst/>
            <a:ahLst/>
            <a:cxnLst/>
            <a:rect l="l" t="t" r="r" b="b"/>
            <a:pathLst>
              <a:path w="2038349" h="314324">
                <a:moveTo>
                  <a:pt x="2038349" y="0"/>
                </a:moveTo>
                <a:lnTo>
                  <a:pt x="0" y="0"/>
                </a:lnTo>
                <a:lnTo>
                  <a:pt x="0" y="314324"/>
                </a:lnTo>
                <a:lnTo>
                  <a:pt x="2038349" y="314324"/>
                </a:lnTo>
                <a:lnTo>
                  <a:pt x="2038349" y="0"/>
                </a:lnTo>
                <a:close/>
              </a:path>
            </a:pathLst>
          </a:custGeom>
          <a:solidFill>
            <a:srgbClr val="D9D9D9"/>
          </a:solidFill>
        </p:spPr>
        <p:txBody>
          <a:bodyPr wrap="square" lIns="0" tIns="0" rIns="0" bIns="0" rtlCol="0">
            <a:noAutofit/>
          </a:bodyPr>
          <a:lstStyle/>
          <a:p>
            <a:endParaRPr sz="1721"/>
          </a:p>
        </p:txBody>
      </p:sp>
      <p:sp>
        <p:nvSpPr>
          <p:cNvPr id="143" name="object 143"/>
          <p:cNvSpPr/>
          <p:nvPr/>
        </p:nvSpPr>
        <p:spPr>
          <a:xfrm>
            <a:off x="2486453" y="3636173"/>
            <a:ext cx="1846123" cy="0"/>
          </a:xfrm>
          <a:custGeom>
            <a:avLst/>
            <a:gdLst/>
            <a:ahLst/>
            <a:cxnLst/>
            <a:rect l="l" t="t" r="r" b="b"/>
            <a:pathLst>
              <a:path w="2038349">
                <a:moveTo>
                  <a:pt x="2038349" y="0"/>
                </a:moveTo>
                <a:lnTo>
                  <a:pt x="0" y="0"/>
                </a:lnTo>
              </a:path>
              <a:path w="2038349">
                <a:moveTo>
                  <a:pt x="0" y="1"/>
                </a:moveTo>
                <a:lnTo>
                  <a:pt x="2038349" y="0"/>
                </a:lnTo>
              </a:path>
            </a:pathLst>
          </a:custGeom>
          <a:ln w="10794">
            <a:solidFill>
              <a:srgbClr val="DFDFDF"/>
            </a:solidFill>
          </a:ln>
        </p:spPr>
        <p:txBody>
          <a:bodyPr wrap="square" lIns="0" tIns="0" rIns="0" bIns="0" rtlCol="0">
            <a:noAutofit/>
          </a:bodyPr>
          <a:lstStyle/>
          <a:p>
            <a:endParaRPr sz="1721"/>
          </a:p>
        </p:txBody>
      </p:sp>
      <p:sp>
        <p:nvSpPr>
          <p:cNvPr id="144" name="object 144"/>
          <p:cNvSpPr/>
          <p:nvPr/>
        </p:nvSpPr>
        <p:spPr>
          <a:xfrm>
            <a:off x="4332577" y="3355803"/>
            <a:ext cx="1837496" cy="284682"/>
          </a:xfrm>
          <a:custGeom>
            <a:avLst/>
            <a:gdLst/>
            <a:ahLst/>
            <a:cxnLst/>
            <a:rect l="l" t="t" r="r" b="b"/>
            <a:pathLst>
              <a:path w="2028824" h="314324">
                <a:moveTo>
                  <a:pt x="2009774" y="0"/>
                </a:moveTo>
                <a:lnTo>
                  <a:pt x="0" y="0"/>
                </a:lnTo>
                <a:lnTo>
                  <a:pt x="0" y="314324"/>
                </a:lnTo>
                <a:lnTo>
                  <a:pt x="2009774" y="314324"/>
                </a:lnTo>
                <a:lnTo>
                  <a:pt x="2009774" y="0"/>
                </a:lnTo>
                <a:close/>
              </a:path>
            </a:pathLst>
          </a:custGeom>
          <a:solidFill>
            <a:srgbClr val="D9D9D9"/>
          </a:solidFill>
        </p:spPr>
        <p:txBody>
          <a:bodyPr wrap="square" lIns="0" tIns="0" rIns="0" bIns="0" rtlCol="0">
            <a:noAutofit/>
          </a:bodyPr>
          <a:lstStyle/>
          <a:p>
            <a:endParaRPr sz="1721"/>
          </a:p>
        </p:txBody>
      </p:sp>
      <p:sp>
        <p:nvSpPr>
          <p:cNvPr id="145" name="object 145"/>
          <p:cNvSpPr/>
          <p:nvPr/>
        </p:nvSpPr>
        <p:spPr>
          <a:xfrm>
            <a:off x="4332577" y="3636173"/>
            <a:ext cx="1837496" cy="0"/>
          </a:xfrm>
          <a:custGeom>
            <a:avLst/>
            <a:gdLst/>
            <a:ahLst/>
            <a:cxnLst/>
            <a:rect l="l" t="t" r="r" b="b"/>
            <a:pathLst>
              <a:path w="2028824">
                <a:moveTo>
                  <a:pt x="2009774" y="0"/>
                </a:moveTo>
                <a:lnTo>
                  <a:pt x="0" y="0"/>
                </a:lnTo>
              </a:path>
              <a:path w="2028824">
                <a:moveTo>
                  <a:pt x="0" y="1"/>
                </a:moveTo>
                <a:lnTo>
                  <a:pt x="2009774" y="0"/>
                </a:lnTo>
              </a:path>
            </a:pathLst>
          </a:custGeom>
          <a:ln w="10794">
            <a:solidFill>
              <a:srgbClr val="DFDFDF"/>
            </a:solidFill>
          </a:ln>
        </p:spPr>
        <p:txBody>
          <a:bodyPr wrap="square" lIns="0" tIns="0" rIns="0" bIns="0" rtlCol="0">
            <a:noAutofit/>
          </a:bodyPr>
          <a:lstStyle/>
          <a:p>
            <a:endParaRPr sz="1721"/>
          </a:p>
        </p:txBody>
      </p:sp>
      <p:sp>
        <p:nvSpPr>
          <p:cNvPr id="146" name="object 146"/>
          <p:cNvSpPr/>
          <p:nvPr/>
        </p:nvSpPr>
        <p:spPr>
          <a:xfrm>
            <a:off x="2486453" y="3640486"/>
            <a:ext cx="1846123" cy="284682"/>
          </a:xfrm>
          <a:custGeom>
            <a:avLst/>
            <a:gdLst/>
            <a:ahLst/>
            <a:cxnLst/>
            <a:rect l="l" t="t" r="r" b="b"/>
            <a:pathLst>
              <a:path w="2038349" h="314324">
                <a:moveTo>
                  <a:pt x="2038349" y="0"/>
                </a:moveTo>
                <a:lnTo>
                  <a:pt x="0" y="0"/>
                </a:lnTo>
                <a:lnTo>
                  <a:pt x="0" y="266699"/>
                </a:lnTo>
                <a:lnTo>
                  <a:pt x="2038349" y="266699"/>
                </a:lnTo>
                <a:lnTo>
                  <a:pt x="2038349" y="0"/>
                </a:lnTo>
                <a:close/>
              </a:path>
            </a:pathLst>
          </a:custGeom>
          <a:solidFill>
            <a:srgbClr val="D9D9D9"/>
          </a:solidFill>
        </p:spPr>
        <p:txBody>
          <a:bodyPr wrap="square" lIns="0" tIns="0" rIns="0" bIns="0" rtlCol="0">
            <a:noAutofit/>
          </a:bodyPr>
          <a:lstStyle/>
          <a:p>
            <a:endParaRPr sz="1721"/>
          </a:p>
        </p:txBody>
      </p:sp>
      <p:sp>
        <p:nvSpPr>
          <p:cNvPr id="147" name="object 147"/>
          <p:cNvSpPr/>
          <p:nvPr/>
        </p:nvSpPr>
        <p:spPr>
          <a:xfrm>
            <a:off x="4332577" y="3640486"/>
            <a:ext cx="1837496" cy="284682"/>
          </a:xfrm>
          <a:custGeom>
            <a:avLst/>
            <a:gdLst/>
            <a:ahLst/>
            <a:cxnLst/>
            <a:rect l="l" t="t" r="r" b="b"/>
            <a:pathLst>
              <a:path w="2028824" h="314324">
                <a:moveTo>
                  <a:pt x="2009774" y="0"/>
                </a:moveTo>
                <a:lnTo>
                  <a:pt x="0" y="0"/>
                </a:lnTo>
                <a:lnTo>
                  <a:pt x="0" y="266699"/>
                </a:lnTo>
                <a:lnTo>
                  <a:pt x="2009774" y="266699"/>
                </a:lnTo>
                <a:lnTo>
                  <a:pt x="2009774" y="0"/>
                </a:lnTo>
                <a:close/>
              </a:path>
            </a:pathLst>
          </a:custGeom>
          <a:solidFill>
            <a:srgbClr val="D9D9D9"/>
          </a:solidFill>
        </p:spPr>
        <p:txBody>
          <a:bodyPr wrap="square" lIns="0" tIns="0" rIns="0" bIns="0" rtlCol="0">
            <a:noAutofit/>
          </a:bodyPr>
          <a:lstStyle/>
          <a:p>
            <a:endParaRPr sz="1721"/>
          </a:p>
        </p:txBody>
      </p:sp>
      <p:sp>
        <p:nvSpPr>
          <p:cNvPr id="148" name="object 148"/>
          <p:cNvSpPr/>
          <p:nvPr/>
        </p:nvSpPr>
        <p:spPr>
          <a:xfrm>
            <a:off x="2477826" y="1207744"/>
            <a:ext cx="3683620" cy="465843"/>
          </a:xfrm>
          <a:custGeom>
            <a:avLst/>
            <a:gdLst/>
            <a:ahLst/>
            <a:cxnLst/>
            <a:rect l="l" t="t" r="r" b="b"/>
            <a:pathLst>
              <a:path w="4067174" h="514349">
                <a:moveTo>
                  <a:pt x="0" y="0"/>
                </a:moveTo>
                <a:lnTo>
                  <a:pt x="4067174" y="0"/>
                </a:lnTo>
                <a:lnTo>
                  <a:pt x="4067174" y="514349"/>
                </a:lnTo>
                <a:lnTo>
                  <a:pt x="0" y="514349"/>
                </a:lnTo>
                <a:lnTo>
                  <a:pt x="0" y="0"/>
                </a:lnTo>
                <a:close/>
              </a:path>
            </a:pathLst>
          </a:custGeom>
          <a:solidFill>
            <a:srgbClr val="CCCCCC"/>
          </a:solidFill>
        </p:spPr>
        <p:txBody>
          <a:bodyPr wrap="square" lIns="0" tIns="0" rIns="0" bIns="0" rtlCol="0">
            <a:noAutofit/>
          </a:bodyPr>
          <a:lstStyle/>
          <a:p>
            <a:endParaRPr sz="1721"/>
          </a:p>
        </p:txBody>
      </p:sp>
      <p:sp>
        <p:nvSpPr>
          <p:cNvPr id="149" name="object 149"/>
          <p:cNvSpPr/>
          <p:nvPr/>
        </p:nvSpPr>
        <p:spPr>
          <a:xfrm>
            <a:off x="2482140" y="1212057"/>
            <a:ext cx="3674993" cy="457217"/>
          </a:xfrm>
          <a:custGeom>
            <a:avLst/>
            <a:gdLst/>
            <a:ahLst/>
            <a:cxnLst/>
            <a:rect l="l" t="t" r="r" b="b"/>
            <a:pathLst>
              <a:path w="4057649" h="504824">
                <a:moveTo>
                  <a:pt x="0" y="0"/>
                </a:moveTo>
                <a:lnTo>
                  <a:pt x="4057649" y="0"/>
                </a:lnTo>
                <a:lnTo>
                  <a:pt x="4057649" y="504824"/>
                </a:lnTo>
                <a:lnTo>
                  <a:pt x="0" y="504824"/>
                </a:lnTo>
                <a:lnTo>
                  <a:pt x="0" y="0"/>
                </a:lnTo>
                <a:close/>
              </a:path>
            </a:pathLst>
          </a:custGeom>
          <a:ln w="9524">
            <a:solidFill>
              <a:srgbClr val="666666"/>
            </a:solidFill>
          </a:ln>
        </p:spPr>
        <p:txBody>
          <a:bodyPr wrap="square" lIns="0" tIns="0" rIns="0" bIns="0" rtlCol="0">
            <a:noAutofit/>
          </a:bodyPr>
          <a:lstStyle/>
          <a:p>
            <a:endParaRPr sz="1721"/>
          </a:p>
        </p:txBody>
      </p:sp>
      <p:sp>
        <p:nvSpPr>
          <p:cNvPr id="101" name="object 101"/>
          <p:cNvSpPr/>
          <p:nvPr/>
        </p:nvSpPr>
        <p:spPr>
          <a:xfrm>
            <a:off x="6867806" y="1595602"/>
            <a:ext cx="1485180" cy="811603"/>
          </a:xfrm>
          <a:custGeom>
            <a:avLst/>
            <a:gdLst/>
            <a:ahLst/>
            <a:cxnLst/>
            <a:rect l="l" t="t" r="r" b="b"/>
            <a:pathLst>
              <a:path w="1639823" h="896111">
                <a:moveTo>
                  <a:pt x="0" y="0"/>
                </a:moveTo>
                <a:lnTo>
                  <a:pt x="0" y="67055"/>
                </a:lnTo>
                <a:lnTo>
                  <a:pt x="1639823" y="67055"/>
                </a:lnTo>
                <a:lnTo>
                  <a:pt x="1639823" y="0"/>
                </a:lnTo>
                <a:lnTo>
                  <a:pt x="0" y="0"/>
                </a:lnTo>
                <a:close/>
              </a:path>
              <a:path w="1639823" h="896111">
                <a:moveTo>
                  <a:pt x="0" y="67055"/>
                </a:moveTo>
                <a:lnTo>
                  <a:pt x="0" y="67055"/>
                </a:lnTo>
                <a:lnTo>
                  <a:pt x="0" y="810005"/>
                </a:lnTo>
                <a:lnTo>
                  <a:pt x="1331070" y="810005"/>
                </a:lnTo>
                <a:lnTo>
                  <a:pt x="302076" y="809887"/>
                </a:lnTo>
                <a:lnTo>
                  <a:pt x="264219" y="805544"/>
                </a:lnTo>
                <a:lnTo>
                  <a:pt x="220666" y="792332"/>
                </a:lnTo>
                <a:lnTo>
                  <a:pt x="180526" y="770877"/>
                </a:lnTo>
                <a:lnTo>
                  <a:pt x="145344" y="742004"/>
                </a:lnTo>
                <a:lnTo>
                  <a:pt x="116470" y="706821"/>
                </a:lnTo>
                <a:lnTo>
                  <a:pt x="95015" y="666682"/>
                </a:lnTo>
                <a:lnTo>
                  <a:pt x="81804" y="623128"/>
                </a:lnTo>
                <a:lnTo>
                  <a:pt x="77342" y="577834"/>
                </a:lnTo>
                <a:lnTo>
                  <a:pt x="77461" y="291789"/>
                </a:lnTo>
                <a:lnTo>
                  <a:pt x="81803" y="253933"/>
                </a:lnTo>
                <a:lnTo>
                  <a:pt x="95015" y="210379"/>
                </a:lnTo>
                <a:lnTo>
                  <a:pt x="116470" y="170239"/>
                </a:lnTo>
                <a:lnTo>
                  <a:pt x="145344" y="135057"/>
                </a:lnTo>
                <a:lnTo>
                  <a:pt x="180526" y="106183"/>
                </a:lnTo>
                <a:lnTo>
                  <a:pt x="220666" y="84728"/>
                </a:lnTo>
                <a:lnTo>
                  <a:pt x="264220" y="71517"/>
                </a:lnTo>
                <a:lnTo>
                  <a:pt x="296787" y="67403"/>
                </a:lnTo>
                <a:lnTo>
                  <a:pt x="309514" y="67055"/>
                </a:lnTo>
              </a:path>
              <a:path w="1639823" h="896111">
                <a:moveTo>
                  <a:pt x="309514" y="67055"/>
                </a:moveTo>
                <a:lnTo>
                  <a:pt x="1338508" y="67174"/>
                </a:lnTo>
                <a:lnTo>
                  <a:pt x="1376364" y="71517"/>
                </a:lnTo>
                <a:lnTo>
                  <a:pt x="1419918" y="84728"/>
                </a:lnTo>
                <a:lnTo>
                  <a:pt x="1460058" y="106183"/>
                </a:lnTo>
                <a:lnTo>
                  <a:pt x="1495241" y="135057"/>
                </a:lnTo>
                <a:lnTo>
                  <a:pt x="1524114" y="170239"/>
                </a:lnTo>
                <a:lnTo>
                  <a:pt x="1545569" y="210379"/>
                </a:lnTo>
                <a:lnTo>
                  <a:pt x="1558781" y="253933"/>
                </a:lnTo>
                <a:lnTo>
                  <a:pt x="1563242" y="299227"/>
                </a:lnTo>
                <a:lnTo>
                  <a:pt x="1563124" y="585271"/>
                </a:lnTo>
                <a:lnTo>
                  <a:pt x="1558781" y="623128"/>
                </a:lnTo>
                <a:lnTo>
                  <a:pt x="1545569" y="666682"/>
                </a:lnTo>
                <a:lnTo>
                  <a:pt x="1524114" y="706821"/>
                </a:lnTo>
                <a:lnTo>
                  <a:pt x="1495241" y="742004"/>
                </a:lnTo>
                <a:lnTo>
                  <a:pt x="1460058" y="770877"/>
                </a:lnTo>
                <a:lnTo>
                  <a:pt x="1419918" y="792332"/>
                </a:lnTo>
                <a:lnTo>
                  <a:pt x="1376364" y="805544"/>
                </a:lnTo>
                <a:lnTo>
                  <a:pt x="1331070" y="810005"/>
                </a:lnTo>
                <a:lnTo>
                  <a:pt x="1639823" y="810005"/>
                </a:lnTo>
                <a:lnTo>
                  <a:pt x="1639823" y="67174"/>
                </a:lnTo>
              </a:path>
              <a:path w="1639823" h="896111">
                <a:moveTo>
                  <a:pt x="0" y="810005"/>
                </a:moveTo>
                <a:lnTo>
                  <a:pt x="0" y="896111"/>
                </a:lnTo>
                <a:lnTo>
                  <a:pt x="1639823" y="896111"/>
                </a:lnTo>
                <a:lnTo>
                  <a:pt x="1639823" y="810005"/>
                </a:lnTo>
              </a:path>
            </a:pathLst>
          </a:custGeom>
          <a:solidFill>
            <a:srgbClr val="000000"/>
          </a:solidFill>
        </p:spPr>
        <p:txBody>
          <a:bodyPr wrap="square" lIns="0" tIns="0" rIns="0" bIns="0" rtlCol="0">
            <a:noAutofit/>
          </a:bodyPr>
          <a:lstStyle/>
          <a:p>
            <a:endParaRPr sz="1721"/>
          </a:p>
        </p:txBody>
      </p:sp>
      <p:sp>
        <p:nvSpPr>
          <p:cNvPr id="102" name="object 102"/>
          <p:cNvSpPr/>
          <p:nvPr/>
        </p:nvSpPr>
        <p:spPr>
          <a:xfrm>
            <a:off x="6914735" y="1642532"/>
            <a:ext cx="1391321" cy="717744"/>
          </a:xfrm>
          <a:custGeom>
            <a:avLst/>
            <a:gdLst/>
            <a:ahLst/>
            <a:cxnLst/>
            <a:rect l="l" t="t" r="r" b="b"/>
            <a:pathLst>
              <a:path w="1536191" h="792479">
                <a:moveTo>
                  <a:pt x="0" y="0"/>
                </a:moveTo>
                <a:lnTo>
                  <a:pt x="0" y="15239"/>
                </a:lnTo>
                <a:lnTo>
                  <a:pt x="1536191" y="15239"/>
                </a:lnTo>
                <a:lnTo>
                  <a:pt x="1536191" y="0"/>
                </a:lnTo>
                <a:lnTo>
                  <a:pt x="0" y="0"/>
                </a:lnTo>
                <a:close/>
              </a:path>
              <a:path w="1536191" h="792479">
                <a:moveTo>
                  <a:pt x="0" y="15239"/>
                </a:moveTo>
                <a:lnTo>
                  <a:pt x="0" y="15239"/>
                </a:lnTo>
                <a:lnTo>
                  <a:pt x="0" y="758189"/>
                </a:lnTo>
                <a:lnTo>
                  <a:pt x="1279254" y="758189"/>
                </a:lnTo>
                <a:lnTo>
                  <a:pt x="250260" y="758071"/>
                </a:lnTo>
                <a:lnTo>
                  <a:pt x="212403" y="753728"/>
                </a:lnTo>
                <a:lnTo>
                  <a:pt x="168850" y="740516"/>
                </a:lnTo>
                <a:lnTo>
                  <a:pt x="128710" y="719061"/>
                </a:lnTo>
                <a:lnTo>
                  <a:pt x="93528" y="690188"/>
                </a:lnTo>
                <a:lnTo>
                  <a:pt x="64654" y="655005"/>
                </a:lnTo>
                <a:lnTo>
                  <a:pt x="43199" y="614866"/>
                </a:lnTo>
                <a:lnTo>
                  <a:pt x="29988" y="571312"/>
                </a:lnTo>
                <a:lnTo>
                  <a:pt x="25526" y="526018"/>
                </a:lnTo>
                <a:lnTo>
                  <a:pt x="25645" y="239973"/>
                </a:lnTo>
                <a:lnTo>
                  <a:pt x="29987" y="202117"/>
                </a:lnTo>
                <a:lnTo>
                  <a:pt x="43199" y="158563"/>
                </a:lnTo>
                <a:lnTo>
                  <a:pt x="64654" y="118423"/>
                </a:lnTo>
                <a:lnTo>
                  <a:pt x="93528" y="83241"/>
                </a:lnTo>
                <a:lnTo>
                  <a:pt x="128710" y="54367"/>
                </a:lnTo>
                <a:lnTo>
                  <a:pt x="168850" y="32912"/>
                </a:lnTo>
                <a:lnTo>
                  <a:pt x="212404" y="19701"/>
                </a:lnTo>
                <a:lnTo>
                  <a:pt x="244971" y="15587"/>
                </a:lnTo>
                <a:lnTo>
                  <a:pt x="257698" y="15239"/>
                </a:lnTo>
              </a:path>
              <a:path w="1536191" h="792479">
                <a:moveTo>
                  <a:pt x="257698" y="15239"/>
                </a:moveTo>
                <a:lnTo>
                  <a:pt x="1286692" y="15358"/>
                </a:lnTo>
                <a:lnTo>
                  <a:pt x="1324548" y="19701"/>
                </a:lnTo>
                <a:lnTo>
                  <a:pt x="1368102" y="32912"/>
                </a:lnTo>
                <a:lnTo>
                  <a:pt x="1408242" y="54367"/>
                </a:lnTo>
                <a:lnTo>
                  <a:pt x="1443425" y="83241"/>
                </a:lnTo>
                <a:lnTo>
                  <a:pt x="1472298" y="118423"/>
                </a:lnTo>
                <a:lnTo>
                  <a:pt x="1493753" y="158563"/>
                </a:lnTo>
                <a:lnTo>
                  <a:pt x="1506965" y="202117"/>
                </a:lnTo>
                <a:lnTo>
                  <a:pt x="1511426" y="247411"/>
                </a:lnTo>
                <a:lnTo>
                  <a:pt x="1511308" y="533455"/>
                </a:lnTo>
                <a:lnTo>
                  <a:pt x="1506965" y="571312"/>
                </a:lnTo>
                <a:lnTo>
                  <a:pt x="1493753" y="614866"/>
                </a:lnTo>
                <a:lnTo>
                  <a:pt x="1472298" y="655005"/>
                </a:lnTo>
                <a:lnTo>
                  <a:pt x="1443425" y="690188"/>
                </a:lnTo>
                <a:lnTo>
                  <a:pt x="1408242" y="719061"/>
                </a:lnTo>
                <a:lnTo>
                  <a:pt x="1368102" y="740516"/>
                </a:lnTo>
                <a:lnTo>
                  <a:pt x="1324548" y="753728"/>
                </a:lnTo>
                <a:lnTo>
                  <a:pt x="1279254" y="758189"/>
                </a:lnTo>
                <a:lnTo>
                  <a:pt x="1536191" y="758189"/>
                </a:lnTo>
                <a:lnTo>
                  <a:pt x="1536191" y="15358"/>
                </a:lnTo>
              </a:path>
              <a:path w="1536191" h="792479">
                <a:moveTo>
                  <a:pt x="0" y="758189"/>
                </a:moveTo>
                <a:lnTo>
                  <a:pt x="0" y="792479"/>
                </a:lnTo>
                <a:lnTo>
                  <a:pt x="1536191" y="792479"/>
                </a:lnTo>
                <a:lnTo>
                  <a:pt x="1536191" y="758189"/>
                </a:lnTo>
              </a:path>
            </a:pathLst>
          </a:custGeom>
          <a:solidFill>
            <a:srgbClr val="000000"/>
          </a:solidFill>
        </p:spPr>
        <p:txBody>
          <a:bodyPr wrap="square" lIns="0" tIns="0" rIns="0" bIns="0" rtlCol="0">
            <a:noAutofit/>
          </a:bodyPr>
          <a:lstStyle/>
          <a:p>
            <a:endParaRPr sz="1721"/>
          </a:p>
        </p:txBody>
      </p:sp>
      <p:sp>
        <p:nvSpPr>
          <p:cNvPr id="103" name="object 103"/>
          <p:cNvSpPr/>
          <p:nvPr/>
        </p:nvSpPr>
        <p:spPr>
          <a:xfrm>
            <a:off x="6903693" y="1639771"/>
            <a:ext cx="1413405" cy="739829"/>
          </a:xfrm>
          <a:custGeom>
            <a:avLst/>
            <a:gdLst/>
            <a:ahLst/>
            <a:cxnLst/>
            <a:rect l="l" t="t" r="r" b="b"/>
            <a:pathLst>
              <a:path w="1560575" h="816863">
                <a:moveTo>
                  <a:pt x="0" y="0"/>
                </a:moveTo>
                <a:lnTo>
                  <a:pt x="0" y="18287"/>
                </a:lnTo>
                <a:lnTo>
                  <a:pt x="1560575" y="18287"/>
                </a:lnTo>
                <a:lnTo>
                  <a:pt x="1560575" y="0"/>
                </a:lnTo>
                <a:lnTo>
                  <a:pt x="0" y="0"/>
                </a:lnTo>
                <a:close/>
              </a:path>
              <a:path w="1560575" h="816863">
                <a:moveTo>
                  <a:pt x="0" y="18287"/>
                </a:moveTo>
                <a:lnTo>
                  <a:pt x="0" y="18287"/>
                </a:lnTo>
                <a:lnTo>
                  <a:pt x="0" y="761237"/>
                </a:lnTo>
                <a:lnTo>
                  <a:pt x="1291446" y="761237"/>
                </a:lnTo>
                <a:lnTo>
                  <a:pt x="262452" y="761119"/>
                </a:lnTo>
                <a:lnTo>
                  <a:pt x="224595" y="756776"/>
                </a:lnTo>
                <a:lnTo>
                  <a:pt x="181042" y="743564"/>
                </a:lnTo>
                <a:lnTo>
                  <a:pt x="140902" y="722109"/>
                </a:lnTo>
                <a:lnTo>
                  <a:pt x="105720" y="693236"/>
                </a:lnTo>
                <a:lnTo>
                  <a:pt x="76846" y="658053"/>
                </a:lnTo>
                <a:lnTo>
                  <a:pt x="55391" y="617914"/>
                </a:lnTo>
                <a:lnTo>
                  <a:pt x="42180" y="574360"/>
                </a:lnTo>
                <a:lnTo>
                  <a:pt x="37718" y="529066"/>
                </a:lnTo>
                <a:lnTo>
                  <a:pt x="37837" y="243021"/>
                </a:lnTo>
                <a:lnTo>
                  <a:pt x="42179" y="205165"/>
                </a:lnTo>
                <a:lnTo>
                  <a:pt x="55391" y="161611"/>
                </a:lnTo>
                <a:lnTo>
                  <a:pt x="76846" y="121471"/>
                </a:lnTo>
                <a:lnTo>
                  <a:pt x="105720" y="86289"/>
                </a:lnTo>
                <a:lnTo>
                  <a:pt x="140902" y="57415"/>
                </a:lnTo>
                <a:lnTo>
                  <a:pt x="181042" y="35960"/>
                </a:lnTo>
                <a:lnTo>
                  <a:pt x="224596" y="22749"/>
                </a:lnTo>
                <a:lnTo>
                  <a:pt x="257163" y="18635"/>
                </a:lnTo>
                <a:lnTo>
                  <a:pt x="269890" y="18287"/>
                </a:lnTo>
              </a:path>
              <a:path w="1560575" h="816863">
                <a:moveTo>
                  <a:pt x="269890" y="18287"/>
                </a:moveTo>
                <a:lnTo>
                  <a:pt x="1298884" y="18406"/>
                </a:lnTo>
                <a:lnTo>
                  <a:pt x="1336740" y="22749"/>
                </a:lnTo>
                <a:lnTo>
                  <a:pt x="1380294" y="35960"/>
                </a:lnTo>
                <a:lnTo>
                  <a:pt x="1420434" y="57415"/>
                </a:lnTo>
                <a:lnTo>
                  <a:pt x="1455617" y="86289"/>
                </a:lnTo>
                <a:lnTo>
                  <a:pt x="1484490" y="121471"/>
                </a:lnTo>
                <a:lnTo>
                  <a:pt x="1505945" y="161611"/>
                </a:lnTo>
                <a:lnTo>
                  <a:pt x="1519157" y="205165"/>
                </a:lnTo>
                <a:lnTo>
                  <a:pt x="1523618" y="250459"/>
                </a:lnTo>
                <a:lnTo>
                  <a:pt x="1523500" y="536503"/>
                </a:lnTo>
                <a:lnTo>
                  <a:pt x="1519157" y="574360"/>
                </a:lnTo>
                <a:lnTo>
                  <a:pt x="1505945" y="617914"/>
                </a:lnTo>
                <a:lnTo>
                  <a:pt x="1484490" y="658053"/>
                </a:lnTo>
                <a:lnTo>
                  <a:pt x="1455617" y="693236"/>
                </a:lnTo>
                <a:lnTo>
                  <a:pt x="1420434" y="722109"/>
                </a:lnTo>
                <a:lnTo>
                  <a:pt x="1380294" y="743564"/>
                </a:lnTo>
                <a:lnTo>
                  <a:pt x="1336740" y="756776"/>
                </a:lnTo>
                <a:lnTo>
                  <a:pt x="1291446" y="761237"/>
                </a:lnTo>
                <a:lnTo>
                  <a:pt x="1560575" y="761237"/>
                </a:lnTo>
                <a:lnTo>
                  <a:pt x="1560575" y="18406"/>
                </a:lnTo>
              </a:path>
              <a:path w="1560575" h="816863">
                <a:moveTo>
                  <a:pt x="0" y="761237"/>
                </a:moveTo>
                <a:lnTo>
                  <a:pt x="0" y="816863"/>
                </a:lnTo>
                <a:lnTo>
                  <a:pt x="1560575" y="816863"/>
                </a:lnTo>
                <a:lnTo>
                  <a:pt x="1560575" y="761237"/>
                </a:lnTo>
              </a:path>
            </a:pathLst>
          </a:custGeom>
          <a:solidFill>
            <a:srgbClr val="000000"/>
          </a:solidFill>
        </p:spPr>
        <p:txBody>
          <a:bodyPr wrap="square" lIns="0" tIns="0" rIns="0" bIns="0" rtlCol="0">
            <a:noAutofit/>
          </a:bodyPr>
          <a:lstStyle/>
          <a:p>
            <a:endParaRPr sz="1721"/>
          </a:p>
        </p:txBody>
      </p:sp>
      <p:sp>
        <p:nvSpPr>
          <p:cNvPr id="104" name="object 104"/>
          <p:cNvSpPr/>
          <p:nvPr/>
        </p:nvSpPr>
        <p:spPr>
          <a:xfrm>
            <a:off x="6942169" y="1660648"/>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378E3C"/>
          </a:solidFill>
        </p:spPr>
        <p:txBody>
          <a:bodyPr wrap="square" lIns="0" tIns="0" rIns="0" bIns="0" rtlCol="0">
            <a:noAutofit/>
          </a:bodyPr>
          <a:lstStyle/>
          <a:p>
            <a:endParaRPr sz="1721"/>
          </a:p>
        </p:txBody>
      </p:sp>
      <p:sp>
        <p:nvSpPr>
          <p:cNvPr id="105" name="object 105"/>
          <p:cNvSpPr/>
          <p:nvPr/>
        </p:nvSpPr>
        <p:spPr>
          <a:xfrm>
            <a:off x="6942169" y="1660648"/>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2E7D32"/>
            </a:solidFill>
          </a:ln>
        </p:spPr>
        <p:txBody>
          <a:bodyPr wrap="square" lIns="0" tIns="0" rIns="0" bIns="0" rtlCol="0">
            <a:noAutofit/>
          </a:bodyPr>
          <a:lstStyle/>
          <a:p>
            <a:endParaRPr sz="1721"/>
          </a:p>
        </p:txBody>
      </p:sp>
      <p:sp>
        <p:nvSpPr>
          <p:cNvPr id="106" name="object 106"/>
          <p:cNvSpPr/>
          <p:nvPr/>
        </p:nvSpPr>
        <p:spPr>
          <a:xfrm>
            <a:off x="6867806" y="2415489"/>
            <a:ext cx="1485180" cy="811603"/>
          </a:xfrm>
          <a:custGeom>
            <a:avLst/>
            <a:gdLst/>
            <a:ahLst/>
            <a:cxnLst/>
            <a:rect l="l" t="t" r="r" b="b"/>
            <a:pathLst>
              <a:path w="1639823" h="896111">
                <a:moveTo>
                  <a:pt x="0" y="0"/>
                </a:moveTo>
                <a:lnTo>
                  <a:pt x="0" y="66674"/>
                </a:lnTo>
                <a:lnTo>
                  <a:pt x="1639823" y="66674"/>
                </a:lnTo>
                <a:lnTo>
                  <a:pt x="1639823" y="0"/>
                </a:lnTo>
                <a:lnTo>
                  <a:pt x="0" y="0"/>
                </a:lnTo>
                <a:close/>
              </a:path>
              <a:path w="1639823" h="896111">
                <a:moveTo>
                  <a:pt x="0" y="66674"/>
                </a:moveTo>
                <a:lnTo>
                  <a:pt x="0" y="66674"/>
                </a:lnTo>
                <a:lnTo>
                  <a:pt x="0" y="809624"/>
                </a:lnTo>
                <a:lnTo>
                  <a:pt x="1331070" y="809624"/>
                </a:lnTo>
                <a:lnTo>
                  <a:pt x="302076" y="809506"/>
                </a:lnTo>
                <a:lnTo>
                  <a:pt x="264219" y="805163"/>
                </a:lnTo>
                <a:lnTo>
                  <a:pt x="220666" y="791951"/>
                </a:lnTo>
                <a:lnTo>
                  <a:pt x="180526" y="770496"/>
                </a:lnTo>
                <a:lnTo>
                  <a:pt x="145344" y="741623"/>
                </a:lnTo>
                <a:lnTo>
                  <a:pt x="116470" y="706440"/>
                </a:lnTo>
                <a:lnTo>
                  <a:pt x="95015" y="666300"/>
                </a:lnTo>
                <a:lnTo>
                  <a:pt x="81804" y="622747"/>
                </a:lnTo>
                <a:lnTo>
                  <a:pt x="77342" y="577453"/>
                </a:lnTo>
                <a:lnTo>
                  <a:pt x="77461" y="291408"/>
                </a:lnTo>
                <a:lnTo>
                  <a:pt x="81803" y="253552"/>
                </a:lnTo>
                <a:lnTo>
                  <a:pt x="95015" y="209998"/>
                </a:lnTo>
                <a:lnTo>
                  <a:pt x="116470" y="169858"/>
                </a:lnTo>
                <a:lnTo>
                  <a:pt x="145344" y="134676"/>
                </a:lnTo>
                <a:lnTo>
                  <a:pt x="180526" y="105802"/>
                </a:lnTo>
                <a:lnTo>
                  <a:pt x="220666" y="84347"/>
                </a:lnTo>
                <a:lnTo>
                  <a:pt x="264220" y="71135"/>
                </a:lnTo>
                <a:lnTo>
                  <a:pt x="296787" y="67022"/>
                </a:lnTo>
                <a:lnTo>
                  <a:pt x="309514" y="66674"/>
                </a:lnTo>
              </a:path>
              <a:path w="1639823" h="896111">
                <a:moveTo>
                  <a:pt x="309514" y="66674"/>
                </a:moveTo>
                <a:lnTo>
                  <a:pt x="1338508" y="66793"/>
                </a:lnTo>
                <a:lnTo>
                  <a:pt x="1376364" y="71135"/>
                </a:lnTo>
                <a:lnTo>
                  <a:pt x="1419918" y="84347"/>
                </a:lnTo>
                <a:lnTo>
                  <a:pt x="1460058" y="105802"/>
                </a:lnTo>
                <a:lnTo>
                  <a:pt x="1495241" y="134676"/>
                </a:lnTo>
                <a:lnTo>
                  <a:pt x="1524114" y="169858"/>
                </a:lnTo>
                <a:lnTo>
                  <a:pt x="1545569" y="209998"/>
                </a:lnTo>
                <a:lnTo>
                  <a:pt x="1558781" y="253552"/>
                </a:lnTo>
                <a:lnTo>
                  <a:pt x="1563242" y="298846"/>
                </a:lnTo>
                <a:lnTo>
                  <a:pt x="1563124" y="584890"/>
                </a:lnTo>
                <a:lnTo>
                  <a:pt x="1558781" y="622747"/>
                </a:lnTo>
                <a:lnTo>
                  <a:pt x="1545569" y="666300"/>
                </a:lnTo>
                <a:lnTo>
                  <a:pt x="1524114" y="706440"/>
                </a:lnTo>
                <a:lnTo>
                  <a:pt x="1495241" y="741623"/>
                </a:lnTo>
                <a:lnTo>
                  <a:pt x="1460058" y="770496"/>
                </a:lnTo>
                <a:lnTo>
                  <a:pt x="1419918" y="791951"/>
                </a:lnTo>
                <a:lnTo>
                  <a:pt x="1376364" y="805163"/>
                </a:lnTo>
                <a:lnTo>
                  <a:pt x="1331070" y="809624"/>
                </a:lnTo>
                <a:lnTo>
                  <a:pt x="1639823" y="809624"/>
                </a:lnTo>
                <a:lnTo>
                  <a:pt x="1639823" y="66793"/>
                </a:lnTo>
              </a:path>
              <a:path w="1639823" h="896111">
                <a:moveTo>
                  <a:pt x="0" y="809624"/>
                </a:moveTo>
                <a:lnTo>
                  <a:pt x="0" y="896111"/>
                </a:lnTo>
                <a:lnTo>
                  <a:pt x="1639823" y="896111"/>
                </a:lnTo>
                <a:lnTo>
                  <a:pt x="1639823" y="809624"/>
                </a:lnTo>
              </a:path>
            </a:pathLst>
          </a:custGeom>
          <a:solidFill>
            <a:srgbClr val="000000"/>
          </a:solidFill>
        </p:spPr>
        <p:txBody>
          <a:bodyPr wrap="square" lIns="0" tIns="0" rIns="0" bIns="0" rtlCol="0">
            <a:noAutofit/>
          </a:bodyPr>
          <a:lstStyle/>
          <a:p>
            <a:endParaRPr sz="1721"/>
          </a:p>
        </p:txBody>
      </p:sp>
      <p:sp>
        <p:nvSpPr>
          <p:cNvPr id="107" name="object 107"/>
          <p:cNvSpPr/>
          <p:nvPr/>
        </p:nvSpPr>
        <p:spPr>
          <a:xfrm>
            <a:off x="6914735" y="2462418"/>
            <a:ext cx="1391321" cy="717744"/>
          </a:xfrm>
          <a:custGeom>
            <a:avLst/>
            <a:gdLst/>
            <a:ahLst/>
            <a:cxnLst/>
            <a:rect l="l" t="t" r="r" b="b"/>
            <a:pathLst>
              <a:path w="1536191" h="792479">
                <a:moveTo>
                  <a:pt x="0" y="0"/>
                </a:moveTo>
                <a:lnTo>
                  <a:pt x="0" y="14858"/>
                </a:lnTo>
                <a:lnTo>
                  <a:pt x="1536191" y="14858"/>
                </a:lnTo>
                <a:lnTo>
                  <a:pt x="1536191" y="0"/>
                </a:lnTo>
                <a:lnTo>
                  <a:pt x="0" y="0"/>
                </a:lnTo>
                <a:close/>
              </a:path>
              <a:path w="1536191" h="792479">
                <a:moveTo>
                  <a:pt x="0" y="14858"/>
                </a:moveTo>
                <a:lnTo>
                  <a:pt x="0" y="14858"/>
                </a:lnTo>
                <a:lnTo>
                  <a:pt x="0" y="757808"/>
                </a:lnTo>
                <a:lnTo>
                  <a:pt x="1279254" y="757808"/>
                </a:lnTo>
                <a:lnTo>
                  <a:pt x="250260" y="757690"/>
                </a:lnTo>
                <a:lnTo>
                  <a:pt x="212403" y="753347"/>
                </a:lnTo>
                <a:lnTo>
                  <a:pt x="168850" y="740135"/>
                </a:lnTo>
                <a:lnTo>
                  <a:pt x="128710" y="718680"/>
                </a:lnTo>
                <a:lnTo>
                  <a:pt x="93528" y="689807"/>
                </a:lnTo>
                <a:lnTo>
                  <a:pt x="64654" y="654624"/>
                </a:lnTo>
                <a:lnTo>
                  <a:pt x="43199" y="614484"/>
                </a:lnTo>
                <a:lnTo>
                  <a:pt x="29988" y="570931"/>
                </a:lnTo>
                <a:lnTo>
                  <a:pt x="25526" y="525637"/>
                </a:lnTo>
                <a:lnTo>
                  <a:pt x="25645" y="239592"/>
                </a:lnTo>
                <a:lnTo>
                  <a:pt x="29987" y="201736"/>
                </a:lnTo>
                <a:lnTo>
                  <a:pt x="43199" y="158182"/>
                </a:lnTo>
                <a:lnTo>
                  <a:pt x="64654" y="118042"/>
                </a:lnTo>
                <a:lnTo>
                  <a:pt x="93528" y="82860"/>
                </a:lnTo>
                <a:lnTo>
                  <a:pt x="128710" y="53986"/>
                </a:lnTo>
                <a:lnTo>
                  <a:pt x="168850" y="32531"/>
                </a:lnTo>
                <a:lnTo>
                  <a:pt x="212404" y="19319"/>
                </a:lnTo>
                <a:lnTo>
                  <a:pt x="244971" y="15206"/>
                </a:lnTo>
                <a:lnTo>
                  <a:pt x="257698" y="14858"/>
                </a:lnTo>
              </a:path>
              <a:path w="1536191" h="792479">
                <a:moveTo>
                  <a:pt x="257698" y="14858"/>
                </a:moveTo>
                <a:lnTo>
                  <a:pt x="1286692" y="14977"/>
                </a:lnTo>
                <a:lnTo>
                  <a:pt x="1324548" y="19319"/>
                </a:lnTo>
                <a:lnTo>
                  <a:pt x="1368102" y="32531"/>
                </a:lnTo>
                <a:lnTo>
                  <a:pt x="1408242" y="53986"/>
                </a:lnTo>
                <a:lnTo>
                  <a:pt x="1443425" y="82860"/>
                </a:lnTo>
                <a:lnTo>
                  <a:pt x="1472298" y="118042"/>
                </a:lnTo>
                <a:lnTo>
                  <a:pt x="1493753" y="158182"/>
                </a:lnTo>
                <a:lnTo>
                  <a:pt x="1506965" y="201736"/>
                </a:lnTo>
                <a:lnTo>
                  <a:pt x="1511426" y="247030"/>
                </a:lnTo>
                <a:lnTo>
                  <a:pt x="1511308" y="533074"/>
                </a:lnTo>
                <a:lnTo>
                  <a:pt x="1506965" y="570931"/>
                </a:lnTo>
                <a:lnTo>
                  <a:pt x="1493753" y="614484"/>
                </a:lnTo>
                <a:lnTo>
                  <a:pt x="1472298" y="654624"/>
                </a:lnTo>
                <a:lnTo>
                  <a:pt x="1443425" y="689807"/>
                </a:lnTo>
                <a:lnTo>
                  <a:pt x="1408242" y="718680"/>
                </a:lnTo>
                <a:lnTo>
                  <a:pt x="1368102" y="740135"/>
                </a:lnTo>
                <a:lnTo>
                  <a:pt x="1324548" y="753347"/>
                </a:lnTo>
                <a:lnTo>
                  <a:pt x="1279254" y="757808"/>
                </a:lnTo>
                <a:lnTo>
                  <a:pt x="1536191" y="757808"/>
                </a:lnTo>
                <a:lnTo>
                  <a:pt x="1536191" y="14977"/>
                </a:lnTo>
              </a:path>
              <a:path w="1536191" h="792479">
                <a:moveTo>
                  <a:pt x="0" y="757808"/>
                </a:moveTo>
                <a:lnTo>
                  <a:pt x="0" y="792479"/>
                </a:lnTo>
                <a:lnTo>
                  <a:pt x="1536191" y="792479"/>
                </a:lnTo>
                <a:lnTo>
                  <a:pt x="1536191" y="757808"/>
                </a:lnTo>
              </a:path>
            </a:pathLst>
          </a:custGeom>
          <a:solidFill>
            <a:srgbClr val="000000"/>
          </a:solidFill>
        </p:spPr>
        <p:txBody>
          <a:bodyPr wrap="square" lIns="0" tIns="0" rIns="0" bIns="0" rtlCol="0">
            <a:noAutofit/>
          </a:bodyPr>
          <a:lstStyle/>
          <a:p>
            <a:endParaRPr sz="1721"/>
          </a:p>
        </p:txBody>
      </p:sp>
      <p:sp>
        <p:nvSpPr>
          <p:cNvPr id="108" name="object 108"/>
          <p:cNvSpPr/>
          <p:nvPr/>
        </p:nvSpPr>
        <p:spPr>
          <a:xfrm>
            <a:off x="6903693" y="2459657"/>
            <a:ext cx="1413405" cy="739829"/>
          </a:xfrm>
          <a:custGeom>
            <a:avLst/>
            <a:gdLst/>
            <a:ahLst/>
            <a:cxnLst/>
            <a:rect l="l" t="t" r="r" b="b"/>
            <a:pathLst>
              <a:path w="1560575" h="816863">
                <a:moveTo>
                  <a:pt x="0" y="0"/>
                </a:moveTo>
                <a:lnTo>
                  <a:pt x="0" y="17906"/>
                </a:lnTo>
                <a:lnTo>
                  <a:pt x="1560575" y="17906"/>
                </a:lnTo>
                <a:lnTo>
                  <a:pt x="1560575" y="0"/>
                </a:lnTo>
                <a:lnTo>
                  <a:pt x="0" y="0"/>
                </a:lnTo>
                <a:close/>
              </a:path>
              <a:path w="1560575" h="816863">
                <a:moveTo>
                  <a:pt x="0" y="17906"/>
                </a:moveTo>
                <a:lnTo>
                  <a:pt x="0" y="17906"/>
                </a:lnTo>
                <a:lnTo>
                  <a:pt x="0" y="760856"/>
                </a:lnTo>
                <a:lnTo>
                  <a:pt x="1291446" y="760856"/>
                </a:lnTo>
                <a:lnTo>
                  <a:pt x="262452" y="760738"/>
                </a:lnTo>
                <a:lnTo>
                  <a:pt x="224595" y="756395"/>
                </a:lnTo>
                <a:lnTo>
                  <a:pt x="181042" y="743183"/>
                </a:lnTo>
                <a:lnTo>
                  <a:pt x="140902" y="721728"/>
                </a:lnTo>
                <a:lnTo>
                  <a:pt x="105720" y="692855"/>
                </a:lnTo>
                <a:lnTo>
                  <a:pt x="76846" y="657672"/>
                </a:lnTo>
                <a:lnTo>
                  <a:pt x="55391" y="617532"/>
                </a:lnTo>
                <a:lnTo>
                  <a:pt x="42180" y="573979"/>
                </a:lnTo>
                <a:lnTo>
                  <a:pt x="37718" y="528685"/>
                </a:lnTo>
                <a:lnTo>
                  <a:pt x="37837" y="242640"/>
                </a:lnTo>
                <a:lnTo>
                  <a:pt x="42179" y="204784"/>
                </a:lnTo>
                <a:lnTo>
                  <a:pt x="55391" y="161230"/>
                </a:lnTo>
                <a:lnTo>
                  <a:pt x="76846" y="121090"/>
                </a:lnTo>
                <a:lnTo>
                  <a:pt x="105720" y="85908"/>
                </a:lnTo>
                <a:lnTo>
                  <a:pt x="140902" y="57034"/>
                </a:lnTo>
                <a:lnTo>
                  <a:pt x="181042" y="35579"/>
                </a:lnTo>
                <a:lnTo>
                  <a:pt x="224596" y="22367"/>
                </a:lnTo>
                <a:lnTo>
                  <a:pt x="257163" y="18254"/>
                </a:lnTo>
                <a:lnTo>
                  <a:pt x="269890" y="17906"/>
                </a:lnTo>
              </a:path>
              <a:path w="1560575" h="816863">
                <a:moveTo>
                  <a:pt x="269890" y="17906"/>
                </a:moveTo>
                <a:lnTo>
                  <a:pt x="1298884" y="18025"/>
                </a:lnTo>
                <a:lnTo>
                  <a:pt x="1336740" y="22367"/>
                </a:lnTo>
                <a:lnTo>
                  <a:pt x="1380294" y="35579"/>
                </a:lnTo>
                <a:lnTo>
                  <a:pt x="1420434" y="57034"/>
                </a:lnTo>
                <a:lnTo>
                  <a:pt x="1455617" y="85908"/>
                </a:lnTo>
                <a:lnTo>
                  <a:pt x="1484490" y="121090"/>
                </a:lnTo>
                <a:lnTo>
                  <a:pt x="1505945" y="161230"/>
                </a:lnTo>
                <a:lnTo>
                  <a:pt x="1519157" y="204784"/>
                </a:lnTo>
                <a:lnTo>
                  <a:pt x="1523618" y="250078"/>
                </a:lnTo>
                <a:lnTo>
                  <a:pt x="1523500" y="536122"/>
                </a:lnTo>
                <a:lnTo>
                  <a:pt x="1519157" y="573979"/>
                </a:lnTo>
                <a:lnTo>
                  <a:pt x="1505945" y="617532"/>
                </a:lnTo>
                <a:lnTo>
                  <a:pt x="1484490" y="657672"/>
                </a:lnTo>
                <a:lnTo>
                  <a:pt x="1455617" y="692855"/>
                </a:lnTo>
                <a:lnTo>
                  <a:pt x="1420434" y="721728"/>
                </a:lnTo>
                <a:lnTo>
                  <a:pt x="1380294" y="743183"/>
                </a:lnTo>
                <a:lnTo>
                  <a:pt x="1336740" y="756395"/>
                </a:lnTo>
                <a:lnTo>
                  <a:pt x="1291446" y="760856"/>
                </a:lnTo>
                <a:lnTo>
                  <a:pt x="1560575" y="760856"/>
                </a:lnTo>
                <a:lnTo>
                  <a:pt x="1560575" y="18025"/>
                </a:lnTo>
              </a:path>
              <a:path w="1560575" h="816863">
                <a:moveTo>
                  <a:pt x="0" y="760856"/>
                </a:moveTo>
                <a:lnTo>
                  <a:pt x="0" y="816863"/>
                </a:lnTo>
                <a:lnTo>
                  <a:pt x="1560575" y="816863"/>
                </a:lnTo>
                <a:lnTo>
                  <a:pt x="1560575" y="760856"/>
                </a:lnTo>
              </a:path>
            </a:pathLst>
          </a:custGeom>
          <a:solidFill>
            <a:srgbClr val="000000"/>
          </a:solidFill>
        </p:spPr>
        <p:txBody>
          <a:bodyPr wrap="square" lIns="0" tIns="0" rIns="0" bIns="0" rtlCol="0">
            <a:noAutofit/>
          </a:bodyPr>
          <a:lstStyle/>
          <a:p>
            <a:endParaRPr sz="1721"/>
          </a:p>
        </p:txBody>
      </p:sp>
      <p:sp>
        <p:nvSpPr>
          <p:cNvPr id="109" name="object 109"/>
          <p:cNvSpPr/>
          <p:nvPr/>
        </p:nvSpPr>
        <p:spPr>
          <a:xfrm>
            <a:off x="6942169" y="2480189"/>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C82929"/>
          </a:solidFill>
        </p:spPr>
        <p:txBody>
          <a:bodyPr wrap="square" lIns="0" tIns="0" rIns="0" bIns="0" rtlCol="0">
            <a:noAutofit/>
          </a:bodyPr>
          <a:lstStyle/>
          <a:p>
            <a:endParaRPr sz="1721"/>
          </a:p>
        </p:txBody>
      </p:sp>
      <p:sp>
        <p:nvSpPr>
          <p:cNvPr id="110" name="object 110"/>
          <p:cNvSpPr/>
          <p:nvPr/>
        </p:nvSpPr>
        <p:spPr>
          <a:xfrm>
            <a:off x="6942169" y="2480189"/>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B61B1B"/>
            </a:solidFill>
          </a:ln>
        </p:spPr>
        <p:txBody>
          <a:bodyPr wrap="square" lIns="0" tIns="0" rIns="0" bIns="0" rtlCol="0">
            <a:noAutofit/>
          </a:bodyPr>
          <a:lstStyle/>
          <a:p>
            <a:endParaRPr sz="1721"/>
          </a:p>
        </p:txBody>
      </p:sp>
      <p:sp>
        <p:nvSpPr>
          <p:cNvPr id="111" name="object 111"/>
          <p:cNvSpPr/>
          <p:nvPr/>
        </p:nvSpPr>
        <p:spPr>
          <a:xfrm>
            <a:off x="6867806" y="3235375"/>
            <a:ext cx="1485180" cy="811603"/>
          </a:xfrm>
          <a:custGeom>
            <a:avLst/>
            <a:gdLst/>
            <a:ahLst/>
            <a:cxnLst/>
            <a:rect l="l" t="t" r="r" b="b"/>
            <a:pathLst>
              <a:path w="1639823" h="896111">
                <a:moveTo>
                  <a:pt x="0" y="0"/>
                </a:moveTo>
                <a:lnTo>
                  <a:pt x="0" y="66293"/>
                </a:lnTo>
                <a:lnTo>
                  <a:pt x="1639823" y="66293"/>
                </a:lnTo>
                <a:lnTo>
                  <a:pt x="1639823" y="0"/>
                </a:lnTo>
                <a:lnTo>
                  <a:pt x="0" y="0"/>
                </a:lnTo>
                <a:close/>
              </a:path>
              <a:path w="1639823" h="896111">
                <a:moveTo>
                  <a:pt x="0" y="66293"/>
                </a:moveTo>
                <a:lnTo>
                  <a:pt x="0" y="66293"/>
                </a:lnTo>
                <a:lnTo>
                  <a:pt x="0" y="809243"/>
                </a:lnTo>
                <a:lnTo>
                  <a:pt x="1331070" y="809243"/>
                </a:lnTo>
                <a:lnTo>
                  <a:pt x="302076" y="809125"/>
                </a:lnTo>
                <a:lnTo>
                  <a:pt x="264219" y="804782"/>
                </a:lnTo>
                <a:lnTo>
                  <a:pt x="220666" y="791570"/>
                </a:lnTo>
                <a:lnTo>
                  <a:pt x="180526" y="770115"/>
                </a:lnTo>
                <a:lnTo>
                  <a:pt x="145344" y="741242"/>
                </a:lnTo>
                <a:lnTo>
                  <a:pt x="116470" y="706059"/>
                </a:lnTo>
                <a:lnTo>
                  <a:pt x="95015" y="665919"/>
                </a:lnTo>
                <a:lnTo>
                  <a:pt x="81804" y="622366"/>
                </a:lnTo>
                <a:lnTo>
                  <a:pt x="77342" y="577072"/>
                </a:lnTo>
                <a:lnTo>
                  <a:pt x="77461" y="291027"/>
                </a:lnTo>
                <a:lnTo>
                  <a:pt x="81803" y="253171"/>
                </a:lnTo>
                <a:lnTo>
                  <a:pt x="95015" y="209617"/>
                </a:lnTo>
                <a:lnTo>
                  <a:pt x="116470" y="169477"/>
                </a:lnTo>
                <a:lnTo>
                  <a:pt x="145344" y="134295"/>
                </a:lnTo>
                <a:lnTo>
                  <a:pt x="180526" y="105421"/>
                </a:lnTo>
                <a:lnTo>
                  <a:pt x="220666" y="83966"/>
                </a:lnTo>
                <a:lnTo>
                  <a:pt x="264220" y="70754"/>
                </a:lnTo>
                <a:lnTo>
                  <a:pt x="296787" y="66641"/>
                </a:lnTo>
                <a:lnTo>
                  <a:pt x="309514" y="66293"/>
                </a:lnTo>
              </a:path>
              <a:path w="1639823" h="896111">
                <a:moveTo>
                  <a:pt x="309514" y="66293"/>
                </a:moveTo>
                <a:lnTo>
                  <a:pt x="1338508" y="66412"/>
                </a:lnTo>
                <a:lnTo>
                  <a:pt x="1376364" y="70754"/>
                </a:lnTo>
                <a:lnTo>
                  <a:pt x="1419918" y="83966"/>
                </a:lnTo>
                <a:lnTo>
                  <a:pt x="1460058" y="105421"/>
                </a:lnTo>
                <a:lnTo>
                  <a:pt x="1495241" y="134295"/>
                </a:lnTo>
                <a:lnTo>
                  <a:pt x="1524114" y="169477"/>
                </a:lnTo>
                <a:lnTo>
                  <a:pt x="1545569" y="209617"/>
                </a:lnTo>
                <a:lnTo>
                  <a:pt x="1558781" y="253171"/>
                </a:lnTo>
                <a:lnTo>
                  <a:pt x="1563242" y="298465"/>
                </a:lnTo>
                <a:lnTo>
                  <a:pt x="1563124" y="584509"/>
                </a:lnTo>
                <a:lnTo>
                  <a:pt x="1558781" y="622366"/>
                </a:lnTo>
                <a:lnTo>
                  <a:pt x="1545569" y="665919"/>
                </a:lnTo>
                <a:lnTo>
                  <a:pt x="1524114" y="706059"/>
                </a:lnTo>
                <a:lnTo>
                  <a:pt x="1495241" y="741242"/>
                </a:lnTo>
                <a:lnTo>
                  <a:pt x="1460058" y="770115"/>
                </a:lnTo>
                <a:lnTo>
                  <a:pt x="1419918" y="791570"/>
                </a:lnTo>
                <a:lnTo>
                  <a:pt x="1376364" y="804782"/>
                </a:lnTo>
                <a:lnTo>
                  <a:pt x="1331070" y="809243"/>
                </a:lnTo>
                <a:lnTo>
                  <a:pt x="1639823" y="809243"/>
                </a:lnTo>
                <a:lnTo>
                  <a:pt x="1639823" y="66412"/>
                </a:lnTo>
              </a:path>
              <a:path w="1639823" h="896111">
                <a:moveTo>
                  <a:pt x="0" y="809243"/>
                </a:moveTo>
                <a:lnTo>
                  <a:pt x="0" y="896111"/>
                </a:lnTo>
                <a:lnTo>
                  <a:pt x="1639823" y="896111"/>
                </a:lnTo>
                <a:lnTo>
                  <a:pt x="1639823" y="809243"/>
                </a:lnTo>
              </a:path>
            </a:pathLst>
          </a:custGeom>
          <a:solidFill>
            <a:srgbClr val="000000"/>
          </a:solidFill>
        </p:spPr>
        <p:txBody>
          <a:bodyPr wrap="square" lIns="0" tIns="0" rIns="0" bIns="0" rtlCol="0">
            <a:noAutofit/>
          </a:bodyPr>
          <a:lstStyle/>
          <a:p>
            <a:endParaRPr sz="1721"/>
          </a:p>
        </p:txBody>
      </p:sp>
      <p:sp>
        <p:nvSpPr>
          <p:cNvPr id="112" name="object 112"/>
          <p:cNvSpPr/>
          <p:nvPr/>
        </p:nvSpPr>
        <p:spPr>
          <a:xfrm>
            <a:off x="6914735" y="3282304"/>
            <a:ext cx="1391321" cy="717744"/>
          </a:xfrm>
          <a:custGeom>
            <a:avLst/>
            <a:gdLst/>
            <a:ahLst/>
            <a:cxnLst/>
            <a:rect l="l" t="t" r="r" b="b"/>
            <a:pathLst>
              <a:path w="1536191" h="792479">
                <a:moveTo>
                  <a:pt x="0" y="0"/>
                </a:moveTo>
                <a:lnTo>
                  <a:pt x="0" y="14477"/>
                </a:lnTo>
                <a:lnTo>
                  <a:pt x="1536191" y="14477"/>
                </a:lnTo>
                <a:lnTo>
                  <a:pt x="1536191" y="0"/>
                </a:lnTo>
                <a:lnTo>
                  <a:pt x="0" y="0"/>
                </a:lnTo>
                <a:close/>
              </a:path>
              <a:path w="1536191" h="792479">
                <a:moveTo>
                  <a:pt x="0" y="14477"/>
                </a:moveTo>
                <a:lnTo>
                  <a:pt x="0" y="14477"/>
                </a:lnTo>
                <a:lnTo>
                  <a:pt x="0" y="757427"/>
                </a:lnTo>
                <a:lnTo>
                  <a:pt x="1279254" y="757427"/>
                </a:lnTo>
                <a:lnTo>
                  <a:pt x="250260" y="757309"/>
                </a:lnTo>
                <a:lnTo>
                  <a:pt x="212403" y="752966"/>
                </a:lnTo>
                <a:lnTo>
                  <a:pt x="168850" y="739754"/>
                </a:lnTo>
                <a:lnTo>
                  <a:pt x="128710" y="718299"/>
                </a:lnTo>
                <a:lnTo>
                  <a:pt x="93528" y="689426"/>
                </a:lnTo>
                <a:lnTo>
                  <a:pt x="64654" y="654243"/>
                </a:lnTo>
                <a:lnTo>
                  <a:pt x="43199" y="614103"/>
                </a:lnTo>
                <a:lnTo>
                  <a:pt x="29988" y="570550"/>
                </a:lnTo>
                <a:lnTo>
                  <a:pt x="25526" y="525256"/>
                </a:lnTo>
                <a:lnTo>
                  <a:pt x="25645" y="239211"/>
                </a:lnTo>
                <a:lnTo>
                  <a:pt x="29987" y="201355"/>
                </a:lnTo>
                <a:lnTo>
                  <a:pt x="43199" y="157801"/>
                </a:lnTo>
                <a:lnTo>
                  <a:pt x="64654" y="117661"/>
                </a:lnTo>
                <a:lnTo>
                  <a:pt x="93528" y="82479"/>
                </a:lnTo>
                <a:lnTo>
                  <a:pt x="128710" y="53605"/>
                </a:lnTo>
                <a:lnTo>
                  <a:pt x="168850" y="32150"/>
                </a:lnTo>
                <a:lnTo>
                  <a:pt x="212404" y="18938"/>
                </a:lnTo>
                <a:lnTo>
                  <a:pt x="244971" y="14825"/>
                </a:lnTo>
                <a:lnTo>
                  <a:pt x="257698" y="14477"/>
                </a:lnTo>
              </a:path>
              <a:path w="1536191" h="792479">
                <a:moveTo>
                  <a:pt x="257698" y="14477"/>
                </a:moveTo>
                <a:lnTo>
                  <a:pt x="1286692" y="14596"/>
                </a:lnTo>
                <a:lnTo>
                  <a:pt x="1324548" y="18938"/>
                </a:lnTo>
                <a:lnTo>
                  <a:pt x="1368102" y="32150"/>
                </a:lnTo>
                <a:lnTo>
                  <a:pt x="1408242" y="53605"/>
                </a:lnTo>
                <a:lnTo>
                  <a:pt x="1443425" y="82479"/>
                </a:lnTo>
                <a:lnTo>
                  <a:pt x="1472298" y="117661"/>
                </a:lnTo>
                <a:lnTo>
                  <a:pt x="1493753" y="157801"/>
                </a:lnTo>
                <a:lnTo>
                  <a:pt x="1506965" y="201355"/>
                </a:lnTo>
                <a:lnTo>
                  <a:pt x="1511426" y="246649"/>
                </a:lnTo>
                <a:lnTo>
                  <a:pt x="1511308" y="532693"/>
                </a:lnTo>
                <a:lnTo>
                  <a:pt x="1506965" y="570550"/>
                </a:lnTo>
                <a:lnTo>
                  <a:pt x="1493753" y="614103"/>
                </a:lnTo>
                <a:lnTo>
                  <a:pt x="1472298" y="654243"/>
                </a:lnTo>
                <a:lnTo>
                  <a:pt x="1443425" y="689426"/>
                </a:lnTo>
                <a:lnTo>
                  <a:pt x="1408242" y="718299"/>
                </a:lnTo>
                <a:lnTo>
                  <a:pt x="1368102" y="739754"/>
                </a:lnTo>
                <a:lnTo>
                  <a:pt x="1324548" y="752966"/>
                </a:lnTo>
                <a:lnTo>
                  <a:pt x="1279254" y="757427"/>
                </a:lnTo>
                <a:lnTo>
                  <a:pt x="1536191" y="757427"/>
                </a:lnTo>
                <a:lnTo>
                  <a:pt x="1536191" y="14596"/>
                </a:lnTo>
              </a:path>
              <a:path w="1536191" h="792479">
                <a:moveTo>
                  <a:pt x="0" y="757427"/>
                </a:moveTo>
                <a:lnTo>
                  <a:pt x="0" y="792479"/>
                </a:lnTo>
                <a:lnTo>
                  <a:pt x="1536191" y="792479"/>
                </a:lnTo>
                <a:lnTo>
                  <a:pt x="1536191" y="757427"/>
                </a:lnTo>
              </a:path>
            </a:pathLst>
          </a:custGeom>
          <a:solidFill>
            <a:srgbClr val="000000"/>
          </a:solidFill>
        </p:spPr>
        <p:txBody>
          <a:bodyPr wrap="square" lIns="0" tIns="0" rIns="0" bIns="0" rtlCol="0">
            <a:noAutofit/>
          </a:bodyPr>
          <a:lstStyle/>
          <a:p>
            <a:endParaRPr sz="1721"/>
          </a:p>
        </p:txBody>
      </p:sp>
      <p:sp>
        <p:nvSpPr>
          <p:cNvPr id="113" name="object 113"/>
          <p:cNvSpPr/>
          <p:nvPr/>
        </p:nvSpPr>
        <p:spPr>
          <a:xfrm>
            <a:off x="6903693" y="3279543"/>
            <a:ext cx="1413405" cy="739829"/>
          </a:xfrm>
          <a:custGeom>
            <a:avLst/>
            <a:gdLst/>
            <a:ahLst/>
            <a:cxnLst/>
            <a:rect l="l" t="t" r="r" b="b"/>
            <a:pathLst>
              <a:path w="1560575" h="816863">
                <a:moveTo>
                  <a:pt x="0" y="0"/>
                </a:moveTo>
                <a:lnTo>
                  <a:pt x="0" y="17525"/>
                </a:lnTo>
                <a:lnTo>
                  <a:pt x="1560575" y="17525"/>
                </a:lnTo>
                <a:lnTo>
                  <a:pt x="1560575" y="0"/>
                </a:lnTo>
                <a:lnTo>
                  <a:pt x="0" y="0"/>
                </a:lnTo>
                <a:close/>
              </a:path>
              <a:path w="1560575" h="816863">
                <a:moveTo>
                  <a:pt x="0" y="17525"/>
                </a:moveTo>
                <a:lnTo>
                  <a:pt x="0" y="17525"/>
                </a:lnTo>
                <a:lnTo>
                  <a:pt x="0" y="760475"/>
                </a:lnTo>
                <a:lnTo>
                  <a:pt x="1291446" y="760475"/>
                </a:lnTo>
                <a:lnTo>
                  <a:pt x="262452" y="760357"/>
                </a:lnTo>
                <a:lnTo>
                  <a:pt x="224595" y="756014"/>
                </a:lnTo>
                <a:lnTo>
                  <a:pt x="181042" y="742802"/>
                </a:lnTo>
                <a:lnTo>
                  <a:pt x="140902" y="721347"/>
                </a:lnTo>
                <a:lnTo>
                  <a:pt x="105720" y="692474"/>
                </a:lnTo>
                <a:lnTo>
                  <a:pt x="76846" y="657291"/>
                </a:lnTo>
                <a:lnTo>
                  <a:pt x="55391" y="617151"/>
                </a:lnTo>
                <a:lnTo>
                  <a:pt x="42180" y="573598"/>
                </a:lnTo>
                <a:lnTo>
                  <a:pt x="37718" y="528304"/>
                </a:lnTo>
                <a:lnTo>
                  <a:pt x="37837" y="242259"/>
                </a:lnTo>
                <a:lnTo>
                  <a:pt x="42179" y="204403"/>
                </a:lnTo>
                <a:lnTo>
                  <a:pt x="55391" y="160849"/>
                </a:lnTo>
                <a:lnTo>
                  <a:pt x="76846" y="120709"/>
                </a:lnTo>
                <a:lnTo>
                  <a:pt x="105720" y="85527"/>
                </a:lnTo>
                <a:lnTo>
                  <a:pt x="140902" y="56653"/>
                </a:lnTo>
                <a:lnTo>
                  <a:pt x="181042" y="35198"/>
                </a:lnTo>
                <a:lnTo>
                  <a:pt x="224596" y="21986"/>
                </a:lnTo>
                <a:lnTo>
                  <a:pt x="257163" y="17873"/>
                </a:lnTo>
                <a:lnTo>
                  <a:pt x="269890" y="17525"/>
                </a:lnTo>
              </a:path>
              <a:path w="1560575" h="816863">
                <a:moveTo>
                  <a:pt x="269890" y="17525"/>
                </a:moveTo>
                <a:lnTo>
                  <a:pt x="1298884" y="17644"/>
                </a:lnTo>
                <a:lnTo>
                  <a:pt x="1336740" y="21986"/>
                </a:lnTo>
                <a:lnTo>
                  <a:pt x="1380294" y="35198"/>
                </a:lnTo>
                <a:lnTo>
                  <a:pt x="1420434" y="56653"/>
                </a:lnTo>
                <a:lnTo>
                  <a:pt x="1455617" y="85527"/>
                </a:lnTo>
                <a:lnTo>
                  <a:pt x="1484490" y="120709"/>
                </a:lnTo>
                <a:lnTo>
                  <a:pt x="1505945" y="160849"/>
                </a:lnTo>
                <a:lnTo>
                  <a:pt x="1519157" y="204403"/>
                </a:lnTo>
                <a:lnTo>
                  <a:pt x="1523618" y="249697"/>
                </a:lnTo>
                <a:lnTo>
                  <a:pt x="1523500" y="535741"/>
                </a:lnTo>
                <a:lnTo>
                  <a:pt x="1519157" y="573598"/>
                </a:lnTo>
                <a:lnTo>
                  <a:pt x="1505945" y="617151"/>
                </a:lnTo>
                <a:lnTo>
                  <a:pt x="1484490" y="657291"/>
                </a:lnTo>
                <a:lnTo>
                  <a:pt x="1455617" y="692474"/>
                </a:lnTo>
                <a:lnTo>
                  <a:pt x="1420434" y="721347"/>
                </a:lnTo>
                <a:lnTo>
                  <a:pt x="1380294" y="742802"/>
                </a:lnTo>
                <a:lnTo>
                  <a:pt x="1336740" y="756014"/>
                </a:lnTo>
                <a:lnTo>
                  <a:pt x="1291446" y="760475"/>
                </a:lnTo>
                <a:lnTo>
                  <a:pt x="1560575" y="760475"/>
                </a:lnTo>
                <a:lnTo>
                  <a:pt x="1560575" y="17644"/>
                </a:lnTo>
              </a:path>
              <a:path w="1560575" h="816863">
                <a:moveTo>
                  <a:pt x="0" y="760475"/>
                </a:moveTo>
                <a:lnTo>
                  <a:pt x="0" y="816863"/>
                </a:lnTo>
                <a:lnTo>
                  <a:pt x="1560575" y="816863"/>
                </a:lnTo>
                <a:lnTo>
                  <a:pt x="1560575" y="760475"/>
                </a:lnTo>
              </a:path>
            </a:pathLst>
          </a:custGeom>
          <a:solidFill>
            <a:srgbClr val="000000"/>
          </a:solidFill>
        </p:spPr>
        <p:txBody>
          <a:bodyPr wrap="square" lIns="0" tIns="0" rIns="0" bIns="0" rtlCol="0">
            <a:noAutofit/>
          </a:bodyPr>
          <a:lstStyle/>
          <a:p>
            <a:endParaRPr sz="1721"/>
          </a:p>
        </p:txBody>
      </p:sp>
      <p:sp>
        <p:nvSpPr>
          <p:cNvPr id="114" name="object 114"/>
          <p:cNvSpPr/>
          <p:nvPr/>
        </p:nvSpPr>
        <p:spPr>
          <a:xfrm>
            <a:off x="6942169" y="3299730"/>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FFB300"/>
          </a:solidFill>
        </p:spPr>
        <p:txBody>
          <a:bodyPr wrap="square" lIns="0" tIns="0" rIns="0" bIns="0" rtlCol="0">
            <a:noAutofit/>
          </a:bodyPr>
          <a:lstStyle/>
          <a:p>
            <a:endParaRPr sz="1721"/>
          </a:p>
        </p:txBody>
      </p:sp>
      <p:sp>
        <p:nvSpPr>
          <p:cNvPr id="115" name="object 115"/>
          <p:cNvSpPr/>
          <p:nvPr/>
        </p:nvSpPr>
        <p:spPr>
          <a:xfrm>
            <a:off x="6942169" y="3299730"/>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FFB300"/>
            </a:solidFill>
          </a:ln>
        </p:spPr>
        <p:txBody>
          <a:bodyPr wrap="square" lIns="0" tIns="0" rIns="0" bIns="0" rtlCol="0">
            <a:noAutofit/>
          </a:bodyPr>
          <a:lstStyle/>
          <a:p>
            <a:endParaRPr sz="1721"/>
          </a:p>
        </p:txBody>
      </p:sp>
      <p:sp>
        <p:nvSpPr>
          <p:cNvPr id="86" name="object 86"/>
          <p:cNvSpPr/>
          <p:nvPr/>
        </p:nvSpPr>
        <p:spPr>
          <a:xfrm>
            <a:off x="8524141" y="2432052"/>
            <a:ext cx="1485180" cy="811603"/>
          </a:xfrm>
          <a:custGeom>
            <a:avLst/>
            <a:gdLst/>
            <a:ahLst/>
            <a:cxnLst/>
            <a:rect l="l" t="t" r="r" b="b"/>
            <a:pathLst>
              <a:path w="1639823" h="896111">
                <a:moveTo>
                  <a:pt x="0" y="0"/>
                </a:moveTo>
                <a:lnTo>
                  <a:pt x="0" y="67436"/>
                </a:lnTo>
                <a:lnTo>
                  <a:pt x="1639823" y="67436"/>
                </a:lnTo>
                <a:lnTo>
                  <a:pt x="1639823" y="0"/>
                </a:lnTo>
                <a:lnTo>
                  <a:pt x="0" y="0"/>
                </a:lnTo>
                <a:close/>
              </a:path>
              <a:path w="1639823" h="896111">
                <a:moveTo>
                  <a:pt x="0" y="67436"/>
                </a:moveTo>
                <a:lnTo>
                  <a:pt x="0" y="67436"/>
                </a:lnTo>
                <a:lnTo>
                  <a:pt x="0" y="810386"/>
                </a:lnTo>
                <a:lnTo>
                  <a:pt x="1331070" y="810386"/>
                </a:lnTo>
                <a:lnTo>
                  <a:pt x="302076" y="810268"/>
                </a:lnTo>
                <a:lnTo>
                  <a:pt x="264219" y="805925"/>
                </a:lnTo>
                <a:lnTo>
                  <a:pt x="220664" y="792713"/>
                </a:lnTo>
                <a:lnTo>
                  <a:pt x="180525" y="771258"/>
                </a:lnTo>
                <a:lnTo>
                  <a:pt x="145344" y="742385"/>
                </a:lnTo>
                <a:lnTo>
                  <a:pt x="116469" y="707202"/>
                </a:lnTo>
                <a:lnTo>
                  <a:pt x="95014" y="667063"/>
                </a:lnTo>
                <a:lnTo>
                  <a:pt x="81803" y="623509"/>
                </a:lnTo>
                <a:lnTo>
                  <a:pt x="77342" y="578215"/>
                </a:lnTo>
                <a:lnTo>
                  <a:pt x="77461" y="292170"/>
                </a:lnTo>
                <a:lnTo>
                  <a:pt x="81803" y="254314"/>
                </a:lnTo>
                <a:lnTo>
                  <a:pt x="95014" y="210760"/>
                </a:lnTo>
                <a:lnTo>
                  <a:pt x="116469" y="170620"/>
                </a:lnTo>
                <a:lnTo>
                  <a:pt x="145344" y="135438"/>
                </a:lnTo>
                <a:lnTo>
                  <a:pt x="180525" y="106564"/>
                </a:lnTo>
                <a:lnTo>
                  <a:pt x="220664" y="85109"/>
                </a:lnTo>
                <a:lnTo>
                  <a:pt x="264219" y="71897"/>
                </a:lnTo>
                <a:lnTo>
                  <a:pt x="296787" y="67784"/>
                </a:lnTo>
                <a:lnTo>
                  <a:pt x="309514" y="67436"/>
                </a:lnTo>
              </a:path>
              <a:path w="1639823" h="896111">
                <a:moveTo>
                  <a:pt x="309514" y="67436"/>
                </a:moveTo>
                <a:lnTo>
                  <a:pt x="1338507" y="67555"/>
                </a:lnTo>
                <a:lnTo>
                  <a:pt x="1376364" y="71897"/>
                </a:lnTo>
                <a:lnTo>
                  <a:pt x="1419917" y="85109"/>
                </a:lnTo>
                <a:lnTo>
                  <a:pt x="1460057" y="106564"/>
                </a:lnTo>
                <a:lnTo>
                  <a:pt x="1495240" y="135438"/>
                </a:lnTo>
                <a:lnTo>
                  <a:pt x="1524113" y="170620"/>
                </a:lnTo>
                <a:lnTo>
                  <a:pt x="1545568" y="210759"/>
                </a:lnTo>
                <a:lnTo>
                  <a:pt x="1558780" y="254313"/>
                </a:lnTo>
                <a:lnTo>
                  <a:pt x="1563242" y="299608"/>
                </a:lnTo>
                <a:lnTo>
                  <a:pt x="1563124" y="585652"/>
                </a:lnTo>
                <a:lnTo>
                  <a:pt x="1558780" y="623509"/>
                </a:lnTo>
                <a:lnTo>
                  <a:pt x="1545568" y="667063"/>
                </a:lnTo>
                <a:lnTo>
                  <a:pt x="1524113" y="707202"/>
                </a:lnTo>
                <a:lnTo>
                  <a:pt x="1495240" y="742385"/>
                </a:lnTo>
                <a:lnTo>
                  <a:pt x="1460057" y="771258"/>
                </a:lnTo>
                <a:lnTo>
                  <a:pt x="1419917" y="792713"/>
                </a:lnTo>
                <a:lnTo>
                  <a:pt x="1376364" y="805925"/>
                </a:lnTo>
                <a:lnTo>
                  <a:pt x="1331070" y="810386"/>
                </a:lnTo>
                <a:lnTo>
                  <a:pt x="1639823" y="810386"/>
                </a:lnTo>
                <a:lnTo>
                  <a:pt x="1639823" y="67555"/>
                </a:lnTo>
              </a:path>
              <a:path w="1639823" h="896111">
                <a:moveTo>
                  <a:pt x="0" y="810386"/>
                </a:moveTo>
                <a:lnTo>
                  <a:pt x="0" y="896111"/>
                </a:lnTo>
                <a:lnTo>
                  <a:pt x="1639823" y="896111"/>
                </a:lnTo>
                <a:lnTo>
                  <a:pt x="1639823" y="810386"/>
                </a:lnTo>
              </a:path>
            </a:pathLst>
          </a:custGeom>
          <a:solidFill>
            <a:srgbClr val="000000"/>
          </a:solidFill>
        </p:spPr>
        <p:txBody>
          <a:bodyPr wrap="square" lIns="0" tIns="0" rIns="0" bIns="0" rtlCol="0">
            <a:noAutofit/>
          </a:bodyPr>
          <a:lstStyle/>
          <a:p>
            <a:endParaRPr sz="1721"/>
          </a:p>
        </p:txBody>
      </p:sp>
      <p:sp>
        <p:nvSpPr>
          <p:cNvPr id="87" name="object 87"/>
          <p:cNvSpPr/>
          <p:nvPr/>
        </p:nvSpPr>
        <p:spPr>
          <a:xfrm>
            <a:off x="8571071" y="2478981"/>
            <a:ext cx="1391321" cy="717744"/>
          </a:xfrm>
          <a:custGeom>
            <a:avLst/>
            <a:gdLst/>
            <a:ahLst/>
            <a:cxnLst/>
            <a:rect l="l" t="t" r="r" b="b"/>
            <a:pathLst>
              <a:path w="1536191" h="792479">
                <a:moveTo>
                  <a:pt x="0" y="0"/>
                </a:moveTo>
                <a:lnTo>
                  <a:pt x="0" y="15620"/>
                </a:lnTo>
                <a:lnTo>
                  <a:pt x="1536191" y="15620"/>
                </a:lnTo>
                <a:lnTo>
                  <a:pt x="1536191" y="0"/>
                </a:lnTo>
                <a:lnTo>
                  <a:pt x="0" y="0"/>
                </a:lnTo>
                <a:close/>
              </a:path>
              <a:path w="1536191" h="792479">
                <a:moveTo>
                  <a:pt x="0" y="15620"/>
                </a:moveTo>
                <a:lnTo>
                  <a:pt x="0" y="15620"/>
                </a:lnTo>
                <a:lnTo>
                  <a:pt x="0" y="758570"/>
                </a:lnTo>
                <a:lnTo>
                  <a:pt x="1279254" y="758570"/>
                </a:lnTo>
                <a:lnTo>
                  <a:pt x="250260" y="758452"/>
                </a:lnTo>
                <a:lnTo>
                  <a:pt x="212403" y="754109"/>
                </a:lnTo>
                <a:lnTo>
                  <a:pt x="168848" y="740897"/>
                </a:lnTo>
                <a:lnTo>
                  <a:pt x="128709" y="719442"/>
                </a:lnTo>
                <a:lnTo>
                  <a:pt x="93528" y="690569"/>
                </a:lnTo>
                <a:lnTo>
                  <a:pt x="64653" y="655386"/>
                </a:lnTo>
                <a:lnTo>
                  <a:pt x="43198" y="615247"/>
                </a:lnTo>
                <a:lnTo>
                  <a:pt x="29987" y="571693"/>
                </a:lnTo>
                <a:lnTo>
                  <a:pt x="25526" y="526399"/>
                </a:lnTo>
                <a:lnTo>
                  <a:pt x="25645" y="240354"/>
                </a:lnTo>
                <a:lnTo>
                  <a:pt x="29987" y="202498"/>
                </a:lnTo>
                <a:lnTo>
                  <a:pt x="43198" y="158944"/>
                </a:lnTo>
                <a:lnTo>
                  <a:pt x="64653" y="118804"/>
                </a:lnTo>
                <a:lnTo>
                  <a:pt x="93528" y="83622"/>
                </a:lnTo>
                <a:lnTo>
                  <a:pt x="128709" y="54748"/>
                </a:lnTo>
                <a:lnTo>
                  <a:pt x="168848" y="33293"/>
                </a:lnTo>
                <a:lnTo>
                  <a:pt x="212403" y="20081"/>
                </a:lnTo>
                <a:lnTo>
                  <a:pt x="244971" y="15968"/>
                </a:lnTo>
                <a:lnTo>
                  <a:pt x="257698" y="15620"/>
                </a:lnTo>
              </a:path>
              <a:path w="1536191" h="792479">
                <a:moveTo>
                  <a:pt x="257698" y="15620"/>
                </a:moveTo>
                <a:lnTo>
                  <a:pt x="1286691" y="15739"/>
                </a:lnTo>
                <a:lnTo>
                  <a:pt x="1324548" y="20081"/>
                </a:lnTo>
                <a:lnTo>
                  <a:pt x="1368101" y="33293"/>
                </a:lnTo>
                <a:lnTo>
                  <a:pt x="1408241" y="54748"/>
                </a:lnTo>
                <a:lnTo>
                  <a:pt x="1443424" y="83622"/>
                </a:lnTo>
                <a:lnTo>
                  <a:pt x="1472297" y="118804"/>
                </a:lnTo>
                <a:lnTo>
                  <a:pt x="1493752" y="158943"/>
                </a:lnTo>
                <a:lnTo>
                  <a:pt x="1506964" y="202497"/>
                </a:lnTo>
                <a:lnTo>
                  <a:pt x="1511426" y="247792"/>
                </a:lnTo>
                <a:lnTo>
                  <a:pt x="1511308" y="533836"/>
                </a:lnTo>
                <a:lnTo>
                  <a:pt x="1506964" y="571693"/>
                </a:lnTo>
                <a:lnTo>
                  <a:pt x="1493752" y="615247"/>
                </a:lnTo>
                <a:lnTo>
                  <a:pt x="1472297" y="655386"/>
                </a:lnTo>
                <a:lnTo>
                  <a:pt x="1443424" y="690569"/>
                </a:lnTo>
                <a:lnTo>
                  <a:pt x="1408241" y="719442"/>
                </a:lnTo>
                <a:lnTo>
                  <a:pt x="1368101" y="740897"/>
                </a:lnTo>
                <a:lnTo>
                  <a:pt x="1324548" y="754109"/>
                </a:lnTo>
                <a:lnTo>
                  <a:pt x="1279254" y="758570"/>
                </a:lnTo>
                <a:lnTo>
                  <a:pt x="1536191" y="758570"/>
                </a:lnTo>
                <a:lnTo>
                  <a:pt x="1536191" y="15739"/>
                </a:lnTo>
              </a:path>
              <a:path w="1536191" h="792479">
                <a:moveTo>
                  <a:pt x="0" y="758570"/>
                </a:moveTo>
                <a:lnTo>
                  <a:pt x="0" y="792479"/>
                </a:lnTo>
                <a:lnTo>
                  <a:pt x="1536191" y="792479"/>
                </a:lnTo>
                <a:lnTo>
                  <a:pt x="1536191" y="758570"/>
                </a:lnTo>
              </a:path>
            </a:pathLst>
          </a:custGeom>
          <a:solidFill>
            <a:srgbClr val="000000"/>
          </a:solidFill>
        </p:spPr>
        <p:txBody>
          <a:bodyPr wrap="square" lIns="0" tIns="0" rIns="0" bIns="0" rtlCol="0">
            <a:noAutofit/>
          </a:bodyPr>
          <a:lstStyle/>
          <a:p>
            <a:endParaRPr sz="1721"/>
          </a:p>
        </p:txBody>
      </p:sp>
      <p:sp>
        <p:nvSpPr>
          <p:cNvPr id="88" name="object 88"/>
          <p:cNvSpPr/>
          <p:nvPr/>
        </p:nvSpPr>
        <p:spPr>
          <a:xfrm>
            <a:off x="8560029" y="2476221"/>
            <a:ext cx="1413405" cy="739829"/>
          </a:xfrm>
          <a:custGeom>
            <a:avLst/>
            <a:gdLst/>
            <a:ahLst/>
            <a:cxnLst/>
            <a:rect l="l" t="t" r="r" b="b"/>
            <a:pathLst>
              <a:path w="1560575" h="816863">
                <a:moveTo>
                  <a:pt x="0" y="0"/>
                </a:moveTo>
                <a:lnTo>
                  <a:pt x="0" y="18668"/>
                </a:lnTo>
                <a:lnTo>
                  <a:pt x="1560575" y="18668"/>
                </a:lnTo>
                <a:lnTo>
                  <a:pt x="1560575" y="0"/>
                </a:lnTo>
                <a:lnTo>
                  <a:pt x="0" y="0"/>
                </a:lnTo>
                <a:close/>
              </a:path>
              <a:path w="1560575" h="816863">
                <a:moveTo>
                  <a:pt x="0" y="18668"/>
                </a:moveTo>
                <a:lnTo>
                  <a:pt x="0" y="18668"/>
                </a:lnTo>
                <a:lnTo>
                  <a:pt x="0" y="761618"/>
                </a:lnTo>
                <a:lnTo>
                  <a:pt x="1291446" y="761618"/>
                </a:lnTo>
                <a:lnTo>
                  <a:pt x="262452" y="761500"/>
                </a:lnTo>
                <a:lnTo>
                  <a:pt x="224595" y="757157"/>
                </a:lnTo>
                <a:lnTo>
                  <a:pt x="181040" y="743945"/>
                </a:lnTo>
                <a:lnTo>
                  <a:pt x="140901" y="722490"/>
                </a:lnTo>
                <a:lnTo>
                  <a:pt x="105720" y="693617"/>
                </a:lnTo>
                <a:lnTo>
                  <a:pt x="76845" y="658434"/>
                </a:lnTo>
                <a:lnTo>
                  <a:pt x="55390" y="618295"/>
                </a:lnTo>
                <a:lnTo>
                  <a:pt x="42179" y="574741"/>
                </a:lnTo>
                <a:lnTo>
                  <a:pt x="37718" y="529447"/>
                </a:lnTo>
                <a:lnTo>
                  <a:pt x="37837" y="243402"/>
                </a:lnTo>
                <a:lnTo>
                  <a:pt x="42179" y="205546"/>
                </a:lnTo>
                <a:lnTo>
                  <a:pt x="55390" y="161992"/>
                </a:lnTo>
                <a:lnTo>
                  <a:pt x="76845" y="121852"/>
                </a:lnTo>
                <a:lnTo>
                  <a:pt x="105720" y="86670"/>
                </a:lnTo>
                <a:lnTo>
                  <a:pt x="140901" y="57796"/>
                </a:lnTo>
                <a:lnTo>
                  <a:pt x="181040" y="36341"/>
                </a:lnTo>
                <a:lnTo>
                  <a:pt x="224595" y="23129"/>
                </a:lnTo>
                <a:lnTo>
                  <a:pt x="257163" y="19016"/>
                </a:lnTo>
                <a:lnTo>
                  <a:pt x="269890" y="18668"/>
                </a:lnTo>
              </a:path>
              <a:path w="1560575" h="816863">
                <a:moveTo>
                  <a:pt x="269890" y="18668"/>
                </a:moveTo>
                <a:lnTo>
                  <a:pt x="1298883" y="18787"/>
                </a:lnTo>
                <a:lnTo>
                  <a:pt x="1336740" y="23129"/>
                </a:lnTo>
                <a:lnTo>
                  <a:pt x="1380293" y="36341"/>
                </a:lnTo>
                <a:lnTo>
                  <a:pt x="1420433" y="57796"/>
                </a:lnTo>
                <a:lnTo>
                  <a:pt x="1455616" y="86670"/>
                </a:lnTo>
                <a:lnTo>
                  <a:pt x="1484489" y="121852"/>
                </a:lnTo>
                <a:lnTo>
                  <a:pt x="1505944" y="161991"/>
                </a:lnTo>
                <a:lnTo>
                  <a:pt x="1519156" y="205545"/>
                </a:lnTo>
                <a:lnTo>
                  <a:pt x="1523618" y="250840"/>
                </a:lnTo>
                <a:lnTo>
                  <a:pt x="1523500" y="536884"/>
                </a:lnTo>
                <a:lnTo>
                  <a:pt x="1519156" y="574741"/>
                </a:lnTo>
                <a:lnTo>
                  <a:pt x="1505944" y="618295"/>
                </a:lnTo>
                <a:lnTo>
                  <a:pt x="1484489" y="658434"/>
                </a:lnTo>
                <a:lnTo>
                  <a:pt x="1455616" y="693617"/>
                </a:lnTo>
                <a:lnTo>
                  <a:pt x="1420433" y="722490"/>
                </a:lnTo>
                <a:lnTo>
                  <a:pt x="1380293" y="743945"/>
                </a:lnTo>
                <a:lnTo>
                  <a:pt x="1336740" y="757157"/>
                </a:lnTo>
                <a:lnTo>
                  <a:pt x="1291446" y="761618"/>
                </a:lnTo>
                <a:lnTo>
                  <a:pt x="1560575" y="761618"/>
                </a:lnTo>
                <a:lnTo>
                  <a:pt x="1560575" y="18787"/>
                </a:lnTo>
              </a:path>
              <a:path w="1560575" h="816863">
                <a:moveTo>
                  <a:pt x="0" y="761618"/>
                </a:moveTo>
                <a:lnTo>
                  <a:pt x="0" y="816863"/>
                </a:lnTo>
                <a:lnTo>
                  <a:pt x="1560575" y="816863"/>
                </a:lnTo>
                <a:lnTo>
                  <a:pt x="1560575" y="761618"/>
                </a:lnTo>
              </a:path>
            </a:pathLst>
          </a:custGeom>
          <a:solidFill>
            <a:srgbClr val="000000"/>
          </a:solidFill>
        </p:spPr>
        <p:txBody>
          <a:bodyPr wrap="square" lIns="0" tIns="0" rIns="0" bIns="0" rtlCol="0">
            <a:noAutofit/>
          </a:bodyPr>
          <a:lstStyle/>
          <a:p>
            <a:endParaRPr sz="1721"/>
          </a:p>
        </p:txBody>
      </p:sp>
      <p:sp>
        <p:nvSpPr>
          <p:cNvPr id="89" name="object 89"/>
          <p:cNvSpPr/>
          <p:nvPr/>
        </p:nvSpPr>
        <p:spPr>
          <a:xfrm>
            <a:off x="8598504" y="2497442"/>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C82929"/>
          </a:solidFill>
        </p:spPr>
        <p:txBody>
          <a:bodyPr wrap="square" lIns="0" tIns="0" rIns="0" bIns="0" rtlCol="0">
            <a:noAutofit/>
          </a:bodyPr>
          <a:lstStyle/>
          <a:p>
            <a:endParaRPr sz="1721"/>
          </a:p>
        </p:txBody>
      </p:sp>
      <p:sp>
        <p:nvSpPr>
          <p:cNvPr id="90" name="object 90"/>
          <p:cNvSpPr/>
          <p:nvPr/>
        </p:nvSpPr>
        <p:spPr>
          <a:xfrm>
            <a:off x="8598504" y="2497442"/>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C82929"/>
            </a:solidFill>
          </a:ln>
        </p:spPr>
        <p:txBody>
          <a:bodyPr wrap="square" lIns="0" tIns="0" rIns="0" bIns="0" rtlCol="0">
            <a:noAutofit/>
          </a:bodyPr>
          <a:lstStyle/>
          <a:p>
            <a:endParaRPr sz="1721"/>
          </a:p>
        </p:txBody>
      </p:sp>
      <p:sp>
        <p:nvSpPr>
          <p:cNvPr id="91" name="object 91"/>
          <p:cNvSpPr/>
          <p:nvPr/>
        </p:nvSpPr>
        <p:spPr>
          <a:xfrm>
            <a:off x="8524141" y="3243656"/>
            <a:ext cx="1485180" cy="795040"/>
          </a:xfrm>
          <a:custGeom>
            <a:avLst/>
            <a:gdLst/>
            <a:ahLst/>
            <a:cxnLst/>
            <a:rect l="l" t="t" r="r" b="b"/>
            <a:pathLst>
              <a:path w="1639823" h="877823">
                <a:moveTo>
                  <a:pt x="0" y="0"/>
                </a:moveTo>
                <a:lnTo>
                  <a:pt x="0" y="66674"/>
                </a:lnTo>
                <a:lnTo>
                  <a:pt x="1639823" y="66674"/>
                </a:lnTo>
                <a:lnTo>
                  <a:pt x="1639823" y="0"/>
                </a:lnTo>
                <a:lnTo>
                  <a:pt x="0" y="0"/>
                </a:lnTo>
                <a:close/>
              </a:path>
              <a:path w="1639823" h="877823">
                <a:moveTo>
                  <a:pt x="0" y="66674"/>
                </a:moveTo>
                <a:lnTo>
                  <a:pt x="0" y="66674"/>
                </a:lnTo>
                <a:lnTo>
                  <a:pt x="0" y="790574"/>
                </a:lnTo>
                <a:lnTo>
                  <a:pt x="1331223" y="790574"/>
                </a:lnTo>
                <a:lnTo>
                  <a:pt x="301953" y="790457"/>
                </a:lnTo>
                <a:lnTo>
                  <a:pt x="264096" y="786116"/>
                </a:lnTo>
                <a:lnTo>
                  <a:pt x="220571" y="772913"/>
                </a:lnTo>
                <a:lnTo>
                  <a:pt x="180458" y="751472"/>
                </a:lnTo>
                <a:lnTo>
                  <a:pt x="145299" y="722617"/>
                </a:lnTo>
                <a:lnTo>
                  <a:pt x="116443" y="687458"/>
                </a:lnTo>
                <a:lnTo>
                  <a:pt x="95003" y="647345"/>
                </a:lnTo>
                <a:lnTo>
                  <a:pt x="81800" y="603820"/>
                </a:lnTo>
                <a:lnTo>
                  <a:pt x="77342" y="558555"/>
                </a:lnTo>
                <a:lnTo>
                  <a:pt x="77460" y="291285"/>
                </a:lnTo>
                <a:lnTo>
                  <a:pt x="81800" y="253428"/>
                </a:lnTo>
                <a:lnTo>
                  <a:pt x="95003" y="209903"/>
                </a:lnTo>
                <a:lnTo>
                  <a:pt x="116444" y="169791"/>
                </a:lnTo>
                <a:lnTo>
                  <a:pt x="145299" y="134631"/>
                </a:lnTo>
                <a:lnTo>
                  <a:pt x="180458" y="105776"/>
                </a:lnTo>
                <a:lnTo>
                  <a:pt x="220572" y="84336"/>
                </a:lnTo>
                <a:lnTo>
                  <a:pt x="264096" y="71133"/>
                </a:lnTo>
                <a:lnTo>
                  <a:pt x="296635" y="67022"/>
                </a:lnTo>
                <a:lnTo>
                  <a:pt x="309362" y="66674"/>
                </a:lnTo>
              </a:path>
              <a:path w="1639823" h="877823">
                <a:moveTo>
                  <a:pt x="309362" y="66674"/>
                </a:moveTo>
                <a:lnTo>
                  <a:pt x="1338630" y="66792"/>
                </a:lnTo>
                <a:lnTo>
                  <a:pt x="1376487" y="71133"/>
                </a:lnTo>
                <a:lnTo>
                  <a:pt x="1420012" y="84336"/>
                </a:lnTo>
                <a:lnTo>
                  <a:pt x="1460126" y="105777"/>
                </a:lnTo>
                <a:lnTo>
                  <a:pt x="1495285" y="134631"/>
                </a:lnTo>
                <a:lnTo>
                  <a:pt x="1524139" y="169790"/>
                </a:lnTo>
                <a:lnTo>
                  <a:pt x="1545580" y="209903"/>
                </a:lnTo>
                <a:lnTo>
                  <a:pt x="1558784" y="253428"/>
                </a:lnTo>
                <a:lnTo>
                  <a:pt x="1563242" y="298694"/>
                </a:lnTo>
                <a:lnTo>
                  <a:pt x="1563125" y="565963"/>
                </a:lnTo>
                <a:lnTo>
                  <a:pt x="1558784" y="603820"/>
                </a:lnTo>
                <a:lnTo>
                  <a:pt x="1545580" y="647345"/>
                </a:lnTo>
                <a:lnTo>
                  <a:pt x="1524139" y="687458"/>
                </a:lnTo>
                <a:lnTo>
                  <a:pt x="1495285" y="722617"/>
                </a:lnTo>
                <a:lnTo>
                  <a:pt x="1460125" y="751471"/>
                </a:lnTo>
                <a:lnTo>
                  <a:pt x="1420012" y="772913"/>
                </a:lnTo>
                <a:lnTo>
                  <a:pt x="1376488" y="786116"/>
                </a:lnTo>
                <a:lnTo>
                  <a:pt x="1331223" y="790574"/>
                </a:lnTo>
                <a:lnTo>
                  <a:pt x="1639823" y="790574"/>
                </a:lnTo>
                <a:lnTo>
                  <a:pt x="1639823" y="66792"/>
                </a:lnTo>
              </a:path>
              <a:path w="1639823" h="877823">
                <a:moveTo>
                  <a:pt x="0" y="790574"/>
                </a:moveTo>
                <a:lnTo>
                  <a:pt x="0" y="877823"/>
                </a:lnTo>
                <a:lnTo>
                  <a:pt x="1639823" y="877823"/>
                </a:lnTo>
                <a:lnTo>
                  <a:pt x="1639823" y="790574"/>
                </a:lnTo>
              </a:path>
            </a:pathLst>
          </a:custGeom>
          <a:solidFill>
            <a:srgbClr val="000000"/>
          </a:solidFill>
        </p:spPr>
        <p:txBody>
          <a:bodyPr wrap="square" lIns="0" tIns="0" rIns="0" bIns="0" rtlCol="0">
            <a:noAutofit/>
          </a:bodyPr>
          <a:lstStyle/>
          <a:p>
            <a:endParaRPr sz="1721"/>
          </a:p>
        </p:txBody>
      </p:sp>
      <p:sp>
        <p:nvSpPr>
          <p:cNvPr id="92" name="object 92"/>
          <p:cNvSpPr/>
          <p:nvPr/>
        </p:nvSpPr>
        <p:spPr>
          <a:xfrm>
            <a:off x="8571071" y="3290586"/>
            <a:ext cx="1391321" cy="701181"/>
          </a:xfrm>
          <a:custGeom>
            <a:avLst/>
            <a:gdLst/>
            <a:ahLst/>
            <a:cxnLst/>
            <a:rect l="l" t="t" r="r" b="b"/>
            <a:pathLst>
              <a:path w="1536191" h="774191">
                <a:moveTo>
                  <a:pt x="0" y="0"/>
                </a:moveTo>
                <a:lnTo>
                  <a:pt x="0" y="14858"/>
                </a:lnTo>
                <a:lnTo>
                  <a:pt x="1536191" y="14858"/>
                </a:lnTo>
                <a:lnTo>
                  <a:pt x="1536191" y="0"/>
                </a:lnTo>
                <a:lnTo>
                  <a:pt x="0" y="0"/>
                </a:lnTo>
                <a:close/>
              </a:path>
              <a:path w="1536191" h="774191">
                <a:moveTo>
                  <a:pt x="0" y="14858"/>
                </a:moveTo>
                <a:lnTo>
                  <a:pt x="0" y="14858"/>
                </a:lnTo>
                <a:lnTo>
                  <a:pt x="0" y="738758"/>
                </a:lnTo>
                <a:lnTo>
                  <a:pt x="1279407" y="738758"/>
                </a:lnTo>
                <a:lnTo>
                  <a:pt x="250137" y="738641"/>
                </a:lnTo>
                <a:lnTo>
                  <a:pt x="212280" y="734300"/>
                </a:lnTo>
                <a:lnTo>
                  <a:pt x="168755" y="721097"/>
                </a:lnTo>
                <a:lnTo>
                  <a:pt x="128642" y="699656"/>
                </a:lnTo>
                <a:lnTo>
                  <a:pt x="93483" y="670801"/>
                </a:lnTo>
                <a:lnTo>
                  <a:pt x="64627" y="635642"/>
                </a:lnTo>
                <a:lnTo>
                  <a:pt x="43187" y="595529"/>
                </a:lnTo>
                <a:lnTo>
                  <a:pt x="29984" y="552004"/>
                </a:lnTo>
                <a:lnTo>
                  <a:pt x="25526" y="506739"/>
                </a:lnTo>
                <a:lnTo>
                  <a:pt x="25644" y="239469"/>
                </a:lnTo>
                <a:lnTo>
                  <a:pt x="29984" y="201612"/>
                </a:lnTo>
                <a:lnTo>
                  <a:pt x="43187" y="158087"/>
                </a:lnTo>
                <a:lnTo>
                  <a:pt x="64628" y="117975"/>
                </a:lnTo>
                <a:lnTo>
                  <a:pt x="93483" y="82815"/>
                </a:lnTo>
                <a:lnTo>
                  <a:pt x="128642" y="53960"/>
                </a:lnTo>
                <a:lnTo>
                  <a:pt x="168756" y="32520"/>
                </a:lnTo>
                <a:lnTo>
                  <a:pt x="212280" y="19317"/>
                </a:lnTo>
                <a:lnTo>
                  <a:pt x="244819" y="15206"/>
                </a:lnTo>
                <a:lnTo>
                  <a:pt x="257546" y="14858"/>
                </a:lnTo>
              </a:path>
              <a:path w="1536191" h="774191">
                <a:moveTo>
                  <a:pt x="257546" y="14858"/>
                </a:moveTo>
                <a:lnTo>
                  <a:pt x="1286814" y="14976"/>
                </a:lnTo>
                <a:lnTo>
                  <a:pt x="1324671" y="19317"/>
                </a:lnTo>
                <a:lnTo>
                  <a:pt x="1368196" y="32520"/>
                </a:lnTo>
                <a:lnTo>
                  <a:pt x="1408310" y="53961"/>
                </a:lnTo>
                <a:lnTo>
                  <a:pt x="1443469" y="82815"/>
                </a:lnTo>
                <a:lnTo>
                  <a:pt x="1472323" y="117974"/>
                </a:lnTo>
                <a:lnTo>
                  <a:pt x="1493764" y="158087"/>
                </a:lnTo>
                <a:lnTo>
                  <a:pt x="1506968" y="201612"/>
                </a:lnTo>
                <a:lnTo>
                  <a:pt x="1511426" y="246878"/>
                </a:lnTo>
                <a:lnTo>
                  <a:pt x="1511309" y="514147"/>
                </a:lnTo>
                <a:lnTo>
                  <a:pt x="1506968" y="552004"/>
                </a:lnTo>
                <a:lnTo>
                  <a:pt x="1493764" y="595529"/>
                </a:lnTo>
                <a:lnTo>
                  <a:pt x="1472323" y="635642"/>
                </a:lnTo>
                <a:lnTo>
                  <a:pt x="1443469" y="670801"/>
                </a:lnTo>
                <a:lnTo>
                  <a:pt x="1408309" y="699655"/>
                </a:lnTo>
                <a:lnTo>
                  <a:pt x="1368196" y="721097"/>
                </a:lnTo>
                <a:lnTo>
                  <a:pt x="1324672" y="734300"/>
                </a:lnTo>
                <a:lnTo>
                  <a:pt x="1279407" y="738758"/>
                </a:lnTo>
                <a:lnTo>
                  <a:pt x="1536191" y="738758"/>
                </a:lnTo>
                <a:lnTo>
                  <a:pt x="1536191" y="14976"/>
                </a:lnTo>
              </a:path>
              <a:path w="1536191" h="774191">
                <a:moveTo>
                  <a:pt x="0" y="738758"/>
                </a:moveTo>
                <a:lnTo>
                  <a:pt x="0" y="774191"/>
                </a:lnTo>
                <a:lnTo>
                  <a:pt x="1536191" y="774191"/>
                </a:lnTo>
                <a:lnTo>
                  <a:pt x="1536191" y="738758"/>
                </a:lnTo>
              </a:path>
            </a:pathLst>
          </a:custGeom>
          <a:solidFill>
            <a:srgbClr val="000000"/>
          </a:solidFill>
        </p:spPr>
        <p:txBody>
          <a:bodyPr wrap="square" lIns="0" tIns="0" rIns="0" bIns="0" rtlCol="0">
            <a:noAutofit/>
          </a:bodyPr>
          <a:lstStyle/>
          <a:p>
            <a:endParaRPr sz="1721"/>
          </a:p>
        </p:txBody>
      </p:sp>
      <p:sp>
        <p:nvSpPr>
          <p:cNvPr id="93" name="object 93"/>
          <p:cNvSpPr/>
          <p:nvPr/>
        </p:nvSpPr>
        <p:spPr>
          <a:xfrm>
            <a:off x="8560029" y="3287825"/>
            <a:ext cx="1413405" cy="723266"/>
          </a:xfrm>
          <a:custGeom>
            <a:avLst/>
            <a:gdLst/>
            <a:ahLst/>
            <a:cxnLst/>
            <a:rect l="l" t="t" r="r" b="b"/>
            <a:pathLst>
              <a:path w="1560575" h="798575">
                <a:moveTo>
                  <a:pt x="0" y="0"/>
                </a:moveTo>
                <a:lnTo>
                  <a:pt x="0" y="17906"/>
                </a:lnTo>
                <a:lnTo>
                  <a:pt x="1560575" y="17906"/>
                </a:lnTo>
                <a:lnTo>
                  <a:pt x="1560575" y="0"/>
                </a:lnTo>
                <a:lnTo>
                  <a:pt x="0" y="0"/>
                </a:lnTo>
                <a:close/>
              </a:path>
              <a:path w="1560575" h="798575">
                <a:moveTo>
                  <a:pt x="0" y="17906"/>
                </a:moveTo>
                <a:lnTo>
                  <a:pt x="0" y="17906"/>
                </a:lnTo>
                <a:lnTo>
                  <a:pt x="0" y="741806"/>
                </a:lnTo>
                <a:lnTo>
                  <a:pt x="1291599" y="741806"/>
                </a:lnTo>
                <a:lnTo>
                  <a:pt x="262329" y="741689"/>
                </a:lnTo>
                <a:lnTo>
                  <a:pt x="224472" y="737348"/>
                </a:lnTo>
                <a:lnTo>
                  <a:pt x="180947" y="724145"/>
                </a:lnTo>
                <a:lnTo>
                  <a:pt x="140834" y="702704"/>
                </a:lnTo>
                <a:lnTo>
                  <a:pt x="105675" y="673849"/>
                </a:lnTo>
                <a:lnTo>
                  <a:pt x="76819" y="638690"/>
                </a:lnTo>
                <a:lnTo>
                  <a:pt x="55379" y="598577"/>
                </a:lnTo>
                <a:lnTo>
                  <a:pt x="42176" y="555052"/>
                </a:lnTo>
                <a:lnTo>
                  <a:pt x="37718" y="509787"/>
                </a:lnTo>
                <a:lnTo>
                  <a:pt x="37836" y="242517"/>
                </a:lnTo>
                <a:lnTo>
                  <a:pt x="42176" y="204660"/>
                </a:lnTo>
                <a:lnTo>
                  <a:pt x="55379" y="161135"/>
                </a:lnTo>
                <a:lnTo>
                  <a:pt x="76820" y="121023"/>
                </a:lnTo>
                <a:lnTo>
                  <a:pt x="105675" y="85863"/>
                </a:lnTo>
                <a:lnTo>
                  <a:pt x="140834" y="57008"/>
                </a:lnTo>
                <a:lnTo>
                  <a:pt x="180948" y="35568"/>
                </a:lnTo>
                <a:lnTo>
                  <a:pt x="224472" y="22365"/>
                </a:lnTo>
                <a:lnTo>
                  <a:pt x="257011" y="18254"/>
                </a:lnTo>
                <a:lnTo>
                  <a:pt x="269738" y="17906"/>
                </a:lnTo>
              </a:path>
              <a:path w="1560575" h="798575">
                <a:moveTo>
                  <a:pt x="269738" y="17906"/>
                </a:moveTo>
                <a:lnTo>
                  <a:pt x="1299006" y="18024"/>
                </a:lnTo>
                <a:lnTo>
                  <a:pt x="1336863" y="22365"/>
                </a:lnTo>
                <a:lnTo>
                  <a:pt x="1380388" y="35568"/>
                </a:lnTo>
                <a:lnTo>
                  <a:pt x="1420502" y="57009"/>
                </a:lnTo>
                <a:lnTo>
                  <a:pt x="1455661" y="85863"/>
                </a:lnTo>
                <a:lnTo>
                  <a:pt x="1484515" y="121022"/>
                </a:lnTo>
                <a:lnTo>
                  <a:pt x="1505956" y="161135"/>
                </a:lnTo>
                <a:lnTo>
                  <a:pt x="1519160" y="204660"/>
                </a:lnTo>
                <a:lnTo>
                  <a:pt x="1523618" y="249926"/>
                </a:lnTo>
                <a:lnTo>
                  <a:pt x="1523501" y="517195"/>
                </a:lnTo>
                <a:lnTo>
                  <a:pt x="1519160" y="555052"/>
                </a:lnTo>
                <a:lnTo>
                  <a:pt x="1505956" y="598577"/>
                </a:lnTo>
                <a:lnTo>
                  <a:pt x="1484515" y="638690"/>
                </a:lnTo>
                <a:lnTo>
                  <a:pt x="1455661" y="673849"/>
                </a:lnTo>
                <a:lnTo>
                  <a:pt x="1420501" y="702703"/>
                </a:lnTo>
                <a:lnTo>
                  <a:pt x="1380388" y="724145"/>
                </a:lnTo>
                <a:lnTo>
                  <a:pt x="1336864" y="737348"/>
                </a:lnTo>
                <a:lnTo>
                  <a:pt x="1291599" y="741806"/>
                </a:lnTo>
                <a:lnTo>
                  <a:pt x="1560575" y="741806"/>
                </a:lnTo>
                <a:lnTo>
                  <a:pt x="1560575" y="18024"/>
                </a:lnTo>
              </a:path>
              <a:path w="1560575" h="798575">
                <a:moveTo>
                  <a:pt x="0" y="741806"/>
                </a:moveTo>
                <a:lnTo>
                  <a:pt x="0" y="798575"/>
                </a:lnTo>
                <a:lnTo>
                  <a:pt x="1560575" y="798575"/>
                </a:lnTo>
                <a:lnTo>
                  <a:pt x="1560575" y="741806"/>
                </a:lnTo>
              </a:path>
            </a:pathLst>
          </a:custGeom>
          <a:solidFill>
            <a:srgbClr val="000000"/>
          </a:solidFill>
        </p:spPr>
        <p:txBody>
          <a:bodyPr wrap="square" lIns="0" tIns="0" rIns="0" bIns="0" rtlCol="0">
            <a:noAutofit/>
          </a:bodyPr>
          <a:lstStyle/>
          <a:p>
            <a:endParaRPr sz="1721"/>
          </a:p>
        </p:txBody>
      </p:sp>
      <p:sp>
        <p:nvSpPr>
          <p:cNvPr id="94" name="object 94"/>
          <p:cNvSpPr/>
          <p:nvPr/>
        </p:nvSpPr>
        <p:spPr>
          <a:xfrm>
            <a:off x="8598504" y="3308357"/>
            <a:ext cx="1337146" cy="647005"/>
          </a:xfrm>
          <a:custGeom>
            <a:avLst/>
            <a:gdLst/>
            <a:ahLst/>
            <a:cxnLst/>
            <a:rect l="l" t="t" r="r" b="b"/>
            <a:pathLst>
              <a:path w="1476375" h="714374">
                <a:moveTo>
                  <a:pt x="0" y="49786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497868"/>
                </a:lnTo>
                <a:lnTo>
                  <a:pt x="1476015" y="505181"/>
                </a:lnTo>
                <a:lnTo>
                  <a:pt x="1475297" y="512477"/>
                </a:lnTo>
                <a:lnTo>
                  <a:pt x="1474578" y="519773"/>
                </a:lnTo>
                <a:lnTo>
                  <a:pt x="1473504" y="527015"/>
                </a:lnTo>
                <a:lnTo>
                  <a:pt x="1472073" y="534205"/>
                </a:lnTo>
                <a:lnTo>
                  <a:pt x="1470643" y="541396"/>
                </a:lnTo>
                <a:lnTo>
                  <a:pt x="1468864" y="548498"/>
                </a:lnTo>
                <a:lnTo>
                  <a:pt x="1466736" y="555514"/>
                </a:lnTo>
                <a:lnTo>
                  <a:pt x="1464608" y="562529"/>
                </a:lnTo>
                <a:lnTo>
                  <a:pt x="1462141" y="569423"/>
                </a:lnTo>
                <a:lnTo>
                  <a:pt x="1459336" y="576196"/>
                </a:lnTo>
                <a:lnTo>
                  <a:pt x="1456530" y="582969"/>
                </a:lnTo>
                <a:lnTo>
                  <a:pt x="1453400" y="589588"/>
                </a:lnTo>
                <a:lnTo>
                  <a:pt x="1449944" y="596053"/>
                </a:lnTo>
                <a:lnTo>
                  <a:pt x="1446488" y="602519"/>
                </a:lnTo>
                <a:lnTo>
                  <a:pt x="1442724" y="608799"/>
                </a:lnTo>
                <a:lnTo>
                  <a:pt x="1438651" y="614894"/>
                </a:lnTo>
                <a:lnTo>
                  <a:pt x="1434578" y="620990"/>
                </a:lnTo>
                <a:lnTo>
                  <a:pt x="1430216" y="626871"/>
                </a:lnTo>
                <a:lnTo>
                  <a:pt x="1425566" y="632538"/>
                </a:lnTo>
                <a:lnTo>
                  <a:pt x="1420915" y="638205"/>
                </a:lnTo>
                <a:lnTo>
                  <a:pt x="1415998" y="643630"/>
                </a:lnTo>
                <a:lnTo>
                  <a:pt x="1410814" y="648814"/>
                </a:lnTo>
                <a:lnTo>
                  <a:pt x="1405630" y="653998"/>
                </a:lnTo>
                <a:lnTo>
                  <a:pt x="1400205" y="658915"/>
                </a:lnTo>
                <a:lnTo>
                  <a:pt x="1394538" y="663566"/>
                </a:lnTo>
                <a:lnTo>
                  <a:pt x="1388871" y="668216"/>
                </a:lnTo>
                <a:lnTo>
                  <a:pt x="1382990" y="672578"/>
                </a:lnTo>
                <a:lnTo>
                  <a:pt x="1376894" y="676651"/>
                </a:lnTo>
                <a:lnTo>
                  <a:pt x="1370799" y="680724"/>
                </a:lnTo>
                <a:lnTo>
                  <a:pt x="1364518" y="684488"/>
                </a:lnTo>
                <a:lnTo>
                  <a:pt x="1358053" y="687944"/>
                </a:lnTo>
                <a:lnTo>
                  <a:pt x="1351588" y="691400"/>
                </a:lnTo>
                <a:lnTo>
                  <a:pt x="1344969" y="694530"/>
                </a:lnTo>
                <a:lnTo>
                  <a:pt x="1338196" y="697336"/>
                </a:lnTo>
                <a:lnTo>
                  <a:pt x="1331423" y="700141"/>
                </a:lnTo>
                <a:lnTo>
                  <a:pt x="1324529" y="702608"/>
                </a:lnTo>
                <a:lnTo>
                  <a:pt x="1317514" y="704736"/>
                </a:lnTo>
                <a:lnTo>
                  <a:pt x="1310498" y="706864"/>
                </a:lnTo>
                <a:lnTo>
                  <a:pt x="1303395" y="708643"/>
                </a:lnTo>
                <a:lnTo>
                  <a:pt x="1296205" y="710073"/>
                </a:lnTo>
                <a:lnTo>
                  <a:pt x="1289015" y="711504"/>
                </a:lnTo>
                <a:lnTo>
                  <a:pt x="1281773" y="712578"/>
                </a:lnTo>
                <a:lnTo>
                  <a:pt x="1274477" y="713297"/>
                </a:lnTo>
                <a:lnTo>
                  <a:pt x="1267181" y="714015"/>
                </a:lnTo>
                <a:lnTo>
                  <a:pt x="1259868" y="714374"/>
                </a:lnTo>
                <a:lnTo>
                  <a:pt x="216506" y="714374"/>
                </a:lnTo>
                <a:lnTo>
                  <a:pt x="180168" y="710073"/>
                </a:lnTo>
                <a:lnTo>
                  <a:pt x="172978" y="708643"/>
                </a:lnTo>
                <a:lnTo>
                  <a:pt x="165876" y="706864"/>
                </a:lnTo>
                <a:lnTo>
                  <a:pt x="158860" y="704736"/>
                </a:lnTo>
                <a:lnTo>
                  <a:pt x="151845" y="702608"/>
                </a:lnTo>
                <a:lnTo>
                  <a:pt x="144951" y="700141"/>
                </a:lnTo>
                <a:lnTo>
                  <a:pt x="138178" y="697336"/>
                </a:lnTo>
                <a:lnTo>
                  <a:pt x="131405" y="694530"/>
                </a:lnTo>
                <a:lnTo>
                  <a:pt x="124786" y="691400"/>
                </a:lnTo>
                <a:lnTo>
                  <a:pt x="118321" y="687944"/>
                </a:lnTo>
                <a:lnTo>
                  <a:pt x="111855" y="684488"/>
                </a:lnTo>
                <a:lnTo>
                  <a:pt x="105575" y="680724"/>
                </a:lnTo>
                <a:lnTo>
                  <a:pt x="99480" y="676651"/>
                </a:lnTo>
                <a:lnTo>
                  <a:pt x="93384" y="672578"/>
                </a:lnTo>
                <a:lnTo>
                  <a:pt x="87503" y="668216"/>
                </a:lnTo>
                <a:lnTo>
                  <a:pt x="81836" y="663566"/>
                </a:lnTo>
                <a:lnTo>
                  <a:pt x="76169" y="658915"/>
                </a:lnTo>
                <a:lnTo>
                  <a:pt x="70744" y="653998"/>
                </a:lnTo>
                <a:lnTo>
                  <a:pt x="65560" y="648814"/>
                </a:lnTo>
                <a:lnTo>
                  <a:pt x="60376" y="643630"/>
                </a:lnTo>
                <a:lnTo>
                  <a:pt x="55459" y="638205"/>
                </a:lnTo>
                <a:lnTo>
                  <a:pt x="50808" y="632538"/>
                </a:lnTo>
                <a:lnTo>
                  <a:pt x="46158" y="626871"/>
                </a:lnTo>
                <a:lnTo>
                  <a:pt x="41796" y="620990"/>
                </a:lnTo>
                <a:lnTo>
                  <a:pt x="37723" y="614894"/>
                </a:lnTo>
                <a:lnTo>
                  <a:pt x="33650" y="608799"/>
                </a:lnTo>
                <a:lnTo>
                  <a:pt x="29886" y="602519"/>
                </a:lnTo>
                <a:lnTo>
                  <a:pt x="26430" y="596053"/>
                </a:lnTo>
                <a:lnTo>
                  <a:pt x="22974" y="589588"/>
                </a:lnTo>
                <a:lnTo>
                  <a:pt x="19844" y="582969"/>
                </a:lnTo>
                <a:lnTo>
                  <a:pt x="17038" y="576196"/>
                </a:lnTo>
                <a:lnTo>
                  <a:pt x="14233" y="569423"/>
                </a:lnTo>
                <a:lnTo>
                  <a:pt x="11766" y="562529"/>
                </a:lnTo>
                <a:lnTo>
                  <a:pt x="9638" y="555514"/>
                </a:lnTo>
                <a:lnTo>
                  <a:pt x="7510" y="548498"/>
                </a:lnTo>
                <a:lnTo>
                  <a:pt x="5731" y="541396"/>
                </a:lnTo>
                <a:lnTo>
                  <a:pt x="4300" y="534205"/>
                </a:lnTo>
                <a:lnTo>
                  <a:pt x="2870" y="527015"/>
                </a:lnTo>
                <a:lnTo>
                  <a:pt x="1796" y="519773"/>
                </a:lnTo>
                <a:lnTo>
                  <a:pt x="1077" y="512477"/>
                </a:lnTo>
                <a:lnTo>
                  <a:pt x="359" y="505181"/>
                </a:lnTo>
                <a:lnTo>
                  <a:pt x="0" y="497868"/>
                </a:lnTo>
                <a:close/>
              </a:path>
            </a:pathLst>
          </a:custGeom>
          <a:solidFill>
            <a:srgbClr val="FFB300"/>
          </a:solidFill>
        </p:spPr>
        <p:txBody>
          <a:bodyPr wrap="square" lIns="0" tIns="0" rIns="0" bIns="0" rtlCol="0">
            <a:noAutofit/>
          </a:bodyPr>
          <a:lstStyle/>
          <a:p>
            <a:endParaRPr sz="1721"/>
          </a:p>
        </p:txBody>
      </p:sp>
      <p:sp>
        <p:nvSpPr>
          <p:cNvPr id="95" name="object 95"/>
          <p:cNvSpPr/>
          <p:nvPr/>
        </p:nvSpPr>
        <p:spPr>
          <a:xfrm>
            <a:off x="8598504" y="3308357"/>
            <a:ext cx="1337146" cy="647005"/>
          </a:xfrm>
          <a:custGeom>
            <a:avLst/>
            <a:gdLst/>
            <a:ahLst/>
            <a:cxnLst/>
            <a:rect l="l" t="t" r="r" b="b"/>
            <a:pathLst>
              <a:path w="1476375" h="714374">
                <a:moveTo>
                  <a:pt x="0" y="49053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490537"/>
                </a:lnTo>
                <a:lnTo>
                  <a:pt x="1476375" y="497868"/>
                </a:lnTo>
                <a:lnTo>
                  <a:pt x="1476015" y="505181"/>
                </a:lnTo>
                <a:lnTo>
                  <a:pt x="1475297" y="512477"/>
                </a:lnTo>
                <a:lnTo>
                  <a:pt x="1474578" y="519773"/>
                </a:lnTo>
                <a:lnTo>
                  <a:pt x="1473504" y="527015"/>
                </a:lnTo>
                <a:lnTo>
                  <a:pt x="1472073" y="534205"/>
                </a:lnTo>
                <a:lnTo>
                  <a:pt x="1470643" y="541396"/>
                </a:lnTo>
                <a:lnTo>
                  <a:pt x="1468864" y="548498"/>
                </a:lnTo>
                <a:lnTo>
                  <a:pt x="1466736" y="555514"/>
                </a:lnTo>
                <a:lnTo>
                  <a:pt x="1464608" y="562529"/>
                </a:lnTo>
                <a:lnTo>
                  <a:pt x="1462141" y="569423"/>
                </a:lnTo>
                <a:lnTo>
                  <a:pt x="1459336" y="576196"/>
                </a:lnTo>
                <a:lnTo>
                  <a:pt x="1456530" y="582969"/>
                </a:lnTo>
                <a:lnTo>
                  <a:pt x="1453400" y="589588"/>
                </a:lnTo>
                <a:lnTo>
                  <a:pt x="1449944" y="596053"/>
                </a:lnTo>
                <a:lnTo>
                  <a:pt x="1446488" y="602519"/>
                </a:lnTo>
                <a:lnTo>
                  <a:pt x="1442724" y="608799"/>
                </a:lnTo>
                <a:lnTo>
                  <a:pt x="1438651" y="614894"/>
                </a:lnTo>
                <a:lnTo>
                  <a:pt x="1434578" y="620990"/>
                </a:lnTo>
                <a:lnTo>
                  <a:pt x="1430216" y="626871"/>
                </a:lnTo>
                <a:lnTo>
                  <a:pt x="1425566" y="632538"/>
                </a:lnTo>
                <a:lnTo>
                  <a:pt x="1420915" y="638205"/>
                </a:lnTo>
                <a:lnTo>
                  <a:pt x="1415998" y="643630"/>
                </a:lnTo>
                <a:lnTo>
                  <a:pt x="1410814" y="648814"/>
                </a:lnTo>
                <a:lnTo>
                  <a:pt x="1405630" y="653998"/>
                </a:lnTo>
                <a:lnTo>
                  <a:pt x="1400205" y="658915"/>
                </a:lnTo>
                <a:lnTo>
                  <a:pt x="1394538" y="663566"/>
                </a:lnTo>
                <a:lnTo>
                  <a:pt x="1388871" y="668216"/>
                </a:lnTo>
                <a:lnTo>
                  <a:pt x="1382990" y="672578"/>
                </a:lnTo>
                <a:lnTo>
                  <a:pt x="1376894" y="676651"/>
                </a:lnTo>
                <a:lnTo>
                  <a:pt x="1370799" y="680724"/>
                </a:lnTo>
                <a:lnTo>
                  <a:pt x="1364518" y="684488"/>
                </a:lnTo>
                <a:lnTo>
                  <a:pt x="1358053" y="687944"/>
                </a:lnTo>
                <a:lnTo>
                  <a:pt x="1351588" y="691400"/>
                </a:lnTo>
                <a:lnTo>
                  <a:pt x="1344969" y="694530"/>
                </a:lnTo>
                <a:lnTo>
                  <a:pt x="1338196" y="697336"/>
                </a:lnTo>
                <a:lnTo>
                  <a:pt x="1331423" y="700141"/>
                </a:lnTo>
                <a:lnTo>
                  <a:pt x="1324529" y="702608"/>
                </a:lnTo>
                <a:lnTo>
                  <a:pt x="1317514" y="704736"/>
                </a:lnTo>
                <a:lnTo>
                  <a:pt x="1310498" y="706864"/>
                </a:lnTo>
                <a:lnTo>
                  <a:pt x="1303395" y="708643"/>
                </a:lnTo>
                <a:lnTo>
                  <a:pt x="1296205" y="710073"/>
                </a:lnTo>
                <a:lnTo>
                  <a:pt x="1289015" y="711504"/>
                </a:lnTo>
                <a:lnTo>
                  <a:pt x="1281773" y="712578"/>
                </a:lnTo>
                <a:lnTo>
                  <a:pt x="1274477" y="713297"/>
                </a:lnTo>
                <a:lnTo>
                  <a:pt x="1267181" y="714015"/>
                </a:lnTo>
                <a:lnTo>
                  <a:pt x="1259868" y="714374"/>
                </a:lnTo>
                <a:lnTo>
                  <a:pt x="1252537" y="714374"/>
                </a:lnTo>
                <a:lnTo>
                  <a:pt x="223837" y="714374"/>
                </a:lnTo>
                <a:lnTo>
                  <a:pt x="216506" y="714374"/>
                </a:lnTo>
                <a:lnTo>
                  <a:pt x="209193" y="714015"/>
                </a:lnTo>
                <a:lnTo>
                  <a:pt x="201897" y="713297"/>
                </a:lnTo>
                <a:lnTo>
                  <a:pt x="194601" y="712578"/>
                </a:lnTo>
                <a:lnTo>
                  <a:pt x="187359" y="711504"/>
                </a:lnTo>
                <a:lnTo>
                  <a:pt x="180168" y="710073"/>
                </a:lnTo>
                <a:lnTo>
                  <a:pt x="172978" y="708643"/>
                </a:lnTo>
                <a:lnTo>
                  <a:pt x="165876" y="706864"/>
                </a:lnTo>
                <a:lnTo>
                  <a:pt x="158860" y="704736"/>
                </a:lnTo>
                <a:lnTo>
                  <a:pt x="151845" y="702608"/>
                </a:lnTo>
                <a:lnTo>
                  <a:pt x="144951" y="700141"/>
                </a:lnTo>
                <a:lnTo>
                  <a:pt x="138178" y="697336"/>
                </a:lnTo>
                <a:lnTo>
                  <a:pt x="131405" y="694530"/>
                </a:lnTo>
                <a:lnTo>
                  <a:pt x="124786" y="691400"/>
                </a:lnTo>
                <a:lnTo>
                  <a:pt x="118321" y="687944"/>
                </a:lnTo>
                <a:lnTo>
                  <a:pt x="111855" y="684488"/>
                </a:lnTo>
                <a:lnTo>
                  <a:pt x="105575" y="680724"/>
                </a:lnTo>
                <a:lnTo>
                  <a:pt x="99480" y="676651"/>
                </a:lnTo>
                <a:lnTo>
                  <a:pt x="93384" y="672578"/>
                </a:lnTo>
                <a:lnTo>
                  <a:pt x="87503" y="668216"/>
                </a:lnTo>
                <a:lnTo>
                  <a:pt x="81836" y="663566"/>
                </a:lnTo>
                <a:lnTo>
                  <a:pt x="76169" y="658915"/>
                </a:lnTo>
                <a:lnTo>
                  <a:pt x="70744" y="653998"/>
                </a:lnTo>
                <a:lnTo>
                  <a:pt x="65560" y="648814"/>
                </a:lnTo>
                <a:lnTo>
                  <a:pt x="60376" y="643630"/>
                </a:lnTo>
                <a:lnTo>
                  <a:pt x="55459" y="638205"/>
                </a:lnTo>
                <a:lnTo>
                  <a:pt x="50808" y="632538"/>
                </a:lnTo>
                <a:lnTo>
                  <a:pt x="46158" y="626871"/>
                </a:lnTo>
                <a:lnTo>
                  <a:pt x="41796" y="620990"/>
                </a:lnTo>
                <a:lnTo>
                  <a:pt x="37723" y="614894"/>
                </a:lnTo>
                <a:lnTo>
                  <a:pt x="33650" y="608799"/>
                </a:lnTo>
                <a:lnTo>
                  <a:pt x="29886" y="602519"/>
                </a:lnTo>
                <a:lnTo>
                  <a:pt x="26430" y="596053"/>
                </a:lnTo>
                <a:lnTo>
                  <a:pt x="22974" y="589588"/>
                </a:lnTo>
                <a:lnTo>
                  <a:pt x="19844" y="582969"/>
                </a:lnTo>
                <a:lnTo>
                  <a:pt x="17038" y="576196"/>
                </a:lnTo>
                <a:lnTo>
                  <a:pt x="14233" y="569423"/>
                </a:lnTo>
                <a:lnTo>
                  <a:pt x="11766" y="562529"/>
                </a:lnTo>
                <a:lnTo>
                  <a:pt x="9638" y="555514"/>
                </a:lnTo>
                <a:lnTo>
                  <a:pt x="7510" y="548498"/>
                </a:lnTo>
                <a:lnTo>
                  <a:pt x="5731" y="541396"/>
                </a:lnTo>
                <a:lnTo>
                  <a:pt x="4300" y="534205"/>
                </a:lnTo>
                <a:lnTo>
                  <a:pt x="2870" y="527015"/>
                </a:lnTo>
                <a:lnTo>
                  <a:pt x="1796" y="519773"/>
                </a:lnTo>
                <a:lnTo>
                  <a:pt x="1077" y="512477"/>
                </a:lnTo>
                <a:lnTo>
                  <a:pt x="359" y="505181"/>
                </a:lnTo>
                <a:lnTo>
                  <a:pt x="0" y="497868"/>
                </a:lnTo>
                <a:lnTo>
                  <a:pt x="0" y="490537"/>
                </a:lnTo>
                <a:close/>
              </a:path>
            </a:pathLst>
          </a:custGeom>
          <a:ln w="28574">
            <a:solidFill>
              <a:srgbClr val="FFB300"/>
            </a:solidFill>
          </a:ln>
        </p:spPr>
        <p:txBody>
          <a:bodyPr wrap="square" lIns="0" tIns="0" rIns="0" bIns="0" rtlCol="0">
            <a:noAutofit/>
          </a:bodyPr>
          <a:lstStyle/>
          <a:p>
            <a:endParaRPr sz="1721"/>
          </a:p>
        </p:txBody>
      </p:sp>
      <p:sp>
        <p:nvSpPr>
          <p:cNvPr id="96" name="object 96"/>
          <p:cNvSpPr/>
          <p:nvPr/>
        </p:nvSpPr>
        <p:spPr>
          <a:xfrm>
            <a:off x="8524141" y="1620448"/>
            <a:ext cx="1485180" cy="811603"/>
          </a:xfrm>
          <a:custGeom>
            <a:avLst/>
            <a:gdLst/>
            <a:ahLst/>
            <a:cxnLst/>
            <a:rect l="l" t="t" r="r" b="b"/>
            <a:pathLst>
              <a:path w="1639823" h="896111">
                <a:moveTo>
                  <a:pt x="0" y="0"/>
                </a:moveTo>
                <a:lnTo>
                  <a:pt x="0" y="68198"/>
                </a:lnTo>
                <a:lnTo>
                  <a:pt x="1639823" y="68198"/>
                </a:lnTo>
                <a:lnTo>
                  <a:pt x="1639823" y="0"/>
                </a:lnTo>
                <a:lnTo>
                  <a:pt x="0" y="0"/>
                </a:lnTo>
                <a:close/>
              </a:path>
              <a:path w="1639823" h="896111">
                <a:moveTo>
                  <a:pt x="0" y="68198"/>
                </a:moveTo>
                <a:lnTo>
                  <a:pt x="0" y="68198"/>
                </a:lnTo>
                <a:lnTo>
                  <a:pt x="0" y="811148"/>
                </a:lnTo>
                <a:lnTo>
                  <a:pt x="1331070" y="811148"/>
                </a:lnTo>
                <a:lnTo>
                  <a:pt x="302076" y="811030"/>
                </a:lnTo>
                <a:lnTo>
                  <a:pt x="264219" y="806687"/>
                </a:lnTo>
                <a:lnTo>
                  <a:pt x="220664" y="793475"/>
                </a:lnTo>
                <a:lnTo>
                  <a:pt x="180525" y="772020"/>
                </a:lnTo>
                <a:lnTo>
                  <a:pt x="145344" y="743147"/>
                </a:lnTo>
                <a:lnTo>
                  <a:pt x="116469" y="707964"/>
                </a:lnTo>
                <a:lnTo>
                  <a:pt x="95014" y="667825"/>
                </a:lnTo>
                <a:lnTo>
                  <a:pt x="81803" y="624271"/>
                </a:lnTo>
                <a:lnTo>
                  <a:pt x="77342" y="578977"/>
                </a:lnTo>
                <a:lnTo>
                  <a:pt x="77461" y="292932"/>
                </a:lnTo>
                <a:lnTo>
                  <a:pt x="81803" y="255076"/>
                </a:lnTo>
                <a:lnTo>
                  <a:pt x="95014" y="211522"/>
                </a:lnTo>
                <a:lnTo>
                  <a:pt x="116469" y="171382"/>
                </a:lnTo>
                <a:lnTo>
                  <a:pt x="145344" y="136200"/>
                </a:lnTo>
                <a:lnTo>
                  <a:pt x="180525" y="107326"/>
                </a:lnTo>
                <a:lnTo>
                  <a:pt x="220664" y="85871"/>
                </a:lnTo>
                <a:lnTo>
                  <a:pt x="264219" y="72660"/>
                </a:lnTo>
                <a:lnTo>
                  <a:pt x="296787" y="68546"/>
                </a:lnTo>
                <a:lnTo>
                  <a:pt x="309514" y="68198"/>
                </a:lnTo>
              </a:path>
              <a:path w="1639823" h="896111">
                <a:moveTo>
                  <a:pt x="309514" y="68198"/>
                </a:moveTo>
                <a:lnTo>
                  <a:pt x="1338507" y="68317"/>
                </a:lnTo>
                <a:lnTo>
                  <a:pt x="1376364" y="72660"/>
                </a:lnTo>
                <a:lnTo>
                  <a:pt x="1419917" y="85871"/>
                </a:lnTo>
                <a:lnTo>
                  <a:pt x="1460057" y="107326"/>
                </a:lnTo>
                <a:lnTo>
                  <a:pt x="1495240" y="136200"/>
                </a:lnTo>
                <a:lnTo>
                  <a:pt x="1524113" y="171382"/>
                </a:lnTo>
                <a:lnTo>
                  <a:pt x="1545568" y="211522"/>
                </a:lnTo>
                <a:lnTo>
                  <a:pt x="1558780" y="255076"/>
                </a:lnTo>
                <a:lnTo>
                  <a:pt x="1563242" y="300370"/>
                </a:lnTo>
                <a:lnTo>
                  <a:pt x="1563124" y="586415"/>
                </a:lnTo>
                <a:lnTo>
                  <a:pt x="1558780" y="624271"/>
                </a:lnTo>
                <a:lnTo>
                  <a:pt x="1545568" y="667825"/>
                </a:lnTo>
                <a:lnTo>
                  <a:pt x="1524113" y="707964"/>
                </a:lnTo>
                <a:lnTo>
                  <a:pt x="1495240" y="743147"/>
                </a:lnTo>
                <a:lnTo>
                  <a:pt x="1460057" y="772020"/>
                </a:lnTo>
                <a:lnTo>
                  <a:pt x="1419917" y="793475"/>
                </a:lnTo>
                <a:lnTo>
                  <a:pt x="1376364" y="806687"/>
                </a:lnTo>
                <a:lnTo>
                  <a:pt x="1331070" y="811148"/>
                </a:lnTo>
                <a:lnTo>
                  <a:pt x="1639823" y="811148"/>
                </a:lnTo>
                <a:lnTo>
                  <a:pt x="1639823" y="68317"/>
                </a:lnTo>
              </a:path>
              <a:path w="1639823" h="896111">
                <a:moveTo>
                  <a:pt x="0" y="811148"/>
                </a:moveTo>
                <a:lnTo>
                  <a:pt x="0" y="896111"/>
                </a:lnTo>
                <a:lnTo>
                  <a:pt x="1639823" y="896111"/>
                </a:lnTo>
                <a:lnTo>
                  <a:pt x="1639823" y="811148"/>
                </a:lnTo>
              </a:path>
            </a:pathLst>
          </a:custGeom>
          <a:solidFill>
            <a:srgbClr val="000000"/>
          </a:solidFill>
        </p:spPr>
        <p:txBody>
          <a:bodyPr wrap="square" lIns="0" tIns="0" rIns="0" bIns="0" rtlCol="0">
            <a:noAutofit/>
          </a:bodyPr>
          <a:lstStyle/>
          <a:p>
            <a:endParaRPr sz="1721"/>
          </a:p>
        </p:txBody>
      </p:sp>
      <p:sp>
        <p:nvSpPr>
          <p:cNvPr id="97" name="object 97"/>
          <p:cNvSpPr/>
          <p:nvPr/>
        </p:nvSpPr>
        <p:spPr>
          <a:xfrm>
            <a:off x="8571071" y="1667377"/>
            <a:ext cx="1391321" cy="717744"/>
          </a:xfrm>
          <a:custGeom>
            <a:avLst/>
            <a:gdLst/>
            <a:ahLst/>
            <a:cxnLst/>
            <a:rect l="l" t="t" r="r" b="b"/>
            <a:pathLst>
              <a:path w="1536191" h="792479">
                <a:moveTo>
                  <a:pt x="0" y="0"/>
                </a:moveTo>
                <a:lnTo>
                  <a:pt x="0" y="16382"/>
                </a:lnTo>
                <a:lnTo>
                  <a:pt x="1536191" y="16382"/>
                </a:lnTo>
                <a:lnTo>
                  <a:pt x="1536191" y="0"/>
                </a:lnTo>
                <a:lnTo>
                  <a:pt x="0" y="0"/>
                </a:lnTo>
                <a:close/>
              </a:path>
              <a:path w="1536191" h="792479">
                <a:moveTo>
                  <a:pt x="0" y="16382"/>
                </a:moveTo>
                <a:lnTo>
                  <a:pt x="0" y="16382"/>
                </a:lnTo>
                <a:lnTo>
                  <a:pt x="0" y="759332"/>
                </a:lnTo>
                <a:lnTo>
                  <a:pt x="1279254" y="759332"/>
                </a:lnTo>
                <a:lnTo>
                  <a:pt x="250260" y="759214"/>
                </a:lnTo>
                <a:lnTo>
                  <a:pt x="212403" y="754871"/>
                </a:lnTo>
                <a:lnTo>
                  <a:pt x="168848" y="741659"/>
                </a:lnTo>
                <a:lnTo>
                  <a:pt x="128709" y="720204"/>
                </a:lnTo>
                <a:lnTo>
                  <a:pt x="93528" y="691331"/>
                </a:lnTo>
                <a:lnTo>
                  <a:pt x="64653" y="656148"/>
                </a:lnTo>
                <a:lnTo>
                  <a:pt x="43198" y="616009"/>
                </a:lnTo>
                <a:lnTo>
                  <a:pt x="29987" y="572455"/>
                </a:lnTo>
                <a:lnTo>
                  <a:pt x="25526" y="527161"/>
                </a:lnTo>
                <a:lnTo>
                  <a:pt x="25645" y="241116"/>
                </a:lnTo>
                <a:lnTo>
                  <a:pt x="29987" y="203260"/>
                </a:lnTo>
                <a:lnTo>
                  <a:pt x="43198" y="159706"/>
                </a:lnTo>
                <a:lnTo>
                  <a:pt x="64653" y="119566"/>
                </a:lnTo>
                <a:lnTo>
                  <a:pt x="93528" y="84384"/>
                </a:lnTo>
                <a:lnTo>
                  <a:pt x="128709" y="55510"/>
                </a:lnTo>
                <a:lnTo>
                  <a:pt x="168848" y="34055"/>
                </a:lnTo>
                <a:lnTo>
                  <a:pt x="212403" y="20844"/>
                </a:lnTo>
                <a:lnTo>
                  <a:pt x="244971" y="16730"/>
                </a:lnTo>
                <a:lnTo>
                  <a:pt x="257698" y="16382"/>
                </a:lnTo>
              </a:path>
              <a:path w="1536191" h="792479">
                <a:moveTo>
                  <a:pt x="257698" y="16382"/>
                </a:moveTo>
                <a:lnTo>
                  <a:pt x="1286691" y="16501"/>
                </a:lnTo>
                <a:lnTo>
                  <a:pt x="1324548" y="20844"/>
                </a:lnTo>
                <a:lnTo>
                  <a:pt x="1368101" y="34055"/>
                </a:lnTo>
                <a:lnTo>
                  <a:pt x="1408241" y="55510"/>
                </a:lnTo>
                <a:lnTo>
                  <a:pt x="1443424" y="84384"/>
                </a:lnTo>
                <a:lnTo>
                  <a:pt x="1472297" y="119566"/>
                </a:lnTo>
                <a:lnTo>
                  <a:pt x="1493752" y="159706"/>
                </a:lnTo>
                <a:lnTo>
                  <a:pt x="1506964" y="203260"/>
                </a:lnTo>
                <a:lnTo>
                  <a:pt x="1511426" y="248554"/>
                </a:lnTo>
                <a:lnTo>
                  <a:pt x="1511308" y="534599"/>
                </a:lnTo>
                <a:lnTo>
                  <a:pt x="1506964" y="572455"/>
                </a:lnTo>
                <a:lnTo>
                  <a:pt x="1493752" y="616009"/>
                </a:lnTo>
                <a:lnTo>
                  <a:pt x="1472297" y="656148"/>
                </a:lnTo>
                <a:lnTo>
                  <a:pt x="1443424" y="691331"/>
                </a:lnTo>
                <a:lnTo>
                  <a:pt x="1408241" y="720204"/>
                </a:lnTo>
                <a:lnTo>
                  <a:pt x="1368101" y="741659"/>
                </a:lnTo>
                <a:lnTo>
                  <a:pt x="1324548" y="754871"/>
                </a:lnTo>
                <a:lnTo>
                  <a:pt x="1279254" y="759332"/>
                </a:lnTo>
                <a:lnTo>
                  <a:pt x="1536191" y="759332"/>
                </a:lnTo>
                <a:lnTo>
                  <a:pt x="1536191" y="16501"/>
                </a:lnTo>
              </a:path>
              <a:path w="1536191" h="792479">
                <a:moveTo>
                  <a:pt x="0" y="759332"/>
                </a:moveTo>
                <a:lnTo>
                  <a:pt x="0" y="792479"/>
                </a:lnTo>
                <a:lnTo>
                  <a:pt x="1536191" y="792479"/>
                </a:lnTo>
                <a:lnTo>
                  <a:pt x="1536191" y="759332"/>
                </a:lnTo>
              </a:path>
            </a:pathLst>
          </a:custGeom>
          <a:solidFill>
            <a:srgbClr val="000000"/>
          </a:solidFill>
        </p:spPr>
        <p:txBody>
          <a:bodyPr wrap="square" lIns="0" tIns="0" rIns="0" bIns="0" rtlCol="0">
            <a:noAutofit/>
          </a:bodyPr>
          <a:lstStyle/>
          <a:p>
            <a:endParaRPr sz="1721"/>
          </a:p>
        </p:txBody>
      </p:sp>
      <p:sp>
        <p:nvSpPr>
          <p:cNvPr id="98" name="object 98"/>
          <p:cNvSpPr/>
          <p:nvPr/>
        </p:nvSpPr>
        <p:spPr>
          <a:xfrm>
            <a:off x="8560029" y="1667377"/>
            <a:ext cx="1413405" cy="737068"/>
          </a:xfrm>
          <a:custGeom>
            <a:avLst/>
            <a:gdLst/>
            <a:ahLst/>
            <a:cxnLst/>
            <a:rect l="l" t="t" r="r" b="b"/>
            <a:pathLst>
              <a:path w="1560575" h="813815">
                <a:moveTo>
                  <a:pt x="0" y="0"/>
                </a:moveTo>
                <a:lnTo>
                  <a:pt x="0" y="16382"/>
                </a:lnTo>
                <a:lnTo>
                  <a:pt x="1560575" y="16382"/>
                </a:lnTo>
                <a:lnTo>
                  <a:pt x="1560575" y="0"/>
                </a:lnTo>
                <a:lnTo>
                  <a:pt x="0" y="0"/>
                </a:lnTo>
                <a:close/>
              </a:path>
              <a:path w="1560575" h="813815">
                <a:moveTo>
                  <a:pt x="0" y="16382"/>
                </a:moveTo>
                <a:lnTo>
                  <a:pt x="0" y="16382"/>
                </a:lnTo>
                <a:lnTo>
                  <a:pt x="0" y="759332"/>
                </a:lnTo>
                <a:lnTo>
                  <a:pt x="1291446" y="759332"/>
                </a:lnTo>
                <a:lnTo>
                  <a:pt x="262452" y="759214"/>
                </a:lnTo>
                <a:lnTo>
                  <a:pt x="224595" y="754871"/>
                </a:lnTo>
                <a:lnTo>
                  <a:pt x="181040" y="741659"/>
                </a:lnTo>
                <a:lnTo>
                  <a:pt x="140901" y="720204"/>
                </a:lnTo>
                <a:lnTo>
                  <a:pt x="105720" y="691331"/>
                </a:lnTo>
                <a:lnTo>
                  <a:pt x="76845" y="656148"/>
                </a:lnTo>
                <a:lnTo>
                  <a:pt x="55390" y="616009"/>
                </a:lnTo>
                <a:lnTo>
                  <a:pt x="42179" y="572455"/>
                </a:lnTo>
                <a:lnTo>
                  <a:pt x="37718" y="527161"/>
                </a:lnTo>
                <a:lnTo>
                  <a:pt x="37837" y="241116"/>
                </a:lnTo>
                <a:lnTo>
                  <a:pt x="42179" y="203260"/>
                </a:lnTo>
                <a:lnTo>
                  <a:pt x="55390" y="159706"/>
                </a:lnTo>
                <a:lnTo>
                  <a:pt x="76845" y="119566"/>
                </a:lnTo>
                <a:lnTo>
                  <a:pt x="105720" y="84384"/>
                </a:lnTo>
                <a:lnTo>
                  <a:pt x="140901" y="55510"/>
                </a:lnTo>
                <a:lnTo>
                  <a:pt x="181040" y="34055"/>
                </a:lnTo>
                <a:lnTo>
                  <a:pt x="224595" y="20844"/>
                </a:lnTo>
                <a:lnTo>
                  <a:pt x="257163" y="16730"/>
                </a:lnTo>
                <a:lnTo>
                  <a:pt x="269890" y="16382"/>
                </a:lnTo>
              </a:path>
              <a:path w="1560575" h="813815">
                <a:moveTo>
                  <a:pt x="269890" y="16382"/>
                </a:moveTo>
                <a:lnTo>
                  <a:pt x="1298883" y="16501"/>
                </a:lnTo>
                <a:lnTo>
                  <a:pt x="1336740" y="20844"/>
                </a:lnTo>
                <a:lnTo>
                  <a:pt x="1380293" y="34055"/>
                </a:lnTo>
                <a:lnTo>
                  <a:pt x="1420433" y="55510"/>
                </a:lnTo>
                <a:lnTo>
                  <a:pt x="1455616" y="84384"/>
                </a:lnTo>
                <a:lnTo>
                  <a:pt x="1484489" y="119566"/>
                </a:lnTo>
                <a:lnTo>
                  <a:pt x="1505944" y="159706"/>
                </a:lnTo>
                <a:lnTo>
                  <a:pt x="1519156" y="203260"/>
                </a:lnTo>
                <a:lnTo>
                  <a:pt x="1523618" y="248554"/>
                </a:lnTo>
                <a:lnTo>
                  <a:pt x="1523500" y="534599"/>
                </a:lnTo>
                <a:lnTo>
                  <a:pt x="1519156" y="572455"/>
                </a:lnTo>
                <a:lnTo>
                  <a:pt x="1505944" y="616009"/>
                </a:lnTo>
                <a:lnTo>
                  <a:pt x="1484489" y="656148"/>
                </a:lnTo>
                <a:lnTo>
                  <a:pt x="1455616" y="691331"/>
                </a:lnTo>
                <a:lnTo>
                  <a:pt x="1420433" y="720204"/>
                </a:lnTo>
                <a:lnTo>
                  <a:pt x="1380293" y="741659"/>
                </a:lnTo>
                <a:lnTo>
                  <a:pt x="1336740" y="754871"/>
                </a:lnTo>
                <a:lnTo>
                  <a:pt x="1291446" y="759332"/>
                </a:lnTo>
                <a:lnTo>
                  <a:pt x="1560575" y="759332"/>
                </a:lnTo>
                <a:lnTo>
                  <a:pt x="1560575" y="16501"/>
                </a:lnTo>
              </a:path>
              <a:path w="1560575" h="813815">
                <a:moveTo>
                  <a:pt x="0" y="759332"/>
                </a:moveTo>
                <a:lnTo>
                  <a:pt x="0" y="813815"/>
                </a:lnTo>
                <a:lnTo>
                  <a:pt x="1560575" y="813815"/>
                </a:lnTo>
                <a:lnTo>
                  <a:pt x="1560575" y="759332"/>
                </a:lnTo>
              </a:path>
            </a:pathLst>
          </a:custGeom>
          <a:solidFill>
            <a:srgbClr val="000000"/>
          </a:solidFill>
        </p:spPr>
        <p:txBody>
          <a:bodyPr wrap="square" lIns="0" tIns="0" rIns="0" bIns="0" rtlCol="0">
            <a:noAutofit/>
          </a:bodyPr>
          <a:lstStyle/>
          <a:p>
            <a:endParaRPr sz="1721"/>
          </a:p>
        </p:txBody>
      </p:sp>
      <p:sp>
        <p:nvSpPr>
          <p:cNvPr id="99" name="object 99"/>
          <p:cNvSpPr/>
          <p:nvPr/>
        </p:nvSpPr>
        <p:spPr>
          <a:xfrm>
            <a:off x="8598504" y="1686528"/>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378E3C"/>
          </a:solidFill>
        </p:spPr>
        <p:txBody>
          <a:bodyPr wrap="square" lIns="0" tIns="0" rIns="0" bIns="0" rtlCol="0">
            <a:noAutofit/>
          </a:bodyPr>
          <a:lstStyle/>
          <a:p>
            <a:endParaRPr sz="1721"/>
          </a:p>
        </p:txBody>
      </p:sp>
      <p:sp>
        <p:nvSpPr>
          <p:cNvPr id="100" name="object 100"/>
          <p:cNvSpPr/>
          <p:nvPr/>
        </p:nvSpPr>
        <p:spPr>
          <a:xfrm>
            <a:off x="8598504" y="1686528"/>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2E7D32"/>
            </a:solidFill>
          </a:ln>
        </p:spPr>
        <p:txBody>
          <a:bodyPr wrap="square" lIns="0" tIns="0" rIns="0" bIns="0" rtlCol="0">
            <a:noAutofit/>
          </a:bodyPr>
          <a:lstStyle/>
          <a:p>
            <a:endParaRPr sz="1721"/>
          </a:p>
        </p:txBody>
      </p:sp>
      <p:sp>
        <p:nvSpPr>
          <p:cNvPr id="85" name="object 85"/>
          <p:cNvSpPr/>
          <p:nvPr/>
        </p:nvSpPr>
        <p:spPr>
          <a:xfrm>
            <a:off x="5290146" y="5581504"/>
            <a:ext cx="94893" cy="94893"/>
          </a:xfrm>
          <a:custGeom>
            <a:avLst/>
            <a:gdLst/>
            <a:ahLst/>
            <a:cxnLst/>
            <a:rect l="l" t="t" r="r" b="b"/>
            <a:pathLst>
              <a:path w="104774" h="104774">
                <a:moveTo>
                  <a:pt x="104774" y="52387"/>
                </a:moveTo>
                <a:lnTo>
                  <a:pt x="104774" y="55827"/>
                </a:lnTo>
                <a:lnTo>
                  <a:pt x="104439" y="59233"/>
                </a:lnTo>
                <a:lnTo>
                  <a:pt x="103768" y="62607"/>
                </a:lnTo>
                <a:lnTo>
                  <a:pt x="103097" y="65981"/>
                </a:lnTo>
                <a:lnTo>
                  <a:pt x="102103" y="69257"/>
                </a:lnTo>
                <a:lnTo>
                  <a:pt x="100786" y="72435"/>
                </a:lnTo>
                <a:lnTo>
                  <a:pt x="99470" y="75613"/>
                </a:lnTo>
                <a:lnTo>
                  <a:pt x="97856" y="78632"/>
                </a:lnTo>
                <a:lnTo>
                  <a:pt x="95945" y="81492"/>
                </a:lnTo>
                <a:lnTo>
                  <a:pt x="94034" y="84352"/>
                </a:lnTo>
                <a:lnTo>
                  <a:pt x="91863" y="86998"/>
                </a:lnTo>
                <a:lnTo>
                  <a:pt x="89430" y="89430"/>
                </a:lnTo>
                <a:lnTo>
                  <a:pt x="86998" y="91863"/>
                </a:lnTo>
                <a:lnTo>
                  <a:pt x="84352" y="94034"/>
                </a:lnTo>
                <a:lnTo>
                  <a:pt x="81492" y="95946"/>
                </a:lnTo>
                <a:lnTo>
                  <a:pt x="78632" y="97857"/>
                </a:lnTo>
                <a:lnTo>
                  <a:pt x="75612" y="99470"/>
                </a:lnTo>
                <a:lnTo>
                  <a:pt x="72435" y="100787"/>
                </a:lnTo>
                <a:lnTo>
                  <a:pt x="69257" y="102103"/>
                </a:lnTo>
                <a:lnTo>
                  <a:pt x="65981" y="103097"/>
                </a:lnTo>
                <a:lnTo>
                  <a:pt x="62607" y="103768"/>
                </a:lnTo>
                <a:lnTo>
                  <a:pt x="59233" y="104439"/>
                </a:lnTo>
                <a:lnTo>
                  <a:pt x="55827" y="104774"/>
                </a:lnTo>
                <a:lnTo>
                  <a:pt x="48947" y="104774"/>
                </a:lnTo>
                <a:lnTo>
                  <a:pt x="45540" y="104439"/>
                </a:lnTo>
                <a:lnTo>
                  <a:pt x="42166" y="103768"/>
                </a:lnTo>
                <a:lnTo>
                  <a:pt x="38793" y="103097"/>
                </a:lnTo>
                <a:lnTo>
                  <a:pt x="35517" y="102103"/>
                </a:lnTo>
                <a:lnTo>
                  <a:pt x="32339" y="100787"/>
                </a:lnTo>
                <a:lnTo>
                  <a:pt x="29161" y="99470"/>
                </a:lnTo>
                <a:lnTo>
                  <a:pt x="26142" y="97857"/>
                </a:lnTo>
                <a:lnTo>
                  <a:pt x="23282" y="95946"/>
                </a:lnTo>
                <a:lnTo>
                  <a:pt x="20422" y="94034"/>
                </a:lnTo>
                <a:lnTo>
                  <a:pt x="17776" y="91863"/>
                </a:lnTo>
                <a:lnTo>
                  <a:pt x="15343" y="89430"/>
                </a:lnTo>
                <a:lnTo>
                  <a:pt x="12911" y="86998"/>
                </a:lnTo>
                <a:lnTo>
                  <a:pt x="10739" y="84352"/>
                </a:lnTo>
                <a:lnTo>
                  <a:pt x="8828" y="81492"/>
                </a:lnTo>
                <a:lnTo>
                  <a:pt x="6917" y="78632"/>
                </a:lnTo>
                <a:lnTo>
                  <a:pt x="5303" y="75613"/>
                </a:lnTo>
                <a:lnTo>
                  <a:pt x="3987" y="72435"/>
                </a:lnTo>
                <a:lnTo>
                  <a:pt x="2671" y="69257"/>
                </a:lnTo>
                <a:lnTo>
                  <a:pt x="1677" y="65981"/>
                </a:lnTo>
                <a:lnTo>
                  <a:pt x="1006" y="62607"/>
                </a:lnTo>
                <a:lnTo>
                  <a:pt x="335" y="59234"/>
                </a:lnTo>
                <a:lnTo>
                  <a:pt x="0" y="55827"/>
                </a:lnTo>
                <a:lnTo>
                  <a:pt x="0" y="48947"/>
                </a:lnTo>
                <a:lnTo>
                  <a:pt x="335" y="45540"/>
                </a:lnTo>
                <a:lnTo>
                  <a:pt x="1006" y="42167"/>
                </a:lnTo>
                <a:lnTo>
                  <a:pt x="1677" y="38793"/>
                </a:lnTo>
                <a:lnTo>
                  <a:pt x="2671" y="35517"/>
                </a:lnTo>
                <a:lnTo>
                  <a:pt x="3987" y="32339"/>
                </a:lnTo>
                <a:lnTo>
                  <a:pt x="5303"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5827" y="0"/>
                </a:lnTo>
                <a:lnTo>
                  <a:pt x="59233" y="335"/>
                </a:lnTo>
                <a:lnTo>
                  <a:pt x="62607" y="1006"/>
                </a:lnTo>
                <a:lnTo>
                  <a:pt x="65981" y="1677"/>
                </a:lnTo>
                <a:lnTo>
                  <a:pt x="69257" y="2671"/>
                </a:lnTo>
                <a:lnTo>
                  <a:pt x="72435" y="3987"/>
                </a:lnTo>
                <a:lnTo>
                  <a:pt x="75612" y="5303"/>
                </a:lnTo>
                <a:lnTo>
                  <a:pt x="78632" y="6917"/>
                </a:lnTo>
                <a:lnTo>
                  <a:pt x="81492" y="8828"/>
                </a:lnTo>
                <a:lnTo>
                  <a:pt x="84352" y="10739"/>
                </a:lnTo>
                <a:lnTo>
                  <a:pt x="86998" y="12911"/>
                </a:lnTo>
                <a:lnTo>
                  <a:pt x="89430" y="15343"/>
                </a:lnTo>
                <a:lnTo>
                  <a:pt x="91863" y="17776"/>
                </a:lnTo>
                <a:lnTo>
                  <a:pt x="94034" y="20422"/>
                </a:lnTo>
                <a:lnTo>
                  <a:pt x="95945" y="23282"/>
                </a:lnTo>
                <a:lnTo>
                  <a:pt x="97856" y="26142"/>
                </a:lnTo>
                <a:lnTo>
                  <a:pt x="99470" y="29161"/>
                </a:lnTo>
                <a:lnTo>
                  <a:pt x="100786" y="32339"/>
                </a:lnTo>
                <a:lnTo>
                  <a:pt x="102103" y="35517"/>
                </a:lnTo>
                <a:lnTo>
                  <a:pt x="103097" y="38793"/>
                </a:lnTo>
                <a:lnTo>
                  <a:pt x="103768" y="42167"/>
                </a:lnTo>
                <a:lnTo>
                  <a:pt x="104439" y="45540"/>
                </a:lnTo>
                <a:lnTo>
                  <a:pt x="104774" y="48947"/>
                </a:lnTo>
                <a:lnTo>
                  <a:pt x="104774" y="52387"/>
                </a:lnTo>
                <a:close/>
              </a:path>
            </a:pathLst>
          </a:custGeom>
          <a:solidFill>
            <a:srgbClr val="0072F0"/>
          </a:solidFill>
        </p:spPr>
        <p:txBody>
          <a:bodyPr wrap="square" lIns="0" tIns="0" rIns="0" bIns="0" rtlCol="0">
            <a:noAutofit/>
          </a:bodyPr>
          <a:lstStyle/>
          <a:p>
            <a:endParaRPr sz="1721"/>
          </a:p>
        </p:txBody>
      </p:sp>
      <p:sp>
        <p:nvSpPr>
          <p:cNvPr id="84" name="object 84"/>
          <p:cNvSpPr/>
          <p:nvPr/>
        </p:nvSpPr>
        <p:spPr>
          <a:xfrm>
            <a:off x="5290146" y="5736786"/>
            <a:ext cx="94893" cy="94893"/>
          </a:xfrm>
          <a:custGeom>
            <a:avLst/>
            <a:gdLst/>
            <a:ahLst/>
            <a:cxnLst/>
            <a:rect l="l" t="t" r="r" b="b"/>
            <a:pathLst>
              <a:path w="104774" h="104774">
                <a:moveTo>
                  <a:pt x="104774" y="52387"/>
                </a:moveTo>
                <a:lnTo>
                  <a:pt x="104774" y="55827"/>
                </a:lnTo>
                <a:lnTo>
                  <a:pt x="104439" y="59233"/>
                </a:lnTo>
                <a:lnTo>
                  <a:pt x="103768" y="62607"/>
                </a:lnTo>
                <a:lnTo>
                  <a:pt x="103097" y="65981"/>
                </a:lnTo>
                <a:lnTo>
                  <a:pt x="102103" y="69257"/>
                </a:lnTo>
                <a:lnTo>
                  <a:pt x="100786" y="72435"/>
                </a:lnTo>
                <a:lnTo>
                  <a:pt x="99470" y="75613"/>
                </a:lnTo>
                <a:lnTo>
                  <a:pt x="97856" y="78632"/>
                </a:lnTo>
                <a:lnTo>
                  <a:pt x="95945" y="81492"/>
                </a:lnTo>
                <a:lnTo>
                  <a:pt x="94034" y="84352"/>
                </a:lnTo>
                <a:lnTo>
                  <a:pt x="91863" y="86998"/>
                </a:lnTo>
                <a:lnTo>
                  <a:pt x="89430" y="89430"/>
                </a:lnTo>
                <a:lnTo>
                  <a:pt x="86998" y="91863"/>
                </a:lnTo>
                <a:lnTo>
                  <a:pt x="84352" y="94035"/>
                </a:lnTo>
                <a:lnTo>
                  <a:pt x="81492" y="95946"/>
                </a:lnTo>
                <a:lnTo>
                  <a:pt x="78632" y="97857"/>
                </a:lnTo>
                <a:lnTo>
                  <a:pt x="75612" y="99470"/>
                </a:lnTo>
                <a:lnTo>
                  <a:pt x="72435" y="100787"/>
                </a:lnTo>
                <a:lnTo>
                  <a:pt x="69257" y="102103"/>
                </a:lnTo>
                <a:lnTo>
                  <a:pt x="65981" y="103097"/>
                </a:lnTo>
                <a:lnTo>
                  <a:pt x="62607" y="103768"/>
                </a:lnTo>
                <a:lnTo>
                  <a:pt x="59233" y="104439"/>
                </a:lnTo>
                <a:lnTo>
                  <a:pt x="55827" y="104774"/>
                </a:lnTo>
                <a:lnTo>
                  <a:pt x="48947" y="104774"/>
                </a:lnTo>
                <a:lnTo>
                  <a:pt x="45540" y="104439"/>
                </a:lnTo>
                <a:lnTo>
                  <a:pt x="42166" y="103768"/>
                </a:lnTo>
                <a:lnTo>
                  <a:pt x="38793" y="103097"/>
                </a:lnTo>
                <a:lnTo>
                  <a:pt x="35517" y="102103"/>
                </a:lnTo>
                <a:lnTo>
                  <a:pt x="32339" y="100787"/>
                </a:lnTo>
                <a:lnTo>
                  <a:pt x="29161" y="99470"/>
                </a:lnTo>
                <a:lnTo>
                  <a:pt x="26142" y="97857"/>
                </a:lnTo>
                <a:lnTo>
                  <a:pt x="23282" y="95945"/>
                </a:lnTo>
                <a:lnTo>
                  <a:pt x="20422" y="94034"/>
                </a:lnTo>
                <a:lnTo>
                  <a:pt x="17776" y="91863"/>
                </a:lnTo>
                <a:lnTo>
                  <a:pt x="15343" y="89430"/>
                </a:lnTo>
                <a:lnTo>
                  <a:pt x="12911" y="86998"/>
                </a:lnTo>
                <a:lnTo>
                  <a:pt x="10739" y="84352"/>
                </a:lnTo>
                <a:lnTo>
                  <a:pt x="8828" y="81492"/>
                </a:lnTo>
                <a:lnTo>
                  <a:pt x="6917" y="78632"/>
                </a:lnTo>
                <a:lnTo>
                  <a:pt x="5303" y="75613"/>
                </a:lnTo>
                <a:lnTo>
                  <a:pt x="3987" y="72435"/>
                </a:lnTo>
                <a:lnTo>
                  <a:pt x="2671" y="69257"/>
                </a:lnTo>
                <a:lnTo>
                  <a:pt x="1677" y="65981"/>
                </a:lnTo>
                <a:lnTo>
                  <a:pt x="1006" y="62607"/>
                </a:lnTo>
                <a:lnTo>
                  <a:pt x="335" y="59233"/>
                </a:lnTo>
                <a:lnTo>
                  <a:pt x="0" y="55827"/>
                </a:lnTo>
                <a:lnTo>
                  <a:pt x="0" y="48947"/>
                </a:lnTo>
                <a:lnTo>
                  <a:pt x="335" y="45540"/>
                </a:lnTo>
                <a:lnTo>
                  <a:pt x="1006" y="42167"/>
                </a:lnTo>
                <a:lnTo>
                  <a:pt x="1677" y="38793"/>
                </a:lnTo>
                <a:lnTo>
                  <a:pt x="2671" y="35517"/>
                </a:lnTo>
                <a:lnTo>
                  <a:pt x="3987" y="32339"/>
                </a:lnTo>
                <a:lnTo>
                  <a:pt x="5303" y="29161"/>
                </a:lnTo>
                <a:lnTo>
                  <a:pt x="6917" y="26142"/>
                </a:lnTo>
                <a:lnTo>
                  <a:pt x="8828" y="23282"/>
                </a:lnTo>
                <a:lnTo>
                  <a:pt x="10739" y="20422"/>
                </a:lnTo>
                <a:lnTo>
                  <a:pt x="12911" y="17776"/>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5827" y="0"/>
                </a:lnTo>
                <a:lnTo>
                  <a:pt x="59233" y="335"/>
                </a:lnTo>
                <a:lnTo>
                  <a:pt x="62607" y="1006"/>
                </a:lnTo>
                <a:lnTo>
                  <a:pt x="65981" y="1677"/>
                </a:lnTo>
                <a:lnTo>
                  <a:pt x="69257" y="2671"/>
                </a:lnTo>
                <a:lnTo>
                  <a:pt x="72435" y="3987"/>
                </a:lnTo>
                <a:lnTo>
                  <a:pt x="75612" y="5303"/>
                </a:lnTo>
                <a:lnTo>
                  <a:pt x="78632" y="6917"/>
                </a:lnTo>
                <a:lnTo>
                  <a:pt x="81492" y="8828"/>
                </a:lnTo>
                <a:lnTo>
                  <a:pt x="84352" y="10739"/>
                </a:lnTo>
                <a:lnTo>
                  <a:pt x="86998" y="12911"/>
                </a:lnTo>
                <a:lnTo>
                  <a:pt x="89430" y="15343"/>
                </a:lnTo>
                <a:lnTo>
                  <a:pt x="91863" y="17776"/>
                </a:lnTo>
                <a:lnTo>
                  <a:pt x="94034" y="20422"/>
                </a:lnTo>
                <a:lnTo>
                  <a:pt x="95945" y="23282"/>
                </a:lnTo>
                <a:lnTo>
                  <a:pt x="97856" y="26142"/>
                </a:lnTo>
                <a:lnTo>
                  <a:pt x="99470" y="29161"/>
                </a:lnTo>
                <a:lnTo>
                  <a:pt x="100786" y="32339"/>
                </a:lnTo>
                <a:lnTo>
                  <a:pt x="102103" y="35517"/>
                </a:lnTo>
                <a:lnTo>
                  <a:pt x="103097" y="38793"/>
                </a:lnTo>
                <a:lnTo>
                  <a:pt x="103768" y="42167"/>
                </a:lnTo>
                <a:lnTo>
                  <a:pt x="104439" y="45540"/>
                </a:lnTo>
                <a:lnTo>
                  <a:pt x="104774" y="48947"/>
                </a:lnTo>
                <a:lnTo>
                  <a:pt x="104774" y="52387"/>
                </a:lnTo>
                <a:close/>
              </a:path>
            </a:pathLst>
          </a:custGeom>
          <a:solidFill>
            <a:srgbClr val="FFC14E"/>
          </a:solidFill>
        </p:spPr>
        <p:txBody>
          <a:bodyPr wrap="square" lIns="0" tIns="0" rIns="0" bIns="0" rtlCol="0">
            <a:noAutofit/>
          </a:bodyPr>
          <a:lstStyle/>
          <a:p>
            <a:endParaRPr sz="1721"/>
          </a:p>
        </p:txBody>
      </p:sp>
      <p:sp>
        <p:nvSpPr>
          <p:cNvPr id="83" name="object 83"/>
          <p:cNvSpPr/>
          <p:nvPr/>
        </p:nvSpPr>
        <p:spPr>
          <a:xfrm>
            <a:off x="5290146" y="5892067"/>
            <a:ext cx="94893" cy="94893"/>
          </a:xfrm>
          <a:custGeom>
            <a:avLst/>
            <a:gdLst/>
            <a:ahLst/>
            <a:cxnLst/>
            <a:rect l="l" t="t" r="r" b="b"/>
            <a:pathLst>
              <a:path w="104774" h="104774">
                <a:moveTo>
                  <a:pt x="104774" y="52387"/>
                </a:moveTo>
                <a:lnTo>
                  <a:pt x="104774" y="55827"/>
                </a:lnTo>
                <a:lnTo>
                  <a:pt x="104439" y="59233"/>
                </a:lnTo>
                <a:lnTo>
                  <a:pt x="103768" y="62607"/>
                </a:lnTo>
                <a:lnTo>
                  <a:pt x="103097" y="65981"/>
                </a:lnTo>
                <a:lnTo>
                  <a:pt x="102103" y="69257"/>
                </a:lnTo>
                <a:lnTo>
                  <a:pt x="100786" y="72435"/>
                </a:lnTo>
                <a:lnTo>
                  <a:pt x="99470" y="75613"/>
                </a:lnTo>
                <a:lnTo>
                  <a:pt x="97856" y="78632"/>
                </a:lnTo>
                <a:lnTo>
                  <a:pt x="95945" y="81492"/>
                </a:lnTo>
                <a:lnTo>
                  <a:pt x="94034" y="84352"/>
                </a:lnTo>
                <a:lnTo>
                  <a:pt x="91863" y="86998"/>
                </a:lnTo>
                <a:lnTo>
                  <a:pt x="89430" y="89430"/>
                </a:lnTo>
                <a:lnTo>
                  <a:pt x="86998" y="91862"/>
                </a:lnTo>
                <a:lnTo>
                  <a:pt x="84352" y="94034"/>
                </a:lnTo>
                <a:lnTo>
                  <a:pt x="81492" y="95945"/>
                </a:lnTo>
                <a:lnTo>
                  <a:pt x="78632" y="97856"/>
                </a:lnTo>
                <a:lnTo>
                  <a:pt x="75612" y="99470"/>
                </a:lnTo>
                <a:lnTo>
                  <a:pt x="72435" y="100786"/>
                </a:lnTo>
                <a:lnTo>
                  <a:pt x="69257" y="102103"/>
                </a:lnTo>
                <a:lnTo>
                  <a:pt x="65981" y="103097"/>
                </a:lnTo>
                <a:lnTo>
                  <a:pt x="62607" y="103768"/>
                </a:lnTo>
                <a:lnTo>
                  <a:pt x="59233" y="104439"/>
                </a:lnTo>
                <a:lnTo>
                  <a:pt x="55827" y="104774"/>
                </a:lnTo>
                <a:lnTo>
                  <a:pt x="48947" y="104774"/>
                </a:lnTo>
                <a:lnTo>
                  <a:pt x="45540" y="104439"/>
                </a:lnTo>
                <a:lnTo>
                  <a:pt x="42166" y="103768"/>
                </a:lnTo>
                <a:lnTo>
                  <a:pt x="38793" y="103097"/>
                </a:lnTo>
                <a:lnTo>
                  <a:pt x="35517" y="102103"/>
                </a:lnTo>
                <a:lnTo>
                  <a:pt x="32339" y="100786"/>
                </a:lnTo>
                <a:lnTo>
                  <a:pt x="29161" y="99470"/>
                </a:lnTo>
                <a:lnTo>
                  <a:pt x="26142" y="97856"/>
                </a:lnTo>
                <a:lnTo>
                  <a:pt x="23282" y="95945"/>
                </a:lnTo>
                <a:lnTo>
                  <a:pt x="20422" y="94034"/>
                </a:lnTo>
                <a:lnTo>
                  <a:pt x="17776" y="91862"/>
                </a:lnTo>
                <a:lnTo>
                  <a:pt x="15343" y="89430"/>
                </a:lnTo>
                <a:lnTo>
                  <a:pt x="12911" y="86998"/>
                </a:lnTo>
                <a:lnTo>
                  <a:pt x="10739" y="84352"/>
                </a:lnTo>
                <a:lnTo>
                  <a:pt x="8828" y="81492"/>
                </a:lnTo>
                <a:lnTo>
                  <a:pt x="6917" y="78632"/>
                </a:lnTo>
                <a:lnTo>
                  <a:pt x="5303" y="75613"/>
                </a:lnTo>
                <a:lnTo>
                  <a:pt x="3987" y="72435"/>
                </a:lnTo>
                <a:lnTo>
                  <a:pt x="2671" y="69257"/>
                </a:lnTo>
                <a:lnTo>
                  <a:pt x="1677" y="65981"/>
                </a:lnTo>
                <a:lnTo>
                  <a:pt x="1006" y="62607"/>
                </a:lnTo>
                <a:lnTo>
                  <a:pt x="335" y="59233"/>
                </a:lnTo>
                <a:lnTo>
                  <a:pt x="0" y="55827"/>
                </a:lnTo>
                <a:lnTo>
                  <a:pt x="0" y="48947"/>
                </a:lnTo>
                <a:lnTo>
                  <a:pt x="335" y="45540"/>
                </a:lnTo>
                <a:lnTo>
                  <a:pt x="1006" y="42166"/>
                </a:lnTo>
                <a:lnTo>
                  <a:pt x="1677" y="38793"/>
                </a:lnTo>
                <a:lnTo>
                  <a:pt x="2671" y="35517"/>
                </a:lnTo>
                <a:lnTo>
                  <a:pt x="3987" y="32339"/>
                </a:lnTo>
                <a:lnTo>
                  <a:pt x="5303" y="29161"/>
                </a:lnTo>
                <a:lnTo>
                  <a:pt x="6917" y="26142"/>
                </a:lnTo>
                <a:lnTo>
                  <a:pt x="8828" y="23282"/>
                </a:lnTo>
                <a:lnTo>
                  <a:pt x="10739" y="20422"/>
                </a:lnTo>
                <a:lnTo>
                  <a:pt x="12911" y="17775"/>
                </a:lnTo>
                <a:lnTo>
                  <a:pt x="15343"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0" y="335"/>
                </a:lnTo>
                <a:lnTo>
                  <a:pt x="48947" y="0"/>
                </a:lnTo>
                <a:lnTo>
                  <a:pt x="55827" y="0"/>
                </a:lnTo>
                <a:lnTo>
                  <a:pt x="59233" y="335"/>
                </a:lnTo>
                <a:lnTo>
                  <a:pt x="62607" y="1006"/>
                </a:lnTo>
                <a:lnTo>
                  <a:pt x="65981" y="1677"/>
                </a:lnTo>
                <a:lnTo>
                  <a:pt x="69257" y="2671"/>
                </a:lnTo>
                <a:lnTo>
                  <a:pt x="72435" y="3987"/>
                </a:lnTo>
                <a:lnTo>
                  <a:pt x="75612" y="5303"/>
                </a:lnTo>
                <a:lnTo>
                  <a:pt x="78632" y="6917"/>
                </a:lnTo>
                <a:lnTo>
                  <a:pt x="81492" y="8828"/>
                </a:lnTo>
                <a:lnTo>
                  <a:pt x="84352" y="10739"/>
                </a:lnTo>
                <a:lnTo>
                  <a:pt x="86998" y="12911"/>
                </a:lnTo>
                <a:lnTo>
                  <a:pt x="89430" y="15343"/>
                </a:lnTo>
                <a:lnTo>
                  <a:pt x="91863" y="17775"/>
                </a:lnTo>
                <a:lnTo>
                  <a:pt x="94034" y="20422"/>
                </a:lnTo>
                <a:lnTo>
                  <a:pt x="95945" y="23282"/>
                </a:lnTo>
                <a:lnTo>
                  <a:pt x="97856" y="26142"/>
                </a:lnTo>
                <a:lnTo>
                  <a:pt x="99470" y="29161"/>
                </a:lnTo>
                <a:lnTo>
                  <a:pt x="100786" y="32339"/>
                </a:lnTo>
                <a:lnTo>
                  <a:pt x="102103" y="35517"/>
                </a:lnTo>
                <a:lnTo>
                  <a:pt x="103097" y="38793"/>
                </a:lnTo>
                <a:lnTo>
                  <a:pt x="103768" y="42166"/>
                </a:lnTo>
                <a:lnTo>
                  <a:pt x="104439" y="45540"/>
                </a:lnTo>
                <a:lnTo>
                  <a:pt x="104774" y="48947"/>
                </a:lnTo>
                <a:lnTo>
                  <a:pt x="104774" y="52387"/>
                </a:lnTo>
                <a:close/>
              </a:path>
            </a:pathLst>
          </a:custGeom>
          <a:solidFill>
            <a:srgbClr val="C82929"/>
          </a:solidFill>
        </p:spPr>
        <p:txBody>
          <a:bodyPr wrap="square" lIns="0" tIns="0" rIns="0" bIns="0" rtlCol="0">
            <a:noAutofit/>
          </a:bodyPr>
          <a:lstStyle/>
          <a:p>
            <a:endParaRPr sz="1721"/>
          </a:p>
        </p:txBody>
      </p:sp>
      <p:sp>
        <p:nvSpPr>
          <p:cNvPr id="82" name="object 82"/>
          <p:cNvSpPr/>
          <p:nvPr/>
        </p:nvSpPr>
        <p:spPr>
          <a:xfrm>
            <a:off x="3202473" y="4658442"/>
            <a:ext cx="0" cy="0"/>
          </a:xfrm>
          <a:custGeom>
            <a:avLst/>
            <a:gdLst/>
            <a:ahLst/>
            <a:cxnLst/>
            <a:rect l="l" t="t" r="r" b="b"/>
            <a:pathLst>
              <a:path>
                <a:moveTo>
                  <a:pt x="0" y="0"/>
                </a:moveTo>
                <a:lnTo>
                  <a:pt x="0" y="0"/>
                </a:lnTo>
              </a:path>
            </a:pathLst>
          </a:custGeom>
          <a:ln w="1270">
            <a:solidFill>
              <a:srgbClr val="C82929"/>
            </a:solidFill>
          </a:ln>
        </p:spPr>
        <p:txBody>
          <a:bodyPr wrap="square" lIns="0" tIns="0" rIns="0" bIns="0" rtlCol="0">
            <a:noAutofit/>
          </a:bodyPr>
          <a:lstStyle/>
          <a:p>
            <a:endParaRPr sz="1721"/>
          </a:p>
        </p:txBody>
      </p:sp>
      <p:sp>
        <p:nvSpPr>
          <p:cNvPr id="80" name="object 80"/>
          <p:cNvSpPr/>
          <p:nvPr/>
        </p:nvSpPr>
        <p:spPr>
          <a:xfrm>
            <a:off x="3288810" y="4865541"/>
            <a:ext cx="922993" cy="1446553"/>
          </a:xfrm>
          <a:custGeom>
            <a:avLst/>
            <a:gdLst/>
            <a:ahLst/>
            <a:cxnLst/>
            <a:rect l="l" t="t" r="r" b="b"/>
            <a:pathLst>
              <a:path w="1019099" h="1597174">
                <a:moveTo>
                  <a:pt x="1019099" y="1019112"/>
                </a:moveTo>
                <a:lnTo>
                  <a:pt x="179718" y="1597174"/>
                </a:lnTo>
                <a:lnTo>
                  <a:pt x="172566" y="1586650"/>
                </a:lnTo>
                <a:lnTo>
                  <a:pt x="165551" y="1576045"/>
                </a:lnTo>
                <a:lnTo>
                  <a:pt x="145324" y="1543745"/>
                </a:lnTo>
                <a:lnTo>
                  <a:pt x="126325" y="1510716"/>
                </a:lnTo>
                <a:lnTo>
                  <a:pt x="103805" y="1467392"/>
                </a:lnTo>
                <a:lnTo>
                  <a:pt x="87677" y="1432845"/>
                </a:lnTo>
                <a:lnTo>
                  <a:pt x="72864" y="1397743"/>
                </a:lnTo>
                <a:lnTo>
                  <a:pt x="59366" y="1362084"/>
                </a:lnTo>
                <a:lnTo>
                  <a:pt x="44040" y="1315726"/>
                </a:lnTo>
                <a:lnTo>
                  <a:pt x="33633" y="1279072"/>
                </a:lnTo>
                <a:lnTo>
                  <a:pt x="24604" y="1242045"/>
                </a:lnTo>
                <a:lnTo>
                  <a:pt x="15067" y="1194151"/>
                </a:lnTo>
                <a:lnTo>
                  <a:pt x="9223" y="1156491"/>
                </a:lnTo>
                <a:lnTo>
                  <a:pt x="4795" y="1118646"/>
                </a:lnTo>
                <a:lnTo>
                  <a:pt x="1194" y="1069965"/>
                </a:lnTo>
                <a:lnTo>
                  <a:pt x="0" y="1006527"/>
                </a:lnTo>
                <a:lnTo>
                  <a:pt x="235" y="993841"/>
                </a:lnTo>
                <a:lnTo>
                  <a:pt x="2623" y="944995"/>
                </a:lnTo>
                <a:lnTo>
                  <a:pt x="6107" y="907009"/>
                </a:lnTo>
                <a:lnTo>
                  <a:pt x="11004" y="869222"/>
                </a:lnTo>
                <a:lnTo>
                  <a:pt x="17315" y="831636"/>
                </a:lnTo>
                <a:lnTo>
                  <a:pt x="27445" y="783864"/>
                </a:lnTo>
                <a:lnTo>
                  <a:pt x="36932" y="746953"/>
                </a:lnTo>
                <a:lnTo>
                  <a:pt x="47793" y="710430"/>
                </a:lnTo>
                <a:lnTo>
                  <a:pt x="63693" y="664264"/>
                </a:lnTo>
                <a:lnTo>
                  <a:pt x="77631" y="628778"/>
                </a:lnTo>
                <a:lnTo>
                  <a:pt x="92879" y="593862"/>
                </a:lnTo>
                <a:lnTo>
                  <a:pt x="109435" y="559516"/>
                </a:lnTo>
                <a:lnTo>
                  <a:pt x="132489" y="516476"/>
                </a:lnTo>
                <a:lnTo>
                  <a:pt x="151896" y="483686"/>
                </a:lnTo>
                <a:lnTo>
                  <a:pt x="172523" y="451637"/>
                </a:lnTo>
                <a:lnTo>
                  <a:pt x="200677" y="411736"/>
                </a:lnTo>
                <a:lnTo>
                  <a:pt x="223956" y="381561"/>
                </a:lnTo>
                <a:lnTo>
                  <a:pt x="248344" y="352285"/>
                </a:lnTo>
                <a:lnTo>
                  <a:pt x="281168" y="316136"/>
                </a:lnTo>
                <a:lnTo>
                  <a:pt x="307975" y="289026"/>
                </a:lnTo>
                <a:lnTo>
                  <a:pt x="335760" y="262957"/>
                </a:lnTo>
                <a:lnTo>
                  <a:pt x="364523" y="237928"/>
                </a:lnTo>
                <a:lnTo>
                  <a:pt x="402686" y="207474"/>
                </a:lnTo>
                <a:lnTo>
                  <a:pt x="433455" y="184999"/>
                </a:lnTo>
                <a:lnTo>
                  <a:pt x="465052" y="163687"/>
                </a:lnTo>
                <a:lnTo>
                  <a:pt x="506664" y="138130"/>
                </a:lnTo>
                <a:lnTo>
                  <a:pt x="539959" y="119585"/>
                </a:lnTo>
                <a:lnTo>
                  <a:pt x="573918" y="102305"/>
                </a:lnTo>
                <a:lnTo>
                  <a:pt x="618341" y="82036"/>
                </a:lnTo>
                <a:lnTo>
                  <a:pt x="653668" y="67701"/>
                </a:lnTo>
                <a:lnTo>
                  <a:pt x="689484" y="54707"/>
                </a:lnTo>
                <a:lnTo>
                  <a:pt x="725788" y="43055"/>
                </a:lnTo>
                <a:lnTo>
                  <a:pt x="772871" y="30126"/>
                </a:lnTo>
                <a:lnTo>
                  <a:pt x="810010" y="21613"/>
                </a:lnTo>
                <a:lnTo>
                  <a:pt x="847452" y="14494"/>
                </a:lnTo>
                <a:lnTo>
                  <a:pt x="895771" y="7425"/>
                </a:lnTo>
                <a:lnTo>
                  <a:pt x="933682" y="3520"/>
                </a:lnTo>
                <a:lnTo>
                  <a:pt x="971704" y="1038"/>
                </a:lnTo>
                <a:lnTo>
                  <a:pt x="1007796" y="0"/>
                </a:lnTo>
                <a:lnTo>
                  <a:pt x="1019099" y="1019112"/>
                </a:lnTo>
                <a:close/>
              </a:path>
            </a:pathLst>
          </a:custGeom>
          <a:solidFill>
            <a:srgbClr val="FFC14E"/>
          </a:solidFill>
        </p:spPr>
        <p:txBody>
          <a:bodyPr wrap="square" lIns="0" tIns="0" rIns="0" bIns="0" rtlCol="0">
            <a:noAutofit/>
          </a:bodyPr>
          <a:lstStyle/>
          <a:p>
            <a:endParaRPr sz="1721"/>
          </a:p>
        </p:txBody>
      </p:sp>
      <p:sp>
        <p:nvSpPr>
          <p:cNvPr id="81" name="object 81"/>
          <p:cNvSpPr/>
          <p:nvPr/>
        </p:nvSpPr>
        <p:spPr>
          <a:xfrm>
            <a:off x="3451579" y="4865485"/>
            <a:ext cx="1683275" cy="1846114"/>
          </a:xfrm>
          <a:custGeom>
            <a:avLst/>
            <a:gdLst/>
            <a:ahLst/>
            <a:cxnLst/>
            <a:rect l="l" t="t" r="r" b="b"/>
            <a:pathLst>
              <a:path w="1858544" h="2038339">
                <a:moveTo>
                  <a:pt x="839381" y="1019174"/>
                </a:moveTo>
                <a:lnTo>
                  <a:pt x="839381" y="0"/>
                </a:lnTo>
                <a:lnTo>
                  <a:pt x="852085" y="79"/>
                </a:lnTo>
                <a:lnTo>
                  <a:pt x="864784" y="316"/>
                </a:lnTo>
                <a:lnTo>
                  <a:pt x="902850" y="1978"/>
                </a:lnTo>
                <a:lnTo>
                  <a:pt x="942748" y="5255"/>
                </a:lnTo>
                <a:lnTo>
                  <a:pt x="982489" y="10097"/>
                </a:lnTo>
                <a:lnTo>
                  <a:pt x="1020105" y="16151"/>
                </a:lnTo>
                <a:lnTo>
                  <a:pt x="1059359" y="24022"/>
                </a:lnTo>
                <a:lnTo>
                  <a:pt x="1096403" y="32941"/>
                </a:lnTo>
                <a:lnTo>
                  <a:pt x="1134935" y="43795"/>
                </a:lnTo>
                <a:lnTo>
                  <a:pt x="1173015" y="56155"/>
                </a:lnTo>
                <a:lnTo>
                  <a:pt x="1208776" y="69298"/>
                </a:lnTo>
                <a:lnTo>
                  <a:pt x="1245797" y="84539"/>
                </a:lnTo>
                <a:lnTo>
                  <a:pt x="1280449" y="100384"/>
                </a:lnTo>
                <a:lnTo>
                  <a:pt x="1316191" y="118413"/>
                </a:lnTo>
                <a:lnTo>
                  <a:pt x="1351200" y="137835"/>
                </a:lnTo>
                <a:lnTo>
                  <a:pt x="1383783" y="157581"/>
                </a:lnTo>
                <a:lnTo>
                  <a:pt x="1417202" y="179627"/>
                </a:lnTo>
                <a:lnTo>
                  <a:pt x="1448180" y="201812"/>
                </a:lnTo>
                <a:lnTo>
                  <a:pt x="1479809" y="226350"/>
                </a:lnTo>
                <a:lnTo>
                  <a:pt x="1510452" y="252115"/>
                </a:lnTo>
                <a:lnTo>
                  <a:pt x="1538654" y="277733"/>
                </a:lnTo>
                <a:lnTo>
                  <a:pt x="1567234" y="305769"/>
                </a:lnTo>
                <a:lnTo>
                  <a:pt x="1593392" y="333474"/>
                </a:lnTo>
                <a:lnTo>
                  <a:pt x="1619738" y="363613"/>
                </a:lnTo>
                <a:lnTo>
                  <a:pt x="1644883" y="394767"/>
                </a:lnTo>
                <a:lnTo>
                  <a:pt x="1667658" y="425311"/>
                </a:lnTo>
                <a:lnTo>
                  <a:pt x="1690343" y="458299"/>
                </a:lnTo>
                <a:lnTo>
                  <a:pt x="1710713" y="490500"/>
                </a:lnTo>
                <a:lnTo>
                  <a:pt x="1730803" y="525125"/>
                </a:lnTo>
                <a:lnTo>
                  <a:pt x="1749519" y="560517"/>
                </a:lnTo>
                <a:lnTo>
                  <a:pt x="1766026" y="594855"/>
                </a:lnTo>
                <a:lnTo>
                  <a:pt x="1781976" y="631576"/>
                </a:lnTo>
                <a:lnTo>
                  <a:pt x="1795805" y="667080"/>
                </a:lnTo>
                <a:lnTo>
                  <a:pt x="1808895" y="704912"/>
                </a:lnTo>
                <a:lnTo>
                  <a:pt x="1820489" y="743231"/>
                </a:lnTo>
                <a:lnTo>
                  <a:pt x="1830117" y="780094"/>
                </a:lnTo>
                <a:lnTo>
                  <a:pt x="1838743" y="819190"/>
                </a:lnTo>
                <a:lnTo>
                  <a:pt x="1845520" y="856685"/>
                </a:lnTo>
                <a:lnTo>
                  <a:pt x="1851125" y="896322"/>
                </a:lnTo>
                <a:lnTo>
                  <a:pt x="1855169" y="936153"/>
                </a:lnTo>
                <a:lnTo>
                  <a:pt x="1857562" y="974177"/>
                </a:lnTo>
                <a:lnTo>
                  <a:pt x="1858544" y="1014195"/>
                </a:lnTo>
                <a:lnTo>
                  <a:pt x="1858527" y="1026892"/>
                </a:lnTo>
                <a:lnTo>
                  <a:pt x="1857437" y="1066921"/>
                </a:lnTo>
                <a:lnTo>
                  <a:pt x="1854941" y="1104939"/>
                </a:lnTo>
                <a:lnTo>
                  <a:pt x="1850789" y="1144759"/>
                </a:lnTo>
                <a:lnTo>
                  <a:pt x="1845388" y="1182477"/>
                </a:lnTo>
                <a:lnTo>
                  <a:pt x="1838199" y="1221858"/>
                </a:lnTo>
                <a:lnTo>
                  <a:pt x="1829468" y="1260929"/>
                </a:lnTo>
                <a:lnTo>
                  <a:pt x="1819740" y="1297766"/>
                </a:lnTo>
                <a:lnTo>
                  <a:pt x="1808043" y="1336055"/>
                </a:lnTo>
                <a:lnTo>
                  <a:pt x="1795521" y="1372041"/>
                </a:lnTo>
                <a:lnTo>
                  <a:pt x="1780926" y="1409318"/>
                </a:lnTo>
                <a:lnTo>
                  <a:pt x="1764877" y="1445995"/>
                </a:lnTo>
                <a:lnTo>
                  <a:pt x="1748277" y="1480288"/>
                </a:lnTo>
                <a:lnTo>
                  <a:pt x="1729465" y="1515629"/>
                </a:lnTo>
                <a:lnTo>
                  <a:pt x="1710286" y="1548553"/>
                </a:lnTo>
                <a:lnTo>
                  <a:pt x="1688825" y="1582346"/>
                </a:lnTo>
                <a:lnTo>
                  <a:pt x="1666052" y="1615273"/>
                </a:lnTo>
                <a:lnTo>
                  <a:pt x="1635321" y="1655725"/>
                </a:lnTo>
                <a:lnTo>
                  <a:pt x="1609709" y="1686492"/>
                </a:lnTo>
                <a:lnTo>
                  <a:pt x="1582907" y="1716231"/>
                </a:lnTo>
                <a:lnTo>
                  <a:pt x="1556333" y="1743534"/>
                </a:lnTo>
                <a:lnTo>
                  <a:pt x="1527331" y="1771134"/>
                </a:lnTo>
                <a:lnTo>
                  <a:pt x="1498743" y="1796323"/>
                </a:lnTo>
                <a:lnTo>
                  <a:pt x="1467715" y="1821617"/>
                </a:lnTo>
                <a:lnTo>
                  <a:pt x="1435715" y="1845676"/>
                </a:lnTo>
                <a:lnTo>
                  <a:pt x="1404406" y="1867387"/>
                </a:lnTo>
                <a:lnTo>
                  <a:pt x="1370657" y="1888924"/>
                </a:lnTo>
                <a:lnTo>
                  <a:pt x="1337776" y="1908175"/>
                </a:lnTo>
                <a:lnTo>
                  <a:pt x="1302479" y="1927062"/>
                </a:lnTo>
                <a:lnTo>
                  <a:pt x="1266465" y="1944549"/>
                </a:lnTo>
                <a:lnTo>
                  <a:pt x="1231579" y="1959865"/>
                </a:lnTo>
                <a:lnTo>
                  <a:pt x="1194331" y="1974543"/>
                </a:lnTo>
                <a:lnTo>
                  <a:pt x="1158372" y="1987143"/>
                </a:lnTo>
                <a:lnTo>
                  <a:pt x="1120113" y="1998923"/>
                </a:lnTo>
                <a:lnTo>
                  <a:pt x="1081418" y="2009193"/>
                </a:lnTo>
                <a:lnTo>
                  <a:pt x="1044245" y="2017548"/>
                </a:lnTo>
                <a:lnTo>
                  <a:pt x="1004876" y="2024823"/>
                </a:lnTo>
                <a:lnTo>
                  <a:pt x="967170" y="2030306"/>
                </a:lnTo>
                <a:lnTo>
                  <a:pt x="927364" y="2034545"/>
                </a:lnTo>
                <a:lnTo>
                  <a:pt x="887419" y="2037217"/>
                </a:lnTo>
                <a:lnTo>
                  <a:pt x="834701" y="2038339"/>
                </a:lnTo>
                <a:lnTo>
                  <a:pt x="821997" y="2038202"/>
                </a:lnTo>
                <a:lnTo>
                  <a:pt x="783922" y="2036840"/>
                </a:lnTo>
                <a:lnTo>
                  <a:pt x="743996" y="2033876"/>
                </a:lnTo>
                <a:lnTo>
                  <a:pt x="706134" y="2029602"/>
                </a:lnTo>
                <a:lnTo>
                  <a:pt x="666556" y="2023590"/>
                </a:lnTo>
                <a:lnTo>
                  <a:pt x="627242" y="2016027"/>
                </a:lnTo>
                <a:lnTo>
                  <a:pt x="590131" y="2007401"/>
                </a:lnTo>
                <a:lnTo>
                  <a:pt x="551511" y="1996850"/>
                </a:lnTo>
                <a:lnTo>
                  <a:pt x="515168" y="1985406"/>
                </a:lnTo>
                <a:lnTo>
                  <a:pt x="477473" y="1971929"/>
                </a:lnTo>
                <a:lnTo>
                  <a:pt x="440333" y="1956980"/>
                </a:lnTo>
                <a:lnTo>
                  <a:pt x="405560" y="1941409"/>
                </a:lnTo>
                <a:lnTo>
                  <a:pt x="369674" y="1923660"/>
                </a:lnTo>
                <a:lnTo>
                  <a:pt x="336194" y="1905470"/>
                </a:lnTo>
                <a:lnTo>
                  <a:pt x="301776" y="1885026"/>
                </a:lnTo>
                <a:lnTo>
                  <a:pt x="268185" y="1863244"/>
                </a:lnTo>
                <a:lnTo>
                  <a:pt x="237036" y="1841305"/>
                </a:lnTo>
                <a:lnTo>
                  <a:pt x="205211" y="1817013"/>
                </a:lnTo>
                <a:lnTo>
                  <a:pt x="175832" y="1792751"/>
                </a:lnTo>
                <a:lnTo>
                  <a:pt x="145965" y="1766096"/>
                </a:lnTo>
                <a:lnTo>
                  <a:pt x="117165" y="1738286"/>
                </a:lnTo>
                <a:lnTo>
                  <a:pt x="90792" y="1710790"/>
                </a:lnTo>
                <a:lnTo>
                  <a:pt x="64206" y="1680856"/>
                </a:lnTo>
                <a:lnTo>
                  <a:pt x="40015" y="1651418"/>
                </a:lnTo>
                <a:lnTo>
                  <a:pt x="15803" y="1619538"/>
                </a:lnTo>
                <a:lnTo>
                  <a:pt x="0" y="1597237"/>
                </a:lnTo>
                <a:lnTo>
                  <a:pt x="839381" y="1019174"/>
                </a:lnTo>
                <a:close/>
              </a:path>
            </a:pathLst>
          </a:custGeom>
          <a:solidFill>
            <a:srgbClr val="0072F0"/>
          </a:solidFill>
        </p:spPr>
        <p:txBody>
          <a:bodyPr wrap="square" lIns="0" tIns="0" rIns="0" bIns="0" rtlCol="0">
            <a:noAutofit/>
          </a:bodyPr>
          <a:lstStyle/>
          <a:p>
            <a:endParaRPr sz="1721"/>
          </a:p>
        </p:txBody>
      </p:sp>
      <p:sp>
        <p:nvSpPr>
          <p:cNvPr id="65" name="object 65"/>
          <p:cNvSpPr/>
          <p:nvPr/>
        </p:nvSpPr>
        <p:spPr>
          <a:xfrm>
            <a:off x="10172195" y="1603884"/>
            <a:ext cx="1432729" cy="811603"/>
          </a:xfrm>
          <a:custGeom>
            <a:avLst/>
            <a:gdLst/>
            <a:ahLst/>
            <a:cxnLst/>
            <a:rect l="l" t="t" r="r" b="b"/>
            <a:pathLst>
              <a:path w="1581911" h="896111">
                <a:moveTo>
                  <a:pt x="0" y="0"/>
                </a:moveTo>
                <a:lnTo>
                  <a:pt x="0" y="67436"/>
                </a:lnTo>
                <a:lnTo>
                  <a:pt x="1581911" y="67436"/>
                </a:lnTo>
                <a:lnTo>
                  <a:pt x="1581911" y="0"/>
                </a:lnTo>
                <a:lnTo>
                  <a:pt x="0" y="0"/>
                </a:lnTo>
                <a:close/>
              </a:path>
              <a:path w="1581911" h="896111">
                <a:moveTo>
                  <a:pt x="0" y="67436"/>
                </a:moveTo>
                <a:lnTo>
                  <a:pt x="0" y="67436"/>
                </a:lnTo>
                <a:lnTo>
                  <a:pt x="0" y="810386"/>
                </a:lnTo>
                <a:lnTo>
                  <a:pt x="1273539" y="810386"/>
                </a:lnTo>
                <a:lnTo>
                  <a:pt x="301695" y="810268"/>
                </a:lnTo>
                <a:lnTo>
                  <a:pt x="263838" y="805925"/>
                </a:lnTo>
                <a:lnTo>
                  <a:pt x="220284" y="792713"/>
                </a:lnTo>
                <a:lnTo>
                  <a:pt x="180143" y="771258"/>
                </a:lnTo>
                <a:lnTo>
                  <a:pt x="144962" y="742385"/>
                </a:lnTo>
                <a:lnTo>
                  <a:pt x="116087" y="707202"/>
                </a:lnTo>
                <a:lnTo>
                  <a:pt x="94632" y="667063"/>
                </a:lnTo>
                <a:lnTo>
                  <a:pt x="81420" y="623509"/>
                </a:lnTo>
                <a:lnTo>
                  <a:pt x="76961" y="578215"/>
                </a:lnTo>
                <a:lnTo>
                  <a:pt x="77080" y="292170"/>
                </a:lnTo>
                <a:lnTo>
                  <a:pt x="81421" y="254314"/>
                </a:lnTo>
                <a:lnTo>
                  <a:pt x="94633" y="210760"/>
                </a:lnTo>
                <a:lnTo>
                  <a:pt x="116088" y="170621"/>
                </a:lnTo>
                <a:lnTo>
                  <a:pt x="144962" y="135438"/>
                </a:lnTo>
                <a:lnTo>
                  <a:pt x="180143" y="106564"/>
                </a:lnTo>
                <a:lnTo>
                  <a:pt x="220284" y="85109"/>
                </a:lnTo>
                <a:lnTo>
                  <a:pt x="263838" y="71897"/>
                </a:lnTo>
                <a:lnTo>
                  <a:pt x="296406" y="67784"/>
                </a:lnTo>
                <a:lnTo>
                  <a:pt x="309133" y="67436"/>
                </a:lnTo>
              </a:path>
              <a:path w="1581911" h="896111">
                <a:moveTo>
                  <a:pt x="309133" y="67436"/>
                </a:moveTo>
                <a:lnTo>
                  <a:pt x="1280976" y="67555"/>
                </a:lnTo>
                <a:lnTo>
                  <a:pt x="1318833" y="71897"/>
                </a:lnTo>
                <a:lnTo>
                  <a:pt x="1362386" y="85109"/>
                </a:lnTo>
                <a:lnTo>
                  <a:pt x="1402526" y="106564"/>
                </a:lnTo>
                <a:lnTo>
                  <a:pt x="1437709" y="135438"/>
                </a:lnTo>
                <a:lnTo>
                  <a:pt x="1466582" y="170621"/>
                </a:lnTo>
                <a:lnTo>
                  <a:pt x="1488037" y="210760"/>
                </a:lnTo>
                <a:lnTo>
                  <a:pt x="1501249" y="254314"/>
                </a:lnTo>
                <a:lnTo>
                  <a:pt x="1505711" y="299608"/>
                </a:lnTo>
                <a:lnTo>
                  <a:pt x="1505593" y="585652"/>
                </a:lnTo>
                <a:lnTo>
                  <a:pt x="1501249" y="623509"/>
                </a:lnTo>
                <a:lnTo>
                  <a:pt x="1488037" y="667063"/>
                </a:lnTo>
                <a:lnTo>
                  <a:pt x="1466582" y="707202"/>
                </a:lnTo>
                <a:lnTo>
                  <a:pt x="1437709" y="742385"/>
                </a:lnTo>
                <a:lnTo>
                  <a:pt x="1402526" y="771258"/>
                </a:lnTo>
                <a:lnTo>
                  <a:pt x="1362386" y="792713"/>
                </a:lnTo>
                <a:lnTo>
                  <a:pt x="1318833" y="805925"/>
                </a:lnTo>
                <a:lnTo>
                  <a:pt x="1273539" y="810386"/>
                </a:lnTo>
                <a:lnTo>
                  <a:pt x="1581911" y="810386"/>
                </a:lnTo>
                <a:lnTo>
                  <a:pt x="1581911" y="67555"/>
                </a:lnTo>
              </a:path>
              <a:path w="1581911" h="896111">
                <a:moveTo>
                  <a:pt x="0" y="810386"/>
                </a:moveTo>
                <a:lnTo>
                  <a:pt x="0" y="896111"/>
                </a:lnTo>
                <a:lnTo>
                  <a:pt x="1581911" y="896111"/>
                </a:lnTo>
                <a:lnTo>
                  <a:pt x="1581911" y="810386"/>
                </a:lnTo>
              </a:path>
            </a:pathLst>
          </a:custGeom>
          <a:solidFill>
            <a:srgbClr val="000000"/>
          </a:solidFill>
        </p:spPr>
        <p:txBody>
          <a:bodyPr wrap="square" lIns="0" tIns="0" rIns="0" bIns="0" rtlCol="0">
            <a:noAutofit/>
          </a:bodyPr>
          <a:lstStyle/>
          <a:p>
            <a:endParaRPr sz="1721"/>
          </a:p>
        </p:txBody>
      </p:sp>
      <p:sp>
        <p:nvSpPr>
          <p:cNvPr id="66" name="object 66"/>
          <p:cNvSpPr/>
          <p:nvPr/>
        </p:nvSpPr>
        <p:spPr>
          <a:xfrm>
            <a:off x="10219125" y="1650814"/>
            <a:ext cx="1338870" cy="717744"/>
          </a:xfrm>
          <a:custGeom>
            <a:avLst/>
            <a:gdLst/>
            <a:ahLst/>
            <a:cxnLst/>
            <a:rect l="l" t="t" r="r" b="b"/>
            <a:pathLst>
              <a:path w="1478279" h="792479">
                <a:moveTo>
                  <a:pt x="0" y="0"/>
                </a:moveTo>
                <a:lnTo>
                  <a:pt x="0" y="15620"/>
                </a:lnTo>
                <a:lnTo>
                  <a:pt x="1478279" y="15620"/>
                </a:lnTo>
                <a:lnTo>
                  <a:pt x="1478279" y="0"/>
                </a:lnTo>
                <a:lnTo>
                  <a:pt x="0" y="0"/>
                </a:lnTo>
                <a:close/>
              </a:path>
              <a:path w="1478279" h="792479">
                <a:moveTo>
                  <a:pt x="0" y="15620"/>
                </a:moveTo>
                <a:lnTo>
                  <a:pt x="0" y="15620"/>
                </a:lnTo>
                <a:lnTo>
                  <a:pt x="0" y="758570"/>
                </a:lnTo>
                <a:lnTo>
                  <a:pt x="1221723" y="758570"/>
                </a:lnTo>
                <a:lnTo>
                  <a:pt x="249879" y="758452"/>
                </a:lnTo>
                <a:lnTo>
                  <a:pt x="212022" y="754109"/>
                </a:lnTo>
                <a:lnTo>
                  <a:pt x="168468" y="740897"/>
                </a:lnTo>
                <a:lnTo>
                  <a:pt x="128327" y="719442"/>
                </a:lnTo>
                <a:lnTo>
                  <a:pt x="93146" y="690569"/>
                </a:lnTo>
                <a:lnTo>
                  <a:pt x="64271" y="655386"/>
                </a:lnTo>
                <a:lnTo>
                  <a:pt x="42816" y="615247"/>
                </a:lnTo>
                <a:lnTo>
                  <a:pt x="29604" y="571693"/>
                </a:lnTo>
                <a:lnTo>
                  <a:pt x="25145" y="526399"/>
                </a:lnTo>
                <a:lnTo>
                  <a:pt x="25264" y="240354"/>
                </a:lnTo>
                <a:lnTo>
                  <a:pt x="29605" y="202498"/>
                </a:lnTo>
                <a:lnTo>
                  <a:pt x="42817" y="158944"/>
                </a:lnTo>
                <a:lnTo>
                  <a:pt x="64272" y="118805"/>
                </a:lnTo>
                <a:lnTo>
                  <a:pt x="93146" y="83622"/>
                </a:lnTo>
                <a:lnTo>
                  <a:pt x="128327" y="54748"/>
                </a:lnTo>
                <a:lnTo>
                  <a:pt x="168468" y="33293"/>
                </a:lnTo>
                <a:lnTo>
                  <a:pt x="212022" y="20081"/>
                </a:lnTo>
                <a:lnTo>
                  <a:pt x="244590" y="15968"/>
                </a:lnTo>
                <a:lnTo>
                  <a:pt x="257317" y="15620"/>
                </a:lnTo>
              </a:path>
              <a:path w="1478279" h="792479">
                <a:moveTo>
                  <a:pt x="257317" y="15620"/>
                </a:moveTo>
                <a:lnTo>
                  <a:pt x="1229160" y="15739"/>
                </a:lnTo>
                <a:lnTo>
                  <a:pt x="1267017" y="20081"/>
                </a:lnTo>
                <a:lnTo>
                  <a:pt x="1310570" y="33293"/>
                </a:lnTo>
                <a:lnTo>
                  <a:pt x="1350710" y="54748"/>
                </a:lnTo>
                <a:lnTo>
                  <a:pt x="1385893" y="83622"/>
                </a:lnTo>
                <a:lnTo>
                  <a:pt x="1414766" y="118805"/>
                </a:lnTo>
                <a:lnTo>
                  <a:pt x="1436221" y="158944"/>
                </a:lnTo>
                <a:lnTo>
                  <a:pt x="1449433" y="202498"/>
                </a:lnTo>
                <a:lnTo>
                  <a:pt x="1453895" y="247792"/>
                </a:lnTo>
                <a:lnTo>
                  <a:pt x="1453777" y="533836"/>
                </a:lnTo>
                <a:lnTo>
                  <a:pt x="1449433" y="571693"/>
                </a:lnTo>
                <a:lnTo>
                  <a:pt x="1436221" y="615247"/>
                </a:lnTo>
                <a:lnTo>
                  <a:pt x="1414766" y="655386"/>
                </a:lnTo>
                <a:lnTo>
                  <a:pt x="1385893" y="690569"/>
                </a:lnTo>
                <a:lnTo>
                  <a:pt x="1350710" y="719442"/>
                </a:lnTo>
                <a:lnTo>
                  <a:pt x="1310570" y="740897"/>
                </a:lnTo>
                <a:lnTo>
                  <a:pt x="1267017" y="754109"/>
                </a:lnTo>
                <a:lnTo>
                  <a:pt x="1221723" y="758570"/>
                </a:lnTo>
                <a:lnTo>
                  <a:pt x="1478279" y="758570"/>
                </a:lnTo>
                <a:lnTo>
                  <a:pt x="1478279" y="15739"/>
                </a:lnTo>
              </a:path>
              <a:path w="1478279" h="792479">
                <a:moveTo>
                  <a:pt x="0" y="758570"/>
                </a:moveTo>
                <a:lnTo>
                  <a:pt x="0" y="792479"/>
                </a:lnTo>
                <a:lnTo>
                  <a:pt x="1478279" y="792479"/>
                </a:lnTo>
                <a:lnTo>
                  <a:pt x="1478279" y="758570"/>
                </a:lnTo>
              </a:path>
            </a:pathLst>
          </a:custGeom>
          <a:solidFill>
            <a:srgbClr val="000000"/>
          </a:solidFill>
        </p:spPr>
        <p:txBody>
          <a:bodyPr wrap="square" lIns="0" tIns="0" rIns="0" bIns="0" rtlCol="0">
            <a:noAutofit/>
          </a:bodyPr>
          <a:lstStyle/>
          <a:p>
            <a:endParaRPr sz="1721"/>
          </a:p>
        </p:txBody>
      </p:sp>
      <p:sp>
        <p:nvSpPr>
          <p:cNvPr id="67" name="object 67"/>
          <p:cNvSpPr/>
          <p:nvPr/>
        </p:nvSpPr>
        <p:spPr>
          <a:xfrm>
            <a:off x="10208082" y="1648053"/>
            <a:ext cx="1360955" cy="739829"/>
          </a:xfrm>
          <a:custGeom>
            <a:avLst/>
            <a:gdLst/>
            <a:ahLst/>
            <a:cxnLst/>
            <a:rect l="l" t="t" r="r" b="b"/>
            <a:pathLst>
              <a:path w="1502663" h="816863">
                <a:moveTo>
                  <a:pt x="0" y="0"/>
                </a:moveTo>
                <a:lnTo>
                  <a:pt x="0" y="18668"/>
                </a:lnTo>
                <a:lnTo>
                  <a:pt x="1502663" y="18668"/>
                </a:lnTo>
                <a:lnTo>
                  <a:pt x="1502663" y="0"/>
                </a:lnTo>
                <a:lnTo>
                  <a:pt x="0" y="0"/>
                </a:lnTo>
                <a:close/>
              </a:path>
              <a:path w="1502663" h="816863">
                <a:moveTo>
                  <a:pt x="0" y="18668"/>
                </a:moveTo>
                <a:lnTo>
                  <a:pt x="0" y="18668"/>
                </a:lnTo>
                <a:lnTo>
                  <a:pt x="0" y="761618"/>
                </a:lnTo>
                <a:lnTo>
                  <a:pt x="1233915" y="761618"/>
                </a:lnTo>
                <a:lnTo>
                  <a:pt x="262071" y="761500"/>
                </a:lnTo>
                <a:lnTo>
                  <a:pt x="224214" y="757157"/>
                </a:lnTo>
                <a:lnTo>
                  <a:pt x="180660" y="743945"/>
                </a:lnTo>
                <a:lnTo>
                  <a:pt x="140519" y="722490"/>
                </a:lnTo>
                <a:lnTo>
                  <a:pt x="105338" y="693617"/>
                </a:lnTo>
                <a:lnTo>
                  <a:pt x="76463" y="658434"/>
                </a:lnTo>
                <a:lnTo>
                  <a:pt x="55008" y="618295"/>
                </a:lnTo>
                <a:lnTo>
                  <a:pt x="41796" y="574741"/>
                </a:lnTo>
                <a:lnTo>
                  <a:pt x="37337" y="529447"/>
                </a:lnTo>
                <a:lnTo>
                  <a:pt x="37456" y="243402"/>
                </a:lnTo>
                <a:lnTo>
                  <a:pt x="41797" y="205546"/>
                </a:lnTo>
                <a:lnTo>
                  <a:pt x="55009" y="161992"/>
                </a:lnTo>
                <a:lnTo>
                  <a:pt x="76464" y="121853"/>
                </a:lnTo>
                <a:lnTo>
                  <a:pt x="105338" y="86670"/>
                </a:lnTo>
                <a:lnTo>
                  <a:pt x="140519" y="57796"/>
                </a:lnTo>
                <a:lnTo>
                  <a:pt x="180660" y="36341"/>
                </a:lnTo>
                <a:lnTo>
                  <a:pt x="224214" y="23129"/>
                </a:lnTo>
                <a:lnTo>
                  <a:pt x="256782" y="19016"/>
                </a:lnTo>
                <a:lnTo>
                  <a:pt x="269509" y="18668"/>
                </a:lnTo>
              </a:path>
              <a:path w="1502663" h="816863">
                <a:moveTo>
                  <a:pt x="269509" y="18668"/>
                </a:moveTo>
                <a:lnTo>
                  <a:pt x="1241352" y="18787"/>
                </a:lnTo>
                <a:lnTo>
                  <a:pt x="1279209" y="23129"/>
                </a:lnTo>
                <a:lnTo>
                  <a:pt x="1322762" y="36341"/>
                </a:lnTo>
                <a:lnTo>
                  <a:pt x="1362902" y="57796"/>
                </a:lnTo>
                <a:lnTo>
                  <a:pt x="1398085" y="86670"/>
                </a:lnTo>
                <a:lnTo>
                  <a:pt x="1426958" y="121853"/>
                </a:lnTo>
                <a:lnTo>
                  <a:pt x="1448413" y="161992"/>
                </a:lnTo>
                <a:lnTo>
                  <a:pt x="1461625" y="205546"/>
                </a:lnTo>
                <a:lnTo>
                  <a:pt x="1466087" y="250840"/>
                </a:lnTo>
                <a:lnTo>
                  <a:pt x="1465969" y="536884"/>
                </a:lnTo>
                <a:lnTo>
                  <a:pt x="1461625" y="574741"/>
                </a:lnTo>
                <a:lnTo>
                  <a:pt x="1448413" y="618295"/>
                </a:lnTo>
                <a:lnTo>
                  <a:pt x="1426958" y="658434"/>
                </a:lnTo>
                <a:lnTo>
                  <a:pt x="1398085" y="693617"/>
                </a:lnTo>
                <a:lnTo>
                  <a:pt x="1362902" y="722490"/>
                </a:lnTo>
                <a:lnTo>
                  <a:pt x="1322762" y="743945"/>
                </a:lnTo>
                <a:lnTo>
                  <a:pt x="1279209" y="757157"/>
                </a:lnTo>
                <a:lnTo>
                  <a:pt x="1233915" y="761618"/>
                </a:lnTo>
                <a:lnTo>
                  <a:pt x="1502663" y="761618"/>
                </a:lnTo>
                <a:lnTo>
                  <a:pt x="1502663" y="18787"/>
                </a:lnTo>
              </a:path>
              <a:path w="1502663" h="816863">
                <a:moveTo>
                  <a:pt x="0" y="761618"/>
                </a:moveTo>
                <a:lnTo>
                  <a:pt x="0" y="816863"/>
                </a:lnTo>
                <a:lnTo>
                  <a:pt x="1502663" y="816863"/>
                </a:lnTo>
                <a:lnTo>
                  <a:pt x="1502663" y="761618"/>
                </a:lnTo>
              </a:path>
            </a:pathLst>
          </a:custGeom>
          <a:solidFill>
            <a:srgbClr val="000000"/>
          </a:solidFill>
        </p:spPr>
        <p:txBody>
          <a:bodyPr wrap="square" lIns="0" tIns="0" rIns="0" bIns="0" rtlCol="0">
            <a:noAutofit/>
          </a:bodyPr>
          <a:lstStyle/>
          <a:p>
            <a:endParaRPr sz="1721"/>
          </a:p>
        </p:txBody>
      </p:sp>
      <p:sp>
        <p:nvSpPr>
          <p:cNvPr id="68" name="object 68"/>
          <p:cNvSpPr/>
          <p:nvPr/>
        </p:nvSpPr>
        <p:spPr>
          <a:xfrm>
            <a:off x="10246213" y="1669274"/>
            <a:ext cx="1285384" cy="664259"/>
          </a:xfrm>
          <a:custGeom>
            <a:avLst/>
            <a:gdLst/>
            <a:ahLst/>
            <a:cxnLst/>
            <a:rect l="l" t="t" r="r" b="b"/>
            <a:pathLst>
              <a:path w="1419224" h="733424">
                <a:moveTo>
                  <a:pt x="359" y="209193"/>
                </a:move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02718" y="0"/>
                </a:lnTo>
                <a:lnTo>
                  <a:pt x="1239055" y="4300"/>
                </a:lnTo>
                <a:lnTo>
                  <a:pt x="1246245" y="5731"/>
                </a:lnTo>
                <a:lnTo>
                  <a:pt x="1253348" y="7510"/>
                </a:lnTo>
                <a:lnTo>
                  <a:pt x="1260364" y="9638"/>
                </a:lnTo>
                <a:lnTo>
                  <a:pt x="1267379" y="11766"/>
                </a:lnTo>
                <a:lnTo>
                  <a:pt x="1274273" y="14233"/>
                </a:lnTo>
                <a:lnTo>
                  <a:pt x="1281046" y="17038"/>
                </a:lnTo>
                <a:lnTo>
                  <a:pt x="1287819" y="19844"/>
                </a:lnTo>
                <a:lnTo>
                  <a:pt x="1294438" y="22974"/>
                </a:lnTo>
                <a:lnTo>
                  <a:pt x="1300903" y="26430"/>
                </a:lnTo>
                <a:lnTo>
                  <a:pt x="1307368" y="29886"/>
                </a:lnTo>
                <a:lnTo>
                  <a:pt x="1313649" y="33650"/>
                </a:lnTo>
                <a:lnTo>
                  <a:pt x="1319744" y="37723"/>
                </a:lnTo>
                <a:lnTo>
                  <a:pt x="1325840" y="41796"/>
                </a:lnTo>
                <a:lnTo>
                  <a:pt x="1331721" y="46158"/>
                </a:lnTo>
                <a:lnTo>
                  <a:pt x="1337388" y="50808"/>
                </a:lnTo>
                <a:lnTo>
                  <a:pt x="1343055" y="55459"/>
                </a:lnTo>
                <a:lnTo>
                  <a:pt x="1348480" y="60376"/>
                </a:lnTo>
                <a:lnTo>
                  <a:pt x="1353664" y="65560"/>
                </a:lnTo>
                <a:lnTo>
                  <a:pt x="1358848" y="70744"/>
                </a:lnTo>
                <a:lnTo>
                  <a:pt x="1363765" y="76169"/>
                </a:lnTo>
                <a:lnTo>
                  <a:pt x="1368416" y="81836"/>
                </a:lnTo>
                <a:lnTo>
                  <a:pt x="1373066" y="87503"/>
                </a:lnTo>
                <a:lnTo>
                  <a:pt x="1377428" y="93384"/>
                </a:lnTo>
                <a:lnTo>
                  <a:pt x="1381501" y="99480"/>
                </a:lnTo>
                <a:lnTo>
                  <a:pt x="1385574" y="105575"/>
                </a:lnTo>
                <a:lnTo>
                  <a:pt x="1389338" y="111855"/>
                </a:lnTo>
                <a:lnTo>
                  <a:pt x="1392794" y="118321"/>
                </a:lnTo>
                <a:lnTo>
                  <a:pt x="1396250" y="124786"/>
                </a:lnTo>
                <a:lnTo>
                  <a:pt x="1399380" y="131405"/>
                </a:lnTo>
                <a:lnTo>
                  <a:pt x="1402186" y="138178"/>
                </a:lnTo>
                <a:lnTo>
                  <a:pt x="1404991" y="144951"/>
                </a:lnTo>
                <a:lnTo>
                  <a:pt x="1407458" y="151845"/>
                </a:lnTo>
                <a:lnTo>
                  <a:pt x="1409586" y="158860"/>
                </a:lnTo>
                <a:lnTo>
                  <a:pt x="1411714" y="165876"/>
                </a:lnTo>
                <a:lnTo>
                  <a:pt x="1413493" y="172978"/>
                </a:lnTo>
                <a:lnTo>
                  <a:pt x="1414923" y="180168"/>
                </a:lnTo>
                <a:lnTo>
                  <a:pt x="1416354" y="187359"/>
                </a:lnTo>
                <a:lnTo>
                  <a:pt x="1417428" y="194601"/>
                </a:lnTo>
                <a:lnTo>
                  <a:pt x="1418147" y="201897"/>
                </a:lnTo>
                <a:lnTo>
                  <a:pt x="1418865" y="209193"/>
                </a:lnTo>
                <a:lnTo>
                  <a:pt x="1419224" y="216506"/>
                </a:lnTo>
                <a:lnTo>
                  <a:pt x="1419224" y="516918"/>
                </a:lnTo>
                <a:lnTo>
                  <a:pt x="1418147" y="531527"/>
                </a:lnTo>
                <a:lnTo>
                  <a:pt x="1416354" y="546065"/>
                </a:lnTo>
                <a:lnTo>
                  <a:pt x="1414923" y="553255"/>
                </a:lnTo>
                <a:lnTo>
                  <a:pt x="1413493" y="560446"/>
                </a:lnTo>
                <a:lnTo>
                  <a:pt x="1411714" y="567548"/>
                </a:lnTo>
                <a:lnTo>
                  <a:pt x="1409586" y="574564"/>
                </a:lnTo>
                <a:lnTo>
                  <a:pt x="1407458" y="581579"/>
                </a:lnTo>
                <a:lnTo>
                  <a:pt x="1404991" y="588473"/>
                </a:lnTo>
                <a:lnTo>
                  <a:pt x="1402186" y="595246"/>
                </a:lnTo>
                <a:lnTo>
                  <a:pt x="1399380" y="602019"/>
                </a:lnTo>
                <a:lnTo>
                  <a:pt x="1396250" y="608638"/>
                </a:lnTo>
                <a:lnTo>
                  <a:pt x="1392794" y="615103"/>
                </a:lnTo>
                <a:lnTo>
                  <a:pt x="1389338" y="621569"/>
                </a:lnTo>
                <a:lnTo>
                  <a:pt x="1385574" y="627849"/>
                </a:lnTo>
                <a:lnTo>
                  <a:pt x="1381501" y="633944"/>
                </a:lnTo>
                <a:lnTo>
                  <a:pt x="1377428" y="640040"/>
                </a:lnTo>
                <a:lnTo>
                  <a:pt x="1373066" y="645921"/>
                </a:lnTo>
                <a:lnTo>
                  <a:pt x="1368416" y="651588"/>
                </a:lnTo>
                <a:lnTo>
                  <a:pt x="1363765" y="657255"/>
                </a:lnTo>
                <a:lnTo>
                  <a:pt x="1358848" y="662680"/>
                </a:lnTo>
                <a:lnTo>
                  <a:pt x="1353664" y="667864"/>
                </a:lnTo>
                <a:lnTo>
                  <a:pt x="1348480" y="673048"/>
                </a:lnTo>
                <a:lnTo>
                  <a:pt x="1343055" y="677965"/>
                </a:lnTo>
                <a:lnTo>
                  <a:pt x="1337388" y="682616"/>
                </a:lnTo>
                <a:lnTo>
                  <a:pt x="1331721" y="687266"/>
                </a:lnTo>
                <a:lnTo>
                  <a:pt x="1325840" y="691628"/>
                </a:lnTo>
                <a:lnTo>
                  <a:pt x="1319744" y="695701"/>
                </a:lnTo>
                <a:lnTo>
                  <a:pt x="1313649" y="699774"/>
                </a:lnTo>
                <a:lnTo>
                  <a:pt x="1307368" y="703538"/>
                </a:lnTo>
                <a:lnTo>
                  <a:pt x="1300903" y="706994"/>
                </a:lnTo>
                <a:lnTo>
                  <a:pt x="1294438" y="710450"/>
                </a:lnTo>
                <a:lnTo>
                  <a:pt x="1287819" y="713580"/>
                </a:lnTo>
                <a:lnTo>
                  <a:pt x="1281046" y="716386"/>
                </a:lnTo>
                <a:lnTo>
                  <a:pt x="1274273" y="719191"/>
                </a:lnTo>
                <a:lnTo>
                  <a:pt x="1267379" y="721658"/>
                </a:lnTo>
                <a:lnTo>
                  <a:pt x="1260364" y="723786"/>
                </a:lnTo>
                <a:lnTo>
                  <a:pt x="1253348" y="725914"/>
                </a:lnTo>
                <a:lnTo>
                  <a:pt x="1246245" y="727693"/>
                </a:lnTo>
                <a:lnTo>
                  <a:pt x="1239055" y="729123"/>
                </a:lnTo>
                <a:lnTo>
                  <a:pt x="1231865" y="730554"/>
                </a:lnTo>
                <a:lnTo>
                  <a:pt x="1224623" y="731628"/>
                </a:lnTo>
                <a:lnTo>
                  <a:pt x="1217327" y="732347"/>
                </a:lnTo>
                <a:lnTo>
                  <a:pt x="1210031" y="733065"/>
                </a:lnTo>
                <a:lnTo>
                  <a:pt x="120271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4300" y="553255"/>
                </a:lnTo>
                <a:lnTo>
                  <a:pt x="1796" y="538823"/>
                </a:lnTo>
                <a:lnTo>
                  <a:pt x="359" y="524231"/>
                </a:lnTo>
                <a:lnTo>
                  <a:pt x="0" y="516918"/>
                </a:lnTo>
                <a:lnTo>
                  <a:pt x="0" y="216506"/>
                </a:lnTo>
                <a:lnTo>
                  <a:pt x="359" y="209193"/>
                </a:lnTo>
                <a:close/>
              </a:path>
            </a:pathLst>
          </a:custGeom>
          <a:solidFill>
            <a:srgbClr val="FFFFFF"/>
          </a:solidFill>
        </p:spPr>
        <p:txBody>
          <a:bodyPr wrap="square" lIns="0" tIns="0" rIns="0" bIns="0" rtlCol="0">
            <a:noAutofit/>
          </a:bodyPr>
          <a:lstStyle/>
          <a:p>
            <a:endParaRPr sz="1721"/>
          </a:p>
        </p:txBody>
      </p:sp>
      <p:sp>
        <p:nvSpPr>
          <p:cNvPr id="69" name="object 69"/>
          <p:cNvSpPr/>
          <p:nvPr/>
        </p:nvSpPr>
        <p:spPr>
          <a:xfrm>
            <a:off x="10246213" y="1669274"/>
            <a:ext cx="1285384" cy="664259"/>
          </a:xfrm>
          <a:custGeom>
            <a:avLst/>
            <a:gdLst/>
            <a:ahLst/>
            <a:cxnLst/>
            <a:rect l="l" t="t" r="r" b="b"/>
            <a:pathLst>
              <a:path w="1419224"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195387" y="0"/>
                </a:lnTo>
                <a:lnTo>
                  <a:pt x="1239055" y="4300"/>
                </a:lnTo>
                <a:lnTo>
                  <a:pt x="1246245" y="5731"/>
                </a:lnTo>
                <a:lnTo>
                  <a:pt x="1253348" y="7510"/>
                </a:lnTo>
                <a:lnTo>
                  <a:pt x="1260364" y="9638"/>
                </a:lnTo>
                <a:lnTo>
                  <a:pt x="1267379" y="11766"/>
                </a:lnTo>
                <a:lnTo>
                  <a:pt x="1274273" y="14233"/>
                </a:lnTo>
                <a:lnTo>
                  <a:pt x="1281046" y="17038"/>
                </a:lnTo>
                <a:lnTo>
                  <a:pt x="1287819" y="19844"/>
                </a:lnTo>
                <a:lnTo>
                  <a:pt x="1294438" y="22974"/>
                </a:lnTo>
                <a:lnTo>
                  <a:pt x="1300903" y="26430"/>
                </a:lnTo>
                <a:lnTo>
                  <a:pt x="1307368" y="29886"/>
                </a:lnTo>
                <a:lnTo>
                  <a:pt x="1313649" y="33650"/>
                </a:lnTo>
                <a:lnTo>
                  <a:pt x="1319744" y="37723"/>
                </a:lnTo>
                <a:lnTo>
                  <a:pt x="1325840" y="41796"/>
                </a:lnTo>
                <a:lnTo>
                  <a:pt x="1331721" y="46158"/>
                </a:lnTo>
                <a:lnTo>
                  <a:pt x="1337388" y="50808"/>
                </a:lnTo>
                <a:lnTo>
                  <a:pt x="1343055" y="55459"/>
                </a:lnTo>
                <a:lnTo>
                  <a:pt x="1348480" y="60376"/>
                </a:lnTo>
                <a:lnTo>
                  <a:pt x="1353664" y="65560"/>
                </a:lnTo>
                <a:lnTo>
                  <a:pt x="1358848" y="70744"/>
                </a:lnTo>
                <a:lnTo>
                  <a:pt x="1363765" y="76169"/>
                </a:lnTo>
                <a:lnTo>
                  <a:pt x="1368416" y="81836"/>
                </a:lnTo>
                <a:lnTo>
                  <a:pt x="1373066" y="87503"/>
                </a:lnTo>
                <a:lnTo>
                  <a:pt x="1377428" y="93384"/>
                </a:lnTo>
                <a:lnTo>
                  <a:pt x="1381501" y="99480"/>
                </a:lnTo>
                <a:lnTo>
                  <a:pt x="1385574" y="105575"/>
                </a:lnTo>
                <a:lnTo>
                  <a:pt x="1389338" y="111855"/>
                </a:lnTo>
                <a:lnTo>
                  <a:pt x="1392794" y="118321"/>
                </a:lnTo>
                <a:lnTo>
                  <a:pt x="1396250" y="124786"/>
                </a:lnTo>
                <a:lnTo>
                  <a:pt x="1399380" y="131405"/>
                </a:lnTo>
                <a:lnTo>
                  <a:pt x="1402186" y="138178"/>
                </a:lnTo>
                <a:lnTo>
                  <a:pt x="1404991" y="144951"/>
                </a:lnTo>
                <a:lnTo>
                  <a:pt x="1407458" y="151845"/>
                </a:lnTo>
                <a:lnTo>
                  <a:pt x="1409586" y="158860"/>
                </a:lnTo>
                <a:lnTo>
                  <a:pt x="1411714" y="165876"/>
                </a:lnTo>
                <a:lnTo>
                  <a:pt x="1413493" y="172978"/>
                </a:lnTo>
                <a:lnTo>
                  <a:pt x="1414923" y="180168"/>
                </a:lnTo>
                <a:lnTo>
                  <a:pt x="1416354" y="187359"/>
                </a:lnTo>
                <a:lnTo>
                  <a:pt x="1417428" y="194601"/>
                </a:lnTo>
                <a:lnTo>
                  <a:pt x="1418147" y="201897"/>
                </a:lnTo>
                <a:lnTo>
                  <a:pt x="1418865" y="209193"/>
                </a:lnTo>
                <a:lnTo>
                  <a:pt x="1419224" y="216506"/>
                </a:lnTo>
                <a:lnTo>
                  <a:pt x="1419224" y="223837"/>
                </a:lnTo>
                <a:lnTo>
                  <a:pt x="1419224" y="509587"/>
                </a:lnTo>
                <a:lnTo>
                  <a:pt x="1419224" y="516918"/>
                </a:lnTo>
                <a:lnTo>
                  <a:pt x="1418865" y="524231"/>
                </a:lnTo>
                <a:lnTo>
                  <a:pt x="1418147" y="531527"/>
                </a:lnTo>
                <a:lnTo>
                  <a:pt x="1417428" y="538823"/>
                </a:lnTo>
                <a:lnTo>
                  <a:pt x="1416354" y="546065"/>
                </a:lnTo>
                <a:lnTo>
                  <a:pt x="1414923" y="553255"/>
                </a:lnTo>
                <a:lnTo>
                  <a:pt x="1413493" y="560446"/>
                </a:lnTo>
                <a:lnTo>
                  <a:pt x="1411714" y="567548"/>
                </a:lnTo>
                <a:lnTo>
                  <a:pt x="1409586" y="574564"/>
                </a:lnTo>
                <a:lnTo>
                  <a:pt x="1407458" y="581579"/>
                </a:lnTo>
                <a:lnTo>
                  <a:pt x="1404991" y="588473"/>
                </a:lnTo>
                <a:lnTo>
                  <a:pt x="1402186" y="595246"/>
                </a:lnTo>
                <a:lnTo>
                  <a:pt x="1399380" y="602019"/>
                </a:lnTo>
                <a:lnTo>
                  <a:pt x="1396250" y="608638"/>
                </a:lnTo>
                <a:lnTo>
                  <a:pt x="1392794" y="615103"/>
                </a:lnTo>
                <a:lnTo>
                  <a:pt x="1389338" y="621569"/>
                </a:lnTo>
                <a:lnTo>
                  <a:pt x="1385574" y="627849"/>
                </a:lnTo>
                <a:lnTo>
                  <a:pt x="1381501" y="633944"/>
                </a:lnTo>
                <a:lnTo>
                  <a:pt x="1377428" y="640040"/>
                </a:lnTo>
                <a:lnTo>
                  <a:pt x="1373066" y="645921"/>
                </a:lnTo>
                <a:lnTo>
                  <a:pt x="1368416" y="651588"/>
                </a:lnTo>
                <a:lnTo>
                  <a:pt x="1363765" y="657255"/>
                </a:lnTo>
                <a:lnTo>
                  <a:pt x="1358848" y="662680"/>
                </a:lnTo>
                <a:lnTo>
                  <a:pt x="1353664" y="667864"/>
                </a:lnTo>
                <a:lnTo>
                  <a:pt x="1348480" y="673048"/>
                </a:lnTo>
                <a:lnTo>
                  <a:pt x="1343055" y="677965"/>
                </a:lnTo>
                <a:lnTo>
                  <a:pt x="1337388" y="682616"/>
                </a:lnTo>
                <a:lnTo>
                  <a:pt x="1331721" y="687266"/>
                </a:lnTo>
                <a:lnTo>
                  <a:pt x="1325840" y="691628"/>
                </a:lnTo>
                <a:lnTo>
                  <a:pt x="1319744" y="695701"/>
                </a:lnTo>
                <a:lnTo>
                  <a:pt x="1313649" y="699774"/>
                </a:lnTo>
                <a:lnTo>
                  <a:pt x="1307368" y="703538"/>
                </a:lnTo>
                <a:lnTo>
                  <a:pt x="1300903" y="706994"/>
                </a:lnTo>
                <a:lnTo>
                  <a:pt x="1294438" y="710450"/>
                </a:lnTo>
                <a:lnTo>
                  <a:pt x="1287819" y="713580"/>
                </a:lnTo>
                <a:lnTo>
                  <a:pt x="1281046" y="716386"/>
                </a:lnTo>
                <a:lnTo>
                  <a:pt x="1274273" y="719191"/>
                </a:lnTo>
                <a:lnTo>
                  <a:pt x="1267379" y="721658"/>
                </a:lnTo>
                <a:lnTo>
                  <a:pt x="1260364" y="723786"/>
                </a:lnTo>
                <a:lnTo>
                  <a:pt x="1253348" y="725914"/>
                </a:lnTo>
                <a:lnTo>
                  <a:pt x="1246245" y="727693"/>
                </a:lnTo>
                <a:lnTo>
                  <a:pt x="1239055" y="729123"/>
                </a:lnTo>
                <a:lnTo>
                  <a:pt x="1231865" y="730554"/>
                </a:lnTo>
                <a:lnTo>
                  <a:pt x="1224623" y="731628"/>
                </a:lnTo>
                <a:lnTo>
                  <a:pt x="1217327" y="732347"/>
                </a:lnTo>
                <a:lnTo>
                  <a:pt x="1210031" y="733065"/>
                </a:lnTo>
                <a:lnTo>
                  <a:pt x="1202718" y="733424"/>
                </a:lnTo>
                <a:lnTo>
                  <a:pt x="119538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000000"/>
            </a:solidFill>
          </a:ln>
        </p:spPr>
        <p:txBody>
          <a:bodyPr wrap="square" lIns="0" tIns="0" rIns="0" bIns="0" rtlCol="0">
            <a:noAutofit/>
          </a:bodyPr>
          <a:lstStyle/>
          <a:p>
            <a:endParaRPr sz="1721"/>
          </a:p>
        </p:txBody>
      </p:sp>
      <p:sp>
        <p:nvSpPr>
          <p:cNvPr id="70" name="object 70"/>
          <p:cNvSpPr/>
          <p:nvPr/>
        </p:nvSpPr>
        <p:spPr>
          <a:xfrm>
            <a:off x="10172195" y="2415489"/>
            <a:ext cx="1485180" cy="811603"/>
          </a:xfrm>
          <a:custGeom>
            <a:avLst/>
            <a:gdLst/>
            <a:ahLst/>
            <a:cxnLst/>
            <a:rect l="l" t="t" r="r" b="b"/>
            <a:pathLst>
              <a:path w="1639823" h="896111">
                <a:moveTo>
                  <a:pt x="0" y="0"/>
                </a:moveTo>
                <a:lnTo>
                  <a:pt x="0" y="66674"/>
                </a:lnTo>
                <a:lnTo>
                  <a:pt x="1639823" y="66674"/>
                </a:lnTo>
                <a:lnTo>
                  <a:pt x="1639823" y="0"/>
                </a:lnTo>
                <a:lnTo>
                  <a:pt x="0" y="0"/>
                </a:lnTo>
                <a:close/>
              </a:path>
              <a:path w="1639823" h="896111">
                <a:moveTo>
                  <a:pt x="0" y="66674"/>
                </a:moveTo>
                <a:lnTo>
                  <a:pt x="0" y="66674"/>
                </a:lnTo>
                <a:lnTo>
                  <a:pt x="0" y="809624"/>
                </a:lnTo>
                <a:lnTo>
                  <a:pt x="1330689" y="809624"/>
                </a:lnTo>
                <a:lnTo>
                  <a:pt x="301695" y="809506"/>
                </a:lnTo>
                <a:lnTo>
                  <a:pt x="263838" y="805163"/>
                </a:lnTo>
                <a:lnTo>
                  <a:pt x="220284" y="791951"/>
                </a:lnTo>
                <a:lnTo>
                  <a:pt x="180143" y="770496"/>
                </a:lnTo>
                <a:lnTo>
                  <a:pt x="144962" y="741623"/>
                </a:lnTo>
                <a:lnTo>
                  <a:pt x="116087" y="706440"/>
                </a:lnTo>
                <a:lnTo>
                  <a:pt x="94632" y="666300"/>
                </a:lnTo>
                <a:lnTo>
                  <a:pt x="81420" y="622747"/>
                </a:lnTo>
                <a:lnTo>
                  <a:pt x="76961" y="577453"/>
                </a:lnTo>
                <a:lnTo>
                  <a:pt x="77080" y="291408"/>
                </a:lnTo>
                <a:lnTo>
                  <a:pt x="81421" y="253552"/>
                </a:lnTo>
                <a:lnTo>
                  <a:pt x="94633" y="209998"/>
                </a:lnTo>
                <a:lnTo>
                  <a:pt x="116088" y="169858"/>
                </a:lnTo>
                <a:lnTo>
                  <a:pt x="144962" y="134676"/>
                </a:lnTo>
                <a:lnTo>
                  <a:pt x="180143" y="105802"/>
                </a:lnTo>
                <a:lnTo>
                  <a:pt x="220284" y="84347"/>
                </a:lnTo>
                <a:lnTo>
                  <a:pt x="263838" y="71135"/>
                </a:lnTo>
                <a:lnTo>
                  <a:pt x="296406" y="67022"/>
                </a:lnTo>
                <a:lnTo>
                  <a:pt x="309133" y="66674"/>
                </a:lnTo>
              </a:path>
              <a:path w="1639823" h="896111">
                <a:moveTo>
                  <a:pt x="309133" y="66674"/>
                </a:moveTo>
                <a:lnTo>
                  <a:pt x="1338127" y="66793"/>
                </a:lnTo>
                <a:lnTo>
                  <a:pt x="1375984" y="71135"/>
                </a:lnTo>
                <a:lnTo>
                  <a:pt x="1419537" y="84347"/>
                </a:lnTo>
                <a:lnTo>
                  <a:pt x="1459676" y="105802"/>
                </a:lnTo>
                <a:lnTo>
                  <a:pt x="1494859" y="134676"/>
                </a:lnTo>
                <a:lnTo>
                  <a:pt x="1523732" y="169858"/>
                </a:lnTo>
                <a:lnTo>
                  <a:pt x="1545187" y="209998"/>
                </a:lnTo>
                <a:lnTo>
                  <a:pt x="1558399" y="253552"/>
                </a:lnTo>
                <a:lnTo>
                  <a:pt x="1562861" y="298846"/>
                </a:lnTo>
                <a:lnTo>
                  <a:pt x="1562743" y="584890"/>
                </a:lnTo>
                <a:lnTo>
                  <a:pt x="1558399" y="622747"/>
                </a:lnTo>
                <a:lnTo>
                  <a:pt x="1545187" y="666300"/>
                </a:lnTo>
                <a:lnTo>
                  <a:pt x="1523732" y="706440"/>
                </a:lnTo>
                <a:lnTo>
                  <a:pt x="1494859" y="741623"/>
                </a:lnTo>
                <a:lnTo>
                  <a:pt x="1459676" y="770496"/>
                </a:lnTo>
                <a:lnTo>
                  <a:pt x="1419537" y="791951"/>
                </a:lnTo>
                <a:lnTo>
                  <a:pt x="1375983" y="805163"/>
                </a:lnTo>
                <a:lnTo>
                  <a:pt x="1330689" y="809624"/>
                </a:lnTo>
                <a:lnTo>
                  <a:pt x="1639823" y="809624"/>
                </a:lnTo>
                <a:lnTo>
                  <a:pt x="1639823" y="66793"/>
                </a:lnTo>
              </a:path>
              <a:path w="1639823" h="896111">
                <a:moveTo>
                  <a:pt x="0" y="809624"/>
                </a:moveTo>
                <a:lnTo>
                  <a:pt x="0" y="896111"/>
                </a:lnTo>
                <a:lnTo>
                  <a:pt x="1639823" y="896111"/>
                </a:lnTo>
                <a:lnTo>
                  <a:pt x="1639823" y="809624"/>
                </a:lnTo>
              </a:path>
            </a:pathLst>
          </a:custGeom>
          <a:solidFill>
            <a:srgbClr val="000000"/>
          </a:solidFill>
        </p:spPr>
        <p:txBody>
          <a:bodyPr wrap="square" lIns="0" tIns="0" rIns="0" bIns="0" rtlCol="0">
            <a:noAutofit/>
          </a:bodyPr>
          <a:lstStyle/>
          <a:p>
            <a:endParaRPr sz="1721"/>
          </a:p>
        </p:txBody>
      </p:sp>
      <p:sp>
        <p:nvSpPr>
          <p:cNvPr id="71" name="object 71"/>
          <p:cNvSpPr/>
          <p:nvPr/>
        </p:nvSpPr>
        <p:spPr>
          <a:xfrm>
            <a:off x="10219124" y="2462418"/>
            <a:ext cx="1391321" cy="717744"/>
          </a:xfrm>
          <a:custGeom>
            <a:avLst/>
            <a:gdLst/>
            <a:ahLst/>
            <a:cxnLst/>
            <a:rect l="l" t="t" r="r" b="b"/>
            <a:pathLst>
              <a:path w="1536191" h="792479">
                <a:moveTo>
                  <a:pt x="0" y="0"/>
                </a:moveTo>
                <a:lnTo>
                  <a:pt x="0" y="14858"/>
                </a:lnTo>
                <a:lnTo>
                  <a:pt x="1536191" y="14858"/>
                </a:lnTo>
                <a:lnTo>
                  <a:pt x="1536191" y="0"/>
                </a:lnTo>
                <a:lnTo>
                  <a:pt x="0" y="0"/>
                </a:lnTo>
                <a:close/>
              </a:path>
              <a:path w="1536191" h="792479">
                <a:moveTo>
                  <a:pt x="0" y="14858"/>
                </a:moveTo>
                <a:lnTo>
                  <a:pt x="0" y="14858"/>
                </a:lnTo>
                <a:lnTo>
                  <a:pt x="0" y="757808"/>
                </a:lnTo>
                <a:lnTo>
                  <a:pt x="1278873" y="757808"/>
                </a:lnTo>
                <a:lnTo>
                  <a:pt x="249879" y="757690"/>
                </a:lnTo>
                <a:lnTo>
                  <a:pt x="212022" y="753347"/>
                </a:lnTo>
                <a:lnTo>
                  <a:pt x="168468" y="740135"/>
                </a:lnTo>
                <a:lnTo>
                  <a:pt x="128327" y="718680"/>
                </a:lnTo>
                <a:lnTo>
                  <a:pt x="93146" y="689807"/>
                </a:lnTo>
                <a:lnTo>
                  <a:pt x="64271" y="654624"/>
                </a:lnTo>
                <a:lnTo>
                  <a:pt x="42816" y="614484"/>
                </a:lnTo>
                <a:lnTo>
                  <a:pt x="29604" y="570931"/>
                </a:lnTo>
                <a:lnTo>
                  <a:pt x="25145" y="525637"/>
                </a:lnTo>
                <a:lnTo>
                  <a:pt x="25264" y="239592"/>
                </a:lnTo>
                <a:lnTo>
                  <a:pt x="29605" y="201736"/>
                </a:lnTo>
                <a:lnTo>
                  <a:pt x="42817" y="158182"/>
                </a:lnTo>
                <a:lnTo>
                  <a:pt x="64272" y="118042"/>
                </a:lnTo>
                <a:lnTo>
                  <a:pt x="93146" y="82860"/>
                </a:lnTo>
                <a:lnTo>
                  <a:pt x="128327" y="53986"/>
                </a:lnTo>
                <a:lnTo>
                  <a:pt x="168468" y="32531"/>
                </a:lnTo>
                <a:lnTo>
                  <a:pt x="212022" y="19319"/>
                </a:lnTo>
                <a:lnTo>
                  <a:pt x="244590" y="15206"/>
                </a:lnTo>
                <a:lnTo>
                  <a:pt x="257317" y="14858"/>
                </a:lnTo>
              </a:path>
              <a:path w="1536191" h="792479">
                <a:moveTo>
                  <a:pt x="257317" y="14858"/>
                </a:moveTo>
                <a:lnTo>
                  <a:pt x="1286311" y="14977"/>
                </a:lnTo>
                <a:lnTo>
                  <a:pt x="1324168" y="19319"/>
                </a:lnTo>
                <a:lnTo>
                  <a:pt x="1367721" y="32531"/>
                </a:lnTo>
                <a:lnTo>
                  <a:pt x="1407860" y="53986"/>
                </a:lnTo>
                <a:lnTo>
                  <a:pt x="1443043" y="82860"/>
                </a:lnTo>
                <a:lnTo>
                  <a:pt x="1471916" y="118042"/>
                </a:lnTo>
                <a:lnTo>
                  <a:pt x="1493371" y="158182"/>
                </a:lnTo>
                <a:lnTo>
                  <a:pt x="1506583" y="201736"/>
                </a:lnTo>
                <a:lnTo>
                  <a:pt x="1511045" y="247030"/>
                </a:lnTo>
                <a:lnTo>
                  <a:pt x="1510927" y="533074"/>
                </a:lnTo>
                <a:lnTo>
                  <a:pt x="1506583" y="570931"/>
                </a:lnTo>
                <a:lnTo>
                  <a:pt x="1493371" y="614484"/>
                </a:lnTo>
                <a:lnTo>
                  <a:pt x="1471916" y="654624"/>
                </a:lnTo>
                <a:lnTo>
                  <a:pt x="1443043" y="689807"/>
                </a:lnTo>
                <a:lnTo>
                  <a:pt x="1407860" y="718680"/>
                </a:lnTo>
                <a:lnTo>
                  <a:pt x="1367721" y="740135"/>
                </a:lnTo>
                <a:lnTo>
                  <a:pt x="1324167" y="753347"/>
                </a:lnTo>
                <a:lnTo>
                  <a:pt x="1278873" y="757808"/>
                </a:lnTo>
                <a:lnTo>
                  <a:pt x="1536191" y="757808"/>
                </a:lnTo>
                <a:lnTo>
                  <a:pt x="1536191" y="14977"/>
                </a:lnTo>
              </a:path>
              <a:path w="1536191" h="792479">
                <a:moveTo>
                  <a:pt x="0" y="757808"/>
                </a:moveTo>
                <a:lnTo>
                  <a:pt x="0" y="792479"/>
                </a:lnTo>
                <a:lnTo>
                  <a:pt x="1536191" y="792479"/>
                </a:lnTo>
                <a:lnTo>
                  <a:pt x="1536191" y="757808"/>
                </a:lnTo>
              </a:path>
            </a:pathLst>
          </a:custGeom>
          <a:solidFill>
            <a:srgbClr val="000000"/>
          </a:solidFill>
        </p:spPr>
        <p:txBody>
          <a:bodyPr wrap="square" lIns="0" tIns="0" rIns="0" bIns="0" rtlCol="0">
            <a:noAutofit/>
          </a:bodyPr>
          <a:lstStyle/>
          <a:p>
            <a:endParaRPr sz="1721"/>
          </a:p>
        </p:txBody>
      </p:sp>
      <p:sp>
        <p:nvSpPr>
          <p:cNvPr id="72" name="object 72"/>
          <p:cNvSpPr/>
          <p:nvPr/>
        </p:nvSpPr>
        <p:spPr>
          <a:xfrm>
            <a:off x="10208082" y="2459657"/>
            <a:ext cx="1413405" cy="739829"/>
          </a:xfrm>
          <a:custGeom>
            <a:avLst/>
            <a:gdLst/>
            <a:ahLst/>
            <a:cxnLst/>
            <a:rect l="l" t="t" r="r" b="b"/>
            <a:pathLst>
              <a:path w="1560575" h="816863">
                <a:moveTo>
                  <a:pt x="0" y="0"/>
                </a:moveTo>
                <a:lnTo>
                  <a:pt x="0" y="17906"/>
                </a:lnTo>
                <a:lnTo>
                  <a:pt x="1560575" y="17906"/>
                </a:lnTo>
                <a:lnTo>
                  <a:pt x="1560575" y="0"/>
                </a:lnTo>
                <a:lnTo>
                  <a:pt x="0" y="0"/>
                </a:lnTo>
                <a:close/>
              </a:path>
              <a:path w="1560575" h="816863">
                <a:moveTo>
                  <a:pt x="0" y="17906"/>
                </a:moveTo>
                <a:lnTo>
                  <a:pt x="0" y="17906"/>
                </a:lnTo>
                <a:lnTo>
                  <a:pt x="0" y="760856"/>
                </a:lnTo>
                <a:lnTo>
                  <a:pt x="1291065" y="760856"/>
                </a:lnTo>
                <a:lnTo>
                  <a:pt x="262071" y="760738"/>
                </a:lnTo>
                <a:lnTo>
                  <a:pt x="224214" y="756395"/>
                </a:lnTo>
                <a:lnTo>
                  <a:pt x="180660" y="743183"/>
                </a:lnTo>
                <a:lnTo>
                  <a:pt x="140519" y="721728"/>
                </a:lnTo>
                <a:lnTo>
                  <a:pt x="105338" y="692855"/>
                </a:lnTo>
                <a:lnTo>
                  <a:pt x="76463" y="657672"/>
                </a:lnTo>
                <a:lnTo>
                  <a:pt x="55008" y="617532"/>
                </a:lnTo>
                <a:lnTo>
                  <a:pt x="41796" y="573979"/>
                </a:lnTo>
                <a:lnTo>
                  <a:pt x="37337" y="528685"/>
                </a:lnTo>
                <a:lnTo>
                  <a:pt x="37456" y="242640"/>
                </a:lnTo>
                <a:lnTo>
                  <a:pt x="41797" y="204784"/>
                </a:lnTo>
                <a:lnTo>
                  <a:pt x="55009" y="161230"/>
                </a:lnTo>
                <a:lnTo>
                  <a:pt x="76464" y="121090"/>
                </a:lnTo>
                <a:lnTo>
                  <a:pt x="105338" y="85908"/>
                </a:lnTo>
                <a:lnTo>
                  <a:pt x="140519" y="57034"/>
                </a:lnTo>
                <a:lnTo>
                  <a:pt x="180660" y="35579"/>
                </a:lnTo>
                <a:lnTo>
                  <a:pt x="224214" y="22367"/>
                </a:lnTo>
                <a:lnTo>
                  <a:pt x="256782" y="18254"/>
                </a:lnTo>
                <a:lnTo>
                  <a:pt x="269509" y="17906"/>
                </a:lnTo>
              </a:path>
              <a:path w="1560575" h="816863">
                <a:moveTo>
                  <a:pt x="269509" y="17906"/>
                </a:moveTo>
                <a:lnTo>
                  <a:pt x="1298503" y="18025"/>
                </a:lnTo>
                <a:lnTo>
                  <a:pt x="1336360" y="22367"/>
                </a:lnTo>
                <a:lnTo>
                  <a:pt x="1379913" y="35579"/>
                </a:lnTo>
                <a:lnTo>
                  <a:pt x="1420052" y="57034"/>
                </a:lnTo>
                <a:lnTo>
                  <a:pt x="1455235" y="85908"/>
                </a:lnTo>
                <a:lnTo>
                  <a:pt x="1484108" y="121090"/>
                </a:lnTo>
                <a:lnTo>
                  <a:pt x="1505563" y="161230"/>
                </a:lnTo>
                <a:lnTo>
                  <a:pt x="1518775" y="204784"/>
                </a:lnTo>
                <a:lnTo>
                  <a:pt x="1523237" y="250078"/>
                </a:lnTo>
                <a:lnTo>
                  <a:pt x="1523119" y="536122"/>
                </a:lnTo>
                <a:lnTo>
                  <a:pt x="1518775" y="573979"/>
                </a:lnTo>
                <a:lnTo>
                  <a:pt x="1505563" y="617532"/>
                </a:lnTo>
                <a:lnTo>
                  <a:pt x="1484108" y="657672"/>
                </a:lnTo>
                <a:lnTo>
                  <a:pt x="1455235" y="692855"/>
                </a:lnTo>
                <a:lnTo>
                  <a:pt x="1420052" y="721728"/>
                </a:lnTo>
                <a:lnTo>
                  <a:pt x="1379913" y="743183"/>
                </a:lnTo>
                <a:lnTo>
                  <a:pt x="1336359" y="756395"/>
                </a:lnTo>
                <a:lnTo>
                  <a:pt x="1291065" y="760856"/>
                </a:lnTo>
                <a:lnTo>
                  <a:pt x="1560575" y="760856"/>
                </a:lnTo>
                <a:lnTo>
                  <a:pt x="1560575" y="18025"/>
                </a:lnTo>
              </a:path>
              <a:path w="1560575" h="816863">
                <a:moveTo>
                  <a:pt x="0" y="760856"/>
                </a:moveTo>
                <a:lnTo>
                  <a:pt x="0" y="816863"/>
                </a:lnTo>
                <a:lnTo>
                  <a:pt x="1560575" y="816863"/>
                </a:lnTo>
                <a:lnTo>
                  <a:pt x="1560575" y="760856"/>
                </a:lnTo>
              </a:path>
            </a:pathLst>
          </a:custGeom>
          <a:solidFill>
            <a:srgbClr val="000000"/>
          </a:solidFill>
        </p:spPr>
        <p:txBody>
          <a:bodyPr wrap="square" lIns="0" tIns="0" rIns="0" bIns="0" rtlCol="0">
            <a:noAutofit/>
          </a:bodyPr>
          <a:lstStyle/>
          <a:p>
            <a:endParaRPr sz="1721"/>
          </a:p>
        </p:txBody>
      </p:sp>
      <p:sp>
        <p:nvSpPr>
          <p:cNvPr id="73" name="object 73"/>
          <p:cNvSpPr/>
          <p:nvPr/>
        </p:nvSpPr>
        <p:spPr>
          <a:xfrm>
            <a:off x="10246213" y="2480189"/>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FFFFFF"/>
          </a:solidFill>
        </p:spPr>
        <p:txBody>
          <a:bodyPr wrap="square" lIns="0" tIns="0" rIns="0" bIns="0" rtlCol="0">
            <a:noAutofit/>
          </a:bodyPr>
          <a:lstStyle/>
          <a:p>
            <a:endParaRPr sz="1721"/>
          </a:p>
        </p:txBody>
      </p:sp>
      <p:sp>
        <p:nvSpPr>
          <p:cNvPr id="74" name="object 74"/>
          <p:cNvSpPr/>
          <p:nvPr/>
        </p:nvSpPr>
        <p:spPr>
          <a:xfrm>
            <a:off x="10246213" y="2480189"/>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000000"/>
            </a:solidFill>
          </a:ln>
        </p:spPr>
        <p:txBody>
          <a:bodyPr wrap="square" lIns="0" tIns="0" rIns="0" bIns="0" rtlCol="0">
            <a:noAutofit/>
          </a:bodyPr>
          <a:lstStyle/>
          <a:p>
            <a:endParaRPr sz="1721"/>
          </a:p>
        </p:txBody>
      </p:sp>
      <p:sp>
        <p:nvSpPr>
          <p:cNvPr id="75" name="object 75"/>
          <p:cNvSpPr/>
          <p:nvPr/>
        </p:nvSpPr>
        <p:spPr>
          <a:xfrm>
            <a:off x="10180477" y="3227093"/>
            <a:ext cx="1485180" cy="811603"/>
          </a:xfrm>
          <a:custGeom>
            <a:avLst/>
            <a:gdLst/>
            <a:ahLst/>
            <a:cxnLst/>
            <a:rect l="l" t="t" r="r" b="b"/>
            <a:pathLst>
              <a:path w="1639823" h="896111">
                <a:moveTo>
                  <a:pt x="0" y="0"/>
                </a:moveTo>
                <a:lnTo>
                  <a:pt x="0" y="65912"/>
                </a:lnTo>
                <a:lnTo>
                  <a:pt x="1639823" y="65912"/>
                </a:lnTo>
                <a:lnTo>
                  <a:pt x="1639823" y="0"/>
                </a:lnTo>
                <a:lnTo>
                  <a:pt x="0" y="0"/>
                </a:lnTo>
                <a:close/>
              </a:path>
              <a:path w="1639823" h="896111">
                <a:moveTo>
                  <a:pt x="0" y="65912"/>
                </a:moveTo>
                <a:lnTo>
                  <a:pt x="0" y="65912"/>
                </a:lnTo>
                <a:lnTo>
                  <a:pt x="0" y="808862"/>
                </a:lnTo>
                <a:lnTo>
                  <a:pt x="1331070" y="808862"/>
                </a:lnTo>
                <a:lnTo>
                  <a:pt x="302075" y="808744"/>
                </a:lnTo>
                <a:lnTo>
                  <a:pt x="264218" y="804401"/>
                </a:lnTo>
                <a:lnTo>
                  <a:pt x="220665" y="791189"/>
                </a:lnTo>
                <a:lnTo>
                  <a:pt x="180525" y="769734"/>
                </a:lnTo>
                <a:lnTo>
                  <a:pt x="145344" y="740861"/>
                </a:lnTo>
                <a:lnTo>
                  <a:pt x="116469" y="705678"/>
                </a:lnTo>
                <a:lnTo>
                  <a:pt x="95015" y="665538"/>
                </a:lnTo>
                <a:lnTo>
                  <a:pt x="81803" y="621985"/>
                </a:lnTo>
                <a:lnTo>
                  <a:pt x="77342" y="576691"/>
                </a:lnTo>
                <a:lnTo>
                  <a:pt x="77461" y="290646"/>
                </a:lnTo>
                <a:lnTo>
                  <a:pt x="81803" y="252790"/>
                </a:lnTo>
                <a:lnTo>
                  <a:pt x="95015" y="209235"/>
                </a:lnTo>
                <a:lnTo>
                  <a:pt x="116469" y="169096"/>
                </a:lnTo>
                <a:lnTo>
                  <a:pt x="145344" y="133914"/>
                </a:lnTo>
                <a:lnTo>
                  <a:pt x="180526" y="105040"/>
                </a:lnTo>
                <a:lnTo>
                  <a:pt x="220665" y="83585"/>
                </a:lnTo>
                <a:lnTo>
                  <a:pt x="264218" y="70373"/>
                </a:lnTo>
                <a:lnTo>
                  <a:pt x="296787" y="66260"/>
                </a:lnTo>
                <a:lnTo>
                  <a:pt x="309514" y="65912"/>
                </a:lnTo>
              </a:path>
              <a:path w="1639823" h="896111">
                <a:moveTo>
                  <a:pt x="309514" y="65912"/>
                </a:moveTo>
                <a:lnTo>
                  <a:pt x="1338508" y="66031"/>
                </a:lnTo>
                <a:lnTo>
                  <a:pt x="1376364" y="70373"/>
                </a:lnTo>
                <a:lnTo>
                  <a:pt x="1419918" y="83585"/>
                </a:lnTo>
                <a:lnTo>
                  <a:pt x="1460058" y="105040"/>
                </a:lnTo>
                <a:lnTo>
                  <a:pt x="1495241" y="133914"/>
                </a:lnTo>
                <a:lnTo>
                  <a:pt x="1524113" y="169096"/>
                </a:lnTo>
                <a:lnTo>
                  <a:pt x="1545568" y="209235"/>
                </a:lnTo>
                <a:lnTo>
                  <a:pt x="1558780" y="252790"/>
                </a:lnTo>
                <a:lnTo>
                  <a:pt x="1563242" y="298084"/>
                </a:lnTo>
                <a:lnTo>
                  <a:pt x="1563124" y="584128"/>
                </a:lnTo>
                <a:lnTo>
                  <a:pt x="1558780" y="621985"/>
                </a:lnTo>
                <a:lnTo>
                  <a:pt x="1545568" y="665538"/>
                </a:lnTo>
                <a:lnTo>
                  <a:pt x="1524113" y="705678"/>
                </a:lnTo>
                <a:lnTo>
                  <a:pt x="1495241" y="740861"/>
                </a:lnTo>
                <a:lnTo>
                  <a:pt x="1460058" y="769734"/>
                </a:lnTo>
                <a:lnTo>
                  <a:pt x="1419918" y="791189"/>
                </a:lnTo>
                <a:lnTo>
                  <a:pt x="1376365" y="804401"/>
                </a:lnTo>
                <a:lnTo>
                  <a:pt x="1331070" y="808862"/>
                </a:lnTo>
                <a:lnTo>
                  <a:pt x="1639823" y="808862"/>
                </a:lnTo>
                <a:lnTo>
                  <a:pt x="1639823" y="66031"/>
                </a:lnTo>
              </a:path>
              <a:path w="1639823" h="896111">
                <a:moveTo>
                  <a:pt x="0" y="808862"/>
                </a:moveTo>
                <a:lnTo>
                  <a:pt x="0" y="896111"/>
                </a:lnTo>
                <a:lnTo>
                  <a:pt x="1639823" y="896111"/>
                </a:lnTo>
                <a:lnTo>
                  <a:pt x="1639823" y="808862"/>
                </a:lnTo>
              </a:path>
            </a:pathLst>
          </a:custGeom>
          <a:solidFill>
            <a:srgbClr val="000000"/>
          </a:solidFill>
        </p:spPr>
        <p:txBody>
          <a:bodyPr wrap="square" lIns="0" tIns="0" rIns="0" bIns="0" rtlCol="0">
            <a:noAutofit/>
          </a:bodyPr>
          <a:lstStyle/>
          <a:p>
            <a:endParaRPr sz="1721"/>
          </a:p>
        </p:txBody>
      </p:sp>
      <p:sp>
        <p:nvSpPr>
          <p:cNvPr id="76" name="object 76"/>
          <p:cNvSpPr/>
          <p:nvPr/>
        </p:nvSpPr>
        <p:spPr>
          <a:xfrm>
            <a:off x="10227406" y="3274022"/>
            <a:ext cx="1391321" cy="717744"/>
          </a:xfrm>
          <a:custGeom>
            <a:avLst/>
            <a:gdLst/>
            <a:ahLst/>
            <a:cxnLst/>
            <a:rect l="l" t="t" r="r" b="b"/>
            <a:pathLst>
              <a:path w="1536191" h="792479">
                <a:moveTo>
                  <a:pt x="0" y="0"/>
                </a:moveTo>
                <a:lnTo>
                  <a:pt x="0" y="14096"/>
                </a:lnTo>
                <a:lnTo>
                  <a:pt x="1536191" y="14096"/>
                </a:lnTo>
                <a:lnTo>
                  <a:pt x="1536191" y="0"/>
                </a:lnTo>
                <a:lnTo>
                  <a:pt x="0" y="0"/>
                </a:lnTo>
                <a:close/>
              </a:path>
              <a:path w="1536191" h="792479">
                <a:moveTo>
                  <a:pt x="0" y="14096"/>
                </a:moveTo>
                <a:lnTo>
                  <a:pt x="0" y="14096"/>
                </a:lnTo>
                <a:lnTo>
                  <a:pt x="0" y="757046"/>
                </a:lnTo>
                <a:lnTo>
                  <a:pt x="1279254" y="757046"/>
                </a:lnTo>
                <a:lnTo>
                  <a:pt x="250259" y="756928"/>
                </a:lnTo>
                <a:lnTo>
                  <a:pt x="212402" y="752585"/>
                </a:lnTo>
                <a:lnTo>
                  <a:pt x="168849" y="739373"/>
                </a:lnTo>
                <a:lnTo>
                  <a:pt x="128709" y="717918"/>
                </a:lnTo>
                <a:lnTo>
                  <a:pt x="93528" y="689045"/>
                </a:lnTo>
                <a:lnTo>
                  <a:pt x="64653" y="653862"/>
                </a:lnTo>
                <a:lnTo>
                  <a:pt x="43199" y="613722"/>
                </a:lnTo>
                <a:lnTo>
                  <a:pt x="29987" y="570169"/>
                </a:lnTo>
                <a:lnTo>
                  <a:pt x="25526" y="524875"/>
                </a:lnTo>
                <a:lnTo>
                  <a:pt x="25645" y="238830"/>
                </a:lnTo>
                <a:lnTo>
                  <a:pt x="29987" y="200974"/>
                </a:lnTo>
                <a:lnTo>
                  <a:pt x="43199" y="157419"/>
                </a:lnTo>
                <a:lnTo>
                  <a:pt x="64653" y="117280"/>
                </a:lnTo>
                <a:lnTo>
                  <a:pt x="93528" y="82098"/>
                </a:lnTo>
                <a:lnTo>
                  <a:pt x="128710" y="53224"/>
                </a:lnTo>
                <a:lnTo>
                  <a:pt x="168849" y="31769"/>
                </a:lnTo>
                <a:lnTo>
                  <a:pt x="212402" y="18557"/>
                </a:lnTo>
                <a:lnTo>
                  <a:pt x="244971" y="14444"/>
                </a:lnTo>
                <a:lnTo>
                  <a:pt x="257698" y="14096"/>
                </a:lnTo>
              </a:path>
              <a:path w="1536191" h="792479">
                <a:moveTo>
                  <a:pt x="257698" y="14096"/>
                </a:moveTo>
                <a:lnTo>
                  <a:pt x="1286692" y="14215"/>
                </a:lnTo>
                <a:lnTo>
                  <a:pt x="1324548" y="18557"/>
                </a:lnTo>
                <a:lnTo>
                  <a:pt x="1368102" y="31769"/>
                </a:lnTo>
                <a:lnTo>
                  <a:pt x="1408242" y="53224"/>
                </a:lnTo>
                <a:lnTo>
                  <a:pt x="1443425" y="82098"/>
                </a:lnTo>
                <a:lnTo>
                  <a:pt x="1472297" y="117280"/>
                </a:lnTo>
                <a:lnTo>
                  <a:pt x="1493752" y="157419"/>
                </a:lnTo>
                <a:lnTo>
                  <a:pt x="1506964" y="200974"/>
                </a:lnTo>
                <a:lnTo>
                  <a:pt x="1511426" y="246268"/>
                </a:lnTo>
                <a:lnTo>
                  <a:pt x="1511308" y="532312"/>
                </a:lnTo>
                <a:lnTo>
                  <a:pt x="1506964" y="570169"/>
                </a:lnTo>
                <a:lnTo>
                  <a:pt x="1493752" y="613722"/>
                </a:lnTo>
                <a:lnTo>
                  <a:pt x="1472297" y="653862"/>
                </a:lnTo>
                <a:lnTo>
                  <a:pt x="1443425" y="689045"/>
                </a:lnTo>
                <a:lnTo>
                  <a:pt x="1408242" y="717918"/>
                </a:lnTo>
                <a:lnTo>
                  <a:pt x="1368102" y="739373"/>
                </a:lnTo>
                <a:lnTo>
                  <a:pt x="1324549" y="752585"/>
                </a:lnTo>
                <a:lnTo>
                  <a:pt x="1279254" y="757046"/>
                </a:lnTo>
                <a:lnTo>
                  <a:pt x="1536191" y="757046"/>
                </a:lnTo>
                <a:lnTo>
                  <a:pt x="1536191" y="14215"/>
                </a:lnTo>
              </a:path>
              <a:path w="1536191" h="792479">
                <a:moveTo>
                  <a:pt x="0" y="757046"/>
                </a:moveTo>
                <a:lnTo>
                  <a:pt x="0" y="792479"/>
                </a:lnTo>
                <a:lnTo>
                  <a:pt x="1536191" y="792479"/>
                </a:lnTo>
                <a:lnTo>
                  <a:pt x="1536191" y="757046"/>
                </a:lnTo>
              </a:path>
            </a:pathLst>
          </a:custGeom>
          <a:solidFill>
            <a:srgbClr val="000000"/>
          </a:solidFill>
        </p:spPr>
        <p:txBody>
          <a:bodyPr wrap="square" lIns="0" tIns="0" rIns="0" bIns="0" rtlCol="0">
            <a:noAutofit/>
          </a:bodyPr>
          <a:lstStyle/>
          <a:p>
            <a:endParaRPr sz="1721"/>
          </a:p>
        </p:txBody>
      </p:sp>
      <p:sp>
        <p:nvSpPr>
          <p:cNvPr id="77" name="object 77"/>
          <p:cNvSpPr/>
          <p:nvPr/>
        </p:nvSpPr>
        <p:spPr>
          <a:xfrm>
            <a:off x="10216364" y="3271262"/>
            <a:ext cx="1413405" cy="739829"/>
          </a:xfrm>
          <a:custGeom>
            <a:avLst/>
            <a:gdLst/>
            <a:ahLst/>
            <a:cxnLst/>
            <a:rect l="l" t="t" r="r" b="b"/>
            <a:pathLst>
              <a:path w="1560575" h="816863">
                <a:moveTo>
                  <a:pt x="0" y="0"/>
                </a:moveTo>
                <a:lnTo>
                  <a:pt x="0" y="17144"/>
                </a:lnTo>
                <a:lnTo>
                  <a:pt x="1560575" y="17144"/>
                </a:lnTo>
                <a:lnTo>
                  <a:pt x="1560575" y="0"/>
                </a:lnTo>
                <a:lnTo>
                  <a:pt x="0" y="0"/>
                </a:lnTo>
                <a:close/>
              </a:path>
              <a:path w="1560575" h="816863">
                <a:moveTo>
                  <a:pt x="0" y="17144"/>
                </a:moveTo>
                <a:lnTo>
                  <a:pt x="0" y="17144"/>
                </a:lnTo>
                <a:lnTo>
                  <a:pt x="0" y="760094"/>
                </a:lnTo>
                <a:lnTo>
                  <a:pt x="1291446" y="760094"/>
                </a:lnTo>
                <a:lnTo>
                  <a:pt x="262451" y="759976"/>
                </a:lnTo>
                <a:lnTo>
                  <a:pt x="224594" y="755633"/>
                </a:lnTo>
                <a:lnTo>
                  <a:pt x="181041" y="742421"/>
                </a:lnTo>
                <a:lnTo>
                  <a:pt x="140901" y="720966"/>
                </a:lnTo>
                <a:lnTo>
                  <a:pt x="105720" y="692093"/>
                </a:lnTo>
                <a:lnTo>
                  <a:pt x="76845" y="656910"/>
                </a:lnTo>
                <a:lnTo>
                  <a:pt x="55391" y="616770"/>
                </a:lnTo>
                <a:lnTo>
                  <a:pt x="42179" y="573217"/>
                </a:lnTo>
                <a:lnTo>
                  <a:pt x="37718" y="527923"/>
                </a:lnTo>
                <a:lnTo>
                  <a:pt x="37837" y="241878"/>
                </a:lnTo>
                <a:lnTo>
                  <a:pt x="42179" y="204022"/>
                </a:lnTo>
                <a:lnTo>
                  <a:pt x="55391" y="160467"/>
                </a:lnTo>
                <a:lnTo>
                  <a:pt x="76845" y="120328"/>
                </a:lnTo>
                <a:lnTo>
                  <a:pt x="105720" y="85146"/>
                </a:lnTo>
                <a:lnTo>
                  <a:pt x="140902" y="56272"/>
                </a:lnTo>
                <a:lnTo>
                  <a:pt x="181041" y="34817"/>
                </a:lnTo>
                <a:lnTo>
                  <a:pt x="224594" y="21605"/>
                </a:lnTo>
                <a:lnTo>
                  <a:pt x="257163" y="17492"/>
                </a:lnTo>
                <a:lnTo>
                  <a:pt x="269890" y="17144"/>
                </a:lnTo>
              </a:path>
              <a:path w="1560575" h="816863">
                <a:moveTo>
                  <a:pt x="269890" y="17144"/>
                </a:moveTo>
                <a:lnTo>
                  <a:pt x="1298884" y="17263"/>
                </a:lnTo>
                <a:lnTo>
                  <a:pt x="1336740" y="21605"/>
                </a:lnTo>
                <a:lnTo>
                  <a:pt x="1380294" y="34817"/>
                </a:lnTo>
                <a:lnTo>
                  <a:pt x="1420434" y="56272"/>
                </a:lnTo>
                <a:lnTo>
                  <a:pt x="1455617" y="85146"/>
                </a:lnTo>
                <a:lnTo>
                  <a:pt x="1484489" y="120328"/>
                </a:lnTo>
                <a:lnTo>
                  <a:pt x="1505944" y="160467"/>
                </a:lnTo>
                <a:lnTo>
                  <a:pt x="1519156" y="204022"/>
                </a:lnTo>
                <a:lnTo>
                  <a:pt x="1523618" y="249316"/>
                </a:lnTo>
                <a:lnTo>
                  <a:pt x="1523500" y="535360"/>
                </a:lnTo>
                <a:lnTo>
                  <a:pt x="1519156" y="573217"/>
                </a:lnTo>
                <a:lnTo>
                  <a:pt x="1505944" y="616770"/>
                </a:lnTo>
                <a:lnTo>
                  <a:pt x="1484489" y="656910"/>
                </a:lnTo>
                <a:lnTo>
                  <a:pt x="1455617" y="692093"/>
                </a:lnTo>
                <a:lnTo>
                  <a:pt x="1420434" y="720966"/>
                </a:lnTo>
                <a:lnTo>
                  <a:pt x="1380294" y="742421"/>
                </a:lnTo>
                <a:lnTo>
                  <a:pt x="1336741" y="755633"/>
                </a:lnTo>
                <a:lnTo>
                  <a:pt x="1291446" y="760094"/>
                </a:lnTo>
                <a:lnTo>
                  <a:pt x="1560575" y="760094"/>
                </a:lnTo>
                <a:lnTo>
                  <a:pt x="1560575" y="17263"/>
                </a:lnTo>
              </a:path>
              <a:path w="1560575" h="816863">
                <a:moveTo>
                  <a:pt x="0" y="760094"/>
                </a:moveTo>
                <a:lnTo>
                  <a:pt x="0" y="816863"/>
                </a:lnTo>
                <a:lnTo>
                  <a:pt x="1560575" y="816863"/>
                </a:lnTo>
                <a:lnTo>
                  <a:pt x="1560575" y="760094"/>
                </a:lnTo>
              </a:path>
            </a:pathLst>
          </a:custGeom>
          <a:solidFill>
            <a:srgbClr val="000000"/>
          </a:solidFill>
        </p:spPr>
        <p:txBody>
          <a:bodyPr wrap="square" lIns="0" tIns="0" rIns="0" bIns="0" rtlCol="0">
            <a:noAutofit/>
          </a:bodyPr>
          <a:lstStyle/>
          <a:p>
            <a:endParaRPr sz="1721"/>
          </a:p>
        </p:txBody>
      </p:sp>
      <p:sp>
        <p:nvSpPr>
          <p:cNvPr id="78" name="object 78"/>
          <p:cNvSpPr/>
          <p:nvPr/>
        </p:nvSpPr>
        <p:spPr>
          <a:xfrm>
            <a:off x="10254840" y="3291103"/>
            <a:ext cx="1337146" cy="664259"/>
          </a:xfrm>
          <a:custGeom>
            <a:avLst/>
            <a:gdLst/>
            <a:ahLst/>
            <a:cxnLst/>
            <a:rect l="l" t="t" r="r" b="b"/>
            <a:pathLst>
              <a:path w="1476375" h="733424">
                <a:moveTo>
                  <a:pt x="0" y="516918"/>
                </a:moveTo>
                <a:lnTo>
                  <a:pt x="0" y="216506"/>
                </a:lnTo>
                <a:lnTo>
                  <a:pt x="359" y="209193"/>
                </a:lnTo>
                <a:lnTo>
                  <a:pt x="1796" y="194601"/>
                </a:lnTo>
                <a:lnTo>
                  <a:pt x="4300" y="180168"/>
                </a:lnTo>
                <a:lnTo>
                  <a:pt x="7510" y="165876"/>
                </a:lnTo>
                <a:lnTo>
                  <a:pt x="11766" y="151845"/>
                </a:lnTo>
                <a:lnTo>
                  <a:pt x="17038" y="138178"/>
                </a:lnTo>
                <a:lnTo>
                  <a:pt x="22974" y="124786"/>
                </a:lnTo>
                <a:lnTo>
                  <a:pt x="29886" y="111855"/>
                </a:lnTo>
                <a:lnTo>
                  <a:pt x="37723" y="99480"/>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16506" y="0"/>
                </a:lnTo>
                <a:lnTo>
                  <a:pt x="1259868" y="0"/>
                </a:lnTo>
                <a:lnTo>
                  <a:pt x="1303395" y="5731"/>
                </a:lnTo>
                <a:lnTo>
                  <a:pt x="1344969" y="19844"/>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close/>
              </a:path>
            </a:pathLst>
          </a:custGeom>
          <a:solidFill>
            <a:srgbClr val="FFFFFF"/>
          </a:solidFill>
        </p:spPr>
        <p:txBody>
          <a:bodyPr wrap="square" lIns="0" tIns="0" rIns="0" bIns="0" rtlCol="0">
            <a:noAutofit/>
          </a:bodyPr>
          <a:lstStyle/>
          <a:p>
            <a:endParaRPr sz="1721"/>
          </a:p>
        </p:txBody>
      </p:sp>
      <p:sp>
        <p:nvSpPr>
          <p:cNvPr id="79" name="object 79"/>
          <p:cNvSpPr/>
          <p:nvPr/>
        </p:nvSpPr>
        <p:spPr>
          <a:xfrm>
            <a:off x="10254840" y="3291103"/>
            <a:ext cx="1337146" cy="664259"/>
          </a:xfrm>
          <a:custGeom>
            <a:avLst/>
            <a:gdLst/>
            <a:ahLst/>
            <a:cxnLst/>
            <a:rect l="l" t="t" r="r" b="b"/>
            <a:pathLst>
              <a:path w="1476375" h="733424">
                <a:moveTo>
                  <a:pt x="0" y="509587"/>
                </a:moveTo>
                <a:lnTo>
                  <a:pt x="0" y="223837"/>
                </a:lnTo>
                <a:lnTo>
                  <a:pt x="0" y="216506"/>
                </a:lnTo>
                <a:lnTo>
                  <a:pt x="359" y="209193"/>
                </a:lnTo>
                <a:lnTo>
                  <a:pt x="1077" y="201897"/>
                </a:lnTo>
                <a:lnTo>
                  <a:pt x="1796" y="194601"/>
                </a:lnTo>
                <a:lnTo>
                  <a:pt x="2870" y="187359"/>
                </a:lnTo>
                <a:lnTo>
                  <a:pt x="4300" y="180168"/>
                </a:lnTo>
                <a:lnTo>
                  <a:pt x="5731" y="172978"/>
                </a:lnTo>
                <a:lnTo>
                  <a:pt x="7510" y="165876"/>
                </a:lnTo>
                <a:lnTo>
                  <a:pt x="9638" y="158860"/>
                </a:lnTo>
                <a:lnTo>
                  <a:pt x="11766" y="151845"/>
                </a:lnTo>
                <a:lnTo>
                  <a:pt x="14233" y="144951"/>
                </a:lnTo>
                <a:lnTo>
                  <a:pt x="17038" y="138178"/>
                </a:lnTo>
                <a:lnTo>
                  <a:pt x="19844" y="131405"/>
                </a:lnTo>
                <a:lnTo>
                  <a:pt x="22974" y="124786"/>
                </a:lnTo>
                <a:lnTo>
                  <a:pt x="26430" y="118321"/>
                </a:lnTo>
                <a:lnTo>
                  <a:pt x="29886" y="111855"/>
                </a:lnTo>
                <a:lnTo>
                  <a:pt x="33650" y="105575"/>
                </a:lnTo>
                <a:lnTo>
                  <a:pt x="37723" y="99480"/>
                </a:lnTo>
                <a:lnTo>
                  <a:pt x="41796" y="93384"/>
                </a:lnTo>
                <a:lnTo>
                  <a:pt x="46158" y="87503"/>
                </a:lnTo>
                <a:lnTo>
                  <a:pt x="50808" y="81836"/>
                </a:lnTo>
                <a:lnTo>
                  <a:pt x="55459" y="76169"/>
                </a:lnTo>
                <a:lnTo>
                  <a:pt x="60376" y="70744"/>
                </a:lnTo>
                <a:lnTo>
                  <a:pt x="65560" y="65560"/>
                </a:lnTo>
                <a:lnTo>
                  <a:pt x="70744" y="60376"/>
                </a:lnTo>
                <a:lnTo>
                  <a:pt x="76169" y="55459"/>
                </a:lnTo>
                <a:lnTo>
                  <a:pt x="81836" y="50808"/>
                </a:lnTo>
                <a:lnTo>
                  <a:pt x="87503" y="46158"/>
                </a:lnTo>
                <a:lnTo>
                  <a:pt x="93384" y="41796"/>
                </a:lnTo>
                <a:lnTo>
                  <a:pt x="99480" y="37723"/>
                </a:lnTo>
                <a:lnTo>
                  <a:pt x="105575" y="33650"/>
                </a:lnTo>
                <a:lnTo>
                  <a:pt x="111855" y="29886"/>
                </a:lnTo>
                <a:lnTo>
                  <a:pt x="118321" y="26430"/>
                </a:lnTo>
                <a:lnTo>
                  <a:pt x="124786" y="22974"/>
                </a:lnTo>
                <a:lnTo>
                  <a:pt x="165876" y="7510"/>
                </a:lnTo>
                <a:lnTo>
                  <a:pt x="209193" y="359"/>
                </a:lnTo>
                <a:lnTo>
                  <a:pt x="223837" y="0"/>
                </a:lnTo>
                <a:lnTo>
                  <a:pt x="1252537" y="0"/>
                </a:lnTo>
                <a:lnTo>
                  <a:pt x="1296205" y="4300"/>
                </a:lnTo>
                <a:lnTo>
                  <a:pt x="1338196" y="17038"/>
                </a:lnTo>
                <a:lnTo>
                  <a:pt x="1358053" y="26430"/>
                </a:lnTo>
                <a:lnTo>
                  <a:pt x="1364518" y="29886"/>
                </a:lnTo>
                <a:lnTo>
                  <a:pt x="1370799" y="33650"/>
                </a:lnTo>
                <a:lnTo>
                  <a:pt x="1376894" y="37723"/>
                </a:lnTo>
                <a:lnTo>
                  <a:pt x="1382990" y="41796"/>
                </a:lnTo>
                <a:lnTo>
                  <a:pt x="1388871" y="46158"/>
                </a:lnTo>
                <a:lnTo>
                  <a:pt x="1394538" y="50808"/>
                </a:lnTo>
                <a:lnTo>
                  <a:pt x="1400205" y="55459"/>
                </a:lnTo>
                <a:lnTo>
                  <a:pt x="1405630" y="60376"/>
                </a:lnTo>
                <a:lnTo>
                  <a:pt x="1410814" y="65560"/>
                </a:lnTo>
                <a:lnTo>
                  <a:pt x="1415998" y="70744"/>
                </a:lnTo>
                <a:lnTo>
                  <a:pt x="1420915" y="76169"/>
                </a:lnTo>
                <a:lnTo>
                  <a:pt x="1425565" y="81836"/>
                </a:lnTo>
                <a:lnTo>
                  <a:pt x="1430216" y="87503"/>
                </a:lnTo>
                <a:lnTo>
                  <a:pt x="1434578" y="93384"/>
                </a:lnTo>
                <a:lnTo>
                  <a:pt x="1438651" y="99480"/>
                </a:lnTo>
                <a:lnTo>
                  <a:pt x="1442724" y="105575"/>
                </a:lnTo>
                <a:lnTo>
                  <a:pt x="1446488" y="111855"/>
                </a:lnTo>
                <a:lnTo>
                  <a:pt x="1449944" y="118321"/>
                </a:lnTo>
                <a:lnTo>
                  <a:pt x="1453400" y="124786"/>
                </a:lnTo>
                <a:lnTo>
                  <a:pt x="1456530" y="131405"/>
                </a:lnTo>
                <a:lnTo>
                  <a:pt x="1459336" y="138178"/>
                </a:lnTo>
                <a:lnTo>
                  <a:pt x="1462141" y="144951"/>
                </a:lnTo>
                <a:lnTo>
                  <a:pt x="1464608" y="151845"/>
                </a:lnTo>
                <a:lnTo>
                  <a:pt x="1466736" y="158860"/>
                </a:lnTo>
                <a:lnTo>
                  <a:pt x="1468864" y="165876"/>
                </a:lnTo>
                <a:lnTo>
                  <a:pt x="1470643" y="172978"/>
                </a:lnTo>
                <a:lnTo>
                  <a:pt x="1472073" y="180168"/>
                </a:lnTo>
                <a:lnTo>
                  <a:pt x="1473504" y="187359"/>
                </a:lnTo>
                <a:lnTo>
                  <a:pt x="1474578" y="194601"/>
                </a:lnTo>
                <a:lnTo>
                  <a:pt x="1475297" y="201897"/>
                </a:lnTo>
                <a:lnTo>
                  <a:pt x="1476015" y="209193"/>
                </a:lnTo>
                <a:lnTo>
                  <a:pt x="1476375" y="216506"/>
                </a:lnTo>
                <a:lnTo>
                  <a:pt x="1476374" y="223837"/>
                </a:lnTo>
                <a:lnTo>
                  <a:pt x="1476374" y="509587"/>
                </a:lnTo>
                <a:lnTo>
                  <a:pt x="1476375" y="516918"/>
                </a:lnTo>
                <a:lnTo>
                  <a:pt x="1476015" y="524231"/>
                </a:lnTo>
                <a:lnTo>
                  <a:pt x="1475297" y="531527"/>
                </a:lnTo>
                <a:lnTo>
                  <a:pt x="1474578" y="538823"/>
                </a:lnTo>
                <a:lnTo>
                  <a:pt x="1473504" y="546065"/>
                </a:lnTo>
                <a:lnTo>
                  <a:pt x="1472073" y="553255"/>
                </a:lnTo>
                <a:lnTo>
                  <a:pt x="1470643" y="560446"/>
                </a:lnTo>
                <a:lnTo>
                  <a:pt x="1468864" y="567548"/>
                </a:lnTo>
                <a:lnTo>
                  <a:pt x="1466736" y="574564"/>
                </a:lnTo>
                <a:lnTo>
                  <a:pt x="1464608" y="581579"/>
                </a:lnTo>
                <a:lnTo>
                  <a:pt x="1462141" y="588473"/>
                </a:lnTo>
                <a:lnTo>
                  <a:pt x="1459336" y="595246"/>
                </a:lnTo>
                <a:lnTo>
                  <a:pt x="1456530" y="602019"/>
                </a:lnTo>
                <a:lnTo>
                  <a:pt x="1453400" y="608638"/>
                </a:lnTo>
                <a:lnTo>
                  <a:pt x="1449944" y="615103"/>
                </a:lnTo>
                <a:lnTo>
                  <a:pt x="1446488" y="621569"/>
                </a:lnTo>
                <a:lnTo>
                  <a:pt x="1442724" y="627849"/>
                </a:lnTo>
                <a:lnTo>
                  <a:pt x="1438651" y="633944"/>
                </a:lnTo>
                <a:lnTo>
                  <a:pt x="1434578" y="640040"/>
                </a:lnTo>
                <a:lnTo>
                  <a:pt x="1430216" y="645921"/>
                </a:lnTo>
                <a:lnTo>
                  <a:pt x="1425566" y="651588"/>
                </a:lnTo>
                <a:lnTo>
                  <a:pt x="1420915" y="657255"/>
                </a:lnTo>
                <a:lnTo>
                  <a:pt x="1415998" y="662680"/>
                </a:lnTo>
                <a:lnTo>
                  <a:pt x="1410814" y="667864"/>
                </a:lnTo>
                <a:lnTo>
                  <a:pt x="1405630" y="673048"/>
                </a:lnTo>
                <a:lnTo>
                  <a:pt x="1400205" y="677965"/>
                </a:lnTo>
                <a:lnTo>
                  <a:pt x="1394538" y="682616"/>
                </a:lnTo>
                <a:lnTo>
                  <a:pt x="1388871" y="687266"/>
                </a:lnTo>
                <a:lnTo>
                  <a:pt x="1382990" y="691628"/>
                </a:lnTo>
                <a:lnTo>
                  <a:pt x="1376894" y="695701"/>
                </a:lnTo>
                <a:lnTo>
                  <a:pt x="1370799" y="699774"/>
                </a:lnTo>
                <a:lnTo>
                  <a:pt x="1364518" y="703538"/>
                </a:lnTo>
                <a:lnTo>
                  <a:pt x="1358053" y="706994"/>
                </a:lnTo>
                <a:lnTo>
                  <a:pt x="1351588" y="710450"/>
                </a:lnTo>
                <a:lnTo>
                  <a:pt x="1344969" y="713580"/>
                </a:lnTo>
                <a:lnTo>
                  <a:pt x="1338196" y="716386"/>
                </a:lnTo>
                <a:lnTo>
                  <a:pt x="1331423" y="719191"/>
                </a:lnTo>
                <a:lnTo>
                  <a:pt x="1324529" y="721658"/>
                </a:lnTo>
                <a:lnTo>
                  <a:pt x="1317514" y="723786"/>
                </a:lnTo>
                <a:lnTo>
                  <a:pt x="1310498" y="725914"/>
                </a:lnTo>
                <a:lnTo>
                  <a:pt x="1303395" y="727693"/>
                </a:lnTo>
                <a:lnTo>
                  <a:pt x="1296205" y="729123"/>
                </a:lnTo>
                <a:lnTo>
                  <a:pt x="1289015" y="730554"/>
                </a:lnTo>
                <a:lnTo>
                  <a:pt x="1281773" y="731628"/>
                </a:lnTo>
                <a:lnTo>
                  <a:pt x="1274477" y="732347"/>
                </a:lnTo>
                <a:lnTo>
                  <a:pt x="1267181" y="733065"/>
                </a:lnTo>
                <a:lnTo>
                  <a:pt x="1259868" y="733424"/>
                </a:lnTo>
                <a:lnTo>
                  <a:pt x="1252537" y="733424"/>
                </a:lnTo>
                <a:lnTo>
                  <a:pt x="223837" y="733424"/>
                </a:lnTo>
                <a:lnTo>
                  <a:pt x="216506" y="733424"/>
                </a:lnTo>
                <a:lnTo>
                  <a:pt x="209193" y="733065"/>
                </a:lnTo>
                <a:lnTo>
                  <a:pt x="201897" y="732347"/>
                </a:lnTo>
                <a:lnTo>
                  <a:pt x="194601" y="731628"/>
                </a:lnTo>
                <a:lnTo>
                  <a:pt x="187359" y="730554"/>
                </a:lnTo>
                <a:lnTo>
                  <a:pt x="180168" y="729123"/>
                </a:lnTo>
                <a:lnTo>
                  <a:pt x="172978" y="727693"/>
                </a:lnTo>
                <a:lnTo>
                  <a:pt x="165876" y="725914"/>
                </a:lnTo>
                <a:lnTo>
                  <a:pt x="158860" y="723786"/>
                </a:lnTo>
                <a:lnTo>
                  <a:pt x="151845" y="721658"/>
                </a:lnTo>
                <a:lnTo>
                  <a:pt x="144951" y="719191"/>
                </a:lnTo>
                <a:lnTo>
                  <a:pt x="138178" y="716386"/>
                </a:lnTo>
                <a:lnTo>
                  <a:pt x="131405" y="713580"/>
                </a:lnTo>
                <a:lnTo>
                  <a:pt x="124786" y="710450"/>
                </a:lnTo>
                <a:lnTo>
                  <a:pt x="118321" y="706994"/>
                </a:lnTo>
                <a:lnTo>
                  <a:pt x="111855" y="703538"/>
                </a:lnTo>
                <a:lnTo>
                  <a:pt x="105575" y="699774"/>
                </a:lnTo>
                <a:lnTo>
                  <a:pt x="99480" y="695701"/>
                </a:lnTo>
                <a:lnTo>
                  <a:pt x="93384" y="691628"/>
                </a:lnTo>
                <a:lnTo>
                  <a:pt x="87503" y="687266"/>
                </a:lnTo>
                <a:lnTo>
                  <a:pt x="81836" y="682616"/>
                </a:lnTo>
                <a:lnTo>
                  <a:pt x="76169" y="677965"/>
                </a:lnTo>
                <a:lnTo>
                  <a:pt x="70744" y="673048"/>
                </a:lnTo>
                <a:lnTo>
                  <a:pt x="65560" y="667864"/>
                </a:lnTo>
                <a:lnTo>
                  <a:pt x="60376" y="662680"/>
                </a:lnTo>
                <a:lnTo>
                  <a:pt x="55459" y="657255"/>
                </a:lnTo>
                <a:lnTo>
                  <a:pt x="50808" y="651588"/>
                </a:lnTo>
                <a:lnTo>
                  <a:pt x="46158" y="645921"/>
                </a:lnTo>
                <a:lnTo>
                  <a:pt x="41796" y="640040"/>
                </a:lnTo>
                <a:lnTo>
                  <a:pt x="37723" y="633944"/>
                </a:lnTo>
                <a:lnTo>
                  <a:pt x="33650" y="627849"/>
                </a:lnTo>
                <a:lnTo>
                  <a:pt x="29886" y="621569"/>
                </a:lnTo>
                <a:lnTo>
                  <a:pt x="26430" y="615103"/>
                </a:lnTo>
                <a:lnTo>
                  <a:pt x="22974" y="608638"/>
                </a:lnTo>
                <a:lnTo>
                  <a:pt x="19844" y="602019"/>
                </a:lnTo>
                <a:lnTo>
                  <a:pt x="17038" y="595246"/>
                </a:lnTo>
                <a:lnTo>
                  <a:pt x="14233" y="588473"/>
                </a:lnTo>
                <a:lnTo>
                  <a:pt x="11766" y="581579"/>
                </a:lnTo>
                <a:lnTo>
                  <a:pt x="9638" y="574564"/>
                </a:lnTo>
                <a:lnTo>
                  <a:pt x="7510" y="567548"/>
                </a:lnTo>
                <a:lnTo>
                  <a:pt x="5731" y="560446"/>
                </a:lnTo>
                <a:lnTo>
                  <a:pt x="4300" y="553255"/>
                </a:lnTo>
                <a:lnTo>
                  <a:pt x="2870" y="546065"/>
                </a:lnTo>
                <a:lnTo>
                  <a:pt x="1796" y="538823"/>
                </a:lnTo>
                <a:lnTo>
                  <a:pt x="1077" y="531527"/>
                </a:lnTo>
                <a:lnTo>
                  <a:pt x="359" y="524231"/>
                </a:lnTo>
                <a:lnTo>
                  <a:pt x="0" y="516918"/>
                </a:lnTo>
                <a:lnTo>
                  <a:pt x="0" y="509587"/>
                </a:lnTo>
                <a:close/>
              </a:path>
            </a:pathLst>
          </a:custGeom>
          <a:ln w="28574">
            <a:solidFill>
              <a:srgbClr val="000000"/>
            </a:solidFill>
          </a:ln>
        </p:spPr>
        <p:txBody>
          <a:bodyPr wrap="square" lIns="0" tIns="0" rIns="0" bIns="0" rtlCol="0">
            <a:noAutofit/>
          </a:bodyPr>
          <a:lstStyle/>
          <a:p>
            <a:endParaRPr sz="1721"/>
          </a:p>
        </p:txBody>
      </p:sp>
      <p:sp>
        <p:nvSpPr>
          <p:cNvPr id="64" name="object 64"/>
          <p:cNvSpPr txBox="1"/>
          <p:nvPr/>
        </p:nvSpPr>
        <p:spPr>
          <a:xfrm>
            <a:off x="10226084" y="1259169"/>
            <a:ext cx="1202867" cy="324940"/>
          </a:xfrm>
          <a:prstGeom prst="rect">
            <a:avLst/>
          </a:prstGeom>
        </p:spPr>
        <p:txBody>
          <a:bodyPr wrap="square" lIns="0" tIns="0" rIns="0" bIns="0" rtlCol="0">
            <a:noAutofit/>
          </a:bodyPr>
          <a:lstStyle/>
          <a:p>
            <a:pPr algn="ctr">
              <a:lnSpc>
                <a:spcPts val="1186"/>
              </a:lnSpc>
              <a:spcBef>
                <a:spcPts val="59"/>
              </a:spcBef>
            </a:pPr>
            <a:r>
              <a:rPr sz="1087" b="1" spc="-58" dirty="0">
                <a:latin typeface="Times New Roman"/>
                <a:cs typeface="Times New Roman"/>
              </a:rPr>
              <a:t>T</a:t>
            </a:r>
            <a:r>
              <a:rPr sz="1087" b="1" spc="-4" dirty="0">
                <a:latin typeface="Times New Roman"/>
                <a:cs typeface="Times New Roman"/>
              </a:rPr>
              <a:t>e</a:t>
            </a:r>
            <a:r>
              <a:rPr sz="1087" b="1" spc="35" dirty="0">
                <a:latin typeface="Times New Roman"/>
                <a:cs typeface="Times New Roman"/>
              </a:rPr>
              <a:t>s</a:t>
            </a:r>
            <a:r>
              <a:rPr sz="1087" b="1" spc="4" dirty="0">
                <a:latin typeface="Times New Roman"/>
                <a:cs typeface="Times New Roman"/>
              </a:rPr>
              <a:t>t</a:t>
            </a:r>
            <a:r>
              <a:rPr sz="1087" b="1" spc="13" dirty="0">
                <a:latin typeface="Times New Roman"/>
                <a:cs typeface="Times New Roman"/>
              </a:rPr>
              <a:t>i</a:t>
            </a:r>
            <a:r>
              <a:rPr sz="1087" b="1" spc="-4" dirty="0">
                <a:latin typeface="Times New Roman"/>
                <a:cs typeface="Times New Roman"/>
              </a:rPr>
              <a:t>n</a:t>
            </a:r>
            <a:r>
              <a:rPr sz="1087" b="1" dirty="0">
                <a:latin typeface="Times New Roman"/>
                <a:cs typeface="Times New Roman"/>
              </a:rPr>
              <a:t>g</a:t>
            </a:r>
            <a:r>
              <a:rPr sz="1087" b="1" spc="53" dirty="0">
                <a:latin typeface="Times New Roman"/>
                <a:cs typeface="Times New Roman"/>
              </a:rPr>
              <a:t> </a:t>
            </a:r>
            <a:r>
              <a:rPr sz="1087" b="1" spc="8" dirty="0">
                <a:latin typeface="Times New Roman"/>
                <a:cs typeface="Times New Roman"/>
              </a:rPr>
              <a:t>ra</a:t>
            </a:r>
            <a:r>
              <a:rPr sz="1087" b="1" spc="4" dirty="0">
                <a:latin typeface="Times New Roman"/>
                <a:cs typeface="Times New Roman"/>
              </a:rPr>
              <a:t>t</a:t>
            </a:r>
            <a:r>
              <a:rPr sz="1087" b="1" spc="-4" dirty="0">
                <a:latin typeface="Times New Roman"/>
                <a:cs typeface="Times New Roman"/>
              </a:rPr>
              <a:t>e</a:t>
            </a:r>
            <a:r>
              <a:rPr sz="1087" b="1" dirty="0">
                <a:latin typeface="Times New Roman"/>
                <a:cs typeface="Times New Roman"/>
              </a:rPr>
              <a:t>s</a:t>
            </a:r>
            <a:r>
              <a:rPr sz="1087" b="1" spc="103" dirty="0">
                <a:latin typeface="Times New Roman"/>
                <a:cs typeface="Times New Roman"/>
              </a:rPr>
              <a:t> </a:t>
            </a:r>
            <a:r>
              <a:rPr sz="1087" b="1" spc="-4" dirty="0">
                <a:latin typeface="Times New Roman"/>
                <a:cs typeface="Times New Roman"/>
              </a:rPr>
              <a:t>b</a:t>
            </a:r>
            <a:r>
              <a:rPr sz="1087" b="1" dirty="0">
                <a:latin typeface="Times New Roman"/>
                <a:cs typeface="Times New Roman"/>
              </a:rPr>
              <a:t>y</a:t>
            </a:r>
            <a:endParaRPr sz="1087">
              <a:latin typeface="Times New Roman"/>
              <a:cs typeface="Times New Roman"/>
            </a:endParaRPr>
          </a:p>
          <a:p>
            <a:pPr marL="183750" marR="189893" algn="ctr">
              <a:lnSpc>
                <a:spcPct val="95825"/>
              </a:lnSpc>
            </a:pPr>
            <a:r>
              <a:rPr sz="1087" b="1" spc="-4" dirty="0">
                <a:latin typeface="Times New Roman"/>
                <a:cs typeface="Times New Roman"/>
              </a:rPr>
              <a:t>p</a:t>
            </a:r>
            <a:r>
              <a:rPr sz="1087" b="1" spc="-31" dirty="0">
                <a:latin typeface="Times New Roman"/>
                <a:cs typeface="Times New Roman"/>
              </a:rPr>
              <a:t>o</a:t>
            </a:r>
            <a:r>
              <a:rPr sz="1087" b="1" spc="-4" dirty="0">
                <a:latin typeface="Times New Roman"/>
                <a:cs typeface="Times New Roman"/>
              </a:rPr>
              <a:t>p</a:t>
            </a:r>
            <a:r>
              <a:rPr sz="1087" b="1" dirty="0">
                <a:latin typeface="Times New Roman"/>
                <a:cs typeface="Times New Roman"/>
              </a:rPr>
              <a:t>u</a:t>
            </a:r>
            <a:r>
              <a:rPr sz="1087" b="1" spc="13" dirty="0">
                <a:latin typeface="Times New Roman"/>
                <a:cs typeface="Times New Roman"/>
              </a:rPr>
              <a:t>l</a:t>
            </a:r>
            <a:r>
              <a:rPr sz="1087" b="1" spc="8" dirty="0">
                <a:latin typeface="Times New Roman"/>
                <a:cs typeface="Times New Roman"/>
              </a:rPr>
              <a:t>a</a:t>
            </a:r>
            <a:r>
              <a:rPr sz="1087" b="1" spc="4" dirty="0">
                <a:latin typeface="Times New Roman"/>
                <a:cs typeface="Times New Roman"/>
              </a:rPr>
              <a:t>t</a:t>
            </a:r>
            <a:r>
              <a:rPr sz="1087" b="1" spc="13" dirty="0">
                <a:latin typeface="Times New Roman"/>
                <a:cs typeface="Times New Roman"/>
              </a:rPr>
              <a:t>i</a:t>
            </a:r>
            <a:r>
              <a:rPr sz="1087" b="1" spc="-31" dirty="0">
                <a:latin typeface="Times New Roman"/>
                <a:cs typeface="Times New Roman"/>
              </a:rPr>
              <a:t>o</a:t>
            </a:r>
            <a:r>
              <a:rPr sz="1087" b="1" dirty="0">
                <a:latin typeface="Times New Roman"/>
                <a:cs typeface="Times New Roman"/>
              </a:rPr>
              <a:t>n</a:t>
            </a:r>
            <a:endParaRPr sz="1087">
              <a:latin typeface="Times New Roman"/>
              <a:cs typeface="Times New Roman"/>
            </a:endParaRPr>
          </a:p>
        </p:txBody>
      </p:sp>
      <p:sp>
        <p:nvSpPr>
          <p:cNvPr id="63" name="object 63"/>
          <p:cNvSpPr txBox="1"/>
          <p:nvPr/>
        </p:nvSpPr>
        <p:spPr>
          <a:xfrm>
            <a:off x="8789730" y="1276423"/>
            <a:ext cx="1040063" cy="161032"/>
          </a:xfrm>
          <a:prstGeom prst="rect">
            <a:avLst/>
          </a:prstGeom>
        </p:spPr>
        <p:txBody>
          <a:bodyPr wrap="square" lIns="0" tIns="0" rIns="0" bIns="0" rtlCol="0">
            <a:noAutofit/>
          </a:bodyPr>
          <a:lstStyle/>
          <a:p>
            <a:pPr marL="11502">
              <a:lnSpc>
                <a:spcPts val="1186"/>
              </a:lnSpc>
              <a:spcBef>
                <a:spcPts val="59"/>
              </a:spcBef>
            </a:pPr>
            <a:r>
              <a:rPr sz="1087" b="1" spc="17" dirty="0">
                <a:latin typeface="Times New Roman"/>
                <a:cs typeface="Times New Roman"/>
              </a:rPr>
              <a:t>R</a:t>
            </a:r>
            <a:r>
              <a:rPr sz="1087" b="1" spc="-13" dirty="0">
                <a:latin typeface="Times New Roman"/>
                <a:cs typeface="Times New Roman"/>
              </a:rPr>
              <a:t>S</a:t>
            </a:r>
            <a:r>
              <a:rPr sz="1087" b="1" dirty="0">
                <a:latin typeface="Times New Roman"/>
                <a:cs typeface="Times New Roman"/>
              </a:rPr>
              <a:t>A</a:t>
            </a:r>
            <a:r>
              <a:rPr sz="1087" b="1" spc="188" dirty="0">
                <a:latin typeface="Times New Roman"/>
                <a:cs typeface="Times New Roman"/>
              </a:rPr>
              <a:t> </a:t>
            </a:r>
            <a:r>
              <a:rPr sz="1087" b="1" spc="35" dirty="0">
                <a:latin typeface="Times New Roman"/>
                <a:cs typeface="Times New Roman"/>
              </a:rPr>
              <a:t>s</a:t>
            </a:r>
            <a:r>
              <a:rPr sz="1087" b="1" spc="4" dirty="0">
                <a:latin typeface="Times New Roman"/>
                <a:cs typeface="Times New Roman"/>
              </a:rPr>
              <a:t>t</a:t>
            </a:r>
            <a:r>
              <a:rPr sz="1087" b="1" spc="8" dirty="0">
                <a:latin typeface="Times New Roman"/>
                <a:cs typeface="Times New Roman"/>
              </a:rPr>
              <a:t>a</a:t>
            </a:r>
            <a:r>
              <a:rPr sz="1087" b="1" spc="4" dirty="0">
                <a:latin typeface="Times New Roman"/>
                <a:cs typeface="Times New Roman"/>
              </a:rPr>
              <a:t>t</a:t>
            </a:r>
            <a:r>
              <a:rPr sz="1087" b="1" spc="13" dirty="0">
                <a:latin typeface="Times New Roman"/>
                <a:cs typeface="Times New Roman"/>
              </a:rPr>
              <a:t>i</a:t>
            </a:r>
            <a:r>
              <a:rPr sz="1087" b="1" spc="35" dirty="0">
                <a:latin typeface="Times New Roman"/>
                <a:cs typeface="Times New Roman"/>
              </a:rPr>
              <a:t>s</a:t>
            </a:r>
            <a:r>
              <a:rPr sz="1087" b="1" spc="4" dirty="0">
                <a:latin typeface="Times New Roman"/>
                <a:cs typeface="Times New Roman"/>
              </a:rPr>
              <a:t>t</a:t>
            </a:r>
            <a:r>
              <a:rPr sz="1087" b="1" spc="13" dirty="0">
                <a:latin typeface="Times New Roman"/>
                <a:cs typeface="Times New Roman"/>
              </a:rPr>
              <a:t>i</a:t>
            </a:r>
            <a:r>
              <a:rPr sz="1087" b="1" spc="-31" dirty="0">
                <a:latin typeface="Times New Roman"/>
                <a:cs typeface="Times New Roman"/>
              </a:rPr>
              <a:t>c</a:t>
            </a:r>
            <a:r>
              <a:rPr sz="1087" b="1" dirty="0">
                <a:latin typeface="Times New Roman"/>
                <a:cs typeface="Times New Roman"/>
              </a:rPr>
              <a:t>s</a:t>
            </a:r>
            <a:endParaRPr sz="1087">
              <a:latin typeface="Times New Roman"/>
              <a:cs typeface="Times New Roman"/>
            </a:endParaRPr>
          </a:p>
        </p:txBody>
      </p:sp>
      <p:sp>
        <p:nvSpPr>
          <p:cNvPr id="62" name="object 62"/>
          <p:cNvSpPr txBox="1"/>
          <p:nvPr/>
        </p:nvSpPr>
        <p:spPr>
          <a:xfrm>
            <a:off x="6978112" y="1293677"/>
            <a:ext cx="1203972" cy="161032"/>
          </a:xfrm>
          <a:prstGeom prst="rect">
            <a:avLst/>
          </a:prstGeom>
        </p:spPr>
        <p:txBody>
          <a:bodyPr wrap="square" lIns="0" tIns="0" rIns="0" bIns="0" rtlCol="0">
            <a:noAutofit/>
          </a:bodyPr>
          <a:lstStyle/>
          <a:p>
            <a:pPr marL="11502">
              <a:lnSpc>
                <a:spcPts val="1186"/>
              </a:lnSpc>
              <a:spcBef>
                <a:spcPts val="59"/>
              </a:spcBef>
            </a:pPr>
            <a:r>
              <a:rPr sz="1087" b="1" spc="-25" dirty="0">
                <a:latin typeface="Times New Roman"/>
                <a:cs typeface="Times New Roman"/>
              </a:rPr>
              <a:t>G</a:t>
            </a:r>
            <a:r>
              <a:rPr sz="1087" b="1" spc="15" dirty="0">
                <a:latin typeface="Times New Roman"/>
                <a:cs typeface="Times New Roman"/>
              </a:rPr>
              <a:t>l</a:t>
            </a:r>
            <a:r>
              <a:rPr sz="1087" b="1" spc="-36" dirty="0">
                <a:latin typeface="Times New Roman"/>
                <a:cs typeface="Times New Roman"/>
              </a:rPr>
              <a:t>o</a:t>
            </a:r>
            <a:r>
              <a:rPr sz="1087" b="1" spc="-5" dirty="0">
                <a:latin typeface="Times New Roman"/>
                <a:cs typeface="Times New Roman"/>
              </a:rPr>
              <a:t>b</a:t>
            </a:r>
            <a:r>
              <a:rPr sz="1087" b="1" spc="10" dirty="0">
                <a:latin typeface="Times New Roman"/>
                <a:cs typeface="Times New Roman"/>
              </a:rPr>
              <a:t>a</a:t>
            </a:r>
            <a:r>
              <a:rPr sz="1087" b="1" dirty="0">
                <a:latin typeface="Times New Roman"/>
                <a:cs typeface="Times New Roman"/>
              </a:rPr>
              <a:t>l</a:t>
            </a:r>
            <a:r>
              <a:rPr sz="1087" b="1" spc="53" dirty="0">
                <a:latin typeface="Times New Roman"/>
                <a:cs typeface="Times New Roman"/>
              </a:rPr>
              <a:t> </a:t>
            </a:r>
            <a:r>
              <a:rPr sz="1087" b="1" spc="35" dirty="0">
                <a:latin typeface="Times New Roman"/>
                <a:cs typeface="Times New Roman"/>
              </a:rPr>
              <a:t>s</a:t>
            </a:r>
            <a:r>
              <a:rPr sz="1087" b="1" spc="4" dirty="0">
                <a:latin typeface="Times New Roman"/>
                <a:cs typeface="Times New Roman"/>
              </a:rPr>
              <a:t>t</a:t>
            </a:r>
            <a:r>
              <a:rPr sz="1087" b="1" spc="8" dirty="0">
                <a:latin typeface="Times New Roman"/>
                <a:cs typeface="Times New Roman"/>
              </a:rPr>
              <a:t>a</a:t>
            </a:r>
            <a:r>
              <a:rPr sz="1087" b="1" spc="4" dirty="0">
                <a:latin typeface="Times New Roman"/>
                <a:cs typeface="Times New Roman"/>
              </a:rPr>
              <a:t>t</a:t>
            </a:r>
            <a:r>
              <a:rPr sz="1087" b="1" spc="13" dirty="0">
                <a:latin typeface="Times New Roman"/>
                <a:cs typeface="Times New Roman"/>
              </a:rPr>
              <a:t>i</a:t>
            </a:r>
            <a:r>
              <a:rPr sz="1087" b="1" spc="35" dirty="0">
                <a:latin typeface="Times New Roman"/>
                <a:cs typeface="Times New Roman"/>
              </a:rPr>
              <a:t>s</a:t>
            </a:r>
            <a:r>
              <a:rPr sz="1087" b="1" spc="4" dirty="0">
                <a:latin typeface="Times New Roman"/>
                <a:cs typeface="Times New Roman"/>
              </a:rPr>
              <a:t>t</a:t>
            </a:r>
            <a:r>
              <a:rPr sz="1087" b="1" spc="13" dirty="0">
                <a:latin typeface="Times New Roman"/>
                <a:cs typeface="Times New Roman"/>
              </a:rPr>
              <a:t>i</a:t>
            </a:r>
            <a:r>
              <a:rPr sz="1087" b="1" spc="-31" dirty="0">
                <a:latin typeface="Times New Roman"/>
                <a:cs typeface="Times New Roman"/>
              </a:rPr>
              <a:t>c</a:t>
            </a:r>
            <a:r>
              <a:rPr sz="1087" b="1" dirty="0">
                <a:latin typeface="Times New Roman"/>
                <a:cs typeface="Times New Roman"/>
              </a:rPr>
              <a:t>s</a:t>
            </a:r>
            <a:endParaRPr sz="1087">
              <a:latin typeface="Times New Roman"/>
              <a:cs typeface="Times New Roman"/>
            </a:endParaRPr>
          </a:p>
        </p:txBody>
      </p:sp>
      <p:sp>
        <p:nvSpPr>
          <p:cNvPr id="61" name="object 61"/>
          <p:cNvSpPr txBox="1"/>
          <p:nvPr/>
        </p:nvSpPr>
        <p:spPr>
          <a:xfrm>
            <a:off x="8910504" y="3542215"/>
            <a:ext cx="740198" cy="230046"/>
          </a:xfrm>
          <a:prstGeom prst="rect">
            <a:avLst/>
          </a:prstGeom>
        </p:spPr>
        <p:txBody>
          <a:bodyPr wrap="square" lIns="0" tIns="0" rIns="0" bIns="0" rtlCol="0">
            <a:noAutofit/>
          </a:bodyPr>
          <a:lstStyle/>
          <a:p>
            <a:pPr marL="11502">
              <a:lnSpc>
                <a:spcPts val="1739"/>
              </a:lnSpc>
              <a:spcBef>
                <a:spcPts val="87"/>
              </a:spcBef>
            </a:pPr>
            <a:r>
              <a:rPr sz="1630" spc="8" dirty="0">
                <a:solidFill>
                  <a:srgbClr val="FFFFFF"/>
                </a:solidFill>
                <a:latin typeface="Times New Roman"/>
                <a:cs typeface="Times New Roman"/>
              </a:rPr>
              <a:t>4</a:t>
            </a:r>
            <a:r>
              <a:rPr sz="1630" spc="26" dirty="0">
                <a:solidFill>
                  <a:srgbClr val="FFFFFF"/>
                </a:solidFill>
                <a:latin typeface="Times New Roman"/>
                <a:cs typeface="Times New Roman"/>
              </a:rPr>
              <a:t>2</a:t>
            </a:r>
            <a:r>
              <a:rPr sz="1630" spc="-4" dirty="0">
                <a:solidFill>
                  <a:srgbClr val="FFFFFF"/>
                </a:solidFill>
                <a:latin typeface="Times New Roman"/>
                <a:cs typeface="Times New Roman"/>
              </a:rPr>
              <a:t>,</a:t>
            </a:r>
            <a:r>
              <a:rPr sz="1630" spc="8" dirty="0">
                <a:solidFill>
                  <a:srgbClr val="FFFFFF"/>
                </a:solidFill>
                <a:latin typeface="Times New Roman"/>
                <a:cs typeface="Times New Roman"/>
              </a:rPr>
              <a:t>0</a:t>
            </a:r>
            <a:r>
              <a:rPr sz="1630" spc="26" dirty="0">
                <a:solidFill>
                  <a:srgbClr val="FFFFFF"/>
                </a:solidFill>
                <a:latin typeface="Times New Roman"/>
                <a:cs typeface="Times New Roman"/>
              </a:rPr>
              <a:t>6</a:t>
            </a:r>
            <a:r>
              <a:rPr sz="1630" dirty="0">
                <a:solidFill>
                  <a:srgbClr val="FFFFFF"/>
                </a:solidFill>
                <a:latin typeface="Times New Roman"/>
                <a:cs typeface="Times New Roman"/>
              </a:rPr>
              <a:t>3</a:t>
            </a:r>
            <a:endParaRPr sz="1630">
              <a:latin typeface="Times New Roman"/>
              <a:cs typeface="Times New Roman"/>
            </a:endParaRPr>
          </a:p>
        </p:txBody>
      </p:sp>
      <p:sp>
        <p:nvSpPr>
          <p:cNvPr id="60" name="object 60"/>
          <p:cNvSpPr txBox="1"/>
          <p:nvPr/>
        </p:nvSpPr>
        <p:spPr>
          <a:xfrm>
            <a:off x="3406640" y="4485572"/>
            <a:ext cx="1695696" cy="161032"/>
          </a:xfrm>
          <a:prstGeom prst="rect">
            <a:avLst/>
          </a:prstGeom>
        </p:spPr>
        <p:txBody>
          <a:bodyPr wrap="square" lIns="0" tIns="0" rIns="0" bIns="0" rtlCol="0">
            <a:noAutofit/>
          </a:bodyPr>
          <a:lstStyle/>
          <a:p>
            <a:pPr marL="11502">
              <a:lnSpc>
                <a:spcPts val="1186"/>
              </a:lnSpc>
              <a:spcBef>
                <a:spcPts val="59"/>
              </a:spcBef>
            </a:pPr>
            <a:r>
              <a:rPr sz="1087" b="1" spc="-16" dirty="0">
                <a:latin typeface="Times New Roman"/>
                <a:cs typeface="Times New Roman"/>
              </a:rPr>
              <a:t>S</a:t>
            </a:r>
            <a:r>
              <a:rPr sz="1087" b="1" spc="5" dirty="0">
                <a:latin typeface="Times New Roman"/>
                <a:cs typeface="Times New Roman"/>
              </a:rPr>
              <a:t>t</a:t>
            </a:r>
            <a:r>
              <a:rPr sz="1087" b="1" spc="11" dirty="0">
                <a:latin typeface="Times New Roman"/>
                <a:cs typeface="Times New Roman"/>
              </a:rPr>
              <a:t>a</a:t>
            </a:r>
            <a:r>
              <a:rPr sz="1087" b="1" spc="5" dirty="0">
                <a:latin typeface="Times New Roman"/>
                <a:cs typeface="Times New Roman"/>
              </a:rPr>
              <a:t>t</a:t>
            </a:r>
            <a:r>
              <a:rPr sz="1087" b="1" dirty="0">
                <a:latin typeface="Times New Roman"/>
                <a:cs typeface="Times New Roman"/>
              </a:rPr>
              <a:t>us</a:t>
            </a:r>
            <a:r>
              <a:rPr sz="1087" b="1" spc="60" dirty="0">
                <a:latin typeface="Times New Roman"/>
                <a:cs typeface="Times New Roman"/>
              </a:rPr>
              <a:t> </a:t>
            </a:r>
            <a:r>
              <a:rPr sz="1087" b="1" spc="-39" dirty="0">
                <a:latin typeface="Times New Roman"/>
                <a:cs typeface="Times New Roman"/>
              </a:rPr>
              <a:t>o</a:t>
            </a:r>
            <a:r>
              <a:rPr sz="1087" b="1" dirty="0">
                <a:latin typeface="Times New Roman"/>
                <a:cs typeface="Times New Roman"/>
              </a:rPr>
              <a:t>f</a:t>
            </a:r>
            <a:r>
              <a:rPr sz="1087" b="1" spc="5" dirty="0">
                <a:latin typeface="Times New Roman"/>
                <a:cs typeface="Times New Roman"/>
              </a:rPr>
              <a:t> </a:t>
            </a:r>
            <a:r>
              <a:rPr sz="1087" b="1" spc="16" dirty="0">
                <a:latin typeface="Times New Roman"/>
                <a:cs typeface="Times New Roman"/>
              </a:rPr>
              <a:t>mi</a:t>
            </a:r>
            <a:r>
              <a:rPr sz="1087" b="1" spc="-5" dirty="0">
                <a:latin typeface="Times New Roman"/>
                <a:cs typeface="Times New Roman"/>
              </a:rPr>
              <a:t>n</a:t>
            </a:r>
            <a:r>
              <a:rPr sz="1087" b="1" spc="16" dirty="0">
                <a:latin typeface="Times New Roman"/>
                <a:cs typeface="Times New Roman"/>
              </a:rPr>
              <a:t>i</a:t>
            </a:r>
            <a:r>
              <a:rPr sz="1087" b="1" spc="-5" dirty="0">
                <a:latin typeface="Times New Roman"/>
                <a:cs typeface="Times New Roman"/>
              </a:rPr>
              <a:t>n</a:t>
            </a:r>
            <a:r>
              <a:rPr sz="1087" b="1" dirty="0">
                <a:latin typeface="Times New Roman"/>
                <a:cs typeface="Times New Roman"/>
              </a:rPr>
              <a:t>g</a:t>
            </a:r>
            <a:r>
              <a:rPr sz="1087" b="1" spc="-18" dirty="0">
                <a:latin typeface="Times New Roman"/>
                <a:cs typeface="Times New Roman"/>
              </a:rPr>
              <a:t> </a:t>
            </a:r>
            <a:r>
              <a:rPr sz="1087" b="1" spc="-31" dirty="0">
                <a:latin typeface="Times New Roman"/>
                <a:cs typeface="Times New Roman"/>
              </a:rPr>
              <a:t>c</a:t>
            </a:r>
            <a:r>
              <a:rPr sz="1087" b="1" spc="8" dirty="0">
                <a:latin typeface="Times New Roman"/>
                <a:cs typeface="Times New Roman"/>
              </a:rPr>
              <a:t>a</a:t>
            </a:r>
            <a:r>
              <a:rPr sz="1087" b="1" spc="35" dirty="0">
                <a:latin typeface="Times New Roman"/>
                <a:cs typeface="Times New Roman"/>
              </a:rPr>
              <a:t>s</a:t>
            </a:r>
            <a:r>
              <a:rPr sz="1087" b="1" spc="-4" dirty="0">
                <a:latin typeface="Times New Roman"/>
                <a:cs typeface="Times New Roman"/>
              </a:rPr>
              <a:t>e</a:t>
            </a:r>
            <a:r>
              <a:rPr sz="1087" b="1" dirty="0">
                <a:latin typeface="Times New Roman"/>
                <a:cs typeface="Times New Roman"/>
              </a:rPr>
              <a:t>s</a:t>
            </a:r>
            <a:endParaRPr sz="1087">
              <a:latin typeface="Times New Roman"/>
              <a:cs typeface="Times New Roman"/>
            </a:endParaRPr>
          </a:p>
        </p:txBody>
      </p:sp>
      <p:sp>
        <p:nvSpPr>
          <p:cNvPr id="59" name="object 59"/>
          <p:cNvSpPr txBox="1"/>
          <p:nvPr/>
        </p:nvSpPr>
        <p:spPr>
          <a:xfrm>
            <a:off x="7840788" y="4485572"/>
            <a:ext cx="2489978" cy="161032"/>
          </a:xfrm>
          <a:prstGeom prst="rect">
            <a:avLst/>
          </a:prstGeom>
        </p:spPr>
        <p:txBody>
          <a:bodyPr wrap="square" lIns="0" tIns="0" rIns="0" bIns="0" rtlCol="0">
            <a:noAutofit/>
          </a:bodyPr>
          <a:lstStyle/>
          <a:p>
            <a:pPr marL="11502">
              <a:lnSpc>
                <a:spcPts val="1186"/>
              </a:lnSpc>
              <a:spcBef>
                <a:spcPts val="59"/>
              </a:spcBef>
            </a:pPr>
            <a:r>
              <a:rPr sz="1087" b="1" spc="17" dirty="0">
                <a:latin typeface="Times New Roman"/>
                <a:cs typeface="Times New Roman"/>
              </a:rPr>
              <a:t>C</a:t>
            </a:r>
            <a:r>
              <a:rPr sz="1087" b="1" spc="8" dirty="0">
                <a:latin typeface="Times New Roman"/>
                <a:cs typeface="Times New Roman"/>
              </a:rPr>
              <a:t>a</a:t>
            </a:r>
            <a:r>
              <a:rPr sz="1087" b="1" spc="35" dirty="0">
                <a:latin typeface="Times New Roman"/>
                <a:cs typeface="Times New Roman"/>
              </a:rPr>
              <a:t>s</a:t>
            </a:r>
            <a:r>
              <a:rPr sz="1087" b="1" spc="-4" dirty="0">
                <a:latin typeface="Times New Roman"/>
                <a:cs typeface="Times New Roman"/>
              </a:rPr>
              <a:t>e</a:t>
            </a:r>
            <a:r>
              <a:rPr sz="1087" b="1" dirty="0">
                <a:latin typeface="Times New Roman"/>
                <a:cs typeface="Times New Roman"/>
              </a:rPr>
              <a:t>s</a:t>
            </a:r>
            <a:r>
              <a:rPr sz="1087" b="1" spc="103" dirty="0">
                <a:latin typeface="Times New Roman"/>
                <a:cs typeface="Times New Roman"/>
              </a:rPr>
              <a:t> </a:t>
            </a:r>
            <a:r>
              <a:rPr sz="1087" b="1" spc="11" dirty="0">
                <a:latin typeface="Times New Roman"/>
                <a:cs typeface="Times New Roman"/>
              </a:rPr>
              <a:t>a</a:t>
            </a:r>
            <a:r>
              <a:rPr sz="1087" b="1" spc="-5" dirty="0">
                <a:latin typeface="Times New Roman"/>
                <a:cs typeface="Times New Roman"/>
              </a:rPr>
              <a:t>n</a:t>
            </a:r>
            <a:r>
              <a:rPr sz="1087" b="1" dirty="0">
                <a:latin typeface="Times New Roman"/>
                <a:cs typeface="Times New Roman"/>
              </a:rPr>
              <a:t>d</a:t>
            </a:r>
            <a:r>
              <a:rPr sz="1087" b="1" spc="-49" dirty="0">
                <a:latin typeface="Times New Roman"/>
                <a:cs typeface="Times New Roman"/>
              </a:rPr>
              <a:t> </a:t>
            </a:r>
            <a:r>
              <a:rPr sz="1087" b="1" spc="-5" dirty="0">
                <a:latin typeface="Times New Roman"/>
                <a:cs typeface="Times New Roman"/>
              </a:rPr>
              <a:t>de</a:t>
            </a:r>
            <a:r>
              <a:rPr sz="1087" b="1" spc="11" dirty="0">
                <a:latin typeface="Times New Roman"/>
                <a:cs typeface="Times New Roman"/>
              </a:rPr>
              <a:t>a</a:t>
            </a:r>
            <a:r>
              <a:rPr sz="1087" b="1" spc="5" dirty="0">
                <a:latin typeface="Times New Roman"/>
                <a:cs typeface="Times New Roman"/>
              </a:rPr>
              <a:t>t</a:t>
            </a:r>
            <a:r>
              <a:rPr sz="1087" b="1" spc="-5" dirty="0">
                <a:latin typeface="Times New Roman"/>
                <a:cs typeface="Times New Roman"/>
              </a:rPr>
              <a:t>h</a:t>
            </a:r>
            <a:r>
              <a:rPr sz="1087" b="1" dirty="0">
                <a:latin typeface="Times New Roman"/>
                <a:cs typeface="Times New Roman"/>
              </a:rPr>
              <a:t>s</a:t>
            </a:r>
            <a:r>
              <a:rPr sz="1087" b="1" spc="126" dirty="0">
                <a:latin typeface="Times New Roman"/>
                <a:cs typeface="Times New Roman"/>
              </a:rPr>
              <a:t> </a:t>
            </a:r>
            <a:r>
              <a:rPr sz="1087" b="1" spc="-4" dirty="0">
                <a:latin typeface="Times New Roman"/>
                <a:cs typeface="Times New Roman"/>
              </a:rPr>
              <a:t>pe</a:t>
            </a:r>
            <a:r>
              <a:rPr sz="1087" b="1" dirty="0">
                <a:latin typeface="Times New Roman"/>
                <a:cs typeface="Times New Roman"/>
              </a:rPr>
              <a:t>r</a:t>
            </a:r>
            <a:r>
              <a:rPr sz="1087" b="1" spc="76" dirty="0">
                <a:latin typeface="Times New Roman"/>
                <a:cs typeface="Times New Roman"/>
              </a:rPr>
              <a:t> </a:t>
            </a:r>
            <a:r>
              <a:rPr sz="1087" b="1" spc="-31" dirty="0">
                <a:latin typeface="Times New Roman"/>
                <a:cs typeface="Times New Roman"/>
              </a:rPr>
              <a:t>co</a:t>
            </a:r>
            <a:r>
              <a:rPr sz="1087" b="1" spc="13" dirty="0">
                <a:latin typeface="Times New Roman"/>
                <a:cs typeface="Times New Roman"/>
              </a:rPr>
              <a:t>mm</a:t>
            </a:r>
            <a:r>
              <a:rPr sz="1087" b="1" spc="-31" dirty="0">
                <a:latin typeface="Times New Roman"/>
                <a:cs typeface="Times New Roman"/>
              </a:rPr>
              <a:t>o</a:t>
            </a:r>
            <a:r>
              <a:rPr sz="1087" b="1" spc="-4" dirty="0">
                <a:latin typeface="Times New Roman"/>
                <a:cs typeface="Times New Roman"/>
              </a:rPr>
              <a:t>d</a:t>
            </a:r>
            <a:r>
              <a:rPr sz="1087" b="1" spc="13" dirty="0">
                <a:latin typeface="Times New Roman"/>
                <a:cs typeface="Times New Roman"/>
              </a:rPr>
              <a:t>i</a:t>
            </a:r>
            <a:r>
              <a:rPr sz="1087" b="1" spc="4" dirty="0">
                <a:latin typeface="Times New Roman"/>
                <a:cs typeface="Times New Roman"/>
              </a:rPr>
              <a:t>t</a:t>
            </a:r>
            <a:r>
              <a:rPr sz="1087" b="1" dirty="0">
                <a:latin typeface="Times New Roman"/>
                <a:cs typeface="Times New Roman"/>
              </a:rPr>
              <a:t>y</a:t>
            </a:r>
            <a:endParaRPr sz="1087">
              <a:latin typeface="Times New Roman"/>
              <a:cs typeface="Times New Roman"/>
            </a:endParaRPr>
          </a:p>
        </p:txBody>
      </p:sp>
      <p:sp>
        <p:nvSpPr>
          <p:cNvPr id="58" name="object 58"/>
          <p:cNvSpPr txBox="1"/>
          <p:nvPr/>
        </p:nvSpPr>
        <p:spPr>
          <a:xfrm>
            <a:off x="6891845" y="4786443"/>
            <a:ext cx="232910"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spc="31" dirty="0">
                <a:latin typeface="Times New Roman"/>
                <a:cs typeface="Times New Roman"/>
              </a:rPr>
              <a:t>.</a:t>
            </a:r>
            <a:r>
              <a:rPr sz="815" spc="13" dirty="0">
                <a:latin typeface="Times New Roman"/>
                <a:cs typeface="Times New Roman"/>
              </a:rPr>
              <a:t>5</a:t>
            </a:r>
            <a:r>
              <a:rPr sz="815" dirty="0">
                <a:latin typeface="Times New Roman"/>
                <a:cs typeface="Times New Roman"/>
              </a:rPr>
              <a:t>K</a:t>
            </a:r>
            <a:endParaRPr sz="815">
              <a:latin typeface="Times New Roman"/>
              <a:cs typeface="Times New Roman"/>
            </a:endParaRPr>
          </a:p>
        </p:txBody>
      </p:sp>
      <p:sp>
        <p:nvSpPr>
          <p:cNvPr id="57" name="object 57"/>
          <p:cNvSpPr txBox="1"/>
          <p:nvPr/>
        </p:nvSpPr>
        <p:spPr>
          <a:xfrm>
            <a:off x="6978112" y="5306923"/>
            <a:ext cx="146643"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dirty="0">
                <a:latin typeface="Times New Roman"/>
                <a:cs typeface="Times New Roman"/>
              </a:rPr>
              <a:t>K</a:t>
            </a:r>
            <a:endParaRPr sz="815">
              <a:latin typeface="Times New Roman"/>
              <a:cs typeface="Times New Roman"/>
            </a:endParaRPr>
          </a:p>
        </p:txBody>
      </p:sp>
      <p:sp>
        <p:nvSpPr>
          <p:cNvPr id="56" name="object 56"/>
          <p:cNvSpPr txBox="1"/>
          <p:nvPr/>
        </p:nvSpPr>
        <p:spPr>
          <a:xfrm>
            <a:off x="3456336" y="5418510"/>
            <a:ext cx="305694" cy="117898"/>
          </a:xfrm>
          <a:prstGeom prst="rect">
            <a:avLst/>
          </a:prstGeom>
        </p:spPr>
        <p:txBody>
          <a:bodyPr wrap="square" lIns="0" tIns="0" rIns="0" bIns="0" rtlCol="0">
            <a:noAutofit/>
          </a:bodyPr>
          <a:lstStyle/>
          <a:p>
            <a:pPr marL="11502">
              <a:lnSpc>
                <a:spcPct val="95825"/>
              </a:lnSpc>
              <a:spcBef>
                <a:spcPts val="5"/>
              </a:spcBef>
            </a:pPr>
            <a:r>
              <a:rPr sz="725" spc="-13" dirty="0">
                <a:solidFill>
                  <a:srgbClr val="FFFFFF"/>
                </a:solidFill>
                <a:latin typeface="Times New Roman"/>
                <a:cs typeface="Times New Roman"/>
              </a:rPr>
              <a:t>3</a:t>
            </a:r>
            <a:r>
              <a:rPr sz="725" spc="-17" dirty="0">
                <a:solidFill>
                  <a:srgbClr val="FFFFFF"/>
                </a:solidFill>
                <a:latin typeface="Times New Roman"/>
                <a:cs typeface="Times New Roman"/>
              </a:rPr>
              <a:t>4</a:t>
            </a:r>
            <a:r>
              <a:rPr sz="725" spc="-23" dirty="0">
                <a:solidFill>
                  <a:srgbClr val="FFFFFF"/>
                </a:solidFill>
                <a:latin typeface="Times New Roman"/>
                <a:cs typeface="Times New Roman"/>
              </a:rPr>
              <a:t>.</a:t>
            </a:r>
            <a:r>
              <a:rPr sz="725" spc="-17" dirty="0">
                <a:solidFill>
                  <a:srgbClr val="FFFFFF"/>
                </a:solidFill>
                <a:latin typeface="Times New Roman"/>
                <a:cs typeface="Times New Roman"/>
              </a:rPr>
              <a:t>4</a:t>
            </a:r>
            <a:r>
              <a:rPr sz="725" dirty="0">
                <a:solidFill>
                  <a:srgbClr val="FFFFFF"/>
                </a:solidFill>
                <a:latin typeface="Times New Roman"/>
                <a:cs typeface="Times New Roman"/>
              </a:rPr>
              <a:t>%</a:t>
            </a:r>
            <a:endParaRPr sz="725">
              <a:latin typeface="Times New Roman"/>
              <a:cs typeface="Times New Roman"/>
            </a:endParaRPr>
          </a:p>
        </p:txBody>
      </p:sp>
      <p:sp>
        <p:nvSpPr>
          <p:cNvPr id="55" name="object 55"/>
          <p:cNvSpPr txBox="1"/>
          <p:nvPr/>
        </p:nvSpPr>
        <p:spPr>
          <a:xfrm>
            <a:off x="5408044" y="5575308"/>
            <a:ext cx="611511" cy="428462"/>
          </a:xfrm>
          <a:prstGeom prst="rect">
            <a:avLst/>
          </a:prstGeom>
        </p:spPr>
        <p:txBody>
          <a:bodyPr wrap="square" lIns="0" tIns="0" rIns="0" bIns="0" rtlCol="0">
            <a:noAutofit/>
          </a:bodyPr>
          <a:lstStyle/>
          <a:p>
            <a:pPr marL="11502">
              <a:lnSpc>
                <a:spcPct val="95825"/>
              </a:lnSpc>
              <a:spcBef>
                <a:spcPts val="5"/>
              </a:spcBef>
            </a:pPr>
            <a:r>
              <a:rPr sz="725" spc="8" dirty="0">
                <a:latin typeface="Times New Roman"/>
                <a:cs typeface="Times New Roman"/>
              </a:rPr>
              <a:t>A</a:t>
            </a:r>
            <a:r>
              <a:rPr sz="725" spc="-13" dirty="0">
                <a:latin typeface="Times New Roman"/>
                <a:cs typeface="Times New Roman"/>
              </a:rPr>
              <a:t>c</a:t>
            </a:r>
            <a:r>
              <a:rPr sz="725" spc="-31" dirty="0">
                <a:latin typeface="Times New Roman"/>
                <a:cs typeface="Times New Roman"/>
              </a:rPr>
              <a:t>t</a:t>
            </a:r>
            <a:r>
              <a:rPr sz="725" spc="4" dirty="0">
                <a:latin typeface="Times New Roman"/>
                <a:cs typeface="Times New Roman"/>
              </a:rPr>
              <a:t>iv</a:t>
            </a:r>
            <a:r>
              <a:rPr sz="725" dirty="0">
                <a:latin typeface="Times New Roman"/>
                <a:cs typeface="Times New Roman"/>
              </a:rPr>
              <a:t>e</a:t>
            </a:r>
            <a:r>
              <a:rPr sz="725" spc="45" dirty="0">
                <a:latin typeface="Times New Roman"/>
                <a:cs typeface="Times New Roman"/>
              </a:rPr>
              <a:t> </a:t>
            </a:r>
            <a:r>
              <a:rPr sz="725" spc="-13" dirty="0">
                <a:latin typeface="Times New Roman"/>
                <a:cs typeface="Times New Roman"/>
              </a:rPr>
              <a:t>c</a:t>
            </a:r>
            <a:r>
              <a:rPr sz="725" spc="-31" dirty="0">
                <a:latin typeface="Times New Roman"/>
                <a:cs typeface="Times New Roman"/>
              </a:rPr>
              <a:t>a</a:t>
            </a:r>
            <a:r>
              <a:rPr sz="725" spc="-26" dirty="0">
                <a:latin typeface="Times New Roman"/>
                <a:cs typeface="Times New Roman"/>
              </a:rPr>
              <a:t>s</a:t>
            </a:r>
            <a:r>
              <a:rPr sz="725" spc="23" dirty="0">
                <a:latin typeface="Times New Roman"/>
                <a:cs typeface="Times New Roman"/>
              </a:rPr>
              <a:t>e</a:t>
            </a:r>
            <a:r>
              <a:rPr sz="725" dirty="0">
                <a:latin typeface="Times New Roman"/>
                <a:cs typeface="Times New Roman"/>
              </a:rPr>
              <a:t>s</a:t>
            </a:r>
            <a:endParaRPr sz="725">
              <a:latin typeface="Times New Roman"/>
              <a:cs typeface="Times New Roman"/>
            </a:endParaRPr>
          </a:p>
          <a:p>
            <a:pPr marL="11502" marR="15871">
              <a:lnSpc>
                <a:spcPct val="95825"/>
              </a:lnSpc>
              <a:spcBef>
                <a:spcPts val="389"/>
              </a:spcBef>
            </a:pPr>
            <a:r>
              <a:rPr sz="725" spc="4" dirty="0">
                <a:latin typeface="Times New Roman"/>
                <a:cs typeface="Times New Roman"/>
              </a:rPr>
              <a:t>R</a:t>
            </a:r>
            <a:r>
              <a:rPr sz="725" spc="23" dirty="0">
                <a:latin typeface="Times New Roman"/>
                <a:cs typeface="Times New Roman"/>
              </a:rPr>
              <a:t>e</a:t>
            </a:r>
            <a:r>
              <a:rPr sz="725" spc="-13" dirty="0">
                <a:latin typeface="Times New Roman"/>
                <a:cs typeface="Times New Roman"/>
              </a:rPr>
              <a:t>c</a:t>
            </a:r>
            <a:r>
              <a:rPr sz="725" spc="8" dirty="0">
                <a:latin typeface="Times New Roman"/>
                <a:cs typeface="Times New Roman"/>
              </a:rPr>
              <a:t>o</a:t>
            </a:r>
            <a:r>
              <a:rPr sz="725" spc="4" dirty="0">
                <a:latin typeface="Times New Roman"/>
                <a:cs typeface="Times New Roman"/>
              </a:rPr>
              <a:t>v</a:t>
            </a:r>
            <a:r>
              <a:rPr sz="725" spc="23" dirty="0">
                <a:latin typeface="Times New Roman"/>
                <a:cs typeface="Times New Roman"/>
              </a:rPr>
              <a:t>e</a:t>
            </a:r>
            <a:r>
              <a:rPr sz="725" spc="-26" dirty="0">
                <a:latin typeface="Times New Roman"/>
                <a:cs typeface="Times New Roman"/>
              </a:rPr>
              <a:t>r</a:t>
            </a:r>
            <a:r>
              <a:rPr sz="725" spc="23" dirty="0">
                <a:latin typeface="Times New Roman"/>
                <a:cs typeface="Times New Roman"/>
              </a:rPr>
              <a:t>e</a:t>
            </a:r>
            <a:r>
              <a:rPr sz="725" dirty="0">
                <a:latin typeface="Times New Roman"/>
                <a:cs typeface="Times New Roman"/>
              </a:rPr>
              <a:t>d</a:t>
            </a:r>
            <a:endParaRPr sz="725">
              <a:latin typeface="Times New Roman"/>
              <a:cs typeface="Times New Roman"/>
            </a:endParaRPr>
          </a:p>
          <a:p>
            <a:pPr marL="11502" marR="15871">
              <a:lnSpc>
                <a:spcPct val="95825"/>
              </a:lnSpc>
              <a:spcBef>
                <a:spcPts val="389"/>
              </a:spcBef>
            </a:pPr>
            <a:r>
              <a:rPr sz="725" spc="-4" dirty="0">
                <a:latin typeface="Times New Roman"/>
                <a:cs typeface="Times New Roman"/>
              </a:rPr>
              <a:t>D</a:t>
            </a:r>
            <a:r>
              <a:rPr sz="725" spc="23" dirty="0">
                <a:latin typeface="Times New Roman"/>
                <a:cs typeface="Times New Roman"/>
              </a:rPr>
              <a:t>e</a:t>
            </a:r>
            <a:r>
              <a:rPr sz="725" spc="-31" dirty="0">
                <a:latin typeface="Times New Roman"/>
                <a:cs typeface="Times New Roman"/>
              </a:rPr>
              <a:t>ath</a:t>
            </a:r>
            <a:r>
              <a:rPr sz="725" dirty="0">
                <a:latin typeface="Times New Roman"/>
                <a:cs typeface="Times New Roman"/>
              </a:rPr>
              <a:t>s</a:t>
            </a:r>
            <a:endParaRPr sz="725">
              <a:latin typeface="Times New Roman"/>
              <a:cs typeface="Times New Roman"/>
            </a:endParaRPr>
          </a:p>
        </p:txBody>
      </p:sp>
      <p:sp>
        <p:nvSpPr>
          <p:cNvPr id="54" name="object 54"/>
          <p:cNvSpPr txBox="1"/>
          <p:nvPr/>
        </p:nvSpPr>
        <p:spPr>
          <a:xfrm>
            <a:off x="6891845" y="5827403"/>
            <a:ext cx="236464" cy="126525"/>
          </a:xfrm>
          <a:prstGeom prst="rect">
            <a:avLst/>
          </a:prstGeom>
        </p:spPr>
        <p:txBody>
          <a:bodyPr wrap="square" lIns="0" tIns="0" rIns="0" bIns="0" rtlCol="0">
            <a:noAutofit/>
          </a:bodyPr>
          <a:lstStyle/>
          <a:p>
            <a:pPr marL="11502">
              <a:lnSpc>
                <a:spcPts val="915"/>
              </a:lnSpc>
              <a:spcBef>
                <a:spcPts val="45"/>
              </a:spcBef>
            </a:pPr>
            <a:r>
              <a:rPr sz="815" spc="13" dirty="0">
                <a:latin typeface="Times New Roman"/>
                <a:cs typeface="Times New Roman"/>
              </a:rPr>
              <a:t>5</a:t>
            </a:r>
            <a:r>
              <a:rPr sz="815" spc="4" dirty="0">
                <a:latin typeface="Times New Roman"/>
                <a:cs typeface="Times New Roman"/>
              </a:rPr>
              <a:t>0</a:t>
            </a:r>
            <a:r>
              <a:rPr sz="815" dirty="0">
                <a:latin typeface="Times New Roman"/>
                <a:cs typeface="Times New Roman"/>
              </a:rPr>
              <a:t>0</a:t>
            </a:r>
            <a:endParaRPr sz="815">
              <a:latin typeface="Times New Roman"/>
              <a:cs typeface="Times New Roman"/>
            </a:endParaRPr>
          </a:p>
        </p:txBody>
      </p:sp>
      <p:sp>
        <p:nvSpPr>
          <p:cNvPr id="53" name="object 53"/>
          <p:cNvSpPr txBox="1"/>
          <p:nvPr/>
        </p:nvSpPr>
        <p:spPr>
          <a:xfrm>
            <a:off x="4675152" y="6054716"/>
            <a:ext cx="305694" cy="117898"/>
          </a:xfrm>
          <a:prstGeom prst="rect">
            <a:avLst/>
          </a:prstGeom>
        </p:spPr>
        <p:txBody>
          <a:bodyPr wrap="square" lIns="0" tIns="0" rIns="0" bIns="0" rtlCol="0">
            <a:noAutofit/>
          </a:bodyPr>
          <a:lstStyle/>
          <a:p>
            <a:pPr marL="11502">
              <a:lnSpc>
                <a:spcPct val="95825"/>
              </a:lnSpc>
              <a:spcBef>
                <a:spcPts val="5"/>
              </a:spcBef>
            </a:pPr>
            <a:r>
              <a:rPr sz="725" spc="23" dirty="0">
                <a:solidFill>
                  <a:srgbClr val="FFFFFF"/>
                </a:solidFill>
                <a:latin typeface="Times New Roman"/>
                <a:cs typeface="Times New Roman"/>
              </a:rPr>
              <a:t>6</a:t>
            </a:r>
            <a:r>
              <a:rPr sz="725" spc="-13" dirty="0">
                <a:solidFill>
                  <a:srgbClr val="FFFFFF"/>
                </a:solidFill>
                <a:latin typeface="Times New Roman"/>
                <a:cs typeface="Times New Roman"/>
              </a:rPr>
              <a:t>5</a:t>
            </a:r>
            <a:r>
              <a:rPr sz="725" spc="-23" dirty="0">
                <a:solidFill>
                  <a:srgbClr val="FFFFFF"/>
                </a:solidFill>
                <a:latin typeface="Times New Roman"/>
                <a:cs typeface="Times New Roman"/>
              </a:rPr>
              <a:t>.</a:t>
            </a:r>
            <a:r>
              <a:rPr sz="725" spc="-17" dirty="0">
                <a:solidFill>
                  <a:srgbClr val="FFFFFF"/>
                </a:solidFill>
                <a:latin typeface="Times New Roman"/>
                <a:cs typeface="Times New Roman"/>
              </a:rPr>
              <a:t>4</a:t>
            </a:r>
            <a:r>
              <a:rPr sz="725" dirty="0">
                <a:solidFill>
                  <a:srgbClr val="FFFFFF"/>
                </a:solidFill>
                <a:latin typeface="Times New Roman"/>
                <a:cs typeface="Times New Roman"/>
              </a:rPr>
              <a:t>%</a:t>
            </a:r>
            <a:endParaRPr sz="725">
              <a:latin typeface="Times New Roman"/>
              <a:cs typeface="Times New Roman"/>
            </a:endParaRPr>
          </a:p>
        </p:txBody>
      </p:sp>
      <p:sp>
        <p:nvSpPr>
          <p:cNvPr id="52" name="object 52"/>
          <p:cNvSpPr txBox="1"/>
          <p:nvPr/>
        </p:nvSpPr>
        <p:spPr>
          <a:xfrm>
            <a:off x="7021247" y="6347884"/>
            <a:ext cx="107063" cy="126525"/>
          </a:xfrm>
          <a:prstGeom prst="rect">
            <a:avLst/>
          </a:prstGeom>
        </p:spPr>
        <p:txBody>
          <a:bodyPr wrap="square" lIns="0" tIns="0" rIns="0" bIns="0" rtlCol="0">
            <a:noAutofit/>
          </a:bodyPr>
          <a:lstStyle/>
          <a:p>
            <a:pPr marL="11502">
              <a:lnSpc>
                <a:spcPts val="915"/>
              </a:lnSpc>
              <a:spcBef>
                <a:spcPts val="45"/>
              </a:spcBef>
            </a:pPr>
            <a:r>
              <a:rPr sz="815" dirty="0">
                <a:latin typeface="Times New Roman"/>
                <a:cs typeface="Times New Roman"/>
              </a:rPr>
              <a:t>0</a:t>
            </a:r>
            <a:endParaRPr sz="815">
              <a:latin typeface="Times New Roman"/>
              <a:cs typeface="Times New Roman"/>
            </a:endParaRPr>
          </a:p>
        </p:txBody>
      </p:sp>
      <p:sp>
        <p:nvSpPr>
          <p:cNvPr id="51" name="object 51"/>
          <p:cNvSpPr txBox="1"/>
          <p:nvPr/>
        </p:nvSpPr>
        <p:spPr>
          <a:xfrm>
            <a:off x="7514696" y="6464345"/>
            <a:ext cx="281255" cy="126525"/>
          </a:xfrm>
          <a:prstGeom prst="rect">
            <a:avLst/>
          </a:prstGeom>
        </p:spPr>
        <p:txBody>
          <a:bodyPr wrap="square" lIns="0" tIns="0" rIns="0" bIns="0" rtlCol="0">
            <a:noAutofit/>
          </a:bodyPr>
          <a:lstStyle/>
          <a:p>
            <a:pPr marL="11502">
              <a:lnSpc>
                <a:spcPts val="915"/>
              </a:lnSpc>
              <a:spcBef>
                <a:spcPts val="45"/>
              </a:spcBef>
            </a:pPr>
            <a:r>
              <a:rPr sz="815" spc="-17" dirty="0">
                <a:latin typeface="Times New Roman"/>
                <a:cs typeface="Times New Roman"/>
              </a:rPr>
              <a:t>G</a:t>
            </a:r>
            <a:r>
              <a:rPr sz="815" spc="31" dirty="0">
                <a:latin typeface="Times New Roman"/>
                <a:cs typeface="Times New Roman"/>
              </a:rPr>
              <a:t>o</a:t>
            </a:r>
            <a:r>
              <a:rPr sz="815" spc="-13" dirty="0">
                <a:latin typeface="Times New Roman"/>
                <a:cs typeface="Times New Roman"/>
              </a:rPr>
              <a:t>l</a:t>
            </a:r>
            <a:r>
              <a:rPr sz="815" dirty="0">
                <a:latin typeface="Times New Roman"/>
                <a:cs typeface="Times New Roman"/>
              </a:rPr>
              <a:t>d</a:t>
            </a:r>
            <a:endParaRPr sz="815">
              <a:latin typeface="Times New Roman"/>
              <a:cs typeface="Times New Roman"/>
            </a:endParaRPr>
          </a:p>
        </p:txBody>
      </p:sp>
      <p:sp>
        <p:nvSpPr>
          <p:cNvPr id="50" name="object 50"/>
          <p:cNvSpPr txBox="1"/>
          <p:nvPr/>
        </p:nvSpPr>
        <p:spPr>
          <a:xfrm>
            <a:off x="8393763" y="6464345"/>
            <a:ext cx="273421" cy="126525"/>
          </a:xfrm>
          <a:prstGeom prst="rect">
            <a:avLst/>
          </a:prstGeom>
        </p:spPr>
        <p:txBody>
          <a:bodyPr wrap="square" lIns="0" tIns="0" rIns="0" bIns="0" rtlCol="0">
            <a:noAutofit/>
          </a:bodyPr>
          <a:lstStyle/>
          <a:p>
            <a:pPr marL="11502">
              <a:lnSpc>
                <a:spcPts val="915"/>
              </a:lnSpc>
              <a:spcBef>
                <a:spcPts val="45"/>
              </a:spcBef>
            </a:pPr>
            <a:r>
              <a:rPr sz="815" spc="26" dirty="0">
                <a:latin typeface="Times New Roman"/>
                <a:cs typeface="Times New Roman"/>
              </a:rPr>
              <a:t>C</a:t>
            </a:r>
            <a:r>
              <a:rPr sz="815" spc="31" dirty="0">
                <a:latin typeface="Times New Roman"/>
                <a:cs typeface="Times New Roman"/>
              </a:rPr>
              <a:t>o</a:t>
            </a:r>
            <a:r>
              <a:rPr sz="815" spc="-4" dirty="0">
                <a:latin typeface="Times New Roman"/>
                <a:cs typeface="Times New Roman"/>
              </a:rPr>
              <a:t>a</a:t>
            </a:r>
            <a:r>
              <a:rPr sz="815" dirty="0">
                <a:latin typeface="Times New Roman"/>
                <a:cs typeface="Times New Roman"/>
              </a:rPr>
              <a:t>l</a:t>
            </a:r>
            <a:endParaRPr sz="815">
              <a:latin typeface="Times New Roman"/>
              <a:cs typeface="Times New Roman"/>
            </a:endParaRPr>
          </a:p>
        </p:txBody>
      </p:sp>
      <p:sp>
        <p:nvSpPr>
          <p:cNvPr id="49" name="object 49"/>
          <p:cNvSpPr txBox="1"/>
          <p:nvPr/>
        </p:nvSpPr>
        <p:spPr>
          <a:xfrm>
            <a:off x="9143426" y="6464345"/>
            <a:ext cx="519318" cy="126525"/>
          </a:xfrm>
          <a:prstGeom prst="rect">
            <a:avLst/>
          </a:prstGeom>
        </p:spPr>
        <p:txBody>
          <a:bodyPr wrap="square" lIns="0" tIns="0" rIns="0" bIns="0" rtlCol="0">
            <a:noAutofit/>
          </a:bodyPr>
          <a:lstStyle/>
          <a:p>
            <a:pPr marL="11502">
              <a:lnSpc>
                <a:spcPts val="915"/>
              </a:lnSpc>
              <a:spcBef>
                <a:spcPts val="45"/>
              </a:spcBef>
            </a:pPr>
            <a:r>
              <a:rPr sz="815" spc="26" dirty="0">
                <a:latin typeface="Times New Roman"/>
                <a:cs typeface="Times New Roman"/>
              </a:rPr>
              <a:t>P</a:t>
            </a:r>
            <a:r>
              <a:rPr sz="815" spc="-13" dirty="0">
                <a:latin typeface="Times New Roman"/>
                <a:cs typeface="Times New Roman"/>
              </a:rPr>
              <a:t>l</a:t>
            </a:r>
            <a:r>
              <a:rPr sz="815" spc="-4" dirty="0">
                <a:latin typeface="Times New Roman"/>
                <a:cs typeface="Times New Roman"/>
              </a:rPr>
              <a:t>a</a:t>
            </a:r>
            <a:r>
              <a:rPr sz="815" spc="8" dirty="0">
                <a:latin typeface="Times New Roman"/>
                <a:cs typeface="Times New Roman"/>
              </a:rPr>
              <a:t>t</a:t>
            </a:r>
            <a:r>
              <a:rPr sz="815" spc="-13" dirty="0">
                <a:latin typeface="Times New Roman"/>
                <a:cs typeface="Times New Roman"/>
              </a:rPr>
              <a:t>i</a:t>
            </a:r>
            <a:r>
              <a:rPr sz="815" spc="-8" dirty="0">
                <a:latin typeface="Times New Roman"/>
                <a:cs typeface="Times New Roman"/>
              </a:rPr>
              <a:t>n</a:t>
            </a:r>
            <a:r>
              <a:rPr sz="815" spc="-4" dirty="0">
                <a:latin typeface="Times New Roman"/>
                <a:cs typeface="Times New Roman"/>
              </a:rPr>
              <a:t>u</a:t>
            </a:r>
            <a:r>
              <a:rPr sz="815" dirty="0">
                <a:latin typeface="Times New Roman"/>
                <a:cs typeface="Times New Roman"/>
              </a:rPr>
              <a:t>m</a:t>
            </a:r>
            <a:endParaRPr sz="815">
              <a:latin typeface="Times New Roman"/>
              <a:cs typeface="Times New Roman"/>
            </a:endParaRPr>
          </a:p>
        </p:txBody>
      </p:sp>
      <p:sp>
        <p:nvSpPr>
          <p:cNvPr id="48" name="object 48"/>
          <p:cNvSpPr txBox="1"/>
          <p:nvPr/>
        </p:nvSpPr>
        <p:spPr>
          <a:xfrm>
            <a:off x="10108760" y="6464345"/>
            <a:ext cx="338847"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O</a:t>
            </a:r>
            <a:r>
              <a:rPr sz="815" spc="8" dirty="0">
                <a:latin typeface="Times New Roman"/>
                <a:cs typeface="Times New Roman"/>
              </a:rPr>
              <a:t>t</a:t>
            </a:r>
            <a:r>
              <a:rPr sz="815" spc="-8" dirty="0">
                <a:latin typeface="Times New Roman"/>
                <a:cs typeface="Times New Roman"/>
              </a:rPr>
              <a:t>h</a:t>
            </a:r>
            <a:r>
              <a:rPr sz="815" spc="-17" dirty="0">
                <a:latin typeface="Times New Roman"/>
                <a:cs typeface="Times New Roman"/>
              </a:rPr>
              <a:t>e</a:t>
            </a:r>
            <a:r>
              <a:rPr sz="815" dirty="0">
                <a:latin typeface="Times New Roman"/>
                <a:cs typeface="Times New Roman"/>
              </a:rPr>
              <a:t>r</a:t>
            </a:r>
            <a:endParaRPr sz="815">
              <a:latin typeface="Times New Roman"/>
              <a:cs typeface="Times New Roman"/>
            </a:endParaRPr>
          </a:p>
        </p:txBody>
      </p:sp>
      <p:sp>
        <p:nvSpPr>
          <p:cNvPr id="47" name="object 47"/>
          <p:cNvSpPr txBox="1"/>
          <p:nvPr/>
        </p:nvSpPr>
        <p:spPr>
          <a:xfrm>
            <a:off x="11009391" y="6464345"/>
            <a:ext cx="290675" cy="126525"/>
          </a:xfrm>
          <a:prstGeom prst="rect">
            <a:avLst/>
          </a:prstGeom>
        </p:spPr>
        <p:txBody>
          <a:bodyPr wrap="square" lIns="0" tIns="0" rIns="0" bIns="0" rtlCol="0">
            <a:noAutofit/>
          </a:bodyPr>
          <a:lstStyle/>
          <a:p>
            <a:pPr marL="11502">
              <a:lnSpc>
                <a:spcPts val="915"/>
              </a:lnSpc>
              <a:spcBef>
                <a:spcPts val="45"/>
              </a:spcBef>
            </a:pPr>
            <a:r>
              <a:rPr sz="815" spc="-58" dirty="0">
                <a:latin typeface="Times New Roman"/>
                <a:cs typeface="Times New Roman"/>
              </a:rPr>
              <a:t>T</a:t>
            </a:r>
            <a:r>
              <a:rPr sz="815" spc="31" dirty="0">
                <a:latin typeface="Times New Roman"/>
                <a:cs typeface="Times New Roman"/>
              </a:rPr>
              <a:t>o</a:t>
            </a:r>
            <a:r>
              <a:rPr sz="815" spc="8" dirty="0">
                <a:latin typeface="Times New Roman"/>
                <a:cs typeface="Times New Roman"/>
              </a:rPr>
              <a:t>t</a:t>
            </a:r>
            <a:r>
              <a:rPr sz="815" spc="-4" dirty="0">
                <a:latin typeface="Times New Roman"/>
                <a:cs typeface="Times New Roman"/>
              </a:rPr>
              <a:t>a</a:t>
            </a:r>
            <a:r>
              <a:rPr sz="815" dirty="0">
                <a:latin typeface="Times New Roman"/>
                <a:cs typeface="Times New Roman"/>
              </a:rPr>
              <a:t>l</a:t>
            </a:r>
            <a:endParaRPr sz="815">
              <a:latin typeface="Times New Roman"/>
              <a:cs typeface="Times New Roman"/>
            </a:endParaRPr>
          </a:p>
        </p:txBody>
      </p:sp>
      <p:sp>
        <p:nvSpPr>
          <p:cNvPr id="46" name="object 46"/>
          <p:cNvSpPr txBox="1"/>
          <p:nvPr/>
        </p:nvSpPr>
        <p:spPr>
          <a:xfrm>
            <a:off x="7443957" y="6749027"/>
            <a:ext cx="762040" cy="126525"/>
          </a:xfrm>
          <a:prstGeom prst="rect">
            <a:avLst/>
          </a:prstGeom>
        </p:spPr>
        <p:txBody>
          <a:bodyPr wrap="square" lIns="0" tIns="0" rIns="0" bIns="0" rtlCol="0">
            <a:noAutofit/>
          </a:bodyPr>
          <a:lstStyle/>
          <a:p>
            <a:pPr marL="11502">
              <a:lnSpc>
                <a:spcPts val="915"/>
              </a:lnSpc>
              <a:spcBef>
                <a:spcPts val="45"/>
              </a:spcBef>
            </a:pPr>
            <a:r>
              <a:rPr sz="815" spc="26" dirty="0">
                <a:latin typeface="Times New Roman"/>
                <a:cs typeface="Times New Roman"/>
              </a:rPr>
              <a:t>P</a:t>
            </a:r>
            <a:r>
              <a:rPr sz="815" spc="31" dirty="0">
                <a:latin typeface="Times New Roman"/>
                <a:cs typeface="Times New Roman"/>
              </a:rPr>
              <a:t>o</a:t>
            </a:r>
            <a:r>
              <a:rPr sz="815" spc="8" dirty="0">
                <a:latin typeface="Times New Roman"/>
                <a:cs typeface="Times New Roman"/>
              </a:rPr>
              <a:t>s</a:t>
            </a:r>
            <a:r>
              <a:rPr sz="815" spc="-13" dirty="0">
                <a:latin typeface="Times New Roman"/>
                <a:cs typeface="Times New Roman"/>
              </a:rPr>
              <a:t>i</a:t>
            </a:r>
            <a:r>
              <a:rPr sz="815" spc="8" dirty="0">
                <a:latin typeface="Times New Roman"/>
                <a:cs typeface="Times New Roman"/>
              </a:rPr>
              <a:t>t</a:t>
            </a:r>
            <a:r>
              <a:rPr sz="815" spc="-13" dirty="0">
                <a:latin typeface="Times New Roman"/>
                <a:cs typeface="Times New Roman"/>
              </a:rPr>
              <a:t>i</a:t>
            </a:r>
            <a:r>
              <a:rPr sz="815" spc="31" dirty="0">
                <a:latin typeface="Times New Roman"/>
                <a:cs typeface="Times New Roman"/>
              </a:rPr>
              <a:t>v</a:t>
            </a:r>
            <a:r>
              <a:rPr sz="815" dirty="0">
                <a:latin typeface="Times New Roman"/>
                <a:cs typeface="Times New Roman"/>
              </a:rPr>
              <a:t>e</a:t>
            </a:r>
            <a:r>
              <a:rPr sz="815" spc="-17" dirty="0">
                <a:latin typeface="Times New Roman"/>
                <a:cs typeface="Times New Roman"/>
              </a:rPr>
              <a:t> </a:t>
            </a:r>
            <a:r>
              <a:rPr sz="815" spc="17" dirty="0">
                <a:latin typeface="Times New Roman"/>
                <a:cs typeface="Times New Roman"/>
              </a:rPr>
              <a:t>c</a:t>
            </a:r>
            <a:r>
              <a:rPr sz="815" spc="-4" dirty="0">
                <a:latin typeface="Times New Roman"/>
                <a:cs typeface="Times New Roman"/>
              </a:rPr>
              <a:t>a</a:t>
            </a:r>
            <a:r>
              <a:rPr sz="815" spc="8" dirty="0">
                <a:latin typeface="Times New Roman"/>
                <a:cs typeface="Times New Roman"/>
              </a:rPr>
              <a:t>s</a:t>
            </a:r>
            <a:r>
              <a:rPr sz="815" spc="-17" dirty="0">
                <a:latin typeface="Times New Roman"/>
                <a:cs typeface="Times New Roman"/>
              </a:rPr>
              <a:t>e</a:t>
            </a:r>
            <a:r>
              <a:rPr sz="815" dirty="0">
                <a:latin typeface="Times New Roman"/>
                <a:cs typeface="Times New Roman"/>
              </a:rPr>
              <a:t>s</a:t>
            </a:r>
            <a:endParaRPr sz="815">
              <a:latin typeface="Times New Roman"/>
              <a:cs typeface="Times New Roman"/>
            </a:endParaRPr>
          </a:p>
        </p:txBody>
      </p:sp>
      <p:sp>
        <p:nvSpPr>
          <p:cNvPr id="45" name="object 45"/>
          <p:cNvSpPr txBox="1"/>
          <p:nvPr/>
        </p:nvSpPr>
        <p:spPr>
          <a:xfrm>
            <a:off x="8582687" y="6749027"/>
            <a:ext cx="408344"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D</a:t>
            </a:r>
            <a:r>
              <a:rPr sz="815" spc="-17" dirty="0">
                <a:latin typeface="Times New Roman"/>
                <a:cs typeface="Times New Roman"/>
              </a:rPr>
              <a:t>e</a:t>
            </a:r>
            <a:r>
              <a:rPr sz="815" spc="-4" dirty="0">
                <a:latin typeface="Times New Roman"/>
                <a:cs typeface="Times New Roman"/>
              </a:rPr>
              <a:t>a</a:t>
            </a:r>
            <a:r>
              <a:rPr sz="815" spc="8" dirty="0">
                <a:latin typeface="Times New Roman"/>
                <a:cs typeface="Times New Roman"/>
              </a:rPr>
              <a:t>t</a:t>
            </a:r>
            <a:r>
              <a:rPr sz="815" spc="-8" dirty="0">
                <a:latin typeface="Times New Roman"/>
                <a:cs typeface="Times New Roman"/>
              </a:rPr>
              <a:t>h</a:t>
            </a:r>
            <a:r>
              <a:rPr sz="815" dirty="0">
                <a:latin typeface="Times New Roman"/>
                <a:cs typeface="Times New Roman"/>
              </a:rPr>
              <a:t>s</a:t>
            </a:r>
            <a:endParaRPr sz="815">
              <a:latin typeface="Times New Roman"/>
              <a:cs typeface="Times New Roman"/>
            </a:endParaRPr>
          </a:p>
        </p:txBody>
      </p:sp>
      <p:sp>
        <p:nvSpPr>
          <p:cNvPr id="44" name="object 44"/>
          <p:cNvSpPr txBox="1"/>
          <p:nvPr/>
        </p:nvSpPr>
        <p:spPr>
          <a:xfrm>
            <a:off x="7521597" y="7359298"/>
            <a:ext cx="2204122" cy="333567"/>
          </a:xfrm>
          <a:prstGeom prst="rect">
            <a:avLst/>
          </a:prstGeom>
        </p:spPr>
        <p:txBody>
          <a:bodyPr wrap="square" lIns="0" tIns="0" rIns="0" bIns="0" rtlCol="0">
            <a:noAutofit/>
          </a:bodyPr>
          <a:lstStyle/>
          <a:p>
            <a:pPr marL="11502">
              <a:lnSpc>
                <a:spcPts val="2563"/>
              </a:lnSpc>
              <a:spcBef>
                <a:spcPts val="128"/>
              </a:spcBef>
            </a:pPr>
            <a:r>
              <a:rPr sz="2445" b="1" spc="-8" dirty="0">
                <a:solidFill>
                  <a:srgbClr val="FFFFFF"/>
                </a:solidFill>
                <a:latin typeface="Times New Roman"/>
                <a:cs typeface="Times New Roman"/>
              </a:rPr>
              <a:t>1</a:t>
            </a:r>
            <a:r>
              <a:rPr sz="2445" b="1" dirty="0">
                <a:solidFill>
                  <a:srgbClr val="FFFFFF"/>
                </a:solidFill>
                <a:latin typeface="Times New Roman"/>
                <a:cs typeface="Times New Roman"/>
              </a:rPr>
              <a:t>7</a:t>
            </a:r>
            <a:r>
              <a:rPr sz="2445" b="1" spc="45" dirty="0">
                <a:solidFill>
                  <a:srgbClr val="FFFFFF"/>
                </a:solidFill>
                <a:latin typeface="Times New Roman"/>
                <a:cs typeface="Times New Roman"/>
              </a:rPr>
              <a:t> </a:t>
            </a:r>
            <a:r>
              <a:rPr sz="2445" b="1" spc="-38" dirty="0">
                <a:solidFill>
                  <a:srgbClr val="FFFFFF"/>
                </a:solidFill>
                <a:latin typeface="Times New Roman"/>
                <a:cs typeface="Times New Roman"/>
              </a:rPr>
              <a:t>J</a:t>
            </a:r>
            <a:r>
              <a:rPr sz="2445" b="1" spc="22" dirty="0">
                <a:solidFill>
                  <a:srgbClr val="FFFFFF"/>
                </a:solidFill>
                <a:latin typeface="Times New Roman"/>
                <a:cs typeface="Times New Roman"/>
              </a:rPr>
              <a:t>u</a:t>
            </a:r>
            <a:r>
              <a:rPr sz="2445" b="1" spc="11" dirty="0">
                <a:solidFill>
                  <a:srgbClr val="FFFFFF"/>
                </a:solidFill>
                <a:latin typeface="Times New Roman"/>
                <a:cs typeface="Times New Roman"/>
              </a:rPr>
              <a:t>n</a:t>
            </a:r>
            <a:r>
              <a:rPr sz="2445" b="1" dirty="0">
                <a:solidFill>
                  <a:srgbClr val="FFFFFF"/>
                </a:solidFill>
                <a:latin typeface="Times New Roman"/>
                <a:cs typeface="Times New Roman"/>
              </a:rPr>
              <a:t>e</a:t>
            </a:r>
            <a:r>
              <a:rPr sz="2445" b="1" spc="-17" dirty="0">
                <a:solidFill>
                  <a:srgbClr val="FFFFFF"/>
                </a:solidFill>
                <a:latin typeface="Times New Roman"/>
                <a:cs typeface="Times New Roman"/>
              </a:rPr>
              <a:t> 2</a:t>
            </a:r>
            <a:r>
              <a:rPr sz="2445" b="1" spc="-31" dirty="0">
                <a:solidFill>
                  <a:srgbClr val="FFFFFF"/>
                </a:solidFill>
                <a:latin typeface="Times New Roman"/>
                <a:cs typeface="Times New Roman"/>
              </a:rPr>
              <a:t>0</a:t>
            </a:r>
            <a:r>
              <a:rPr sz="2445" b="1" spc="-17" dirty="0">
                <a:solidFill>
                  <a:srgbClr val="FFFFFF"/>
                </a:solidFill>
                <a:latin typeface="Times New Roman"/>
                <a:cs typeface="Times New Roman"/>
              </a:rPr>
              <a:t>2</a:t>
            </a:r>
            <a:r>
              <a:rPr sz="2445" b="1" spc="-31" dirty="0">
                <a:solidFill>
                  <a:srgbClr val="FFFFFF"/>
                </a:solidFill>
                <a:latin typeface="Times New Roman"/>
                <a:cs typeface="Times New Roman"/>
              </a:rPr>
              <a:t>0</a:t>
            </a:r>
            <a:r>
              <a:rPr sz="2445" b="1" dirty="0">
                <a:solidFill>
                  <a:srgbClr val="FFFFFF"/>
                </a:solidFill>
                <a:latin typeface="Times New Roman"/>
                <a:cs typeface="Times New Roman"/>
              </a:rPr>
              <a:t>,</a:t>
            </a:r>
            <a:endParaRPr sz="2445">
              <a:latin typeface="Times New Roman"/>
              <a:cs typeface="Times New Roman"/>
            </a:endParaRPr>
          </a:p>
        </p:txBody>
      </p:sp>
      <p:sp>
        <p:nvSpPr>
          <p:cNvPr id="43" name="object 43"/>
          <p:cNvSpPr txBox="1"/>
          <p:nvPr/>
        </p:nvSpPr>
        <p:spPr>
          <a:xfrm>
            <a:off x="9824940" y="7359298"/>
            <a:ext cx="741267" cy="333567"/>
          </a:xfrm>
          <a:prstGeom prst="rect">
            <a:avLst/>
          </a:prstGeom>
        </p:spPr>
        <p:txBody>
          <a:bodyPr wrap="square" lIns="0" tIns="0" rIns="0" bIns="0" rtlCol="0">
            <a:noAutofit/>
          </a:bodyPr>
          <a:lstStyle/>
          <a:p>
            <a:pPr marL="11502">
              <a:lnSpc>
                <a:spcPts val="2563"/>
              </a:lnSpc>
              <a:spcBef>
                <a:spcPts val="128"/>
              </a:spcBef>
            </a:pPr>
            <a:r>
              <a:rPr sz="2445" spc="17" dirty="0">
                <a:latin typeface="Times New Roman"/>
                <a:cs typeface="Times New Roman"/>
              </a:rPr>
              <a:t>D</a:t>
            </a:r>
            <a:r>
              <a:rPr sz="2445" spc="-53" dirty="0">
                <a:latin typeface="Times New Roman"/>
                <a:cs typeface="Times New Roman"/>
              </a:rPr>
              <a:t>A</a:t>
            </a:r>
            <a:r>
              <a:rPr sz="2445" dirty="0">
                <a:latin typeface="Times New Roman"/>
                <a:cs typeface="Times New Roman"/>
              </a:rPr>
              <a:t>Y</a:t>
            </a:r>
            <a:endParaRPr sz="2445">
              <a:latin typeface="Times New Roman"/>
              <a:cs typeface="Times New Roman"/>
            </a:endParaRPr>
          </a:p>
        </p:txBody>
      </p:sp>
      <p:sp>
        <p:nvSpPr>
          <p:cNvPr id="42" name="object 42"/>
          <p:cNvSpPr txBox="1"/>
          <p:nvPr/>
        </p:nvSpPr>
        <p:spPr>
          <a:xfrm>
            <a:off x="10601346" y="7359298"/>
            <a:ext cx="594060" cy="333567"/>
          </a:xfrm>
          <a:prstGeom prst="rect">
            <a:avLst/>
          </a:prstGeom>
        </p:spPr>
        <p:txBody>
          <a:bodyPr wrap="square" lIns="0" tIns="0" rIns="0" bIns="0" rtlCol="0">
            <a:noAutofit/>
          </a:bodyPr>
          <a:lstStyle/>
          <a:p>
            <a:pPr marL="11502">
              <a:lnSpc>
                <a:spcPts val="2563"/>
              </a:lnSpc>
              <a:spcBef>
                <a:spcPts val="128"/>
              </a:spcBef>
            </a:pPr>
            <a:r>
              <a:rPr sz="2445" dirty="0">
                <a:latin typeface="Times New Roman"/>
                <a:cs typeface="Times New Roman"/>
              </a:rPr>
              <a:t>1</a:t>
            </a:r>
            <a:r>
              <a:rPr sz="2445" spc="13" dirty="0">
                <a:latin typeface="Times New Roman"/>
                <a:cs typeface="Times New Roman"/>
              </a:rPr>
              <a:t>0</a:t>
            </a:r>
            <a:r>
              <a:rPr sz="2445" dirty="0">
                <a:latin typeface="Times New Roman"/>
                <a:cs typeface="Times New Roman"/>
              </a:rPr>
              <a:t>4</a:t>
            </a:r>
            <a:endParaRPr sz="2445">
              <a:latin typeface="Times New Roman"/>
              <a:cs typeface="Times New Roman"/>
            </a:endParaRPr>
          </a:p>
        </p:txBody>
      </p:sp>
      <p:sp>
        <p:nvSpPr>
          <p:cNvPr id="41" name="object 41"/>
          <p:cNvSpPr txBox="1"/>
          <p:nvPr/>
        </p:nvSpPr>
        <p:spPr>
          <a:xfrm>
            <a:off x="2397310" y="7415115"/>
            <a:ext cx="2370342" cy="143778"/>
          </a:xfrm>
          <a:prstGeom prst="rect">
            <a:avLst/>
          </a:prstGeom>
        </p:spPr>
        <p:txBody>
          <a:bodyPr wrap="square" lIns="0" tIns="0" rIns="0" bIns="0" rtlCol="0">
            <a:noAutofit/>
          </a:bodyPr>
          <a:lstStyle/>
          <a:p>
            <a:pPr marL="11502">
              <a:lnSpc>
                <a:spcPts val="1051"/>
              </a:lnSpc>
              <a:spcBef>
                <a:spcPts val="52"/>
              </a:spcBef>
            </a:pPr>
            <a:r>
              <a:rPr sz="951" u="sng" dirty="0">
                <a:solidFill>
                  <a:srgbClr val="0000ED"/>
                </a:solidFill>
                <a:latin typeface="Times New Roman"/>
                <a:cs typeface="Times New Roman"/>
              </a:rPr>
              <a:t> </a:t>
            </a:r>
            <a:r>
              <a:rPr sz="951" u="sng" spc="-26" dirty="0">
                <a:solidFill>
                  <a:srgbClr val="0000ED"/>
                </a:solidFill>
                <a:latin typeface="Times New Roman"/>
                <a:cs typeface="Times New Roman"/>
                <a:hlinkClick r:id="rId3"/>
              </a:rPr>
              <a:t>M</a:t>
            </a:r>
            <a:r>
              <a:rPr sz="951" u="sng" dirty="0">
                <a:solidFill>
                  <a:srgbClr val="0000ED"/>
                </a:solidFill>
                <a:latin typeface="Times New Roman"/>
                <a:cs typeface="Times New Roman"/>
                <a:hlinkClick r:id="rId3"/>
              </a:rPr>
              <a:t>i</a:t>
            </a:r>
            <a:r>
              <a:rPr sz="951" u="sng" spc="69" dirty="0">
                <a:solidFill>
                  <a:srgbClr val="0000ED"/>
                </a:solidFill>
                <a:latin typeface="Times New Roman"/>
                <a:cs typeface="Times New Roman"/>
                <a:hlinkClick r:id="rId3"/>
              </a:rPr>
              <a:t> </a:t>
            </a:r>
            <a:r>
              <a:rPr sz="951" u="sng" spc="-42" dirty="0">
                <a:solidFill>
                  <a:srgbClr val="0000ED"/>
                </a:solidFill>
                <a:latin typeface="Times New Roman"/>
                <a:cs typeface="Times New Roman"/>
                <a:hlinkClick r:id="rId3"/>
              </a:rPr>
              <a:t>ne</a:t>
            </a:r>
            <a:r>
              <a:rPr sz="951" u="sng" dirty="0">
                <a:solidFill>
                  <a:srgbClr val="0000ED"/>
                </a:solidFill>
                <a:latin typeface="Times New Roman"/>
                <a:cs typeface="Times New Roman"/>
                <a:hlinkClick r:id="rId3"/>
              </a:rPr>
              <a:t>r</a:t>
            </a:r>
            <a:r>
              <a:rPr sz="951" u="sng" spc="-49" dirty="0">
                <a:solidFill>
                  <a:srgbClr val="0000ED"/>
                </a:solidFill>
                <a:latin typeface="Times New Roman"/>
                <a:cs typeface="Times New Roman"/>
                <a:hlinkClick r:id="rId3"/>
              </a:rPr>
              <a:t> </a:t>
            </a:r>
            <a:r>
              <a:rPr sz="951" u="sng" spc="-17" dirty="0">
                <a:solidFill>
                  <a:srgbClr val="0000ED"/>
                </a:solidFill>
                <a:latin typeface="Times New Roman"/>
                <a:cs typeface="Times New Roman"/>
                <a:hlinkClick r:id="rId3"/>
              </a:rPr>
              <a:t>a</a:t>
            </a:r>
            <a:r>
              <a:rPr sz="951" u="sng" dirty="0">
                <a:solidFill>
                  <a:srgbClr val="0000ED"/>
                </a:solidFill>
                <a:latin typeface="Times New Roman"/>
                <a:cs typeface="Times New Roman"/>
                <a:hlinkClick r:id="rId3"/>
              </a:rPr>
              <a:t>l</a:t>
            </a:r>
            <a:r>
              <a:rPr sz="951" u="sng" spc="17"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s </a:t>
            </a:r>
            <a:r>
              <a:rPr sz="951" u="sng" spc="138" dirty="0">
                <a:solidFill>
                  <a:srgbClr val="0000ED"/>
                </a:solidFill>
                <a:latin typeface="Times New Roman"/>
                <a:cs typeface="Times New Roman"/>
                <a:hlinkClick r:id="rId3"/>
              </a:rPr>
              <a:t> </a:t>
            </a:r>
            <a:r>
              <a:rPr sz="951" u="sng" spc="-4" dirty="0">
                <a:solidFill>
                  <a:srgbClr val="0000ED"/>
                </a:solidFill>
                <a:latin typeface="Times New Roman"/>
                <a:cs typeface="Times New Roman"/>
                <a:hlinkClick r:id="rId3"/>
              </a:rPr>
              <a:t>C</a:t>
            </a:r>
            <a:r>
              <a:rPr sz="951" u="sng" dirty="0">
                <a:solidFill>
                  <a:srgbClr val="0000ED"/>
                </a:solidFill>
                <a:latin typeface="Times New Roman"/>
                <a:cs typeface="Times New Roman"/>
                <a:hlinkClick r:id="rId3"/>
              </a:rPr>
              <a:t>o</a:t>
            </a:r>
            <a:r>
              <a:rPr sz="951" u="sng" spc="177" dirty="0">
                <a:solidFill>
                  <a:srgbClr val="0000ED"/>
                </a:solidFill>
                <a:latin typeface="Times New Roman"/>
                <a:cs typeface="Times New Roman"/>
                <a:hlinkClick r:id="rId3"/>
              </a:rPr>
              <a:t> </a:t>
            </a:r>
            <a:r>
              <a:rPr sz="951" u="sng" spc="-35" dirty="0">
                <a:solidFill>
                  <a:srgbClr val="0000ED"/>
                </a:solidFill>
                <a:latin typeface="Times New Roman"/>
                <a:cs typeface="Times New Roman"/>
                <a:hlinkClick r:id="rId3"/>
              </a:rPr>
              <a:t>u</a:t>
            </a:r>
            <a:r>
              <a:rPr sz="951" u="sng" spc="-42" dirty="0">
                <a:solidFill>
                  <a:srgbClr val="0000ED"/>
                </a:solidFill>
                <a:latin typeface="Times New Roman"/>
                <a:cs typeface="Times New Roman"/>
                <a:hlinkClick r:id="rId3"/>
              </a:rPr>
              <a:t>n</a:t>
            </a:r>
            <a:r>
              <a:rPr sz="951" u="sng" dirty="0">
                <a:solidFill>
                  <a:srgbClr val="0000ED"/>
                </a:solidFill>
                <a:latin typeface="Times New Roman"/>
                <a:cs typeface="Times New Roman"/>
                <a:hlinkClick r:id="rId3"/>
              </a:rPr>
              <a:t>c</a:t>
            </a:r>
            <a:r>
              <a:rPr sz="951" u="sng" spc="-61"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i</a:t>
            </a:r>
            <a:r>
              <a:rPr sz="951" u="sng" spc="10"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l </a:t>
            </a:r>
            <a:r>
              <a:rPr sz="951" u="sng" spc="42" dirty="0">
                <a:solidFill>
                  <a:srgbClr val="0000ED"/>
                </a:solidFill>
                <a:latin typeface="Times New Roman"/>
                <a:cs typeface="Times New Roman"/>
                <a:hlinkClick r:id="rId3"/>
              </a:rPr>
              <a:t> </a:t>
            </a:r>
            <a:r>
              <a:rPr sz="951" u="sng" spc="-41" dirty="0">
                <a:solidFill>
                  <a:srgbClr val="0000ED"/>
                </a:solidFill>
                <a:latin typeface="Times New Roman"/>
                <a:cs typeface="Times New Roman"/>
                <a:hlinkClick r:id="rId3"/>
              </a:rPr>
              <a:t>p</a:t>
            </a:r>
            <a:r>
              <a:rPr sz="951" u="sng" dirty="0">
                <a:solidFill>
                  <a:srgbClr val="0000ED"/>
                </a:solidFill>
                <a:latin typeface="Times New Roman"/>
                <a:cs typeface="Times New Roman"/>
                <a:hlinkClick r:id="rId3"/>
              </a:rPr>
              <a:t>o</a:t>
            </a:r>
            <a:r>
              <a:rPr sz="951" u="sng" spc="-60"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s</a:t>
            </a:r>
            <a:r>
              <a:rPr sz="951" u="sng" spc="101"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i</a:t>
            </a:r>
            <a:r>
              <a:rPr sz="951" u="sng" spc="10"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t</a:t>
            </a:r>
            <a:r>
              <a:rPr sz="951" u="sng" spc="-86"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i</a:t>
            </a:r>
            <a:r>
              <a:rPr sz="951" u="sng" spc="10"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o</a:t>
            </a:r>
            <a:r>
              <a:rPr sz="951" u="sng" spc="132"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n</a:t>
            </a:r>
            <a:r>
              <a:rPr sz="951" u="sng" spc="154"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o</a:t>
            </a:r>
            <a:r>
              <a:rPr sz="951" u="sng" spc="132"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n  </a:t>
            </a:r>
            <a:r>
              <a:rPr sz="951" u="sng" spc="-4" dirty="0">
                <a:solidFill>
                  <a:srgbClr val="0000ED"/>
                </a:solidFill>
                <a:latin typeface="Times New Roman"/>
                <a:cs typeface="Times New Roman"/>
                <a:hlinkClick r:id="rId3"/>
              </a:rPr>
              <a:t>C</a:t>
            </a:r>
            <a:r>
              <a:rPr sz="951" u="sng" dirty="0">
                <a:solidFill>
                  <a:srgbClr val="0000ED"/>
                </a:solidFill>
                <a:latin typeface="Times New Roman"/>
                <a:cs typeface="Times New Roman"/>
                <a:hlinkClick r:id="rId3"/>
              </a:rPr>
              <a:t>O</a:t>
            </a:r>
            <a:r>
              <a:rPr sz="951" u="sng" spc="17" dirty="0">
                <a:solidFill>
                  <a:srgbClr val="0000ED"/>
                </a:solidFill>
                <a:latin typeface="Times New Roman"/>
                <a:cs typeface="Times New Roman"/>
                <a:hlinkClick r:id="rId3"/>
              </a:rPr>
              <a:t> </a:t>
            </a:r>
            <a:r>
              <a:rPr sz="951" u="sng" dirty="0">
                <a:solidFill>
                  <a:srgbClr val="0000ED"/>
                </a:solidFill>
                <a:latin typeface="Times New Roman"/>
                <a:cs typeface="Times New Roman"/>
                <a:hlinkClick r:id="rId3"/>
              </a:rPr>
              <a:t>V</a:t>
            </a:r>
            <a:r>
              <a:rPr sz="951" u="sng" spc="13" dirty="0">
                <a:solidFill>
                  <a:srgbClr val="0000ED"/>
                </a:solidFill>
                <a:latin typeface="Times New Roman"/>
                <a:cs typeface="Times New Roman"/>
                <a:hlinkClick r:id="rId3"/>
              </a:rPr>
              <a:t> </a:t>
            </a:r>
            <a:r>
              <a:rPr sz="951" u="sng" spc="-13" dirty="0">
                <a:solidFill>
                  <a:srgbClr val="0000ED"/>
                </a:solidFill>
                <a:latin typeface="Times New Roman"/>
                <a:cs typeface="Times New Roman"/>
                <a:hlinkClick r:id="rId3"/>
              </a:rPr>
              <a:t>I</a:t>
            </a:r>
            <a:r>
              <a:rPr sz="951" u="sng" dirty="0">
                <a:solidFill>
                  <a:srgbClr val="0000ED"/>
                </a:solidFill>
                <a:latin typeface="Times New Roman"/>
                <a:cs typeface="Times New Roman"/>
                <a:hlinkClick r:id="rId3"/>
              </a:rPr>
              <a:t>D</a:t>
            </a:r>
            <a:r>
              <a:rPr sz="951" u="sng" spc="31" dirty="0">
                <a:solidFill>
                  <a:srgbClr val="0000ED"/>
                </a:solidFill>
                <a:latin typeface="Times New Roman"/>
                <a:cs typeface="Times New Roman"/>
                <a:hlinkClick r:id="rId3"/>
              </a:rPr>
              <a:t> </a:t>
            </a:r>
            <a:r>
              <a:rPr sz="951" u="sng" spc="-23" dirty="0">
                <a:solidFill>
                  <a:srgbClr val="0000ED"/>
                </a:solidFill>
                <a:latin typeface="Times New Roman"/>
                <a:cs typeface="Times New Roman"/>
                <a:hlinkClick r:id="rId3"/>
              </a:rPr>
              <a:t>-</a:t>
            </a:r>
            <a:r>
              <a:rPr sz="951" u="sng" spc="-4" dirty="0">
                <a:solidFill>
                  <a:srgbClr val="0000ED"/>
                </a:solidFill>
                <a:latin typeface="Times New Roman"/>
                <a:cs typeface="Times New Roman"/>
                <a:hlinkClick r:id="rId3"/>
              </a:rPr>
              <a:t>1</a:t>
            </a:r>
            <a:r>
              <a:rPr sz="951" u="sng" dirty="0">
                <a:solidFill>
                  <a:srgbClr val="0000ED"/>
                </a:solidFill>
                <a:latin typeface="Times New Roman"/>
                <a:cs typeface="Times New Roman"/>
                <a:hlinkClick r:id="rId3"/>
              </a:rPr>
              <a:t>9</a:t>
            </a:r>
            <a:r>
              <a:rPr sz="951" u="sng" spc="31" dirty="0">
                <a:solidFill>
                  <a:srgbClr val="0000ED"/>
                </a:solidFill>
                <a:latin typeface="Times New Roman"/>
                <a:cs typeface="Times New Roman"/>
                <a:hlinkClick r:id="rId3"/>
              </a:rPr>
              <a:t> </a:t>
            </a:r>
            <a:endParaRPr sz="951">
              <a:latin typeface="Times New Roman"/>
              <a:cs typeface="Times New Roman"/>
            </a:endParaRPr>
          </a:p>
        </p:txBody>
      </p:sp>
      <p:sp>
        <p:nvSpPr>
          <p:cNvPr id="40" name="object 40"/>
          <p:cNvSpPr txBox="1"/>
          <p:nvPr/>
        </p:nvSpPr>
        <p:spPr>
          <a:xfrm>
            <a:off x="8344015" y="6754742"/>
            <a:ext cx="207041" cy="103520"/>
          </a:xfrm>
          <a:prstGeom prst="rect">
            <a:avLst/>
          </a:prstGeom>
        </p:spPr>
        <p:txBody>
          <a:bodyPr wrap="square" lIns="0" tIns="0" rIns="0" bIns="0" rtlCol="0">
            <a:noAutofit/>
          </a:bodyPr>
          <a:lstStyle/>
          <a:p>
            <a:pPr marL="23005">
              <a:lnSpc>
                <a:spcPts val="770"/>
              </a:lnSpc>
              <a:spcBef>
                <a:spcPts val="44"/>
              </a:spcBef>
            </a:pPr>
            <a:endParaRPr sz="770"/>
          </a:p>
        </p:txBody>
      </p:sp>
      <p:sp>
        <p:nvSpPr>
          <p:cNvPr id="39" name="object 39"/>
          <p:cNvSpPr txBox="1"/>
          <p:nvPr/>
        </p:nvSpPr>
        <p:spPr>
          <a:xfrm>
            <a:off x="7205284" y="6754742"/>
            <a:ext cx="207041" cy="103520"/>
          </a:xfrm>
          <a:prstGeom prst="rect">
            <a:avLst/>
          </a:prstGeom>
        </p:spPr>
        <p:txBody>
          <a:bodyPr wrap="square" lIns="0" tIns="0" rIns="0" bIns="0" rtlCol="0">
            <a:noAutofit/>
          </a:bodyPr>
          <a:lstStyle/>
          <a:p>
            <a:pPr marL="23005">
              <a:lnSpc>
                <a:spcPts val="770"/>
              </a:lnSpc>
              <a:spcBef>
                <a:spcPts val="44"/>
              </a:spcBef>
            </a:pPr>
            <a:endParaRPr sz="770"/>
          </a:p>
        </p:txBody>
      </p:sp>
      <p:sp>
        <p:nvSpPr>
          <p:cNvPr id="38" name="object 38"/>
          <p:cNvSpPr txBox="1"/>
          <p:nvPr/>
        </p:nvSpPr>
        <p:spPr>
          <a:xfrm>
            <a:off x="7205284" y="4839604"/>
            <a:ext cx="4382387" cy="388203"/>
          </a:xfrm>
          <a:prstGeom prst="rect">
            <a:avLst/>
          </a:prstGeom>
        </p:spPr>
        <p:txBody>
          <a:bodyPr wrap="square" lIns="0" tIns="0" rIns="0" bIns="0" rtlCol="0">
            <a:noAutofit/>
          </a:bodyPr>
          <a:lstStyle/>
          <a:p>
            <a:pPr marL="23005">
              <a:lnSpc>
                <a:spcPts val="906"/>
              </a:lnSpc>
            </a:pPr>
            <a:endParaRPr sz="906"/>
          </a:p>
        </p:txBody>
      </p:sp>
      <p:sp>
        <p:nvSpPr>
          <p:cNvPr id="37" name="object 37"/>
          <p:cNvSpPr txBox="1"/>
          <p:nvPr/>
        </p:nvSpPr>
        <p:spPr>
          <a:xfrm>
            <a:off x="7205284" y="5227807"/>
            <a:ext cx="3588726" cy="595245"/>
          </a:xfrm>
          <a:prstGeom prst="rect">
            <a:avLst/>
          </a:prstGeom>
        </p:spPr>
        <p:txBody>
          <a:bodyPr wrap="square" lIns="0" tIns="0" rIns="0" bIns="0" rtlCol="0">
            <a:noAutofit/>
          </a:bodyPr>
          <a:lstStyle/>
          <a:p>
            <a:pPr marL="23005">
              <a:lnSpc>
                <a:spcPts val="906"/>
              </a:lnSpc>
            </a:pPr>
            <a:endParaRPr sz="906"/>
          </a:p>
        </p:txBody>
      </p:sp>
      <p:sp>
        <p:nvSpPr>
          <p:cNvPr id="36" name="object 36"/>
          <p:cNvSpPr txBox="1"/>
          <p:nvPr/>
        </p:nvSpPr>
        <p:spPr>
          <a:xfrm>
            <a:off x="10794011" y="5227807"/>
            <a:ext cx="345069" cy="1179420"/>
          </a:xfrm>
          <a:prstGeom prst="rect">
            <a:avLst/>
          </a:prstGeom>
        </p:spPr>
        <p:txBody>
          <a:bodyPr wrap="square" lIns="0" tIns="0" rIns="0" bIns="0" rtlCol="0">
            <a:noAutofit/>
          </a:bodyPr>
          <a:lstStyle/>
          <a:p>
            <a:pPr marL="64700">
              <a:lnSpc>
                <a:spcPct val="95825"/>
              </a:lnSpc>
              <a:spcBef>
                <a:spcPts val="68"/>
              </a:spcBef>
            </a:pPr>
            <a:r>
              <a:rPr sz="815" spc="-23" dirty="0">
                <a:solidFill>
                  <a:srgbClr val="FFFFFF"/>
                </a:solidFill>
                <a:latin typeface="Times New Roman"/>
                <a:cs typeface="Times New Roman"/>
              </a:rPr>
              <a:t>1</a:t>
            </a:r>
            <a:r>
              <a:rPr sz="815" spc="31" dirty="0">
                <a:solidFill>
                  <a:srgbClr val="FFFFFF"/>
                </a:solidFill>
                <a:latin typeface="Times New Roman"/>
                <a:cs typeface="Times New Roman"/>
              </a:rPr>
              <a:t>,</a:t>
            </a:r>
            <a:r>
              <a:rPr sz="815" spc="-23" dirty="0">
                <a:solidFill>
                  <a:srgbClr val="FFFFFF"/>
                </a:solidFill>
                <a:latin typeface="Times New Roman"/>
                <a:cs typeface="Times New Roman"/>
              </a:rPr>
              <a:t>1</a:t>
            </a:r>
            <a:r>
              <a:rPr sz="815" spc="13" dirty="0">
                <a:solidFill>
                  <a:srgbClr val="FFFFFF"/>
                </a:solidFill>
                <a:latin typeface="Times New Roman"/>
                <a:cs typeface="Times New Roman"/>
              </a:rPr>
              <a:t>3</a:t>
            </a:r>
            <a:r>
              <a:rPr sz="815" dirty="0">
                <a:solidFill>
                  <a:srgbClr val="FFFFFF"/>
                </a:solidFill>
                <a:latin typeface="Times New Roman"/>
                <a:cs typeface="Times New Roman"/>
              </a:rPr>
              <a:t>3</a:t>
            </a:r>
            <a:endParaRPr sz="815">
              <a:latin typeface="Times New Roman"/>
              <a:cs typeface="Times New Roman"/>
            </a:endParaRPr>
          </a:p>
        </p:txBody>
      </p:sp>
      <p:sp>
        <p:nvSpPr>
          <p:cNvPr id="35" name="object 35"/>
          <p:cNvSpPr txBox="1"/>
          <p:nvPr/>
        </p:nvSpPr>
        <p:spPr>
          <a:xfrm>
            <a:off x="11139081" y="5227808"/>
            <a:ext cx="448590" cy="1072364"/>
          </a:xfrm>
          <a:prstGeom prst="rect">
            <a:avLst/>
          </a:prstGeom>
        </p:spPr>
        <p:txBody>
          <a:bodyPr wrap="square" lIns="0" tIns="0" rIns="0" bIns="0" rtlCol="0">
            <a:noAutofit/>
          </a:bodyPr>
          <a:lstStyle/>
          <a:p>
            <a:pPr>
              <a:lnSpc>
                <a:spcPts val="906"/>
              </a:lnSpc>
            </a:pPr>
            <a:endParaRPr sz="906"/>
          </a:p>
          <a:p>
            <a:pPr marL="131701" marR="219557" algn="ctr">
              <a:lnSpc>
                <a:spcPts val="883"/>
              </a:lnSpc>
              <a:spcBef>
                <a:spcPts val="6699"/>
              </a:spcBef>
            </a:pPr>
            <a:r>
              <a:rPr sz="1223" baseline="-3220" dirty="0">
                <a:solidFill>
                  <a:srgbClr val="B61B1B"/>
                </a:solidFill>
                <a:latin typeface="Times New Roman"/>
                <a:cs typeface="Times New Roman"/>
              </a:rPr>
              <a:t>2</a:t>
            </a:r>
            <a:endParaRPr sz="815">
              <a:latin typeface="Times New Roman"/>
              <a:cs typeface="Times New Roman"/>
            </a:endParaRPr>
          </a:p>
        </p:txBody>
      </p:sp>
      <p:sp>
        <p:nvSpPr>
          <p:cNvPr id="34" name="object 34"/>
          <p:cNvSpPr txBox="1"/>
          <p:nvPr/>
        </p:nvSpPr>
        <p:spPr>
          <a:xfrm>
            <a:off x="7205284" y="5823054"/>
            <a:ext cx="94893" cy="584174"/>
          </a:xfrm>
          <a:prstGeom prst="rect">
            <a:avLst/>
          </a:prstGeom>
        </p:spPr>
        <p:txBody>
          <a:bodyPr wrap="square" lIns="0" tIns="0" rIns="0" bIns="0" rtlCol="0">
            <a:noAutofit/>
          </a:bodyPr>
          <a:lstStyle/>
          <a:p>
            <a:pPr marL="23005">
              <a:lnSpc>
                <a:spcPts val="906"/>
              </a:lnSpc>
            </a:pPr>
            <a:endParaRPr sz="906"/>
          </a:p>
        </p:txBody>
      </p:sp>
      <p:sp>
        <p:nvSpPr>
          <p:cNvPr id="33" name="object 33"/>
          <p:cNvSpPr txBox="1"/>
          <p:nvPr/>
        </p:nvSpPr>
        <p:spPr>
          <a:xfrm>
            <a:off x="7300178" y="5823054"/>
            <a:ext cx="345069" cy="584174"/>
          </a:xfrm>
          <a:prstGeom prst="rect">
            <a:avLst/>
          </a:prstGeom>
        </p:spPr>
        <p:txBody>
          <a:bodyPr wrap="square" lIns="0" tIns="0" rIns="0" bIns="0" rtlCol="0">
            <a:noAutofit/>
          </a:bodyPr>
          <a:lstStyle/>
          <a:p>
            <a:pPr marL="77640">
              <a:lnSpc>
                <a:spcPct val="95825"/>
              </a:lnSpc>
              <a:spcBef>
                <a:spcPts val="68"/>
              </a:spcBef>
            </a:pPr>
            <a:r>
              <a:rPr sz="815" spc="13" dirty="0">
                <a:solidFill>
                  <a:srgbClr val="FFFFFF"/>
                </a:solidFill>
                <a:latin typeface="Times New Roman"/>
                <a:cs typeface="Times New Roman"/>
              </a:rPr>
              <a:t>5</a:t>
            </a:r>
            <a:r>
              <a:rPr sz="815" spc="-23" dirty="0">
                <a:solidFill>
                  <a:srgbClr val="FFFFFF"/>
                </a:solidFill>
                <a:latin typeface="Times New Roman"/>
                <a:cs typeface="Times New Roman"/>
              </a:rPr>
              <a:t>6</a:t>
            </a:r>
            <a:r>
              <a:rPr sz="815" dirty="0">
                <a:solidFill>
                  <a:srgbClr val="FFFFFF"/>
                </a:solidFill>
                <a:latin typeface="Times New Roman"/>
                <a:cs typeface="Times New Roman"/>
              </a:rPr>
              <a:t>4</a:t>
            </a:r>
            <a:endParaRPr sz="815">
              <a:latin typeface="Times New Roman"/>
              <a:cs typeface="Times New Roman"/>
            </a:endParaRPr>
          </a:p>
        </p:txBody>
      </p:sp>
      <p:sp>
        <p:nvSpPr>
          <p:cNvPr id="32" name="object 32"/>
          <p:cNvSpPr txBox="1"/>
          <p:nvPr/>
        </p:nvSpPr>
        <p:spPr>
          <a:xfrm>
            <a:off x="7645248" y="5823054"/>
            <a:ext cx="3148762" cy="103520"/>
          </a:xfrm>
          <a:prstGeom prst="rect">
            <a:avLst/>
          </a:prstGeom>
        </p:spPr>
        <p:txBody>
          <a:bodyPr wrap="square" lIns="0" tIns="0" rIns="0" bIns="0" rtlCol="0">
            <a:noAutofit/>
          </a:bodyPr>
          <a:lstStyle/>
          <a:p>
            <a:pPr marL="23005">
              <a:lnSpc>
                <a:spcPts val="770"/>
              </a:lnSpc>
              <a:spcBef>
                <a:spcPts val="44"/>
              </a:spcBef>
            </a:pPr>
            <a:endParaRPr sz="770"/>
          </a:p>
        </p:txBody>
      </p:sp>
      <p:sp>
        <p:nvSpPr>
          <p:cNvPr id="31" name="object 31"/>
          <p:cNvSpPr txBox="1"/>
          <p:nvPr/>
        </p:nvSpPr>
        <p:spPr>
          <a:xfrm>
            <a:off x="7645248" y="5926574"/>
            <a:ext cx="1397532" cy="370949"/>
          </a:xfrm>
          <a:prstGeom prst="rect">
            <a:avLst/>
          </a:prstGeom>
        </p:spPr>
        <p:txBody>
          <a:bodyPr wrap="square" lIns="0" tIns="0" rIns="0" bIns="0" rtlCol="0">
            <a:noAutofit/>
          </a:bodyPr>
          <a:lstStyle/>
          <a:p>
            <a:pPr>
              <a:lnSpc>
                <a:spcPts val="906"/>
              </a:lnSpc>
            </a:pPr>
            <a:endParaRPr sz="906"/>
          </a:p>
          <a:p>
            <a:pPr marL="146655">
              <a:lnSpc>
                <a:spcPts val="1087"/>
              </a:lnSpc>
              <a:spcBef>
                <a:spcPts val="982"/>
              </a:spcBef>
            </a:pPr>
            <a:r>
              <a:rPr sz="1223" baseline="-6441" dirty="0">
                <a:solidFill>
                  <a:srgbClr val="B61B1B"/>
                </a:solidFill>
                <a:latin typeface="Times New Roman"/>
                <a:cs typeface="Times New Roman"/>
              </a:rPr>
              <a:t>0           </a:t>
            </a:r>
            <a:r>
              <a:rPr sz="1223" spc="32" baseline="-6441" dirty="0">
                <a:solidFill>
                  <a:srgbClr val="B61B1B"/>
                </a:solidFill>
                <a:latin typeface="Times New Roman"/>
                <a:cs typeface="Times New Roman"/>
              </a:rPr>
              <a:t> </a:t>
            </a:r>
            <a:r>
              <a:rPr sz="1223" spc="-196" baseline="6441" dirty="0">
                <a:solidFill>
                  <a:srgbClr val="0072F0"/>
                </a:solidFill>
                <a:latin typeface="Times New Roman"/>
                <a:cs typeface="Times New Roman"/>
              </a:rPr>
              <a:t> </a:t>
            </a:r>
            <a:r>
              <a:rPr sz="1223" spc="13" baseline="6441" dirty="0">
                <a:solidFill>
                  <a:srgbClr val="0072F0"/>
                </a:solidFill>
                <a:latin typeface="Times New Roman"/>
                <a:cs typeface="Times New Roman"/>
              </a:rPr>
              <a:t>3</a:t>
            </a:r>
            <a:r>
              <a:rPr sz="1223" baseline="6441" dirty="0">
                <a:solidFill>
                  <a:srgbClr val="0072F0"/>
                </a:solidFill>
                <a:latin typeface="Times New Roman"/>
                <a:cs typeface="Times New Roman"/>
              </a:rPr>
              <a:t>5         </a:t>
            </a:r>
            <a:r>
              <a:rPr sz="1223" spc="101" baseline="6441" dirty="0">
                <a:solidFill>
                  <a:srgbClr val="0072F0"/>
                </a:solidFill>
                <a:latin typeface="Times New Roman"/>
                <a:cs typeface="Times New Roman"/>
              </a:rPr>
              <a:t> </a:t>
            </a:r>
            <a:r>
              <a:rPr sz="1223" spc="-189" baseline="-6441" dirty="0">
                <a:solidFill>
                  <a:srgbClr val="B61B1B"/>
                </a:solidFill>
                <a:latin typeface="Times New Roman"/>
                <a:cs typeface="Times New Roman"/>
              </a:rPr>
              <a:t> </a:t>
            </a:r>
            <a:r>
              <a:rPr sz="1223" baseline="-6441" dirty="0">
                <a:solidFill>
                  <a:srgbClr val="B61B1B"/>
                </a:solidFill>
                <a:latin typeface="Times New Roman"/>
                <a:cs typeface="Times New Roman"/>
              </a:rPr>
              <a:t>0</a:t>
            </a:r>
            <a:endParaRPr sz="815">
              <a:latin typeface="Times New Roman"/>
              <a:cs typeface="Times New Roman"/>
            </a:endParaRPr>
          </a:p>
        </p:txBody>
      </p:sp>
      <p:sp>
        <p:nvSpPr>
          <p:cNvPr id="30" name="object 30"/>
          <p:cNvSpPr txBox="1"/>
          <p:nvPr/>
        </p:nvSpPr>
        <p:spPr>
          <a:xfrm>
            <a:off x="9042781" y="5926575"/>
            <a:ext cx="353696" cy="480653"/>
          </a:xfrm>
          <a:prstGeom prst="rect">
            <a:avLst/>
          </a:prstGeom>
        </p:spPr>
        <p:txBody>
          <a:bodyPr wrap="square" lIns="0" tIns="0" rIns="0" bIns="0" rtlCol="0">
            <a:noAutofit/>
          </a:bodyPr>
          <a:lstStyle/>
          <a:p>
            <a:pPr marL="77640">
              <a:lnSpc>
                <a:spcPct val="95825"/>
              </a:lnSpc>
              <a:spcBef>
                <a:spcPts val="68"/>
              </a:spcBef>
            </a:pPr>
            <a:r>
              <a:rPr sz="815" spc="4" dirty="0">
                <a:solidFill>
                  <a:srgbClr val="FFFFFF"/>
                </a:solidFill>
                <a:latin typeface="Times New Roman"/>
                <a:cs typeface="Times New Roman"/>
              </a:rPr>
              <a:t>4</a:t>
            </a:r>
            <a:r>
              <a:rPr sz="815" spc="-23" dirty="0">
                <a:solidFill>
                  <a:srgbClr val="FFFFFF"/>
                </a:solidFill>
                <a:latin typeface="Times New Roman"/>
                <a:cs typeface="Times New Roman"/>
              </a:rPr>
              <a:t>6</a:t>
            </a:r>
            <a:r>
              <a:rPr sz="815" dirty="0">
                <a:solidFill>
                  <a:srgbClr val="FFFFFF"/>
                </a:solidFill>
                <a:latin typeface="Times New Roman"/>
                <a:cs typeface="Times New Roman"/>
              </a:rPr>
              <a:t>2</a:t>
            </a:r>
            <a:endParaRPr sz="815">
              <a:latin typeface="Times New Roman"/>
              <a:cs typeface="Times New Roman"/>
            </a:endParaRPr>
          </a:p>
        </p:txBody>
      </p:sp>
      <p:sp>
        <p:nvSpPr>
          <p:cNvPr id="29" name="object 29"/>
          <p:cNvSpPr txBox="1"/>
          <p:nvPr/>
        </p:nvSpPr>
        <p:spPr>
          <a:xfrm>
            <a:off x="9396478" y="5926574"/>
            <a:ext cx="1397532" cy="389943"/>
          </a:xfrm>
          <a:prstGeom prst="rect">
            <a:avLst/>
          </a:prstGeom>
        </p:spPr>
        <p:txBody>
          <a:bodyPr wrap="square" lIns="0" tIns="0" rIns="0" bIns="0" rtlCol="0">
            <a:noAutofit/>
          </a:bodyPr>
          <a:lstStyle/>
          <a:p>
            <a:pPr>
              <a:lnSpc>
                <a:spcPts val="543"/>
              </a:lnSpc>
              <a:spcBef>
                <a:spcPts val="44"/>
              </a:spcBef>
            </a:pPr>
            <a:endParaRPr sz="543"/>
          </a:p>
          <a:p>
            <a:pPr marL="163908">
              <a:lnSpc>
                <a:spcPts val="936"/>
              </a:lnSpc>
              <a:spcBef>
                <a:spcPts val="906"/>
              </a:spcBef>
            </a:pPr>
            <a:r>
              <a:rPr sz="1223" baseline="-41871" dirty="0">
                <a:solidFill>
                  <a:srgbClr val="B61B1B"/>
                </a:solidFill>
                <a:latin typeface="Times New Roman"/>
                <a:cs typeface="Times New Roman"/>
              </a:rPr>
              <a:t>1                      </a:t>
            </a:r>
            <a:r>
              <a:rPr sz="1223" spc="89" baseline="-41871" dirty="0">
                <a:solidFill>
                  <a:srgbClr val="B61B1B"/>
                </a:solidFill>
                <a:latin typeface="Times New Roman"/>
                <a:cs typeface="Times New Roman"/>
              </a:rPr>
              <a:t> </a:t>
            </a:r>
            <a:r>
              <a:rPr sz="815" spc="-4" dirty="0">
                <a:solidFill>
                  <a:srgbClr val="0072F0"/>
                </a:solidFill>
                <a:latin typeface="Times New Roman"/>
                <a:cs typeface="Times New Roman"/>
              </a:rPr>
              <a:t>7</a:t>
            </a:r>
            <a:r>
              <a:rPr sz="815" dirty="0">
                <a:solidFill>
                  <a:srgbClr val="0072F0"/>
                </a:solidFill>
                <a:latin typeface="Times New Roman"/>
                <a:cs typeface="Times New Roman"/>
              </a:rPr>
              <a:t>2          </a:t>
            </a:r>
            <a:r>
              <a:rPr sz="815" spc="125" dirty="0">
                <a:solidFill>
                  <a:srgbClr val="0072F0"/>
                </a:solidFill>
                <a:latin typeface="Times New Roman"/>
                <a:cs typeface="Times New Roman"/>
              </a:rPr>
              <a:t> </a:t>
            </a:r>
            <a:r>
              <a:rPr sz="1223" baseline="-41871" dirty="0">
                <a:solidFill>
                  <a:srgbClr val="B61B1B"/>
                </a:solidFill>
                <a:latin typeface="Times New Roman"/>
                <a:cs typeface="Times New Roman"/>
              </a:rPr>
              <a:t>1</a:t>
            </a:r>
            <a:endParaRPr sz="815">
              <a:latin typeface="Times New Roman"/>
              <a:cs typeface="Times New Roman"/>
            </a:endParaRPr>
          </a:p>
        </p:txBody>
      </p:sp>
      <p:sp>
        <p:nvSpPr>
          <p:cNvPr id="28" name="object 28"/>
          <p:cNvSpPr txBox="1"/>
          <p:nvPr/>
        </p:nvSpPr>
        <p:spPr>
          <a:xfrm>
            <a:off x="7645248" y="6297524"/>
            <a:ext cx="185475"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27" name="object 27"/>
          <p:cNvSpPr txBox="1"/>
          <p:nvPr/>
        </p:nvSpPr>
        <p:spPr>
          <a:xfrm>
            <a:off x="7830723" y="6297524"/>
            <a:ext cx="871301"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26" name="object 26"/>
          <p:cNvSpPr txBox="1"/>
          <p:nvPr/>
        </p:nvSpPr>
        <p:spPr>
          <a:xfrm>
            <a:off x="8702025" y="6297524"/>
            <a:ext cx="340756"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25" name="object 25"/>
          <p:cNvSpPr txBox="1"/>
          <p:nvPr/>
        </p:nvSpPr>
        <p:spPr>
          <a:xfrm>
            <a:off x="9396478" y="6316518"/>
            <a:ext cx="185475" cy="90709"/>
          </a:xfrm>
          <a:prstGeom prst="rect">
            <a:avLst/>
          </a:prstGeom>
        </p:spPr>
        <p:txBody>
          <a:bodyPr wrap="square" lIns="0" tIns="0" rIns="0" bIns="0" rtlCol="0">
            <a:noAutofit/>
          </a:bodyPr>
          <a:lstStyle/>
          <a:p>
            <a:pPr marL="23005">
              <a:lnSpc>
                <a:spcPts val="679"/>
              </a:lnSpc>
              <a:spcBef>
                <a:spcPts val="34"/>
              </a:spcBef>
            </a:pPr>
            <a:endParaRPr sz="679"/>
          </a:p>
        </p:txBody>
      </p:sp>
      <p:sp>
        <p:nvSpPr>
          <p:cNvPr id="24" name="object 24"/>
          <p:cNvSpPr txBox="1"/>
          <p:nvPr/>
        </p:nvSpPr>
        <p:spPr>
          <a:xfrm>
            <a:off x="9581953" y="6316518"/>
            <a:ext cx="340756" cy="90709"/>
          </a:xfrm>
          <a:prstGeom prst="rect">
            <a:avLst/>
          </a:prstGeom>
        </p:spPr>
        <p:txBody>
          <a:bodyPr wrap="square" lIns="0" tIns="0" rIns="0" bIns="0" rtlCol="0">
            <a:noAutofit/>
          </a:bodyPr>
          <a:lstStyle/>
          <a:p>
            <a:pPr marL="23005">
              <a:lnSpc>
                <a:spcPts val="679"/>
              </a:lnSpc>
              <a:spcBef>
                <a:spcPts val="34"/>
              </a:spcBef>
            </a:pPr>
            <a:endParaRPr sz="679"/>
          </a:p>
        </p:txBody>
      </p:sp>
      <p:sp>
        <p:nvSpPr>
          <p:cNvPr id="23" name="object 23"/>
          <p:cNvSpPr txBox="1"/>
          <p:nvPr/>
        </p:nvSpPr>
        <p:spPr>
          <a:xfrm>
            <a:off x="9922709" y="6316518"/>
            <a:ext cx="345069" cy="90709"/>
          </a:xfrm>
          <a:prstGeom prst="rect">
            <a:avLst/>
          </a:prstGeom>
        </p:spPr>
        <p:txBody>
          <a:bodyPr wrap="square" lIns="0" tIns="0" rIns="0" bIns="0" rtlCol="0">
            <a:noAutofit/>
          </a:bodyPr>
          <a:lstStyle/>
          <a:p>
            <a:pPr marL="23005">
              <a:lnSpc>
                <a:spcPts val="679"/>
              </a:lnSpc>
              <a:spcBef>
                <a:spcPts val="34"/>
              </a:spcBef>
            </a:pPr>
            <a:endParaRPr sz="679"/>
          </a:p>
        </p:txBody>
      </p:sp>
      <p:sp>
        <p:nvSpPr>
          <p:cNvPr id="22" name="object 22"/>
          <p:cNvSpPr txBox="1"/>
          <p:nvPr/>
        </p:nvSpPr>
        <p:spPr>
          <a:xfrm>
            <a:off x="10099558" y="6316518"/>
            <a:ext cx="168221" cy="15513"/>
          </a:xfrm>
          <a:prstGeom prst="rect">
            <a:avLst/>
          </a:prstGeom>
        </p:spPr>
        <p:txBody>
          <a:bodyPr wrap="square" lIns="0" tIns="0" rIns="0" bIns="0" rtlCol="0">
            <a:noAutofit/>
          </a:bodyPr>
          <a:lstStyle/>
          <a:p>
            <a:endParaRPr sz="1721"/>
          </a:p>
        </p:txBody>
      </p:sp>
      <p:sp>
        <p:nvSpPr>
          <p:cNvPr id="21" name="object 21"/>
          <p:cNvSpPr txBox="1"/>
          <p:nvPr/>
        </p:nvSpPr>
        <p:spPr>
          <a:xfrm>
            <a:off x="10267779" y="6316518"/>
            <a:ext cx="185475" cy="90709"/>
          </a:xfrm>
          <a:prstGeom prst="rect">
            <a:avLst/>
          </a:prstGeom>
        </p:spPr>
        <p:txBody>
          <a:bodyPr wrap="square" lIns="0" tIns="0" rIns="0" bIns="0" rtlCol="0">
            <a:noAutofit/>
          </a:bodyPr>
          <a:lstStyle/>
          <a:p>
            <a:pPr marL="23005">
              <a:lnSpc>
                <a:spcPts val="679"/>
              </a:lnSpc>
              <a:spcBef>
                <a:spcPts val="34"/>
              </a:spcBef>
            </a:pPr>
            <a:endParaRPr sz="679"/>
          </a:p>
        </p:txBody>
      </p:sp>
      <p:sp>
        <p:nvSpPr>
          <p:cNvPr id="20" name="object 20"/>
          <p:cNvSpPr txBox="1"/>
          <p:nvPr/>
        </p:nvSpPr>
        <p:spPr>
          <a:xfrm>
            <a:off x="10453255" y="6316518"/>
            <a:ext cx="340756" cy="90709"/>
          </a:xfrm>
          <a:prstGeom prst="rect">
            <a:avLst/>
          </a:prstGeom>
        </p:spPr>
        <p:txBody>
          <a:bodyPr wrap="square" lIns="0" tIns="0" rIns="0" bIns="0" rtlCol="0">
            <a:noAutofit/>
          </a:bodyPr>
          <a:lstStyle/>
          <a:p>
            <a:pPr marL="23005">
              <a:lnSpc>
                <a:spcPts val="679"/>
              </a:lnSpc>
              <a:spcBef>
                <a:spcPts val="34"/>
              </a:spcBef>
            </a:pPr>
            <a:endParaRPr sz="679"/>
          </a:p>
        </p:txBody>
      </p:sp>
      <p:sp>
        <p:nvSpPr>
          <p:cNvPr id="19" name="object 19"/>
          <p:cNvSpPr txBox="1"/>
          <p:nvPr/>
        </p:nvSpPr>
        <p:spPr>
          <a:xfrm>
            <a:off x="11139081" y="6300172"/>
            <a:ext cx="185475" cy="107055"/>
          </a:xfrm>
          <a:prstGeom prst="rect">
            <a:avLst/>
          </a:prstGeom>
        </p:spPr>
        <p:txBody>
          <a:bodyPr wrap="square" lIns="0" tIns="0" rIns="0" bIns="0" rtlCol="0">
            <a:noAutofit/>
          </a:bodyPr>
          <a:lstStyle/>
          <a:p>
            <a:pPr marL="23005">
              <a:lnSpc>
                <a:spcPts val="815"/>
              </a:lnSpc>
              <a:spcBef>
                <a:spcPts val="27"/>
              </a:spcBef>
            </a:pPr>
            <a:endParaRPr sz="815"/>
          </a:p>
        </p:txBody>
      </p:sp>
      <p:sp>
        <p:nvSpPr>
          <p:cNvPr id="18" name="object 18"/>
          <p:cNvSpPr txBox="1"/>
          <p:nvPr/>
        </p:nvSpPr>
        <p:spPr>
          <a:xfrm>
            <a:off x="11324556" y="6300172"/>
            <a:ext cx="263115" cy="107055"/>
          </a:xfrm>
          <a:prstGeom prst="rect">
            <a:avLst/>
          </a:prstGeom>
        </p:spPr>
        <p:txBody>
          <a:bodyPr wrap="square" lIns="0" tIns="0" rIns="0" bIns="0" rtlCol="0">
            <a:noAutofit/>
          </a:bodyPr>
          <a:lstStyle/>
          <a:p>
            <a:pPr marL="23005">
              <a:lnSpc>
                <a:spcPts val="815"/>
              </a:lnSpc>
              <a:spcBef>
                <a:spcPts val="27"/>
              </a:spcBef>
            </a:pPr>
            <a:endParaRPr sz="815"/>
          </a:p>
        </p:txBody>
      </p:sp>
      <p:sp>
        <p:nvSpPr>
          <p:cNvPr id="17" name="object 17"/>
          <p:cNvSpPr txBox="1"/>
          <p:nvPr/>
        </p:nvSpPr>
        <p:spPr>
          <a:xfrm>
            <a:off x="8524141" y="1620448"/>
            <a:ext cx="1485180" cy="811603"/>
          </a:xfrm>
          <a:prstGeom prst="rect">
            <a:avLst/>
          </a:prstGeom>
        </p:spPr>
        <p:txBody>
          <a:bodyPr wrap="square" lIns="0" tIns="0" rIns="0" bIns="0" rtlCol="0">
            <a:noAutofit/>
          </a:bodyPr>
          <a:lstStyle/>
          <a:p>
            <a:pPr>
              <a:lnSpc>
                <a:spcPts val="1177"/>
              </a:lnSpc>
              <a:spcBef>
                <a:spcPts val="42"/>
              </a:spcBef>
            </a:pPr>
            <a:endParaRPr sz="1177"/>
          </a:p>
          <a:p>
            <a:pPr marL="455265" marR="455714" algn="ctr">
              <a:lnSpc>
                <a:spcPct val="95825"/>
              </a:lnSpc>
            </a:pPr>
            <a:r>
              <a:rPr sz="815" spc="23" dirty="0">
                <a:solidFill>
                  <a:srgbClr val="FFFFFF"/>
                </a:solidFill>
                <a:latin typeface="Times New Roman"/>
                <a:cs typeface="Times New Roman"/>
              </a:rPr>
              <a:t>R</a:t>
            </a:r>
            <a:r>
              <a:rPr sz="815" spc="-26" dirty="0">
                <a:solidFill>
                  <a:srgbClr val="FFFFFF"/>
                </a:solidFill>
                <a:latin typeface="Times New Roman"/>
                <a:cs typeface="Times New Roman"/>
              </a:rPr>
              <a:t>S</a:t>
            </a:r>
            <a:r>
              <a:rPr sz="815" dirty="0">
                <a:solidFill>
                  <a:srgbClr val="FFFFFF"/>
                </a:solidFill>
                <a:latin typeface="Times New Roman"/>
                <a:cs typeface="Times New Roman"/>
              </a:rPr>
              <a:t>A</a:t>
            </a:r>
            <a:r>
              <a:rPr sz="815" spc="110" dirty="0">
                <a:solidFill>
                  <a:srgbClr val="FFFFFF"/>
                </a:solidFill>
                <a:latin typeface="Times New Roman"/>
                <a:cs typeface="Times New Roman"/>
              </a:rPr>
              <a:t> </a:t>
            </a:r>
            <a:r>
              <a:rPr sz="815" spc="17" dirty="0">
                <a:solidFill>
                  <a:srgbClr val="FFFFFF"/>
                </a:solidFill>
                <a:latin typeface="Times New Roman"/>
                <a:cs typeface="Times New Roman"/>
              </a:rPr>
              <a:t>c</a:t>
            </a:r>
            <a:r>
              <a:rPr sz="815" spc="-4" dirty="0">
                <a:solidFill>
                  <a:srgbClr val="FFFFFF"/>
                </a:solidFill>
                <a:latin typeface="Times New Roman"/>
                <a:cs typeface="Times New Roman"/>
              </a:rPr>
              <a:t>a</a:t>
            </a:r>
            <a:r>
              <a:rPr sz="815" spc="8" dirty="0">
                <a:solidFill>
                  <a:srgbClr val="FFFFFF"/>
                </a:solidFill>
                <a:latin typeface="Times New Roman"/>
                <a:cs typeface="Times New Roman"/>
              </a:rPr>
              <a:t>s</a:t>
            </a:r>
            <a:r>
              <a:rPr sz="815" spc="-17" dirty="0">
                <a:solidFill>
                  <a:srgbClr val="FFFFFF"/>
                </a:solidFill>
                <a:latin typeface="Times New Roman"/>
                <a:cs typeface="Times New Roman"/>
              </a:rPr>
              <a:t>e</a:t>
            </a:r>
            <a:r>
              <a:rPr sz="815" dirty="0">
                <a:solidFill>
                  <a:srgbClr val="FFFFFF"/>
                </a:solidFill>
                <a:latin typeface="Times New Roman"/>
                <a:cs typeface="Times New Roman"/>
              </a:rPr>
              <a:t>s</a:t>
            </a:r>
            <a:endParaRPr sz="815">
              <a:latin typeface="Times New Roman"/>
              <a:cs typeface="Times New Roman"/>
            </a:endParaRPr>
          </a:p>
          <a:p>
            <a:pPr marL="377294" marR="377777" algn="ctr">
              <a:lnSpc>
                <a:spcPct val="95825"/>
              </a:lnSpc>
              <a:spcBef>
                <a:spcPts val="68"/>
              </a:spcBef>
            </a:pPr>
            <a:r>
              <a:rPr sz="1630" spc="-8" dirty="0">
                <a:solidFill>
                  <a:srgbClr val="FFFFFF"/>
                </a:solidFill>
                <a:latin typeface="Times New Roman"/>
                <a:cs typeface="Times New Roman"/>
              </a:rPr>
              <a:t>7</a:t>
            </a:r>
            <a:r>
              <a:rPr sz="1630" spc="26" dirty="0">
                <a:solidFill>
                  <a:srgbClr val="FFFFFF"/>
                </a:solidFill>
                <a:latin typeface="Times New Roman"/>
                <a:cs typeface="Times New Roman"/>
              </a:rPr>
              <a:t>6</a:t>
            </a:r>
            <a:r>
              <a:rPr sz="1630" spc="-4" dirty="0">
                <a:solidFill>
                  <a:srgbClr val="FFFFFF"/>
                </a:solidFill>
                <a:latin typeface="Times New Roman"/>
                <a:cs typeface="Times New Roman"/>
              </a:rPr>
              <a:t>,</a:t>
            </a:r>
            <a:r>
              <a:rPr sz="1630" spc="31" dirty="0">
                <a:solidFill>
                  <a:srgbClr val="FFFFFF"/>
                </a:solidFill>
                <a:latin typeface="Times New Roman"/>
                <a:cs typeface="Times New Roman"/>
              </a:rPr>
              <a:t>33</a:t>
            </a:r>
            <a:r>
              <a:rPr sz="1630" dirty="0">
                <a:solidFill>
                  <a:srgbClr val="FFFFFF"/>
                </a:solidFill>
                <a:latin typeface="Times New Roman"/>
                <a:cs typeface="Times New Roman"/>
              </a:rPr>
              <a:t>4</a:t>
            </a:r>
            <a:endParaRPr sz="1630">
              <a:latin typeface="Times New Roman"/>
              <a:cs typeface="Times New Roman"/>
            </a:endParaRPr>
          </a:p>
        </p:txBody>
      </p:sp>
      <p:sp>
        <p:nvSpPr>
          <p:cNvPr id="16" name="object 16"/>
          <p:cNvSpPr txBox="1"/>
          <p:nvPr/>
        </p:nvSpPr>
        <p:spPr>
          <a:xfrm>
            <a:off x="8524141" y="2432051"/>
            <a:ext cx="1485180" cy="1606645"/>
          </a:xfrm>
          <a:prstGeom prst="rect">
            <a:avLst/>
          </a:prstGeom>
        </p:spPr>
        <p:txBody>
          <a:bodyPr wrap="square" lIns="0" tIns="0" rIns="0" bIns="0" rtlCol="0">
            <a:noAutofit/>
          </a:bodyPr>
          <a:lstStyle/>
          <a:p>
            <a:pPr>
              <a:lnSpc>
                <a:spcPts val="1177"/>
              </a:lnSpc>
              <a:spcBef>
                <a:spcPts val="36"/>
              </a:spcBef>
            </a:pPr>
            <a:endParaRPr sz="1177"/>
          </a:p>
          <a:p>
            <a:pPr marL="423460" marR="423908" algn="ctr">
              <a:lnSpc>
                <a:spcPct val="95825"/>
              </a:lnSpc>
            </a:pPr>
            <a:r>
              <a:rPr sz="815" spc="23" dirty="0">
                <a:solidFill>
                  <a:srgbClr val="FFFFFF"/>
                </a:solidFill>
                <a:latin typeface="Times New Roman"/>
                <a:cs typeface="Times New Roman"/>
              </a:rPr>
              <a:t>R</a:t>
            </a:r>
            <a:r>
              <a:rPr sz="815" spc="-26" dirty="0">
                <a:solidFill>
                  <a:srgbClr val="FFFFFF"/>
                </a:solidFill>
                <a:latin typeface="Times New Roman"/>
                <a:cs typeface="Times New Roman"/>
              </a:rPr>
              <a:t>S</a:t>
            </a:r>
            <a:r>
              <a:rPr sz="815" dirty="0">
                <a:solidFill>
                  <a:srgbClr val="FFFFFF"/>
                </a:solidFill>
                <a:latin typeface="Times New Roman"/>
                <a:cs typeface="Times New Roman"/>
              </a:rPr>
              <a:t>A</a:t>
            </a:r>
            <a:r>
              <a:rPr sz="815" spc="110" dirty="0">
                <a:solidFill>
                  <a:srgbClr val="FFFFFF"/>
                </a:solidFill>
                <a:latin typeface="Times New Roman"/>
                <a:cs typeface="Times New Roman"/>
              </a:rPr>
              <a:t> </a:t>
            </a:r>
            <a:r>
              <a:rPr sz="815" spc="-8" dirty="0">
                <a:solidFill>
                  <a:srgbClr val="FFFFFF"/>
                </a:solidFill>
                <a:latin typeface="Times New Roman"/>
                <a:cs typeface="Times New Roman"/>
              </a:rPr>
              <a:t>d</a:t>
            </a:r>
            <a:r>
              <a:rPr sz="815" spc="-17" dirty="0">
                <a:solidFill>
                  <a:srgbClr val="FFFFFF"/>
                </a:solidFill>
                <a:latin typeface="Times New Roman"/>
                <a:cs typeface="Times New Roman"/>
              </a:rPr>
              <a:t>e</a:t>
            </a:r>
            <a:r>
              <a:rPr sz="815" spc="-4" dirty="0">
                <a:solidFill>
                  <a:srgbClr val="FFFFFF"/>
                </a:solidFill>
                <a:latin typeface="Times New Roman"/>
                <a:cs typeface="Times New Roman"/>
              </a:rPr>
              <a:t>a</a:t>
            </a:r>
            <a:r>
              <a:rPr sz="815" spc="8" dirty="0">
                <a:solidFill>
                  <a:srgbClr val="FFFFFF"/>
                </a:solidFill>
                <a:latin typeface="Times New Roman"/>
                <a:cs typeface="Times New Roman"/>
              </a:rPr>
              <a:t>t</a:t>
            </a:r>
            <a:r>
              <a:rPr sz="815" spc="-8" dirty="0">
                <a:solidFill>
                  <a:srgbClr val="FFFFFF"/>
                </a:solidFill>
                <a:latin typeface="Times New Roman"/>
                <a:cs typeface="Times New Roman"/>
              </a:rPr>
              <a:t>h</a:t>
            </a:r>
            <a:r>
              <a:rPr sz="815" dirty="0">
                <a:solidFill>
                  <a:srgbClr val="FFFFFF"/>
                </a:solidFill>
                <a:latin typeface="Times New Roman"/>
                <a:cs typeface="Times New Roman"/>
              </a:rPr>
              <a:t>s</a:t>
            </a:r>
            <a:endParaRPr sz="815">
              <a:latin typeface="Times New Roman"/>
              <a:cs typeface="Times New Roman"/>
            </a:endParaRPr>
          </a:p>
          <a:p>
            <a:pPr marL="465287" marR="468186" algn="ctr">
              <a:lnSpc>
                <a:spcPct val="95825"/>
              </a:lnSpc>
              <a:spcBef>
                <a:spcPts val="68"/>
              </a:spcBef>
            </a:pPr>
            <a:r>
              <a:rPr sz="1630" spc="23" dirty="0">
                <a:solidFill>
                  <a:srgbClr val="FFFFFF"/>
                </a:solidFill>
                <a:latin typeface="Times New Roman"/>
                <a:cs typeface="Times New Roman"/>
              </a:rPr>
              <a:t>1</a:t>
            </a:r>
            <a:r>
              <a:rPr sz="1630" spc="-4" dirty="0">
                <a:solidFill>
                  <a:srgbClr val="FFFFFF"/>
                </a:solidFill>
                <a:latin typeface="Times New Roman"/>
                <a:cs typeface="Times New Roman"/>
              </a:rPr>
              <a:t>,</a:t>
            </a:r>
            <a:r>
              <a:rPr sz="1630" spc="26" dirty="0">
                <a:solidFill>
                  <a:srgbClr val="FFFFFF"/>
                </a:solidFill>
                <a:latin typeface="Times New Roman"/>
                <a:cs typeface="Times New Roman"/>
              </a:rPr>
              <a:t>62</a:t>
            </a:r>
            <a:r>
              <a:rPr sz="1630" dirty="0">
                <a:solidFill>
                  <a:srgbClr val="FFFFFF"/>
                </a:solidFill>
                <a:latin typeface="Times New Roman"/>
                <a:cs typeface="Times New Roman"/>
              </a:rPr>
              <a:t>5</a:t>
            </a:r>
            <a:endParaRPr sz="1630">
              <a:latin typeface="Times New Roman"/>
              <a:cs typeface="Times New Roman"/>
            </a:endParaRPr>
          </a:p>
          <a:p>
            <a:pPr marL="334718" marR="332855" algn="ctr">
              <a:lnSpc>
                <a:spcPct val="95825"/>
              </a:lnSpc>
              <a:spcBef>
                <a:spcPts val="3505"/>
              </a:spcBef>
            </a:pPr>
            <a:r>
              <a:rPr sz="815" spc="23" dirty="0">
                <a:solidFill>
                  <a:srgbClr val="FFFFFF"/>
                </a:solidFill>
                <a:latin typeface="Times New Roman"/>
                <a:cs typeface="Times New Roman"/>
              </a:rPr>
              <a:t>R</a:t>
            </a:r>
            <a:r>
              <a:rPr sz="815" spc="-26" dirty="0">
                <a:solidFill>
                  <a:srgbClr val="FFFFFF"/>
                </a:solidFill>
                <a:latin typeface="Times New Roman"/>
                <a:cs typeface="Times New Roman"/>
              </a:rPr>
              <a:t>S</a:t>
            </a:r>
            <a:r>
              <a:rPr sz="815" dirty="0">
                <a:solidFill>
                  <a:srgbClr val="FFFFFF"/>
                </a:solidFill>
                <a:latin typeface="Times New Roman"/>
                <a:cs typeface="Times New Roman"/>
              </a:rPr>
              <a:t>A</a:t>
            </a:r>
            <a:r>
              <a:rPr sz="815" spc="110" dirty="0">
                <a:solidFill>
                  <a:srgbClr val="FFFFFF"/>
                </a:solidFill>
                <a:latin typeface="Times New Roman"/>
                <a:cs typeface="Times New Roman"/>
              </a:rPr>
              <a:t> </a:t>
            </a:r>
            <a:r>
              <a:rPr sz="815" spc="13" dirty="0">
                <a:solidFill>
                  <a:srgbClr val="FFFFFF"/>
                </a:solidFill>
                <a:latin typeface="Times New Roman"/>
                <a:cs typeface="Times New Roman"/>
              </a:rPr>
              <a:t>r</a:t>
            </a:r>
            <a:r>
              <a:rPr sz="815" spc="-17" dirty="0">
                <a:solidFill>
                  <a:srgbClr val="FFFFFF"/>
                </a:solidFill>
                <a:latin typeface="Times New Roman"/>
                <a:cs typeface="Times New Roman"/>
              </a:rPr>
              <a:t>e</a:t>
            </a:r>
            <a:r>
              <a:rPr sz="815" spc="17" dirty="0">
                <a:solidFill>
                  <a:srgbClr val="FFFFFF"/>
                </a:solidFill>
                <a:latin typeface="Times New Roman"/>
                <a:cs typeface="Times New Roman"/>
              </a:rPr>
              <a:t>c</a:t>
            </a:r>
            <a:r>
              <a:rPr sz="815" spc="31" dirty="0">
                <a:solidFill>
                  <a:srgbClr val="FFFFFF"/>
                </a:solidFill>
                <a:latin typeface="Times New Roman"/>
                <a:cs typeface="Times New Roman"/>
              </a:rPr>
              <a:t>ov</a:t>
            </a:r>
            <a:r>
              <a:rPr sz="815" spc="-17" dirty="0">
                <a:solidFill>
                  <a:srgbClr val="FFFFFF"/>
                </a:solidFill>
                <a:latin typeface="Times New Roman"/>
                <a:cs typeface="Times New Roman"/>
              </a:rPr>
              <a:t>e</a:t>
            </a:r>
            <a:r>
              <a:rPr sz="815" spc="13" dirty="0">
                <a:solidFill>
                  <a:srgbClr val="FFFFFF"/>
                </a:solidFill>
                <a:latin typeface="Times New Roman"/>
                <a:cs typeface="Times New Roman"/>
              </a:rPr>
              <a:t>r</a:t>
            </a:r>
            <a:r>
              <a:rPr sz="815" spc="-17" dirty="0">
                <a:solidFill>
                  <a:srgbClr val="FFFFFF"/>
                </a:solidFill>
                <a:latin typeface="Times New Roman"/>
                <a:cs typeface="Times New Roman"/>
              </a:rPr>
              <a:t>e</a:t>
            </a:r>
            <a:r>
              <a:rPr sz="815" dirty="0">
                <a:solidFill>
                  <a:srgbClr val="FFFFFF"/>
                </a:solidFill>
                <a:latin typeface="Times New Roman"/>
                <a:cs typeface="Times New Roman"/>
              </a:rPr>
              <a:t>d</a:t>
            </a:r>
            <a:endParaRPr sz="815">
              <a:latin typeface="Times New Roman"/>
              <a:cs typeface="Times New Roman"/>
            </a:endParaRPr>
          </a:p>
        </p:txBody>
      </p:sp>
      <p:sp>
        <p:nvSpPr>
          <p:cNvPr id="15" name="object 15"/>
          <p:cNvSpPr txBox="1"/>
          <p:nvPr/>
        </p:nvSpPr>
        <p:spPr>
          <a:xfrm>
            <a:off x="10172195" y="1603884"/>
            <a:ext cx="1432729" cy="811603"/>
          </a:xfrm>
          <a:prstGeom prst="rect">
            <a:avLst/>
          </a:prstGeom>
        </p:spPr>
        <p:txBody>
          <a:bodyPr wrap="square" lIns="0" tIns="0" rIns="0" bIns="0" rtlCol="0">
            <a:noAutofit/>
          </a:bodyPr>
          <a:lstStyle/>
          <a:p>
            <a:pPr>
              <a:lnSpc>
                <a:spcPts val="1177"/>
              </a:lnSpc>
              <a:spcBef>
                <a:spcPts val="36"/>
              </a:spcBef>
            </a:pPr>
            <a:endParaRPr sz="1177"/>
          </a:p>
          <a:p>
            <a:pPr marL="304927" marR="302098" algn="ctr">
              <a:lnSpc>
                <a:spcPct val="95825"/>
              </a:lnSpc>
            </a:pPr>
            <a:r>
              <a:rPr sz="815" spc="-17" dirty="0">
                <a:solidFill>
                  <a:srgbClr val="4D4D4D"/>
                </a:solidFill>
                <a:latin typeface="Times New Roman"/>
                <a:cs typeface="Times New Roman"/>
              </a:rPr>
              <a:t>G</a:t>
            </a:r>
            <a:r>
              <a:rPr sz="815" spc="-13" dirty="0">
                <a:solidFill>
                  <a:srgbClr val="4D4D4D"/>
                </a:solidFill>
                <a:latin typeface="Times New Roman"/>
                <a:cs typeface="Times New Roman"/>
              </a:rPr>
              <a:t>l</a:t>
            </a:r>
            <a:r>
              <a:rPr sz="815" spc="31" dirty="0">
                <a:solidFill>
                  <a:srgbClr val="4D4D4D"/>
                </a:solidFill>
                <a:latin typeface="Times New Roman"/>
                <a:cs typeface="Times New Roman"/>
              </a:rPr>
              <a:t>o</a:t>
            </a:r>
            <a:r>
              <a:rPr sz="815" spc="-8" dirty="0">
                <a:solidFill>
                  <a:srgbClr val="4D4D4D"/>
                </a:solidFill>
                <a:latin typeface="Times New Roman"/>
                <a:cs typeface="Times New Roman"/>
              </a:rPr>
              <a:t>b</a:t>
            </a:r>
            <a:r>
              <a:rPr sz="815" spc="-4" dirty="0">
                <a:solidFill>
                  <a:srgbClr val="4D4D4D"/>
                </a:solidFill>
                <a:latin typeface="Times New Roman"/>
                <a:cs typeface="Times New Roman"/>
              </a:rPr>
              <a:t>a</a:t>
            </a:r>
            <a:r>
              <a:rPr sz="815" dirty="0">
                <a:solidFill>
                  <a:srgbClr val="4D4D4D"/>
                </a:solidFill>
                <a:latin typeface="Times New Roman"/>
                <a:cs typeface="Times New Roman"/>
              </a:rPr>
              <a:t>l</a:t>
            </a:r>
            <a:r>
              <a:rPr sz="815" spc="-13" dirty="0">
                <a:solidFill>
                  <a:srgbClr val="4D4D4D"/>
                </a:solidFill>
                <a:latin typeface="Times New Roman"/>
                <a:cs typeface="Times New Roman"/>
              </a:rPr>
              <a:t> </a:t>
            </a:r>
            <a:r>
              <a:rPr sz="815" spc="12" dirty="0">
                <a:solidFill>
                  <a:srgbClr val="4D4D4D"/>
                </a:solidFill>
                <a:latin typeface="Times New Roman"/>
                <a:cs typeface="Times New Roman"/>
              </a:rPr>
              <a:t>t</a:t>
            </a:r>
            <a:r>
              <a:rPr sz="815" spc="-24" dirty="0">
                <a:solidFill>
                  <a:srgbClr val="4D4D4D"/>
                </a:solidFill>
                <a:latin typeface="Times New Roman"/>
                <a:cs typeface="Times New Roman"/>
              </a:rPr>
              <a:t>e</a:t>
            </a:r>
            <a:r>
              <a:rPr sz="815" spc="12" dirty="0">
                <a:solidFill>
                  <a:srgbClr val="4D4D4D"/>
                </a:solidFill>
                <a:latin typeface="Times New Roman"/>
                <a:cs typeface="Times New Roman"/>
              </a:rPr>
              <a:t>s</a:t>
            </a:r>
            <a:r>
              <a:rPr sz="815" dirty="0">
                <a:solidFill>
                  <a:srgbClr val="4D4D4D"/>
                </a:solidFill>
                <a:latin typeface="Times New Roman"/>
                <a:cs typeface="Times New Roman"/>
              </a:rPr>
              <a:t>t</a:t>
            </a:r>
            <a:r>
              <a:rPr sz="815" spc="-53" dirty="0">
                <a:solidFill>
                  <a:srgbClr val="4D4D4D"/>
                </a:solidFill>
                <a:latin typeface="Times New Roman"/>
                <a:cs typeface="Times New Roman"/>
              </a:rPr>
              <a:t> </a:t>
            </a:r>
            <a:r>
              <a:rPr sz="815" spc="13" dirty="0">
                <a:solidFill>
                  <a:srgbClr val="4D4D4D"/>
                </a:solidFill>
                <a:latin typeface="Times New Roman"/>
                <a:cs typeface="Times New Roman"/>
              </a:rPr>
              <a:t>r</a:t>
            </a:r>
            <a:r>
              <a:rPr sz="815" spc="-4" dirty="0">
                <a:solidFill>
                  <a:srgbClr val="4D4D4D"/>
                </a:solidFill>
                <a:latin typeface="Times New Roman"/>
                <a:cs typeface="Times New Roman"/>
              </a:rPr>
              <a:t>a</a:t>
            </a:r>
            <a:r>
              <a:rPr sz="815" spc="8" dirty="0">
                <a:solidFill>
                  <a:srgbClr val="4D4D4D"/>
                </a:solidFill>
                <a:latin typeface="Times New Roman"/>
                <a:cs typeface="Times New Roman"/>
              </a:rPr>
              <a:t>t</a:t>
            </a:r>
            <a:r>
              <a:rPr sz="815" dirty="0">
                <a:solidFill>
                  <a:srgbClr val="4D4D4D"/>
                </a:solidFill>
                <a:latin typeface="Times New Roman"/>
                <a:cs typeface="Times New Roman"/>
              </a:rPr>
              <a:t>e</a:t>
            </a:r>
            <a:endParaRPr sz="815">
              <a:latin typeface="Times New Roman"/>
              <a:cs typeface="Times New Roman"/>
            </a:endParaRPr>
          </a:p>
          <a:p>
            <a:pPr marL="413625" marR="413832" algn="ctr">
              <a:lnSpc>
                <a:spcPct val="95825"/>
              </a:lnSpc>
              <a:spcBef>
                <a:spcPts val="68"/>
              </a:spcBef>
            </a:pPr>
            <a:r>
              <a:rPr sz="1630" spc="23" dirty="0">
                <a:latin typeface="Times New Roman"/>
                <a:cs typeface="Times New Roman"/>
              </a:rPr>
              <a:t>1</a:t>
            </a:r>
            <a:r>
              <a:rPr sz="1630" spc="-4" dirty="0">
                <a:latin typeface="Times New Roman"/>
                <a:cs typeface="Times New Roman"/>
              </a:rPr>
              <a:t>.</a:t>
            </a:r>
            <a:r>
              <a:rPr sz="1630" spc="26" dirty="0">
                <a:latin typeface="Times New Roman"/>
                <a:cs typeface="Times New Roman"/>
              </a:rPr>
              <a:t>5</a:t>
            </a:r>
            <a:r>
              <a:rPr sz="1630" spc="8" dirty="0">
                <a:latin typeface="Times New Roman"/>
                <a:cs typeface="Times New Roman"/>
              </a:rPr>
              <a:t>0</a:t>
            </a:r>
            <a:r>
              <a:rPr sz="1630" dirty="0">
                <a:latin typeface="Times New Roman"/>
                <a:cs typeface="Times New Roman"/>
              </a:rPr>
              <a:t>%</a:t>
            </a:r>
            <a:endParaRPr sz="1630">
              <a:latin typeface="Times New Roman"/>
              <a:cs typeface="Times New Roman"/>
            </a:endParaRPr>
          </a:p>
        </p:txBody>
      </p:sp>
      <p:sp>
        <p:nvSpPr>
          <p:cNvPr id="14" name="object 14"/>
          <p:cNvSpPr txBox="1"/>
          <p:nvPr/>
        </p:nvSpPr>
        <p:spPr>
          <a:xfrm>
            <a:off x="10172195" y="2415488"/>
            <a:ext cx="1493462" cy="1623208"/>
          </a:xfrm>
          <a:prstGeom prst="rect">
            <a:avLst/>
          </a:prstGeom>
        </p:spPr>
        <p:txBody>
          <a:bodyPr wrap="square" lIns="0" tIns="0" rIns="0" bIns="0" rtlCol="0">
            <a:noAutofit/>
          </a:bodyPr>
          <a:lstStyle/>
          <a:p>
            <a:pPr>
              <a:lnSpc>
                <a:spcPts val="1177"/>
              </a:lnSpc>
              <a:spcBef>
                <a:spcPts val="31"/>
              </a:spcBef>
            </a:pPr>
            <a:endParaRPr sz="1177"/>
          </a:p>
          <a:p>
            <a:pPr marL="386882" marR="393025" algn="ctr">
              <a:lnSpc>
                <a:spcPct val="95825"/>
              </a:lnSpc>
            </a:pPr>
            <a:r>
              <a:rPr sz="815" spc="23" dirty="0">
                <a:solidFill>
                  <a:srgbClr val="4D4D4D"/>
                </a:solidFill>
                <a:latin typeface="Times New Roman"/>
                <a:cs typeface="Times New Roman"/>
              </a:rPr>
              <a:t>R</a:t>
            </a:r>
            <a:r>
              <a:rPr sz="815" spc="-26" dirty="0">
                <a:solidFill>
                  <a:srgbClr val="4D4D4D"/>
                </a:solidFill>
                <a:latin typeface="Times New Roman"/>
                <a:cs typeface="Times New Roman"/>
              </a:rPr>
              <a:t>S</a:t>
            </a:r>
            <a:r>
              <a:rPr sz="815" dirty="0">
                <a:solidFill>
                  <a:srgbClr val="4D4D4D"/>
                </a:solidFill>
                <a:latin typeface="Times New Roman"/>
                <a:cs typeface="Times New Roman"/>
              </a:rPr>
              <a:t>A</a:t>
            </a:r>
            <a:r>
              <a:rPr sz="815" spc="110" dirty="0">
                <a:solidFill>
                  <a:srgbClr val="4D4D4D"/>
                </a:solidFill>
                <a:latin typeface="Times New Roman"/>
                <a:cs typeface="Times New Roman"/>
              </a:rPr>
              <a:t> </a:t>
            </a:r>
            <a:r>
              <a:rPr sz="815" spc="12" dirty="0">
                <a:solidFill>
                  <a:srgbClr val="4D4D4D"/>
                </a:solidFill>
                <a:latin typeface="Times New Roman"/>
                <a:cs typeface="Times New Roman"/>
              </a:rPr>
              <a:t>t</a:t>
            </a:r>
            <a:r>
              <a:rPr sz="815" spc="-24" dirty="0">
                <a:solidFill>
                  <a:srgbClr val="4D4D4D"/>
                </a:solidFill>
                <a:latin typeface="Times New Roman"/>
                <a:cs typeface="Times New Roman"/>
              </a:rPr>
              <a:t>e</a:t>
            </a:r>
            <a:r>
              <a:rPr sz="815" spc="12" dirty="0">
                <a:solidFill>
                  <a:srgbClr val="4D4D4D"/>
                </a:solidFill>
                <a:latin typeface="Times New Roman"/>
                <a:cs typeface="Times New Roman"/>
              </a:rPr>
              <a:t>s</a:t>
            </a:r>
            <a:r>
              <a:rPr sz="815" dirty="0">
                <a:solidFill>
                  <a:srgbClr val="4D4D4D"/>
                </a:solidFill>
                <a:latin typeface="Times New Roman"/>
                <a:cs typeface="Times New Roman"/>
              </a:rPr>
              <a:t>t</a:t>
            </a:r>
            <a:r>
              <a:rPr sz="815" spc="-53" dirty="0">
                <a:solidFill>
                  <a:srgbClr val="4D4D4D"/>
                </a:solidFill>
                <a:latin typeface="Times New Roman"/>
                <a:cs typeface="Times New Roman"/>
              </a:rPr>
              <a:t> </a:t>
            </a:r>
            <a:r>
              <a:rPr sz="815" spc="13" dirty="0">
                <a:solidFill>
                  <a:srgbClr val="4D4D4D"/>
                </a:solidFill>
                <a:latin typeface="Times New Roman"/>
                <a:cs typeface="Times New Roman"/>
              </a:rPr>
              <a:t>r</a:t>
            </a:r>
            <a:r>
              <a:rPr sz="815" spc="-4" dirty="0">
                <a:solidFill>
                  <a:srgbClr val="4D4D4D"/>
                </a:solidFill>
                <a:latin typeface="Times New Roman"/>
                <a:cs typeface="Times New Roman"/>
              </a:rPr>
              <a:t>a</a:t>
            </a:r>
            <a:r>
              <a:rPr sz="815" spc="8" dirty="0">
                <a:solidFill>
                  <a:srgbClr val="4D4D4D"/>
                </a:solidFill>
                <a:latin typeface="Times New Roman"/>
                <a:cs typeface="Times New Roman"/>
              </a:rPr>
              <a:t>t</a:t>
            </a:r>
            <a:r>
              <a:rPr sz="815" dirty="0">
                <a:solidFill>
                  <a:srgbClr val="4D4D4D"/>
                </a:solidFill>
                <a:latin typeface="Times New Roman"/>
                <a:cs typeface="Times New Roman"/>
              </a:rPr>
              <a:t>e</a:t>
            </a:r>
            <a:endParaRPr sz="815">
              <a:latin typeface="Times New Roman"/>
              <a:cs typeface="Times New Roman"/>
            </a:endParaRPr>
          </a:p>
          <a:p>
            <a:pPr marL="439505" marR="448685" algn="ctr">
              <a:lnSpc>
                <a:spcPct val="95825"/>
              </a:lnSpc>
              <a:spcBef>
                <a:spcPts val="68"/>
              </a:spcBef>
            </a:pPr>
            <a:r>
              <a:rPr sz="1630" spc="23" dirty="0">
                <a:latin typeface="Times New Roman"/>
                <a:cs typeface="Times New Roman"/>
              </a:rPr>
              <a:t>1</a:t>
            </a:r>
            <a:r>
              <a:rPr sz="1630" spc="-4" dirty="0">
                <a:latin typeface="Times New Roman"/>
                <a:cs typeface="Times New Roman"/>
              </a:rPr>
              <a:t>.</a:t>
            </a:r>
            <a:r>
              <a:rPr sz="1630" spc="26" dirty="0">
                <a:latin typeface="Times New Roman"/>
                <a:cs typeface="Times New Roman"/>
              </a:rPr>
              <a:t>9</a:t>
            </a:r>
            <a:r>
              <a:rPr sz="1630" spc="-23" dirty="0">
                <a:latin typeface="Times New Roman"/>
                <a:cs typeface="Times New Roman"/>
              </a:rPr>
              <a:t>8</a:t>
            </a:r>
            <a:r>
              <a:rPr sz="1630" dirty="0">
                <a:latin typeface="Times New Roman"/>
                <a:cs typeface="Times New Roman"/>
              </a:rPr>
              <a:t>%</a:t>
            </a:r>
            <a:endParaRPr sz="1630">
              <a:latin typeface="Times New Roman"/>
              <a:cs typeface="Times New Roman"/>
            </a:endParaRPr>
          </a:p>
          <a:p>
            <a:pPr marL="326495" marR="315384" algn="ctr">
              <a:lnSpc>
                <a:spcPct val="95825"/>
              </a:lnSpc>
              <a:spcBef>
                <a:spcPts val="3505"/>
              </a:spcBef>
            </a:pPr>
            <a:r>
              <a:rPr sz="815" spc="-31" dirty="0">
                <a:solidFill>
                  <a:srgbClr val="4D4D4D"/>
                </a:solidFill>
                <a:latin typeface="Times New Roman"/>
                <a:cs typeface="Times New Roman"/>
              </a:rPr>
              <a:t>M</a:t>
            </a:r>
            <a:r>
              <a:rPr sz="815" spc="-13" dirty="0">
                <a:solidFill>
                  <a:srgbClr val="4D4D4D"/>
                </a:solidFill>
                <a:latin typeface="Times New Roman"/>
                <a:cs typeface="Times New Roman"/>
              </a:rPr>
              <a:t>i</a:t>
            </a:r>
            <a:r>
              <a:rPr sz="815" spc="-8" dirty="0">
                <a:solidFill>
                  <a:srgbClr val="4D4D4D"/>
                </a:solidFill>
                <a:latin typeface="Times New Roman"/>
                <a:cs typeface="Times New Roman"/>
              </a:rPr>
              <a:t>n</a:t>
            </a:r>
            <a:r>
              <a:rPr sz="815" spc="-13" dirty="0">
                <a:solidFill>
                  <a:srgbClr val="4D4D4D"/>
                </a:solidFill>
                <a:latin typeface="Times New Roman"/>
                <a:cs typeface="Times New Roman"/>
              </a:rPr>
              <a:t>i</a:t>
            </a:r>
            <a:r>
              <a:rPr sz="815" spc="-8" dirty="0">
                <a:solidFill>
                  <a:srgbClr val="4D4D4D"/>
                </a:solidFill>
                <a:latin typeface="Times New Roman"/>
                <a:cs typeface="Times New Roman"/>
              </a:rPr>
              <a:t>n</a:t>
            </a:r>
            <a:r>
              <a:rPr sz="815" dirty="0">
                <a:solidFill>
                  <a:srgbClr val="4D4D4D"/>
                </a:solidFill>
                <a:latin typeface="Times New Roman"/>
                <a:cs typeface="Times New Roman"/>
              </a:rPr>
              <a:t>g</a:t>
            </a:r>
            <a:r>
              <a:rPr sz="815" spc="-13" dirty="0">
                <a:solidFill>
                  <a:srgbClr val="4D4D4D"/>
                </a:solidFill>
                <a:latin typeface="Times New Roman"/>
                <a:cs typeface="Times New Roman"/>
              </a:rPr>
              <a:t> </a:t>
            </a:r>
            <a:r>
              <a:rPr sz="815" spc="12" dirty="0">
                <a:solidFill>
                  <a:srgbClr val="4D4D4D"/>
                </a:solidFill>
                <a:latin typeface="Times New Roman"/>
                <a:cs typeface="Times New Roman"/>
              </a:rPr>
              <a:t>t</a:t>
            </a:r>
            <a:r>
              <a:rPr sz="815" spc="-24" dirty="0">
                <a:solidFill>
                  <a:srgbClr val="4D4D4D"/>
                </a:solidFill>
                <a:latin typeface="Times New Roman"/>
                <a:cs typeface="Times New Roman"/>
              </a:rPr>
              <a:t>e</a:t>
            </a:r>
            <a:r>
              <a:rPr sz="815" spc="12" dirty="0">
                <a:solidFill>
                  <a:srgbClr val="4D4D4D"/>
                </a:solidFill>
                <a:latin typeface="Times New Roman"/>
                <a:cs typeface="Times New Roman"/>
              </a:rPr>
              <a:t>s</a:t>
            </a:r>
            <a:r>
              <a:rPr sz="815" dirty="0">
                <a:solidFill>
                  <a:srgbClr val="4D4D4D"/>
                </a:solidFill>
                <a:latin typeface="Times New Roman"/>
                <a:cs typeface="Times New Roman"/>
              </a:rPr>
              <a:t>t</a:t>
            </a:r>
            <a:r>
              <a:rPr sz="815" spc="-53" dirty="0">
                <a:solidFill>
                  <a:srgbClr val="4D4D4D"/>
                </a:solidFill>
                <a:latin typeface="Times New Roman"/>
                <a:cs typeface="Times New Roman"/>
              </a:rPr>
              <a:t> </a:t>
            </a:r>
            <a:r>
              <a:rPr sz="815" spc="13" dirty="0">
                <a:solidFill>
                  <a:srgbClr val="4D4D4D"/>
                </a:solidFill>
                <a:latin typeface="Times New Roman"/>
                <a:cs typeface="Times New Roman"/>
              </a:rPr>
              <a:t>r</a:t>
            </a:r>
            <a:r>
              <a:rPr sz="815" spc="-4" dirty="0">
                <a:solidFill>
                  <a:srgbClr val="4D4D4D"/>
                </a:solidFill>
                <a:latin typeface="Times New Roman"/>
                <a:cs typeface="Times New Roman"/>
              </a:rPr>
              <a:t>a</a:t>
            </a:r>
            <a:r>
              <a:rPr sz="815" spc="8" dirty="0">
                <a:solidFill>
                  <a:srgbClr val="4D4D4D"/>
                </a:solidFill>
                <a:latin typeface="Times New Roman"/>
                <a:cs typeface="Times New Roman"/>
              </a:rPr>
              <a:t>t</a:t>
            </a:r>
            <a:r>
              <a:rPr sz="815" dirty="0">
                <a:solidFill>
                  <a:srgbClr val="4D4D4D"/>
                </a:solidFill>
                <a:latin typeface="Times New Roman"/>
                <a:cs typeface="Times New Roman"/>
              </a:rPr>
              <a:t>e</a:t>
            </a:r>
            <a:endParaRPr sz="815">
              <a:latin typeface="Times New Roman"/>
              <a:cs typeface="Times New Roman"/>
            </a:endParaRPr>
          </a:p>
          <a:p>
            <a:pPr marL="426566" marR="418491" algn="ctr">
              <a:lnSpc>
                <a:spcPct val="95825"/>
              </a:lnSpc>
              <a:spcBef>
                <a:spcPts val="68"/>
              </a:spcBef>
            </a:pPr>
            <a:r>
              <a:rPr sz="1630" spc="26" dirty="0">
                <a:latin typeface="Times New Roman"/>
                <a:cs typeface="Times New Roman"/>
              </a:rPr>
              <a:t>2</a:t>
            </a:r>
            <a:r>
              <a:rPr sz="1630" spc="-4" dirty="0">
                <a:latin typeface="Times New Roman"/>
                <a:cs typeface="Times New Roman"/>
              </a:rPr>
              <a:t>.</a:t>
            </a:r>
            <a:r>
              <a:rPr sz="1630" spc="-8" dirty="0">
                <a:latin typeface="Times New Roman"/>
                <a:cs typeface="Times New Roman"/>
              </a:rPr>
              <a:t>7</a:t>
            </a:r>
            <a:r>
              <a:rPr sz="1630" spc="8" dirty="0">
                <a:latin typeface="Times New Roman"/>
                <a:cs typeface="Times New Roman"/>
              </a:rPr>
              <a:t>0</a:t>
            </a:r>
            <a:r>
              <a:rPr sz="1630" dirty="0">
                <a:latin typeface="Times New Roman"/>
                <a:cs typeface="Times New Roman"/>
              </a:rPr>
              <a:t>%</a:t>
            </a:r>
            <a:endParaRPr sz="1630">
              <a:latin typeface="Times New Roman"/>
              <a:cs typeface="Times New Roman"/>
            </a:endParaRPr>
          </a:p>
        </p:txBody>
      </p:sp>
      <p:sp>
        <p:nvSpPr>
          <p:cNvPr id="13" name="object 13"/>
          <p:cNvSpPr txBox="1"/>
          <p:nvPr/>
        </p:nvSpPr>
        <p:spPr>
          <a:xfrm>
            <a:off x="6867806" y="1595602"/>
            <a:ext cx="1485180" cy="815744"/>
          </a:xfrm>
          <a:prstGeom prst="rect">
            <a:avLst/>
          </a:prstGeom>
        </p:spPr>
        <p:txBody>
          <a:bodyPr wrap="square" lIns="0" tIns="0" rIns="0" bIns="0" rtlCol="0">
            <a:noAutofit/>
          </a:bodyPr>
          <a:lstStyle/>
          <a:p>
            <a:pPr>
              <a:lnSpc>
                <a:spcPts val="1177"/>
              </a:lnSpc>
              <a:spcBef>
                <a:spcPts val="34"/>
              </a:spcBef>
            </a:pPr>
            <a:endParaRPr sz="1177"/>
          </a:p>
          <a:p>
            <a:pPr marL="404481" marR="404929" algn="ctr">
              <a:lnSpc>
                <a:spcPct val="95825"/>
              </a:lnSpc>
            </a:pPr>
            <a:r>
              <a:rPr sz="815" spc="-17" dirty="0">
                <a:solidFill>
                  <a:srgbClr val="FFFFFF"/>
                </a:solidFill>
                <a:latin typeface="Times New Roman"/>
                <a:cs typeface="Times New Roman"/>
              </a:rPr>
              <a:t>G</a:t>
            </a:r>
            <a:r>
              <a:rPr sz="815" spc="-13" dirty="0">
                <a:solidFill>
                  <a:srgbClr val="FFFFFF"/>
                </a:solidFill>
                <a:latin typeface="Times New Roman"/>
                <a:cs typeface="Times New Roman"/>
              </a:rPr>
              <a:t>l</a:t>
            </a:r>
            <a:r>
              <a:rPr sz="815" spc="31" dirty="0">
                <a:solidFill>
                  <a:srgbClr val="FFFFFF"/>
                </a:solidFill>
                <a:latin typeface="Times New Roman"/>
                <a:cs typeface="Times New Roman"/>
              </a:rPr>
              <a:t>o</a:t>
            </a:r>
            <a:r>
              <a:rPr sz="815" spc="-8" dirty="0">
                <a:solidFill>
                  <a:srgbClr val="FFFFFF"/>
                </a:solidFill>
                <a:latin typeface="Times New Roman"/>
                <a:cs typeface="Times New Roman"/>
              </a:rPr>
              <a:t>b</a:t>
            </a:r>
            <a:r>
              <a:rPr sz="815" spc="-4" dirty="0">
                <a:solidFill>
                  <a:srgbClr val="FFFFFF"/>
                </a:solidFill>
                <a:latin typeface="Times New Roman"/>
                <a:cs typeface="Times New Roman"/>
              </a:rPr>
              <a:t>a</a:t>
            </a:r>
            <a:r>
              <a:rPr sz="815" dirty="0">
                <a:solidFill>
                  <a:srgbClr val="FFFFFF"/>
                </a:solidFill>
                <a:latin typeface="Times New Roman"/>
                <a:cs typeface="Times New Roman"/>
              </a:rPr>
              <a:t>l</a:t>
            </a:r>
            <a:r>
              <a:rPr sz="815" spc="-13" dirty="0">
                <a:solidFill>
                  <a:srgbClr val="FFFFFF"/>
                </a:solidFill>
                <a:latin typeface="Times New Roman"/>
                <a:cs typeface="Times New Roman"/>
              </a:rPr>
              <a:t> </a:t>
            </a:r>
            <a:r>
              <a:rPr sz="815" spc="17" dirty="0">
                <a:solidFill>
                  <a:srgbClr val="FFFFFF"/>
                </a:solidFill>
                <a:latin typeface="Times New Roman"/>
                <a:cs typeface="Times New Roman"/>
              </a:rPr>
              <a:t>c</a:t>
            </a:r>
            <a:r>
              <a:rPr sz="815" spc="-4" dirty="0">
                <a:solidFill>
                  <a:srgbClr val="FFFFFF"/>
                </a:solidFill>
                <a:latin typeface="Times New Roman"/>
                <a:cs typeface="Times New Roman"/>
              </a:rPr>
              <a:t>a</a:t>
            </a:r>
            <a:r>
              <a:rPr sz="815" spc="8" dirty="0">
                <a:solidFill>
                  <a:srgbClr val="FFFFFF"/>
                </a:solidFill>
                <a:latin typeface="Times New Roman"/>
                <a:cs typeface="Times New Roman"/>
              </a:rPr>
              <a:t>s</a:t>
            </a:r>
            <a:r>
              <a:rPr sz="815" spc="-17" dirty="0">
                <a:solidFill>
                  <a:srgbClr val="FFFFFF"/>
                </a:solidFill>
                <a:latin typeface="Times New Roman"/>
                <a:cs typeface="Times New Roman"/>
              </a:rPr>
              <a:t>e</a:t>
            </a:r>
            <a:r>
              <a:rPr sz="815" dirty="0">
                <a:solidFill>
                  <a:srgbClr val="FFFFFF"/>
                </a:solidFill>
                <a:latin typeface="Times New Roman"/>
                <a:cs typeface="Times New Roman"/>
              </a:rPr>
              <a:t>s</a:t>
            </a:r>
            <a:endParaRPr sz="815">
              <a:latin typeface="Times New Roman"/>
              <a:cs typeface="Times New Roman"/>
            </a:endParaRPr>
          </a:p>
          <a:p>
            <a:pPr marL="267315" marR="209550" algn="ctr">
              <a:lnSpc>
                <a:spcPct val="95825"/>
              </a:lnSpc>
              <a:spcBef>
                <a:spcPts val="68"/>
              </a:spcBef>
            </a:pPr>
            <a:r>
              <a:rPr sz="1630" spc="-23" dirty="0">
                <a:solidFill>
                  <a:srgbClr val="FFFFFF"/>
                </a:solidFill>
                <a:latin typeface="Times New Roman"/>
                <a:cs typeface="Times New Roman"/>
              </a:rPr>
              <a:t>8</a:t>
            </a:r>
            <a:r>
              <a:rPr sz="1630" spc="-4" dirty="0">
                <a:solidFill>
                  <a:srgbClr val="FFFFFF"/>
                </a:solidFill>
                <a:latin typeface="Times New Roman"/>
                <a:cs typeface="Times New Roman"/>
              </a:rPr>
              <a:t>,</a:t>
            </a:r>
            <a:r>
              <a:rPr sz="1630" spc="26" dirty="0">
                <a:solidFill>
                  <a:srgbClr val="FFFFFF"/>
                </a:solidFill>
                <a:latin typeface="Times New Roman"/>
                <a:cs typeface="Times New Roman"/>
              </a:rPr>
              <a:t>2</a:t>
            </a:r>
            <a:r>
              <a:rPr sz="1630" spc="-144" dirty="0">
                <a:solidFill>
                  <a:srgbClr val="FFFFFF"/>
                </a:solidFill>
                <a:latin typeface="Times New Roman"/>
                <a:cs typeface="Times New Roman"/>
              </a:rPr>
              <a:t>7</a:t>
            </a:r>
            <a:r>
              <a:rPr sz="1630" spc="8" dirty="0">
                <a:solidFill>
                  <a:srgbClr val="FFFFFF"/>
                </a:solidFill>
                <a:latin typeface="Times New Roman"/>
                <a:cs typeface="Times New Roman"/>
              </a:rPr>
              <a:t>4</a:t>
            </a:r>
            <a:r>
              <a:rPr sz="1630" spc="-4" dirty="0">
                <a:solidFill>
                  <a:srgbClr val="FFFFFF"/>
                </a:solidFill>
                <a:latin typeface="Times New Roman"/>
                <a:cs typeface="Times New Roman"/>
              </a:rPr>
              <a:t>,</a:t>
            </a:r>
            <a:r>
              <a:rPr sz="1630" spc="26" dirty="0">
                <a:solidFill>
                  <a:srgbClr val="FFFFFF"/>
                </a:solidFill>
                <a:latin typeface="Times New Roman"/>
                <a:cs typeface="Times New Roman"/>
              </a:rPr>
              <a:t>59</a:t>
            </a:r>
            <a:r>
              <a:rPr sz="1630" dirty="0">
                <a:solidFill>
                  <a:srgbClr val="FFFFFF"/>
                </a:solidFill>
                <a:latin typeface="Times New Roman"/>
                <a:cs typeface="Times New Roman"/>
              </a:rPr>
              <a:t>6</a:t>
            </a:r>
            <a:endParaRPr sz="1630">
              <a:latin typeface="Times New Roman"/>
              <a:cs typeface="Times New Roman"/>
            </a:endParaRPr>
          </a:p>
        </p:txBody>
      </p:sp>
      <p:sp>
        <p:nvSpPr>
          <p:cNvPr id="12" name="object 12"/>
          <p:cNvSpPr txBox="1"/>
          <p:nvPr/>
        </p:nvSpPr>
        <p:spPr>
          <a:xfrm>
            <a:off x="6867806" y="2411348"/>
            <a:ext cx="1485180" cy="819885"/>
          </a:xfrm>
          <a:prstGeom prst="rect">
            <a:avLst/>
          </a:prstGeom>
        </p:spPr>
        <p:txBody>
          <a:bodyPr wrap="square" lIns="0" tIns="0" rIns="0" bIns="0" rtlCol="0">
            <a:noAutofit/>
          </a:bodyPr>
          <a:lstStyle/>
          <a:p>
            <a:pPr>
              <a:lnSpc>
                <a:spcPts val="1177"/>
              </a:lnSpc>
              <a:spcBef>
                <a:spcPts val="63"/>
              </a:spcBef>
            </a:pPr>
            <a:endParaRPr sz="1177"/>
          </a:p>
          <a:p>
            <a:pPr marL="369974" marR="370422" algn="ctr">
              <a:lnSpc>
                <a:spcPct val="95825"/>
              </a:lnSpc>
            </a:pPr>
            <a:r>
              <a:rPr sz="815" spc="-17" dirty="0">
                <a:solidFill>
                  <a:srgbClr val="FFFFFF"/>
                </a:solidFill>
                <a:latin typeface="Times New Roman"/>
                <a:cs typeface="Times New Roman"/>
              </a:rPr>
              <a:t>G</a:t>
            </a:r>
            <a:r>
              <a:rPr sz="815" spc="-13" dirty="0">
                <a:solidFill>
                  <a:srgbClr val="FFFFFF"/>
                </a:solidFill>
                <a:latin typeface="Times New Roman"/>
                <a:cs typeface="Times New Roman"/>
              </a:rPr>
              <a:t>l</a:t>
            </a:r>
            <a:r>
              <a:rPr sz="815" spc="31" dirty="0">
                <a:solidFill>
                  <a:srgbClr val="FFFFFF"/>
                </a:solidFill>
                <a:latin typeface="Times New Roman"/>
                <a:cs typeface="Times New Roman"/>
              </a:rPr>
              <a:t>o</a:t>
            </a:r>
            <a:r>
              <a:rPr sz="815" spc="-8" dirty="0">
                <a:solidFill>
                  <a:srgbClr val="FFFFFF"/>
                </a:solidFill>
                <a:latin typeface="Times New Roman"/>
                <a:cs typeface="Times New Roman"/>
              </a:rPr>
              <a:t>b</a:t>
            </a:r>
            <a:r>
              <a:rPr sz="815" spc="-4" dirty="0">
                <a:solidFill>
                  <a:srgbClr val="FFFFFF"/>
                </a:solidFill>
                <a:latin typeface="Times New Roman"/>
                <a:cs typeface="Times New Roman"/>
              </a:rPr>
              <a:t>a</a:t>
            </a:r>
            <a:r>
              <a:rPr sz="815" dirty="0">
                <a:solidFill>
                  <a:srgbClr val="FFFFFF"/>
                </a:solidFill>
                <a:latin typeface="Times New Roman"/>
                <a:cs typeface="Times New Roman"/>
              </a:rPr>
              <a:t>l</a:t>
            </a:r>
            <a:r>
              <a:rPr sz="815" spc="-13" dirty="0">
                <a:solidFill>
                  <a:srgbClr val="FFFFFF"/>
                </a:solidFill>
                <a:latin typeface="Times New Roman"/>
                <a:cs typeface="Times New Roman"/>
              </a:rPr>
              <a:t> </a:t>
            </a:r>
            <a:r>
              <a:rPr sz="815" spc="-8" dirty="0">
                <a:solidFill>
                  <a:srgbClr val="FFFFFF"/>
                </a:solidFill>
                <a:latin typeface="Times New Roman"/>
                <a:cs typeface="Times New Roman"/>
              </a:rPr>
              <a:t>d</a:t>
            </a:r>
            <a:r>
              <a:rPr sz="815" spc="-17" dirty="0">
                <a:solidFill>
                  <a:srgbClr val="FFFFFF"/>
                </a:solidFill>
                <a:latin typeface="Times New Roman"/>
                <a:cs typeface="Times New Roman"/>
              </a:rPr>
              <a:t>e</a:t>
            </a:r>
            <a:r>
              <a:rPr sz="815" spc="-4" dirty="0">
                <a:solidFill>
                  <a:srgbClr val="FFFFFF"/>
                </a:solidFill>
                <a:latin typeface="Times New Roman"/>
                <a:cs typeface="Times New Roman"/>
              </a:rPr>
              <a:t>a</a:t>
            </a:r>
            <a:r>
              <a:rPr sz="815" spc="8" dirty="0">
                <a:solidFill>
                  <a:srgbClr val="FFFFFF"/>
                </a:solidFill>
                <a:latin typeface="Times New Roman"/>
                <a:cs typeface="Times New Roman"/>
              </a:rPr>
              <a:t>t</a:t>
            </a:r>
            <a:r>
              <a:rPr sz="815" spc="-8" dirty="0">
                <a:solidFill>
                  <a:srgbClr val="FFFFFF"/>
                </a:solidFill>
                <a:latin typeface="Times New Roman"/>
                <a:cs typeface="Times New Roman"/>
              </a:rPr>
              <a:t>h</a:t>
            </a:r>
            <a:r>
              <a:rPr sz="815" dirty="0">
                <a:solidFill>
                  <a:srgbClr val="FFFFFF"/>
                </a:solidFill>
                <a:latin typeface="Times New Roman"/>
                <a:cs typeface="Times New Roman"/>
              </a:rPr>
              <a:t>s</a:t>
            </a:r>
            <a:endParaRPr sz="815">
              <a:latin typeface="Times New Roman"/>
              <a:cs typeface="Times New Roman"/>
            </a:endParaRPr>
          </a:p>
          <a:p>
            <a:pPr marL="297509" marR="297785" algn="ctr">
              <a:lnSpc>
                <a:spcPct val="95825"/>
              </a:lnSpc>
              <a:spcBef>
                <a:spcPts val="68"/>
              </a:spcBef>
            </a:pPr>
            <a:r>
              <a:rPr sz="1630" spc="8" dirty="0">
                <a:solidFill>
                  <a:srgbClr val="FFFFFF"/>
                </a:solidFill>
                <a:latin typeface="Times New Roman"/>
                <a:cs typeface="Times New Roman"/>
              </a:rPr>
              <a:t>44</a:t>
            </a:r>
            <a:r>
              <a:rPr sz="1630" spc="26" dirty="0">
                <a:solidFill>
                  <a:srgbClr val="FFFFFF"/>
                </a:solidFill>
                <a:latin typeface="Times New Roman"/>
                <a:cs typeface="Times New Roman"/>
              </a:rPr>
              <a:t>6</a:t>
            </a:r>
            <a:r>
              <a:rPr sz="1630" spc="-4" dirty="0">
                <a:solidFill>
                  <a:srgbClr val="FFFFFF"/>
                </a:solidFill>
                <a:latin typeface="Times New Roman"/>
                <a:cs typeface="Times New Roman"/>
              </a:rPr>
              <a:t>,</a:t>
            </a:r>
            <a:r>
              <a:rPr sz="1630" spc="31" dirty="0">
                <a:solidFill>
                  <a:srgbClr val="FFFFFF"/>
                </a:solidFill>
                <a:latin typeface="Times New Roman"/>
                <a:cs typeface="Times New Roman"/>
              </a:rPr>
              <a:t>3</a:t>
            </a:r>
            <a:r>
              <a:rPr sz="1630" spc="26" dirty="0">
                <a:solidFill>
                  <a:srgbClr val="FFFFFF"/>
                </a:solidFill>
                <a:latin typeface="Times New Roman"/>
                <a:cs typeface="Times New Roman"/>
              </a:rPr>
              <a:t>9</a:t>
            </a:r>
            <a:r>
              <a:rPr sz="1630" dirty="0">
                <a:solidFill>
                  <a:srgbClr val="FFFFFF"/>
                </a:solidFill>
                <a:latin typeface="Times New Roman"/>
                <a:cs typeface="Times New Roman"/>
              </a:rPr>
              <a:t>0</a:t>
            </a:r>
            <a:endParaRPr sz="1630">
              <a:latin typeface="Times New Roman"/>
              <a:cs typeface="Times New Roman"/>
            </a:endParaRPr>
          </a:p>
        </p:txBody>
      </p:sp>
      <p:sp>
        <p:nvSpPr>
          <p:cNvPr id="11" name="object 11"/>
          <p:cNvSpPr txBox="1"/>
          <p:nvPr/>
        </p:nvSpPr>
        <p:spPr>
          <a:xfrm>
            <a:off x="6867806" y="3231234"/>
            <a:ext cx="1485180" cy="815744"/>
          </a:xfrm>
          <a:prstGeom prst="rect">
            <a:avLst/>
          </a:prstGeom>
        </p:spPr>
        <p:txBody>
          <a:bodyPr wrap="square" lIns="0" tIns="0" rIns="0" bIns="0" rtlCol="0">
            <a:noAutofit/>
          </a:bodyPr>
          <a:lstStyle/>
          <a:p>
            <a:pPr>
              <a:lnSpc>
                <a:spcPts val="1177"/>
              </a:lnSpc>
              <a:spcBef>
                <a:spcPts val="61"/>
              </a:spcBef>
            </a:pPr>
            <a:endParaRPr sz="1177"/>
          </a:p>
          <a:p>
            <a:pPr marL="302972">
              <a:lnSpc>
                <a:spcPct val="95825"/>
              </a:lnSpc>
            </a:pPr>
            <a:r>
              <a:rPr sz="815" spc="-17" dirty="0">
                <a:solidFill>
                  <a:srgbClr val="FFFFFF"/>
                </a:solidFill>
                <a:latin typeface="Times New Roman"/>
                <a:cs typeface="Times New Roman"/>
              </a:rPr>
              <a:t>G</a:t>
            </a:r>
            <a:r>
              <a:rPr sz="815" spc="-13" dirty="0">
                <a:solidFill>
                  <a:srgbClr val="FFFFFF"/>
                </a:solidFill>
                <a:latin typeface="Times New Roman"/>
                <a:cs typeface="Times New Roman"/>
              </a:rPr>
              <a:t>l</a:t>
            </a:r>
            <a:r>
              <a:rPr sz="815" spc="31" dirty="0">
                <a:solidFill>
                  <a:srgbClr val="FFFFFF"/>
                </a:solidFill>
                <a:latin typeface="Times New Roman"/>
                <a:cs typeface="Times New Roman"/>
              </a:rPr>
              <a:t>o</a:t>
            </a:r>
            <a:r>
              <a:rPr sz="815" spc="-8" dirty="0">
                <a:solidFill>
                  <a:srgbClr val="FFFFFF"/>
                </a:solidFill>
                <a:latin typeface="Times New Roman"/>
                <a:cs typeface="Times New Roman"/>
              </a:rPr>
              <a:t>b</a:t>
            </a:r>
            <a:r>
              <a:rPr sz="815" spc="-4" dirty="0">
                <a:solidFill>
                  <a:srgbClr val="FFFFFF"/>
                </a:solidFill>
                <a:latin typeface="Times New Roman"/>
                <a:cs typeface="Times New Roman"/>
              </a:rPr>
              <a:t>a</a:t>
            </a:r>
            <a:r>
              <a:rPr sz="815" dirty="0">
                <a:solidFill>
                  <a:srgbClr val="FFFFFF"/>
                </a:solidFill>
                <a:latin typeface="Times New Roman"/>
                <a:cs typeface="Times New Roman"/>
              </a:rPr>
              <a:t>l</a:t>
            </a:r>
            <a:r>
              <a:rPr sz="815" spc="-13" dirty="0">
                <a:solidFill>
                  <a:srgbClr val="FFFFFF"/>
                </a:solidFill>
                <a:latin typeface="Times New Roman"/>
                <a:cs typeface="Times New Roman"/>
              </a:rPr>
              <a:t> </a:t>
            </a:r>
            <a:r>
              <a:rPr sz="815" spc="13" dirty="0">
                <a:solidFill>
                  <a:srgbClr val="FFFFFF"/>
                </a:solidFill>
                <a:latin typeface="Times New Roman"/>
                <a:cs typeface="Times New Roman"/>
              </a:rPr>
              <a:t>r</a:t>
            </a:r>
            <a:r>
              <a:rPr sz="815" spc="-17" dirty="0">
                <a:solidFill>
                  <a:srgbClr val="FFFFFF"/>
                </a:solidFill>
                <a:latin typeface="Times New Roman"/>
                <a:cs typeface="Times New Roman"/>
              </a:rPr>
              <a:t>e</a:t>
            </a:r>
            <a:r>
              <a:rPr sz="815" spc="17" dirty="0">
                <a:solidFill>
                  <a:srgbClr val="FFFFFF"/>
                </a:solidFill>
                <a:latin typeface="Times New Roman"/>
                <a:cs typeface="Times New Roman"/>
              </a:rPr>
              <a:t>c</a:t>
            </a:r>
            <a:r>
              <a:rPr sz="815" spc="31" dirty="0">
                <a:solidFill>
                  <a:srgbClr val="FFFFFF"/>
                </a:solidFill>
                <a:latin typeface="Times New Roman"/>
                <a:cs typeface="Times New Roman"/>
              </a:rPr>
              <a:t>ov</a:t>
            </a:r>
            <a:r>
              <a:rPr sz="815" spc="-17" dirty="0">
                <a:solidFill>
                  <a:srgbClr val="FFFFFF"/>
                </a:solidFill>
                <a:latin typeface="Times New Roman"/>
                <a:cs typeface="Times New Roman"/>
              </a:rPr>
              <a:t>e</a:t>
            </a:r>
            <a:r>
              <a:rPr sz="815" spc="13" dirty="0">
                <a:solidFill>
                  <a:srgbClr val="FFFFFF"/>
                </a:solidFill>
                <a:latin typeface="Times New Roman"/>
                <a:cs typeface="Times New Roman"/>
              </a:rPr>
              <a:t>r</a:t>
            </a:r>
            <a:r>
              <a:rPr sz="815" spc="-17" dirty="0">
                <a:solidFill>
                  <a:srgbClr val="FFFFFF"/>
                </a:solidFill>
                <a:latin typeface="Times New Roman"/>
                <a:cs typeface="Times New Roman"/>
              </a:rPr>
              <a:t>e</a:t>
            </a:r>
            <a:r>
              <a:rPr sz="815" dirty="0">
                <a:solidFill>
                  <a:srgbClr val="FFFFFF"/>
                </a:solidFill>
                <a:latin typeface="Times New Roman"/>
                <a:cs typeface="Times New Roman"/>
              </a:rPr>
              <a:t>d</a:t>
            </a:r>
            <a:endParaRPr sz="815">
              <a:latin typeface="Times New Roman"/>
              <a:cs typeface="Times New Roman"/>
            </a:endParaRPr>
          </a:p>
          <a:p>
            <a:pPr marL="294345">
              <a:lnSpc>
                <a:spcPct val="95825"/>
              </a:lnSpc>
              <a:spcBef>
                <a:spcPts val="68"/>
              </a:spcBef>
            </a:pPr>
            <a:r>
              <a:rPr sz="1630" spc="8" dirty="0">
                <a:solidFill>
                  <a:srgbClr val="FFFFFF"/>
                </a:solidFill>
                <a:latin typeface="Times New Roman"/>
                <a:cs typeface="Times New Roman"/>
              </a:rPr>
              <a:t>4</a:t>
            </a:r>
            <a:r>
              <a:rPr sz="1630" spc="-4" dirty="0">
                <a:solidFill>
                  <a:srgbClr val="FFFFFF"/>
                </a:solidFill>
                <a:latin typeface="Times New Roman"/>
                <a:cs typeface="Times New Roman"/>
              </a:rPr>
              <a:t>,</a:t>
            </a:r>
            <a:r>
              <a:rPr sz="1630" spc="31" dirty="0">
                <a:solidFill>
                  <a:srgbClr val="FFFFFF"/>
                </a:solidFill>
                <a:latin typeface="Times New Roman"/>
                <a:cs typeface="Times New Roman"/>
              </a:rPr>
              <a:t>333</a:t>
            </a:r>
            <a:r>
              <a:rPr sz="1630" spc="-4" dirty="0">
                <a:solidFill>
                  <a:srgbClr val="FFFFFF"/>
                </a:solidFill>
                <a:latin typeface="Times New Roman"/>
                <a:cs typeface="Times New Roman"/>
              </a:rPr>
              <a:t>,</a:t>
            </a:r>
            <a:r>
              <a:rPr sz="1630" spc="8" dirty="0">
                <a:solidFill>
                  <a:srgbClr val="FFFFFF"/>
                </a:solidFill>
                <a:latin typeface="Times New Roman"/>
                <a:cs typeface="Times New Roman"/>
              </a:rPr>
              <a:t>4</a:t>
            </a:r>
            <a:r>
              <a:rPr sz="1630" spc="26" dirty="0">
                <a:solidFill>
                  <a:srgbClr val="FFFFFF"/>
                </a:solidFill>
                <a:latin typeface="Times New Roman"/>
                <a:cs typeface="Times New Roman"/>
              </a:rPr>
              <a:t>2</a:t>
            </a:r>
            <a:r>
              <a:rPr sz="1630" dirty="0">
                <a:solidFill>
                  <a:srgbClr val="FFFFFF"/>
                </a:solidFill>
                <a:latin typeface="Times New Roman"/>
                <a:cs typeface="Times New Roman"/>
              </a:rPr>
              <a:t>2</a:t>
            </a:r>
            <a:endParaRPr sz="1630">
              <a:latin typeface="Times New Roman"/>
              <a:cs typeface="Times New Roman"/>
            </a:endParaRPr>
          </a:p>
        </p:txBody>
      </p:sp>
      <p:sp>
        <p:nvSpPr>
          <p:cNvPr id="10" name="object 10"/>
          <p:cNvSpPr txBox="1"/>
          <p:nvPr/>
        </p:nvSpPr>
        <p:spPr>
          <a:xfrm>
            <a:off x="2482140" y="1212058"/>
            <a:ext cx="3674993" cy="444277"/>
          </a:xfrm>
          <a:prstGeom prst="rect">
            <a:avLst/>
          </a:prstGeom>
        </p:spPr>
        <p:txBody>
          <a:bodyPr wrap="square" lIns="0" tIns="0" rIns="0" bIns="0" rtlCol="0">
            <a:noAutofit/>
          </a:bodyPr>
          <a:lstStyle/>
          <a:p>
            <a:pPr>
              <a:lnSpc>
                <a:spcPts val="589"/>
              </a:lnSpc>
              <a:spcBef>
                <a:spcPts val="11"/>
              </a:spcBef>
            </a:pPr>
            <a:endParaRPr sz="589"/>
          </a:p>
          <a:p>
            <a:pPr marL="73327">
              <a:lnSpc>
                <a:spcPct val="95825"/>
              </a:lnSpc>
            </a:pPr>
            <a:r>
              <a:rPr sz="1359" b="1" spc="-5" dirty="0">
                <a:solidFill>
                  <a:srgbClr val="1565BF"/>
                </a:solidFill>
                <a:latin typeface="Times New Roman"/>
                <a:cs typeface="Times New Roman"/>
              </a:rPr>
              <a:t>M</a:t>
            </a:r>
            <a:r>
              <a:rPr sz="1359" b="1" dirty="0">
                <a:solidFill>
                  <a:srgbClr val="1565BF"/>
                </a:solidFill>
                <a:latin typeface="Times New Roman"/>
                <a:cs typeface="Times New Roman"/>
              </a:rPr>
              <a:t>i</a:t>
            </a:r>
            <a:r>
              <a:rPr sz="1359" b="1" spc="15" dirty="0">
                <a:solidFill>
                  <a:srgbClr val="1565BF"/>
                </a:solidFill>
                <a:latin typeface="Times New Roman"/>
                <a:cs typeface="Times New Roman"/>
              </a:rPr>
              <a:t>n</a:t>
            </a:r>
            <a:r>
              <a:rPr sz="1359" b="1" dirty="0">
                <a:solidFill>
                  <a:srgbClr val="1565BF"/>
                </a:solidFill>
                <a:latin typeface="Times New Roman"/>
                <a:cs typeface="Times New Roman"/>
              </a:rPr>
              <a:t>i</a:t>
            </a:r>
            <a:r>
              <a:rPr sz="1359" b="1" spc="15" dirty="0">
                <a:solidFill>
                  <a:srgbClr val="1565BF"/>
                </a:solidFill>
                <a:latin typeface="Times New Roman"/>
                <a:cs typeface="Times New Roman"/>
              </a:rPr>
              <a:t>n</a:t>
            </a:r>
            <a:r>
              <a:rPr sz="1359" b="1" dirty="0">
                <a:solidFill>
                  <a:srgbClr val="1565BF"/>
                </a:solidFill>
                <a:latin typeface="Times New Roman"/>
                <a:cs typeface="Times New Roman"/>
              </a:rPr>
              <a:t>g</a:t>
            </a:r>
            <a:r>
              <a:rPr sz="1359" b="1" spc="41" dirty="0">
                <a:solidFill>
                  <a:srgbClr val="1565BF"/>
                </a:solidFill>
                <a:latin typeface="Times New Roman"/>
                <a:cs typeface="Times New Roman"/>
              </a:rPr>
              <a:t> </a:t>
            </a:r>
            <a:r>
              <a:rPr sz="1359" b="1" dirty="0">
                <a:solidFill>
                  <a:srgbClr val="1565BF"/>
                </a:solidFill>
                <a:latin typeface="Times New Roman"/>
                <a:cs typeface="Times New Roman"/>
              </a:rPr>
              <a:t>i</a:t>
            </a:r>
            <a:r>
              <a:rPr sz="1359" b="1" spc="13" dirty="0">
                <a:solidFill>
                  <a:srgbClr val="1565BF"/>
                </a:solidFill>
                <a:latin typeface="Times New Roman"/>
                <a:cs typeface="Times New Roman"/>
              </a:rPr>
              <a:t>n</a:t>
            </a:r>
            <a:r>
              <a:rPr sz="1359" b="1" spc="8" dirty="0">
                <a:solidFill>
                  <a:srgbClr val="1565BF"/>
                </a:solidFill>
                <a:latin typeface="Times New Roman"/>
                <a:cs typeface="Times New Roman"/>
              </a:rPr>
              <a:t>d</a:t>
            </a:r>
            <a:r>
              <a:rPr sz="1359" b="1" spc="17" dirty="0">
                <a:solidFill>
                  <a:srgbClr val="1565BF"/>
                </a:solidFill>
                <a:latin typeface="Times New Roman"/>
                <a:cs typeface="Times New Roman"/>
              </a:rPr>
              <a:t>u</a:t>
            </a:r>
            <a:r>
              <a:rPr sz="1359" b="1" spc="26" dirty="0">
                <a:solidFill>
                  <a:srgbClr val="1565BF"/>
                </a:solidFill>
                <a:latin typeface="Times New Roman"/>
                <a:cs typeface="Times New Roman"/>
              </a:rPr>
              <a:t>s</a:t>
            </a:r>
            <a:r>
              <a:rPr sz="1359" b="1" spc="17" dirty="0">
                <a:solidFill>
                  <a:srgbClr val="1565BF"/>
                </a:solidFill>
                <a:latin typeface="Times New Roman"/>
                <a:cs typeface="Times New Roman"/>
              </a:rPr>
              <a:t>t</a:t>
            </a:r>
            <a:r>
              <a:rPr sz="1359" b="1" spc="26" dirty="0">
                <a:solidFill>
                  <a:srgbClr val="1565BF"/>
                </a:solidFill>
                <a:latin typeface="Times New Roman"/>
                <a:cs typeface="Times New Roman"/>
              </a:rPr>
              <a:t>r</a:t>
            </a:r>
            <a:r>
              <a:rPr sz="1359" b="1" dirty="0">
                <a:solidFill>
                  <a:srgbClr val="1565BF"/>
                </a:solidFill>
                <a:latin typeface="Times New Roman"/>
                <a:cs typeface="Times New Roman"/>
              </a:rPr>
              <a:t>y</a:t>
            </a:r>
            <a:r>
              <a:rPr sz="1359" b="1" spc="72" dirty="0">
                <a:solidFill>
                  <a:srgbClr val="1565BF"/>
                </a:solidFill>
                <a:latin typeface="Times New Roman"/>
                <a:cs typeface="Times New Roman"/>
              </a:rPr>
              <a:t> </a:t>
            </a:r>
            <a:r>
              <a:rPr sz="1359" b="1" spc="26" dirty="0">
                <a:solidFill>
                  <a:srgbClr val="1565BF"/>
                </a:solidFill>
                <a:latin typeface="Times New Roman"/>
                <a:cs typeface="Times New Roman"/>
              </a:rPr>
              <a:t>s</a:t>
            </a:r>
            <a:r>
              <a:rPr sz="1359" b="1" spc="17" dirty="0">
                <a:solidFill>
                  <a:srgbClr val="1565BF"/>
                </a:solidFill>
                <a:latin typeface="Times New Roman"/>
                <a:cs typeface="Times New Roman"/>
              </a:rPr>
              <a:t>t</a:t>
            </a:r>
            <a:r>
              <a:rPr sz="1359" b="1" spc="-23" dirty="0">
                <a:solidFill>
                  <a:srgbClr val="1565BF"/>
                </a:solidFill>
                <a:latin typeface="Times New Roman"/>
                <a:cs typeface="Times New Roman"/>
              </a:rPr>
              <a:t>a</a:t>
            </a:r>
            <a:r>
              <a:rPr sz="1359" b="1" spc="17" dirty="0">
                <a:solidFill>
                  <a:srgbClr val="1565BF"/>
                </a:solidFill>
                <a:latin typeface="Times New Roman"/>
                <a:cs typeface="Times New Roman"/>
              </a:rPr>
              <a:t>t</a:t>
            </a:r>
            <a:r>
              <a:rPr sz="1359" b="1" dirty="0">
                <a:solidFill>
                  <a:srgbClr val="1565BF"/>
                </a:solidFill>
                <a:latin typeface="Times New Roman"/>
                <a:cs typeface="Times New Roman"/>
              </a:rPr>
              <a:t>i</a:t>
            </a:r>
            <a:r>
              <a:rPr sz="1359" b="1" spc="26" dirty="0">
                <a:solidFill>
                  <a:srgbClr val="1565BF"/>
                </a:solidFill>
                <a:latin typeface="Times New Roman"/>
                <a:cs typeface="Times New Roman"/>
              </a:rPr>
              <a:t>s</a:t>
            </a:r>
            <a:r>
              <a:rPr sz="1359" b="1" spc="17" dirty="0">
                <a:solidFill>
                  <a:srgbClr val="1565BF"/>
                </a:solidFill>
                <a:latin typeface="Times New Roman"/>
                <a:cs typeface="Times New Roman"/>
              </a:rPr>
              <a:t>t</a:t>
            </a:r>
            <a:r>
              <a:rPr sz="1359" b="1" dirty="0">
                <a:solidFill>
                  <a:srgbClr val="1565BF"/>
                </a:solidFill>
                <a:latin typeface="Times New Roman"/>
                <a:cs typeface="Times New Roman"/>
              </a:rPr>
              <a:t>i</a:t>
            </a:r>
            <a:r>
              <a:rPr sz="1359" b="1" spc="13" dirty="0">
                <a:solidFill>
                  <a:srgbClr val="1565BF"/>
                </a:solidFill>
                <a:latin typeface="Times New Roman"/>
                <a:cs typeface="Times New Roman"/>
              </a:rPr>
              <a:t>c</a:t>
            </a:r>
            <a:r>
              <a:rPr sz="1359" b="1" dirty="0">
                <a:solidFill>
                  <a:srgbClr val="1565BF"/>
                </a:solidFill>
                <a:latin typeface="Times New Roman"/>
                <a:cs typeface="Times New Roman"/>
              </a:rPr>
              <a:t>s</a:t>
            </a:r>
            <a:endParaRPr sz="1359">
              <a:latin typeface="Times New Roman"/>
              <a:cs typeface="Times New Roman"/>
            </a:endParaRPr>
          </a:p>
        </p:txBody>
      </p:sp>
      <p:sp>
        <p:nvSpPr>
          <p:cNvPr id="9" name="object 9"/>
          <p:cNvSpPr txBox="1"/>
          <p:nvPr/>
        </p:nvSpPr>
        <p:spPr>
          <a:xfrm>
            <a:off x="2482140" y="1656335"/>
            <a:ext cx="3674993" cy="271742"/>
          </a:xfrm>
          <a:prstGeom prst="rect">
            <a:avLst/>
          </a:prstGeom>
        </p:spPr>
        <p:txBody>
          <a:bodyPr wrap="square" lIns="0" tIns="0" rIns="0" bIns="0" rtlCol="0">
            <a:noAutofit/>
          </a:bodyPr>
          <a:lstStyle/>
          <a:p>
            <a:pPr marL="73327">
              <a:lnSpc>
                <a:spcPct val="95825"/>
              </a:lnSpc>
              <a:spcBef>
                <a:spcPts val="344"/>
              </a:spcBef>
            </a:pPr>
            <a:r>
              <a:rPr sz="1087" dirty="0">
                <a:latin typeface="Times New Roman"/>
                <a:cs typeface="Times New Roman"/>
              </a:rPr>
              <a:t>N</a:t>
            </a:r>
            <a:r>
              <a:rPr sz="1087" spc="17" dirty="0">
                <a:latin typeface="Times New Roman"/>
                <a:cs typeface="Times New Roman"/>
              </a:rPr>
              <a:t>u</a:t>
            </a:r>
            <a:r>
              <a:rPr sz="1087" dirty="0">
                <a:latin typeface="Times New Roman"/>
                <a:cs typeface="Times New Roman"/>
              </a:rPr>
              <a:t>m</a:t>
            </a:r>
            <a:r>
              <a:rPr sz="1087" spc="11" dirty="0">
                <a:latin typeface="Times New Roman"/>
                <a:cs typeface="Times New Roman"/>
              </a:rPr>
              <a:t>b</a:t>
            </a:r>
            <a:r>
              <a:rPr sz="1087" spc="28" dirty="0">
                <a:latin typeface="Times New Roman"/>
                <a:cs typeface="Times New Roman"/>
              </a:rPr>
              <a:t>e</a:t>
            </a:r>
            <a:r>
              <a:rPr sz="1087" dirty="0">
                <a:latin typeface="Times New Roman"/>
                <a:cs typeface="Times New Roman"/>
              </a:rPr>
              <a:t>r</a:t>
            </a:r>
            <a:r>
              <a:rPr sz="1087" spc="-93" dirty="0">
                <a:latin typeface="Times New Roman"/>
                <a:cs typeface="Times New Roman"/>
              </a:rPr>
              <a:t> </a:t>
            </a:r>
            <a:r>
              <a:rPr sz="1087" dirty="0">
                <a:latin typeface="Times New Roman"/>
                <a:cs typeface="Times New Roman"/>
              </a:rPr>
              <a:t>of</a:t>
            </a:r>
            <a:r>
              <a:rPr sz="1087" spc="111" dirty="0">
                <a:latin typeface="Times New Roman"/>
                <a:cs typeface="Times New Roman"/>
              </a:rPr>
              <a:t> </a:t>
            </a:r>
            <a:r>
              <a:rPr sz="1087" dirty="0">
                <a:latin typeface="Times New Roman"/>
                <a:cs typeface="Times New Roman"/>
              </a:rPr>
              <a:t>m</a:t>
            </a:r>
            <a:r>
              <a:rPr sz="1087" spc="-23" dirty="0">
                <a:latin typeface="Times New Roman"/>
                <a:cs typeface="Times New Roman"/>
              </a:rPr>
              <a:t>i</a:t>
            </a:r>
            <a:r>
              <a:rPr sz="1087" spc="13" dirty="0">
                <a:latin typeface="Times New Roman"/>
                <a:cs typeface="Times New Roman"/>
              </a:rPr>
              <a:t>n</a:t>
            </a:r>
            <a:r>
              <a:rPr sz="1087" spc="23" dirty="0">
                <a:latin typeface="Times New Roman"/>
                <a:cs typeface="Times New Roman"/>
              </a:rPr>
              <a:t>e</a:t>
            </a:r>
            <a:r>
              <a:rPr sz="1087" dirty="0">
                <a:latin typeface="Times New Roman"/>
                <a:cs typeface="Times New Roman"/>
              </a:rPr>
              <a:t>s                                      </a:t>
            </a:r>
            <a:r>
              <a:rPr sz="1087" spc="94" dirty="0">
                <a:latin typeface="Times New Roman"/>
                <a:cs typeface="Times New Roman"/>
              </a:rPr>
              <a:t> </a:t>
            </a:r>
            <a:r>
              <a:rPr sz="1087" dirty="0">
                <a:latin typeface="Times New Roman"/>
                <a:cs typeface="Times New Roman"/>
              </a:rPr>
              <a:t>3</a:t>
            </a:r>
            <a:r>
              <a:rPr sz="1087" spc="-13" dirty="0">
                <a:latin typeface="Times New Roman"/>
                <a:cs typeface="Times New Roman"/>
              </a:rPr>
              <a:t>8</a:t>
            </a:r>
            <a:r>
              <a:rPr sz="1087" dirty="0">
                <a:latin typeface="Times New Roman"/>
                <a:cs typeface="Times New Roman"/>
              </a:rPr>
              <a:t>5</a:t>
            </a:r>
            <a:endParaRPr sz="1087">
              <a:latin typeface="Times New Roman"/>
              <a:cs typeface="Times New Roman"/>
            </a:endParaRPr>
          </a:p>
        </p:txBody>
      </p:sp>
      <p:sp>
        <p:nvSpPr>
          <p:cNvPr id="8" name="object 8"/>
          <p:cNvSpPr txBox="1"/>
          <p:nvPr/>
        </p:nvSpPr>
        <p:spPr>
          <a:xfrm>
            <a:off x="2482140" y="1928077"/>
            <a:ext cx="3674993" cy="284682"/>
          </a:xfrm>
          <a:prstGeom prst="rect">
            <a:avLst/>
          </a:prstGeom>
        </p:spPr>
        <p:txBody>
          <a:bodyPr wrap="square" lIns="0" tIns="0" rIns="0" bIns="0" rtlCol="0">
            <a:noAutofit/>
          </a:bodyPr>
          <a:lstStyle/>
          <a:p>
            <a:pPr marL="73327">
              <a:lnSpc>
                <a:spcPct val="95825"/>
              </a:lnSpc>
              <a:spcBef>
                <a:spcPts val="444"/>
              </a:spcBef>
            </a:pPr>
            <a:r>
              <a:rPr sz="1087" spc="-81" dirty="0">
                <a:latin typeface="Times New Roman"/>
                <a:cs typeface="Times New Roman"/>
              </a:rPr>
              <a:t>T</a:t>
            </a:r>
            <a:r>
              <a:rPr sz="1087" dirty="0">
                <a:latin typeface="Times New Roman"/>
                <a:cs typeface="Times New Roman"/>
              </a:rPr>
              <a:t>o</a:t>
            </a:r>
            <a:r>
              <a:rPr sz="1087" spc="35" dirty="0">
                <a:latin typeface="Times New Roman"/>
                <a:cs typeface="Times New Roman"/>
              </a:rPr>
              <a:t>t</a:t>
            </a:r>
            <a:r>
              <a:rPr sz="1087" spc="-31" dirty="0">
                <a:latin typeface="Times New Roman"/>
                <a:cs typeface="Times New Roman"/>
              </a:rPr>
              <a:t>a</a:t>
            </a:r>
            <a:r>
              <a:rPr sz="1087" dirty="0">
                <a:latin typeface="Times New Roman"/>
                <a:cs typeface="Times New Roman"/>
              </a:rPr>
              <a:t>l</a:t>
            </a:r>
            <a:r>
              <a:rPr sz="1087" spc="-23" dirty="0">
                <a:latin typeface="Times New Roman"/>
                <a:cs typeface="Times New Roman"/>
              </a:rPr>
              <a:t> </a:t>
            </a:r>
            <a:r>
              <a:rPr sz="1087" spc="13" dirty="0">
                <a:latin typeface="Times New Roman"/>
                <a:cs typeface="Times New Roman"/>
              </a:rPr>
              <a:t>s</a:t>
            </a:r>
            <a:r>
              <a:rPr sz="1087" dirty="0">
                <a:latin typeface="Times New Roman"/>
                <a:cs typeface="Times New Roman"/>
              </a:rPr>
              <a:t>c</a:t>
            </a:r>
            <a:r>
              <a:rPr sz="1087" spc="-26" dirty="0">
                <a:latin typeface="Times New Roman"/>
                <a:cs typeface="Times New Roman"/>
              </a:rPr>
              <a:t>r</a:t>
            </a:r>
            <a:r>
              <a:rPr sz="1087" spc="23" dirty="0">
                <a:latin typeface="Times New Roman"/>
                <a:cs typeface="Times New Roman"/>
              </a:rPr>
              <a:t>ee</a:t>
            </a:r>
            <a:r>
              <a:rPr sz="1087" spc="13" dirty="0">
                <a:latin typeface="Times New Roman"/>
                <a:cs typeface="Times New Roman"/>
              </a:rPr>
              <a:t>n</a:t>
            </a:r>
            <a:r>
              <a:rPr sz="1087" spc="-23" dirty="0">
                <a:latin typeface="Times New Roman"/>
                <a:cs typeface="Times New Roman"/>
              </a:rPr>
              <a:t>i</a:t>
            </a:r>
            <a:r>
              <a:rPr sz="1087" spc="13" dirty="0">
                <a:latin typeface="Times New Roman"/>
                <a:cs typeface="Times New Roman"/>
              </a:rPr>
              <a:t>n</a:t>
            </a:r>
            <a:r>
              <a:rPr sz="1087" dirty="0">
                <a:latin typeface="Times New Roman"/>
                <a:cs typeface="Times New Roman"/>
              </a:rPr>
              <a:t>g                                        </a:t>
            </a:r>
            <a:r>
              <a:rPr sz="1087" spc="-49" dirty="0">
                <a:latin typeface="Times New Roman"/>
                <a:cs typeface="Times New Roman"/>
              </a:rPr>
              <a:t> </a:t>
            </a:r>
            <a:r>
              <a:rPr sz="1087" spc="-4" dirty="0">
                <a:latin typeface="Times New Roman"/>
                <a:cs typeface="Times New Roman"/>
              </a:rPr>
              <a:t>2</a:t>
            </a:r>
            <a:r>
              <a:rPr sz="1087" spc="17" dirty="0">
                <a:latin typeface="Times New Roman"/>
                <a:cs typeface="Times New Roman"/>
              </a:rPr>
              <a:t>6</a:t>
            </a:r>
            <a:r>
              <a:rPr sz="1087" spc="13" dirty="0">
                <a:latin typeface="Times New Roman"/>
                <a:cs typeface="Times New Roman"/>
              </a:rPr>
              <a:t>1</a:t>
            </a:r>
            <a:r>
              <a:rPr sz="1087" spc="-26" dirty="0">
                <a:latin typeface="Times New Roman"/>
                <a:cs typeface="Times New Roman"/>
              </a:rPr>
              <a:t>,7</a:t>
            </a:r>
            <a:r>
              <a:rPr sz="1087" spc="13" dirty="0">
                <a:latin typeface="Times New Roman"/>
                <a:cs typeface="Times New Roman"/>
              </a:rPr>
              <a:t>1</a:t>
            </a:r>
            <a:r>
              <a:rPr sz="1087" dirty="0">
                <a:latin typeface="Times New Roman"/>
                <a:cs typeface="Times New Roman"/>
              </a:rPr>
              <a:t>0</a:t>
            </a:r>
            <a:endParaRPr sz="1087">
              <a:latin typeface="Times New Roman"/>
              <a:cs typeface="Times New Roman"/>
            </a:endParaRPr>
          </a:p>
        </p:txBody>
      </p:sp>
      <p:sp>
        <p:nvSpPr>
          <p:cNvPr id="7" name="object 7"/>
          <p:cNvSpPr txBox="1"/>
          <p:nvPr/>
        </p:nvSpPr>
        <p:spPr>
          <a:xfrm>
            <a:off x="2482140" y="2212760"/>
            <a:ext cx="3674993" cy="284682"/>
          </a:xfrm>
          <a:prstGeom prst="rect">
            <a:avLst/>
          </a:prstGeom>
        </p:spPr>
        <p:txBody>
          <a:bodyPr wrap="square" lIns="0" tIns="0" rIns="0" bIns="0" rtlCol="0">
            <a:noAutofit/>
          </a:bodyPr>
          <a:lstStyle/>
          <a:p>
            <a:pPr marL="73327">
              <a:lnSpc>
                <a:spcPct val="95825"/>
              </a:lnSpc>
              <a:spcBef>
                <a:spcPts val="444"/>
              </a:spcBef>
            </a:pPr>
            <a:r>
              <a:rPr sz="1087" spc="-81" dirty="0">
                <a:latin typeface="Times New Roman"/>
                <a:cs typeface="Times New Roman"/>
              </a:rPr>
              <a:t>T</a:t>
            </a:r>
            <a:r>
              <a:rPr sz="1087" dirty="0">
                <a:latin typeface="Times New Roman"/>
                <a:cs typeface="Times New Roman"/>
              </a:rPr>
              <a:t>o</a:t>
            </a:r>
            <a:r>
              <a:rPr sz="1087" spc="35" dirty="0">
                <a:latin typeface="Times New Roman"/>
                <a:cs typeface="Times New Roman"/>
              </a:rPr>
              <a:t>t</a:t>
            </a:r>
            <a:r>
              <a:rPr sz="1087" spc="-31" dirty="0">
                <a:latin typeface="Times New Roman"/>
                <a:cs typeface="Times New Roman"/>
              </a:rPr>
              <a:t>a</a:t>
            </a:r>
            <a:r>
              <a:rPr sz="1087" dirty="0">
                <a:latin typeface="Times New Roman"/>
                <a:cs typeface="Times New Roman"/>
              </a:rPr>
              <a:t>l</a:t>
            </a:r>
            <a:r>
              <a:rPr sz="1087" spc="-23" dirty="0">
                <a:latin typeface="Times New Roman"/>
                <a:cs typeface="Times New Roman"/>
              </a:rPr>
              <a:t> </a:t>
            </a:r>
            <a:r>
              <a:rPr sz="1087" spc="47" dirty="0">
                <a:latin typeface="Times New Roman"/>
                <a:cs typeface="Times New Roman"/>
              </a:rPr>
              <a:t>t</a:t>
            </a:r>
            <a:r>
              <a:rPr sz="1087" spc="29" dirty="0">
                <a:latin typeface="Times New Roman"/>
                <a:cs typeface="Times New Roman"/>
              </a:rPr>
              <a:t>e</a:t>
            </a:r>
            <a:r>
              <a:rPr sz="1087" spc="17" dirty="0">
                <a:latin typeface="Times New Roman"/>
                <a:cs typeface="Times New Roman"/>
              </a:rPr>
              <a:t>s</a:t>
            </a:r>
            <a:r>
              <a:rPr sz="1087" spc="47" dirty="0">
                <a:latin typeface="Times New Roman"/>
                <a:cs typeface="Times New Roman"/>
              </a:rPr>
              <a:t>t</a:t>
            </a:r>
            <a:r>
              <a:rPr sz="1087" dirty="0">
                <a:latin typeface="Times New Roman"/>
                <a:cs typeface="Times New Roman"/>
              </a:rPr>
              <a:t>s                                      </a:t>
            </a:r>
            <a:r>
              <a:rPr sz="1087" spc="350" dirty="0">
                <a:latin typeface="Times New Roman"/>
                <a:cs typeface="Times New Roman"/>
              </a:rPr>
              <a:t> </a:t>
            </a:r>
            <a:r>
              <a:rPr sz="1087" spc="13" dirty="0">
                <a:latin typeface="Times New Roman"/>
                <a:cs typeface="Times New Roman"/>
              </a:rPr>
              <a:t>1</a:t>
            </a:r>
            <a:r>
              <a:rPr sz="1087" spc="-4" dirty="0">
                <a:latin typeface="Times New Roman"/>
                <a:cs typeface="Times New Roman"/>
              </a:rPr>
              <a:t>2</a:t>
            </a:r>
            <a:r>
              <a:rPr sz="1087" spc="-26" dirty="0">
                <a:latin typeface="Times New Roman"/>
                <a:cs typeface="Times New Roman"/>
              </a:rPr>
              <a:t>,</a:t>
            </a:r>
            <a:r>
              <a:rPr sz="1087" spc="13" dirty="0">
                <a:latin typeface="Times New Roman"/>
                <a:cs typeface="Times New Roman"/>
              </a:rPr>
              <a:t>1</a:t>
            </a:r>
            <a:r>
              <a:rPr sz="1087" dirty="0">
                <a:latin typeface="Times New Roman"/>
                <a:cs typeface="Times New Roman"/>
              </a:rPr>
              <a:t>31</a:t>
            </a:r>
            <a:endParaRPr sz="1087">
              <a:latin typeface="Times New Roman"/>
              <a:cs typeface="Times New Roman"/>
            </a:endParaRPr>
          </a:p>
        </p:txBody>
      </p:sp>
      <p:sp>
        <p:nvSpPr>
          <p:cNvPr id="6" name="object 6"/>
          <p:cNvSpPr txBox="1"/>
          <p:nvPr/>
        </p:nvSpPr>
        <p:spPr>
          <a:xfrm>
            <a:off x="2482140" y="2497442"/>
            <a:ext cx="3674993" cy="284682"/>
          </a:xfrm>
          <a:prstGeom prst="rect">
            <a:avLst/>
          </a:prstGeom>
        </p:spPr>
        <p:txBody>
          <a:bodyPr wrap="square" lIns="0" tIns="0" rIns="0" bIns="0" rtlCol="0">
            <a:noAutofit/>
          </a:bodyPr>
          <a:lstStyle/>
          <a:p>
            <a:pPr marL="73327">
              <a:lnSpc>
                <a:spcPct val="95825"/>
              </a:lnSpc>
              <a:spcBef>
                <a:spcPts val="444"/>
              </a:spcBef>
            </a:pPr>
            <a:r>
              <a:rPr sz="1087" spc="-81" dirty="0">
                <a:latin typeface="Times New Roman"/>
                <a:cs typeface="Times New Roman"/>
              </a:rPr>
              <a:t>T</a:t>
            </a:r>
            <a:r>
              <a:rPr sz="1087" spc="23" dirty="0">
                <a:latin typeface="Times New Roman"/>
                <a:cs typeface="Times New Roman"/>
              </a:rPr>
              <a:t>e</a:t>
            </a:r>
            <a:r>
              <a:rPr sz="1087" spc="13" dirty="0">
                <a:latin typeface="Times New Roman"/>
                <a:cs typeface="Times New Roman"/>
              </a:rPr>
              <a:t>s</a:t>
            </a:r>
            <a:r>
              <a:rPr sz="1087" spc="35" dirty="0">
                <a:latin typeface="Times New Roman"/>
                <a:cs typeface="Times New Roman"/>
              </a:rPr>
              <a:t>t</a:t>
            </a:r>
            <a:r>
              <a:rPr sz="1087" dirty="0">
                <a:latin typeface="Times New Roman"/>
                <a:cs typeface="Times New Roman"/>
              </a:rPr>
              <a:t>s</a:t>
            </a:r>
            <a:r>
              <a:rPr sz="1087" spc="13" dirty="0">
                <a:latin typeface="Times New Roman"/>
                <a:cs typeface="Times New Roman"/>
              </a:rPr>
              <a:t> </a:t>
            </a:r>
            <a:r>
              <a:rPr sz="1087" spc="8" dirty="0">
                <a:latin typeface="Times New Roman"/>
                <a:cs typeface="Times New Roman"/>
              </a:rPr>
              <a:t>p</a:t>
            </a:r>
            <a:r>
              <a:rPr sz="1087" spc="23" dirty="0">
                <a:latin typeface="Times New Roman"/>
                <a:cs typeface="Times New Roman"/>
              </a:rPr>
              <a:t>e</a:t>
            </a:r>
            <a:r>
              <a:rPr sz="1087" spc="13" dirty="0">
                <a:latin typeface="Times New Roman"/>
                <a:cs typeface="Times New Roman"/>
              </a:rPr>
              <a:t>n</a:t>
            </a:r>
            <a:r>
              <a:rPr sz="1087" spc="8" dirty="0">
                <a:latin typeface="Times New Roman"/>
                <a:cs typeface="Times New Roman"/>
              </a:rPr>
              <a:t>d</a:t>
            </a:r>
            <a:r>
              <a:rPr sz="1087" spc="-23" dirty="0">
                <a:latin typeface="Times New Roman"/>
                <a:cs typeface="Times New Roman"/>
              </a:rPr>
              <a:t>i</a:t>
            </a:r>
            <a:r>
              <a:rPr sz="1087" spc="13" dirty="0">
                <a:latin typeface="Times New Roman"/>
                <a:cs typeface="Times New Roman"/>
              </a:rPr>
              <a:t>n</a:t>
            </a:r>
            <a:r>
              <a:rPr sz="1087" dirty="0">
                <a:latin typeface="Times New Roman"/>
                <a:cs typeface="Times New Roman"/>
              </a:rPr>
              <a:t>g                                             </a:t>
            </a:r>
            <a:r>
              <a:rPr sz="1087" spc="-49" dirty="0">
                <a:latin typeface="Times New Roman"/>
                <a:cs typeface="Times New Roman"/>
              </a:rPr>
              <a:t> </a:t>
            </a:r>
            <a:r>
              <a:rPr sz="1087" spc="-13" dirty="0">
                <a:latin typeface="Times New Roman"/>
                <a:cs typeface="Times New Roman"/>
              </a:rPr>
              <a:t>8</a:t>
            </a:r>
            <a:r>
              <a:rPr sz="1087" spc="26" dirty="0">
                <a:latin typeface="Times New Roman"/>
                <a:cs typeface="Times New Roman"/>
              </a:rPr>
              <a:t>0</a:t>
            </a:r>
            <a:r>
              <a:rPr sz="1087" dirty="0">
                <a:latin typeface="Times New Roman"/>
                <a:cs typeface="Times New Roman"/>
              </a:rPr>
              <a:t>3</a:t>
            </a:r>
            <a:endParaRPr sz="1087">
              <a:latin typeface="Times New Roman"/>
              <a:cs typeface="Times New Roman"/>
            </a:endParaRPr>
          </a:p>
        </p:txBody>
      </p:sp>
      <p:sp>
        <p:nvSpPr>
          <p:cNvPr id="5" name="object 5"/>
          <p:cNvSpPr txBox="1"/>
          <p:nvPr/>
        </p:nvSpPr>
        <p:spPr>
          <a:xfrm>
            <a:off x="2482140" y="2782125"/>
            <a:ext cx="3674993" cy="284682"/>
          </a:xfrm>
          <a:prstGeom prst="rect">
            <a:avLst/>
          </a:prstGeom>
        </p:spPr>
        <p:txBody>
          <a:bodyPr wrap="square" lIns="0" tIns="0" rIns="0" bIns="0" rtlCol="0">
            <a:noAutofit/>
          </a:bodyPr>
          <a:lstStyle/>
          <a:p>
            <a:pPr marL="73327">
              <a:lnSpc>
                <a:spcPct val="95825"/>
              </a:lnSpc>
              <a:spcBef>
                <a:spcPts val="444"/>
              </a:spcBef>
            </a:pPr>
            <a:r>
              <a:rPr sz="1087" spc="-81" dirty="0">
                <a:latin typeface="Times New Roman"/>
                <a:cs typeface="Times New Roman"/>
              </a:rPr>
              <a:t>T</a:t>
            </a:r>
            <a:r>
              <a:rPr sz="1087" dirty="0">
                <a:latin typeface="Times New Roman"/>
                <a:cs typeface="Times New Roman"/>
              </a:rPr>
              <a:t>o</a:t>
            </a:r>
            <a:r>
              <a:rPr sz="1087" spc="35" dirty="0">
                <a:latin typeface="Times New Roman"/>
                <a:cs typeface="Times New Roman"/>
              </a:rPr>
              <a:t>t</a:t>
            </a:r>
            <a:r>
              <a:rPr sz="1087" spc="-31" dirty="0">
                <a:latin typeface="Times New Roman"/>
                <a:cs typeface="Times New Roman"/>
              </a:rPr>
              <a:t>a</a:t>
            </a:r>
            <a:r>
              <a:rPr sz="1087" dirty="0">
                <a:latin typeface="Times New Roman"/>
                <a:cs typeface="Times New Roman"/>
              </a:rPr>
              <a:t>l</a:t>
            </a:r>
            <a:r>
              <a:rPr sz="1087" spc="-23" dirty="0">
                <a:latin typeface="Times New Roman"/>
                <a:cs typeface="Times New Roman"/>
              </a:rPr>
              <a:t> </a:t>
            </a:r>
            <a:r>
              <a:rPr sz="1087" spc="8" dirty="0">
                <a:latin typeface="Times New Roman"/>
                <a:cs typeface="Times New Roman"/>
              </a:rPr>
              <a:t>p</a:t>
            </a:r>
            <a:r>
              <a:rPr sz="1087" dirty="0">
                <a:latin typeface="Times New Roman"/>
                <a:cs typeface="Times New Roman"/>
              </a:rPr>
              <a:t>o</a:t>
            </a:r>
            <a:r>
              <a:rPr sz="1087" spc="13" dirty="0">
                <a:latin typeface="Times New Roman"/>
                <a:cs typeface="Times New Roman"/>
              </a:rPr>
              <a:t>s</a:t>
            </a:r>
            <a:r>
              <a:rPr sz="1087" spc="-23" dirty="0">
                <a:latin typeface="Times New Roman"/>
                <a:cs typeface="Times New Roman"/>
              </a:rPr>
              <a:t>i</a:t>
            </a:r>
            <a:r>
              <a:rPr sz="1087" spc="35" dirty="0">
                <a:latin typeface="Times New Roman"/>
                <a:cs typeface="Times New Roman"/>
              </a:rPr>
              <a:t>t</a:t>
            </a:r>
            <a:r>
              <a:rPr sz="1087" spc="-23" dirty="0">
                <a:latin typeface="Times New Roman"/>
                <a:cs typeface="Times New Roman"/>
              </a:rPr>
              <a:t>i</a:t>
            </a:r>
            <a:r>
              <a:rPr sz="1087" spc="23" dirty="0">
                <a:latin typeface="Times New Roman"/>
                <a:cs typeface="Times New Roman"/>
              </a:rPr>
              <a:t>v</a:t>
            </a:r>
            <a:r>
              <a:rPr sz="1087" dirty="0">
                <a:latin typeface="Times New Roman"/>
                <a:cs typeface="Times New Roman"/>
              </a:rPr>
              <a:t>e</a:t>
            </a:r>
            <a:r>
              <a:rPr sz="1087" spc="23" dirty="0">
                <a:latin typeface="Times New Roman"/>
                <a:cs typeface="Times New Roman"/>
              </a:rPr>
              <a:t> </a:t>
            </a:r>
            <a:r>
              <a:rPr sz="1087" dirty="0">
                <a:latin typeface="Times New Roman"/>
                <a:cs typeface="Times New Roman"/>
              </a:rPr>
              <a:t>c</a:t>
            </a:r>
            <a:r>
              <a:rPr sz="1087" spc="-41" dirty="0">
                <a:latin typeface="Times New Roman"/>
                <a:cs typeface="Times New Roman"/>
              </a:rPr>
              <a:t>a</a:t>
            </a:r>
            <a:r>
              <a:rPr sz="1087" spc="17" dirty="0">
                <a:latin typeface="Times New Roman"/>
                <a:cs typeface="Times New Roman"/>
              </a:rPr>
              <a:t>s</a:t>
            </a:r>
            <a:r>
              <a:rPr sz="1087" spc="29" dirty="0">
                <a:latin typeface="Times New Roman"/>
                <a:cs typeface="Times New Roman"/>
              </a:rPr>
              <a:t>e</a:t>
            </a:r>
            <a:r>
              <a:rPr sz="1087" dirty="0">
                <a:latin typeface="Times New Roman"/>
                <a:cs typeface="Times New Roman"/>
              </a:rPr>
              <a:t>s                          </a:t>
            </a:r>
            <a:r>
              <a:rPr sz="1087" spc="253" dirty="0">
                <a:latin typeface="Times New Roman"/>
                <a:cs typeface="Times New Roman"/>
              </a:rPr>
              <a:t> </a:t>
            </a:r>
            <a:r>
              <a:rPr sz="1087" spc="13" dirty="0">
                <a:latin typeface="Times New Roman"/>
                <a:cs typeface="Times New Roman"/>
              </a:rPr>
              <a:t>1</a:t>
            </a:r>
            <a:r>
              <a:rPr sz="1087" spc="-26" dirty="0">
                <a:latin typeface="Times New Roman"/>
                <a:cs typeface="Times New Roman"/>
              </a:rPr>
              <a:t>,</a:t>
            </a:r>
            <a:r>
              <a:rPr sz="1087" spc="13" dirty="0">
                <a:latin typeface="Times New Roman"/>
                <a:cs typeface="Times New Roman"/>
              </a:rPr>
              <a:t>1</a:t>
            </a:r>
            <a:r>
              <a:rPr sz="1087" dirty="0">
                <a:latin typeface="Times New Roman"/>
                <a:cs typeface="Times New Roman"/>
              </a:rPr>
              <a:t>33</a:t>
            </a:r>
            <a:endParaRPr sz="1087">
              <a:latin typeface="Times New Roman"/>
              <a:cs typeface="Times New Roman"/>
            </a:endParaRPr>
          </a:p>
        </p:txBody>
      </p:sp>
      <p:sp>
        <p:nvSpPr>
          <p:cNvPr id="4" name="object 4"/>
          <p:cNvSpPr txBox="1"/>
          <p:nvPr/>
        </p:nvSpPr>
        <p:spPr>
          <a:xfrm>
            <a:off x="2482140" y="3066808"/>
            <a:ext cx="3674993" cy="284682"/>
          </a:xfrm>
          <a:prstGeom prst="rect">
            <a:avLst/>
          </a:prstGeom>
        </p:spPr>
        <p:txBody>
          <a:bodyPr wrap="square" lIns="0" tIns="0" rIns="0" bIns="0" rtlCol="0">
            <a:noAutofit/>
          </a:bodyPr>
          <a:lstStyle/>
          <a:p>
            <a:pPr marL="73327">
              <a:lnSpc>
                <a:spcPct val="95825"/>
              </a:lnSpc>
              <a:spcBef>
                <a:spcPts val="444"/>
              </a:spcBef>
            </a:pPr>
            <a:r>
              <a:rPr sz="1087" spc="-31" dirty="0">
                <a:latin typeface="Times New Roman"/>
                <a:cs typeface="Times New Roman"/>
              </a:rPr>
              <a:t>A</a:t>
            </a:r>
            <a:r>
              <a:rPr sz="1087" dirty="0">
                <a:latin typeface="Times New Roman"/>
                <a:cs typeface="Times New Roman"/>
              </a:rPr>
              <a:t>c</a:t>
            </a:r>
            <a:r>
              <a:rPr sz="1087" spc="35" dirty="0">
                <a:latin typeface="Times New Roman"/>
                <a:cs typeface="Times New Roman"/>
              </a:rPr>
              <a:t>t</a:t>
            </a:r>
            <a:r>
              <a:rPr sz="1087" spc="-23" dirty="0">
                <a:latin typeface="Times New Roman"/>
                <a:cs typeface="Times New Roman"/>
              </a:rPr>
              <a:t>i</a:t>
            </a:r>
            <a:r>
              <a:rPr sz="1087" spc="23" dirty="0">
                <a:latin typeface="Times New Roman"/>
                <a:cs typeface="Times New Roman"/>
              </a:rPr>
              <a:t>v</a:t>
            </a:r>
            <a:r>
              <a:rPr sz="1087" dirty="0">
                <a:latin typeface="Times New Roman"/>
                <a:cs typeface="Times New Roman"/>
              </a:rPr>
              <a:t>e</a:t>
            </a:r>
            <a:r>
              <a:rPr sz="1087" spc="23" dirty="0">
                <a:latin typeface="Times New Roman"/>
                <a:cs typeface="Times New Roman"/>
              </a:rPr>
              <a:t> </a:t>
            </a:r>
            <a:r>
              <a:rPr sz="1087" dirty="0">
                <a:latin typeface="Times New Roman"/>
                <a:cs typeface="Times New Roman"/>
              </a:rPr>
              <a:t>c</a:t>
            </a:r>
            <a:r>
              <a:rPr sz="1087" spc="-41" dirty="0">
                <a:latin typeface="Times New Roman"/>
                <a:cs typeface="Times New Roman"/>
              </a:rPr>
              <a:t>a</a:t>
            </a:r>
            <a:r>
              <a:rPr sz="1087" spc="17" dirty="0">
                <a:latin typeface="Times New Roman"/>
                <a:cs typeface="Times New Roman"/>
              </a:rPr>
              <a:t>s</a:t>
            </a:r>
            <a:r>
              <a:rPr sz="1087" spc="29" dirty="0">
                <a:latin typeface="Times New Roman"/>
                <a:cs typeface="Times New Roman"/>
              </a:rPr>
              <a:t>e</a:t>
            </a:r>
            <a:r>
              <a:rPr sz="1087" dirty="0">
                <a:latin typeface="Times New Roman"/>
                <a:cs typeface="Times New Roman"/>
              </a:rPr>
              <a:t>s                                      </a:t>
            </a:r>
            <a:r>
              <a:rPr sz="1087" spc="54" dirty="0">
                <a:latin typeface="Times New Roman"/>
                <a:cs typeface="Times New Roman"/>
              </a:rPr>
              <a:t> </a:t>
            </a:r>
            <a:r>
              <a:rPr sz="1087" spc="-94" dirty="0">
                <a:latin typeface="Times New Roman"/>
                <a:cs typeface="Times New Roman"/>
              </a:rPr>
              <a:t>7</a:t>
            </a:r>
            <a:r>
              <a:rPr sz="1087" spc="26" dirty="0">
                <a:latin typeface="Times New Roman"/>
                <a:cs typeface="Times New Roman"/>
              </a:rPr>
              <a:t>4</a:t>
            </a:r>
            <a:r>
              <a:rPr sz="1087" dirty="0">
                <a:latin typeface="Times New Roman"/>
                <a:cs typeface="Times New Roman"/>
              </a:rPr>
              <a:t>1</a:t>
            </a:r>
            <a:endParaRPr sz="1087">
              <a:latin typeface="Times New Roman"/>
              <a:cs typeface="Times New Roman"/>
            </a:endParaRPr>
          </a:p>
        </p:txBody>
      </p:sp>
      <p:sp>
        <p:nvSpPr>
          <p:cNvPr id="3" name="object 3"/>
          <p:cNvSpPr txBox="1"/>
          <p:nvPr/>
        </p:nvSpPr>
        <p:spPr>
          <a:xfrm>
            <a:off x="2482140" y="3351490"/>
            <a:ext cx="3674993" cy="284682"/>
          </a:xfrm>
          <a:prstGeom prst="rect">
            <a:avLst/>
          </a:prstGeom>
        </p:spPr>
        <p:txBody>
          <a:bodyPr wrap="square" lIns="0" tIns="0" rIns="0" bIns="0" rtlCol="0">
            <a:noAutofit/>
          </a:bodyPr>
          <a:lstStyle/>
          <a:p>
            <a:pPr marL="73327">
              <a:lnSpc>
                <a:spcPct val="95825"/>
              </a:lnSpc>
              <a:spcBef>
                <a:spcPts val="444"/>
              </a:spcBef>
            </a:pPr>
            <a:r>
              <a:rPr sz="1087" spc="-15" dirty="0">
                <a:latin typeface="Times New Roman"/>
                <a:cs typeface="Times New Roman"/>
              </a:rPr>
              <a:t>D</a:t>
            </a:r>
            <a:r>
              <a:rPr sz="1087" spc="26" dirty="0">
                <a:latin typeface="Times New Roman"/>
                <a:cs typeface="Times New Roman"/>
              </a:rPr>
              <a:t>e</a:t>
            </a:r>
            <a:r>
              <a:rPr sz="1087" spc="-37" dirty="0">
                <a:latin typeface="Times New Roman"/>
                <a:cs typeface="Times New Roman"/>
              </a:rPr>
              <a:t>a</a:t>
            </a:r>
            <a:r>
              <a:rPr sz="1087" spc="43" dirty="0">
                <a:latin typeface="Times New Roman"/>
                <a:cs typeface="Times New Roman"/>
              </a:rPr>
              <a:t>t</a:t>
            </a:r>
            <a:r>
              <a:rPr sz="1087" spc="15" dirty="0">
                <a:latin typeface="Times New Roman"/>
                <a:cs typeface="Times New Roman"/>
              </a:rPr>
              <a:t>h</a:t>
            </a:r>
            <a:r>
              <a:rPr sz="1087" dirty="0">
                <a:latin typeface="Times New Roman"/>
                <a:cs typeface="Times New Roman"/>
              </a:rPr>
              <a:t>s                                                   </a:t>
            </a:r>
            <a:r>
              <a:rPr sz="1087" spc="290" dirty="0">
                <a:latin typeface="Times New Roman"/>
                <a:cs typeface="Times New Roman"/>
              </a:rPr>
              <a:t> </a:t>
            </a:r>
            <a:r>
              <a:rPr sz="1087" dirty="0">
                <a:latin typeface="Times New Roman"/>
                <a:cs typeface="Times New Roman"/>
              </a:rPr>
              <a:t>2</a:t>
            </a:r>
            <a:endParaRPr sz="1087">
              <a:latin typeface="Times New Roman"/>
              <a:cs typeface="Times New Roman"/>
            </a:endParaRPr>
          </a:p>
        </p:txBody>
      </p:sp>
      <p:sp>
        <p:nvSpPr>
          <p:cNvPr id="2" name="object 2"/>
          <p:cNvSpPr txBox="1"/>
          <p:nvPr/>
        </p:nvSpPr>
        <p:spPr>
          <a:xfrm>
            <a:off x="2482140" y="3636173"/>
            <a:ext cx="3674993" cy="250175"/>
          </a:xfrm>
          <a:prstGeom prst="rect">
            <a:avLst/>
          </a:prstGeom>
        </p:spPr>
        <p:txBody>
          <a:bodyPr wrap="square" lIns="0" tIns="0" rIns="0" bIns="0" rtlCol="0">
            <a:noAutofit/>
          </a:bodyPr>
          <a:lstStyle/>
          <a:p>
            <a:pPr marL="73327">
              <a:lnSpc>
                <a:spcPct val="95825"/>
              </a:lnSpc>
              <a:spcBef>
                <a:spcPts val="444"/>
              </a:spcBef>
            </a:pPr>
            <a:r>
              <a:rPr sz="1087" spc="34" dirty="0">
                <a:latin typeface="Times New Roman"/>
                <a:cs typeface="Times New Roman"/>
              </a:rPr>
              <a:t>R</a:t>
            </a:r>
            <a:r>
              <a:rPr sz="1087" spc="27" dirty="0">
                <a:latin typeface="Times New Roman"/>
                <a:cs typeface="Times New Roman"/>
              </a:rPr>
              <a:t>e</a:t>
            </a:r>
            <a:r>
              <a:rPr sz="1087" dirty="0">
                <a:latin typeface="Times New Roman"/>
                <a:cs typeface="Times New Roman"/>
              </a:rPr>
              <a:t>co</a:t>
            </a:r>
            <a:r>
              <a:rPr sz="1087" spc="27" dirty="0">
                <a:latin typeface="Times New Roman"/>
                <a:cs typeface="Times New Roman"/>
              </a:rPr>
              <a:t>ve</a:t>
            </a:r>
            <a:r>
              <a:rPr sz="1087" spc="-34" dirty="0">
                <a:latin typeface="Times New Roman"/>
                <a:cs typeface="Times New Roman"/>
              </a:rPr>
              <a:t>r</a:t>
            </a:r>
            <a:r>
              <a:rPr sz="1087" spc="27" dirty="0">
                <a:latin typeface="Times New Roman"/>
                <a:cs typeface="Times New Roman"/>
              </a:rPr>
              <a:t>e</a:t>
            </a:r>
            <a:r>
              <a:rPr sz="1087" dirty="0">
                <a:latin typeface="Times New Roman"/>
                <a:cs typeface="Times New Roman"/>
              </a:rPr>
              <a:t>d                                         </a:t>
            </a:r>
            <a:r>
              <a:rPr sz="1087" spc="155" dirty="0">
                <a:latin typeface="Times New Roman"/>
                <a:cs typeface="Times New Roman"/>
              </a:rPr>
              <a:t> </a:t>
            </a:r>
            <a:r>
              <a:rPr sz="1087" dirty="0">
                <a:latin typeface="Times New Roman"/>
                <a:cs typeface="Times New Roman"/>
              </a:rPr>
              <a:t>3</a:t>
            </a:r>
            <a:r>
              <a:rPr sz="1087" spc="17" dirty="0">
                <a:latin typeface="Times New Roman"/>
                <a:cs typeface="Times New Roman"/>
              </a:rPr>
              <a:t>9</a:t>
            </a:r>
            <a:r>
              <a:rPr sz="1087" dirty="0">
                <a:latin typeface="Times New Roman"/>
                <a:cs typeface="Times New Roman"/>
              </a:rPr>
              <a:t>0</a:t>
            </a:r>
            <a:endParaRPr sz="1087">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object 330"/>
          <p:cNvSpPr txBox="1"/>
          <p:nvPr/>
        </p:nvSpPr>
        <p:spPr>
          <a:xfrm>
            <a:off x="2184517" y="1475172"/>
            <a:ext cx="127164" cy="2182566"/>
          </a:xfrm>
          <a:prstGeom prst="rect">
            <a:avLst/>
          </a:prstGeom>
        </p:spPr>
        <p:txBody>
          <a:bodyPr wrap="square" lIns="0" tIns="0" rIns="0" bIns="0" rtlCol="0">
            <a:noAutofit/>
          </a:bodyPr>
          <a:lstStyle/>
          <a:p>
            <a:pPr marR="17856">
              <a:lnSpc>
                <a:spcPts val="860"/>
              </a:lnSpc>
              <a:spcBef>
                <a:spcPts val="10"/>
              </a:spcBef>
            </a:pPr>
            <a:endParaRPr sz="860"/>
          </a:p>
          <a:p>
            <a:pPr marL="5787" algn="just">
              <a:lnSpc>
                <a:spcPts val="936"/>
              </a:lnSpc>
              <a:spcBef>
                <a:spcPts val="5434"/>
              </a:spcBef>
            </a:pPr>
            <a:r>
              <a:rPr sz="815" i="1" dirty="0">
                <a:latin typeface="Times New Roman"/>
                <a:cs typeface="Times New Roman"/>
              </a:rPr>
              <a:t>s </a:t>
            </a:r>
            <a:endParaRPr sz="815">
              <a:latin typeface="Times New Roman"/>
              <a:cs typeface="Times New Roman"/>
            </a:endParaRPr>
          </a:p>
          <a:p>
            <a:pPr marL="5787" algn="just">
              <a:lnSpc>
                <a:spcPts val="936"/>
              </a:lnSpc>
            </a:pPr>
            <a:r>
              <a:rPr sz="815" i="1" dirty="0">
                <a:latin typeface="Times New Roman"/>
                <a:cs typeface="Times New Roman"/>
              </a:rPr>
              <a:t>e </a:t>
            </a:r>
            <a:endParaRPr sz="815">
              <a:latin typeface="Times New Roman"/>
              <a:cs typeface="Times New Roman"/>
            </a:endParaRPr>
          </a:p>
          <a:p>
            <a:pPr marL="5787" algn="just">
              <a:lnSpc>
                <a:spcPts val="936"/>
              </a:lnSpc>
            </a:pPr>
            <a:r>
              <a:rPr sz="815" i="1" dirty="0">
                <a:latin typeface="Times New Roman"/>
                <a:cs typeface="Times New Roman"/>
              </a:rPr>
              <a:t>s </a:t>
            </a:r>
            <a:endParaRPr sz="815">
              <a:latin typeface="Times New Roman"/>
              <a:cs typeface="Times New Roman"/>
            </a:endParaRPr>
          </a:p>
          <a:p>
            <a:pPr marL="5787" algn="just">
              <a:lnSpc>
                <a:spcPts val="936"/>
              </a:lnSpc>
            </a:pPr>
            <a:r>
              <a:rPr sz="815" i="1" dirty="0">
                <a:latin typeface="Times New Roman"/>
                <a:cs typeface="Times New Roman"/>
              </a:rPr>
              <a:t>a </a:t>
            </a:r>
            <a:endParaRPr sz="815">
              <a:latin typeface="Times New Roman"/>
              <a:cs typeface="Times New Roman"/>
            </a:endParaRPr>
          </a:p>
          <a:p>
            <a:pPr marL="5787" algn="just">
              <a:lnSpc>
                <a:spcPts val="936"/>
              </a:lnSpc>
            </a:pPr>
            <a:r>
              <a:rPr sz="815" i="1" dirty="0">
                <a:latin typeface="Times New Roman"/>
                <a:cs typeface="Times New Roman"/>
              </a:rPr>
              <a:t>c</a:t>
            </a:r>
            <a:endParaRPr sz="815">
              <a:latin typeface="Times New Roman"/>
              <a:cs typeface="Times New Roman"/>
            </a:endParaRPr>
          </a:p>
          <a:p>
            <a:pPr marL="5787" algn="just">
              <a:lnSpc>
                <a:spcPts val="936"/>
              </a:lnSpc>
            </a:pPr>
            <a:r>
              <a:rPr sz="815" i="1" dirty="0">
                <a:latin typeface="Times New Roman"/>
                <a:cs typeface="Times New Roman"/>
              </a:rPr>
              <a:t>y l </a:t>
            </a:r>
            <a:endParaRPr sz="815">
              <a:latin typeface="Times New Roman"/>
              <a:cs typeface="Times New Roman"/>
            </a:endParaRPr>
          </a:p>
          <a:p>
            <a:pPr marL="5787" algn="just">
              <a:lnSpc>
                <a:spcPts val="936"/>
              </a:lnSpc>
            </a:pPr>
            <a:r>
              <a:rPr sz="815" i="1" dirty="0">
                <a:latin typeface="Times New Roman"/>
                <a:cs typeface="Times New Roman"/>
              </a:rPr>
              <a:t>i</a:t>
            </a:r>
            <a:endParaRPr sz="815">
              <a:latin typeface="Times New Roman"/>
              <a:cs typeface="Times New Roman"/>
            </a:endParaRPr>
          </a:p>
          <a:p>
            <a:pPr marL="5787" marR="7327" algn="just">
              <a:lnSpc>
                <a:spcPts val="598"/>
              </a:lnSpc>
            </a:pPr>
            <a:r>
              <a:rPr sz="1223" i="1" baseline="-3220" dirty="0">
                <a:latin typeface="Times New Roman"/>
                <a:cs typeface="Times New Roman"/>
              </a:rPr>
              <a:t>a</a:t>
            </a:r>
            <a:endParaRPr sz="815">
              <a:latin typeface="Times New Roman"/>
              <a:cs typeface="Times New Roman"/>
            </a:endParaRPr>
          </a:p>
          <a:p>
            <a:pPr marL="5787" marR="5029" algn="just">
              <a:lnSpc>
                <a:spcPts val="764"/>
              </a:lnSpc>
              <a:spcBef>
                <a:spcPts val="8"/>
              </a:spcBef>
            </a:pPr>
            <a:r>
              <a:rPr sz="1223" i="1" baseline="3220" dirty="0">
                <a:latin typeface="Times New Roman"/>
                <a:cs typeface="Times New Roman"/>
              </a:rPr>
              <a:t>D</a:t>
            </a:r>
            <a:endParaRPr sz="815">
              <a:latin typeface="Times New Roman"/>
              <a:cs typeface="Times New Roman"/>
            </a:endParaRPr>
          </a:p>
        </p:txBody>
      </p:sp>
      <p:sp>
        <p:nvSpPr>
          <p:cNvPr id="329" name="object 329"/>
          <p:cNvSpPr txBox="1"/>
          <p:nvPr/>
        </p:nvSpPr>
        <p:spPr>
          <a:xfrm>
            <a:off x="7412326" y="1475172"/>
            <a:ext cx="127164" cy="2182566"/>
          </a:xfrm>
          <a:prstGeom prst="rect">
            <a:avLst/>
          </a:prstGeom>
        </p:spPr>
        <p:txBody>
          <a:bodyPr wrap="square" lIns="0" tIns="0" rIns="0" bIns="0" rtlCol="0">
            <a:noAutofit/>
          </a:bodyPr>
          <a:lstStyle/>
          <a:p>
            <a:pPr marR="17856">
              <a:lnSpc>
                <a:spcPts val="860"/>
              </a:lnSpc>
              <a:spcBef>
                <a:spcPts val="44"/>
              </a:spcBef>
            </a:pPr>
            <a:endParaRPr sz="860"/>
          </a:p>
          <a:p>
            <a:pPr marL="5787" algn="just">
              <a:lnSpc>
                <a:spcPts val="936"/>
              </a:lnSpc>
              <a:spcBef>
                <a:spcPts val="5434"/>
              </a:spcBef>
            </a:pPr>
            <a:r>
              <a:rPr sz="815" i="1" dirty="0">
                <a:latin typeface="Times New Roman"/>
                <a:cs typeface="Times New Roman"/>
              </a:rPr>
              <a:t>s </a:t>
            </a:r>
            <a:endParaRPr sz="815">
              <a:latin typeface="Times New Roman"/>
              <a:cs typeface="Times New Roman"/>
            </a:endParaRPr>
          </a:p>
          <a:p>
            <a:pPr marL="5787" algn="just">
              <a:lnSpc>
                <a:spcPts val="936"/>
              </a:lnSpc>
            </a:pPr>
            <a:r>
              <a:rPr sz="815" i="1" dirty="0">
                <a:latin typeface="Times New Roman"/>
                <a:cs typeface="Times New Roman"/>
              </a:rPr>
              <a:t>e </a:t>
            </a:r>
            <a:endParaRPr sz="815">
              <a:latin typeface="Times New Roman"/>
              <a:cs typeface="Times New Roman"/>
            </a:endParaRPr>
          </a:p>
          <a:p>
            <a:pPr marL="5787" algn="just">
              <a:lnSpc>
                <a:spcPts val="936"/>
              </a:lnSpc>
            </a:pPr>
            <a:r>
              <a:rPr sz="815" i="1" dirty="0">
                <a:latin typeface="Times New Roman"/>
                <a:cs typeface="Times New Roman"/>
              </a:rPr>
              <a:t>s </a:t>
            </a:r>
            <a:endParaRPr sz="815">
              <a:latin typeface="Times New Roman"/>
              <a:cs typeface="Times New Roman"/>
            </a:endParaRPr>
          </a:p>
          <a:p>
            <a:pPr marL="5787" algn="just">
              <a:lnSpc>
                <a:spcPts val="936"/>
              </a:lnSpc>
            </a:pPr>
            <a:r>
              <a:rPr sz="815" i="1" dirty="0">
                <a:latin typeface="Times New Roman"/>
                <a:cs typeface="Times New Roman"/>
              </a:rPr>
              <a:t>a </a:t>
            </a:r>
            <a:endParaRPr sz="815">
              <a:latin typeface="Times New Roman"/>
              <a:cs typeface="Times New Roman"/>
            </a:endParaRPr>
          </a:p>
          <a:p>
            <a:pPr marL="5787" algn="just">
              <a:lnSpc>
                <a:spcPts val="936"/>
              </a:lnSpc>
            </a:pPr>
            <a:r>
              <a:rPr sz="815" i="1" dirty="0">
                <a:latin typeface="Times New Roman"/>
                <a:cs typeface="Times New Roman"/>
              </a:rPr>
              <a:t>c l </a:t>
            </a:r>
            <a:endParaRPr sz="815">
              <a:latin typeface="Times New Roman"/>
              <a:cs typeface="Times New Roman"/>
            </a:endParaRPr>
          </a:p>
          <a:p>
            <a:pPr marL="5787" algn="just">
              <a:lnSpc>
                <a:spcPts val="936"/>
              </a:lnSpc>
            </a:pPr>
            <a:r>
              <a:rPr sz="815" i="1" dirty="0">
                <a:latin typeface="Times New Roman"/>
                <a:cs typeface="Times New Roman"/>
              </a:rPr>
              <a:t>a</a:t>
            </a:r>
            <a:endParaRPr sz="815">
              <a:latin typeface="Times New Roman"/>
              <a:cs typeface="Times New Roman"/>
            </a:endParaRPr>
          </a:p>
          <a:p>
            <a:pPr marL="5787" marR="11551" algn="just">
              <a:lnSpc>
                <a:spcPts val="353"/>
              </a:lnSpc>
            </a:pPr>
            <a:r>
              <a:rPr sz="1223" i="1" baseline="3220" dirty="0">
                <a:latin typeface="Times New Roman"/>
                <a:cs typeface="Times New Roman"/>
              </a:rPr>
              <a:t>t</a:t>
            </a:r>
            <a:endParaRPr sz="815">
              <a:latin typeface="Times New Roman"/>
              <a:cs typeface="Times New Roman"/>
            </a:endParaRPr>
          </a:p>
          <a:p>
            <a:pPr marL="5787" algn="just">
              <a:lnSpc>
                <a:spcPts val="498"/>
              </a:lnSpc>
              <a:spcBef>
                <a:spcPts val="7"/>
              </a:spcBef>
            </a:pPr>
            <a:r>
              <a:rPr sz="1223" i="1" baseline="-3220" dirty="0">
                <a:latin typeface="Times New Roman"/>
                <a:cs typeface="Times New Roman"/>
              </a:rPr>
              <a:t>o</a:t>
            </a:r>
            <a:endParaRPr sz="815">
              <a:latin typeface="Times New Roman"/>
              <a:cs typeface="Times New Roman"/>
            </a:endParaRPr>
          </a:p>
          <a:p>
            <a:pPr marL="5787" marR="8942" algn="just">
              <a:lnSpc>
                <a:spcPts val="525"/>
              </a:lnSpc>
              <a:spcBef>
                <a:spcPts val="1"/>
              </a:spcBef>
            </a:pPr>
            <a:r>
              <a:rPr sz="1223" i="1" baseline="6441" dirty="0">
                <a:latin typeface="Times New Roman"/>
                <a:cs typeface="Times New Roman"/>
              </a:rPr>
              <a:t>T</a:t>
            </a:r>
            <a:endParaRPr sz="815">
              <a:latin typeface="Times New Roman"/>
              <a:cs typeface="Times New Roman"/>
            </a:endParaRPr>
          </a:p>
        </p:txBody>
      </p:sp>
      <p:sp>
        <p:nvSpPr>
          <p:cNvPr id="326" name="object 326"/>
          <p:cNvSpPr/>
          <p:nvPr/>
        </p:nvSpPr>
        <p:spPr>
          <a:xfrm>
            <a:off x="1735927" y="0"/>
            <a:ext cx="10352096" cy="776406"/>
          </a:xfrm>
          <a:custGeom>
            <a:avLst/>
            <a:gdLst/>
            <a:ahLst/>
            <a:cxnLst/>
            <a:rect l="l" t="t" r="r" b="b"/>
            <a:pathLst>
              <a:path w="11429999" h="857249">
                <a:moveTo>
                  <a:pt x="11429999" y="0"/>
                </a:moveTo>
                <a:lnTo>
                  <a:pt x="0" y="0"/>
                </a:lnTo>
                <a:lnTo>
                  <a:pt x="0" y="857249"/>
                </a:lnTo>
                <a:lnTo>
                  <a:pt x="11429999" y="857249"/>
                </a:lnTo>
                <a:lnTo>
                  <a:pt x="11429999" y="0"/>
                </a:lnTo>
                <a:close/>
              </a:path>
            </a:pathLst>
          </a:custGeom>
          <a:solidFill>
            <a:srgbClr val="FFFFFF"/>
          </a:solidFill>
        </p:spPr>
        <p:txBody>
          <a:bodyPr wrap="square" lIns="0" tIns="0" rIns="0" bIns="0" rtlCol="0">
            <a:noAutofit/>
          </a:bodyPr>
          <a:lstStyle/>
          <a:p>
            <a:endParaRPr sz="1721"/>
          </a:p>
        </p:txBody>
      </p:sp>
      <p:sp>
        <p:nvSpPr>
          <p:cNvPr id="327" name="object 327"/>
          <p:cNvSpPr/>
          <p:nvPr/>
        </p:nvSpPr>
        <p:spPr>
          <a:xfrm>
            <a:off x="1735927" y="-1"/>
            <a:ext cx="10352097" cy="836794"/>
          </a:xfrm>
          <a:prstGeom prst="rect">
            <a:avLst/>
          </a:prstGeom>
          <a:blipFill>
            <a:blip r:embed="rId2" cstate="print"/>
            <a:stretch>
              <a:fillRect/>
            </a:stretch>
          </a:blipFill>
        </p:spPr>
        <p:txBody>
          <a:bodyPr wrap="square" lIns="0" tIns="0" rIns="0" bIns="0" rtlCol="0">
            <a:noAutofit/>
          </a:bodyPr>
          <a:lstStyle/>
          <a:p>
            <a:endParaRPr sz="1721"/>
          </a:p>
        </p:txBody>
      </p:sp>
      <p:sp>
        <p:nvSpPr>
          <p:cNvPr id="328" name="object 328"/>
          <p:cNvSpPr/>
          <p:nvPr/>
        </p:nvSpPr>
        <p:spPr>
          <a:xfrm>
            <a:off x="1735927" y="776406"/>
            <a:ext cx="10352096" cy="146654"/>
          </a:xfrm>
          <a:custGeom>
            <a:avLst/>
            <a:gdLst/>
            <a:ahLst/>
            <a:cxnLst/>
            <a:rect l="l" t="t" r="r" b="b"/>
            <a:pathLst>
              <a:path w="11429999" h="161924">
                <a:moveTo>
                  <a:pt x="0" y="0"/>
                </a:moveTo>
                <a:lnTo>
                  <a:pt x="11429999" y="0"/>
                </a:lnTo>
                <a:lnTo>
                  <a:pt x="11429999" y="161924"/>
                </a:lnTo>
                <a:lnTo>
                  <a:pt x="0" y="161924"/>
                </a:lnTo>
                <a:lnTo>
                  <a:pt x="0" y="0"/>
                </a:lnTo>
                <a:close/>
              </a:path>
            </a:pathLst>
          </a:custGeom>
          <a:solidFill>
            <a:srgbClr val="FFFFFF"/>
          </a:solidFill>
        </p:spPr>
        <p:txBody>
          <a:bodyPr wrap="square" lIns="0" tIns="0" rIns="0" bIns="0" rtlCol="0">
            <a:noAutofit/>
          </a:bodyPr>
          <a:lstStyle/>
          <a:p>
            <a:endParaRPr sz="1721"/>
          </a:p>
        </p:txBody>
      </p:sp>
      <p:sp>
        <p:nvSpPr>
          <p:cNvPr id="325" name="object 325"/>
          <p:cNvSpPr/>
          <p:nvPr/>
        </p:nvSpPr>
        <p:spPr>
          <a:xfrm>
            <a:off x="1735927" y="7177453"/>
            <a:ext cx="10352096" cy="586618"/>
          </a:xfrm>
          <a:custGeom>
            <a:avLst/>
            <a:gdLst/>
            <a:ahLst/>
            <a:cxnLst/>
            <a:rect l="l" t="t" r="r" b="b"/>
            <a:pathLst>
              <a:path w="11429999" h="647699">
                <a:moveTo>
                  <a:pt x="0" y="0"/>
                </a:moveTo>
                <a:lnTo>
                  <a:pt x="11429999" y="0"/>
                </a:lnTo>
                <a:lnTo>
                  <a:pt x="11429999" y="647699"/>
                </a:lnTo>
                <a:lnTo>
                  <a:pt x="0" y="647699"/>
                </a:lnTo>
                <a:lnTo>
                  <a:pt x="0" y="0"/>
                </a:lnTo>
                <a:close/>
              </a:path>
            </a:pathLst>
          </a:custGeom>
          <a:solidFill>
            <a:srgbClr val="6BB0F5"/>
          </a:solidFill>
        </p:spPr>
        <p:txBody>
          <a:bodyPr wrap="square" lIns="0" tIns="0" rIns="0" bIns="0" rtlCol="0">
            <a:noAutofit/>
          </a:bodyPr>
          <a:lstStyle/>
          <a:p>
            <a:endParaRPr sz="1721"/>
          </a:p>
        </p:txBody>
      </p:sp>
      <p:sp>
        <p:nvSpPr>
          <p:cNvPr id="324" name="object 324"/>
          <p:cNvSpPr/>
          <p:nvPr/>
        </p:nvSpPr>
        <p:spPr>
          <a:xfrm>
            <a:off x="2650361" y="4365133"/>
            <a:ext cx="241548" cy="0"/>
          </a:xfrm>
          <a:custGeom>
            <a:avLst/>
            <a:gdLst/>
            <a:ahLst/>
            <a:cxnLst/>
            <a:rect l="l" t="t" r="r" b="b"/>
            <a:pathLst>
              <a:path w="266699">
                <a:moveTo>
                  <a:pt x="0" y="0"/>
                </a:moveTo>
                <a:lnTo>
                  <a:pt x="266699" y="0"/>
                </a:lnTo>
              </a:path>
            </a:pathLst>
          </a:custGeom>
          <a:ln w="19049">
            <a:solidFill>
              <a:srgbClr val="0072F0"/>
            </a:solidFill>
          </a:ln>
        </p:spPr>
        <p:txBody>
          <a:bodyPr wrap="square" lIns="0" tIns="0" rIns="0" bIns="0" rtlCol="0">
            <a:noAutofit/>
          </a:bodyPr>
          <a:lstStyle/>
          <a:p>
            <a:endParaRPr sz="1721"/>
          </a:p>
        </p:txBody>
      </p:sp>
      <p:sp>
        <p:nvSpPr>
          <p:cNvPr id="323" name="object 323"/>
          <p:cNvSpPr/>
          <p:nvPr/>
        </p:nvSpPr>
        <p:spPr>
          <a:xfrm>
            <a:off x="3806345" y="4365133"/>
            <a:ext cx="241548" cy="0"/>
          </a:xfrm>
          <a:custGeom>
            <a:avLst/>
            <a:gdLst/>
            <a:ahLst/>
            <a:cxnLst/>
            <a:rect l="l" t="t" r="r" b="b"/>
            <a:pathLst>
              <a:path w="266699">
                <a:moveTo>
                  <a:pt x="0" y="0"/>
                </a:moveTo>
                <a:lnTo>
                  <a:pt x="266699" y="0"/>
                </a:lnTo>
              </a:path>
            </a:pathLst>
          </a:custGeom>
          <a:ln w="19049">
            <a:solidFill>
              <a:srgbClr val="C82929"/>
            </a:solidFill>
          </a:ln>
        </p:spPr>
        <p:txBody>
          <a:bodyPr wrap="square" lIns="0" tIns="0" rIns="0" bIns="0" rtlCol="0">
            <a:noAutofit/>
          </a:bodyPr>
          <a:lstStyle/>
          <a:p>
            <a:endParaRPr sz="1721"/>
          </a:p>
        </p:txBody>
      </p:sp>
      <p:sp>
        <p:nvSpPr>
          <p:cNvPr id="317" name="object 317"/>
          <p:cNvSpPr/>
          <p:nvPr/>
        </p:nvSpPr>
        <p:spPr>
          <a:xfrm>
            <a:off x="2650361" y="1475172"/>
            <a:ext cx="4313373" cy="2182566"/>
          </a:xfrm>
          <a:custGeom>
            <a:avLst/>
            <a:gdLst/>
            <a:ahLst/>
            <a:cxnLst/>
            <a:rect l="l" t="t" r="r" b="b"/>
            <a:pathLst>
              <a:path w="4762499" h="2409824">
                <a:moveTo>
                  <a:pt x="0" y="0"/>
                </a:moveTo>
                <a:lnTo>
                  <a:pt x="4762499" y="0"/>
                </a:lnTo>
                <a:lnTo>
                  <a:pt x="4762499" y="2409824"/>
                </a:lnTo>
                <a:lnTo>
                  <a:pt x="0" y="2409824"/>
                </a:lnTo>
                <a:lnTo>
                  <a:pt x="0" y="0"/>
                </a:lnTo>
                <a:close/>
              </a:path>
            </a:pathLst>
          </a:custGeom>
          <a:solidFill>
            <a:srgbClr val="FFFFFF"/>
          </a:solidFill>
        </p:spPr>
        <p:txBody>
          <a:bodyPr wrap="square" lIns="0" tIns="0" rIns="0" bIns="0" rtlCol="0">
            <a:noAutofit/>
          </a:bodyPr>
          <a:lstStyle/>
          <a:p>
            <a:endParaRPr sz="1721"/>
          </a:p>
        </p:txBody>
      </p:sp>
      <p:sp>
        <p:nvSpPr>
          <p:cNvPr id="318" name="object 318"/>
          <p:cNvSpPr/>
          <p:nvPr/>
        </p:nvSpPr>
        <p:spPr>
          <a:xfrm>
            <a:off x="2650361" y="1475172"/>
            <a:ext cx="4313373" cy="2182566"/>
          </a:xfrm>
          <a:custGeom>
            <a:avLst/>
            <a:gdLst/>
            <a:ahLst/>
            <a:cxnLst/>
            <a:rect l="l" t="t" r="r" b="b"/>
            <a:pathLst>
              <a:path w="4762499" h="2409824">
                <a:moveTo>
                  <a:pt x="0" y="0"/>
                </a:moveTo>
                <a:lnTo>
                  <a:pt x="4762499" y="0"/>
                </a:lnTo>
                <a:lnTo>
                  <a:pt x="4762499" y="2409824"/>
                </a:lnTo>
                <a:lnTo>
                  <a:pt x="0" y="2409824"/>
                </a:lnTo>
                <a:lnTo>
                  <a:pt x="0" y="0"/>
                </a:lnTo>
                <a:close/>
              </a:path>
            </a:pathLst>
          </a:custGeom>
          <a:ln w="9524">
            <a:solidFill>
              <a:srgbClr val="000000"/>
            </a:solidFill>
          </a:ln>
        </p:spPr>
        <p:txBody>
          <a:bodyPr wrap="square" lIns="0" tIns="0" rIns="0" bIns="0" rtlCol="0">
            <a:noAutofit/>
          </a:bodyPr>
          <a:lstStyle/>
          <a:p>
            <a:endParaRPr sz="1721"/>
          </a:p>
        </p:txBody>
      </p:sp>
      <p:sp>
        <p:nvSpPr>
          <p:cNvPr id="319" name="object 319"/>
          <p:cNvSpPr/>
          <p:nvPr/>
        </p:nvSpPr>
        <p:spPr>
          <a:xfrm>
            <a:off x="2650361" y="3653427"/>
            <a:ext cx="4313373" cy="0"/>
          </a:xfrm>
          <a:custGeom>
            <a:avLst/>
            <a:gdLst/>
            <a:ahLst/>
            <a:cxnLst/>
            <a:rect l="l" t="t" r="r" b="b"/>
            <a:pathLst>
              <a:path w="4762499">
                <a:moveTo>
                  <a:pt x="4762499" y="0"/>
                </a:moveTo>
                <a:lnTo>
                  <a:pt x="0" y="0"/>
                </a:lnTo>
              </a:path>
              <a:path w="4762499">
                <a:moveTo>
                  <a:pt x="0" y="1"/>
                </a:moveTo>
                <a:lnTo>
                  <a:pt x="4762499" y="0"/>
                </a:lnTo>
              </a:path>
            </a:pathLst>
          </a:custGeom>
          <a:ln w="10794">
            <a:solidFill>
              <a:srgbClr val="000000"/>
            </a:solidFill>
          </a:ln>
        </p:spPr>
        <p:txBody>
          <a:bodyPr wrap="square" lIns="0" tIns="0" rIns="0" bIns="0" rtlCol="0">
            <a:noAutofit/>
          </a:bodyPr>
          <a:lstStyle/>
          <a:p>
            <a:endParaRPr sz="1721"/>
          </a:p>
        </p:txBody>
      </p:sp>
      <p:sp>
        <p:nvSpPr>
          <p:cNvPr id="320" name="object 320"/>
          <p:cNvSpPr/>
          <p:nvPr/>
        </p:nvSpPr>
        <p:spPr>
          <a:xfrm>
            <a:off x="2650361" y="3653427"/>
            <a:ext cx="4313373" cy="0"/>
          </a:xfrm>
          <a:custGeom>
            <a:avLst/>
            <a:gdLst/>
            <a:ahLst/>
            <a:cxnLst/>
            <a:rect l="l" t="t" r="r" b="b"/>
            <a:pathLst>
              <a:path w="4762499">
                <a:moveTo>
                  <a:pt x="4762499" y="0"/>
                </a:moveTo>
                <a:lnTo>
                  <a:pt x="0" y="0"/>
                </a:lnTo>
              </a:path>
              <a:path w="4762499">
                <a:moveTo>
                  <a:pt x="0" y="1"/>
                </a:moveTo>
                <a:lnTo>
                  <a:pt x="4762499" y="0"/>
                </a:lnTo>
              </a:path>
            </a:pathLst>
          </a:custGeom>
          <a:ln w="10794">
            <a:solidFill>
              <a:srgbClr val="000000"/>
            </a:solidFill>
          </a:ln>
        </p:spPr>
        <p:txBody>
          <a:bodyPr wrap="square" lIns="0" tIns="0" rIns="0" bIns="0" rtlCol="0">
            <a:noAutofit/>
          </a:bodyPr>
          <a:lstStyle/>
          <a:p>
            <a:endParaRPr sz="1721"/>
          </a:p>
        </p:txBody>
      </p:sp>
      <p:sp>
        <p:nvSpPr>
          <p:cNvPr id="321" name="object 321"/>
          <p:cNvSpPr/>
          <p:nvPr/>
        </p:nvSpPr>
        <p:spPr>
          <a:xfrm>
            <a:off x="2694533" y="1696881"/>
            <a:ext cx="4225029" cy="1938430"/>
          </a:xfrm>
          <a:custGeom>
            <a:avLst/>
            <a:gdLst/>
            <a:ahLst/>
            <a:cxnLst/>
            <a:rect l="l" t="t" r="r" b="b"/>
            <a:pathLst>
              <a:path w="4664956" h="2140267">
                <a:moveTo>
                  <a:pt x="0" y="2140267"/>
                </a:moveTo>
                <a:lnTo>
                  <a:pt x="0" y="2140267"/>
                </a:lnTo>
                <a:lnTo>
                  <a:pt x="1144234" y="2140267"/>
                </a:lnTo>
                <a:lnTo>
                  <a:pt x="1232252" y="2100262"/>
                </a:lnTo>
                <a:lnTo>
                  <a:pt x="1320270" y="2120264"/>
                </a:lnTo>
                <a:lnTo>
                  <a:pt x="1408288" y="2080259"/>
                </a:lnTo>
                <a:lnTo>
                  <a:pt x="1496306" y="2120264"/>
                </a:lnTo>
                <a:lnTo>
                  <a:pt x="1584324" y="2140267"/>
                </a:lnTo>
                <a:lnTo>
                  <a:pt x="1672342" y="2140267"/>
                </a:lnTo>
                <a:lnTo>
                  <a:pt x="1760361" y="2140267"/>
                </a:lnTo>
                <a:lnTo>
                  <a:pt x="1848379" y="1340167"/>
                </a:lnTo>
                <a:lnTo>
                  <a:pt x="1936397" y="2140267"/>
                </a:lnTo>
                <a:lnTo>
                  <a:pt x="2024415" y="1920239"/>
                </a:lnTo>
                <a:lnTo>
                  <a:pt x="2112433" y="2140267"/>
                </a:lnTo>
                <a:lnTo>
                  <a:pt x="2200451" y="2080259"/>
                </a:lnTo>
                <a:lnTo>
                  <a:pt x="2288469" y="2000249"/>
                </a:lnTo>
                <a:lnTo>
                  <a:pt x="2376487" y="1980247"/>
                </a:lnTo>
                <a:lnTo>
                  <a:pt x="2464505" y="1020127"/>
                </a:lnTo>
                <a:lnTo>
                  <a:pt x="2552523" y="1200149"/>
                </a:lnTo>
                <a:lnTo>
                  <a:pt x="2640541" y="0"/>
                </a:lnTo>
                <a:lnTo>
                  <a:pt x="2728559" y="1920239"/>
                </a:lnTo>
                <a:lnTo>
                  <a:pt x="2816577" y="920114"/>
                </a:lnTo>
                <a:lnTo>
                  <a:pt x="2904595" y="1860232"/>
                </a:lnTo>
                <a:lnTo>
                  <a:pt x="2992613" y="1220152"/>
                </a:lnTo>
                <a:lnTo>
                  <a:pt x="3080631" y="1480185"/>
                </a:lnTo>
                <a:lnTo>
                  <a:pt x="3168650" y="1800224"/>
                </a:lnTo>
                <a:lnTo>
                  <a:pt x="3256667" y="2060257"/>
                </a:lnTo>
                <a:lnTo>
                  <a:pt x="3344685" y="1680210"/>
                </a:lnTo>
                <a:lnTo>
                  <a:pt x="3432703" y="1600199"/>
                </a:lnTo>
                <a:lnTo>
                  <a:pt x="3520722" y="1440179"/>
                </a:lnTo>
                <a:lnTo>
                  <a:pt x="3608740" y="1460182"/>
                </a:lnTo>
                <a:lnTo>
                  <a:pt x="3696758" y="580072"/>
                </a:lnTo>
                <a:lnTo>
                  <a:pt x="3784776" y="1400174"/>
                </a:lnTo>
                <a:lnTo>
                  <a:pt x="3872794" y="1520189"/>
                </a:lnTo>
                <a:lnTo>
                  <a:pt x="3960812" y="1740217"/>
                </a:lnTo>
                <a:lnTo>
                  <a:pt x="4048830" y="1360169"/>
                </a:lnTo>
                <a:lnTo>
                  <a:pt x="4136848" y="900112"/>
                </a:lnTo>
                <a:lnTo>
                  <a:pt x="4224866" y="520064"/>
                </a:lnTo>
                <a:lnTo>
                  <a:pt x="4312884" y="940117"/>
                </a:lnTo>
                <a:lnTo>
                  <a:pt x="4400902" y="1440179"/>
                </a:lnTo>
                <a:lnTo>
                  <a:pt x="4488920" y="1460182"/>
                </a:lnTo>
                <a:lnTo>
                  <a:pt x="4576939" y="2040254"/>
                </a:lnTo>
                <a:lnTo>
                  <a:pt x="4664956" y="2020252"/>
                </a:lnTo>
              </a:path>
            </a:pathLst>
          </a:custGeom>
          <a:ln w="19049">
            <a:solidFill>
              <a:srgbClr val="0072F0"/>
            </a:solidFill>
          </a:ln>
        </p:spPr>
        <p:txBody>
          <a:bodyPr wrap="square" lIns="0" tIns="0" rIns="0" bIns="0" rtlCol="0">
            <a:noAutofit/>
          </a:bodyPr>
          <a:lstStyle/>
          <a:p>
            <a:endParaRPr sz="1721"/>
          </a:p>
        </p:txBody>
      </p:sp>
      <p:sp>
        <p:nvSpPr>
          <p:cNvPr id="322" name="object 322"/>
          <p:cNvSpPr/>
          <p:nvPr/>
        </p:nvSpPr>
        <p:spPr>
          <a:xfrm>
            <a:off x="2694533" y="1600865"/>
            <a:ext cx="4225029" cy="2050750"/>
          </a:xfrm>
          <a:custGeom>
            <a:avLst/>
            <a:gdLst/>
            <a:ahLst/>
            <a:cxnLst/>
            <a:rect l="l" t="t" r="r" b="b"/>
            <a:pathLst>
              <a:path w="4664956" h="2264283">
                <a:moveTo>
                  <a:pt x="0" y="2264283"/>
                </a:moveTo>
                <a:lnTo>
                  <a:pt x="88018" y="2262282"/>
                </a:lnTo>
                <a:lnTo>
                  <a:pt x="176036" y="2260282"/>
                </a:lnTo>
                <a:lnTo>
                  <a:pt x="264054" y="2258282"/>
                </a:lnTo>
                <a:lnTo>
                  <a:pt x="352072" y="2256282"/>
                </a:lnTo>
                <a:lnTo>
                  <a:pt x="440090" y="2254281"/>
                </a:lnTo>
                <a:lnTo>
                  <a:pt x="528108" y="2252281"/>
                </a:lnTo>
                <a:lnTo>
                  <a:pt x="616126" y="2250281"/>
                </a:lnTo>
                <a:lnTo>
                  <a:pt x="704144" y="2248280"/>
                </a:lnTo>
                <a:lnTo>
                  <a:pt x="792162" y="2246280"/>
                </a:lnTo>
                <a:lnTo>
                  <a:pt x="880180" y="2244280"/>
                </a:lnTo>
                <a:lnTo>
                  <a:pt x="968198" y="2242280"/>
                </a:lnTo>
                <a:lnTo>
                  <a:pt x="1056216" y="2240279"/>
                </a:lnTo>
                <a:lnTo>
                  <a:pt x="1144234" y="2238279"/>
                </a:lnTo>
                <a:lnTo>
                  <a:pt x="1232252" y="2232278"/>
                </a:lnTo>
                <a:lnTo>
                  <a:pt x="1320270" y="2228278"/>
                </a:lnTo>
                <a:lnTo>
                  <a:pt x="1408288" y="2220277"/>
                </a:lnTo>
                <a:lnTo>
                  <a:pt x="1496306" y="2216276"/>
                </a:lnTo>
                <a:lnTo>
                  <a:pt x="1584324" y="2214276"/>
                </a:lnTo>
                <a:lnTo>
                  <a:pt x="1672342" y="2212276"/>
                </a:lnTo>
                <a:lnTo>
                  <a:pt x="1760361" y="2210276"/>
                </a:lnTo>
                <a:lnTo>
                  <a:pt x="1848379" y="2128266"/>
                </a:lnTo>
                <a:lnTo>
                  <a:pt x="1936397" y="2126265"/>
                </a:lnTo>
                <a:lnTo>
                  <a:pt x="2024415" y="2102262"/>
                </a:lnTo>
                <a:lnTo>
                  <a:pt x="2112433" y="2100262"/>
                </a:lnTo>
                <a:lnTo>
                  <a:pt x="2200451" y="2092261"/>
                </a:lnTo>
                <a:lnTo>
                  <a:pt x="2288469" y="2076259"/>
                </a:lnTo>
                <a:lnTo>
                  <a:pt x="2376487" y="2058257"/>
                </a:lnTo>
                <a:lnTo>
                  <a:pt x="2464505" y="1944242"/>
                </a:lnTo>
                <a:lnTo>
                  <a:pt x="2552523" y="1848230"/>
                </a:lnTo>
                <a:lnTo>
                  <a:pt x="2640541" y="1632203"/>
                </a:lnTo>
                <a:lnTo>
                  <a:pt x="2728559" y="1608200"/>
                </a:lnTo>
                <a:lnTo>
                  <a:pt x="2816577" y="1484185"/>
                </a:lnTo>
                <a:lnTo>
                  <a:pt x="2904595" y="1454181"/>
                </a:lnTo>
                <a:lnTo>
                  <a:pt x="2992613" y="1360169"/>
                </a:lnTo>
                <a:lnTo>
                  <a:pt x="3080631" y="1292161"/>
                </a:lnTo>
                <a:lnTo>
                  <a:pt x="3168650" y="1256156"/>
                </a:lnTo>
                <a:lnTo>
                  <a:pt x="3256667" y="1246155"/>
                </a:lnTo>
                <a:lnTo>
                  <a:pt x="3344685" y="1198149"/>
                </a:lnTo>
                <a:lnTo>
                  <a:pt x="3432703" y="1142142"/>
                </a:lnTo>
                <a:lnTo>
                  <a:pt x="3520722" y="1070133"/>
                </a:lnTo>
                <a:lnTo>
                  <a:pt x="3608740" y="1000125"/>
                </a:lnTo>
                <a:lnTo>
                  <a:pt x="3696758" y="842105"/>
                </a:lnTo>
                <a:lnTo>
                  <a:pt x="3784776" y="766095"/>
                </a:lnTo>
                <a:lnTo>
                  <a:pt x="3872794" y="702087"/>
                </a:lnTo>
                <a:lnTo>
                  <a:pt x="3960812" y="660082"/>
                </a:lnTo>
                <a:lnTo>
                  <a:pt x="4048830" y="580072"/>
                </a:lnTo>
                <a:lnTo>
                  <a:pt x="4136848" y="454056"/>
                </a:lnTo>
                <a:lnTo>
                  <a:pt x="4224866" y="290036"/>
                </a:lnTo>
                <a:lnTo>
                  <a:pt x="4312884" y="168020"/>
                </a:lnTo>
                <a:lnTo>
                  <a:pt x="4400902" y="96012"/>
                </a:lnTo>
                <a:lnTo>
                  <a:pt x="4488920" y="26003"/>
                </a:lnTo>
                <a:lnTo>
                  <a:pt x="4576939" y="14001"/>
                </a:lnTo>
                <a:lnTo>
                  <a:pt x="4664956" y="0"/>
                </a:lnTo>
              </a:path>
            </a:pathLst>
          </a:custGeom>
          <a:ln w="19049">
            <a:solidFill>
              <a:srgbClr val="C82929"/>
            </a:solidFill>
          </a:ln>
        </p:spPr>
        <p:txBody>
          <a:bodyPr wrap="square" lIns="0" tIns="0" rIns="0" bIns="0" rtlCol="0">
            <a:noAutofit/>
          </a:bodyPr>
          <a:lstStyle/>
          <a:p>
            <a:endParaRPr sz="1721"/>
          </a:p>
        </p:txBody>
      </p:sp>
      <p:sp>
        <p:nvSpPr>
          <p:cNvPr id="316" name="object 316"/>
          <p:cNvSpPr/>
          <p:nvPr/>
        </p:nvSpPr>
        <p:spPr>
          <a:xfrm>
            <a:off x="2184517" y="1475172"/>
            <a:ext cx="103520" cy="2182566"/>
          </a:xfrm>
          <a:custGeom>
            <a:avLst/>
            <a:gdLst/>
            <a:ahLst/>
            <a:cxnLst/>
            <a:rect l="l" t="t" r="r" b="b"/>
            <a:pathLst>
              <a:path w="114299" h="2409824">
                <a:moveTo>
                  <a:pt x="0" y="0"/>
                </a:moveTo>
                <a:lnTo>
                  <a:pt x="114299" y="0"/>
                </a:lnTo>
                <a:lnTo>
                  <a:pt x="114299" y="2409824"/>
                </a:lnTo>
                <a:lnTo>
                  <a:pt x="0" y="2409824"/>
                </a:lnTo>
                <a:lnTo>
                  <a:pt x="0" y="0"/>
                </a:lnTo>
                <a:close/>
              </a:path>
            </a:pathLst>
          </a:custGeom>
          <a:solidFill>
            <a:srgbClr val="FFFFFF"/>
          </a:solidFill>
        </p:spPr>
        <p:txBody>
          <a:bodyPr wrap="square" lIns="0" tIns="0" rIns="0" bIns="0" rtlCol="0">
            <a:noAutofit/>
          </a:bodyPr>
          <a:lstStyle/>
          <a:p>
            <a:endParaRPr sz="1721"/>
          </a:p>
        </p:txBody>
      </p:sp>
      <p:sp>
        <p:nvSpPr>
          <p:cNvPr id="315" name="object 315"/>
          <p:cNvSpPr/>
          <p:nvPr/>
        </p:nvSpPr>
        <p:spPr>
          <a:xfrm>
            <a:off x="7412326" y="1475172"/>
            <a:ext cx="103520" cy="2182566"/>
          </a:xfrm>
          <a:custGeom>
            <a:avLst/>
            <a:gdLst/>
            <a:ahLst/>
            <a:cxnLst/>
            <a:rect l="l" t="t" r="r" b="b"/>
            <a:pathLst>
              <a:path w="114299" h="2409824">
                <a:moveTo>
                  <a:pt x="0" y="0"/>
                </a:moveTo>
                <a:lnTo>
                  <a:pt x="114299" y="0"/>
                </a:lnTo>
                <a:lnTo>
                  <a:pt x="114299" y="2409824"/>
                </a:lnTo>
                <a:lnTo>
                  <a:pt x="0" y="2409824"/>
                </a:lnTo>
                <a:lnTo>
                  <a:pt x="0" y="0"/>
                </a:lnTo>
                <a:close/>
              </a:path>
            </a:pathLst>
          </a:custGeom>
          <a:solidFill>
            <a:srgbClr val="FFFFFF"/>
          </a:solidFill>
        </p:spPr>
        <p:txBody>
          <a:bodyPr wrap="square" lIns="0" tIns="0" rIns="0" bIns="0" rtlCol="0">
            <a:noAutofit/>
          </a:bodyPr>
          <a:lstStyle/>
          <a:p>
            <a:endParaRPr sz="1721"/>
          </a:p>
        </p:txBody>
      </p:sp>
      <p:sp>
        <p:nvSpPr>
          <p:cNvPr id="314" name="object 314"/>
          <p:cNvSpPr/>
          <p:nvPr/>
        </p:nvSpPr>
        <p:spPr>
          <a:xfrm>
            <a:off x="8197360" y="2786438"/>
            <a:ext cx="172534" cy="86267"/>
          </a:xfrm>
          <a:custGeom>
            <a:avLst/>
            <a:gdLst/>
            <a:ahLst/>
            <a:cxnLst/>
            <a:rect l="l" t="t" r="r" b="b"/>
            <a:pathLst>
              <a:path w="190499" h="95249">
                <a:moveTo>
                  <a:pt x="0" y="0"/>
                </a:moveTo>
                <a:lnTo>
                  <a:pt x="190499" y="0"/>
                </a:lnTo>
                <a:lnTo>
                  <a:pt x="190499" y="95249"/>
                </a:lnTo>
                <a:lnTo>
                  <a:pt x="0" y="95249"/>
                </a:lnTo>
                <a:lnTo>
                  <a:pt x="0" y="0"/>
                </a:lnTo>
                <a:close/>
              </a:path>
            </a:pathLst>
          </a:custGeom>
          <a:solidFill>
            <a:srgbClr val="1565BF"/>
          </a:solidFill>
        </p:spPr>
        <p:txBody>
          <a:bodyPr wrap="square" lIns="0" tIns="0" rIns="0" bIns="0" rtlCol="0">
            <a:noAutofit/>
          </a:bodyPr>
          <a:lstStyle/>
          <a:p>
            <a:endParaRPr sz="1721"/>
          </a:p>
        </p:txBody>
      </p:sp>
      <p:sp>
        <p:nvSpPr>
          <p:cNvPr id="313" name="object 313"/>
          <p:cNvSpPr/>
          <p:nvPr/>
        </p:nvSpPr>
        <p:spPr>
          <a:xfrm>
            <a:off x="9827815" y="2786438"/>
            <a:ext cx="172534" cy="86267"/>
          </a:xfrm>
          <a:custGeom>
            <a:avLst/>
            <a:gdLst/>
            <a:ahLst/>
            <a:cxnLst/>
            <a:rect l="l" t="t" r="r" b="b"/>
            <a:pathLst>
              <a:path w="190499" h="95249">
                <a:moveTo>
                  <a:pt x="0" y="0"/>
                </a:moveTo>
                <a:lnTo>
                  <a:pt x="190499" y="0"/>
                </a:lnTo>
                <a:lnTo>
                  <a:pt x="190499" y="95249"/>
                </a:lnTo>
                <a:lnTo>
                  <a:pt x="0" y="95249"/>
                </a:lnTo>
                <a:lnTo>
                  <a:pt x="0" y="0"/>
                </a:lnTo>
                <a:close/>
              </a:path>
            </a:pathLst>
          </a:custGeom>
          <a:solidFill>
            <a:srgbClr val="2E7D32"/>
          </a:solidFill>
        </p:spPr>
        <p:txBody>
          <a:bodyPr wrap="square" lIns="0" tIns="0" rIns="0" bIns="0" rtlCol="0">
            <a:noAutofit/>
          </a:bodyPr>
          <a:lstStyle/>
          <a:p>
            <a:endParaRPr sz="1721"/>
          </a:p>
        </p:txBody>
      </p:sp>
      <p:sp>
        <p:nvSpPr>
          <p:cNvPr id="259" name="object 259"/>
          <p:cNvSpPr/>
          <p:nvPr/>
        </p:nvSpPr>
        <p:spPr>
          <a:xfrm>
            <a:off x="8197360" y="1492426"/>
            <a:ext cx="3174642" cy="966195"/>
          </a:xfrm>
          <a:custGeom>
            <a:avLst/>
            <a:gdLst/>
            <a:ahLst/>
            <a:cxnLst/>
            <a:rect l="l" t="t" r="r" b="b"/>
            <a:pathLst>
              <a:path w="3505199" h="1066799">
                <a:moveTo>
                  <a:pt x="0" y="0"/>
                </a:moveTo>
                <a:lnTo>
                  <a:pt x="3505199" y="0"/>
                </a:lnTo>
                <a:lnTo>
                  <a:pt x="3505199" y="1066799"/>
                </a:lnTo>
                <a:lnTo>
                  <a:pt x="0" y="1066799"/>
                </a:lnTo>
                <a:lnTo>
                  <a:pt x="0" y="0"/>
                </a:lnTo>
                <a:close/>
              </a:path>
            </a:pathLst>
          </a:custGeom>
          <a:solidFill>
            <a:srgbClr val="FFFFFF"/>
          </a:solidFill>
        </p:spPr>
        <p:txBody>
          <a:bodyPr wrap="square" lIns="0" tIns="0" rIns="0" bIns="0" rtlCol="0">
            <a:noAutofit/>
          </a:bodyPr>
          <a:lstStyle/>
          <a:p>
            <a:endParaRPr sz="1721"/>
          </a:p>
        </p:txBody>
      </p:sp>
      <p:sp>
        <p:nvSpPr>
          <p:cNvPr id="260" name="object 260"/>
          <p:cNvSpPr/>
          <p:nvPr/>
        </p:nvSpPr>
        <p:spPr>
          <a:xfrm>
            <a:off x="8197360" y="2454309"/>
            <a:ext cx="3174642" cy="0"/>
          </a:xfrm>
          <a:custGeom>
            <a:avLst/>
            <a:gdLst/>
            <a:ahLst/>
            <a:cxnLst/>
            <a:rect l="l" t="t" r="r" b="b"/>
            <a:pathLst>
              <a:path w="3505199">
                <a:moveTo>
                  <a:pt x="3505199" y="0"/>
                </a:moveTo>
                <a:lnTo>
                  <a:pt x="0" y="0"/>
                </a:lnTo>
              </a:path>
              <a:path w="3505199">
                <a:moveTo>
                  <a:pt x="0" y="1"/>
                </a:moveTo>
                <a:lnTo>
                  <a:pt x="3505199" y="0"/>
                </a:lnTo>
              </a:path>
            </a:pathLst>
          </a:custGeom>
          <a:ln w="10794">
            <a:solidFill>
              <a:srgbClr val="FFFFFF"/>
            </a:solidFill>
          </a:ln>
        </p:spPr>
        <p:txBody>
          <a:bodyPr wrap="square" lIns="0" tIns="0" rIns="0" bIns="0" rtlCol="0">
            <a:noAutofit/>
          </a:bodyPr>
          <a:lstStyle/>
          <a:p>
            <a:endParaRPr sz="1721"/>
          </a:p>
        </p:txBody>
      </p:sp>
      <p:sp>
        <p:nvSpPr>
          <p:cNvPr id="261" name="object 261"/>
          <p:cNvSpPr/>
          <p:nvPr/>
        </p:nvSpPr>
        <p:spPr>
          <a:xfrm>
            <a:off x="11259855" y="1979838"/>
            <a:ext cx="112147" cy="0"/>
          </a:xfrm>
          <a:custGeom>
            <a:avLst/>
            <a:gdLst/>
            <a:ahLst/>
            <a:cxnLst/>
            <a:rect l="l" t="t" r="r" b="b"/>
            <a:pathLst>
              <a:path w="123824">
                <a:moveTo>
                  <a:pt x="123824" y="0"/>
                </a:moveTo>
                <a:lnTo>
                  <a:pt x="0" y="0"/>
                </a:lnTo>
              </a:path>
              <a:path w="123824">
                <a:moveTo>
                  <a:pt x="0" y="1"/>
                </a:moveTo>
                <a:lnTo>
                  <a:pt x="123824" y="0"/>
                </a:lnTo>
              </a:path>
            </a:pathLst>
          </a:custGeom>
          <a:ln w="10794">
            <a:solidFill>
              <a:srgbClr val="FFFFFF"/>
            </a:solidFill>
          </a:ln>
        </p:spPr>
        <p:txBody>
          <a:bodyPr wrap="square" lIns="0" tIns="0" rIns="0" bIns="0" rtlCol="0">
            <a:noAutofit/>
          </a:bodyPr>
          <a:lstStyle/>
          <a:p>
            <a:endParaRPr sz="1721"/>
          </a:p>
        </p:txBody>
      </p:sp>
      <p:sp>
        <p:nvSpPr>
          <p:cNvPr id="262" name="object 262"/>
          <p:cNvSpPr/>
          <p:nvPr/>
        </p:nvSpPr>
        <p:spPr>
          <a:xfrm>
            <a:off x="10207392" y="1979838"/>
            <a:ext cx="638378" cy="0"/>
          </a:xfrm>
          <a:custGeom>
            <a:avLst/>
            <a:gdLst/>
            <a:ahLst/>
            <a:cxnLst/>
            <a:rect l="l" t="t" r="r" b="b"/>
            <a:pathLst>
              <a:path w="704849">
                <a:moveTo>
                  <a:pt x="0" y="0"/>
                </a:moveTo>
                <a:lnTo>
                  <a:pt x="704849" y="0"/>
                </a:lnTo>
              </a:path>
            </a:pathLst>
          </a:custGeom>
          <a:ln w="10794">
            <a:solidFill>
              <a:srgbClr val="FFFFFF"/>
            </a:solidFill>
          </a:ln>
        </p:spPr>
        <p:txBody>
          <a:bodyPr wrap="square" lIns="0" tIns="0" rIns="0" bIns="0" rtlCol="0">
            <a:noAutofit/>
          </a:bodyPr>
          <a:lstStyle/>
          <a:p>
            <a:endParaRPr sz="1721"/>
          </a:p>
        </p:txBody>
      </p:sp>
      <p:sp>
        <p:nvSpPr>
          <p:cNvPr id="263" name="object 263"/>
          <p:cNvSpPr/>
          <p:nvPr/>
        </p:nvSpPr>
        <p:spPr>
          <a:xfrm>
            <a:off x="9154928" y="1979838"/>
            <a:ext cx="629752" cy="0"/>
          </a:xfrm>
          <a:custGeom>
            <a:avLst/>
            <a:gdLst/>
            <a:ahLst/>
            <a:cxnLst/>
            <a:rect l="l" t="t" r="r" b="b"/>
            <a:pathLst>
              <a:path w="695324">
                <a:moveTo>
                  <a:pt x="0" y="0"/>
                </a:moveTo>
                <a:lnTo>
                  <a:pt x="695324" y="0"/>
                </a:lnTo>
              </a:path>
            </a:pathLst>
          </a:custGeom>
          <a:ln w="10794">
            <a:solidFill>
              <a:srgbClr val="FFFFFF"/>
            </a:solidFill>
          </a:ln>
        </p:spPr>
        <p:txBody>
          <a:bodyPr wrap="square" lIns="0" tIns="0" rIns="0" bIns="0" rtlCol="0">
            <a:noAutofit/>
          </a:bodyPr>
          <a:lstStyle/>
          <a:p>
            <a:endParaRPr sz="1721"/>
          </a:p>
        </p:txBody>
      </p:sp>
      <p:sp>
        <p:nvSpPr>
          <p:cNvPr id="264" name="object 264"/>
          <p:cNvSpPr/>
          <p:nvPr/>
        </p:nvSpPr>
        <p:spPr>
          <a:xfrm>
            <a:off x="8197360" y="1979838"/>
            <a:ext cx="534857" cy="0"/>
          </a:xfrm>
          <a:custGeom>
            <a:avLst/>
            <a:gdLst/>
            <a:ahLst/>
            <a:cxnLst/>
            <a:rect l="l" t="t" r="r" b="b"/>
            <a:pathLst>
              <a:path w="590549">
                <a:moveTo>
                  <a:pt x="590549" y="0"/>
                </a:moveTo>
                <a:lnTo>
                  <a:pt x="0" y="0"/>
                </a:lnTo>
              </a:path>
              <a:path w="590549">
                <a:moveTo>
                  <a:pt x="0" y="1"/>
                </a:moveTo>
                <a:lnTo>
                  <a:pt x="590549" y="0"/>
                </a:lnTo>
              </a:path>
            </a:pathLst>
          </a:custGeom>
          <a:ln w="10794">
            <a:solidFill>
              <a:srgbClr val="FFFFFF"/>
            </a:solidFill>
          </a:ln>
        </p:spPr>
        <p:txBody>
          <a:bodyPr wrap="square" lIns="0" tIns="0" rIns="0" bIns="0" rtlCol="0">
            <a:noAutofit/>
          </a:bodyPr>
          <a:lstStyle/>
          <a:p>
            <a:endParaRPr sz="1721"/>
          </a:p>
        </p:txBody>
      </p:sp>
      <p:sp>
        <p:nvSpPr>
          <p:cNvPr id="265" name="object 265"/>
          <p:cNvSpPr/>
          <p:nvPr/>
        </p:nvSpPr>
        <p:spPr>
          <a:xfrm>
            <a:off x="8197360" y="1496740"/>
            <a:ext cx="3174642" cy="0"/>
          </a:xfrm>
          <a:custGeom>
            <a:avLst/>
            <a:gdLst/>
            <a:ahLst/>
            <a:cxnLst/>
            <a:rect l="l" t="t" r="r" b="b"/>
            <a:pathLst>
              <a:path w="3505199">
                <a:moveTo>
                  <a:pt x="3505199" y="0"/>
                </a:moveTo>
                <a:lnTo>
                  <a:pt x="0" y="0"/>
                </a:lnTo>
              </a:path>
              <a:path w="3505199">
                <a:moveTo>
                  <a:pt x="0" y="1"/>
                </a:moveTo>
                <a:lnTo>
                  <a:pt x="3505199" y="0"/>
                </a:lnTo>
              </a:path>
            </a:pathLst>
          </a:custGeom>
          <a:ln w="10794">
            <a:solidFill>
              <a:srgbClr val="FFFFFF"/>
            </a:solidFill>
          </a:ln>
        </p:spPr>
        <p:txBody>
          <a:bodyPr wrap="square" lIns="0" tIns="0" rIns="0" bIns="0" rtlCol="0">
            <a:noAutofit/>
          </a:bodyPr>
          <a:lstStyle/>
          <a:p>
            <a:endParaRPr sz="1721"/>
          </a:p>
        </p:txBody>
      </p:sp>
      <p:sp>
        <p:nvSpPr>
          <p:cNvPr id="266" name="object 266"/>
          <p:cNvSpPr/>
          <p:nvPr/>
        </p:nvSpPr>
        <p:spPr>
          <a:xfrm>
            <a:off x="11259855" y="2212760"/>
            <a:ext cx="112147" cy="0"/>
          </a:xfrm>
          <a:custGeom>
            <a:avLst/>
            <a:gdLst/>
            <a:ahLst/>
            <a:cxnLst/>
            <a:rect l="l" t="t" r="r" b="b"/>
            <a:pathLst>
              <a:path w="123824">
                <a:moveTo>
                  <a:pt x="123824" y="0"/>
                </a:moveTo>
                <a:lnTo>
                  <a:pt x="0" y="0"/>
                </a:lnTo>
              </a:path>
              <a:path w="123824">
                <a:moveTo>
                  <a:pt x="0" y="1"/>
                </a:moveTo>
                <a:lnTo>
                  <a:pt x="123824" y="0"/>
                </a:lnTo>
              </a:path>
            </a:pathLst>
          </a:custGeom>
          <a:ln w="10794">
            <a:solidFill>
              <a:srgbClr val="FFFFFF"/>
            </a:solidFill>
          </a:ln>
        </p:spPr>
        <p:txBody>
          <a:bodyPr wrap="square" lIns="0" tIns="0" rIns="0" bIns="0" rtlCol="0">
            <a:noAutofit/>
          </a:bodyPr>
          <a:lstStyle/>
          <a:p>
            <a:endParaRPr sz="1721"/>
          </a:p>
        </p:txBody>
      </p:sp>
      <p:sp>
        <p:nvSpPr>
          <p:cNvPr id="267" name="object 267"/>
          <p:cNvSpPr/>
          <p:nvPr/>
        </p:nvSpPr>
        <p:spPr>
          <a:xfrm>
            <a:off x="10207392" y="2212760"/>
            <a:ext cx="638378" cy="0"/>
          </a:xfrm>
          <a:custGeom>
            <a:avLst/>
            <a:gdLst/>
            <a:ahLst/>
            <a:cxnLst/>
            <a:rect l="l" t="t" r="r" b="b"/>
            <a:pathLst>
              <a:path w="704849">
                <a:moveTo>
                  <a:pt x="0" y="0"/>
                </a:moveTo>
                <a:lnTo>
                  <a:pt x="704849" y="0"/>
                </a:lnTo>
              </a:path>
            </a:pathLst>
          </a:custGeom>
          <a:ln w="10794">
            <a:solidFill>
              <a:srgbClr val="FFFFFF"/>
            </a:solidFill>
          </a:ln>
        </p:spPr>
        <p:txBody>
          <a:bodyPr wrap="square" lIns="0" tIns="0" rIns="0" bIns="0" rtlCol="0">
            <a:noAutofit/>
          </a:bodyPr>
          <a:lstStyle/>
          <a:p>
            <a:endParaRPr sz="1721"/>
          </a:p>
        </p:txBody>
      </p:sp>
      <p:sp>
        <p:nvSpPr>
          <p:cNvPr id="268" name="object 268"/>
          <p:cNvSpPr/>
          <p:nvPr/>
        </p:nvSpPr>
        <p:spPr>
          <a:xfrm>
            <a:off x="9154928" y="2212760"/>
            <a:ext cx="629752" cy="0"/>
          </a:xfrm>
          <a:custGeom>
            <a:avLst/>
            <a:gdLst/>
            <a:ahLst/>
            <a:cxnLst/>
            <a:rect l="l" t="t" r="r" b="b"/>
            <a:pathLst>
              <a:path w="695324">
                <a:moveTo>
                  <a:pt x="0" y="0"/>
                </a:moveTo>
                <a:lnTo>
                  <a:pt x="695324" y="0"/>
                </a:lnTo>
              </a:path>
            </a:pathLst>
          </a:custGeom>
          <a:ln w="10794">
            <a:solidFill>
              <a:srgbClr val="FFFFFF"/>
            </a:solidFill>
          </a:ln>
        </p:spPr>
        <p:txBody>
          <a:bodyPr wrap="square" lIns="0" tIns="0" rIns="0" bIns="0" rtlCol="0">
            <a:noAutofit/>
          </a:bodyPr>
          <a:lstStyle/>
          <a:p>
            <a:endParaRPr sz="1721"/>
          </a:p>
        </p:txBody>
      </p:sp>
      <p:sp>
        <p:nvSpPr>
          <p:cNvPr id="269" name="object 269"/>
          <p:cNvSpPr/>
          <p:nvPr/>
        </p:nvSpPr>
        <p:spPr>
          <a:xfrm>
            <a:off x="8197360" y="2212760"/>
            <a:ext cx="534857" cy="0"/>
          </a:xfrm>
          <a:custGeom>
            <a:avLst/>
            <a:gdLst/>
            <a:ahLst/>
            <a:cxnLst/>
            <a:rect l="l" t="t" r="r" b="b"/>
            <a:pathLst>
              <a:path w="590549">
                <a:moveTo>
                  <a:pt x="590549" y="0"/>
                </a:moveTo>
                <a:lnTo>
                  <a:pt x="0" y="0"/>
                </a:lnTo>
              </a:path>
              <a:path w="590549">
                <a:moveTo>
                  <a:pt x="0" y="1"/>
                </a:moveTo>
                <a:lnTo>
                  <a:pt x="590549" y="0"/>
                </a:lnTo>
              </a:path>
            </a:pathLst>
          </a:custGeom>
          <a:ln w="10794">
            <a:solidFill>
              <a:srgbClr val="FFFFFF"/>
            </a:solidFill>
          </a:ln>
        </p:spPr>
        <p:txBody>
          <a:bodyPr wrap="square" lIns="0" tIns="0" rIns="0" bIns="0" rtlCol="0">
            <a:noAutofit/>
          </a:bodyPr>
          <a:lstStyle/>
          <a:p>
            <a:endParaRPr sz="1721"/>
          </a:p>
        </p:txBody>
      </p:sp>
      <p:sp>
        <p:nvSpPr>
          <p:cNvPr id="270" name="object 270"/>
          <p:cNvSpPr/>
          <p:nvPr/>
        </p:nvSpPr>
        <p:spPr>
          <a:xfrm>
            <a:off x="9154929" y="1738289"/>
            <a:ext cx="2217073" cy="0"/>
          </a:xfrm>
          <a:custGeom>
            <a:avLst/>
            <a:gdLst/>
            <a:ahLst/>
            <a:cxnLst/>
            <a:rect l="l" t="t" r="r" b="b"/>
            <a:pathLst>
              <a:path w="2447924">
                <a:moveTo>
                  <a:pt x="2447924" y="0"/>
                </a:moveTo>
                <a:lnTo>
                  <a:pt x="0" y="0"/>
                </a:lnTo>
              </a:path>
              <a:path w="2447924">
                <a:moveTo>
                  <a:pt x="0" y="1"/>
                </a:moveTo>
                <a:lnTo>
                  <a:pt x="2447924" y="0"/>
                </a:lnTo>
              </a:path>
            </a:pathLst>
          </a:custGeom>
          <a:ln w="10794">
            <a:solidFill>
              <a:srgbClr val="FFFFFF"/>
            </a:solidFill>
          </a:ln>
        </p:spPr>
        <p:txBody>
          <a:bodyPr wrap="square" lIns="0" tIns="0" rIns="0" bIns="0" rtlCol="0">
            <a:noAutofit/>
          </a:bodyPr>
          <a:lstStyle/>
          <a:p>
            <a:endParaRPr sz="1721"/>
          </a:p>
        </p:txBody>
      </p:sp>
      <p:sp>
        <p:nvSpPr>
          <p:cNvPr id="271" name="object 271"/>
          <p:cNvSpPr/>
          <p:nvPr/>
        </p:nvSpPr>
        <p:spPr>
          <a:xfrm>
            <a:off x="8197360" y="1738289"/>
            <a:ext cx="534857" cy="0"/>
          </a:xfrm>
          <a:custGeom>
            <a:avLst/>
            <a:gdLst/>
            <a:ahLst/>
            <a:cxnLst/>
            <a:rect l="l" t="t" r="r" b="b"/>
            <a:pathLst>
              <a:path w="590549">
                <a:moveTo>
                  <a:pt x="590549" y="0"/>
                </a:moveTo>
                <a:lnTo>
                  <a:pt x="0" y="0"/>
                </a:lnTo>
              </a:path>
              <a:path w="590549">
                <a:moveTo>
                  <a:pt x="0" y="1"/>
                </a:moveTo>
                <a:lnTo>
                  <a:pt x="590549" y="0"/>
                </a:lnTo>
              </a:path>
            </a:pathLst>
          </a:custGeom>
          <a:ln w="10794">
            <a:solidFill>
              <a:srgbClr val="FFFFFF"/>
            </a:solidFill>
          </a:ln>
        </p:spPr>
        <p:txBody>
          <a:bodyPr wrap="square" lIns="0" tIns="0" rIns="0" bIns="0" rtlCol="0">
            <a:noAutofit/>
          </a:bodyPr>
          <a:lstStyle/>
          <a:p>
            <a:endParaRPr sz="1721"/>
          </a:p>
        </p:txBody>
      </p:sp>
      <p:sp>
        <p:nvSpPr>
          <p:cNvPr id="272" name="object 272"/>
          <p:cNvSpPr/>
          <p:nvPr/>
        </p:nvSpPr>
        <p:spPr>
          <a:xfrm>
            <a:off x="8309508" y="2441368"/>
            <a:ext cx="414083" cy="0"/>
          </a:xfrm>
          <a:custGeom>
            <a:avLst/>
            <a:gdLst/>
            <a:ahLst/>
            <a:cxnLst/>
            <a:rect l="l" t="t" r="r" b="b"/>
            <a:pathLst>
              <a:path w="457199">
                <a:moveTo>
                  <a:pt x="0" y="0"/>
                </a:moveTo>
                <a:lnTo>
                  <a:pt x="457199" y="0"/>
                </a:lnTo>
              </a:path>
            </a:pathLst>
          </a:custGeom>
          <a:ln w="20319">
            <a:solidFill>
              <a:srgbClr val="1565BF"/>
            </a:solidFill>
          </a:ln>
        </p:spPr>
        <p:txBody>
          <a:bodyPr wrap="square" lIns="0" tIns="0" rIns="0" bIns="0" rtlCol="0">
            <a:noAutofit/>
          </a:bodyPr>
          <a:lstStyle/>
          <a:p>
            <a:endParaRPr sz="1721"/>
          </a:p>
        </p:txBody>
      </p:sp>
      <p:sp>
        <p:nvSpPr>
          <p:cNvPr id="273" name="object 273"/>
          <p:cNvSpPr/>
          <p:nvPr/>
        </p:nvSpPr>
        <p:spPr>
          <a:xfrm>
            <a:off x="9361971" y="2449376"/>
            <a:ext cx="414083" cy="0"/>
          </a:xfrm>
          <a:custGeom>
            <a:avLst/>
            <a:gdLst/>
            <a:ahLst/>
            <a:cxnLst/>
            <a:rect l="l" t="t" r="r" b="b"/>
            <a:pathLst>
              <a:path w="457199">
                <a:moveTo>
                  <a:pt x="0" y="0"/>
                </a:moveTo>
                <a:lnTo>
                  <a:pt x="457199" y="0"/>
                </a:lnTo>
              </a:path>
            </a:pathLst>
          </a:custGeom>
          <a:ln w="12161">
            <a:solidFill>
              <a:srgbClr val="1565BF"/>
            </a:solidFill>
          </a:ln>
        </p:spPr>
        <p:txBody>
          <a:bodyPr wrap="square" lIns="0" tIns="0" rIns="0" bIns="0" rtlCol="0">
            <a:noAutofit/>
          </a:bodyPr>
          <a:lstStyle/>
          <a:p>
            <a:endParaRPr sz="1721"/>
          </a:p>
        </p:txBody>
      </p:sp>
      <p:sp>
        <p:nvSpPr>
          <p:cNvPr id="274" name="object 274"/>
          <p:cNvSpPr/>
          <p:nvPr/>
        </p:nvSpPr>
        <p:spPr>
          <a:xfrm>
            <a:off x="10414433" y="2450242"/>
            <a:ext cx="422710" cy="0"/>
          </a:xfrm>
          <a:custGeom>
            <a:avLst/>
            <a:gdLst/>
            <a:ahLst/>
            <a:cxnLst/>
            <a:rect l="l" t="t" r="r" b="b"/>
            <a:pathLst>
              <a:path w="466724">
                <a:moveTo>
                  <a:pt x="0" y="0"/>
                </a:moveTo>
                <a:lnTo>
                  <a:pt x="466724" y="0"/>
                </a:lnTo>
              </a:path>
            </a:pathLst>
          </a:custGeom>
          <a:ln w="10248">
            <a:solidFill>
              <a:srgbClr val="1565BF"/>
            </a:solidFill>
          </a:ln>
        </p:spPr>
        <p:txBody>
          <a:bodyPr wrap="square" lIns="0" tIns="0" rIns="0" bIns="0" rtlCol="0">
            <a:noAutofit/>
          </a:bodyPr>
          <a:lstStyle/>
          <a:p>
            <a:endParaRPr sz="1721"/>
          </a:p>
        </p:txBody>
      </p:sp>
      <p:sp>
        <p:nvSpPr>
          <p:cNvPr id="275" name="object 275"/>
          <p:cNvSpPr/>
          <p:nvPr/>
        </p:nvSpPr>
        <p:spPr>
          <a:xfrm>
            <a:off x="8732218" y="1561440"/>
            <a:ext cx="422710" cy="888554"/>
          </a:xfrm>
          <a:custGeom>
            <a:avLst/>
            <a:gdLst/>
            <a:ahLst/>
            <a:cxnLst/>
            <a:rect l="l" t="t" r="r" b="b"/>
            <a:pathLst>
              <a:path w="466724" h="981074">
                <a:moveTo>
                  <a:pt x="0" y="0"/>
                </a:moveTo>
                <a:lnTo>
                  <a:pt x="466724" y="0"/>
                </a:lnTo>
                <a:lnTo>
                  <a:pt x="466724" y="981074"/>
                </a:lnTo>
                <a:lnTo>
                  <a:pt x="0" y="981074"/>
                </a:lnTo>
                <a:lnTo>
                  <a:pt x="0" y="0"/>
                </a:lnTo>
                <a:close/>
              </a:path>
            </a:pathLst>
          </a:custGeom>
          <a:solidFill>
            <a:srgbClr val="2E7D32"/>
          </a:solidFill>
        </p:spPr>
        <p:txBody>
          <a:bodyPr wrap="square" lIns="0" tIns="0" rIns="0" bIns="0" rtlCol="0">
            <a:noAutofit/>
          </a:bodyPr>
          <a:lstStyle/>
          <a:p>
            <a:endParaRPr sz="1721"/>
          </a:p>
        </p:txBody>
      </p:sp>
      <p:sp>
        <p:nvSpPr>
          <p:cNvPr id="276" name="object 276"/>
          <p:cNvSpPr/>
          <p:nvPr/>
        </p:nvSpPr>
        <p:spPr>
          <a:xfrm>
            <a:off x="9784681" y="1837496"/>
            <a:ext cx="422710" cy="612498"/>
          </a:xfrm>
          <a:custGeom>
            <a:avLst/>
            <a:gdLst/>
            <a:ahLst/>
            <a:cxnLst/>
            <a:rect l="l" t="t" r="r" b="b"/>
            <a:pathLst>
              <a:path w="466724" h="676274">
                <a:moveTo>
                  <a:pt x="0" y="0"/>
                </a:moveTo>
                <a:lnTo>
                  <a:pt x="466724" y="0"/>
                </a:lnTo>
                <a:lnTo>
                  <a:pt x="466724" y="676274"/>
                </a:lnTo>
                <a:lnTo>
                  <a:pt x="0" y="676274"/>
                </a:lnTo>
                <a:lnTo>
                  <a:pt x="0" y="0"/>
                </a:lnTo>
                <a:close/>
              </a:path>
            </a:pathLst>
          </a:custGeom>
          <a:solidFill>
            <a:srgbClr val="2E7D32"/>
          </a:solidFill>
        </p:spPr>
        <p:txBody>
          <a:bodyPr wrap="square" lIns="0" tIns="0" rIns="0" bIns="0" rtlCol="0">
            <a:noAutofit/>
          </a:bodyPr>
          <a:lstStyle/>
          <a:p>
            <a:endParaRPr sz="1721"/>
          </a:p>
        </p:txBody>
      </p:sp>
      <p:sp>
        <p:nvSpPr>
          <p:cNvPr id="277" name="object 277"/>
          <p:cNvSpPr/>
          <p:nvPr/>
        </p:nvSpPr>
        <p:spPr>
          <a:xfrm>
            <a:off x="10845771" y="1785735"/>
            <a:ext cx="414083" cy="664259"/>
          </a:xfrm>
          <a:custGeom>
            <a:avLst/>
            <a:gdLst/>
            <a:ahLst/>
            <a:cxnLst/>
            <a:rect l="l" t="t" r="r" b="b"/>
            <a:pathLst>
              <a:path w="457199" h="733424">
                <a:moveTo>
                  <a:pt x="0" y="0"/>
                </a:moveTo>
                <a:lnTo>
                  <a:pt x="457199" y="0"/>
                </a:lnTo>
                <a:lnTo>
                  <a:pt x="457199" y="733424"/>
                </a:lnTo>
                <a:lnTo>
                  <a:pt x="0" y="733424"/>
                </a:lnTo>
                <a:lnTo>
                  <a:pt x="0" y="0"/>
                </a:lnTo>
                <a:close/>
              </a:path>
            </a:pathLst>
          </a:custGeom>
          <a:solidFill>
            <a:srgbClr val="2E7D32"/>
          </a:solidFill>
        </p:spPr>
        <p:txBody>
          <a:bodyPr wrap="square" lIns="0" tIns="0" rIns="0" bIns="0" rtlCol="0">
            <a:noAutofit/>
          </a:bodyPr>
          <a:lstStyle/>
          <a:p>
            <a:endParaRPr sz="1721"/>
          </a:p>
        </p:txBody>
      </p:sp>
      <p:sp>
        <p:nvSpPr>
          <p:cNvPr id="278" name="object 278"/>
          <p:cNvSpPr/>
          <p:nvPr/>
        </p:nvSpPr>
        <p:spPr>
          <a:xfrm>
            <a:off x="8197360" y="2454309"/>
            <a:ext cx="3174642" cy="0"/>
          </a:xfrm>
          <a:custGeom>
            <a:avLst/>
            <a:gdLst/>
            <a:ahLst/>
            <a:cxnLst/>
            <a:rect l="l" t="t" r="r" b="b"/>
            <a:pathLst>
              <a:path w="3505199">
                <a:moveTo>
                  <a:pt x="3505199" y="0"/>
                </a:moveTo>
                <a:lnTo>
                  <a:pt x="0" y="0"/>
                </a:lnTo>
              </a:path>
              <a:path w="3505199">
                <a:moveTo>
                  <a:pt x="0" y="1"/>
                </a:moveTo>
                <a:lnTo>
                  <a:pt x="3505199" y="0"/>
                </a:lnTo>
              </a:path>
            </a:pathLst>
          </a:custGeom>
          <a:ln w="10794">
            <a:solidFill>
              <a:srgbClr val="000000"/>
            </a:solidFill>
          </a:ln>
        </p:spPr>
        <p:txBody>
          <a:bodyPr wrap="square" lIns="0" tIns="0" rIns="0" bIns="0" rtlCol="0">
            <a:noAutofit/>
          </a:bodyPr>
          <a:lstStyle/>
          <a:p>
            <a:endParaRPr sz="1721"/>
          </a:p>
        </p:txBody>
      </p:sp>
      <p:sp>
        <p:nvSpPr>
          <p:cNvPr id="279" name="object 279"/>
          <p:cNvSpPr/>
          <p:nvPr/>
        </p:nvSpPr>
        <p:spPr>
          <a:xfrm>
            <a:off x="8520863" y="2329221"/>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80" name="object 280"/>
          <p:cNvSpPr/>
          <p:nvPr/>
        </p:nvSpPr>
        <p:spPr>
          <a:xfrm>
            <a:off x="9573326" y="2340923"/>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81" name="object 281"/>
          <p:cNvSpPr/>
          <p:nvPr/>
        </p:nvSpPr>
        <p:spPr>
          <a:xfrm>
            <a:off x="10625789" y="2342656"/>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82" name="object 282"/>
          <p:cNvSpPr/>
          <p:nvPr/>
        </p:nvSpPr>
        <p:spPr>
          <a:xfrm>
            <a:off x="8392083" y="2247986"/>
            <a:ext cx="53053" cy="67579"/>
          </a:xfrm>
          <a:custGeom>
            <a:avLst/>
            <a:gdLst/>
            <a:ahLst/>
            <a:cxnLst/>
            <a:rect l="l" t="t" r="r" b="b"/>
            <a:pathLst>
              <a:path w="58577" h="74616">
                <a:moveTo>
                  <a:pt x="29237" y="74616"/>
                </a:moveTo>
                <a:lnTo>
                  <a:pt x="23576" y="74616"/>
                </a:lnTo>
                <a:lnTo>
                  <a:pt x="18528" y="73115"/>
                </a:lnTo>
                <a:lnTo>
                  <a:pt x="14094" y="70114"/>
                </a:lnTo>
                <a:lnTo>
                  <a:pt x="9660" y="67095"/>
                </a:lnTo>
                <a:lnTo>
                  <a:pt x="6198" y="62781"/>
                </a:lnTo>
                <a:lnTo>
                  <a:pt x="3709" y="57170"/>
                </a:lnTo>
                <a:lnTo>
                  <a:pt x="1236" y="51543"/>
                </a:lnTo>
                <a:lnTo>
                  <a:pt x="0" y="44918"/>
                </a:lnTo>
                <a:lnTo>
                  <a:pt x="0" y="37295"/>
                </a:lnTo>
                <a:lnTo>
                  <a:pt x="0" y="29689"/>
                </a:lnTo>
                <a:lnTo>
                  <a:pt x="1236" y="23073"/>
                </a:lnTo>
                <a:lnTo>
                  <a:pt x="3709" y="17445"/>
                </a:lnTo>
                <a:lnTo>
                  <a:pt x="6198" y="11817"/>
                </a:lnTo>
                <a:lnTo>
                  <a:pt x="9660" y="7503"/>
                </a:lnTo>
                <a:lnTo>
                  <a:pt x="14094" y="4502"/>
                </a:lnTo>
                <a:lnTo>
                  <a:pt x="18528" y="1500"/>
                </a:lnTo>
                <a:lnTo>
                  <a:pt x="23576" y="0"/>
                </a:lnTo>
                <a:lnTo>
                  <a:pt x="29237" y="0"/>
                </a:lnTo>
                <a:lnTo>
                  <a:pt x="34899" y="0"/>
                </a:lnTo>
                <a:lnTo>
                  <a:pt x="39947" y="1500"/>
                </a:lnTo>
                <a:lnTo>
                  <a:pt x="44381" y="4502"/>
                </a:lnTo>
                <a:lnTo>
                  <a:pt x="48814" y="7503"/>
                </a:lnTo>
                <a:lnTo>
                  <a:pt x="52285" y="11817"/>
                </a:lnTo>
                <a:lnTo>
                  <a:pt x="54792" y="17445"/>
                </a:lnTo>
                <a:lnTo>
                  <a:pt x="57315" y="23073"/>
                </a:lnTo>
                <a:lnTo>
                  <a:pt x="58577" y="29689"/>
                </a:lnTo>
                <a:lnTo>
                  <a:pt x="58577" y="37295"/>
                </a:lnTo>
                <a:lnTo>
                  <a:pt x="58577" y="44918"/>
                </a:lnTo>
                <a:lnTo>
                  <a:pt x="57315" y="51543"/>
                </a:lnTo>
                <a:lnTo>
                  <a:pt x="54792" y="57170"/>
                </a:lnTo>
                <a:lnTo>
                  <a:pt x="52285" y="62781"/>
                </a:lnTo>
                <a:lnTo>
                  <a:pt x="48814" y="67095"/>
                </a:lnTo>
                <a:lnTo>
                  <a:pt x="44381" y="70114"/>
                </a:lnTo>
                <a:lnTo>
                  <a:pt x="39947" y="73115"/>
                </a:lnTo>
                <a:lnTo>
                  <a:pt x="34899" y="74616"/>
                </a:lnTo>
                <a:lnTo>
                  <a:pt x="29237" y="74616"/>
                </a:lnTo>
                <a:close/>
              </a:path>
            </a:pathLst>
          </a:custGeom>
          <a:ln w="28574">
            <a:solidFill>
              <a:srgbClr val="FFFFFF"/>
            </a:solidFill>
          </a:ln>
        </p:spPr>
        <p:txBody>
          <a:bodyPr wrap="square" lIns="0" tIns="0" rIns="0" bIns="0" rtlCol="0">
            <a:noAutofit/>
          </a:bodyPr>
          <a:lstStyle/>
          <a:p>
            <a:endParaRPr sz="1721"/>
          </a:p>
        </p:txBody>
      </p:sp>
      <p:sp>
        <p:nvSpPr>
          <p:cNvPr id="283" name="object 283"/>
          <p:cNvSpPr/>
          <p:nvPr/>
        </p:nvSpPr>
        <p:spPr>
          <a:xfrm>
            <a:off x="8399010" y="2254264"/>
            <a:ext cx="39106" cy="55023"/>
          </a:xfrm>
          <a:custGeom>
            <a:avLst/>
            <a:gdLst/>
            <a:ahLst/>
            <a:cxnLst/>
            <a:rect l="l" t="t" r="r" b="b"/>
            <a:pathLst>
              <a:path w="43178" h="60752">
                <a:moveTo>
                  <a:pt x="21589" y="60752"/>
                </a:moveTo>
                <a:lnTo>
                  <a:pt x="25852" y="60752"/>
                </a:lnTo>
                <a:lnTo>
                  <a:pt x="29604" y="59566"/>
                </a:lnTo>
                <a:lnTo>
                  <a:pt x="32844" y="57196"/>
                </a:lnTo>
                <a:lnTo>
                  <a:pt x="36101" y="54826"/>
                </a:lnTo>
                <a:lnTo>
                  <a:pt x="38634" y="51372"/>
                </a:lnTo>
                <a:lnTo>
                  <a:pt x="40441" y="46836"/>
                </a:lnTo>
                <a:lnTo>
                  <a:pt x="42266" y="42283"/>
                </a:lnTo>
                <a:lnTo>
                  <a:pt x="43178" y="36792"/>
                </a:lnTo>
                <a:lnTo>
                  <a:pt x="43178" y="30363"/>
                </a:lnTo>
                <a:lnTo>
                  <a:pt x="43178" y="23951"/>
                </a:lnTo>
                <a:lnTo>
                  <a:pt x="42266" y="18477"/>
                </a:lnTo>
                <a:lnTo>
                  <a:pt x="40441" y="13941"/>
                </a:lnTo>
                <a:lnTo>
                  <a:pt x="38634" y="9387"/>
                </a:lnTo>
                <a:lnTo>
                  <a:pt x="36101" y="5926"/>
                </a:lnTo>
                <a:lnTo>
                  <a:pt x="32844" y="3555"/>
                </a:lnTo>
                <a:lnTo>
                  <a:pt x="29604" y="1185"/>
                </a:lnTo>
                <a:lnTo>
                  <a:pt x="25852" y="0"/>
                </a:lnTo>
                <a:lnTo>
                  <a:pt x="21589" y="0"/>
                </a:lnTo>
                <a:lnTo>
                  <a:pt x="17326" y="0"/>
                </a:lnTo>
                <a:lnTo>
                  <a:pt x="13565" y="1185"/>
                </a:lnTo>
                <a:lnTo>
                  <a:pt x="10308" y="3555"/>
                </a:lnTo>
                <a:lnTo>
                  <a:pt x="7068" y="5926"/>
                </a:lnTo>
                <a:lnTo>
                  <a:pt x="4536" y="9387"/>
                </a:lnTo>
                <a:lnTo>
                  <a:pt x="2711" y="13941"/>
                </a:lnTo>
                <a:lnTo>
                  <a:pt x="903" y="18477"/>
                </a:lnTo>
                <a:lnTo>
                  <a:pt x="0" y="23951"/>
                </a:lnTo>
                <a:lnTo>
                  <a:pt x="0" y="30363"/>
                </a:lnTo>
                <a:lnTo>
                  <a:pt x="0" y="36792"/>
                </a:lnTo>
                <a:lnTo>
                  <a:pt x="903" y="42283"/>
                </a:lnTo>
                <a:lnTo>
                  <a:pt x="2711" y="46836"/>
                </a:lnTo>
                <a:lnTo>
                  <a:pt x="4536" y="51372"/>
                </a:lnTo>
                <a:lnTo>
                  <a:pt x="7068" y="54826"/>
                </a:lnTo>
                <a:lnTo>
                  <a:pt x="10308" y="57196"/>
                </a:lnTo>
                <a:lnTo>
                  <a:pt x="13565" y="59566"/>
                </a:lnTo>
                <a:lnTo>
                  <a:pt x="17326" y="60752"/>
                </a:lnTo>
                <a:lnTo>
                  <a:pt x="21589" y="60752"/>
                </a:lnTo>
                <a:close/>
              </a:path>
            </a:pathLst>
          </a:custGeom>
          <a:ln w="28574">
            <a:solidFill>
              <a:srgbClr val="FFFFFF"/>
            </a:solidFill>
          </a:ln>
        </p:spPr>
        <p:txBody>
          <a:bodyPr wrap="square" lIns="0" tIns="0" rIns="0" bIns="0" rtlCol="0">
            <a:noAutofit/>
          </a:bodyPr>
          <a:lstStyle/>
          <a:p>
            <a:endParaRPr sz="1721"/>
          </a:p>
        </p:txBody>
      </p:sp>
      <p:sp>
        <p:nvSpPr>
          <p:cNvPr id="284" name="object 284"/>
          <p:cNvSpPr/>
          <p:nvPr/>
        </p:nvSpPr>
        <p:spPr>
          <a:xfrm>
            <a:off x="8452563" y="2305117"/>
            <a:ext cx="10147" cy="10332"/>
          </a:xfrm>
          <a:custGeom>
            <a:avLst/>
            <a:gdLst/>
            <a:ahLst/>
            <a:cxnLst/>
            <a:rect l="l" t="t" r="r" b="b"/>
            <a:pathLst>
              <a:path w="11203" h="11408">
                <a:moveTo>
                  <a:pt x="5550" y="11408"/>
                </a:moveTo>
                <a:lnTo>
                  <a:pt x="4016" y="11408"/>
                </a:lnTo>
                <a:lnTo>
                  <a:pt x="2702" y="10854"/>
                </a:lnTo>
                <a:lnTo>
                  <a:pt x="1611" y="9745"/>
                </a:lnTo>
                <a:lnTo>
                  <a:pt x="537" y="8620"/>
                </a:lnTo>
                <a:lnTo>
                  <a:pt x="0" y="7256"/>
                </a:lnTo>
                <a:lnTo>
                  <a:pt x="0" y="5653"/>
                </a:lnTo>
                <a:lnTo>
                  <a:pt x="0" y="4050"/>
                </a:lnTo>
                <a:lnTo>
                  <a:pt x="537" y="2711"/>
                </a:lnTo>
                <a:lnTo>
                  <a:pt x="1611" y="1637"/>
                </a:lnTo>
                <a:lnTo>
                  <a:pt x="2702"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285" name="object 285"/>
          <p:cNvSpPr/>
          <p:nvPr/>
        </p:nvSpPr>
        <p:spPr>
          <a:xfrm>
            <a:off x="8466503" y="2247986"/>
            <a:ext cx="48581" cy="67000"/>
          </a:xfrm>
          <a:custGeom>
            <a:avLst/>
            <a:gdLst/>
            <a:ahLst/>
            <a:cxnLst/>
            <a:rect l="l" t="t" r="r" b="b"/>
            <a:pathLst>
              <a:path w="53640" h="73976">
                <a:moveTo>
                  <a:pt x="53640" y="67274"/>
                </a:moveTo>
                <a:lnTo>
                  <a:pt x="53640" y="73976"/>
                </a:lnTo>
                <a:lnTo>
                  <a:pt x="2199" y="73976"/>
                </a:lnTo>
                <a:lnTo>
                  <a:pt x="2199" y="68630"/>
                </a:lnTo>
                <a:lnTo>
                  <a:pt x="32691" y="38779"/>
                </a:lnTo>
                <a:lnTo>
                  <a:pt x="36528" y="35010"/>
                </a:lnTo>
                <a:lnTo>
                  <a:pt x="39128" y="31744"/>
                </a:lnTo>
                <a:lnTo>
                  <a:pt x="40492" y="28981"/>
                </a:lnTo>
                <a:lnTo>
                  <a:pt x="41857" y="26219"/>
                </a:lnTo>
                <a:lnTo>
                  <a:pt x="42539" y="23439"/>
                </a:lnTo>
                <a:lnTo>
                  <a:pt x="42539" y="20642"/>
                </a:lnTo>
                <a:lnTo>
                  <a:pt x="42539" y="16311"/>
                </a:lnTo>
                <a:lnTo>
                  <a:pt x="41055" y="12943"/>
                </a:lnTo>
                <a:lnTo>
                  <a:pt x="38088" y="10538"/>
                </a:lnTo>
                <a:lnTo>
                  <a:pt x="35121" y="8134"/>
                </a:lnTo>
                <a:lnTo>
                  <a:pt x="30874" y="6932"/>
                </a:lnTo>
                <a:lnTo>
                  <a:pt x="25349" y="6932"/>
                </a:lnTo>
                <a:lnTo>
                  <a:pt x="16754" y="6932"/>
                </a:lnTo>
                <a:lnTo>
                  <a:pt x="10086" y="9652"/>
                </a:lnTo>
                <a:lnTo>
                  <a:pt x="5346" y="15092"/>
                </a:lnTo>
                <a:lnTo>
                  <a:pt x="0" y="10487"/>
                </a:lnTo>
                <a:lnTo>
                  <a:pt x="2864" y="7128"/>
                </a:lnTo>
                <a:lnTo>
                  <a:pt x="6514" y="4544"/>
                </a:lnTo>
                <a:lnTo>
                  <a:pt x="10948" y="2737"/>
                </a:lnTo>
                <a:lnTo>
                  <a:pt x="15381" y="912"/>
                </a:lnTo>
                <a:lnTo>
                  <a:pt x="20395" y="0"/>
                </a:lnTo>
                <a:lnTo>
                  <a:pt x="25989" y="0"/>
                </a:lnTo>
                <a:lnTo>
                  <a:pt x="33458" y="0"/>
                </a:lnTo>
                <a:lnTo>
                  <a:pt x="39375" y="1765"/>
                </a:lnTo>
                <a:lnTo>
                  <a:pt x="43741" y="5295"/>
                </a:lnTo>
                <a:lnTo>
                  <a:pt x="48107" y="8825"/>
                </a:lnTo>
                <a:lnTo>
                  <a:pt x="50289" y="13659"/>
                </a:lnTo>
                <a:lnTo>
                  <a:pt x="50289" y="19798"/>
                </a:lnTo>
                <a:lnTo>
                  <a:pt x="50289" y="23584"/>
                </a:lnTo>
                <a:lnTo>
                  <a:pt x="49445" y="27225"/>
                </a:lnTo>
                <a:lnTo>
                  <a:pt x="47757" y="30721"/>
                </a:lnTo>
                <a:lnTo>
                  <a:pt x="46086" y="34200"/>
                </a:lnTo>
                <a:lnTo>
                  <a:pt x="42914" y="38207"/>
                </a:lnTo>
                <a:lnTo>
                  <a:pt x="38241" y="42743"/>
                </a:lnTo>
                <a:lnTo>
                  <a:pt x="13301" y="67274"/>
                </a:lnTo>
                <a:lnTo>
                  <a:pt x="53640" y="67274"/>
                </a:lnTo>
                <a:close/>
              </a:path>
            </a:pathLst>
          </a:custGeom>
          <a:ln w="28574">
            <a:solidFill>
              <a:srgbClr val="FFFFFF"/>
            </a:solidFill>
          </a:ln>
        </p:spPr>
        <p:txBody>
          <a:bodyPr wrap="square" lIns="0" tIns="0" rIns="0" bIns="0" rtlCol="0">
            <a:noAutofit/>
          </a:bodyPr>
          <a:lstStyle/>
          <a:p>
            <a:endParaRPr sz="1721"/>
          </a:p>
        </p:txBody>
      </p:sp>
      <p:sp>
        <p:nvSpPr>
          <p:cNvPr id="286" name="object 286"/>
          <p:cNvSpPr/>
          <p:nvPr/>
        </p:nvSpPr>
        <p:spPr>
          <a:xfrm>
            <a:off x="8518634" y="2248565"/>
            <a:ext cx="47933" cy="67000"/>
          </a:xfrm>
          <a:custGeom>
            <a:avLst/>
            <a:gdLst/>
            <a:ahLst/>
            <a:cxnLst/>
            <a:rect l="l" t="t" r="r" b="b"/>
            <a:pathLst>
              <a:path w="52924" h="73976">
                <a:moveTo>
                  <a:pt x="22433" y="30056"/>
                </a:moveTo>
                <a:lnTo>
                  <a:pt x="33040" y="30056"/>
                </a:lnTo>
                <a:lnTo>
                  <a:pt x="40774" y="31966"/>
                </a:lnTo>
                <a:lnTo>
                  <a:pt x="45634" y="35786"/>
                </a:lnTo>
                <a:lnTo>
                  <a:pt x="50494" y="39589"/>
                </a:lnTo>
                <a:lnTo>
                  <a:pt x="52924" y="44909"/>
                </a:lnTo>
                <a:lnTo>
                  <a:pt x="52924" y="51747"/>
                </a:lnTo>
                <a:lnTo>
                  <a:pt x="52924" y="56011"/>
                </a:lnTo>
                <a:lnTo>
                  <a:pt x="51927" y="59822"/>
                </a:lnTo>
                <a:lnTo>
                  <a:pt x="49931" y="63182"/>
                </a:lnTo>
                <a:lnTo>
                  <a:pt x="47936" y="66524"/>
                </a:lnTo>
                <a:lnTo>
                  <a:pt x="44943" y="69159"/>
                </a:lnTo>
                <a:lnTo>
                  <a:pt x="40953" y="71086"/>
                </a:lnTo>
                <a:lnTo>
                  <a:pt x="36979" y="73013"/>
                </a:lnTo>
                <a:lnTo>
                  <a:pt x="32094" y="73976"/>
                </a:lnTo>
                <a:lnTo>
                  <a:pt x="26296" y="73976"/>
                </a:lnTo>
                <a:lnTo>
                  <a:pt x="21060" y="73976"/>
                </a:lnTo>
                <a:lnTo>
                  <a:pt x="16081" y="73124"/>
                </a:lnTo>
                <a:lnTo>
                  <a:pt x="11357" y="71418"/>
                </a:lnTo>
                <a:lnTo>
                  <a:pt x="6650" y="69696"/>
                </a:lnTo>
                <a:lnTo>
                  <a:pt x="2864" y="67402"/>
                </a:lnTo>
                <a:lnTo>
                  <a:pt x="0" y="64537"/>
                </a:lnTo>
                <a:lnTo>
                  <a:pt x="3657" y="58552"/>
                </a:lnTo>
                <a:lnTo>
                  <a:pt x="6113" y="61076"/>
                </a:lnTo>
                <a:lnTo>
                  <a:pt x="9328" y="63122"/>
                </a:lnTo>
                <a:lnTo>
                  <a:pt x="13301" y="64691"/>
                </a:lnTo>
                <a:lnTo>
                  <a:pt x="17291" y="66260"/>
                </a:lnTo>
                <a:lnTo>
                  <a:pt x="21589" y="67044"/>
                </a:lnTo>
                <a:lnTo>
                  <a:pt x="26193" y="67044"/>
                </a:lnTo>
                <a:lnTo>
                  <a:pt x="32264" y="67044"/>
                </a:lnTo>
                <a:lnTo>
                  <a:pt x="36962" y="65689"/>
                </a:lnTo>
                <a:lnTo>
                  <a:pt x="40288" y="62977"/>
                </a:lnTo>
                <a:lnTo>
                  <a:pt x="43613" y="60249"/>
                </a:lnTo>
                <a:lnTo>
                  <a:pt x="45276" y="56616"/>
                </a:lnTo>
                <a:lnTo>
                  <a:pt x="45276" y="52080"/>
                </a:lnTo>
                <a:lnTo>
                  <a:pt x="45276" y="47049"/>
                </a:lnTo>
                <a:lnTo>
                  <a:pt x="43400" y="43238"/>
                </a:lnTo>
                <a:lnTo>
                  <a:pt x="39648" y="40646"/>
                </a:lnTo>
                <a:lnTo>
                  <a:pt x="35914" y="38054"/>
                </a:lnTo>
                <a:lnTo>
                  <a:pt x="29612" y="36758"/>
                </a:lnTo>
                <a:lnTo>
                  <a:pt x="20745" y="36758"/>
                </a:lnTo>
                <a:lnTo>
                  <a:pt x="5141" y="36758"/>
                </a:lnTo>
                <a:lnTo>
                  <a:pt x="8901" y="0"/>
                </a:lnTo>
                <a:lnTo>
                  <a:pt x="49036" y="0"/>
                </a:lnTo>
                <a:lnTo>
                  <a:pt x="49036" y="6701"/>
                </a:lnTo>
                <a:lnTo>
                  <a:pt x="15501" y="6701"/>
                </a:lnTo>
                <a:lnTo>
                  <a:pt x="12994" y="30056"/>
                </a:lnTo>
                <a:lnTo>
                  <a:pt x="22433" y="30056"/>
                </a:lnTo>
                <a:close/>
              </a:path>
            </a:pathLst>
          </a:custGeom>
          <a:ln w="28574">
            <a:solidFill>
              <a:srgbClr val="FFFFFF"/>
            </a:solidFill>
          </a:ln>
        </p:spPr>
        <p:txBody>
          <a:bodyPr wrap="square" lIns="0" tIns="0" rIns="0" bIns="0" rtlCol="0">
            <a:noAutofit/>
          </a:bodyPr>
          <a:lstStyle/>
          <a:p>
            <a:endParaRPr sz="1721"/>
          </a:p>
        </p:txBody>
      </p:sp>
      <p:sp>
        <p:nvSpPr>
          <p:cNvPr id="287" name="object 287"/>
          <p:cNvSpPr/>
          <p:nvPr/>
        </p:nvSpPr>
        <p:spPr>
          <a:xfrm>
            <a:off x="8572294" y="2248080"/>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288" name="object 288"/>
          <p:cNvSpPr/>
          <p:nvPr/>
        </p:nvSpPr>
        <p:spPr>
          <a:xfrm>
            <a:off x="8582164" y="2248566"/>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289" name="object 289"/>
          <p:cNvSpPr/>
          <p:nvPr/>
        </p:nvSpPr>
        <p:spPr>
          <a:xfrm>
            <a:off x="8577044" y="2252365"/>
            <a:ext cx="20503" cy="27500"/>
          </a:xfrm>
          <a:custGeom>
            <a:avLst/>
            <a:gdLst/>
            <a:ahLst/>
            <a:cxnLst/>
            <a:rect l="l" t="t" r="r" b="b"/>
            <a:pathLst>
              <a:path w="22638" h="30363">
                <a:moveTo>
                  <a:pt x="11306" y="30363"/>
                </a:moveTo>
                <a:lnTo>
                  <a:pt x="14733" y="30363"/>
                </a:lnTo>
                <a:lnTo>
                  <a:pt x="17479" y="29024"/>
                </a:lnTo>
                <a:lnTo>
                  <a:pt x="19542" y="26347"/>
                </a:lnTo>
                <a:lnTo>
                  <a:pt x="21606" y="23652"/>
                </a:lnTo>
                <a:lnTo>
                  <a:pt x="22638" y="19935"/>
                </a:lnTo>
                <a:lnTo>
                  <a:pt x="22638" y="15194"/>
                </a:lnTo>
                <a:lnTo>
                  <a:pt x="22638" y="10436"/>
                </a:lnTo>
                <a:lnTo>
                  <a:pt x="21606" y="6718"/>
                </a:lnTo>
                <a:lnTo>
                  <a:pt x="19542" y="4041"/>
                </a:lnTo>
                <a:lnTo>
                  <a:pt x="17479" y="1347"/>
                </a:lnTo>
                <a:lnTo>
                  <a:pt x="14733"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290" name="object 290"/>
          <p:cNvSpPr/>
          <p:nvPr/>
        </p:nvSpPr>
        <p:spPr>
          <a:xfrm>
            <a:off x="8613001" y="2279402"/>
            <a:ext cx="30001" cy="36048"/>
          </a:xfrm>
          <a:custGeom>
            <a:avLst/>
            <a:gdLst/>
            <a:ahLst/>
            <a:cxnLst/>
            <a:rect l="l" t="t" r="r" b="b"/>
            <a:pathLst>
              <a:path w="33125" h="39802">
                <a:moveTo>
                  <a:pt x="16550" y="39802"/>
                </a:moveTo>
                <a:lnTo>
                  <a:pt x="11672" y="39802"/>
                </a:lnTo>
                <a:lnTo>
                  <a:pt x="7691" y="37968"/>
                </a:lnTo>
                <a:lnTo>
                  <a:pt x="4604" y="34302"/>
                </a:lnTo>
                <a:lnTo>
                  <a:pt x="1534" y="30636"/>
                </a:lnTo>
                <a:lnTo>
                  <a:pt x="0" y="25835"/>
                </a:lnTo>
                <a:lnTo>
                  <a:pt x="0" y="19901"/>
                </a:lnTo>
                <a:lnTo>
                  <a:pt x="0" y="13966"/>
                </a:lnTo>
                <a:lnTo>
                  <a:pt x="1534" y="9166"/>
                </a:lnTo>
                <a:lnTo>
                  <a:pt x="4604" y="5499"/>
                </a:lnTo>
                <a:lnTo>
                  <a:pt x="7691"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8"/>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291" name="object 291"/>
          <p:cNvSpPr/>
          <p:nvPr/>
        </p:nvSpPr>
        <p:spPr>
          <a:xfrm>
            <a:off x="8617750" y="2283664"/>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6"/>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292" name="object 292"/>
          <p:cNvSpPr/>
          <p:nvPr/>
        </p:nvSpPr>
        <p:spPr>
          <a:xfrm>
            <a:off x="9453173" y="2259689"/>
            <a:ext cx="53053" cy="67579"/>
          </a:xfrm>
          <a:custGeom>
            <a:avLst/>
            <a:gdLst/>
            <a:ahLst/>
            <a:cxnLst/>
            <a:rect l="l" t="t" r="r" b="b"/>
            <a:pathLst>
              <a:path w="58577" h="74616">
                <a:moveTo>
                  <a:pt x="29237" y="74616"/>
                </a:moveTo>
                <a:lnTo>
                  <a:pt x="23576" y="74616"/>
                </a:lnTo>
                <a:lnTo>
                  <a:pt x="18528" y="73115"/>
                </a:lnTo>
                <a:lnTo>
                  <a:pt x="14094" y="70114"/>
                </a:lnTo>
                <a:lnTo>
                  <a:pt x="9660" y="67095"/>
                </a:lnTo>
                <a:lnTo>
                  <a:pt x="6198" y="62781"/>
                </a:lnTo>
                <a:lnTo>
                  <a:pt x="3709" y="57170"/>
                </a:lnTo>
                <a:lnTo>
                  <a:pt x="1236" y="51543"/>
                </a:lnTo>
                <a:lnTo>
                  <a:pt x="0" y="44918"/>
                </a:lnTo>
                <a:lnTo>
                  <a:pt x="0" y="37295"/>
                </a:lnTo>
                <a:lnTo>
                  <a:pt x="0" y="29689"/>
                </a:lnTo>
                <a:lnTo>
                  <a:pt x="1236" y="23073"/>
                </a:lnTo>
                <a:lnTo>
                  <a:pt x="3709" y="17445"/>
                </a:lnTo>
                <a:lnTo>
                  <a:pt x="6198" y="11817"/>
                </a:lnTo>
                <a:lnTo>
                  <a:pt x="9660" y="7503"/>
                </a:lnTo>
                <a:lnTo>
                  <a:pt x="14094" y="4502"/>
                </a:lnTo>
                <a:lnTo>
                  <a:pt x="18528" y="1500"/>
                </a:lnTo>
                <a:lnTo>
                  <a:pt x="23576" y="0"/>
                </a:lnTo>
                <a:lnTo>
                  <a:pt x="29237" y="0"/>
                </a:lnTo>
                <a:lnTo>
                  <a:pt x="34899" y="0"/>
                </a:lnTo>
                <a:lnTo>
                  <a:pt x="39947" y="1500"/>
                </a:lnTo>
                <a:lnTo>
                  <a:pt x="44381" y="4502"/>
                </a:lnTo>
                <a:lnTo>
                  <a:pt x="48814" y="7503"/>
                </a:lnTo>
                <a:lnTo>
                  <a:pt x="52285" y="11817"/>
                </a:lnTo>
                <a:lnTo>
                  <a:pt x="54791" y="17445"/>
                </a:lnTo>
                <a:lnTo>
                  <a:pt x="57315" y="23073"/>
                </a:lnTo>
                <a:lnTo>
                  <a:pt x="58577" y="29689"/>
                </a:lnTo>
                <a:lnTo>
                  <a:pt x="58577" y="37295"/>
                </a:lnTo>
                <a:lnTo>
                  <a:pt x="58577" y="44918"/>
                </a:lnTo>
                <a:lnTo>
                  <a:pt x="57315" y="51543"/>
                </a:lnTo>
                <a:lnTo>
                  <a:pt x="54791" y="57170"/>
                </a:lnTo>
                <a:lnTo>
                  <a:pt x="52285" y="62781"/>
                </a:lnTo>
                <a:lnTo>
                  <a:pt x="48814" y="67095"/>
                </a:lnTo>
                <a:lnTo>
                  <a:pt x="44381" y="70114"/>
                </a:lnTo>
                <a:lnTo>
                  <a:pt x="39947" y="73115"/>
                </a:lnTo>
                <a:lnTo>
                  <a:pt x="34899" y="74616"/>
                </a:lnTo>
                <a:lnTo>
                  <a:pt x="29237" y="74616"/>
                </a:lnTo>
                <a:close/>
              </a:path>
            </a:pathLst>
          </a:custGeom>
          <a:ln w="28574">
            <a:solidFill>
              <a:srgbClr val="FFFFFF"/>
            </a:solidFill>
          </a:ln>
        </p:spPr>
        <p:txBody>
          <a:bodyPr wrap="square" lIns="0" tIns="0" rIns="0" bIns="0" rtlCol="0">
            <a:noAutofit/>
          </a:bodyPr>
          <a:lstStyle/>
          <a:p>
            <a:endParaRPr sz="1721"/>
          </a:p>
        </p:txBody>
      </p:sp>
      <p:sp>
        <p:nvSpPr>
          <p:cNvPr id="293" name="object 293"/>
          <p:cNvSpPr/>
          <p:nvPr/>
        </p:nvSpPr>
        <p:spPr>
          <a:xfrm>
            <a:off x="9460100" y="2265967"/>
            <a:ext cx="39106" cy="55023"/>
          </a:xfrm>
          <a:custGeom>
            <a:avLst/>
            <a:gdLst/>
            <a:ahLst/>
            <a:cxnLst/>
            <a:rect l="l" t="t" r="r" b="b"/>
            <a:pathLst>
              <a:path w="43178" h="60752">
                <a:moveTo>
                  <a:pt x="21589" y="60752"/>
                </a:moveTo>
                <a:lnTo>
                  <a:pt x="25852" y="60752"/>
                </a:lnTo>
                <a:lnTo>
                  <a:pt x="29604" y="59566"/>
                </a:lnTo>
                <a:lnTo>
                  <a:pt x="32844" y="57196"/>
                </a:lnTo>
                <a:lnTo>
                  <a:pt x="36101" y="54826"/>
                </a:lnTo>
                <a:lnTo>
                  <a:pt x="38634" y="51372"/>
                </a:lnTo>
                <a:lnTo>
                  <a:pt x="40441" y="46836"/>
                </a:lnTo>
                <a:lnTo>
                  <a:pt x="42266" y="42283"/>
                </a:lnTo>
                <a:lnTo>
                  <a:pt x="43178" y="36792"/>
                </a:lnTo>
                <a:lnTo>
                  <a:pt x="43178" y="30363"/>
                </a:lnTo>
                <a:lnTo>
                  <a:pt x="43178" y="23951"/>
                </a:lnTo>
                <a:lnTo>
                  <a:pt x="42266" y="18477"/>
                </a:lnTo>
                <a:lnTo>
                  <a:pt x="40441" y="13941"/>
                </a:lnTo>
                <a:lnTo>
                  <a:pt x="38634" y="9387"/>
                </a:lnTo>
                <a:lnTo>
                  <a:pt x="36101" y="5926"/>
                </a:lnTo>
                <a:lnTo>
                  <a:pt x="32844" y="3555"/>
                </a:lnTo>
                <a:lnTo>
                  <a:pt x="29604" y="1185"/>
                </a:lnTo>
                <a:lnTo>
                  <a:pt x="25852" y="0"/>
                </a:lnTo>
                <a:lnTo>
                  <a:pt x="21589" y="0"/>
                </a:lnTo>
                <a:lnTo>
                  <a:pt x="17326" y="0"/>
                </a:lnTo>
                <a:lnTo>
                  <a:pt x="13565" y="1185"/>
                </a:lnTo>
                <a:lnTo>
                  <a:pt x="10308" y="3555"/>
                </a:lnTo>
                <a:lnTo>
                  <a:pt x="7068" y="5926"/>
                </a:lnTo>
                <a:lnTo>
                  <a:pt x="4536" y="9387"/>
                </a:lnTo>
                <a:lnTo>
                  <a:pt x="2711" y="13941"/>
                </a:lnTo>
                <a:lnTo>
                  <a:pt x="903" y="18477"/>
                </a:lnTo>
                <a:lnTo>
                  <a:pt x="0" y="23951"/>
                </a:lnTo>
                <a:lnTo>
                  <a:pt x="0" y="30363"/>
                </a:lnTo>
                <a:lnTo>
                  <a:pt x="0" y="36792"/>
                </a:lnTo>
                <a:lnTo>
                  <a:pt x="903" y="42283"/>
                </a:lnTo>
                <a:lnTo>
                  <a:pt x="2711" y="46836"/>
                </a:lnTo>
                <a:lnTo>
                  <a:pt x="4536" y="51372"/>
                </a:lnTo>
                <a:lnTo>
                  <a:pt x="7068" y="54826"/>
                </a:lnTo>
                <a:lnTo>
                  <a:pt x="10308" y="57196"/>
                </a:lnTo>
                <a:lnTo>
                  <a:pt x="13565" y="59566"/>
                </a:lnTo>
                <a:lnTo>
                  <a:pt x="17326" y="60752"/>
                </a:lnTo>
                <a:lnTo>
                  <a:pt x="21589" y="60752"/>
                </a:lnTo>
                <a:close/>
              </a:path>
            </a:pathLst>
          </a:custGeom>
          <a:ln w="28574">
            <a:solidFill>
              <a:srgbClr val="FFFFFF"/>
            </a:solidFill>
          </a:ln>
        </p:spPr>
        <p:txBody>
          <a:bodyPr wrap="square" lIns="0" tIns="0" rIns="0" bIns="0" rtlCol="0">
            <a:noAutofit/>
          </a:bodyPr>
          <a:lstStyle/>
          <a:p>
            <a:endParaRPr sz="1721"/>
          </a:p>
        </p:txBody>
      </p:sp>
      <p:sp>
        <p:nvSpPr>
          <p:cNvPr id="294" name="object 294"/>
          <p:cNvSpPr/>
          <p:nvPr/>
        </p:nvSpPr>
        <p:spPr>
          <a:xfrm>
            <a:off x="9513653" y="2316820"/>
            <a:ext cx="10147" cy="10332"/>
          </a:xfrm>
          <a:custGeom>
            <a:avLst/>
            <a:gdLst/>
            <a:ahLst/>
            <a:cxnLst/>
            <a:rect l="l" t="t" r="r" b="b"/>
            <a:pathLst>
              <a:path w="11203" h="11408">
                <a:moveTo>
                  <a:pt x="5550" y="11408"/>
                </a:moveTo>
                <a:lnTo>
                  <a:pt x="4016" y="11408"/>
                </a:lnTo>
                <a:lnTo>
                  <a:pt x="2702" y="10854"/>
                </a:lnTo>
                <a:lnTo>
                  <a:pt x="1611" y="9745"/>
                </a:lnTo>
                <a:lnTo>
                  <a:pt x="537" y="8620"/>
                </a:lnTo>
                <a:lnTo>
                  <a:pt x="0" y="7256"/>
                </a:lnTo>
                <a:lnTo>
                  <a:pt x="0" y="5653"/>
                </a:lnTo>
                <a:lnTo>
                  <a:pt x="0" y="4050"/>
                </a:lnTo>
                <a:lnTo>
                  <a:pt x="537" y="2711"/>
                </a:lnTo>
                <a:lnTo>
                  <a:pt x="1611" y="1637"/>
                </a:lnTo>
                <a:lnTo>
                  <a:pt x="2702"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295" name="object 295"/>
          <p:cNvSpPr/>
          <p:nvPr/>
        </p:nvSpPr>
        <p:spPr>
          <a:xfrm>
            <a:off x="9526737" y="2260268"/>
            <a:ext cx="22495" cy="66421"/>
          </a:xfrm>
          <a:custGeom>
            <a:avLst/>
            <a:gdLst/>
            <a:ahLst/>
            <a:cxnLst/>
            <a:rect l="l" t="t" r="r" b="b"/>
            <a:pathLst>
              <a:path w="24837" h="73337">
                <a:moveTo>
                  <a:pt x="24837" y="0"/>
                </a:moveTo>
                <a:lnTo>
                  <a:pt x="24837" y="73337"/>
                </a:lnTo>
                <a:lnTo>
                  <a:pt x="17291" y="73337"/>
                </a:lnTo>
                <a:lnTo>
                  <a:pt x="17291" y="6701"/>
                </a:lnTo>
                <a:lnTo>
                  <a:pt x="0" y="6701"/>
                </a:lnTo>
                <a:lnTo>
                  <a:pt x="0" y="0"/>
                </a:lnTo>
                <a:lnTo>
                  <a:pt x="24837" y="0"/>
                </a:lnTo>
                <a:close/>
              </a:path>
            </a:pathLst>
          </a:custGeom>
          <a:ln w="28574">
            <a:solidFill>
              <a:srgbClr val="FFFFFF"/>
            </a:solidFill>
          </a:ln>
        </p:spPr>
        <p:txBody>
          <a:bodyPr wrap="square" lIns="0" tIns="0" rIns="0" bIns="0" rtlCol="0">
            <a:noAutofit/>
          </a:bodyPr>
          <a:lstStyle/>
          <a:p>
            <a:endParaRPr sz="1721"/>
          </a:p>
        </p:txBody>
      </p:sp>
      <p:sp>
        <p:nvSpPr>
          <p:cNvPr id="296" name="object 296"/>
          <p:cNvSpPr/>
          <p:nvPr/>
        </p:nvSpPr>
        <p:spPr>
          <a:xfrm>
            <a:off x="9561244" y="2260267"/>
            <a:ext cx="48003" cy="67000"/>
          </a:xfrm>
          <a:custGeom>
            <a:avLst/>
            <a:gdLst/>
            <a:ahLst/>
            <a:cxnLst/>
            <a:rect l="l" t="t" r="r" b="b"/>
            <a:pathLst>
              <a:path w="53001" h="73976">
                <a:moveTo>
                  <a:pt x="29442" y="31437"/>
                </a:moveTo>
                <a:lnTo>
                  <a:pt x="37116" y="31846"/>
                </a:lnTo>
                <a:lnTo>
                  <a:pt x="42957" y="33918"/>
                </a:lnTo>
                <a:lnTo>
                  <a:pt x="46964" y="37653"/>
                </a:lnTo>
                <a:lnTo>
                  <a:pt x="50989" y="41388"/>
                </a:lnTo>
                <a:lnTo>
                  <a:pt x="53001" y="46265"/>
                </a:lnTo>
                <a:lnTo>
                  <a:pt x="53001" y="52285"/>
                </a:lnTo>
                <a:lnTo>
                  <a:pt x="53001" y="56463"/>
                </a:lnTo>
                <a:lnTo>
                  <a:pt x="51986" y="60180"/>
                </a:lnTo>
                <a:lnTo>
                  <a:pt x="49957" y="63437"/>
                </a:lnTo>
                <a:lnTo>
                  <a:pt x="47945" y="66678"/>
                </a:lnTo>
                <a:lnTo>
                  <a:pt x="44943" y="69244"/>
                </a:lnTo>
                <a:lnTo>
                  <a:pt x="40953" y="71137"/>
                </a:lnTo>
                <a:lnTo>
                  <a:pt x="36979" y="73030"/>
                </a:lnTo>
                <a:lnTo>
                  <a:pt x="32128" y="73976"/>
                </a:lnTo>
                <a:lnTo>
                  <a:pt x="26398" y="73976"/>
                </a:lnTo>
                <a:lnTo>
                  <a:pt x="21094" y="73976"/>
                </a:lnTo>
                <a:lnTo>
                  <a:pt x="16081" y="73124"/>
                </a:lnTo>
                <a:lnTo>
                  <a:pt x="11357" y="71418"/>
                </a:lnTo>
                <a:lnTo>
                  <a:pt x="6650" y="69696"/>
                </a:lnTo>
                <a:lnTo>
                  <a:pt x="2864" y="67402"/>
                </a:lnTo>
                <a:lnTo>
                  <a:pt x="0" y="64537"/>
                </a:lnTo>
                <a:lnTo>
                  <a:pt x="3657" y="58552"/>
                </a:lnTo>
                <a:lnTo>
                  <a:pt x="6113" y="61076"/>
                </a:lnTo>
                <a:lnTo>
                  <a:pt x="9362" y="63122"/>
                </a:lnTo>
                <a:lnTo>
                  <a:pt x="13403" y="64691"/>
                </a:lnTo>
                <a:lnTo>
                  <a:pt x="17462" y="66260"/>
                </a:lnTo>
                <a:lnTo>
                  <a:pt x="21793" y="67044"/>
                </a:lnTo>
                <a:lnTo>
                  <a:pt x="26398" y="67044"/>
                </a:lnTo>
                <a:lnTo>
                  <a:pt x="32401" y="67044"/>
                </a:lnTo>
                <a:lnTo>
                  <a:pt x="37039" y="65740"/>
                </a:lnTo>
                <a:lnTo>
                  <a:pt x="40313" y="63131"/>
                </a:lnTo>
                <a:lnTo>
                  <a:pt x="43604" y="60504"/>
                </a:lnTo>
                <a:lnTo>
                  <a:pt x="45250" y="56889"/>
                </a:lnTo>
                <a:lnTo>
                  <a:pt x="45250" y="52285"/>
                </a:lnTo>
                <a:lnTo>
                  <a:pt x="45250" y="47731"/>
                </a:lnTo>
                <a:lnTo>
                  <a:pt x="43604" y="44167"/>
                </a:lnTo>
                <a:lnTo>
                  <a:pt x="40313" y="41592"/>
                </a:lnTo>
                <a:lnTo>
                  <a:pt x="37039" y="39000"/>
                </a:lnTo>
                <a:lnTo>
                  <a:pt x="32085" y="37704"/>
                </a:lnTo>
                <a:lnTo>
                  <a:pt x="25451" y="37704"/>
                </a:lnTo>
                <a:lnTo>
                  <a:pt x="20208" y="37704"/>
                </a:lnTo>
                <a:lnTo>
                  <a:pt x="20208" y="32153"/>
                </a:lnTo>
                <a:lnTo>
                  <a:pt x="40544" y="6701"/>
                </a:lnTo>
                <a:lnTo>
                  <a:pt x="3043" y="6701"/>
                </a:lnTo>
                <a:lnTo>
                  <a:pt x="3043" y="0"/>
                </a:lnTo>
                <a:lnTo>
                  <a:pt x="50187" y="0"/>
                </a:lnTo>
                <a:lnTo>
                  <a:pt x="50187" y="5346"/>
                </a:lnTo>
                <a:lnTo>
                  <a:pt x="29442" y="31437"/>
                </a:lnTo>
                <a:close/>
              </a:path>
            </a:pathLst>
          </a:custGeom>
          <a:ln w="28574">
            <a:solidFill>
              <a:srgbClr val="FFFFFF"/>
            </a:solidFill>
          </a:ln>
        </p:spPr>
        <p:txBody>
          <a:bodyPr wrap="square" lIns="0" tIns="0" rIns="0" bIns="0" rtlCol="0">
            <a:noAutofit/>
          </a:bodyPr>
          <a:lstStyle/>
          <a:p>
            <a:endParaRPr sz="1721"/>
          </a:p>
        </p:txBody>
      </p:sp>
      <p:sp>
        <p:nvSpPr>
          <p:cNvPr id="297" name="object 297"/>
          <p:cNvSpPr/>
          <p:nvPr/>
        </p:nvSpPr>
        <p:spPr>
          <a:xfrm>
            <a:off x="9616131" y="2259781"/>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298" name="object 298"/>
          <p:cNvSpPr/>
          <p:nvPr/>
        </p:nvSpPr>
        <p:spPr>
          <a:xfrm>
            <a:off x="9626001" y="2260268"/>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299" name="object 299"/>
          <p:cNvSpPr/>
          <p:nvPr/>
        </p:nvSpPr>
        <p:spPr>
          <a:xfrm>
            <a:off x="9620881" y="2264067"/>
            <a:ext cx="20503" cy="27500"/>
          </a:xfrm>
          <a:custGeom>
            <a:avLst/>
            <a:gdLst/>
            <a:ahLst/>
            <a:cxnLst/>
            <a:rect l="l" t="t" r="r" b="b"/>
            <a:pathLst>
              <a:path w="22638" h="30363">
                <a:moveTo>
                  <a:pt x="11306" y="30363"/>
                </a:moveTo>
                <a:lnTo>
                  <a:pt x="14734" y="30363"/>
                </a:lnTo>
                <a:lnTo>
                  <a:pt x="17479" y="29024"/>
                </a:lnTo>
                <a:lnTo>
                  <a:pt x="19543" y="26347"/>
                </a:lnTo>
                <a:lnTo>
                  <a:pt x="21606" y="23652"/>
                </a:lnTo>
                <a:lnTo>
                  <a:pt x="22638" y="19935"/>
                </a:lnTo>
                <a:lnTo>
                  <a:pt x="22638" y="15194"/>
                </a:lnTo>
                <a:lnTo>
                  <a:pt x="22638" y="10436"/>
                </a:lnTo>
                <a:lnTo>
                  <a:pt x="21606" y="6718"/>
                </a:lnTo>
                <a:lnTo>
                  <a:pt x="19543" y="4041"/>
                </a:lnTo>
                <a:lnTo>
                  <a:pt x="17479" y="1347"/>
                </a:lnTo>
                <a:lnTo>
                  <a:pt x="14734"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300" name="object 300"/>
          <p:cNvSpPr/>
          <p:nvPr/>
        </p:nvSpPr>
        <p:spPr>
          <a:xfrm>
            <a:off x="9656837" y="2291104"/>
            <a:ext cx="30001" cy="36048"/>
          </a:xfrm>
          <a:custGeom>
            <a:avLst/>
            <a:gdLst/>
            <a:ahLst/>
            <a:cxnLst/>
            <a:rect l="l" t="t" r="r" b="b"/>
            <a:pathLst>
              <a:path w="33125" h="39802">
                <a:moveTo>
                  <a:pt x="16550" y="39802"/>
                </a:moveTo>
                <a:lnTo>
                  <a:pt x="11672" y="39802"/>
                </a:lnTo>
                <a:lnTo>
                  <a:pt x="7690" y="37968"/>
                </a:lnTo>
                <a:lnTo>
                  <a:pt x="4604" y="34302"/>
                </a:lnTo>
                <a:lnTo>
                  <a:pt x="1534" y="30636"/>
                </a:lnTo>
                <a:lnTo>
                  <a:pt x="0" y="25835"/>
                </a:lnTo>
                <a:lnTo>
                  <a:pt x="0" y="19901"/>
                </a:lnTo>
                <a:lnTo>
                  <a:pt x="0" y="13966"/>
                </a:lnTo>
                <a:lnTo>
                  <a:pt x="1534" y="9166"/>
                </a:lnTo>
                <a:lnTo>
                  <a:pt x="4604" y="5499"/>
                </a:lnTo>
                <a:lnTo>
                  <a:pt x="7690"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8"/>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301" name="object 301"/>
          <p:cNvSpPr/>
          <p:nvPr/>
        </p:nvSpPr>
        <p:spPr>
          <a:xfrm>
            <a:off x="9661586" y="2295367"/>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5"/>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302" name="object 302"/>
          <p:cNvSpPr/>
          <p:nvPr/>
        </p:nvSpPr>
        <p:spPr>
          <a:xfrm>
            <a:off x="10514263" y="2261421"/>
            <a:ext cx="53053" cy="67579"/>
          </a:xfrm>
          <a:custGeom>
            <a:avLst/>
            <a:gdLst/>
            <a:ahLst/>
            <a:cxnLst/>
            <a:rect l="l" t="t" r="r" b="b"/>
            <a:pathLst>
              <a:path w="58577" h="74616">
                <a:moveTo>
                  <a:pt x="29237" y="74616"/>
                </a:moveTo>
                <a:lnTo>
                  <a:pt x="23576" y="74616"/>
                </a:lnTo>
                <a:lnTo>
                  <a:pt x="18528" y="73115"/>
                </a:lnTo>
                <a:lnTo>
                  <a:pt x="14094" y="70114"/>
                </a:lnTo>
                <a:lnTo>
                  <a:pt x="9660" y="67095"/>
                </a:lnTo>
                <a:lnTo>
                  <a:pt x="6198" y="62781"/>
                </a:lnTo>
                <a:lnTo>
                  <a:pt x="3709" y="57170"/>
                </a:lnTo>
                <a:lnTo>
                  <a:pt x="1236" y="51543"/>
                </a:lnTo>
                <a:lnTo>
                  <a:pt x="0" y="44918"/>
                </a:lnTo>
                <a:lnTo>
                  <a:pt x="0" y="37295"/>
                </a:lnTo>
                <a:lnTo>
                  <a:pt x="0" y="29689"/>
                </a:lnTo>
                <a:lnTo>
                  <a:pt x="1236" y="23073"/>
                </a:lnTo>
                <a:lnTo>
                  <a:pt x="3709" y="17445"/>
                </a:lnTo>
                <a:lnTo>
                  <a:pt x="6198" y="11817"/>
                </a:lnTo>
                <a:lnTo>
                  <a:pt x="9660" y="7503"/>
                </a:lnTo>
                <a:lnTo>
                  <a:pt x="14094" y="4502"/>
                </a:lnTo>
                <a:lnTo>
                  <a:pt x="18528" y="1500"/>
                </a:lnTo>
                <a:lnTo>
                  <a:pt x="23576" y="0"/>
                </a:lnTo>
                <a:lnTo>
                  <a:pt x="29237" y="0"/>
                </a:lnTo>
                <a:lnTo>
                  <a:pt x="34899" y="0"/>
                </a:lnTo>
                <a:lnTo>
                  <a:pt x="39947" y="1500"/>
                </a:lnTo>
                <a:lnTo>
                  <a:pt x="44381" y="4502"/>
                </a:lnTo>
                <a:lnTo>
                  <a:pt x="48814" y="7503"/>
                </a:lnTo>
                <a:lnTo>
                  <a:pt x="52285" y="11817"/>
                </a:lnTo>
                <a:lnTo>
                  <a:pt x="54791" y="17445"/>
                </a:lnTo>
                <a:lnTo>
                  <a:pt x="57316" y="23073"/>
                </a:lnTo>
                <a:lnTo>
                  <a:pt x="58577" y="29689"/>
                </a:lnTo>
                <a:lnTo>
                  <a:pt x="58577" y="37295"/>
                </a:lnTo>
                <a:lnTo>
                  <a:pt x="58577" y="44918"/>
                </a:lnTo>
                <a:lnTo>
                  <a:pt x="57316" y="51543"/>
                </a:lnTo>
                <a:lnTo>
                  <a:pt x="54791" y="57170"/>
                </a:lnTo>
                <a:lnTo>
                  <a:pt x="52285" y="62781"/>
                </a:lnTo>
                <a:lnTo>
                  <a:pt x="48814" y="67095"/>
                </a:lnTo>
                <a:lnTo>
                  <a:pt x="44381" y="70114"/>
                </a:lnTo>
                <a:lnTo>
                  <a:pt x="39947" y="73115"/>
                </a:lnTo>
                <a:lnTo>
                  <a:pt x="34899" y="74616"/>
                </a:lnTo>
                <a:lnTo>
                  <a:pt x="29237" y="74616"/>
                </a:lnTo>
                <a:close/>
              </a:path>
            </a:pathLst>
          </a:custGeom>
          <a:ln w="28574">
            <a:solidFill>
              <a:srgbClr val="FFFFFF"/>
            </a:solidFill>
          </a:ln>
        </p:spPr>
        <p:txBody>
          <a:bodyPr wrap="square" lIns="0" tIns="0" rIns="0" bIns="0" rtlCol="0">
            <a:noAutofit/>
          </a:bodyPr>
          <a:lstStyle/>
          <a:p>
            <a:endParaRPr sz="1721"/>
          </a:p>
        </p:txBody>
      </p:sp>
      <p:sp>
        <p:nvSpPr>
          <p:cNvPr id="303" name="object 303"/>
          <p:cNvSpPr/>
          <p:nvPr/>
        </p:nvSpPr>
        <p:spPr>
          <a:xfrm>
            <a:off x="10521190" y="2267699"/>
            <a:ext cx="39106" cy="55023"/>
          </a:xfrm>
          <a:custGeom>
            <a:avLst/>
            <a:gdLst/>
            <a:ahLst/>
            <a:cxnLst/>
            <a:rect l="l" t="t" r="r" b="b"/>
            <a:pathLst>
              <a:path w="43178" h="60752">
                <a:moveTo>
                  <a:pt x="21589" y="60752"/>
                </a:moveTo>
                <a:lnTo>
                  <a:pt x="25852" y="60752"/>
                </a:lnTo>
                <a:lnTo>
                  <a:pt x="29604" y="59566"/>
                </a:lnTo>
                <a:lnTo>
                  <a:pt x="32844" y="57196"/>
                </a:lnTo>
                <a:lnTo>
                  <a:pt x="36101" y="54826"/>
                </a:lnTo>
                <a:lnTo>
                  <a:pt x="38633" y="51372"/>
                </a:lnTo>
                <a:lnTo>
                  <a:pt x="40441" y="46836"/>
                </a:lnTo>
                <a:lnTo>
                  <a:pt x="42266" y="42283"/>
                </a:lnTo>
                <a:lnTo>
                  <a:pt x="43178" y="36792"/>
                </a:lnTo>
                <a:lnTo>
                  <a:pt x="43178" y="30363"/>
                </a:lnTo>
                <a:lnTo>
                  <a:pt x="43178" y="23951"/>
                </a:lnTo>
                <a:lnTo>
                  <a:pt x="42266" y="18477"/>
                </a:lnTo>
                <a:lnTo>
                  <a:pt x="40441" y="13941"/>
                </a:lnTo>
                <a:lnTo>
                  <a:pt x="38633" y="9387"/>
                </a:lnTo>
                <a:lnTo>
                  <a:pt x="36101" y="5926"/>
                </a:lnTo>
                <a:lnTo>
                  <a:pt x="32844" y="3555"/>
                </a:lnTo>
                <a:lnTo>
                  <a:pt x="29604" y="1185"/>
                </a:lnTo>
                <a:lnTo>
                  <a:pt x="25852" y="0"/>
                </a:lnTo>
                <a:lnTo>
                  <a:pt x="21589" y="0"/>
                </a:lnTo>
                <a:lnTo>
                  <a:pt x="17325" y="0"/>
                </a:lnTo>
                <a:lnTo>
                  <a:pt x="13565" y="1185"/>
                </a:lnTo>
                <a:lnTo>
                  <a:pt x="10308" y="3555"/>
                </a:lnTo>
                <a:lnTo>
                  <a:pt x="7068" y="5926"/>
                </a:lnTo>
                <a:lnTo>
                  <a:pt x="4536" y="9387"/>
                </a:lnTo>
                <a:lnTo>
                  <a:pt x="2711" y="13941"/>
                </a:lnTo>
                <a:lnTo>
                  <a:pt x="903" y="18477"/>
                </a:lnTo>
                <a:lnTo>
                  <a:pt x="0" y="23951"/>
                </a:lnTo>
                <a:lnTo>
                  <a:pt x="0" y="30363"/>
                </a:lnTo>
                <a:lnTo>
                  <a:pt x="0" y="36792"/>
                </a:lnTo>
                <a:lnTo>
                  <a:pt x="903" y="42283"/>
                </a:lnTo>
                <a:lnTo>
                  <a:pt x="2711" y="46836"/>
                </a:lnTo>
                <a:lnTo>
                  <a:pt x="4536" y="51372"/>
                </a:lnTo>
                <a:lnTo>
                  <a:pt x="7068" y="54826"/>
                </a:lnTo>
                <a:lnTo>
                  <a:pt x="10308" y="57196"/>
                </a:lnTo>
                <a:lnTo>
                  <a:pt x="13565" y="59566"/>
                </a:lnTo>
                <a:lnTo>
                  <a:pt x="17325" y="60752"/>
                </a:lnTo>
                <a:lnTo>
                  <a:pt x="21589" y="60752"/>
                </a:lnTo>
                <a:close/>
              </a:path>
            </a:pathLst>
          </a:custGeom>
          <a:ln w="28574">
            <a:solidFill>
              <a:srgbClr val="FFFFFF"/>
            </a:solidFill>
          </a:ln>
        </p:spPr>
        <p:txBody>
          <a:bodyPr wrap="square" lIns="0" tIns="0" rIns="0" bIns="0" rtlCol="0">
            <a:noAutofit/>
          </a:bodyPr>
          <a:lstStyle/>
          <a:p>
            <a:endParaRPr sz="1721"/>
          </a:p>
        </p:txBody>
      </p:sp>
      <p:sp>
        <p:nvSpPr>
          <p:cNvPr id="304" name="object 304"/>
          <p:cNvSpPr/>
          <p:nvPr/>
        </p:nvSpPr>
        <p:spPr>
          <a:xfrm>
            <a:off x="10574743" y="2318552"/>
            <a:ext cx="10147" cy="10332"/>
          </a:xfrm>
          <a:custGeom>
            <a:avLst/>
            <a:gdLst/>
            <a:ahLst/>
            <a:cxnLst/>
            <a:rect l="l" t="t" r="r" b="b"/>
            <a:pathLst>
              <a:path w="11203" h="11408">
                <a:moveTo>
                  <a:pt x="5550" y="11408"/>
                </a:moveTo>
                <a:lnTo>
                  <a:pt x="4016" y="11408"/>
                </a:lnTo>
                <a:lnTo>
                  <a:pt x="2703" y="10854"/>
                </a:lnTo>
                <a:lnTo>
                  <a:pt x="1611" y="9745"/>
                </a:lnTo>
                <a:lnTo>
                  <a:pt x="537" y="8620"/>
                </a:lnTo>
                <a:lnTo>
                  <a:pt x="0" y="7256"/>
                </a:lnTo>
                <a:lnTo>
                  <a:pt x="0" y="5653"/>
                </a:lnTo>
                <a:lnTo>
                  <a:pt x="0" y="4050"/>
                </a:lnTo>
                <a:lnTo>
                  <a:pt x="537" y="2711"/>
                </a:lnTo>
                <a:lnTo>
                  <a:pt x="1611" y="1637"/>
                </a:lnTo>
                <a:lnTo>
                  <a:pt x="2703"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305" name="object 305"/>
          <p:cNvSpPr/>
          <p:nvPr/>
        </p:nvSpPr>
        <p:spPr>
          <a:xfrm>
            <a:off x="10587827" y="2262000"/>
            <a:ext cx="22495" cy="66421"/>
          </a:xfrm>
          <a:custGeom>
            <a:avLst/>
            <a:gdLst/>
            <a:ahLst/>
            <a:cxnLst/>
            <a:rect l="l" t="t" r="r" b="b"/>
            <a:pathLst>
              <a:path w="24837" h="73337">
                <a:moveTo>
                  <a:pt x="24837" y="0"/>
                </a:moveTo>
                <a:lnTo>
                  <a:pt x="24837" y="73337"/>
                </a:lnTo>
                <a:lnTo>
                  <a:pt x="17291" y="73337"/>
                </a:lnTo>
                <a:lnTo>
                  <a:pt x="17291" y="6701"/>
                </a:lnTo>
                <a:lnTo>
                  <a:pt x="0" y="6701"/>
                </a:lnTo>
                <a:lnTo>
                  <a:pt x="0" y="0"/>
                </a:lnTo>
                <a:lnTo>
                  <a:pt x="24837" y="0"/>
                </a:lnTo>
                <a:close/>
              </a:path>
            </a:pathLst>
          </a:custGeom>
          <a:ln w="28574">
            <a:solidFill>
              <a:srgbClr val="FFFFFF"/>
            </a:solidFill>
          </a:ln>
        </p:spPr>
        <p:txBody>
          <a:bodyPr wrap="square" lIns="0" tIns="0" rIns="0" bIns="0" rtlCol="0">
            <a:noAutofit/>
          </a:bodyPr>
          <a:lstStyle/>
          <a:p>
            <a:endParaRPr sz="1721"/>
          </a:p>
        </p:txBody>
      </p:sp>
      <p:sp>
        <p:nvSpPr>
          <p:cNvPr id="306" name="object 306"/>
          <p:cNvSpPr/>
          <p:nvPr/>
        </p:nvSpPr>
        <p:spPr>
          <a:xfrm>
            <a:off x="10622334" y="2262000"/>
            <a:ext cx="22495" cy="66421"/>
          </a:xfrm>
          <a:custGeom>
            <a:avLst/>
            <a:gdLst/>
            <a:ahLst/>
            <a:cxnLst/>
            <a:rect l="l" t="t" r="r" b="b"/>
            <a:pathLst>
              <a:path w="24837" h="73337">
                <a:moveTo>
                  <a:pt x="24837" y="0"/>
                </a:moveTo>
                <a:lnTo>
                  <a:pt x="24837" y="73337"/>
                </a:lnTo>
                <a:lnTo>
                  <a:pt x="17291" y="73337"/>
                </a:lnTo>
                <a:lnTo>
                  <a:pt x="17291" y="6701"/>
                </a:lnTo>
                <a:lnTo>
                  <a:pt x="0" y="6701"/>
                </a:lnTo>
                <a:lnTo>
                  <a:pt x="0" y="0"/>
                </a:lnTo>
                <a:lnTo>
                  <a:pt x="24837" y="0"/>
                </a:lnTo>
                <a:close/>
              </a:path>
            </a:pathLst>
          </a:custGeom>
          <a:ln w="28574">
            <a:solidFill>
              <a:srgbClr val="FFFFFF"/>
            </a:solidFill>
          </a:ln>
        </p:spPr>
        <p:txBody>
          <a:bodyPr wrap="square" lIns="0" tIns="0" rIns="0" bIns="0" rtlCol="0">
            <a:noAutofit/>
          </a:bodyPr>
          <a:lstStyle/>
          <a:p>
            <a:endParaRPr sz="1721"/>
          </a:p>
        </p:txBody>
      </p:sp>
      <p:sp>
        <p:nvSpPr>
          <p:cNvPr id="307" name="object 307"/>
          <p:cNvSpPr/>
          <p:nvPr/>
        </p:nvSpPr>
        <p:spPr>
          <a:xfrm>
            <a:off x="10659967" y="2261514"/>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308" name="object 308"/>
          <p:cNvSpPr/>
          <p:nvPr/>
        </p:nvSpPr>
        <p:spPr>
          <a:xfrm>
            <a:off x="10669837" y="2262000"/>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309" name="object 309"/>
          <p:cNvSpPr/>
          <p:nvPr/>
        </p:nvSpPr>
        <p:spPr>
          <a:xfrm>
            <a:off x="10664717" y="2265800"/>
            <a:ext cx="20503" cy="27500"/>
          </a:xfrm>
          <a:custGeom>
            <a:avLst/>
            <a:gdLst/>
            <a:ahLst/>
            <a:cxnLst/>
            <a:rect l="l" t="t" r="r" b="b"/>
            <a:pathLst>
              <a:path w="22638" h="30363">
                <a:moveTo>
                  <a:pt x="11306" y="30363"/>
                </a:moveTo>
                <a:lnTo>
                  <a:pt x="14734" y="30363"/>
                </a:lnTo>
                <a:lnTo>
                  <a:pt x="17479" y="29024"/>
                </a:lnTo>
                <a:lnTo>
                  <a:pt x="19543" y="26347"/>
                </a:lnTo>
                <a:lnTo>
                  <a:pt x="21606" y="23652"/>
                </a:lnTo>
                <a:lnTo>
                  <a:pt x="22638" y="19935"/>
                </a:lnTo>
                <a:lnTo>
                  <a:pt x="22638" y="15194"/>
                </a:lnTo>
                <a:lnTo>
                  <a:pt x="22638" y="10436"/>
                </a:lnTo>
                <a:lnTo>
                  <a:pt x="21606" y="6718"/>
                </a:lnTo>
                <a:lnTo>
                  <a:pt x="19543" y="4041"/>
                </a:lnTo>
                <a:lnTo>
                  <a:pt x="17479" y="1347"/>
                </a:lnTo>
                <a:lnTo>
                  <a:pt x="14734"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310" name="object 310"/>
          <p:cNvSpPr/>
          <p:nvPr/>
        </p:nvSpPr>
        <p:spPr>
          <a:xfrm>
            <a:off x="10700674" y="2292836"/>
            <a:ext cx="30001" cy="36048"/>
          </a:xfrm>
          <a:custGeom>
            <a:avLst/>
            <a:gdLst/>
            <a:ahLst/>
            <a:cxnLst/>
            <a:rect l="l" t="t" r="r" b="b"/>
            <a:pathLst>
              <a:path w="33125" h="39802">
                <a:moveTo>
                  <a:pt x="16550" y="39802"/>
                </a:moveTo>
                <a:lnTo>
                  <a:pt x="11672" y="39802"/>
                </a:lnTo>
                <a:lnTo>
                  <a:pt x="7691" y="37968"/>
                </a:lnTo>
                <a:lnTo>
                  <a:pt x="4604" y="34302"/>
                </a:lnTo>
                <a:lnTo>
                  <a:pt x="1534" y="30636"/>
                </a:lnTo>
                <a:lnTo>
                  <a:pt x="0" y="25835"/>
                </a:lnTo>
                <a:lnTo>
                  <a:pt x="0" y="19901"/>
                </a:lnTo>
                <a:lnTo>
                  <a:pt x="0" y="13966"/>
                </a:lnTo>
                <a:lnTo>
                  <a:pt x="1534" y="9166"/>
                </a:lnTo>
                <a:lnTo>
                  <a:pt x="4604" y="5499"/>
                </a:lnTo>
                <a:lnTo>
                  <a:pt x="7691"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8"/>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311" name="object 311"/>
          <p:cNvSpPr/>
          <p:nvPr/>
        </p:nvSpPr>
        <p:spPr>
          <a:xfrm>
            <a:off x="10705422" y="2297099"/>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5"/>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312" name="object 312"/>
          <p:cNvSpPr/>
          <p:nvPr/>
        </p:nvSpPr>
        <p:spPr>
          <a:xfrm>
            <a:off x="8193046" y="1479486"/>
            <a:ext cx="3183269" cy="974822"/>
          </a:xfrm>
          <a:custGeom>
            <a:avLst/>
            <a:gdLst/>
            <a:ahLst/>
            <a:cxnLst/>
            <a:rect l="l" t="t" r="r" b="b"/>
            <a:pathLst>
              <a:path w="3514724" h="1076324">
                <a:moveTo>
                  <a:pt x="0" y="0"/>
                </a:moveTo>
                <a:lnTo>
                  <a:pt x="3514724" y="0"/>
                </a:lnTo>
                <a:lnTo>
                  <a:pt x="3514724" y="1076324"/>
                </a:lnTo>
                <a:lnTo>
                  <a:pt x="0" y="1076324"/>
                </a:lnTo>
                <a:lnTo>
                  <a:pt x="0" y="0"/>
                </a:lnTo>
                <a:close/>
              </a:path>
            </a:pathLst>
          </a:custGeom>
          <a:ln w="9524">
            <a:solidFill>
              <a:srgbClr val="000000"/>
            </a:solidFill>
          </a:ln>
        </p:spPr>
        <p:txBody>
          <a:bodyPr wrap="square" lIns="0" tIns="0" rIns="0" bIns="0" rtlCol="0">
            <a:noAutofit/>
          </a:bodyPr>
          <a:lstStyle/>
          <a:p>
            <a:endParaRPr sz="1721"/>
          </a:p>
        </p:txBody>
      </p:sp>
      <p:sp>
        <p:nvSpPr>
          <p:cNvPr id="258" name="object 258"/>
          <p:cNvSpPr/>
          <p:nvPr/>
        </p:nvSpPr>
        <p:spPr>
          <a:xfrm>
            <a:off x="8197360" y="4848231"/>
            <a:ext cx="172534" cy="86267"/>
          </a:xfrm>
          <a:custGeom>
            <a:avLst/>
            <a:gdLst/>
            <a:ahLst/>
            <a:cxnLst/>
            <a:rect l="l" t="t" r="r" b="b"/>
            <a:pathLst>
              <a:path w="190499" h="95249">
                <a:moveTo>
                  <a:pt x="0" y="0"/>
                </a:moveTo>
                <a:lnTo>
                  <a:pt x="190499" y="0"/>
                </a:lnTo>
                <a:lnTo>
                  <a:pt x="190499" y="95249"/>
                </a:lnTo>
                <a:lnTo>
                  <a:pt x="0" y="95249"/>
                </a:lnTo>
                <a:lnTo>
                  <a:pt x="0" y="0"/>
                </a:lnTo>
                <a:close/>
              </a:path>
            </a:pathLst>
          </a:custGeom>
          <a:solidFill>
            <a:srgbClr val="C82929"/>
          </a:solidFill>
        </p:spPr>
        <p:txBody>
          <a:bodyPr wrap="square" lIns="0" tIns="0" rIns="0" bIns="0" rtlCol="0">
            <a:noAutofit/>
          </a:bodyPr>
          <a:lstStyle/>
          <a:p>
            <a:endParaRPr sz="1721"/>
          </a:p>
        </p:txBody>
      </p:sp>
      <p:sp>
        <p:nvSpPr>
          <p:cNvPr id="257" name="object 257"/>
          <p:cNvSpPr/>
          <p:nvPr/>
        </p:nvSpPr>
        <p:spPr>
          <a:xfrm>
            <a:off x="9655280" y="4848231"/>
            <a:ext cx="172534" cy="86267"/>
          </a:xfrm>
          <a:custGeom>
            <a:avLst/>
            <a:gdLst/>
            <a:ahLst/>
            <a:cxnLst/>
            <a:rect l="l" t="t" r="r" b="b"/>
            <a:pathLst>
              <a:path w="190499" h="95249">
                <a:moveTo>
                  <a:pt x="0" y="0"/>
                </a:moveTo>
                <a:lnTo>
                  <a:pt x="190499" y="0"/>
                </a:lnTo>
                <a:lnTo>
                  <a:pt x="190499" y="95249"/>
                </a:lnTo>
                <a:lnTo>
                  <a:pt x="0" y="95249"/>
                </a:lnTo>
                <a:lnTo>
                  <a:pt x="0" y="0"/>
                </a:lnTo>
                <a:close/>
              </a:path>
            </a:pathLst>
          </a:custGeom>
          <a:solidFill>
            <a:srgbClr val="FFC107"/>
          </a:solidFill>
        </p:spPr>
        <p:txBody>
          <a:bodyPr wrap="square" lIns="0" tIns="0" rIns="0" bIns="0" rtlCol="0">
            <a:noAutofit/>
          </a:bodyPr>
          <a:lstStyle/>
          <a:p>
            <a:endParaRPr sz="1721"/>
          </a:p>
        </p:txBody>
      </p:sp>
      <p:sp>
        <p:nvSpPr>
          <p:cNvPr id="214" name="object 214"/>
          <p:cNvSpPr/>
          <p:nvPr/>
        </p:nvSpPr>
        <p:spPr>
          <a:xfrm>
            <a:off x="8197360" y="3450697"/>
            <a:ext cx="3226403" cy="1078343"/>
          </a:xfrm>
          <a:custGeom>
            <a:avLst/>
            <a:gdLst/>
            <a:ahLst/>
            <a:cxnLst/>
            <a:rect l="l" t="t" r="r" b="b"/>
            <a:pathLst>
              <a:path w="3562349" h="1190624">
                <a:moveTo>
                  <a:pt x="0" y="0"/>
                </a:moveTo>
                <a:lnTo>
                  <a:pt x="3562349" y="0"/>
                </a:lnTo>
                <a:lnTo>
                  <a:pt x="3562349" y="1190624"/>
                </a:lnTo>
                <a:lnTo>
                  <a:pt x="0" y="1190624"/>
                </a:lnTo>
                <a:lnTo>
                  <a:pt x="0" y="0"/>
                </a:lnTo>
                <a:close/>
              </a:path>
            </a:pathLst>
          </a:custGeom>
          <a:solidFill>
            <a:srgbClr val="FFFFFF"/>
          </a:solidFill>
        </p:spPr>
        <p:txBody>
          <a:bodyPr wrap="square" lIns="0" tIns="0" rIns="0" bIns="0" rtlCol="0">
            <a:noAutofit/>
          </a:bodyPr>
          <a:lstStyle/>
          <a:p>
            <a:endParaRPr sz="1721"/>
          </a:p>
        </p:txBody>
      </p:sp>
      <p:sp>
        <p:nvSpPr>
          <p:cNvPr id="215" name="object 215"/>
          <p:cNvSpPr/>
          <p:nvPr/>
        </p:nvSpPr>
        <p:spPr>
          <a:xfrm>
            <a:off x="8197360" y="3450697"/>
            <a:ext cx="3226403" cy="1078343"/>
          </a:xfrm>
          <a:custGeom>
            <a:avLst/>
            <a:gdLst/>
            <a:ahLst/>
            <a:cxnLst/>
            <a:rect l="l" t="t" r="r" b="b"/>
            <a:pathLst>
              <a:path w="3562349" h="1190624">
                <a:moveTo>
                  <a:pt x="0" y="0"/>
                </a:moveTo>
                <a:lnTo>
                  <a:pt x="3562349" y="0"/>
                </a:lnTo>
                <a:lnTo>
                  <a:pt x="3562349" y="1190624"/>
                </a:lnTo>
                <a:lnTo>
                  <a:pt x="0" y="1190624"/>
                </a:lnTo>
                <a:lnTo>
                  <a:pt x="0" y="0"/>
                </a:lnTo>
                <a:close/>
              </a:path>
            </a:pathLst>
          </a:custGeom>
          <a:ln w="9524">
            <a:solidFill>
              <a:srgbClr val="000000"/>
            </a:solidFill>
          </a:ln>
        </p:spPr>
        <p:txBody>
          <a:bodyPr wrap="square" lIns="0" tIns="0" rIns="0" bIns="0" rtlCol="0">
            <a:noAutofit/>
          </a:bodyPr>
          <a:lstStyle/>
          <a:p>
            <a:endParaRPr sz="1721"/>
          </a:p>
        </p:txBody>
      </p:sp>
      <p:sp>
        <p:nvSpPr>
          <p:cNvPr id="216" name="object 216"/>
          <p:cNvSpPr/>
          <p:nvPr/>
        </p:nvSpPr>
        <p:spPr>
          <a:xfrm>
            <a:off x="8309507" y="4524367"/>
            <a:ext cx="422710" cy="0"/>
          </a:xfrm>
          <a:custGeom>
            <a:avLst/>
            <a:gdLst/>
            <a:ahLst/>
            <a:cxnLst/>
            <a:rect l="l" t="t" r="r" b="b"/>
            <a:pathLst>
              <a:path w="466724">
                <a:moveTo>
                  <a:pt x="0" y="0"/>
                </a:moveTo>
                <a:lnTo>
                  <a:pt x="466724" y="0"/>
                </a:lnTo>
              </a:path>
            </a:pathLst>
          </a:custGeom>
          <a:ln w="6032">
            <a:solidFill>
              <a:srgbClr val="C82929"/>
            </a:solidFill>
          </a:ln>
        </p:spPr>
        <p:txBody>
          <a:bodyPr wrap="square" lIns="0" tIns="0" rIns="0" bIns="0" rtlCol="0">
            <a:noAutofit/>
          </a:bodyPr>
          <a:lstStyle/>
          <a:p>
            <a:endParaRPr sz="1721"/>
          </a:p>
        </p:txBody>
      </p:sp>
      <p:sp>
        <p:nvSpPr>
          <p:cNvPr id="217" name="object 217"/>
          <p:cNvSpPr/>
          <p:nvPr/>
        </p:nvSpPr>
        <p:spPr>
          <a:xfrm>
            <a:off x="9379224" y="4509547"/>
            <a:ext cx="422710" cy="0"/>
          </a:xfrm>
          <a:custGeom>
            <a:avLst/>
            <a:gdLst/>
            <a:ahLst/>
            <a:cxnLst/>
            <a:rect l="l" t="t" r="r" b="b"/>
            <a:pathLst>
              <a:path w="466724">
                <a:moveTo>
                  <a:pt x="0" y="0"/>
                </a:moveTo>
                <a:lnTo>
                  <a:pt x="466724" y="0"/>
                </a:lnTo>
              </a:path>
            </a:pathLst>
          </a:custGeom>
          <a:ln w="34794">
            <a:solidFill>
              <a:srgbClr val="C82929"/>
            </a:solidFill>
          </a:ln>
        </p:spPr>
        <p:txBody>
          <a:bodyPr wrap="square" lIns="0" tIns="0" rIns="0" bIns="0" rtlCol="0">
            <a:noAutofit/>
          </a:bodyPr>
          <a:lstStyle/>
          <a:p>
            <a:endParaRPr sz="1721"/>
          </a:p>
        </p:txBody>
      </p:sp>
      <p:sp>
        <p:nvSpPr>
          <p:cNvPr id="218" name="object 218"/>
          <p:cNvSpPr/>
          <p:nvPr/>
        </p:nvSpPr>
        <p:spPr>
          <a:xfrm>
            <a:off x="10457567" y="4434147"/>
            <a:ext cx="422710" cy="86267"/>
          </a:xfrm>
          <a:custGeom>
            <a:avLst/>
            <a:gdLst/>
            <a:ahLst/>
            <a:cxnLst/>
            <a:rect l="l" t="t" r="r" b="b"/>
            <a:pathLst>
              <a:path w="466724" h="95249">
                <a:moveTo>
                  <a:pt x="0" y="0"/>
                </a:moveTo>
                <a:lnTo>
                  <a:pt x="466724" y="0"/>
                </a:lnTo>
                <a:lnTo>
                  <a:pt x="466724" y="95249"/>
                </a:lnTo>
                <a:lnTo>
                  <a:pt x="0" y="95249"/>
                </a:lnTo>
                <a:lnTo>
                  <a:pt x="0" y="0"/>
                </a:lnTo>
                <a:close/>
              </a:path>
            </a:pathLst>
          </a:custGeom>
          <a:solidFill>
            <a:srgbClr val="C82929"/>
          </a:solidFill>
        </p:spPr>
        <p:txBody>
          <a:bodyPr wrap="square" lIns="0" tIns="0" rIns="0" bIns="0" rtlCol="0">
            <a:noAutofit/>
          </a:bodyPr>
          <a:lstStyle/>
          <a:p>
            <a:endParaRPr sz="1721"/>
          </a:p>
        </p:txBody>
      </p:sp>
      <p:sp>
        <p:nvSpPr>
          <p:cNvPr id="219" name="object 219"/>
          <p:cNvSpPr/>
          <p:nvPr/>
        </p:nvSpPr>
        <p:spPr>
          <a:xfrm>
            <a:off x="8740844" y="3916543"/>
            <a:ext cx="422710" cy="603871"/>
          </a:xfrm>
          <a:custGeom>
            <a:avLst/>
            <a:gdLst/>
            <a:ahLst/>
            <a:cxnLst/>
            <a:rect l="l" t="t" r="r" b="b"/>
            <a:pathLst>
              <a:path w="466724" h="666749">
                <a:moveTo>
                  <a:pt x="0" y="0"/>
                </a:moveTo>
                <a:lnTo>
                  <a:pt x="466724" y="0"/>
                </a:lnTo>
                <a:lnTo>
                  <a:pt x="466724" y="666749"/>
                </a:lnTo>
                <a:lnTo>
                  <a:pt x="0" y="666749"/>
                </a:lnTo>
                <a:lnTo>
                  <a:pt x="0" y="0"/>
                </a:lnTo>
                <a:close/>
              </a:path>
            </a:pathLst>
          </a:custGeom>
          <a:solidFill>
            <a:srgbClr val="FFC107"/>
          </a:solidFill>
        </p:spPr>
        <p:txBody>
          <a:bodyPr wrap="square" lIns="0" tIns="0" rIns="0" bIns="0" rtlCol="0">
            <a:noAutofit/>
          </a:bodyPr>
          <a:lstStyle/>
          <a:p>
            <a:endParaRPr sz="1721"/>
          </a:p>
        </p:txBody>
      </p:sp>
      <p:sp>
        <p:nvSpPr>
          <p:cNvPr id="220" name="object 220"/>
          <p:cNvSpPr/>
          <p:nvPr/>
        </p:nvSpPr>
        <p:spPr>
          <a:xfrm>
            <a:off x="9810562" y="3545592"/>
            <a:ext cx="431336" cy="974822"/>
          </a:xfrm>
          <a:custGeom>
            <a:avLst/>
            <a:gdLst/>
            <a:ahLst/>
            <a:cxnLst/>
            <a:rect l="l" t="t" r="r" b="b"/>
            <a:pathLst>
              <a:path w="476249" h="1076324">
                <a:moveTo>
                  <a:pt x="0" y="0"/>
                </a:moveTo>
                <a:lnTo>
                  <a:pt x="476249" y="0"/>
                </a:lnTo>
                <a:lnTo>
                  <a:pt x="476249" y="1076324"/>
                </a:lnTo>
                <a:lnTo>
                  <a:pt x="0" y="1076324"/>
                </a:lnTo>
                <a:lnTo>
                  <a:pt x="0" y="0"/>
                </a:lnTo>
                <a:close/>
              </a:path>
            </a:pathLst>
          </a:custGeom>
          <a:solidFill>
            <a:srgbClr val="FFC107"/>
          </a:solidFill>
        </p:spPr>
        <p:txBody>
          <a:bodyPr wrap="square" lIns="0" tIns="0" rIns="0" bIns="0" rtlCol="0">
            <a:noAutofit/>
          </a:bodyPr>
          <a:lstStyle/>
          <a:p>
            <a:endParaRPr sz="1721"/>
          </a:p>
        </p:txBody>
      </p:sp>
      <p:sp>
        <p:nvSpPr>
          <p:cNvPr id="221" name="object 221"/>
          <p:cNvSpPr/>
          <p:nvPr/>
        </p:nvSpPr>
        <p:spPr>
          <a:xfrm>
            <a:off x="10888905" y="3597352"/>
            <a:ext cx="422710" cy="923061"/>
          </a:xfrm>
          <a:custGeom>
            <a:avLst/>
            <a:gdLst/>
            <a:ahLst/>
            <a:cxnLst/>
            <a:rect l="l" t="t" r="r" b="b"/>
            <a:pathLst>
              <a:path w="466724" h="1019174">
                <a:moveTo>
                  <a:pt x="0" y="0"/>
                </a:moveTo>
                <a:lnTo>
                  <a:pt x="466724" y="0"/>
                </a:lnTo>
                <a:lnTo>
                  <a:pt x="466724" y="1019174"/>
                </a:lnTo>
                <a:lnTo>
                  <a:pt x="0" y="1019174"/>
                </a:lnTo>
                <a:lnTo>
                  <a:pt x="0" y="0"/>
                </a:lnTo>
                <a:close/>
              </a:path>
            </a:pathLst>
          </a:custGeom>
          <a:solidFill>
            <a:srgbClr val="FFC107"/>
          </a:solidFill>
        </p:spPr>
        <p:txBody>
          <a:bodyPr wrap="square" lIns="0" tIns="0" rIns="0" bIns="0" rtlCol="0">
            <a:noAutofit/>
          </a:bodyPr>
          <a:lstStyle/>
          <a:p>
            <a:endParaRPr sz="1721"/>
          </a:p>
        </p:txBody>
      </p:sp>
      <p:sp>
        <p:nvSpPr>
          <p:cNvPr id="222" name="object 222"/>
          <p:cNvSpPr/>
          <p:nvPr/>
        </p:nvSpPr>
        <p:spPr>
          <a:xfrm>
            <a:off x="8197360" y="4524728"/>
            <a:ext cx="3226403" cy="0"/>
          </a:xfrm>
          <a:custGeom>
            <a:avLst/>
            <a:gdLst/>
            <a:ahLst/>
            <a:cxnLst/>
            <a:rect l="l" t="t" r="r" b="b"/>
            <a:pathLst>
              <a:path w="3562349">
                <a:moveTo>
                  <a:pt x="3562349" y="0"/>
                </a:moveTo>
                <a:lnTo>
                  <a:pt x="0" y="0"/>
                </a:lnTo>
              </a:path>
              <a:path w="3562349">
                <a:moveTo>
                  <a:pt x="0" y="1"/>
                </a:moveTo>
                <a:lnTo>
                  <a:pt x="3562349" y="0"/>
                </a:lnTo>
              </a:path>
            </a:pathLst>
          </a:custGeom>
          <a:ln w="10794">
            <a:solidFill>
              <a:srgbClr val="000000"/>
            </a:solidFill>
          </a:ln>
        </p:spPr>
        <p:txBody>
          <a:bodyPr wrap="square" lIns="0" tIns="0" rIns="0" bIns="0" rtlCol="0">
            <a:noAutofit/>
          </a:bodyPr>
          <a:lstStyle/>
          <a:p>
            <a:endParaRPr sz="1721"/>
          </a:p>
        </p:txBody>
      </p:sp>
      <p:sp>
        <p:nvSpPr>
          <p:cNvPr id="223" name="object 223"/>
          <p:cNvSpPr/>
          <p:nvPr/>
        </p:nvSpPr>
        <p:spPr>
          <a:xfrm>
            <a:off x="8520863" y="4418690"/>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24" name="object 224"/>
          <p:cNvSpPr/>
          <p:nvPr/>
        </p:nvSpPr>
        <p:spPr>
          <a:xfrm>
            <a:off x="9590580" y="4390844"/>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25" name="object 225"/>
          <p:cNvSpPr/>
          <p:nvPr/>
        </p:nvSpPr>
        <p:spPr>
          <a:xfrm>
            <a:off x="10668923" y="4330626"/>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226" name="object 226"/>
          <p:cNvSpPr/>
          <p:nvPr/>
        </p:nvSpPr>
        <p:spPr>
          <a:xfrm>
            <a:off x="8396396" y="4337455"/>
            <a:ext cx="53053" cy="67579"/>
          </a:xfrm>
          <a:custGeom>
            <a:avLst/>
            <a:gdLst/>
            <a:ahLst/>
            <a:cxnLst/>
            <a:rect l="l" t="t" r="r" b="b"/>
            <a:pathLst>
              <a:path w="58577" h="74616">
                <a:moveTo>
                  <a:pt x="29237" y="74616"/>
                </a:moveTo>
                <a:lnTo>
                  <a:pt x="23576" y="74616"/>
                </a:lnTo>
                <a:lnTo>
                  <a:pt x="18528" y="73115"/>
                </a:lnTo>
                <a:lnTo>
                  <a:pt x="14094" y="70114"/>
                </a:lnTo>
                <a:lnTo>
                  <a:pt x="9660" y="67095"/>
                </a:lnTo>
                <a:lnTo>
                  <a:pt x="6198" y="62781"/>
                </a:lnTo>
                <a:lnTo>
                  <a:pt x="3709" y="57170"/>
                </a:lnTo>
                <a:lnTo>
                  <a:pt x="1236" y="51543"/>
                </a:lnTo>
                <a:lnTo>
                  <a:pt x="0" y="44918"/>
                </a:lnTo>
                <a:lnTo>
                  <a:pt x="0" y="37295"/>
                </a:lnTo>
                <a:lnTo>
                  <a:pt x="0" y="29689"/>
                </a:lnTo>
                <a:lnTo>
                  <a:pt x="1236" y="23073"/>
                </a:lnTo>
                <a:lnTo>
                  <a:pt x="3709" y="17445"/>
                </a:lnTo>
                <a:lnTo>
                  <a:pt x="6198" y="11817"/>
                </a:lnTo>
                <a:lnTo>
                  <a:pt x="9660" y="7503"/>
                </a:lnTo>
                <a:lnTo>
                  <a:pt x="14094" y="4502"/>
                </a:lnTo>
                <a:lnTo>
                  <a:pt x="18528" y="1500"/>
                </a:lnTo>
                <a:lnTo>
                  <a:pt x="23576" y="0"/>
                </a:lnTo>
                <a:lnTo>
                  <a:pt x="29237" y="0"/>
                </a:lnTo>
                <a:lnTo>
                  <a:pt x="34899" y="0"/>
                </a:lnTo>
                <a:lnTo>
                  <a:pt x="39947" y="1500"/>
                </a:lnTo>
                <a:lnTo>
                  <a:pt x="44381" y="4502"/>
                </a:lnTo>
                <a:lnTo>
                  <a:pt x="48814" y="7503"/>
                </a:lnTo>
                <a:lnTo>
                  <a:pt x="52285" y="11817"/>
                </a:lnTo>
                <a:lnTo>
                  <a:pt x="54792" y="17445"/>
                </a:lnTo>
                <a:lnTo>
                  <a:pt x="57315" y="23073"/>
                </a:lnTo>
                <a:lnTo>
                  <a:pt x="58577" y="29689"/>
                </a:lnTo>
                <a:lnTo>
                  <a:pt x="58577" y="37295"/>
                </a:lnTo>
                <a:lnTo>
                  <a:pt x="58577" y="44918"/>
                </a:lnTo>
                <a:lnTo>
                  <a:pt x="57315" y="51543"/>
                </a:lnTo>
                <a:lnTo>
                  <a:pt x="54792" y="57170"/>
                </a:lnTo>
                <a:lnTo>
                  <a:pt x="52285" y="62781"/>
                </a:lnTo>
                <a:lnTo>
                  <a:pt x="48814" y="67095"/>
                </a:lnTo>
                <a:lnTo>
                  <a:pt x="44381" y="70114"/>
                </a:lnTo>
                <a:lnTo>
                  <a:pt x="39947" y="73115"/>
                </a:lnTo>
                <a:lnTo>
                  <a:pt x="34899" y="74616"/>
                </a:lnTo>
                <a:lnTo>
                  <a:pt x="29237" y="74616"/>
                </a:lnTo>
                <a:close/>
              </a:path>
            </a:pathLst>
          </a:custGeom>
          <a:ln w="28574">
            <a:solidFill>
              <a:srgbClr val="FFFFFF"/>
            </a:solidFill>
          </a:ln>
        </p:spPr>
        <p:txBody>
          <a:bodyPr wrap="square" lIns="0" tIns="0" rIns="0" bIns="0" rtlCol="0">
            <a:noAutofit/>
          </a:bodyPr>
          <a:lstStyle/>
          <a:p>
            <a:endParaRPr sz="1721"/>
          </a:p>
        </p:txBody>
      </p:sp>
      <p:sp>
        <p:nvSpPr>
          <p:cNvPr id="227" name="object 227"/>
          <p:cNvSpPr/>
          <p:nvPr/>
        </p:nvSpPr>
        <p:spPr>
          <a:xfrm>
            <a:off x="8403324" y="4343733"/>
            <a:ext cx="39106" cy="55023"/>
          </a:xfrm>
          <a:custGeom>
            <a:avLst/>
            <a:gdLst/>
            <a:ahLst/>
            <a:cxnLst/>
            <a:rect l="l" t="t" r="r" b="b"/>
            <a:pathLst>
              <a:path w="43178" h="60752">
                <a:moveTo>
                  <a:pt x="21589" y="60752"/>
                </a:moveTo>
                <a:lnTo>
                  <a:pt x="25852" y="60752"/>
                </a:lnTo>
                <a:lnTo>
                  <a:pt x="29604" y="59566"/>
                </a:lnTo>
                <a:lnTo>
                  <a:pt x="32844" y="57196"/>
                </a:lnTo>
                <a:lnTo>
                  <a:pt x="36101" y="54826"/>
                </a:lnTo>
                <a:lnTo>
                  <a:pt x="38634" y="51372"/>
                </a:lnTo>
                <a:lnTo>
                  <a:pt x="40441" y="46836"/>
                </a:lnTo>
                <a:lnTo>
                  <a:pt x="42266" y="42283"/>
                </a:lnTo>
                <a:lnTo>
                  <a:pt x="43178" y="36792"/>
                </a:lnTo>
                <a:lnTo>
                  <a:pt x="43178" y="30363"/>
                </a:lnTo>
                <a:lnTo>
                  <a:pt x="43178" y="23951"/>
                </a:lnTo>
                <a:lnTo>
                  <a:pt x="42266" y="18477"/>
                </a:lnTo>
                <a:lnTo>
                  <a:pt x="40441" y="13941"/>
                </a:lnTo>
                <a:lnTo>
                  <a:pt x="38634" y="9387"/>
                </a:lnTo>
                <a:lnTo>
                  <a:pt x="36101" y="5926"/>
                </a:lnTo>
                <a:lnTo>
                  <a:pt x="32844" y="3555"/>
                </a:lnTo>
                <a:lnTo>
                  <a:pt x="29604" y="1185"/>
                </a:lnTo>
                <a:lnTo>
                  <a:pt x="25852" y="0"/>
                </a:lnTo>
                <a:lnTo>
                  <a:pt x="21589" y="0"/>
                </a:lnTo>
                <a:lnTo>
                  <a:pt x="17326" y="0"/>
                </a:lnTo>
                <a:lnTo>
                  <a:pt x="13565" y="1185"/>
                </a:lnTo>
                <a:lnTo>
                  <a:pt x="10308" y="3555"/>
                </a:lnTo>
                <a:lnTo>
                  <a:pt x="7068" y="5926"/>
                </a:lnTo>
                <a:lnTo>
                  <a:pt x="4536" y="9387"/>
                </a:lnTo>
                <a:lnTo>
                  <a:pt x="2711" y="13941"/>
                </a:lnTo>
                <a:lnTo>
                  <a:pt x="903" y="18477"/>
                </a:lnTo>
                <a:lnTo>
                  <a:pt x="0" y="23951"/>
                </a:lnTo>
                <a:lnTo>
                  <a:pt x="0" y="30363"/>
                </a:lnTo>
                <a:lnTo>
                  <a:pt x="0" y="36792"/>
                </a:lnTo>
                <a:lnTo>
                  <a:pt x="903" y="42283"/>
                </a:lnTo>
                <a:lnTo>
                  <a:pt x="2711" y="46836"/>
                </a:lnTo>
                <a:lnTo>
                  <a:pt x="4536" y="51372"/>
                </a:lnTo>
                <a:lnTo>
                  <a:pt x="7068" y="54826"/>
                </a:lnTo>
                <a:lnTo>
                  <a:pt x="10308" y="57196"/>
                </a:lnTo>
                <a:lnTo>
                  <a:pt x="13565" y="59566"/>
                </a:lnTo>
                <a:lnTo>
                  <a:pt x="17326" y="60752"/>
                </a:lnTo>
                <a:lnTo>
                  <a:pt x="21589" y="60752"/>
                </a:lnTo>
                <a:close/>
              </a:path>
            </a:pathLst>
          </a:custGeom>
          <a:ln w="28574">
            <a:solidFill>
              <a:srgbClr val="FFFFFF"/>
            </a:solidFill>
          </a:ln>
        </p:spPr>
        <p:txBody>
          <a:bodyPr wrap="square" lIns="0" tIns="0" rIns="0" bIns="0" rtlCol="0">
            <a:noAutofit/>
          </a:bodyPr>
          <a:lstStyle/>
          <a:p>
            <a:endParaRPr sz="1721"/>
          </a:p>
        </p:txBody>
      </p:sp>
      <p:sp>
        <p:nvSpPr>
          <p:cNvPr id="228" name="object 228"/>
          <p:cNvSpPr/>
          <p:nvPr/>
        </p:nvSpPr>
        <p:spPr>
          <a:xfrm>
            <a:off x="8456877" y="4394586"/>
            <a:ext cx="10147" cy="10332"/>
          </a:xfrm>
          <a:custGeom>
            <a:avLst/>
            <a:gdLst/>
            <a:ahLst/>
            <a:cxnLst/>
            <a:rect l="l" t="t" r="r" b="b"/>
            <a:pathLst>
              <a:path w="11203" h="11408">
                <a:moveTo>
                  <a:pt x="5550" y="11408"/>
                </a:moveTo>
                <a:lnTo>
                  <a:pt x="4016" y="11408"/>
                </a:lnTo>
                <a:lnTo>
                  <a:pt x="2702" y="10854"/>
                </a:lnTo>
                <a:lnTo>
                  <a:pt x="1611" y="9745"/>
                </a:lnTo>
                <a:lnTo>
                  <a:pt x="537" y="8620"/>
                </a:lnTo>
                <a:lnTo>
                  <a:pt x="0" y="7256"/>
                </a:lnTo>
                <a:lnTo>
                  <a:pt x="0" y="5653"/>
                </a:lnTo>
                <a:lnTo>
                  <a:pt x="0" y="4050"/>
                </a:lnTo>
                <a:lnTo>
                  <a:pt x="537" y="2711"/>
                </a:lnTo>
                <a:lnTo>
                  <a:pt x="1611" y="1637"/>
                </a:lnTo>
                <a:lnTo>
                  <a:pt x="2702"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229" name="object 229"/>
          <p:cNvSpPr/>
          <p:nvPr/>
        </p:nvSpPr>
        <p:spPr>
          <a:xfrm>
            <a:off x="8469959" y="4338034"/>
            <a:ext cx="22496" cy="66421"/>
          </a:xfrm>
          <a:custGeom>
            <a:avLst/>
            <a:gdLst/>
            <a:ahLst/>
            <a:cxnLst/>
            <a:rect l="l" t="t" r="r" b="b"/>
            <a:pathLst>
              <a:path w="24838" h="73337">
                <a:moveTo>
                  <a:pt x="24838" y="0"/>
                </a:moveTo>
                <a:lnTo>
                  <a:pt x="24838" y="73337"/>
                </a:lnTo>
                <a:lnTo>
                  <a:pt x="17291" y="73337"/>
                </a:lnTo>
                <a:lnTo>
                  <a:pt x="17291" y="6701"/>
                </a:lnTo>
                <a:lnTo>
                  <a:pt x="0" y="6701"/>
                </a:lnTo>
                <a:lnTo>
                  <a:pt x="0" y="0"/>
                </a:lnTo>
                <a:lnTo>
                  <a:pt x="24838" y="0"/>
                </a:lnTo>
                <a:close/>
              </a:path>
            </a:pathLst>
          </a:custGeom>
          <a:ln w="28574">
            <a:solidFill>
              <a:srgbClr val="FFFFFF"/>
            </a:solidFill>
          </a:ln>
        </p:spPr>
        <p:txBody>
          <a:bodyPr wrap="square" lIns="0" tIns="0" rIns="0" bIns="0" rtlCol="0">
            <a:noAutofit/>
          </a:bodyPr>
          <a:lstStyle/>
          <a:p>
            <a:endParaRPr sz="1721"/>
          </a:p>
        </p:txBody>
      </p:sp>
      <p:sp>
        <p:nvSpPr>
          <p:cNvPr id="230" name="object 230"/>
          <p:cNvSpPr/>
          <p:nvPr/>
        </p:nvSpPr>
        <p:spPr>
          <a:xfrm>
            <a:off x="8508174" y="4337455"/>
            <a:ext cx="51432" cy="67579"/>
          </a:xfrm>
          <a:custGeom>
            <a:avLst/>
            <a:gdLst/>
            <a:ahLst/>
            <a:cxnLst/>
            <a:rect l="l" t="t" r="r" b="b"/>
            <a:pathLst>
              <a:path w="56787" h="74616">
                <a:moveTo>
                  <a:pt x="42411" y="35530"/>
                </a:moveTo>
                <a:lnTo>
                  <a:pt x="47032" y="37065"/>
                </a:lnTo>
                <a:lnTo>
                  <a:pt x="50579" y="39367"/>
                </a:lnTo>
                <a:lnTo>
                  <a:pt x="53052" y="42436"/>
                </a:lnTo>
                <a:lnTo>
                  <a:pt x="55542" y="45506"/>
                </a:lnTo>
                <a:lnTo>
                  <a:pt x="56787" y="49207"/>
                </a:lnTo>
                <a:lnTo>
                  <a:pt x="56787" y="53538"/>
                </a:lnTo>
                <a:lnTo>
                  <a:pt x="56787" y="57801"/>
                </a:lnTo>
                <a:lnTo>
                  <a:pt x="55627" y="61528"/>
                </a:lnTo>
                <a:lnTo>
                  <a:pt x="53308" y="64716"/>
                </a:lnTo>
                <a:lnTo>
                  <a:pt x="51006" y="67888"/>
                </a:lnTo>
                <a:lnTo>
                  <a:pt x="47706" y="70335"/>
                </a:lnTo>
                <a:lnTo>
                  <a:pt x="43408" y="72058"/>
                </a:lnTo>
                <a:lnTo>
                  <a:pt x="39111" y="73763"/>
                </a:lnTo>
                <a:lnTo>
                  <a:pt x="34072" y="74616"/>
                </a:lnTo>
                <a:lnTo>
                  <a:pt x="28291" y="74616"/>
                </a:lnTo>
                <a:lnTo>
                  <a:pt x="19474" y="74616"/>
                </a:lnTo>
                <a:lnTo>
                  <a:pt x="12551" y="72732"/>
                </a:lnTo>
                <a:lnTo>
                  <a:pt x="7520" y="68963"/>
                </a:lnTo>
                <a:lnTo>
                  <a:pt x="2506" y="65177"/>
                </a:lnTo>
                <a:lnTo>
                  <a:pt x="0" y="60035"/>
                </a:lnTo>
                <a:lnTo>
                  <a:pt x="0" y="53538"/>
                </a:lnTo>
                <a:lnTo>
                  <a:pt x="0" y="49138"/>
                </a:lnTo>
                <a:lnTo>
                  <a:pt x="1202" y="45421"/>
                </a:lnTo>
                <a:lnTo>
                  <a:pt x="3606" y="42385"/>
                </a:lnTo>
                <a:lnTo>
                  <a:pt x="6011" y="39350"/>
                </a:lnTo>
                <a:lnTo>
                  <a:pt x="9524" y="37065"/>
                </a:lnTo>
                <a:lnTo>
                  <a:pt x="14145" y="35530"/>
                </a:lnTo>
                <a:lnTo>
                  <a:pt x="10359" y="34063"/>
                </a:lnTo>
                <a:lnTo>
                  <a:pt x="7486" y="31949"/>
                </a:lnTo>
                <a:lnTo>
                  <a:pt x="5525" y="29186"/>
                </a:lnTo>
                <a:lnTo>
                  <a:pt x="3581" y="26423"/>
                </a:lnTo>
                <a:lnTo>
                  <a:pt x="2609" y="23158"/>
                </a:lnTo>
                <a:lnTo>
                  <a:pt x="2609" y="19389"/>
                </a:lnTo>
                <a:lnTo>
                  <a:pt x="2609" y="13454"/>
                </a:lnTo>
                <a:lnTo>
                  <a:pt x="4928" y="8739"/>
                </a:lnTo>
                <a:lnTo>
                  <a:pt x="9566" y="5243"/>
                </a:lnTo>
                <a:lnTo>
                  <a:pt x="14222" y="1747"/>
                </a:lnTo>
                <a:lnTo>
                  <a:pt x="20463" y="0"/>
                </a:lnTo>
                <a:lnTo>
                  <a:pt x="28291" y="0"/>
                </a:lnTo>
                <a:lnTo>
                  <a:pt x="33458" y="0"/>
                </a:lnTo>
                <a:lnTo>
                  <a:pt x="37977" y="792"/>
                </a:lnTo>
                <a:lnTo>
                  <a:pt x="41848" y="2378"/>
                </a:lnTo>
                <a:lnTo>
                  <a:pt x="45719" y="3947"/>
                </a:lnTo>
                <a:lnTo>
                  <a:pt x="48738" y="6198"/>
                </a:lnTo>
                <a:lnTo>
                  <a:pt x="50903" y="9131"/>
                </a:lnTo>
                <a:lnTo>
                  <a:pt x="53069" y="12065"/>
                </a:lnTo>
                <a:lnTo>
                  <a:pt x="54152" y="15484"/>
                </a:lnTo>
                <a:lnTo>
                  <a:pt x="54152" y="19389"/>
                </a:lnTo>
                <a:lnTo>
                  <a:pt x="54152" y="23158"/>
                </a:lnTo>
                <a:lnTo>
                  <a:pt x="53137" y="26423"/>
                </a:lnTo>
                <a:lnTo>
                  <a:pt x="51108" y="29186"/>
                </a:lnTo>
                <a:lnTo>
                  <a:pt x="49096" y="31949"/>
                </a:lnTo>
                <a:lnTo>
                  <a:pt x="46197" y="34063"/>
                </a:lnTo>
                <a:lnTo>
                  <a:pt x="42411" y="35530"/>
                </a:lnTo>
                <a:close/>
              </a:path>
            </a:pathLst>
          </a:custGeom>
          <a:ln w="28574">
            <a:solidFill>
              <a:srgbClr val="FFFFFF"/>
            </a:solidFill>
          </a:ln>
        </p:spPr>
        <p:txBody>
          <a:bodyPr wrap="square" lIns="0" tIns="0" rIns="0" bIns="0" rtlCol="0">
            <a:noAutofit/>
          </a:bodyPr>
          <a:lstStyle/>
          <a:p>
            <a:endParaRPr sz="1721"/>
          </a:p>
        </p:txBody>
      </p:sp>
      <p:sp>
        <p:nvSpPr>
          <p:cNvPr id="231" name="object 231"/>
          <p:cNvSpPr/>
          <p:nvPr/>
        </p:nvSpPr>
        <p:spPr>
          <a:xfrm>
            <a:off x="8517371" y="4343246"/>
            <a:ext cx="32920" cy="23909"/>
          </a:xfrm>
          <a:custGeom>
            <a:avLst/>
            <a:gdLst/>
            <a:ahLst/>
            <a:cxnLst/>
            <a:rect l="l" t="t" r="r" b="b"/>
            <a:pathLst>
              <a:path w="36348" h="26398">
                <a:moveTo>
                  <a:pt x="0" y="13199"/>
                </a:moveTo>
                <a:lnTo>
                  <a:pt x="0" y="17257"/>
                </a:lnTo>
                <a:lnTo>
                  <a:pt x="1603" y="20472"/>
                </a:lnTo>
                <a:lnTo>
                  <a:pt x="4809" y="22842"/>
                </a:lnTo>
                <a:lnTo>
                  <a:pt x="8032" y="25213"/>
                </a:lnTo>
                <a:lnTo>
                  <a:pt x="12474" y="26398"/>
                </a:lnTo>
                <a:lnTo>
                  <a:pt x="18136" y="26398"/>
                </a:lnTo>
                <a:lnTo>
                  <a:pt x="23780" y="26398"/>
                </a:lnTo>
                <a:lnTo>
                  <a:pt x="28223" y="25213"/>
                </a:lnTo>
                <a:lnTo>
                  <a:pt x="31463" y="22842"/>
                </a:lnTo>
                <a:lnTo>
                  <a:pt x="34720" y="20472"/>
                </a:lnTo>
                <a:lnTo>
                  <a:pt x="36348" y="17291"/>
                </a:lnTo>
                <a:lnTo>
                  <a:pt x="36348" y="13301"/>
                </a:lnTo>
                <a:lnTo>
                  <a:pt x="36348" y="9191"/>
                </a:lnTo>
                <a:lnTo>
                  <a:pt x="34686" y="5951"/>
                </a:lnTo>
                <a:lnTo>
                  <a:pt x="31360" y="3581"/>
                </a:lnTo>
                <a:lnTo>
                  <a:pt x="28052" y="1193"/>
                </a:lnTo>
                <a:lnTo>
                  <a:pt x="23644" y="0"/>
                </a:lnTo>
                <a:lnTo>
                  <a:pt x="18136" y="0"/>
                </a:lnTo>
                <a:lnTo>
                  <a:pt x="12542" y="0"/>
                </a:lnTo>
                <a:lnTo>
                  <a:pt x="8117" y="1193"/>
                </a:lnTo>
                <a:lnTo>
                  <a:pt x="4860" y="3581"/>
                </a:lnTo>
                <a:lnTo>
                  <a:pt x="1620" y="5951"/>
                </a:lnTo>
                <a:lnTo>
                  <a:pt x="0" y="9157"/>
                </a:lnTo>
                <a:lnTo>
                  <a:pt x="0" y="13199"/>
                </a:lnTo>
                <a:close/>
              </a:path>
            </a:pathLst>
          </a:custGeom>
          <a:ln w="28574">
            <a:solidFill>
              <a:srgbClr val="FFFFFF"/>
            </a:solidFill>
          </a:ln>
        </p:spPr>
        <p:txBody>
          <a:bodyPr wrap="square" lIns="0" tIns="0" rIns="0" bIns="0" rtlCol="0">
            <a:noAutofit/>
          </a:bodyPr>
          <a:lstStyle/>
          <a:p>
            <a:endParaRPr sz="1721"/>
          </a:p>
        </p:txBody>
      </p:sp>
      <p:sp>
        <p:nvSpPr>
          <p:cNvPr id="232" name="object 232"/>
          <p:cNvSpPr/>
          <p:nvPr/>
        </p:nvSpPr>
        <p:spPr>
          <a:xfrm>
            <a:off x="8515100" y="4372577"/>
            <a:ext cx="37485" cy="26665"/>
          </a:xfrm>
          <a:custGeom>
            <a:avLst/>
            <a:gdLst/>
            <a:ahLst/>
            <a:cxnLst/>
            <a:rect l="l" t="t" r="r" b="b"/>
            <a:pathLst>
              <a:path w="41388" h="29442">
                <a:moveTo>
                  <a:pt x="20642" y="29442"/>
                </a:moveTo>
                <a:lnTo>
                  <a:pt x="27123" y="29442"/>
                </a:lnTo>
                <a:lnTo>
                  <a:pt x="32196" y="28112"/>
                </a:lnTo>
                <a:lnTo>
                  <a:pt x="35862" y="25451"/>
                </a:lnTo>
                <a:lnTo>
                  <a:pt x="39546" y="22791"/>
                </a:lnTo>
                <a:lnTo>
                  <a:pt x="41388" y="19193"/>
                </a:lnTo>
                <a:lnTo>
                  <a:pt x="41388" y="14657"/>
                </a:lnTo>
                <a:lnTo>
                  <a:pt x="41388" y="10121"/>
                </a:lnTo>
                <a:lnTo>
                  <a:pt x="39546" y="6548"/>
                </a:lnTo>
                <a:lnTo>
                  <a:pt x="35862" y="3939"/>
                </a:lnTo>
                <a:lnTo>
                  <a:pt x="32196" y="1313"/>
                </a:lnTo>
                <a:lnTo>
                  <a:pt x="27123" y="0"/>
                </a:lnTo>
                <a:lnTo>
                  <a:pt x="20642" y="0"/>
                </a:lnTo>
                <a:lnTo>
                  <a:pt x="14213" y="0"/>
                </a:lnTo>
                <a:lnTo>
                  <a:pt x="9166" y="1313"/>
                </a:lnTo>
                <a:lnTo>
                  <a:pt x="5499" y="3939"/>
                </a:lnTo>
                <a:lnTo>
                  <a:pt x="1833" y="6548"/>
                </a:lnTo>
                <a:lnTo>
                  <a:pt x="0" y="10121"/>
                </a:lnTo>
                <a:lnTo>
                  <a:pt x="0" y="14657"/>
                </a:lnTo>
                <a:lnTo>
                  <a:pt x="0" y="19278"/>
                </a:lnTo>
                <a:lnTo>
                  <a:pt x="1816" y="22902"/>
                </a:lnTo>
                <a:lnTo>
                  <a:pt x="5448" y="25528"/>
                </a:lnTo>
                <a:lnTo>
                  <a:pt x="9080" y="28137"/>
                </a:lnTo>
                <a:lnTo>
                  <a:pt x="14145" y="29442"/>
                </a:lnTo>
                <a:lnTo>
                  <a:pt x="20642" y="29442"/>
                </a:lnTo>
                <a:close/>
              </a:path>
            </a:pathLst>
          </a:custGeom>
          <a:ln w="28574">
            <a:solidFill>
              <a:srgbClr val="FFFFFF"/>
            </a:solidFill>
          </a:ln>
        </p:spPr>
        <p:txBody>
          <a:bodyPr wrap="square" lIns="0" tIns="0" rIns="0" bIns="0" rtlCol="0">
            <a:noAutofit/>
          </a:bodyPr>
          <a:lstStyle/>
          <a:p>
            <a:endParaRPr sz="1721"/>
          </a:p>
        </p:txBody>
      </p:sp>
      <p:sp>
        <p:nvSpPr>
          <p:cNvPr id="233" name="object 233"/>
          <p:cNvSpPr/>
          <p:nvPr/>
        </p:nvSpPr>
        <p:spPr>
          <a:xfrm>
            <a:off x="8567981" y="4337548"/>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234" name="object 234"/>
          <p:cNvSpPr/>
          <p:nvPr/>
        </p:nvSpPr>
        <p:spPr>
          <a:xfrm>
            <a:off x="8577851" y="4338034"/>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235" name="object 235"/>
          <p:cNvSpPr/>
          <p:nvPr/>
        </p:nvSpPr>
        <p:spPr>
          <a:xfrm>
            <a:off x="8572730" y="4341833"/>
            <a:ext cx="20503" cy="27500"/>
          </a:xfrm>
          <a:custGeom>
            <a:avLst/>
            <a:gdLst/>
            <a:ahLst/>
            <a:cxnLst/>
            <a:rect l="l" t="t" r="r" b="b"/>
            <a:pathLst>
              <a:path w="22638" h="30363">
                <a:moveTo>
                  <a:pt x="11306" y="30363"/>
                </a:moveTo>
                <a:lnTo>
                  <a:pt x="14733" y="30363"/>
                </a:lnTo>
                <a:lnTo>
                  <a:pt x="17479" y="29024"/>
                </a:lnTo>
                <a:lnTo>
                  <a:pt x="19542" y="26347"/>
                </a:lnTo>
                <a:lnTo>
                  <a:pt x="21606" y="23652"/>
                </a:lnTo>
                <a:lnTo>
                  <a:pt x="22638" y="19935"/>
                </a:lnTo>
                <a:lnTo>
                  <a:pt x="22638" y="15194"/>
                </a:lnTo>
                <a:lnTo>
                  <a:pt x="22638" y="10436"/>
                </a:lnTo>
                <a:lnTo>
                  <a:pt x="21606" y="6718"/>
                </a:lnTo>
                <a:lnTo>
                  <a:pt x="19542" y="4041"/>
                </a:lnTo>
                <a:lnTo>
                  <a:pt x="17479" y="1347"/>
                </a:lnTo>
                <a:lnTo>
                  <a:pt x="14733"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236" name="object 236"/>
          <p:cNvSpPr/>
          <p:nvPr/>
        </p:nvSpPr>
        <p:spPr>
          <a:xfrm>
            <a:off x="8608687" y="4368870"/>
            <a:ext cx="30001" cy="36048"/>
          </a:xfrm>
          <a:custGeom>
            <a:avLst/>
            <a:gdLst/>
            <a:ahLst/>
            <a:cxnLst/>
            <a:rect l="l" t="t" r="r" b="b"/>
            <a:pathLst>
              <a:path w="33125" h="39802">
                <a:moveTo>
                  <a:pt x="16550" y="39802"/>
                </a:moveTo>
                <a:lnTo>
                  <a:pt x="11672" y="39802"/>
                </a:lnTo>
                <a:lnTo>
                  <a:pt x="7691" y="37969"/>
                </a:lnTo>
                <a:lnTo>
                  <a:pt x="4604" y="34302"/>
                </a:lnTo>
                <a:lnTo>
                  <a:pt x="1534" y="30636"/>
                </a:lnTo>
                <a:lnTo>
                  <a:pt x="0" y="25835"/>
                </a:lnTo>
                <a:lnTo>
                  <a:pt x="0" y="19901"/>
                </a:lnTo>
                <a:lnTo>
                  <a:pt x="0" y="13966"/>
                </a:lnTo>
                <a:lnTo>
                  <a:pt x="1534" y="9166"/>
                </a:lnTo>
                <a:lnTo>
                  <a:pt x="4604" y="5499"/>
                </a:lnTo>
                <a:lnTo>
                  <a:pt x="7691"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9"/>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237" name="object 237"/>
          <p:cNvSpPr/>
          <p:nvPr/>
        </p:nvSpPr>
        <p:spPr>
          <a:xfrm>
            <a:off x="8613436" y="4373133"/>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5"/>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238" name="object 238"/>
          <p:cNvSpPr/>
          <p:nvPr/>
        </p:nvSpPr>
        <p:spPr>
          <a:xfrm>
            <a:off x="9471520" y="4309609"/>
            <a:ext cx="48581" cy="67000"/>
          </a:xfrm>
          <a:custGeom>
            <a:avLst/>
            <a:gdLst/>
            <a:ahLst/>
            <a:cxnLst/>
            <a:rect l="l" t="t" r="r" b="b"/>
            <a:pathLst>
              <a:path w="53640" h="73976">
                <a:moveTo>
                  <a:pt x="53640" y="67274"/>
                </a:moveTo>
                <a:lnTo>
                  <a:pt x="53640" y="73976"/>
                </a:lnTo>
                <a:lnTo>
                  <a:pt x="2199" y="73976"/>
                </a:lnTo>
                <a:lnTo>
                  <a:pt x="2199" y="68630"/>
                </a:lnTo>
                <a:lnTo>
                  <a:pt x="32691" y="38779"/>
                </a:lnTo>
                <a:lnTo>
                  <a:pt x="36527" y="35010"/>
                </a:lnTo>
                <a:lnTo>
                  <a:pt x="39128" y="31744"/>
                </a:lnTo>
                <a:lnTo>
                  <a:pt x="40492" y="28981"/>
                </a:lnTo>
                <a:lnTo>
                  <a:pt x="41857" y="26219"/>
                </a:lnTo>
                <a:lnTo>
                  <a:pt x="42539" y="23439"/>
                </a:lnTo>
                <a:lnTo>
                  <a:pt x="42539" y="20642"/>
                </a:lnTo>
                <a:lnTo>
                  <a:pt x="42539" y="16311"/>
                </a:lnTo>
                <a:lnTo>
                  <a:pt x="41055" y="12943"/>
                </a:lnTo>
                <a:lnTo>
                  <a:pt x="38088" y="10538"/>
                </a:lnTo>
                <a:lnTo>
                  <a:pt x="35121" y="8134"/>
                </a:lnTo>
                <a:lnTo>
                  <a:pt x="30874" y="6932"/>
                </a:lnTo>
                <a:lnTo>
                  <a:pt x="25349" y="6932"/>
                </a:lnTo>
                <a:lnTo>
                  <a:pt x="16754" y="6932"/>
                </a:lnTo>
                <a:lnTo>
                  <a:pt x="10087" y="9652"/>
                </a:lnTo>
                <a:lnTo>
                  <a:pt x="5346" y="15092"/>
                </a:lnTo>
                <a:lnTo>
                  <a:pt x="0" y="10487"/>
                </a:lnTo>
                <a:lnTo>
                  <a:pt x="2864" y="7128"/>
                </a:lnTo>
                <a:lnTo>
                  <a:pt x="6514" y="4544"/>
                </a:lnTo>
                <a:lnTo>
                  <a:pt x="10948" y="2737"/>
                </a:lnTo>
                <a:lnTo>
                  <a:pt x="15382" y="912"/>
                </a:lnTo>
                <a:lnTo>
                  <a:pt x="20395" y="0"/>
                </a:lnTo>
                <a:lnTo>
                  <a:pt x="25989" y="0"/>
                </a:lnTo>
                <a:lnTo>
                  <a:pt x="33458" y="0"/>
                </a:lnTo>
                <a:lnTo>
                  <a:pt x="39375" y="1765"/>
                </a:lnTo>
                <a:lnTo>
                  <a:pt x="43741" y="5295"/>
                </a:lnTo>
                <a:lnTo>
                  <a:pt x="48107" y="8825"/>
                </a:lnTo>
                <a:lnTo>
                  <a:pt x="50289" y="13659"/>
                </a:lnTo>
                <a:lnTo>
                  <a:pt x="50289" y="19798"/>
                </a:lnTo>
                <a:lnTo>
                  <a:pt x="50289" y="23584"/>
                </a:lnTo>
                <a:lnTo>
                  <a:pt x="49445" y="27225"/>
                </a:lnTo>
                <a:lnTo>
                  <a:pt x="47757" y="30721"/>
                </a:lnTo>
                <a:lnTo>
                  <a:pt x="46086" y="34200"/>
                </a:lnTo>
                <a:lnTo>
                  <a:pt x="42914" y="38207"/>
                </a:lnTo>
                <a:lnTo>
                  <a:pt x="38241" y="42743"/>
                </a:lnTo>
                <a:lnTo>
                  <a:pt x="13301" y="67274"/>
                </a:lnTo>
                <a:lnTo>
                  <a:pt x="53640" y="67274"/>
                </a:lnTo>
                <a:close/>
              </a:path>
            </a:pathLst>
          </a:custGeom>
          <a:ln w="28574">
            <a:solidFill>
              <a:srgbClr val="FFFFFF"/>
            </a:solidFill>
          </a:ln>
        </p:spPr>
        <p:txBody>
          <a:bodyPr wrap="square" lIns="0" tIns="0" rIns="0" bIns="0" rtlCol="0">
            <a:noAutofit/>
          </a:bodyPr>
          <a:lstStyle/>
          <a:p>
            <a:endParaRPr sz="1721"/>
          </a:p>
        </p:txBody>
      </p:sp>
      <p:sp>
        <p:nvSpPr>
          <p:cNvPr id="239" name="object 239"/>
          <p:cNvSpPr/>
          <p:nvPr/>
        </p:nvSpPr>
        <p:spPr>
          <a:xfrm>
            <a:off x="9526592" y="4366740"/>
            <a:ext cx="10147" cy="10332"/>
          </a:xfrm>
          <a:custGeom>
            <a:avLst/>
            <a:gdLst/>
            <a:ahLst/>
            <a:cxnLst/>
            <a:rect l="l" t="t" r="r" b="b"/>
            <a:pathLst>
              <a:path w="11203" h="11408">
                <a:moveTo>
                  <a:pt x="5550" y="11408"/>
                </a:moveTo>
                <a:lnTo>
                  <a:pt x="4016" y="11408"/>
                </a:lnTo>
                <a:lnTo>
                  <a:pt x="2702" y="10854"/>
                </a:lnTo>
                <a:lnTo>
                  <a:pt x="1611" y="9745"/>
                </a:lnTo>
                <a:lnTo>
                  <a:pt x="537" y="8620"/>
                </a:lnTo>
                <a:lnTo>
                  <a:pt x="0" y="7256"/>
                </a:lnTo>
                <a:lnTo>
                  <a:pt x="0" y="5653"/>
                </a:lnTo>
                <a:lnTo>
                  <a:pt x="0" y="4050"/>
                </a:lnTo>
                <a:lnTo>
                  <a:pt x="537" y="2711"/>
                </a:lnTo>
                <a:lnTo>
                  <a:pt x="1611" y="1637"/>
                </a:lnTo>
                <a:lnTo>
                  <a:pt x="2702"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240" name="object 240"/>
          <p:cNvSpPr/>
          <p:nvPr/>
        </p:nvSpPr>
        <p:spPr>
          <a:xfrm>
            <a:off x="9539676" y="4310189"/>
            <a:ext cx="22495" cy="66421"/>
          </a:xfrm>
          <a:custGeom>
            <a:avLst/>
            <a:gdLst/>
            <a:ahLst/>
            <a:cxnLst/>
            <a:rect l="l" t="t" r="r" b="b"/>
            <a:pathLst>
              <a:path w="24837" h="73337">
                <a:moveTo>
                  <a:pt x="24837" y="0"/>
                </a:moveTo>
                <a:lnTo>
                  <a:pt x="24837" y="73337"/>
                </a:lnTo>
                <a:lnTo>
                  <a:pt x="17291" y="73337"/>
                </a:lnTo>
                <a:lnTo>
                  <a:pt x="17291" y="6701"/>
                </a:lnTo>
                <a:lnTo>
                  <a:pt x="0" y="6701"/>
                </a:lnTo>
                <a:lnTo>
                  <a:pt x="0" y="0"/>
                </a:lnTo>
                <a:lnTo>
                  <a:pt x="24837" y="0"/>
                </a:lnTo>
                <a:close/>
              </a:path>
            </a:pathLst>
          </a:custGeom>
          <a:ln w="28574">
            <a:solidFill>
              <a:srgbClr val="FFFFFF"/>
            </a:solidFill>
          </a:ln>
        </p:spPr>
        <p:txBody>
          <a:bodyPr wrap="square" lIns="0" tIns="0" rIns="0" bIns="0" rtlCol="0">
            <a:noAutofit/>
          </a:bodyPr>
          <a:lstStyle/>
          <a:p>
            <a:endParaRPr sz="1721"/>
          </a:p>
        </p:txBody>
      </p:sp>
      <p:sp>
        <p:nvSpPr>
          <p:cNvPr id="241" name="object 241"/>
          <p:cNvSpPr/>
          <p:nvPr/>
        </p:nvSpPr>
        <p:spPr>
          <a:xfrm>
            <a:off x="9574183" y="4310189"/>
            <a:ext cx="48003" cy="67000"/>
          </a:xfrm>
          <a:custGeom>
            <a:avLst/>
            <a:gdLst/>
            <a:ahLst/>
            <a:cxnLst/>
            <a:rect l="l" t="t" r="r" b="b"/>
            <a:pathLst>
              <a:path w="53001" h="73976">
                <a:moveTo>
                  <a:pt x="29442" y="31437"/>
                </a:moveTo>
                <a:lnTo>
                  <a:pt x="37116" y="31846"/>
                </a:lnTo>
                <a:lnTo>
                  <a:pt x="42957" y="33918"/>
                </a:lnTo>
                <a:lnTo>
                  <a:pt x="46964" y="37653"/>
                </a:lnTo>
                <a:lnTo>
                  <a:pt x="50989" y="41388"/>
                </a:lnTo>
                <a:lnTo>
                  <a:pt x="53001" y="46265"/>
                </a:lnTo>
                <a:lnTo>
                  <a:pt x="53001" y="52285"/>
                </a:lnTo>
                <a:lnTo>
                  <a:pt x="53001" y="56463"/>
                </a:lnTo>
                <a:lnTo>
                  <a:pt x="51986" y="60180"/>
                </a:lnTo>
                <a:lnTo>
                  <a:pt x="49957" y="63437"/>
                </a:lnTo>
                <a:lnTo>
                  <a:pt x="47945" y="66678"/>
                </a:lnTo>
                <a:lnTo>
                  <a:pt x="44943" y="69244"/>
                </a:lnTo>
                <a:lnTo>
                  <a:pt x="40953" y="71137"/>
                </a:lnTo>
                <a:lnTo>
                  <a:pt x="36979" y="73030"/>
                </a:lnTo>
                <a:lnTo>
                  <a:pt x="32128" y="73976"/>
                </a:lnTo>
                <a:lnTo>
                  <a:pt x="26398" y="73976"/>
                </a:lnTo>
                <a:lnTo>
                  <a:pt x="21094" y="73976"/>
                </a:lnTo>
                <a:lnTo>
                  <a:pt x="16081" y="73124"/>
                </a:lnTo>
                <a:lnTo>
                  <a:pt x="11357" y="71418"/>
                </a:lnTo>
                <a:lnTo>
                  <a:pt x="6650" y="69696"/>
                </a:lnTo>
                <a:lnTo>
                  <a:pt x="2864" y="67402"/>
                </a:lnTo>
                <a:lnTo>
                  <a:pt x="0" y="64537"/>
                </a:lnTo>
                <a:lnTo>
                  <a:pt x="3657" y="58552"/>
                </a:lnTo>
                <a:lnTo>
                  <a:pt x="6113" y="61076"/>
                </a:lnTo>
                <a:lnTo>
                  <a:pt x="9362" y="63122"/>
                </a:lnTo>
                <a:lnTo>
                  <a:pt x="13403" y="64691"/>
                </a:lnTo>
                <a:lnTo>
                  <a:pt x="17462" y="66260"/>
                </a:lnTo>
                <a:lnTo>
                  <a:pt x="21793" y="67044"/>
                </a:lnTo>
                <a:lnTo>
                  <a:pt x="26398" y="67044"/>
                </a:lnTo>
                <a:lnTo>
                  <a:pt x="32401" y="67044"/>
                </a:lnTo>
                <a:lnTo>
                  <a:pt x="37039" y="65740"/>
                </a:lnTo>
                <a:lnTo>
                  <a:pt x="40313" y="63131"/>
                </a:lnTo>
                <a:lnTo>
                  <a:pt x="43604" y="60504"/>
                </a:lnTo>
                <a:lnTo>
                  <a:pt x="45250" y="56889"/>
                </a:lnTo>
                <a:lnTo>
                  <a:pt x="45250" y="52285"/>
                </a:lnTo>
                <a:lnTo>
                  <a:pt x="45250" y="47731"/>
                </a:lnTo>
                <a:lnTo>
                  <a:pt x="43604" y="44167"/>
                </a:lnTo>
                <a:lnTo>
                  <a:pt x="40313" y="41592"/>
                </a:lnTo>
                <a:lnTo>
                  <a:pt x="37039" y="39000"/>
                </a:lnTo>
                <a:lnTo>
                  <a:pt x="32085" y="37704"/>
                </a:lnTo>
                <a:lnTo>
                  <a:pt x="25451" y="37704"/>
                </a:lnTo>
                <a:lnTo>
                  <a:pt x="20208" y="37704"/>
                </a:lnTo>
                <a:lnTo>
                  <a:pt x="20208" y="32153"/>
                </a:lnTo>
                <a:lnTo>
                  <a:pt x="40544" y="6701"/>
                </a:lnTo>
                <a:lnTo>
                  <a:pt x="3043" y="6701"/>
                </a:lnTo>
                <a:lnTo>
                  <a:pt x="3043" y="0"/>
                </a:lnTo>
                <a:lnTo>
                  <a:pt x="50187" y="0"/>
                </a:lnTo>
                <a:lnTo>
                  <a:pt x="50187" y="5346"/>
                </a:lnTo>
                <a:lnTo>
                  <a:pt x="29442" y="31437"/>
                </a:lnTo>
                <a:close/>
              </a:path>
            </a:pathLst>
          </a:custGeom>
          <a:ln w="28574">
            <a:solidFill>
              <a:srgbClr val="FFFFFF"/>
            </a:solidFill>
          </a:ln>
        </p:spPr>
        <p:txBody>
          <a:bodyPr wrap="square" lIns="0" tIns="0" rIns="0" bIns="0" rtlCol="0">
            <a:noAutofit/>
          </a:bodyPr>
          <a:lstStyle/>
          <a:p>
            <a:endParaRPr sz="1721"/>
          </a:p>
        </p:txBody>
      </p:sp>
      <p:sp>
        <p:nvSpPr>
          <p:cNvPr id="242" name="object 242"/>
          <p:cNvSpPr/>
          <p:nvPr/>
        </p:nvSpPr>
        <p:spPr>
          <a:xfrm>
            <a:off x="9629071" y="4309703"/>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243" name="object 243"/>
          <p:cNvSpPr/>
          <p:nvPr/>
        </p:nvSpPr>
        <p:spPr>
          <a:xfrm>
            <a:off x="9638941" y="4310189"/>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244" name="object 244"/>
          <p:cNvSpPr/>
          <p:nvPr/>
        </p:nvSpPr>
        <p:spPr>
          <a:xfrm>
            <a:off x="9633820" y="4313988"/>
            <a:ext cx="20503" cy="27500"/>
          </a:xfrm>
          <a:custGeom>
            <a:avLst/>
            <a:gdLst/>
            <a:ahLst/>
            <a:cxnLst/>
            <a:rect l="l" t="t" r="r" b="b"/>
            <a:pathLst>
              <a:path w="22638" h="30363">
                <a:moveTo>
                  <a:pt x="11306" y="30363"/>
                </a:moveTo>
                <a:lnTo>
                  <a:pt x="14734" y="30363"/>
                </a:lnTo>
                <a:lnTo>
                  <a:pt x="17479" y="29024"/>
                </a:lnTo>
                <a:lnTo>
                  <a:pt x="19543" y="26347"/>
                </a:lnTo>
                <a:lnTo>
                  <a:pt x="21606" y="23652"/>
                </a:lnTo>
                <a:lnTo>
                  <a:pt x="22638" y="19935"/>
                </a:lnTo>
                <a:lnTo>
                  <a:pt x="22638" y="15194"/>
                </a:lnTo>
                <a:lnTo>
                  <a:pt x="22638" y="10436"/>
                </a:lnTo>
                <a:lnTo>
                  <a:pt x="21606" y="6718"/>
                </a:lnTo>
                <a:lnTo>
                  <a:pt x="19543" y="4041"/>
                </a:lnTo>
                <a:lnTo>
                  <a:pt x="17479" y="1347"/>
                </a:lnTo>
                <a:lnTo>
                  <a:pt x="14734"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245" name="object 245"/>
          <p:cNvSpPr/>
          <p:nvPr/>
        </p:nvSpPr>
        <p:spPr>
          <a:xfrm>
            <a:off x="9669777" y="4341025"/>
            <a:ext cx="30001" cy="36048"/>
          </a:xfrm>
          <a:custGeom>
            <a:avLst/>
            <a:gdLst/>
            <a:ahLst/>
            <a:cxnLst/>
            <a:rect l="l" t="t" r="r" b="b"/>
            <a:pathLst>
              <a:path w="33125" h="39802">
                <a:moveTo>
                  <a:pt x="16550" y="39802"/>
                </a:moveTo>
                <a:lnTo>
                  <a:pt x="11672" y="39802"/>
                </a:lnTo>
                <a:lnTo>
                  <a:pt x="7690" y="37968"/>
                </a:lnTo>
                <a:lnTo>
                  <a:pt x="4604" y="34302"/>
                </a:lnTo>
                <a:lnTo>
                  <a:pt x="1534" y="30636"/>
                </a:lnTo>
                <a:lnTo>
                  <a:pt x="0" y="25835"/>
                </a:lnTo>
                <a:lnTo>
                  <a:pt x="0" y="19901"/>
                </a:lnTo>
                <a:lnTo>
                  <a:pt x="0" y="13966"/>
                </a:lnTo>
                <a:lnTo>
                  <a:pt x="1534" y="9166"/>
                </a:lnTo>
                <a:lnTo>
                  <a:pt x="4604" y="5499"/>
                </a:lnTo>
                <a:lnTo>
                  <a:pt x="7690"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8"/>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246" name="object 246"/>
          <p:cNvSpPr/>
          <p:nvPr/>
        </p:nvSpPr>
        <p:spPr>
          <a:xfrm>
            <a:off x="9674526" y="4345287"/>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5"/>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247" name="object 247"/>
          <p:cNvSpPr/>
          <p:nvPr/>
        </p:nvSpPr>
        <p:spPr>
          <a:xfrm>
            <a:off x="10537293" y="4249971"/>
            <a:ext cx="47933" cy="67000"/>
          </a:xfrm>
          <a:custGeom>
            <a:avLst/>
            <a:gdLst/>
            <a:ahLst/>
            <a:cxnLst/>
            <a:rect l="l" t="t" r="r" b="b"/>
            <a:pathLst>
              <a:path w="52924" h="73976">
                <a:moveTo>
                  <a:pt x="22433" y="30056"/>
                </a:moveTo>
                <a:lnTo>
                  <a:pt x="33040" y="30056"/>
                </a:lnTo>
                <a:lnTo>
                  <a:pt x="40774" y="31966"/>
                </a:lnTo>
                <a:lnTo>
                  <a:pt x="45634" y="35786"/>
                </a:lnTo>
                <a:lnTo>
                  <a:pt x="50494" y="39589"/>
                </a:lnTo>
                <a:lnTo>
                  <a:pt x="52924" y="44909"/>
                </a:lnTo>
                <a:lnTo>
                  <a:pt x="52924" y="51747"/>
                </a:lnTo>
                <a:lnTo>
                  <a:pt x="52924" y="56011"/>
                </a:lnTo>
                <a:lnTo>
                  <a:pt x="51927" y="59822"/>
                </a:lnTo>
                <a:lnTo>
                  <a:pt x="49931" y="63182"/>
                </a:lnTo>
                <a:lnTo>
                  <a:pt x="47936" y="66524"/>
                </a:lnTo>
                <a:lnTo>
                  <a:pt x="44943" y="69159"/>
                </a:lnTo>
                <a:lnTo>
                  <a:pt x="40953" y="71086"/>
                </a:lnTo>
                <a:lnTo>
                  <a:pt x="36979" y="73013"/>
                </a:lnTo>
                <a:lnTo>
                  <a:pt x="32094" y="73976"/>
                </a:lnTo>
                <a:lnTo>
                  <a:pt x="26296" y="73976"/>
                </a:lnTo>
                <a:lnTo>
                  <a:pt x="21060" y="73976"/>
                </a:lnTo>
                <a:lnTo>
                  <a:pt x="16081" y="73124"/>
                </a:lnTo>
                <a:lnTo>
                  <a:pt x="11357" y="71418"/>
                </a:lnTo>
                <a:lnTo>
                  <a:pt x="6650" y="69696"/>
                </a:lnTo>
                <a:lnTo>
                  <a:pt x="2864" y="67402"/>
                </a:lnTo>
                <a:lnTo>
                  <a:pt x="0" y="64537"/>
                </a:lnTo>
                <a:lnTo>
                  <a:pt x="3657" y="58552"/>
                </a:lnTo>
                <a:lnTo>
                  <a:pt x="6113" y="61076"/>
                </a:lnTo>
                <a:lnTo>
                  <a:pt x="9328" y="63122"/>
                </a:lnTo>
                <a:lnTo>
                  <a:pt x="13301" y="64691"/>
                </a:lnTo>
                <a:lnTo>
                  <a:pt x="17291" y="66260"/>
                </a:lnTo>
                <a:lnTo>
                  <a:pt x="21589" y="67044"/>
                </a:lnTo>
                <a:lnTo>
                  <a:pt x="26193" y="67044"/>
                </a:lnTo>
                <a:lnTo>
                  <a:pt x="32264" y="67044"/>
                </a:lnTo>
                <a:lnTo>
                  <a:pt x="36962" y="65689"/>
                </a:lnTo>
                <a:lnTo>
                  <a:pt x="40288" y="62977"/>
                </a:lnTo>
                <a:lnTo>
                  <a:pt x="43613" y="60249"/>
                </a:lnTo>
                <a:lnTo>
                  <a:pt x="45276" y="56616"/>
                </a:lnTo>
                <a:lnTo>
                  <a:pt x="45276" y="52080"/>
                </a:lnTo>
                <a:lnTo>
                  <a:pt x="45276" y="47049"/>
                </a:lnTo>
                <a:lnTo>
                  <a:pt x="43400" y="43238"/>
                </a:lnTo>
                <a:lnTo>
                  <a:pt x="39648" y="40646"/>
                </a:lnTo>
                <a:lnTo>
                  <a:pt x="35914" y="38054"/>
                </a:lnTo>
                <a:lnTo>
                  <a:pt x="29613" y="36758"/>
                </a:lnTo>
                <a:lnTo>
                  <a:pt x="20745" y="36758"/>
                </a:lnTo>
                <a:lnTo>
                  <a:pt x="5141" y="36758"/>
                </a:lnTo>
                <a:lnTo>
                  <a:pt x="8901" y="0"/>
                </a:lnTo>
                <a:lnTo>
                  <a:pt x="49036" y="0"/>
                </a:lnTo>
                <a:lnTo>
                  <a:pt x="49036" y="6701"/>
                </a:lnTo>
                <a:lnTo>
                  <a:pt x="15501" y="6701"/>
                </a:lnTo>
                <a:lnTo>
                  <a:pt x="12994" y="30056"/>
                </a:lnTo>
                <a:lnTo>
                  <a:pt x="22433" y="30056"/>
                </a:lnTo>
                <a:close/>
              </a:path>
            </a:pathLst>
          </a:custGeom>
          <a:ln w="28574">
            <a:solidFill>
              <a:srgbClr val="FFFFFF"/>
            </a:solidFill>
          </a:ln>
        </p:spPr>
        <p:txBody>
          <a:bodyPr wrap="square" lIns="0" tIns="0" rIns="0" bIns="0" rtlCol="0">
            <a:noAutofit/>
          </a:bodyPr>
          <a:lstStyle/>
          <a:p>
            <a:endParaRPr sz="1721"/>
          </a:p>
        </p:txBody>
      </p:sp>
      <p:sp>
        <p:nvSpPr>
          <p:cNvPr id="248" name="object 248"/>
          <p:cNvSpPr/>
          <p:nvPr/>
        </p:nvSpPr>
        <p:spPr>
          <a:xfrm>
            <a:off x="10591996" y="4306523"/>
            <a:ext cx="10147" cy="10332"/>
          </a:xfrm>
          <a:custGeom>
            <a:avLst/>
            <a:gdLst/>
            <a:ahLst/>
            <a:cxnLst/>
            <a:rect l="l" t="t" r="r" b="b"/>
            <a:pathLst>
              <a:path w="11203" h="11408">
                <a:moveTo>
                  <a:pt x="5550" y="11408"/>
                </a:moveTo>
                <a:lnTo>
                  <a:pt x="4016" y="11408"/>
                </a:lnTo>
                <a:lnTo>
                  <a:pt x="2703" y="10854"/>
                </a:lnTo>
                <a:lnTo>
                  <a:pt x="1611" y="9745"/>
                </a:lnTo>
                <a:lnTo>
                  <a:pt x="537" y="8620"/>
                </a:lnTo>
                <a:lnTo>
                  <a:pt x="0" y="7256"/>
                </a:lnTo>
                <a:lnTo>
                  <a:pt x="0" y="5653"/>
                </a:lnTo>
                <a:lnTo>
                  <a:pt x="0" y="4050"/>
                </a:lnTo>
                <a:lnTo>
                  <a:pt x="537" y="2711"/>
                </a:lnTo>
                <a:lnTo>
                  <a:pt x="1611" y="1637"/>
                </a:lnTo>
                <a:lnTo>
                  <a:pt x="2703" y="545"/>
                </a:lnTo>
                <a:lnTo>
                  <a:pt x="4016" y="0"/>
                </a:lnTo>
                <a:lnTo>
                  <a:pt x="5550" y="0"/>
                </a:lnTo>
                <a:lnTo>
                  <a:pt x="7085" y="0"/>
                </a:lnTo>
                <a:lnTo>
                  <a:pt x="8407" y="545"/>
                </a:lnTo>
                <a:lnTo>
                  <a:pt x="9515" y="1637"/>
                </a:lnTo>
                <a:lnTo>
                  <a:pt x="10641" y="2711"/>
                </a:lnTo>
                <a:lnTo>
                  <a:pt x="11203" y="4050"/>
                </a:lnTo>
                <a:lnTo>
                  <a:pt x="11203" y="5653"/>
                </a:lnTo>
                <a:lnTo>
                  <a:pt x="11203" y="7256"/>
                </a:lnTo>
                <a:lnTo>
                  <a:pt x="10641" y="8620"/>
                </a:lnTo>
                <a:lnTo>
                  <a:pt x="9515" y="9745"/>
                </a:lnTo>
                <a:lnTo>
                  <a:pt x="8407" y="10854"/>
                </a:lnTo>
                <a:lnTo>
                  <a:pt x="7085" y="11408"/>
                </a:lnTo>
                <a:lnTo>
                  <a:pt x="5550" y="11408"/>
                </a:lnTo>
                <a:close/>
              </a:path>
            </a:pathLst>
          </a:custGeom>
          <a:ln w="28574">
            <a:solidFill>
              <a:srgbClr val="FFFFFF"/>
            </a:solidFill>
          </a:ln>
        </p:spPr>
        <p:txBody>
          <a:bodyPr wrap="square" lIns="0" tIns="0" rIns="0" bIns="0" rtlCol="0">
            <a:noAutofit/>
          </a:bodyPr>
          <a:lstStyle/>
          <a:p>
            <a:endParaRPr sz="1721"/>
          </a:p>
        </p:txBody>
      </p:sp>
      <p:sp>
        <p:nvSpPr>
          <p:cNvPr id="249" name="object 249"/>
          <p:cNvSpPr/>
          <p:nvPr/>
        </p:nvSpPr>
        <p:spPr>
          <a:xfrm>
            <a:off x="10605080" y="4249971"/>
            <a:ext cx="48003" cy="67000"/>
          </a:xfrm>
          <a:custGeom>
            <a:avLst/>
            <a:gdLst/>
            <a:ahLst/>
            <a:cxnLst/>
            <a:rect l="l" t="t" r="r" b="b"/>
            <a:pathLst>
              <a:path w="53001" h="73976">
                <a:moveTo>
                  <a:pt x="29442" y="31437"/>
                </a:moveTo>
                <a:lnTo>
                  <a:pt x="37116" y="31846"/>
                </a:lnTo>
                <a:lnTo>
                  <a:pt x="42956" y="33918"/>
                </a:lnTo>
                <a:lnTo>
                  <a:pt x="46964" y="37653"/>
                </a:lnTo>
                <a:lnTo>
                  <a:pt x="50989" y="41388"/>
                </a:lnTo>
                <a:lnTo>
                  <a:pt x="53001" y="46265"/>
                </a:lnTo>
                <a:lnTo>
                  <a:pt x="53001" y="52285"/>
                </a:lnTo>
                <a:lnTo>
                  <a:pt x="53001" y="56463"/>
                </a:lnTo>
                <a:lnTo>
                  <a:pt x="51986" y="60180"/>
                </a:lnTo>
                <a:lnTo>
                  <a:pt x="49957" y="63437"/>
                </a:lnTo>
                <a:lnTo>
                  <a:pt x="47945" y="66678"/>
                </a:lnTo>
                <a:lnTo>
                  <a:pt x="44943" y="69244"/>
                </a:lnTo>
                <a:lnTo>
                  <a:pt x="40953" y="71137"/>
                </a:lnTo>
                <a:lnTo>
                  <a:pt x="36979" y="73030"/>
                </a:lnTo>
                <a:lnTo>
                  <a:pt x="32128" y="73976"/>
                </a:lnTo>
                <a:lnTo>
                  <a:pt x="26398" y="73976"/>
                </a:lnTo>
                <a:lnTo>
                  <a:pt x="21094" y="73976"/>
                </a:lnTo>
                <a:lnTo>
                  <a:pt x="16081" y="73124"/>
                </a:lnTo>
                <a:lnTo>
                  <a:pt x="11357" y="71418"/>
                </a:lnTo>
                <a:lnTo>
                  <a:pt x="6650" y="69696"/>
                </a:lnTo>
                <a:lnTo>
                  <a:pt x="2864" y="67402"/>
                </a:lnTo>
                <a:lnTo>
                  <a:pt x="0" y="64537"/>
                </a:lnTo>
                <a:lnTo>
                  <a:pt x="3657" y="58552"/>
                </a:lnTo>
                <a:lnTo>
                  <a:pt x="6113" y="61076"/>
                </a:lnTo>
                <a:lnTo>
                  <a:pt x="9362" y="63122"/>
                </a:lnTo>
                <a:lnTo>
                  <a:pt x="13403" y="64691"/>
                </a:lnTo>
                <a:lnTo>
                  <a:pt x="17462" y="66260"/>
                </a:lnTo>
                <a:lnTo>
                  <a:pt x="21793" y="67044"/>
                </a:lnTo>
                <a:lnTo>
                  <a:pt x="26398" y="67044"/>
                </a:lnTo>
                <a:lnTo>
                  <a:pt x="32401" y="67044"/>
                </a:lnTo>
                <a:lnTo>
                  <a:pt x="37039" y="65740"/>
                </a:lnTo>
                <a:lnTo>
                  <a:pt x="40313" y="63131"/>
                </a:lnTo>
                <a:lnTo>
                  <a:pt x="43605" y="60504"/>
                </a:lnTo>
                <a:lnTo>
                  <a:pt x="45250" y="56889"/>
                </a:lnTo>
                <a:lnTo>
                  <a:pt x="45250" y="52285"/>
                </a:lnTo>
                <a:lnTo>
                  <a:pt x="45250" y="47731"/>
                </a:lnTo>
                <a:lnTo>
                  <a:pt x="43605" y="44167"/>
                </a:lnTo>
                <a:lnTo>
                  <a:pt x="40313" y="41592"/>
                </a:lnTo>
                <a:lnTo>
                  <a:pt x="37039" y="39000"/>
                </a:lnTo>
                <a:lnTo>
                  <a:pt x="32085" y="37704"/>
                </a:lnTo>
                <a:lnTo>
                  <a:pt x="25451" y="37704"/>
                </a:lnTo>
                <a:lnTo>
                  <a:pt x="20208" y="37704"/>
                </a:lnTo>
                <a:lnTo>
                  <a:pt x="20208" y="32153"/>
                </a:lnTo>
                <a:lnTo>
                  <a:pt x="40544" y="6701"/>
                </a:lnTo>
                <a:lnTo>
                  <a:pt x="3043" y="6701"/>
                </a:lnTo>
                <a:lnTo>
                  <a:pt x="3043" y="0"/>
                </a:lnTo>
                <a:lnTo>
                  <a:pt x="50187" y="0"/>
                </a:lnTo>
                <a:lnTo>
                  <a:pt x="50187" y="5346"/>
                </a:lnTo>
                <a:lnTo>
                  <a:pt x="29442" y="31437"/>
                </a:lnTo>
                <a:close/>
              </a:path>
            </a:pathLst>
          </a:custGeom>
          <a:ln w="28574">
            <a:solidFill>
              <a:srgbClr val="FFFFFF"/>
            </a:solidFill>
          </a:ln>
        </p:spPr>
        <p:txBody>
          <a:bodyPr wrap="square" lIns="0" tIns="0" rIns="0" bIns="0" rtlCol="0">
            <a:noAutofit/>
          </a:bodyPr>
          <a:lstStyle/>
          <a:p>
            <a:endParaRPr sz="1721"/>
          </a:p>
        </p:txBody>
      </p:sp>
      <p:sp>
        <p:nvSpPr>
          <p:cNvPr id="250" name="object 250"/>
          <p:cNvSpPr/>
          <p:nvPr/>
        </p:nvSpPr>
        <p:spPr>
          <a:xfrm>
            <a:off x="10658925" y="4249391"/>
            <a:ext cx="49902" cy="67579"/>
          </a:xfrm>
          <a:custGeom>
            <a:avLst/>
            <a:gdLst/>
            <a:ahLst/>
            <a:cxnLst/>
            <a:rect l="l" t="t" r="r" b="b"/>
            <a:pathLst>
              <a:path w="55098" h="74616">
                <a:moveTo>
                  <a:pt x="25042" y="0"/>
                </a:moveTo>
                <a:lnTo>
                  <a:pt x="34745" y="0"/>
                </a:lnTo>
                <a:lnTo>
                  <a:pt x="42181" y="3197"/>
                </a:lnTo>
                <a:lnTo>
                  <a:pt x="47348" y="9592"/>
                </a:lnTo>
                <a:lnTo>
                  <a:pt x="52760" y="19845"/>
                </a:lnTo>
                <a:lnTo>
                  <a:pt x="55023" y="33310"/>
                </a:lnTo>
                <a:lnTo>
                  <a:pt x="55098" y="36681"/>
                </a:lnTo>
                <a:lnTo>
                  <a:pt x="55098" y="44849"/>
                </a:lnTo>
                <a:lnTo>
                  <a:pt x="53700" y="51765"/>
                </a:lnTo>
                <a:lnTo>
                  <a:pt x="50903" y="57426"/>
                </a:lnTo>
                <a:lnTo>
                  <a:pt x="48124" y="63088"/>
                </a:lnTo>
                <a:lnTo>
                  <a:pt x="44219" y="67368"/>
                </a:lnTo>
                <a:lnTo>
                  <a:pt x="39188" y="70267"/>
                </a:lnTo>
                <a:lnTo>
                  <a:pt x="34157" y="73166"/>
                </a:lnTo>
                <a:lnTo>
                  <a:pt x="28291" y="74616"/>
                </a:lnTo>
                <a:lnTo>
                  <a:pt x="21589" y="74616"/>
                </a:lnTo>
                <a:lnTo>
                  <a:pt x="14324" y="74616"/>
                </a:lnTo>
                <a:lnTo>
                  <a:pt x="8526" y="73286"/>
                </a:lnTo>
                <a:lnTo>
                  <a:pt x="4195" y="70625"/>
                </a:lnTo>
                <a:lnTo>
                  <a:pt x="7239" y="64537"/>
                </a:lnTo>
                <a:lnTo>
                  <a:pt x="10718" y="66857"/>
                </a:lnTo>
                <a:lnTo>
                  <a:pt x="15467" y="68016"/>
                </a:lnTo>
                <a:lnTo>
                  <a:pt x="21487" y="68016"/>
                </a:lnTo>
                <a:lnTo>
                  <a:pt x="29587" y="68016"/>
                </a:lnTo>
                <a:lnTo>
                  <a:pt x="35939" y="65450"/>
                </a:lnTo>
                <a:lnTo>
                  <a:pt x="40544" y="60317"/>
                </a:lnTo>
                <a:lnTo>
                  <a:pt x="45148" y="55167"/>
                </a:lnTo>
                <a:lnTo>
                  <a:pt x="47450" y="47706"/>
                </a:lnTo>
                <a:lnTo>
                  <a:pt x="47450" y="37934"/>
                </a:lnTo>
                <a:lnTo>
                  <a:pt x="47450" y="36110"/>
                </a:lnTo>
                <a:lnTo>
                  <a:pt x="47348" y="34123"/>
                </a:lnTo>
                <a:lnTo>
                  <a:pt x="47143" y="31974"/>
                </a:lnTo>
                <a:lnTo>
                  <a:pt x="45335" y="35948"/>
                </a:lnTo>
                <a:lnTo>
                  <a:pt x="42437" y="39034"/>
                </a:lnTo>
                <a:lnTo>
                  <a:pt x="38446" y="41234"/>
                </a:lnTo>
                <a:lnTo>
                  <a:pt x="34473" y="43434"/>
                </a:lnTo>
                <a:lnTo>
                  <a:pt x="29902" y="44534"/>
                </a:lnTo>
                <a:lnTo>
                  <a:pt x="24735" y="44534"/>
                </a:lnTo>
                <a:lnTo>
                  <a:pt x="19909" y="44534"/>
                </a:lnTo>
                <a:lnTo>
                  <a:pt x="15629" y="43630"/>
                </a:lnTo>
                <a:lnTo>
                  <a:pt x="11894" y="41823"/>
                </a:lnTo>
                <a:lnTo>
                  <a:pt x="8159" y="39998"/>
                </a:lnTo>
                <a:lnTo>
                  <a:pt x="5243" y="37431"/>
                </a:lnTo>
                <a:lnTo>
                  <a:pt x="3146" y="34123"/>
                </a:lnTo>
                <a:lnTo>
                  <a:pt x="1048" y="30798"/>
                </a:lnTo>
                <a:lnTo>
                  <a:pt x="0" y="26935"/>
                </a:lnTo>
                <a:lnTo>
                  <a:pt x="0" y="22535"/>
                </a:lnTo>
                <a:lnTo>
                  <a:pt x="0" y="18067"/>
                </a:lnTo>
                <a:lnTo>
                  <a:pt x="1082" y="14120"/>
                </a:lnTo>
                <a:lnTo>
                  <a:pt x="3248" y="10692"/>
                </a:lnTo>
                <a:lnTo>
                  <a:pt x="5414" y="7264"/>
                </a:lnTo>
                <a:lnTo>
                  <a:pt x="8398" y="4629"/>
                </a:lnTo>
                <a:lnTo>
                  <a:pt x="12201" y="2788"/>
                </a:lnTo>
                <a:lnTo>
                  <a:pt x="16004" y="929"/>
                </a:lnTo>
                <a:lnTo>
                  <a:pt x="20284" y="0"/>
                </a:lnTo>
                <a:lnTo>
                  <a:pt x="25042" y="0"/>
                </a:lnTo>
                <a:close/>
              </a:path>
            </a:pathLst>
          </a:custGeom>
          <a:ln w="28574">
            <a:solidFill>
              <a:srgbClr val="FFFFFF"/>
            </a:solidFill>
          </a:ln>
        </p:spPr>
        <p:txBody>
          <a:bodyPr wrap="square" lIns="0" tIns="0" rIns="0" bIns="0" rtlCol="0">
            <a:noAutofit/>
          </a:bodyPr>
          <a:lstStyle/>
          <a:p>
            <a:endParaRPr sz="1721"/>
          </a:p>
        </p:txBody>
      </p:sp>
      <p:sp>
        <p:nvSpPr>
          <p:cNvPr id="251" name="object 251"/>
          <p:cNvSpPr/>
          <p:nvPr/>
        </p:nvSpPr>
        <p:spPr>
          <a:xfrm>
            <a:off x="10665667" y="4255183"/>
            <a:ext cx="33778" cy="28750"/>
          </a:xfrm>
          <a:custGeom>
            <a:avLst/>
            <a:gdLst/>
            <a:ahLst/>
            <a:cxnLst/>
            <a:rect l="l" t="t" r="r" b="b"/>
            <a:pathLst>
              <a:path w="37295" h="31744">
                <a:moveTo>
                  <a:pt x="18443" y="31744"/>
                </a:moveTo>
                <a:lnTo>
                  <a:pt x="22143" y="31744"/>
                </a:lnTo>
                <a:lnTo>
                  <a:pt x="25409" y="31045"/>
                </a:lnTo>
                <a:lnTo>
                  <a:pt x="28240" y="29647"/>
                </a:lnTo>
                <a:lnTo>
                  <a:pt x="31071" y="28248"/>
                </a:lnTo>
                <a:lnTo>
                  <a:pt x="33287" y="26330"/>
                </a:lnTo>
                <a:lnTo>
                  <a:pt x="34890" y="23891"/>
                </a:lnTo>
                <a:lnTo>
                  <a:pt x="36493" y="21452"/>
                </a:lnTo>
                <a:lnTo>
                  <a:pt x="37295" y="18724"/>
                </a:lnTo>
                <a:lnTo>
                  <a:pt x="37295" y="15706"/>
                </a:lnTo>
                <a:lnTo>
                  <a:pt x="37295" y="12926"/>
                </a:lnTo>
                <a:lnTo>
                  <a:pt x="36545" y="10351"/>
                </a:lnTo>
                <a:lnTo>
                  <a:pt x="35044" y="7980"/>
                </a:lnTo>
                <a:lnTo>
                  <a:pt x="33543" y="5593"/>
                </a:lnTo>
                <a:lnTo>
                  <a:pt x="31326" y="3666"/>
                </a:lnTo>
                <a:lnTo>
                  <a:pt x="28393" y="2199"/>
                </a:lnTo>
                <a:lnTo>
                  <a:pt x="25460" y="733"/>
                </a:lnTo>
                <a:lnTo>
                  <a:pt x="21964" y="0"/>
                </a:lnTo>
                <a:lnTo>
                  <a:pt x="17905" y="0"/>
                </a:lnTo>
                <a:lnTo>
                  <a:pt x="12602" y="0"/>
                </a:lnTo>
                <a:lnTo>
                  <a:pt x="8287" y="1449"/>
                </a:lnTo>
                <a:lnTo>
                  <a:pt x="4962" y="4348"/>
                </a:lnTo>
                <a:lnTo>
                  <a:pt x="1654" y="7247"/>
                </a:lnTo>
                <a:lnTo>
                  <a:pt x="0" y="11110"/>
                </a:lnTo>
                <a:lnTo>
                  <a:pt x="0" y="15936"/>
                </a:lnTo>
                <a:lnTo>
                  <a:pt x="0" y="20745"/>
                </a:lnTo>
                <a:lnTo>
                  <a:pt x="1654" y="24582"/>
                </a:lnTo>
                <a:lnTo>
                  <a:pt x="4962" y="27447"/>
                </a:lnTo>
                <a:lnTo>
                  <a:pt x="8287" y="30312"/>
                </a:lnTo>
                <a:lnTo>
                  <a:pt x="12781" y="31744"/>
                </a:lnTo>
                <a:lnTo>
                  <a:pt x="18443" y="31744"/>
                </a:lnTo>
                <a:close/>
              </a:path>
            </a:pathLst>
          </a:custGeom>
          <a:ln w="28574">
            <a:solidFill>
              <a:srgbClr val="FFFFFF"/>
            </a:solidFill>
          </a:ln>
        </p:spPr>
        <p:txBody>
          <a:bodyPr wrap="square" lIns="0" tIns="0" rIns="0" bIns="0" rtlCol="0">
            <a:noAutofit/>
          </a:bodyPr>
          <a:lstStyle/>
          <a:p>
            <a:endParaRPr sz="1721"/>
          </a:p>
        </p:txBody>
      </p:sp>
      <p:sp>
        <p:nvSpPr>
          <p:cNvPr id="252" name="object 252"/>
          <p:cNvSpPr/>
          <p:nvPr/>
        </p:nvSpPr>
        <p:spPr>
          <a:xfrm>
            <a:off x="10720355" y="4249484"/>
            <a:ext cx="29979" cy="36071"/>
          </a:xfrm>
          <a:custGeom>
            <a:avLst/>
            <a:gdLst/>
            <a:ahLst/>
            <a:cxnLst/>
            <a:rect l="l" t="t" r="r" b="b"/>
            <a:pathLst>
              <a:path w="33100" h="39827">
                <a:moveTo>
                  <a:pt x="16550" y="39827"/>
                </a:moveTo>
                <a:lnTo>
                  <a:pt x="11587" y="39827"/>
                </a:lnTo>
                <a:lnTo>
                  <a:pt x="7588" y="37994"/>
                </a:lnTo>
                <a:lnTo>
                  <a:pt x="4553" y="34328"/>
                </a:lnTo>
                <a:lnTo>
                  <a:pt x="1517" y="30661"/>
                </a:lnTo>
                <a:lnTo>
                  <a:pt x="0" y="25861"/>
                </a:lnTo>
                <a:lnTo>
                  <a:pt x="0" y="19926"/>
                </a:lnTo>
                <a:lnTo>
                  <a:pt x="0" y="13975"/>
                </a:lnTo>
                <a:lnTo>
                  <a:pt x="1517" y="9166"/>
                </a:lnTo>
                <a:lnTo>
                  <a:pt x="4553" y="5499"/>
                </a:lnTo>
                <a:lnTo>
                  <a:pt x="7588" y="1833"/>
                </a:lnTo>
                <a:lnTo>
                  <a:pt x="11587" y="0"/>
                </a:lnTo>
                <a:lnTo>
                  <a:pt x="16550" y="0"/>
                </a:lnTo>
                <a:lnTo>
                  <a:pt x="21444" y="0"/>
                </a:lnTo>
                <a:lnTo>
                  <a:pt x="25426" y="1816"/>
                </a:lnTo>
                <a:lnTo>
                  <a:pt x="28495" y="5448"/>
                </a:lnTo>
                <a:lnTo>
                  <a:pt x="31565" y="9080"/>
                </a:lnTo>
                <a:lnTo>
                  <a:pt x="33100" y="13906"/>
                </a:lnTo>
                <a:lnTo>
                  <a:pt x="33100" y="19926"/>
                </a:lnTo>
                <a:lnTo>
                  <a:pt x="33100" y="25929"/>
                </a:lnTo>
                <a:lnTo>
                  <a:pt x="31565" y="30746"/>
                </a:lnTo>
                <a:lnTo>
                  <a:pt x="28495" y="34379"/>
                </a:lnTo>
                <a:lnTo>
                  <a:pt x="25426" y="38011"/>
                </a:lnTo>
                <a:lnTo>
                  <a:pt x="21444" y="39827"/>
                </a:lnTo>
                <a:lnTo>
                  <a:pt x="16550" y="39827"/>
                </a:lnTo>
                <a:close/>
              </a:path>
            </a:pathLst>
          </a:custGeom>
          <a:ln w="28574">
            <a:solidFill>
              <a:srgbClr val="FFFFFF"/>
            </a:solidFill>
          </a:ln>
        </p:spPr>
        <p:txBody>
          <a:bodyPr wrap="square" lIns="0" tIns="0" rIns="0" bIns="0" rtlCol="0">
            <a:noAutofit/>
          </a:bodyPr>
          <a:lstStyle/>
          <a:p>
            <a:endParaRPr sz="1721"/>
          </a:p>
        </p:txBody>
      </p:sp>
      <p:sp>
        <p:nvSpPr>
          <p:cNvPr id="253" name="object 253"/>
          <p:cNvSpPr/>
          <p:nvPr/>
        </p:nvSpPr>
        <p:spPr>
          <a:xfrm>
            <a:off x="10730225" y="4249971"/>
            <a:ext cx="50968" cy="66421"/>
          </a:xfrm>
          <a:custGeom>
            <a:avLst/>
            <a:gdLst/>
            <a:ahLst/>
            <a:cxnLst/>
            <a:rect l="l" t="t" r="r" b="b"/>
            <a:pathLst>
              <a:path w="56275" h="73337">
                <a:moveTo>
                  <a:pt x="50085" y="0"/>
                </a:moveTo>
                <a:lnTo>
                  <a:pt x="56275" y="0"/>
                </a:lnTo>
                <a:lnTo>
                  <a:pt x="6190" y="73337"/>
                </a:lnTo>
                <a:lnTo>
                  <a:pt x="0" y="73337"/>
                </a:lnTo>
                <a:lnTo>
                  <a:pt x="50085" y="0"/>
                </a:lnTo>
                <a:close/>
              </a:path>
            </a:pathLst>
          </a:custGeom>
          <a:ln w="28574">
            <a:solidFill>
              <a:srgbClr val="FFFFFF"/>
            </a:solidFill>
          </a:ln>
        </p:spPr>
        <p:txBody>
          <a:bodyPr wrap="square" lIns="0" tIns="0" rIns="0" bIns="0" rtlCol="0">
            <a:noAutofit/>
          </a:bodyPr>
          <a:lstStyle/>
          <a:p>
            <a:endParaRPr sz="1721"/>
          </a:p>
        </p:txBody>
      </p:sp>
      <p:sp>
        <p:nvSpPr>
          <p:cNvPr id="254" name="object 254"/>
          <p:cNvSpPr/>
          <p:nvPr/>
        </p:nvSpPr>
        <p:spPr>
          <a:xfrm>
            <a:off x="10725104" y="4253771"/>
            <a:ext cx="20503" cy="27500"/>
          </a:xfrm>
          <a:custGeom>
            <a:avLst/>
            <a:gdLst/>
            <a:ahLst/>
            <a:cxnLst/>
            <a:rect l="l" t="t" r="r" b="b"/>
            <a:pathLst>
              <a:path w="22638" h="30363">
                <a:moveTo>
                  <a:pt x="11306" y="30363"/>
                </a:moveTo>
                <a:lnTo>
                  <a:pt x="14734" y="30363"/>
                </a:lnTo>
                <a:lnTo>
                  <a:pt x="17479" y="29024"/>
                </a:lnTo>
                <a:lnTo>
                  <a:pt x="19543" y="26347"/>
                </a:lnTo>
                <a:lnTo>
                  <a:pt x="21606" y="23652"/>
                </a:lnTo>
                <a:lnTo>
                  <a:pt x="22638" y="19935"/>
                </a:lnTo>
                <a:lnTo>
                  <a:pt x="22638" y="15194"/>
                </a:lnTo>
                <a:lnTo>
                  <a:pt x="22638" y="10436"/>
                </a:lnTo>
                <a:lnTo>
                  <a:pt x="21606" y="6718"/>
                </a:lnTo>
                <a:lnTo>
                  <a:pt x="19543" y="4041"/>
                </a:lnTo>
                <a:lnTo>
                  <a:pt x="17479" y="1347"/>
                </a:lnTo>
                <a:lnTo>
                  <a:pt x="14734" y="0"/>
                </a:lnTo>
                <a:lnTo>
                  <a:pt x="11306" y="0"/>
                </a:lnTo>
                <a:lnTo>
                  <a:pt x="7810" y="0"/>
                </a:lnTo>
                <a:lnTo>
                  <a:pt x="5047" y="1364"/>
                </a:lnTo>
                <a:lnTo>
                  <a:pt x="3018" y="4092"/>
                </a:lnTo>
                <a:lnTo>
                  <a:pt x="1006" y="6804"/>
                </a:lnTo>
                <a:lnTo>
                  <a:pt x="0" y="10504"/>
                </a:lnTo>
                <a:lnTo>
                  <a:pt x="0" y="15194"/>
                </a:lnTo>
                <a:lnTo>
                  <a:pt x="0" y="19867"/>
                </a:lnTo>
                <a:lnTo>
                  <a:pt x="1006" y="23567"/>
                </a:lnTo>
                <a:lnTo>
                  <a:pt x="3018" y="26296"/>
                </a:lnTo>
                <a:lnTo>
                  <a:pt x="5047" y="29007"/>
                </a:lnTo>
                <a:lnTo>
                  <a:pt x="7810" y="30363"/>
                </a:lnTo>
                <a:lnTo>
                  <a:pt x="11306" y="30363"/>
                </a:lnTo>
                <a:close/>
              </a:path>
            </a:pathLst>
          </a:custGeom>
          <a:ln w="28574">
            <a:solidFill>
              <a:srgbClr val="FFFFFF"/>
            </a:solidFill>
          </a:ln>
        </p:spPr>
        <p:txBody>
          <a:bodyPr wrap="square" lIns="0" tIns="0" rIns="0" bIns="0" rtlCol="0">
            <a:noAutofit/>
          </a:bodyPr>
          <a:lstStyle/>
          <a:p>
            <a:endParaRPr sz="1721"/>
          </a:p>
        </p:txBody>
      </p:sp>
      <p:sp>
        <p:nvSpPr>
          <p:cNvPr id="255" name="object 255"/>
          <p:cNvSpPr/>
          <p:nvPr/>
        </p:nvSpPr>
        <p:spPr>
          <a:xfrm>
            <a:off x="10761061" y="4280806"/>
            <a:ext cx="30001" cy="36048"/>
          </a:xfrm>
          <a:custGeom>
            <a:avLst/>
            <a:gdLst/>
            <a:ahLst/>
            <a:cxnLst/>
            <a:rect l="l" t="t" r="r" b="b"/>
            <a:pathLst>
              <a:path w="33125" h="39802">
                <a:moveTo>
                  <a:pt x="16550" y="39802"/>
                </a:moveTo>
                <a:lnTo>
                  <a:pt x="11672" y="39802"/>
                </a:lnTo>
                <a:lnTo>
                  <a:pt x="7691" y="37968"/>
                </a:lnTo>
                <a:lnTo>
                  <a:pt x="4604" y="34302"/>
                </a:lnTo>
                <a:lnTo>
                  <a:pt x="1534" y="30636"/>
                </a:lnTo>
                <a:lnTo>
                  <a:pt x="0" y="25835"/>
                </a:lnTo>
                <a:lnTo>
                  <a:pt x="0" y="19901"/>
                </a:lnTo>
                <a:lnTo>
                  <a:pt x="0" y="13966"/>
                </a:lnTo>
                <a:lnTo>
                  <a:pt x="1534" y="9166"/>
                </a:lnTo>
                <a:lnTo>
                  <a:pt x="4604" y="5499"/>
                </a:lnTo>
                <a:lnTo>
                  <a:pt x="7691" y="1833"/>
                </a:lnTo>
                <a:lnTo>
                  <a:pt x="11672" y="0"/>
                </a:lnTo>
                <a:lnTo>
                  <a:pt x="16550" y="0"/>
                </a:lnTo>
                <a:lnTo>
                  <a:pt x="21512" y="0"/>
                </a:lnTo>
                <a:lnTo>
                  <a:pt x="25511" y="1833"/>
                </a:lnTo>
                <a:lnTo>
                  <a:pt x="28547" y="5499"/>
                </a:lnTo>
                <a:lnTo>
                  <a:pt x="31599" y="9166"/>
                </a:lnTo>
                <a:lnTo>
                  <a:pt x="33125" y="13966"/>
                </a:lnTo>
                <a:lnTo>
                  <a:pt x="33125" y="19901"/>
                </a:lnTo>
                <a:lnTo>
                  <a:pt x="33125" y="25835"/>
                </a:lnTo>
                <a:lnTo>
                  <a:pt x="31599" y="30636"/>
                </a:lnTo>
                <a:lnTo>
                  <a:pt x="28547" y="34302"/>
                </a:lnTo>
                <a:lnTo>
                  <a:pt x="25511" y="37968"/>
                </a:lnTo>
                <a:lnTo>
                  <a:pt x="21512" y="39802"/>
                </a:lnTo>
                <a:lnTo>
                  <a:pt x="16550" y="39802"/>
                </a:lnTo>
                <a:close/>
              </a:path>
            </a:pathLst>
          </a:custGeom>
          <a:ln w="28574">
            <a:solidFill>
              <a:srgbClr val="FFFFFF"/>
            </a:solidFill>
          </a:ln>
        </p:spPr>
        <p:txBody>
          <a:bodyPr wrap="square" lIns="0" tIns="0" rIns="0" bIns="0" rtlCol="0">
            <a:noAutofit/>
          </a:bodyPr>
          <a:lstStyle/>
          <a:p>
            <a:endParaRPr sz="1721"/>
          </a:p>
        </p:txBody>
      </p:sp>
      <p:sp>
        <p:nvSpPr>
          <p:cNvPr id="256" name="object 256"/>
          <p:cNvSpPr/>
          <p:nvPr/>
        </p:nvSpPr>
        <p:spPr>
          <a:xfrm>
            <a:off x="10765809" y="4285069"/>
            <a:ext cx="20503" cy="27522"/>
          </a:xfrm>
          <a:custGeom>
            <a:avLst/>
            <a:gdLst/>
            <a:ahLst/>
            <a:cxnLst/>
            <a:rect l="l" t="t" r="r" b="b"/>
            <a:pathLst>
              <a:path w="22638" h="30388">
                <a:moveTo>
                  <a:pt x="11306" y="30388"/>
                </a:moveTo>
                <a:lnTo>
                  <a:pt x="14802" y="30388"/>
                </a:lnTo>
                <a:lnTo>
                  <a:pt x="17564" y="29033"/>
                </a:lnTo>
                <a:lnTo>
                  <a:pt x="19594" y="26321"/>
                </a:lnTo>
                <a:lnTo>
                  <a:pt x="21623" y="23593"/>
                </a:lnTo>
                <a:lnTo>
                  <a:pt x="22638" y="19884"/>
                </a:lnTo>
                <a:lnTo>
                  <a:pt x="22638" y="15194"/>
                </a:lnTo>
                <a:lnTo>
                  <a:pt x="22638" y="10521"/>
                </a:lnTo>
                <a:lnTo>
                  <a:pt x="21623" y="6821"/>
                </a:lnTo>
                <a:lnTo>
                  <a:pt x="19594" y="4092"/>
                </a:lnTo>
                <a:lnTo>
                  <a:pt x="17564" y="1364"/>
                </a:lnTo>
                <a:lnTo>
                  <a:pt x="14802" y="0"/>
                </a:lnTo>
                <a:lnTo>
                  <a:pt x="11306" y="0"/>
                </a:lnTo>
                <a:lnTo>
                  <a:pt x="7895" y="0"/>
                </a:lnTo>
                <a:lnTo>
                  <a:pt x="5158" y="1347"/>
                </a:lnTo>
                <a:lnTo>
                  <a:pt x="3095" y="4041"/>
                </a:lnTo>
                <a:lnTo>
                  <a:pt x="1031" y="6736"/>
                </a:lnTo>
                <a:lnTo>
                  <a:pt x="0" y="10453"/>
                </a:lnTo>
                <a:lnTo>
                  <a:pt x="0" y="15194"/>
                </a:lnTo>
                <a:lnTo>
                  <a:pt x="0" y="19952"/>
                </a:lnTo>
                <a:lnTo>
                  <a:pt x="1031" y="23678"/>
                </a:lnTo>
                <a:lnTo>
                  <a:pt x="3095" y="26372"/>
                </a:lnTo>
                <a:lnTo>
                  <a:pt x="5158" y="29050"/>
                </a:lnTo>
                <a:lnTo>
                  <a:pt x="7895" y="30388"/>
                </a:lnTo>
                <a:lnTo>
                  <a:pt x="11306" y="30388"/>
                </a:lnTo>
                <a:close/>
              </a:path>
            </a:pathLst>
          </a:custGeom>
          <a:ln w="28574">
            <a:solidFill>
              <a:srgbClr val="FFFFFF"/>
            </a:solidFill>
          </a:ln>
        </p:spPr>
        <p:txBody>
          <a:bodyPr wrap="square" lIns="0" tIns="0" rIns="0" bIns="0" rtlCol="0">
            <a:noAutofit/>
          </a:bodyPr>
          <a:lstStyle/>
          <a:p>
            <a:endParaRPr sz="1721"/>
          </a:p>
        </p:txBody>
      </p:sp>
      <p:sp>
        <p:nvSpPr>
          <p:cNvPr id="213" name="object 213"/>
          <p:cNvSpPr/>
          <p:nvPr/>
        </p:nvSpPr>
        <p:spPr>
          <a:xfrm>
            <a:off x="2771136" y="6754742"/>
            <a:ext cx="241548" cy="120774"/>
          </a:xfrm>
          <a:custGeom>
            <a:avLst/>
            <a:gdLst/>
            <a:ahLst/>
            <a:cxnLst/>
            <a:rect l="l" t="t" r="r" b="b"/>
            <a:pathLst>
              <a:path w="266699" h="133349">
                <a:moveTo>
                  <a:pt x="0" y="0"/>
                </a:moveTo>
                <a:lnTo>
                  <a:pt x="266699" y="0"/>
                </a:lnTo>
                <a:lnTo>
                  <a:pt x="266699" y="133349"/>
                </a:lnTo>
                <a:lnTo>
                  <a:pt x="0" y="133349"/>
                </a:lnTo>
                <a:lnTo>
                  <a:pt x="0" y="0"/>
                </a:lnTo>
                <a:close/>
              </a:path>
            </a:pathLst>
          </a:custGeom>
          <a:solidFill>
            <a:srgbClr val="C82929"/>
          </a:solidFill>
        </p:spPr>
        <p:txBody>
          <a:bodyPr wrap="square" lIns="0" tIns="0" rIns="0" bIns="0" rtlCol="0">
            <a:noAutofit/>
          </a:bodyPr>
          <a:lstStyle/>
          <a:p>
            <a:endParaRPr sz="1721"/>
          </a:p>
        </p:txBody>
      </p:sp>
      <p:sp>
        <p:nvSpPr>
          <p:cNvPr id="212" name="object 212"/>
          <p:cNvSpPr/>
          <p:nvPr/>
        </p:nvSpPr>
        <p:spPr>
          <a:xfrm>
            <a:off x="4427471" y="6754742"/>
            <a:ext cx="241548" cy="120774"/>
          </a:xfrm>
          <a:custGeom>
            <a:avLst/>
            <a:gdLst/>
            <a:ahLst/>
            <a:cxnLst/>
            <a:rect l="l" t="t" r="r" b="b"/>
            <a:pathLst>
              <a:path w="266699" h="133349">
                <a:moveTo>
                  <a:pt x="0" y="0"/>
                </a:moveTo>
                <a:lnTo>
                  <a:pt x="266699" y="0"/>
                </a:lnTo>
                <a:lnTo>
                  <a:pt x="266699" y="133349"/>
                </a:lnTo>
                <a:lnTo>
                  <a:pt x="0" y="133349"/>
                </a:lnTo>
                <a:lnTo>
                  <a:pt x="0" y="0"/>
                </a:lnTo>
                <a:close/>
              </a:path>
            </a:pathLst>
          </a:custGeom>
          <a:solidFill>
            <a:srgbClr val="1565BF"/>
          </a:solidFill>
        </p:spPr>
        <p:txBody>
          <a:bodyPr wrap="square" lIns="0" tIns="0" rIns="0" bIns="0" rtlCol="0">
            <a:noAutofit/>
          </a:bodyPr>
          <a:lstStyle/>
          <a:p>
            <a:endParaRPr sz="1721"/>
          </a:p>
        </p:txBody>
      </p:sp>
      <p:sp>
        <p:nvSpPr>
          <p:cNvPr id="152" name="object 152"/>
          <p:cNvSpPr/>
          <p:nvPr/>
        </p:nvSpPr>
        <p:spPr>
          <a:xfrm>
            <a:off x="2771135" y="5176047"/>
            <a:ext cx="8704387" cy="1250877"/>
          </a:xfrm>
          <a:custGeom>
            <a:avLst/>
            <a:gdLst/>
            <a:ahLst/>
            <a:cxnLst/>
            <a:rect l="l" t="t" r="r" b="b"/>
            <a:pathLst>
              <a:path w="9610724" h="1381124">
                <a:moveTo>
                  <a:pt x="0" y="0"/>
                </a:moveTo>
                <a:lnTo>
                  <a:pt x="9610724" y="0"/>
                </a:lnTo>
                <a:lnTo>
                  <a:pt x="9610724" y="1381124"/>
                </a:lnTo>
                <a:lnTo>
                  <a:pt x="0" y="1381124"/>
                </a:lnTo>
                <a:lnTo>
                  <a:pt x="0" y="0"/>
                </a:lnTo>
                <a:close/>
              </a:path>
            </a:pathLst>
          </a:custGeom>
          <a:solidFill>
            <a:srgbClr val="FFFFFF"/>
          </a:solidFill>
        </p:spPr>
        <p:txBody>
          <a:bodyPr wrap="square" lIns="0" tIns="0" rIns="0" bIns="0" rtlCol="0">
            <a:noAutofit/>
          </a:bodyPr>
          <a:lstStyle/>
          <a:p>
            <a:endParaRPr sz="1721"/>
          </a:p>
        </p:txBody>
      </p:sp>
      <p:sp>
        <p:nvSpPr>
          <p:cNvPr id="153" name="object 153"/>
          <p:cNvSpPr/>
          <p:nvPr/>
        </p:nvSpPr>
        <p:spPr>
          <a:xfrm>
            <a:off x="2771135" y="5176047"/>
            <a:ext cx="8704387" cy="1250877"/>
          </a:xfrm>
          <a:custGeom>
            <a:avLst/>
            <a:gdLst/>
            <a:ahLst/>
            <a:cxnLst/>
            <a:rect l="l" t="t" r="r" b="b"/>
            <a:pathLst>
              <a:path w="9610724" h="1381124">
                <a:moveTo>
                  <a:pt x="0" y="0"/>
                </a:moveTo>
                <a:lnTo>
                  <a:pt x="9610724" y="0"/>
                </a:lnTo>
                <a:lnTo>
                  <a:pt x="9610724" y="1381124"/>
                </a:lnTo>
                <a:lnTo>
                  <a:pt x="0" y="1381124"/>
                </a:lnTo>
                <a:lnTo>
                  <a:pt x="0" y="0"/>
                </a:lnTo>
                <a:close/>
              </a:path>
            </a:pathLst>
          </a:custGeom>
          <a:ln w="9524">
            <a:solidFill>
              <a:srgbClr val="000000"/>
            </a:solidFill>
          </a:ln>
        </p:spPr>
        <p:txBody>
          <a:bodyPr wrap="square" lIns="0" tIns="0" rIns="0" bIns="0" rtlCol="0">
            <a:noAutofit/>
          </a:bodyPr>
          <a:lstStyle/>
          <a:p>
            <a:endParaRPr sz="1721"/>
          </a:p>
        </p:txBody>
      </p:sp>
      <p:sp>
        <p:nvSpPr>
          <p:cNvPr id="154" name="object 154"/>
          <p:cNvSpPr/>
          <p:nvPr/>
        </p:nvSpPr>
        <p:spPr>
          <a:xfrm>
            <a:off x="2874657" y="6423112"/>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55" name="object 155"/>
          <p:cNvSpPr/>
          <p:nvPr/>
        </p:nvSpPr>
        <p:spPr>
          <a:xfrm>
            <a:off x="3840852"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56" name="object 156"/>
          <p:cNvSpPr/>
          <p:nvPr/>
        </p:nvSpPr>
        <p:spPr>
          <a:xfrm>
            <a:off x="4807048"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57" name="object 157"/>
          <p:cNvSpPr/>
          <p:nvPr/>
        </p:nvSpPr>
        <p:spPr>
          <a:xfrm>
            <a:off x="5773244" y="6423112"/>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58" name="object 158"/>
          <p:cNvSpPr/>
          <p:nvPr/>
        </p:nvSpPr>
        <p:spPr>
          <a:xfrm>
            <a:off x="6739440"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59" name="object 159"/>
          <p:cNvSpPr/>
          <p:nvPr/>
        </p:nvSpPr>
        <p:spPr>
          <a:xfrm>
            <a:off x="7705635"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60" name="object 160"/>
          <p:cNvSpPr/>
          <p:nvPr/>
        </p:nvSpPr>
        <p:spPr>
          <a:xfrm>
            <a:off x="8671831"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61" name="object 161"/>
          <p:cNvSpPr/>
          <p:nvPr/>
        </p:nvSpPr>
        <p:spPr>
          <a:xfrm>
            <a:off x="9638027"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62" name="object 162"/>
          <p:cNvSpPr/>
          <p:nvPr/>
        </p:nvSpPr>
        <p:spPr>
          <a:xfrm>
            <a:off x="10604222" y="6420455"/>
            <a:ext cx="379576" cy="0"/>
          </a:xfrm>
          <a:custGeom>
            <a:avLst/>
            <a:gdLst/>
            <a:ahLst/>
            <a:cxnLst/>
            <a:rect l="l" t="t" r="r" b="b"/>
            <a:pathLst>
              <a:path w="419099">
                <a:moveTo>
                  <a:pt x="0" y="0"/>
                </a:moveTo>
                <a:lnTo>
                  <a:pt x="419099" y="0"/>
                </a:lnTo>
              </a:path>
            </a:pathLst>
          </a:custGeom>
          <a:ln w="6032">
            <a:solidFill>
              <a:srgbClr val="C82929"/>
            </a:solidFill>
          </a:ln>
        </p:spPr>
        <p:txBody>
          <a:bodyPr wrap="square" lIns="0" tIns="0" rIns="0" bIns="0" rtlCol="0">
            <a:noAutofit/>
          </a:bodyPr>
          <a:lstStyle/>
          <a:p>
            <a:endParaRPr sz="1721"/>
          </a:p>
        </p:txBody>
      </p:sp>
      <p:sp>
        <p:nvSpPr>
          <p:cNvPr id="163" name="object 163"/>
          <p:cNvSpPr/>
          <p:nvPr/>
        </p:nvSpPr>
        <p:spPr>
          <a:xfrm>
            <a:off x="3262860" y="5400343"/>
            <a:ext cx="379576" cy="1017955"/>
          </a:xfrm>
          <a:custGeom>
            <a:avLst/>
            <a:gdLst/>
            <a:ahLst/>
            <a:cxnLst/>
            <a:rect l="l" t="t" r="r" b="b"/>
            <a:pathLst>
              <a:path w="419099" h="1123949">
                <a:moveTo>
                  <a:pt x="0" y="0"/>
                </a:moveTo>
                <a:lnTo>
                  <a:pt x="419099" y="0"/>
                </a:lnTo>
                <a:lnTo>
                  <a:pt x="419099" y="1123949"/>
                </a:lnTo>
                <a:lnTo>
                  <a:pt x="0" y="1123949"/>
                </a:lnTo>
                <a:lnTo>
                  <a:pt x="0" y="0"/>
                </a:lnTo>
                <a:close/>
              </a:path>
            </a:pathLst>
          </a:custGeom>
          <a:solidFill>
            <a:srgbClr val="1565BF"/>
          </a:solidFill>
        </p:spPr>
        <p:txBody>
          <a:bodyPr wrap="square" lIns="0" tIns="0" rIns="0" bIns="0" rtlCol="0">
            <a:noAutofit/>
          </a:bodyPr>
          <a:lstStyle/>
          <a:p>
            <a:endParaRPr sz="1721"/>
          </a:p>
        </p:txBody>
      </p:sp>
      <p:sp>
        <p:nvSpPr>
          <p:cNvPr id="164" name="object 164"/>
          <p:cNvSpPr/>
          <p:nvPr/>
        </p:nvSpPr>
        <p:spPr>
          <a:xfrm>
            <a:off x="4229056" y="5460730"/>
            <a:ext cx="379576" cy="957568"/>
          </a:xfrm>
          <a:custGeom>
            <a:avLst/>
            <a:gdLst/>
            <a:ahLst/>
            <a:cxnLst/>
            <a:rect l="l" t="t" r="r" b="b"/>
            <a:pathLst>
              <a:path w="419099" h="1057274">
                <a:moveTo>
                  <a:pt x="0" y="0"/>
                </a:moveTo>
                <a:lnTo>
                  <a:pt x="419099" y="0"/>
                </a:lnTo>
                <a:lnTo>
                  <a:pt x="419099" y="1057274"/>
                </a:lnTo>
                <a:lnTo>
                  <a:pt x="0" y="1057274"/>
                </a:lnTo>
                <a:lnTo>
                  <a:pt x="0" y="0"/>
                </a:lnTo>
                <a:close/>
              </a:path>
            </a:pathLst>
          </a:custGeom>
          <a:solidFill>
            <a:srgbClr val="1565BF"/>
          </a:solidFill>
        </p:spPr>
        <p:txBody>
          <a:bodyPr wrap="square" lIns="0" tIns="0" rIns="0" bIns="0" rtlCol="0">
            <a:noAutofit/>
          </a:bodyPr>
          <a:lstStyle/>
          <a:p>
            <a:endParaRPr sz="1721"/>
          </a:p>
        </p:txBody>
      </p:sp>
      <p:sp>
        <p:nvSpPr>
          <p:cNvPr id="165" name="object 165"/>
          <p:cNvSpPr/>
          <p:nvPr/>
        </p:nvSpPr>
        <p:spPr>
          <a:xfrm>
            <a:off x="5195252" y="6202630"/>
            <a:ext cx="379576" cy="215668"/>
          </a:xfrm>
          <a:custGeom>
            <a:avLst/>
            <a:gdLst/>
            <a:ahLst/>
            <a:cxnLst/>
            <a:rect l="l" t="t" r="r" b="b"/>
            <a:pathLst>
              <a:path w="419099" h="238124">
                <a:moveTo>
                  <a:pt x="0" y="0"/>
                </a:moveTo>
                <a:lnTo>
                  <a:pt x="419099" y="0"/>
                </a:lnTo>
                <a:lnTo>
                  <a:pt x="419099" y="238124"/>
                </a:lnTo>
                <a:lnTo>
                  <a:pt x="0" y="238124"/>
                </a:lnTo>
                <a:lnTo>
                  <a:pt x="0" y="0"/>
                </a:lnTo>
                <a:close/>
              </a:path>
            </a:pathLst>
          </a:custGeom>
          <a:solidFill>
            <a:srgbClr val="1565BF"/>
          </a:solidFill>
        </p:spPr>
        <p:txBody>
          <a:bodyPr wrap="square" lIns="0" tIns="0" rIns="0" bIns="0" rtlCol="0">
            <a:noAutofit/>
          </a:bodyPr>
          <a:lstStyle/>
          <a:p>
            <a:endParaRPr sz="1721"/>
          </a:p>
        </p:txBody>
      </p:sp>
      <p:sp>
        <p:nvSpPr>
          <p:cNvPr id="166" name="object 166"/>
          <p:cNvSpPr/>
          <p:nvPr/>
        </p:nvSpPr>
        <p:spPr>
          <a:xfrm>
            <a:off x="6161448" y="6332031"/>
            <a:ext cx="379576" cy="86267"/>
          </a:xfrm>
          <a:custGeom>
            <a:avLst/>
            <a:gdLst/>
            <a:ahLst/>
            <a:cxnLst/>
            <a:rect l="l" t="t" r="r" b="b"/>
            <a:pathLst>
              <a:path w="419099" h="95249">
                <a:moveTo>
                  <a:pt x="0" y="0"/>
                </a:moveTo>
                <a:lnTo>
                  <a:pt x="419099" y="0"/>
                </a:lnTo>
                <a:lnTo>
                  <a:pt x="419099" y="95249"/>
                </a:lnTo>
                <a:lnTo>
                  <a:pt x="0" y="95249"/>
                </a:lnTo>
                <a:lnTo>
                  <a:pt x="0" y="0"/>
                </a:lnTo>
                <a:close/>
              </a:path>
            </a:pathLst>
          </a:custGeom>
          <a:solidFill>
            <a:srgbClr val="1565BF"/>
          </a:solidFill>
        </p:spPr>
        <p:txBody>
          <a:bodyPr wrap="square" lIns="0" tIns="0" rIns="0" bIns="0" rtlCol="0">
            <a:noAutofit/>
          </a:bodyPr>
          <a:lstStyle/>
          <a:p>
            <a:endParaRPr sz="1721"/>
          </a:p>
        </p:txBody>
      </p:sp>
      <p:sp>
        <p:nvSpPr>
          <p:cNvPr id="167" name="object 167"/>
          <p:cNvSpPr/>
          <p:nvPr/>
        </p:nvSpPr>
        <p:spPr>
          <a:xfrm>
            <a:off x="7127643" y="6413986"/>
            <a:ext cx="379576" cy="0"/>
          </a:xfrm>
          <a:custGeom>
            <a:avLst/>
            <a:gdLst/>
            <a:ahLst/>
            <a:cxnLst/>
            <a:rect l="l" t="t" r="r" b="b"/>
            <a:pathLst>
              <a:path w="419099">
                <a:moveTo>
                  <a:pt x="0" y="0"/>
                </a:moveTo>
                <a:lnTo>
                  <a:pt x="419099" y="0"/>
                </a:lnTo>
              </a:path>
            </a:pathLst>
          </a:custGeom>
          <a:ln w="10794">
            <a:solidFill>
              <a:srgbClr val="1565BF"/>
            </a:solidFill>
          </a:ln>
        </p:spPr>
        <p:txBody>
          <a:bodyPr wrap="square" lIns="0" tIns="0" rIns="0" bIns="0" rtlCol="0">
            <a:noAutofit/>
          </a:bodyPr>
          <a:lstStyle/>
          <a:p>
            <a:endParaRPr sz="1721"/>
          </a:p>
        </p:txBody>
      </p:sp>
      <p:sp>
        <p:nvSpPr>
          <p:cNvPr id="168" name="object 168"/>
          <p:cNvSpPr/>
          <p:nvPr/>
        </p:nvSpPr>
        <p:spPr>
          <a:xfrm>
            <a:off x="8093839" y="6420127"/>
            <a:ext cx="379576" cy="0"/>
          </a:xfrm>
          <a:custGeom>
            <a:avLst/>
            <a:gdLst/>
            <a:ahLst/>
            <a:cxnLst/>
            <a:rect l="l" t="t" r="r" b="b"/>
            <a:pathLst>
              <a:path w="419099">
                <a:moveTo>
                  <a:pt x="0" y="0"/>
                </a:moveTo>
                <a:lnTo>
                  <a:pt x="419099" y="0"/>
                </a:lnTo>
              </a:path>
            </a:pathLst>
          </a:custGeom>
          <a:ln w="6756">
            <a:solidFill>
              <a:srgbClr val="1565BF"/>
            </a:solidFill>
          </a:ln>
        </p:spPr>
        <p:txBody>
          <a:bodyPr wrap="square" lIns="0" tIns="0" rIns="0" bIns="0" rtlCol="0">
            <a:noAutofit/>
          </a:bodyPr>
          <a:lstStyle/>
          <a:p>
            <a:endParaRPr sz="1721"/>
          </a:p>
        </p:txBody>
      </p:sp>
      <p:sp>
        <p:nvSpPr>
          <p:cNvPr id="169" name="object 169"/>
          <p:cNvSpPr/>
          <p:nvPr/>
        </p:nvSpPr>
        <p:spPr>
          <a:xfrm>
            <a:off x="9060035" y="6421456"/>
            <a:ext cx="379576" cy="0"/>
          </a:xfrm>
          <a:custGeom>
            <a:avLst/>
            <a:gdLst/>
            <a:ahLst/>
            <a:cxnLst/>
            <a:rect l="l" t="t" r="r" b="b"/>
            <a:pathLst>
              <a:path w="419099">
                <a:moveTo>
                  <a:pt x="0" y="0"/>
                </a:moveTo>
                <a:lnTo>
                  <a:pt x="419099" y="0"/>
                </a:lnTo>
              </a:path>
            </a:pathLst>
          </a:custGeom>
          <a:ln w="6032">
            <a:solidFill>
              <a:srgbClr val="1565BF"/>
            </a:solidFill>
          </a:ln>
        </p:spPr>
        <p:txBody>
          <a:bodyPr wrap="square" lIns="0" tIns="0" rIns="0" bIns="0" rtlCol="0">
            <a:noAutofit/>
          </a:bodyPr>
          <a:lstStyle/>
          <a:p>
            <a:endParaRPr sz="1721"/>
          </a:p>
        </p:txBody>
      </p:sp>
      <p:sp>
        <p:nvSpPr>
          <p:cNvPr id="170" name="object 170"/>
          <p:cNvSpPr/>
          <p:nvPr/>
        </p:nvSpPr>
        <p:spPr>
          <a:xfrm>
            <a:off x="10026230" y="6423112"/>
            <a:ext cx="379576" cy="0"/>
          </a:xfrm>
          <a:custGeom>
            <a:avLst/>
            <a:gdLst/>
            <a:ahLst/>
            <a:cxnLst/>
            <a:rect l="l" t="t" r="r" b="b"/>
            <a:pathLst>
              <a:path w="419099">
                <a:moveTo>
                  <a:pt x="0" y="0"/>
                </a:moveTo>
                <a:lnTo>
                  <a:pt x="419099" y="0"/>
                </a:lnTo>
              </a:path>
            </a:pathLst>
          </a:custGeom>
          <a:ln w="6032">
            <a:solidFill>
              <a:srgbClr val="1565BF"/>
            </a:solidFill>
          </a:ln>
        </p:spPr>
        <p:txBody>
          <a:bodyPr wrap="square" lIns="0" tIns="0" rIns="0" bIns="0" rtlCol="0">
            <a:noAutofit/>
          </a:bodyPr>
          <a:lstStyle/>
          <a:p>
            <a:endParaRPr sz="1721"/>
          </a:p>
        </p:txBody>
      </p:sp>
      <p:sp>
        <p:nvSpPr>
          <p:cNvPr id="171" name="object 171"/>
          <p:cNvSpPr/>
          <p:nvPr/>
        </p:nvSpPr>
        <p:spPr>
          <a:xfrm>
            <a:off x="10992426" y="6420455"/>
            <a:ext cx="379576" cy="0"/>
          </a:xfrm>
          <a:custGeom>
            <a:avLst/>
            <a:gdLst/>
            <a:ahLst/>
            <a:cxnLst/>
            <a:rect l="l" t="t" r="r" b="b"/>
            <a:pathLst>
              <a:path w="419099">
                <a:moveTo>
                  <a:pt x="0" y="0"/>
                </a:moveTo>
                <a:lnTo>
                  <a:pt x="419099" y="0"/>
                </a:lnTo>
              </a:path>
            </a:pathLst>
          </a:custGeom>
          <a:ln w="6032">
            <a:solidFill>
              <a:srgbClr val="1565BF"/>
            </a:solidFill>
          </a:ln>
        </p:spPr>
        <p:txBody>
          <a:bodyPr wrap="square" lIns="0" tIns="0" rIns="0" bIns="0" rtlCol="0">
            <a:noAutofit/>
          </a:bodyPr>
          <a:lstStyle/>
          <a:p>
            <a:endParaRPr sz="1721"/>
          </a:p>
        </p:txBody>
      </p:sp>
      <p:sp>
        <p:nvSpPr>
          <p:cNvPr id="172" name="object 172"/>
          <p:cNvSpPr/>
          <p:nvPr/>
        </p:nvSpPr>
        <p:spPr>
          <a:xfrm>
            <a:off x="2771135" y="6422612"/>
            <a:ext cx="8704387" cy="0"/>
          </a:xfrm>
          <a:custGeom>
            <a:avLst/>
            <a:gdLst/>
            <a:ahLst/>
            <a:cxnLst/>
            <a:rect l="l" t="t" r="r" b="b"/>
            <a:pathLst>
              <a:path w="9610724">
                <a:moveTo>
                  <a:pt x="0" y="0"/>
                </a:moveTo>
                <a:lnTo>
                  <a:pt x="9610724" y="0"/>
                </a:lnTo>
              </a:path>
            </a:pathLst>
          </a:custGeom>
          <a:ln w="10794">
            <a:solidFill>
              <a:srgbClr val="424242"/>
            </a:solidFill>
          </a:ln>
        </p:spPr>
        <p:txBody>
          <a:bodyPr wrap="square" lIns="0" tIns="0" rIns="0" bIns="0" rtlCol="0">
            <a:noAutofit/>
          </a:bodyPr>
          <a:lstStyle/>
          <a:p>
            <a:endParaRPr sz="1721"/>
          </a:p>
        </p:txBody>
      </p:sp>
      <p:sp>
        <p:nvSpPr>
          <p:cNvPr id="173" name="object 173"/>
          <p:cNvSpPr/>
          <p:nvPr/>
        </p:nvSpPr>
        <p:spPr>
          <a:xfrm>
            <a:off x="3068759" y="631743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4" name="object 174"/>
          <p:cNvSpPr/>
          <p:nvPr/>
        </p:nvSpPr>
        <p:spPr>
          <a:xfrm>
            <a:off x="4034954"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5" name="object 175"/>
          <p:cNvSpPr/>
          <p:nvPr/>
        </p:nvSpPr>
        <p:spPr>
          <a:xfrm>
            <a:off x="5001150"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6" name="object 176"/>
          <p:cNvSpPr/>
          <p:nvPr/>
        </p:nvSpPr>
        <p:spPr>
          <a:xfrm>
            <a:off x="5967346" y="631743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7" name="object 177"/>
          <p:cNvSpPr/>
          <p:nvPr/>
        </p:nvSpPr>
        <p:spPr>
          <a:xfrm>
            <a:off x="6933541"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8" name="object 178"/>
          <p:cNvSpPr/>
          <p:nvPr/>
        </p:nvSpPr>
        <p:spPr>
          <a:xfrm>
            <a:off x="7899737"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79" name="object 179"/>
          <p:cNvSpPr/>
          <p:nvPr/>
        </p:nvSpPr>
        <p:spPr>
          <a:xfrm>
            <a:off x="8865933"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0" name="object 180"/>
          <p:cNvSpPr/>
          <p:nvPr/>
        </p:nvSpPr>
        <p:spPr>
          <a:xfrm>
            <a:off x="9832129"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1" name="object 181"/>
          <p:cNvSpPr/>
          <p:nvPr/>
        </p:nvSpPr>
        <p:spPr>
          <a:xfrm>
            <a:off x="10798324"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2" name="object 182"/>
          <p:cNvSpPr/>
          <p:nvPr/>
        </p:nvSpPr>
        <p:spPr>
          <a:xfrm>
            <a:off x="6355549" y="6228511"/>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3" name="object 183"/>
          <p:cNvSpPr/>
          <p:nvPr/>
        </p:nvSpPr>
        <p:spPr>
          <a:xfrm>
            <a:off x="7321745" y="6306151"/>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4" name="object 184"/>
          <p:cNvSpPr/>
          <p:nvPr/>
        </p:nvSpPr>
        <p:spPr>
          <a:xfrm>
            <a:off x="8287941" y="6314122"/>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5" name="object 185"/>
          <p:cNvSpPr/>
          <p:nvPr/>
        </p:nvSpPr>
        <p:spPr>
          <a:xfrm>
            <a:off x="9254136" y="6315779"/>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6" name="object 186"/>
          <p:cNvSpPr/>
          <p:nvPr/>
        </p:nvSpPr>
        <p:spPr>
          <a:xfrm>
            <a:off x="10220332" y="6317435"/>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7" name="object 187"/>
          <p:cNvSpPr/>
          <p:nvPr/>
        </p:nvSpPr>
        <p:spPr>
          <a:xfrm>
            <a:off x="11186528" y="6314778"/>
            <a:ext cx="0" cy="103520"/>
          </a:xfrm>
          <a:custGeom>
            <a:avLst/>
            <a:gdLst/>
            <a:ahLst/>
            <a:cxnLst/>
            <a:rect l="l" t="t" r="r" b="b"/>
            <a:pathLst>
              <a:path h="114299">
                <a:moveTo>
                  <a:pt x="0" y="114299"/>
                </a:moveTo>
                <a:lnTo>
                  <a:pt x="0" y="0"/>
                </a:lnTo>
              </a:path>
            </a:pathLst>
          </a:custGeom>
          <a:ln w="10794">
            <a:solidFill>
              <a:srgbClr val="999999"/>
            </a:solidFill>
          </a:ln>
        </p:spPr>
        <p:txBody>
          <a:bodyPr wrap="square" lIns="0" tIns="0" rIns="0" bIns="0" rtlCol="0">
            <a:noAutofit/>
          </a:bodyPr>
          <a:lstStyle/>
          <a:p>
            <a:endParaRPr sz="1721"/>
          </a:p>
        </p:txBody>
      </p:sp>
      <p:sp>
        <p:nvSpPr>
          <p:cNvPr id="188" name="object 188"/>
          <p:cNvSpPr/>
          <p:nvPr/>
        </p:nvSpPr>
        <p:spPr>
          <a:xfrm>
            <a:off x="3043970" y="6214782"/>
            <a:ext cx="28631" cy="84536"/>
          </a:xfrm>
          <a:custGeom>
            <a:avLst/>
            <a:gdLst/>
            <a:ahLst/>
            <a:cxnLst/>
            <a:rect l="l" t="t" r="r" b="b"/>
            <a:pathLst>
              <a:path w="31612" h="93338">
                <a:moveTo>
                  <a:pt x="31612" y="0"/>
                </a:moveTo>
                <a:lnTo>
                  <a:pt x="31612" y="93338"/>
                </a:lnTo>
                <a:lnTo>
                  <a:pt x="22007" y="93338"/>
                </a:lnTo>
                <a:lnTo>
                  <a:pt x="22007" y="8529"/>
                </a:lnTo>
                <a:lnTo>
                  <a:pt x="0" y="8529"/>
                </a:lnTo>
                <a:lnTo>
                  <a:pt x="0" y="0"/>
                </a:lnTo>
                <a:lnTo>
                  <a:pt x="31612" y="0"/>
                </a:lnTo>
                <a:close/>
              </a:path>
            </a:pathLst>
          </a:custGeom>
          <a:ln w="28574">
            <a:solidFill>
              <a:srgbClr val="FFFFFF"/>
            </a:solidFill>
          </a:ln>
        </p:spPr>
        <p:txBody>
          <a:bodyPr wrap="square" lIns="0" tIns="0" rIns="0" bIns="0" rtlCol="0">
            <a:noAutofit/>
          </a:bodyPr>
          <a:lstStyle/>
          <a:p>
            <a:endParaRPr sz="1721"/>
          </a:p>
        </p:txBody>
      </p:sp>
      <p:sp>
        <p:nvSpPr>
          <p:cNvPr id="189" name="object 189"/>
          <p:cNvSpPr/>
          <p:nvPr/>
        </p:nvSpPr>
        <p:spPr>
          <a:xfrm>
            <a:off x="3998101"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190" name="object 190"/>
          <p:cNvSpPr/>
          <p:nvPr/>
        </p:nvSpPr>
        <p:spPr>
          <a:xfrm>
            <a:off x="4006917"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191" name="object 191"/>
          <p:cNvSpPr/>
          <p:nvPr/>
        </p:nvSpPr>
        <p:spPr>
          <a:xfrm>
            <a:off x="4964297" y="6211388"/>
            <a:ext cx="67522" cy="86010"/>
          </a:xfrm>
          <a:custGeom>
            <a:avLst/>
            <a:gdLst/>
            <a:ahLst/>
            <a:cxnLst/>
            <a:rect l="l" t="t" r="r" b="b"/>
            <a:pathLst>
              <a:path w="74553" h="94966">
                <a:moveTo>
                  <a:pt x="37211" y="94966"/>
                </a:moveTo>
                <a:lnTo>
                  <a:pt x="30006"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6" y="0"/>
                </a:lnTo>
                <a:lnTo>
                  <a:pt x="37211" y="0"/>
                </a:lnTo>
                <a:lnTo>
                  <a:pt x="44417" y="0"/>
                </a:lnTo>
                <a:lnTo>
                  <a:pt x="50841" y="1909"/>
                </a:lnTo>
                <a:lnTo>
                  <a:pt x="56484" y="5729"/>
                </a:lnTo>
                <a:lnTo>
                  <a:pt x="62127" y="9549"/>
                </a:lnTo>
                <a:lnTo>
                  <a:pt x="66544" y="15040"/>
                </a:lnTo>
                <a:lnTo>
                  <a:pt x="69735" y="22203"/>
                </a:lnTo>
                <a:lnTo>
                  <a:pt x="73318" y="33734"/>
                </a:lnTo>
                <a:lnTo>
                  <a:pt x="74552" y="47107"/>
                </a:lnTo>
                <a:lnTo>
                  <a:pt x="74553" y="47466"/>
                </a:lnTo>
                <a:lnTo>
                  <a:pt x="73381" y="60894"/>
                </a:lnTo>
                <a:lnTo>
                  <a:pt x="69865" y="72469"/>
                </a:lnTo>
                <a:lnTo>
                  <a:pt x="66544" y="79903"/>
                </a:lnTo>
                <a:lnTo>
                  <a:pt x="62127"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192" name="object 192"/>
          <p:cNvSpPr/>
          <p:nvPr/>
        </p:nvSpPr>
        <p:spPr>
          <a:xfrm>
            <a:off x="4973113"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193" name="object 193"/>
          <p:cNvSpPr/>
          <p:nvPr/>
        </p:nvSpPr>
        <p:spPr>
          <a:xfrm>
            <a:off x="5942556" y="6214782"/>
            <a:ext cx="28631" cy="84536"/>
          </a:xfrm>
          <a:custGeom>
            <a:avLst/>
            <a:gdLst/>
            <a:ahLst/>
            <a:cxnLst/>
            <a:rect l="l" t="t" r="r" b="b"/>
            <a:pathLst>
              <a:path w="31612" h="93338">
                <a:moveTo>
                  <a:pt x="31612" y="0"/>
                </a:moveTo>
                <a:lnTo>
                  <a:pt x="31612" y="93338"/>
                </a:lnTo>
                <a:lnTo>
                  <a:pt x="22007" y="93338"/>
                </a:lnTo>
                <a:lnTo>
                  <a:pt x="22007" y="8529"/>
                </a:lnTo>
                <a:lnTo>
                  <a:pt x="0" y="8529"/>
                </a:lnTo>
                <a:lnTo>
                  <a:pt x="0" y="0"/>
                </a:lnTo>
                <a:lnTo>
                  <a:pt x="31612" y="0"/>
                </a:lnTo>
                <a:close/>
              </a:path>
            </a:pathLst>
          </a:custGeom>
          <a:ln w="28574">
            <a:solidFill>
              <a:srgbClr val="FFFFFF"/>
            </a:solidFill>
          </a:ln>
        </p:spPr>
        <p:txBody>
          <a:bodyPr wrap="square" lIns="0" tIns="0" rIns="0" bIns="0" rtlCol="0">
            <a:noAutofit/>
          </a:bodyPr>
          <a:lstStyle/>
          <a:p>
            <a:endParaRPr sz="1721"/>
          </a:p>
        </p:txBody>
      </p:sp>
      <p:sp>
        <p:nvSpPr>
          <p:cNvPr id="194" name="object 194"/>
          <p:cNvSpPr/>
          <p:nvPr/>
        </p:nvSpPr>
        <p:spPr>
          <a:xfrm>
            <a:off x="6896688"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195" name="object 195"/>
          <p:cNvSpPr/>
          <p:nvPr/>
        </p:nvSpPr>
        <p:spPr>
          <a:xfrm>
            <a:off x="6905505"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196" name="object 196"/>
          <p:cNvSpPr/>
          <p:nvPr/>
        </p:nvSpPr>
        <p:spPr>
          <a:xfrm>
            <a:off x="7862884"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197" name="object 197"/>
          <p:cNvSpPr/>
          <p:nvPr/>
        </p:nvSpPr>
        <p:spPr>
          <a:xfrm>
            <a:off x="7871699"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198" name="object 198"/>
          <p:cNvSpPr/>
          <p:nvPr/>
        </p:nvSpPr>
        <p:spPr>
          <a:xfrm>
            <a:off x="8829080"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199" name="object 199"/>
          <p:cNvSpPr/>
          <p:nvPr/>
        </p:nvSpPr>
        <p:spPr>
          <a:xfrm>
            <a:off x="8837895"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200" name="object 200"/>
          <p:cNvSpPr/>
          <p:nvPr/>
        </p:nvSpPr>
        <p:spPr>
          <a:xfrm>
            <a:off x="9795276"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201" name="object 201"/>
          <p:cNvSpPr/>
          <p:nvPr/>
        </p:nvSpPr>
        <p:spPr>
          <a:xfrm>
            <a:off x="9804091"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202" name="object 202"/>
          <p:cNvSpPr/>
          <p:nvPr/>
        </p:nvSpPr>
        <p:spPr>
          <a:xfrm>
            <a:off x="10761471" y="6211388"/>
            <a:ext cx="67522" cy="86010"/>
          </a:xfrm>
          <a:custGeom>
            <a:avLst/>
            <a:gdLst/>
            <a:ahLst/>
            <a:cxnLst/>
            <a:rect l="l" t="t" r="r" b="b"/>
            <a:pathLst>
              <a:path w="74553" h="94966">
                <a:moveTo>
                  <a:pt x="37211" y="94966"/>
                </a:moveTo>
                <a:lnTo>
                  <a:pt x="30005"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5" y="0"/>
                </a:lnTo>
                <a:lnTo>
                  <a:pt x="37211" y="0"/>
                </a:lnTo>
                <a:lnTo>
                  <a:pt x="44417" y="0"/>
                </a:lnTo>
                <a:lnTo>
                  <a:pt x="50841" y="1909"/>
                </a:lnTo>
                <a:lnTo>
                  <a:pt x="56484" y="5729"/>
                </a:lnTo>
                <a:lnTo>
                  <a:pt x="62128" y="9549"/>
                </a:lnTo>
                <a:lnTo>
                  <a:pt x="66544" y="15040"/>
                </a:lnTo>
                <a:lnTo>
                  <a:pt x="69735" y="22203"/>
                </a:lnTo>
                <a:lnTo>
                  <a:pt x="73318" y="33734"/>
                </a:lnTo>
                <a:lnTo>
                  <a:pt x="74552" y="47107"/>
                </a:lnTo>
                <a:lnTo>
                  <a:pt x="74553" y="47466"/>
                </a:lnTo>
                <a:lnTo>
                  <a:pt x="73381" y="60894"/>
                </a:lnTo>
                <a:lnTo>
                  <a:pt x="69865" y="72469"/>
                </a:lnTo>
                <a:lnTo>
                  <a:pt x="66544" y="79903"/>
                </a:lnTo>
                <a:lnTo>
                  <a:pt x="62128" y="85394"/>
                </a:lnTo>
                <a:lnTo>
                  <a:pt x="56484" y="89236"/>
                </a:lnTo>
                <a:lnTo>
                  <a:pt x="50841"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203" name="object 203"/>
          <p:cNvSpPr/>
          <p:nvPr/>
        </p:nvSpPr>
        <p:spPr>
          <a:xfrm>
            <a:off x="10770286" y="6219379"/>
            <a:ext cx="49772" cy="70028"/>
          </a:xfrm>
          <a:custGeom>
            <a:avLst/>
            <a:gdLst/>
            <a:ahLst/>
            <a:cxnLst/>
            <a:rect l="l" t="t" r="r" b="b"/>
            <a:pathLst>
              <a:path w="54954" h="77320">
                <a:moveTo>
                  <a:pt x="27477" y="77320"/>
                </a:moveTo>
                <a:lnTo>
                  <a:pt x="32903" y="77320"/>
                </a:lnTo>
                <a:lnTo>
                  <a:pt x="37678"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8" y="1508"/>
                </a:lnTo>
                <a:lnTo>
                  <a:pt x="32903" y="0"/>
                </a:lnTo>
                <a:lnTo>
                  <a:pt x="27477" y="0"/>
                </a:lnTo>
                <a:lnTo>
                  <a:pt x="22051"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1"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204" name="object 204"/>
          <p:cNvSpPr/>
          <p:nvPr/>
        </p:nvSpPr>
        <p:spPr>
          <a:xfrm>
            <a:off x="6287058" y="6125858"/>
            <a:ext cx="73302" cy="84536"/>
          </a:xfrm>
          <a:custGeom>
            <a:avLst/>
            <a:gdLst/>
            <a:ahLst/>
            <a:cxnLst/>
            <a:rect l="l" t="t" r="r" b="b"/>
            <a:pathLst>
              <a:path w="80934" h="93338">
                <a:moveTo>
                  <a:pt x="80934" y="68791"/>
                </a:moveTo>
                <a:lnTo>
                  <a:pt x="62279" y="68791"/>
                </a:lnTo>
                <a:lnTo>
                  <a:pt x="62279" y="93338"/>
                </a:lnTo>
                <a:lnTo>
                  <a:pt x="52675" y="93338"/>
                </a:lnTo>
                <a:lnTo>
                  <a:pt x="52675" y="68791"/>
                </a:lnTo>
                <a:lnTo>
                  <a:pt x="0" y="68791"/>
                </a:lnTo>
                <a:lnTo>
                  <a:pt x="0" y="61856"/>
                </a:lnTo>
                <a:lnTo>
                  <a:pt x="49452" y="0"/>
                </a:lnTo>
                <a:lnTo>
                  <a:pt x="60131" y="0"/>
                </a:lnTo>
                <a:lnTo>
                  <a:pt x="12403" y="60261"/>
                </a:lnTo>
                <a:lnTo>
                  <a:pt x="52936" y="60261"/>
                </a:lnTo>
                <a:lnTo>
                  <a:pt x="52936" y="38676"/>
                </a:lnTo>
                <a:lnTo>
                  <a:pt x="62279" y="38676"/>
                </a:lnTo>
                <a:lnTo>
                  <a:pt x="62279" y="60261"/>
                </a:lnTo>
                <a:lnTo>
                  <a:pt x="80934" y="60261"/>
                </a:lnTo>
                <a:lnTo>
                  <a:pt x="80934" y="68791"/>
                </a:lnTo>
                <a:close/>
              </a:path>
            </a:pathLst>
          </a:custGeom>
          <a:ln w="28574">
            <a:solidFill>
              <a:srgbClr val="FFFFFF"/>
            </a:solidFill>
          </a:ln>
        </p:spPr>
        <p:txBody>
          <a:bodyPr wrap="square" lIns="0" tIns="0" rIns="0" bIns="0" rtlCol="0">
            <a:noAutofit/>
          </a:bodyPr>
          <a:lstStyle/>
          <a:p>
            <a:endParaRPr sz="1721"/>
          </a:p>
        </p:txBody>
      </p:sp>
      <p:sp>
        <p:nvSpPr>
          <p:cNvPr id="205" name="object 205"/>
          <p:cNvSpPr/>
          <p:nvPr/>
        </p:nvSpPr>
        <p:spPr>
          <a:xfrm>
            <a:off x="6355098" y="6125858"/>
            <a:ext cx="62067" cy="84536"/>
          </a:xfrm>
          <a:custGeom>
            <a:avLst/>
            <a:gdLst/>
            <a:ahLst/>
            <a:cxnLst/>
            <a:rect l="l" t="t" r="r" b="b"/>
            <a:pathLst>
              <a:path w="68530" h="93338">
                <a:moveTo>
                  <a:pt x="68530" y="0"/>
                </a:moveTo>
                <a:lnTo>
                  <a:pt x="68530" y="6804"/>
                </a:lnTo>
                <a:lnTo>
                  <a:pt x="29463" y="93338"/>
                </a:lnTo>
                <a:lnTo>
                  <a:pt x="19077" y="93338"/>
                </a:lnTo>
                <a:lnTo>
                  <a:pt x="57461" y="8529"/>
                </a:lnTo>
                <a:lnTo>
                  <a:pt x="9473" y="8529"/>
                </a:lnTo>
                <a:lnTo>
                  <a:pt x="9473" y="26012"/>
                </a:lnTo>
                <a:lnTo>
                  <a:pt x="0" y="26012"/>
                </a:lnTo>
                <a:lnTo>
                  <a:pt x="0" y="0"/>
                </a:lnTo>
                <a:lnTo>
                  <a:pt x="68530" y="0"/>
                </a:lnTo>
                <a:close/>
              </a:path>
            </a:pathLst>
          </a:custGeom>
          <a:ln w="28574">
            <a:solidFill>
              <a:srgbClr val="FFFFFF"/>
            </a:solidFill>
          </a:ln>
        </p:spPr>
        <p:txBody>
          <a:bodyPr wrap="square" lIns="0" tIns="0" rIns="0" bIns="0" rtlCol="0">
            <a:noAutofit/>
          </a:bodyPr>
          <a:lstStyle/>
          <a:p>
            <a:endParaRPr sz="1721"/>
          </a:p>
        </p:txBody>
      </p:sp>
      <p:sp>
        <p:nvSpPr>
          <p:cNvPr id="206" name="object 206"/>
          <p:cNvSpPr/>
          <p:nvPr/>
        </p:nvSpPr>
        <p:spPr>
          <a:xfrm>
            <a:off x="7286787" y="6203498"/>
            <a:ext cx="62067" cy="84536"/>
          </a:xfrm>
          <a:custGeom>
            <a:avLst/>
            <a:gdLst/>
            <a:ahLst/>
            <a:cxnLst/>
            <a:rect l="l" t="t" r="r" b="b"/>
            <a:pathLst>
              <a:path w="68530" h="93338">
                <a:moveTo>
                  <a:pt x="68530" y="0"/>
                </a:moveTo>
                <a:lnTo>
                  <a:pt x="68530" y="6804"/>
                </a:lnTo>
                <a:lnTo>
                  <a:pt x="29463" y="93338"/>
                </a:lnTo>
                <a:lnTo>
                  <a:pt x="19077" y="93338"/>
                </a:lnTo>
                <a:lnTo>
                  <a:pt x="57461" y="8529"/>
                </a:lnTo>
                <a:lnTo>
                  <a:pt x="9473" y="8529"/>
                </a:lnTo>
                <a:lnTo>
                  <a:pt x="9473" y="26012"/>
                </a:lnTo>
                <a:lnTo>
                  <a:pt x="0" y="26012"/>
                </a:lnTo>
                <a:lnTo>
                  <a:pt x="0" y="0"/>
                </a:lnTo>
                <a:lnTo>
                  <a:pt x="68530" y="0"/>
                </a:lnTo>
                <a:close/>
              </a:path>
            </a:pathLst>
          </a:custGeom>
          <a:ln w="28574">
            <a:solidFill>
              <a:srgbClr val="FFFFFF"/>
            </a:solidFill>
          </a:ln>
        </p:spPr>
        <p:txBody>
          <a:bodyPr wrap="square" lIns="0" tIns="0" rIns="0" bIns="0" rtlCol="0">
            <a:noAutofit/>
          </a:bodyPr>
          <a:lstStyle/>
          <a:p>
            <a:endParaRPr sz="1721"/>
          </a:p>
        </p:txBody>
      </p:sp>
      <p:sp>
        <p:nvSpPr>
          <p:cNvPr id="207" name="object 207"/>
          <p:cNvSpPr/>
          <p:nvPr/>
        </p:nvSpPr>
        <p:spPr>
          <a:xfrm>
            <a:off x="8250211" y="6211470"/>
            <a:ext cx="61095" cy="85273"/>
          </a:xfrm>
          <a:custGeom>
            <a:avLst/>
            <a:gdLst/>
            <a:ahLst/>
            <a:cxnLst/>
            <a:rect l="l" t="t" r="r" b="b"/>
            <a:pathLst>
              <a:path w="67456" h="94152">
                <a:moveTo>
                  <a:pt x="37472" y="40011"/>
                </a:moveTo>
                <a:lnTo>
                  <a:pt x="47239" y="40532"/>
                </a:lnTo>
                <a:lnTo>
                  <a:pt x="54672" y="43169"/>
                </a:lnTo>
                <a:lnTo>
                  <a:pt x="59773" y="47922"/>
                </a:lnTo>
                <a:lnTo>
                  <a:pt x="64895" y="52675"/>
                </a:lnTo>
                <a:lnTo>
                  <a:pt x="67456" y="58883"/>
                </a:lnTo>
                <a:lnTo>
                  <a:pt x="67456" y="66544"/>
                </a:lnTo>
                <a:lnTo>
                  <a:pt x="67456" y="71862"/>
                </a:lnTo>
                <a:lnTo>
                  <a:pt x="66165" y="76593"/>
                </a:lnTo>
                <a:lnTo>
                  <a:pt x="63582" y="80739"/>
                </a:lnTo>
                <a:lnTo>
                  <a:pt x="61021" y="84862"/>
                </a:lnTo>
                <a:lnTo>
                  <a:pt x="57201" y="88129"/>
                </a:lnTo>
                <a:lnTo>
                  <a:pt x="52122" y="90538"/>
                </a:lnTo>
                <a:lnTo>
                  <a:pt x="47065" y="92947"/>
                </a:lnTo>
                <a:lnTo>
                  <a:pt x="40890" y="94152"/>
                </a:lnTo>
                <a:lnTo>
                  <a:pt x="33598" y="94152"/>
                </a:lnTo>
                <a:lnTo>
                  <a:pt x="26847" y="94152"/>
                </a:lnTo>
                <a:lnTo>
                  <a:pt x="20466" y="93067"/>
                </a:lnTo>
                <a:lnTo>
                  <a:pt x="14454" y="90896"/>
                </a:lnTo>
                <a:lnTo>
                  <a:pt x="8464" y="88704"/>
                </a:lnTo>
                <a:lnTo>
                  <a:pt x="3646" y="85785"/>
                </a:lnTo>
                <a:lnTo>
                  <a:pt x="0" y="82139"/>
                </a:lnTo>
                <a:lnTo>
                  <a:pt x="4655" y="74521"/>
                </a:lnTo>
                <a:lnTo>
                  <a:pt x="7780" y="77733"/>
                </a:lnTo>
                <a:lnTo>
                  <a:pt x="11915" y="80337"/>
                </a:lnTo>
                <a:lnTo>
                  <a:pt x="17059" y="82334"/>
                </a:lnTo>
                <a:lnTo>
                  <a:pt x="22224" y="84331"/>
                </a:lnTo>
                <a:lnTo>
                  <a:pt x="27737" y="85329"/>
                </a:lnTo>
                <a:lnTo>
                  <a:pt x="33598" y="85329"/>
                </a:lnTo>
                <a:lnTo>
                  <a:pt x="41237" y="85329"/>
                </a:lnTo>
                <a:lnTo>
                  <a:pt x="47141" y="83669"/>
                </a:lnTo>
                <a:lnTo>
                  <a:pt x="51308" y="80348"/>
                </a:lnTo>
                <a:lnTo>
                  <a:pt x="55497" y="77006"/>
                </a:lnTo>
                <a:lnTo>
                  <a:pt x="57591" y="72404"/>
                </a:lnTo>
                <a:lnTo>
                  <a:pt x="57591" y="66544"/>
                </a:lnTo>
                <a:lnTo>
                  <a:pt x="57591" y="60749"/>
                </a:lnTo>
                <a:lnTo>
                  <a:pt x="55497" y="56213"/>
                </a:lnTo>
                <a:lnTo>
                  <a:pt x="51308" y="52936"/>
                </a:lnTo>
                <a:lnTo>
                  <a:pt x="47141" y="49637"/>
                </a:lnTo>
                <a:lnTo>
                  <a:pt x="40836" y="47987"/>
                </a:lnTo>
                <a:lnTo>
                  <a:pt x="32393" y="47987"/>
                </a:lnTo>
                <a:lnTo>
                  <a:pt x="25719" y="47987"/>
                </a:lnTo>
                <a:lnTo>
                  <a:pt x="25719" y="40923"/>
                </a:lnTo>
                <a:lnTo>
                  <a:pt x="51601" y="8529"/>
                </a:lnTo>
                <a:lnTo>
                  <a:pt x="3874" y="8529"/>
                </a:lnTo>
                <a:lnTo>
                  <a:pt x="3874" y="0"/>
                </a:lnTo>
                <a:lnTo>
                  <a:pt x="63875" y="0"/>
                </a:lnTo>
                <a:lnTo>
                  <a:pt x="63875" y="6804"/>
                </a:lnTo>
                <a:lnTo>
                  <a:pt x="37472" y="40011"/>
                </a:lnTo>
                <a:close/>
              </a:path>
            </a:pathLst>
          </a:custGeom>
          <a:ln w="28574">
            <a:solidFill>
              <a:srgbClr val="FFFFFF"/>
            </a:solidFill>
          </a:ln>
        </p:spPr>
        <p:txBody>
          <a:bodyPr wrap="square" lIns="0" tIns="0" rIns="0" bIns="0" rtlCol="0">
            <a:noAutofit/>
          </a:bodyPr>
          <a:lstStyle/>
          <a:p>
            <a:endParaRPr sz="1721"/>
          </a:p>
        </p:txBody>
      </p:sp>
      <p:sp>
        <p:nvSpPr>
          <p:cNvPr id="208" name="object 208"/>
          <p:cNvSpPr/>
          <p:nvPr/>
        </p:nvSpPr>
        <p:spPr>
          <a:xfrm>
            <a:off x="9217497" y="6212389"/>
            <a:ext cx="61832" cy="85273"/>
          </a:xfrm>
          <a:custGeom>
            <a:avLst/>
            <a:gdLst/>
            <a:ahLst/>
            <a:cxnLst/>
            <a:rect l="l" t="t" r="r" b="b"/>
            <a:pathLst>
              <a:path w="68270" h="94152">
                <a:moveTo>
                  <a:pt x="68270" y="85622"/>
                </a:moveTo>
                <a:lnTo>
                  <a:pt x="68270" y="94152"/>
                </a:lnTo>
                <a:lnTo>
                  <a:pt x="2799" y="94152"/>
                </a:lnTo>
                <a:lnTo>
                  <a:pt x="2799" y="87348"/>
                </a:lnTo>
                <a:lnTo>
                  <a:pt x="41606" y="49355"/>
                </a:lnTo>
                <a:lnTo>
                  <a:pt x="46490" y="44558"/>
                </a:lnTo>
                <a:lnTo>
                  <a:pt x="49799" y="40402"/>
                </a:lnTo>
                <a:lnTo>
                  <a:pt x="51536" y="36886"/>
                </a:lnTo>
                <a:lnTo>
                  <a:pt x="53272" y="33370"/>
                </a:lnTo>
                <a:lnTo>
                  <a:pt x="54140" y="29832"/>
                </a:lnTo>
                <a:lnTo>
                  <a:pt x="54140" y="26272"/>
                </a:lnTo>
                <a:lnTo>
                  <a:pt x="54140" y="20759"/>
                </a:lnTo>
                <a:lnTo>
                  <a:pt x="52252" y="16473"/>
                </a:lnTo>
                <a:lnTo>
                  <a:pt x="48476" y="13413"/>
                </a:lnTo>
                <a:lnTo>
                  <a:pt x="44699" y="10352"/>
                </a:lnTo>
                <a:lnTo>
                  <a:pt x="39295" y="8822"/>
                </a:lnTo>
                <a:lnTo>
                  <a:pt x="32263" y="8822"/>
                </a:lnTo>
                <a:lnTo>
                  <a:pt x="18675" y="11038"/>
                </a:lnTo>
                <a:lnTo>
                  <a:pt x="8226" y="17685"/>
                </a:lnTo>
                <a:lnTo>
                  <a:pt x="6804" y="19208"/>
                </a:lnTo>
                <a:lnTo>
                  <a:pt x="0" y="13348"/>
                </a:lnTo>
                <a:lnTo>
                  <a:pt x="3646" y="9072"/>
                </a:lnTo>
                <a:lnTo>
                  <a:pt x="8290" y="5784"/>
                </a:lnTo>
                <a:lnTo>
                  <a:pt x="13934" y="3483"/>
                </a:lnTo>
                <a:lnTo>
                  <a:pt x="19577" y="1161"/>
                </a:lnTo>
                <a:lnTo>
                  <a:pt x="25958" y="0"/>
                </a:lnTo>
                <a:lnTo>
                  <a:pt x="33077" y="0"/>
                </a:lnTo>
                <a:lnTo>
                  <a:pt x="42583" y="0"/>
                </a:lnTo>
                <a:lnTo>
                  <a:pt x="50114" y="2246"/>
                </a:lnTo>
                <a:lnTo>
                  <a:pt x="55671" y="6739"/>
                </a:lnTo>
                <a:lnTo>
                  <a:pt x="61227" y="11231"/>
                </a:lnTo>
                <a:lnTo>
                  <a:pt x="64005" y="17384"/>
                </a:lnTo>
                <a:lnTo>
                  <a:pt x="64005" y="25198"/>
                </a:lnTo>
                <a:lnTo>
                  <a:pt x="64005" y="30016"/>
                </a:lnTo>
                <a:lnTo>
                  <a:pt x="62931" y="34650"/>
                </a:lnTo>
                <a:lnTo>
                  <a:pt x="60782" y="39099"/>
                </a:lnTo>
                <a:lnTo>
                  <a:pt x="58655" y="43527"/>
                </a:lnTo>
                <a:lnTo>
                  <a:pt x="54618" y="48627"/>
                </a:lnTo>
                <a:lnTo>
                  <a:pt x="48671" y="54401"/>
                </a:lnTo>
                <a:lnTo>
                  <a:pt x="16929" y="85622"/>
                </a:lnTo>
                <a:lnTo>
                  <a:pt x="68270" y="85622"/>
                </a:lnTo>
                <a:close/>
              </a:path>
            </a:pathLst>
          </a:custGeom>
          <a:ln w="28574">
            <a:solidFill>
              <a:srgbClr val="FFFFFF"/>
            </a:solidFill>
          </a:ln>
        </p:spPr>
        <p:txBody>
          <a:bodyPr wrap="square" lIns="0" tIns="0" rIns="0" bIns="0" rtlCol="0">
            <a:noAutofit/>
          </a:bodyPr>
          <a:lstStyle/>
          <a:p>
            <a:endParaRPr sz="1721"/>
          </a:p>
        </p:txBody>
      </p:sp>
      <p:sp>
        <p:nvSpPr>
          <p:cNvPr id="209" name="object 209"/>
          <p:cNvSpPr/>
          <p:nvPr/>
        </p:nvSpPr>
        <p:spPr>
          <a:xfrm>
            <a:off x="10195542" y="6214782"/>
            <a:ext cx="28631" cy="84536"/>
          </a:xfrm>
          <a:custGeom>
            <a:avLst/>
            <a:gdLst/>
            <a:ahLst/>
            <a:cxnLst/>
            <a:rect l="l" t="t" r="r" b="b"/>
            <a:pathLst>
              <a:path w="31612" h="93338">
                <a:moveTo>
                  <a:pt x="31612" y="0"/>
                </a:moveTo>
                <a:lnTo>
                  <a:pt x="31612" y="93338"/>
                </a:lnTo>
                <a:lnTo>
                  <a:pt x="22007" y="93338"/>
                </a:lnTo>
                <a:lnTo>
                  <a:pt x="22007" y="8529"/>
                </a:lnTo>
                <a:lnTo>
                  <a:pt x="0" y="8529"/>
                </a:lnTo>
                <a:lnTo>
                  <a:pt x="0" y="0"/>
                </a:lnTo>
                <a:lnTo>
                  <a:pt x="31612" y="0"/>
                </a:lnTo>
                <a:close/>
              </a:path>
            </a:pathLst>
          </a:custGeom>
          <a:ln w="28574">
            <a:solidFill>
              <a:srgbClr val="FFFFFF"/>
            </a:solidFill>
          </a:ln>
        </p:spPr>
        <p:txBody>
          <a:bodyPr wrap="square" lIns="0" tIns="0" rIns="0" bIns="0" rtlCol="0">
            <a:noAutofit/>
          </a:bodyPr>
          <a:lstStyle/>
          <a:p>
            <a:endParaRPr sz="1721"/>
          </a:p>
        </p:txBody>
      </p:sp>
      <p:sp>
        <p:nvSpPr>
          <p:cNvPr id="210" name="object 210"/>
          <p:cNvSpPr/>
          <p:nvPr/>
        </p:nvSpPr>
        <p:spPr>
          <a:xfrm>
            <a:off x="11149675" y="6211388"/>
            <a:ext cx="67522" cy="86010"/>
          </a:xfrm>
          <a:custGeom>
            <a:avLst/>
            <a:gdLst/>
            <a:ahLst/>
            <a:cxnLst/>
            <a:rect l="l" t="t" r="r" b="b"/>
            <a:pathLst>
              <a:path w="74553" h="94966">
                <a:moveTo>
                  <a:pt x="37211" y="94966"/>
                </a:moveTo>
                <a:lnTo>
                  <a:pt x="30006" y="94966"/>
                </a:lnTo>
                <a:lnTo>
                  <a:pt x="23581" y="93056"/>
                </a:lnTo>
                <a:lnTo>
                  <a:pt x="17938" y="89236"/>
                </a:lnTo>
                <a:lnTo>
                  <a:pt x="12295" y="85394"/>
                </a:lnTo>
                <a:lnTo>
                  <a:pt x="7889" y="79903"/>
                </a:lnTo>
                <a:lnTo>
                  <a:pt x="4720" y="72762"/>
                </a:lnTo>
                <a:lnTo>
                  <a:pt x="1210" y="61230"/>
                </a:lnTo>
                <a:lnTo>
                  <a:pt x="0" y="47842"/>
                </a:lnTo>
                <a:lnTo>
                  <a:pt x="0" y="47466"/>
                </a:lnTo>
                <a:lnTo>
                  <a:pt x="1152" y="34038"/>
                </a:lnTo>
                <a:lnTo>
                  <a:pt x="4610" y="22455"/>
                </a:lnTo>
                <a:lnTo>
                  <a:pt x="7889" y="15040"/>
                </a:lnTo>
                <a:lnTo>
                  <a:pt x="12295" y="9549"/>
                </a:lnTo>
                <a:lnTo>
                  <a:pt x="17938" y="5729"/>
                </a:lnTo>
                <a:lnTo>
                  <a:pt x="23581" y="1909"/>
                </a:lnTo>
                <a:lnTo>
                  <a:pt x="30006" y="0"/>
                </a:lnTo>
                <a:lnTo>
                  <a:pt x="37211" y="0"/>
                </a:lnTo>
                <a:lnTo>
                  <a:pt x="44417" y="0"/>
                </a:lnTo>
                <a:lnTo>
                  <a:pt x="50842" y="1909"/>
                </a:lnTo>
                <a:lnTo>
                  <a:pt x="56484" y="5729"/>
                </a:lnTo>
                <a:lnTo>
                  <a:pt x="62127" y="9549"/>
                </a:lnTo>
                <a:lnTo>
                  <a:pt x="66544" y="15040"/>
                </a:lnTo>
                <a:lnTo>
                  <a:pt x="69735" y="22203"/>
                </a:lnTo>
                <a:lnTo>
                  <a:pt x="73319" y="33734"/>
                </a:lnTo>
                <a:lnTo>
                  <a:pt x="74552" y="47107"/>
                </a:lnTo>
                <a:lnTo>
                  <a:pt x="74553" y="47466"/>
                </a:lnTo>
                <a:lnTo>
                  <a:pt x="73381" y="60894"/>
                </a:lnTo>
                <a:lnTo>
                  <a:pt x="69865" y="72469"/>
                </a:lnTo>
                <a:lnTo>
                  <a:pt x="66544" y="79903"/>
                </a:lnTo>
                <a:lnTo>
                  <a:pt x="62127" y="85394"/>
                </a:lnTo>
                <a:lnTo>
                  <a:pt x="56484" y="89236"/>
                </a:lnTo>
                <a:lnTo>
                  <a:pt x="50842" y="93056"/>
                </a:lnTo>
                <a:lnTo>
                  <a:pt x="44417" y="94966"/>
                </a:lnTo>
                <a:lnTo>
                  <a:pt x="37211" y="94966"/>
                </a:lnTo>
                <a:close/>
              </a:path>
            </a:pathLst>
          </a:custGeom>
          <a:ln w="28574">
            <a:solidFill>
              <a:srgbClr val="FFFFFF"/>
            </a:solidFill>
          </a:ln>
        </p:spPr>
        <p:txBody>
          <a:bodyPr wrap="square" lIns="0" tIns="0" rIns="0" bIns="0" rtlCol="0">
            <a:noAutofit/>
          </a:bodyPr>
          <a:lstStyle/>
          <a:p>
            <a:endParaRPr sz="1721"/>
          </a:p>
        </p:txBody>
      </p:sp>
      <p:sp>
        <p:nvSpPr>
          <p:cNvPr id="211" name="object 211"/>
          <p:cNvSpPr/>
          <p:nvPr/>
        </p:nvSpPr>
        <p:spPr>
          <a:xfrm>
            <a:off x="11158490" y="6219379"/>
            <a:ext cx="49772" cy="70028"/>
          </a:xfrm>
          <a:custGeom>
            <a:avLst/>
            <a:gdLst/>
            <a:ahLst/>
            <a:cxnLst/>
            <a:rect l="l" t="t" r="r" b="b"/>
            <a:pathLst>
              <a:path w="54954" h="77320">
                <a:moveTo>
                  <a:pt x="27477" y="77320"/>
                </a:moveTo>
                <a:lnTo>
                  <a:pt x="32903" y="77320"/>
                </a:lnTo>
                <a:lnTo>
                  <a:pt x="37677" y="75812"/>
                </a:lnTo>
                <a:lnTo>
                  <a:pt x="41802" y="72795"/>
                </a:lnTo>
                <a:lnTo>
                  <a:pt x="45947" y="69778"/>
                </a:lnTo>
                <a:lnTo>
                  <a:pt x="49170" y="65383"/>
                </a:lnTo>
                <a:lnTo>
                  <a:pt x="51471" y="59610"/>
                </a:lnTo>
                <a:lnTo>
                  <a:pt x="53793" y="53815"/>
                </a:lnTo>
                <a:lnTo>
                  <a:pt x="54954" y="46826"/>
                </a:lnTo>
                <a:lnTo>
                  <a:pt x="54954" y="38644"/>
                </a:lnTo>
                <a:lnTo>
                  <a:pt x="54954" y="30483"/>
                </a:lnTo>
                <a:lnTo>
                  <a:pt x="53793" y="23516"/>
                </a:lnTo>
                <a:lnTo>
                  <a:pt x="51471" y="17743"/>
                </a:lnTo>
                <a:lnTo>
                  <a:pt x="49170" y="11948"/>
                </a:lnTo>
                <a:lnTo>
                  <a:pt x="45947" y="7542"/>
                </a:lnTo>
                <a:lnTo>
                  <a:pt x="41802" y="4525"/>
                </a:lnTo>
                <a:lnTo>
                  <a:pt x="37677" y="1508"/>
                </a:lnTo>
                <a:lnTo>
                  <a:pt x="32903" y="0"/>
                </a:lnTo>
                <a:lnTo>
                  <a:pt x="27477" y="0"/>
                </a:lnTo>
                <a:lnTo>
                  <a:pt x="22050" y="0"/>
                </a:lnTo>
                <a:lnTo>
                  <a:pt x="17265" y="1508"/>
                </a:lnTo>
                <a:lnTo>
                  <a:pt x="13120" y="4525"/>
                </a:lnTo>
                <a:lnTo>
                  <a:pt x="8996" y="7542"/>
                </a:lnTo>
                <a:lnTo>
                  <a:pt x="5773" y="11948"/>
                </a:lnTo>
                <a:lnTo>
                  <a:pt x="3450" y="17743"/>
                </a:lnTo>
                <a:lnTo>
                  <a:pt x="1150" y="23516"/>
                </a:lnTo>
                <a:lnTo>
                  <a:pt x="0" y="30483"/>
                </a:lnTo>
                <a:lnTo>
                  <a:pt x="0" y="38644"/>
                </a:lnTo>
                <a:lnTo>
                  <a:pt x="0" y="46826"/>
                </a:lnTo>
                <a:lnTo>
                  <a:pt x="1150" y="53815"/>
                </a:lnTo>
                <a:lnTo>
                  <a:pt x="3450" y="59610"/>
                </a:lnTo>
                <a:lnTo>
                  <a:pt x="5773" y="65383"/>
                </a:lnTo>
                <a:lnTo>
                  <a:pt x="8996" y="69778"/>
                </a:lnTo>
                <a:lnTo>
                  <a:pt x="13120" y="72795"/>
                </a:lnTo>
                <a:lnTo>
                  <a:pt x="17265" y="75812"/>
                </a:lnTo>
                <a:lnTo>
                  <a:pt x="22050" y="77320"/>
                </a:lnTo>
                <a:lnTo>
                  <a:pt x="27477" y="77320"/>
                </a:lnTo>
                <a:close/>
              </a:path>
            </a:pathLst>
          </a:custGeom>
          <a:ln w="28574">
            <a:solidFill>
              <a:srgbClr val="FFFFFF"/>
            </a:solidFill>
          </a:ln>
        </p:spPr>
        <p:txBody>
          <a:bodyPr wrap="square" lIns="0" tIns="0" rIns="0" bIns="0" rtlCol="0">
            <a:noAutofit/>
          </a:bodyPr>
          <a:lstStyle/>
          <a:p>
            <a:endParaRPr sz="1721"/>
          </a:p>
        </p:txBody>
      </p:sp>
      <p:sp>
        <p:nvSpPr>
          <p:cNvPr id="151" name="object 151"/>
          <p:cNvSpPr txBox="1"/>
          <p:nvPr/>
        </p:nvSpPr>
        <p:spPr>
          <a:xfrm>
            <a:off x="8185857" y="1195230"/>
            <a:ext cx="3169818" cy="143778"/>
          </a:xfrm>
          <a:prstGeom prst="rect">
            <a:avLst/>
          </a:prstGeom>
        </p:spPr>
        <p:txBody>
          <a:bodyPr wrap="square" lIns="0" tIns="0" rIns="0" bIns="0" rtlCol="0">
            <a:noAutofit/>
          </a:bodyPr>
          <a:lstStyle/>
          <a:p>
            <a:pPr marL="11502">
              <a:lnSpc>
                <a:spcPts val="1051"/>
              </a:lnSpc>
              <a:spcBef>
                <a:spcPts val="52"/>
              </a:spcBef>
            </a:pPr>
            <a:r>
              <a:rPr sz="951" b="1" spc="-23" dirty="0">
                <a:solidFill>
                  <a:srgbClr val="424242"/>
                </a:solidFill>
                <a:latin typeface="Times New Roman"/>
                <a:cs typeface="Times New Roman"/>
              </a:rPr>
              <a:t>P</a:t>
            </a:r>
            <a:r>
              <a:rPr sz="951" b="1" spc="-17" dirty="0">
                <a:solidFill>
                  <a:srgbClr val="424242"/>
                </a:solidFill>
                <a:latin typeface="Times New Roman"/>
                <a:cs typeface="Times New Roman"/>
              </a:rPr>
              <a:t>o</a:t>
            </a:r>
            <a:r>
              <a:rPr sz="951" b="1" spc="-41" dirty="0">
                <a:solidFill>
                  <a:srgbClr val="424242"/>
                </a:solidFill>
                <a:latin typeface="Times New Roman"/>
                <a:cs typeface="Times New Roman"/>
              </a:rPr>
              <a:t>s</a:t>
            </a:r>
            <a:r>
              <a:rPr sz="951" b="1" spc="-17" dirty="0">
                <a:solidFill>
                  <a:srgbClr val="424242"/>
                </a:solidFill>
                <a:latin typeface="Times New Roman"/>
                <a:cs typeface="Times New Roman"/>
              </a:rPr>
              <a:t>i</a:t>
            </a:r>
            <a:r>
              <a:rPr sz="951" b="1" spc="-5" dirty="0">
                <a:solidFill>
                  <a:srgbClr val="424242"/>
                </a:solidFill>
                <a:latin typeface="Times New Roman"/>
                <a:cs typeface="Times New Roman"/>
              </a:rPr>
              <a:t>t</a:t>
            </a:r>
            <a:r>
              <a:rPr sz="951" b="1" spc="-17" dirty="0">
                <a:solidFill>
                  <a:srgbClr val="424242"/>
                </a:solidFill>
                <a:latin typeface="Times New Roman"/>
                <a:cs typeface="Times New Roman"/>
              </a:rPr>
              <a:t>i</a:t>
            </a:r>
            <a:r>
              <a:rPr sz="951" b="1" spc="-34" dirty="0">
                <a:solidFill>
                  <a:srgbClr val="424242"/>
                </a:solidFill>
                <a:latin typeface="Times New Roman"/>
                <a:cs typeface="Times New Roman"/>
              </a:rPr>
              <a:t>v</a:t>
            </a:r>
            <a:r>
              <a:rPr sz="951" b="1" dirty="0">
                <a:solidFill>
                  <a:srgbClr val="424242"/>
                </a:solidFill>
                <a:latin typeface="Times New Roman"/>
                <a:cs typeface="Times New Roman"/>
              </a:rPr>
              <a:t>e</a:t>
            </a:r>
            <a:r>
              <a:rPr sz="951" b="1" spc="-105" dirty="0">
                <a:solidFill>
                  <a:srgbClr val="424242"/>
                </a:solidFill>
                <a:latin typeface="Times New Roman"/>
                <a:cs typeface="Times New Roman"/>
              </a:rPr>
              <a:t> </a:t>
            </a:r>
            <a:r>
              <a:rPr sz="951" b="1" spc="-23" dirty="0">
                <a:solidFill>
                  <a:srgbClr val="424242"/>
                </a:solidFill>
                <a:latin typeface="Times New Roman"/>
                <a:cs typeface="Times New Roman"/>
              </a:rPr>
              <a:t>c</a:t>
            </a:r>
            <a:r>
              <a:rPr sz="951" b="1" spc="29" dirty="0">
                <a:solidFill>
                  <a:srgbClr val="424242"/>
                </a:solidFill>
                <a:latin typeface="Times New Roman"/>
                <a:cs typeface="Times New Roman"/>
              </a:rPr>
              <a:t>a</a:t>
            </a:r>
            <a:r>
              <a:rPr sz="951" b="1" spc="-41" dirty="0">
                <a:solidFill>
                  <a:srgbClr val="424242"/>
                </a:solidFill>
                <a:latin typeface="Times New Roman"/>
                <a:cs typeface="Times New Roman"/>
              </a:rPr>
              <a:t>s</a:t>
            </a:r>
            <a:r>
              <a:rPr sz="951" b="1" spc="11" dirty="0">
                <a:solidFill>
                  <a:srgbClr val="424242"/>
                </a:solidFill>
                <a:latin typeface="Times New Roman"/>
                <a:cs typeface="Times New Roman"/>
              </a:rPr>
              <a:t>e</a:t>
            </a:r>
            <a:r>
              <a:rPr sz="951" b="1" dirty="0">
                <a:solidFill>
                  <a:srgbClr val="424242"/>
                </a:solidFill>
                <a:latin typeface="Times New Roman"/>
                <a:cs typeface="Times New Roman"/>
              </a:rPr>
              <a:t>s</a:t>
            </a:r>
            <a:r>
              <a:rPr sz="951" b="1" spc="35" dirty="0">
                <a:solidFill>
                  <a:srgbClr val="424242"/>
                </a:solidFill>
                <a:latin typeface="Times New Roman"/>
                <a:cs typeface="Times New Roman"/>
              </a:rPr>
              <a:t> </a:t>
            </a:r>
            <a:r>
              <a:rPr sz="951" b="1" spc="23" dirty="0">
                <a:solidFill>
                  <a:srgbClr val="424242"/>
                </a:solidFill>
                <a:latin typeface="Times New Roman"/>
                <a:cs typeface="Times New Roman"/>
              </a:rPr>
              <a:t>p</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r</a:t>
            </a:r>
            <a:r>
              <a:rPr sz="951" b="1" spc="31" dirty="0">
                <a:solidFill>
                  <a:srgbClr val="424242"/>
                </a:solidFill>
                <a:latin typeface="Times New Roman"/>
                <a:cs typeface="Times New Roman"/>
              </a:rPr>
              <a:t> </a:t>
            </a:r>
            <a:r>
              <a:rPr sz="951" b="1" spc="27" dirty="0">
                <a:solidFill>
                  <a:srgbClr val="424242"/>
                </a:solidFill>
                <a:latin typeface="Times New Roman"/>
                <a:cs typeface="Times New Roman"/>
              </a:rPr>
              <a:t>p</a:t>
            </a:r>
            <a:r>
              <a:rPr sz="951" b="1" spc="-16" dirty="0">
                <a:solidFill>
                  <a:srgbClr val="424242"/>
                </a:solidFill>
                <a:latin typeface="Times New Roman"/>
                <a:cs typeface="Times New Roman"/>
              </a:rPr>
              <a:t>o</a:t>
            </a:r>
            <a:r>
              <a:rPr sz="951" b="1" spc="27" dirty="0">
                <a:solidFill>
                  <a:srgbClr val="424242"/>
                </a:solidFill>
                <a:latin typeface="Times New Roman"/>
                <a:cs typeface="Times New Roman"/>
              </a:rPr>
              <a:t>p</a:t>
            </a:r>
            <a:r>
              <a:rPr sz="951" b="1" spc="33" dirty="0">
                <a:solidFill>
                  <a:srgbClr val="424242"/>
                </a:solidFill>
                <a:latin typeface="Times New Roman"/>
                <a:cs typeface="Times New Roman"/>
              </a:rPr>
              <a:t>u</a:t>
            </a:r>
            <a:r>
              <a:rPr sz="951" b="1" spc="-16" dirty="0">
                <a:solidFill>
                  <a:srgbClr val="424242"/>
                </a:solidFill>
                <a:latin typeface="Times New Roman"/>
                <a:cs typeface="Times New Roman"/>
              </a:rPr>
              <a:t>l</a:t>
            </a:r>
            <a:r>
              <a:rPr sz="951" b="1" spc="27" dirty="0">
                <a:solidFill>
                  <a:srgbClr val="424242"/>
                </a:solidFill>
                <a:latin typeface="Times New Roman"/>
                <a:cs typeface="Times New Roman"/>
              </a:rPr>
              <a:t>a</a:t>
            </a:r>
            <a:r>
              <a:rPr sz="951" b="1" spc="-5" dirty="0">
                <a:solidFill>
                  <a:srgbClr val="424242"/>
                </a:solidFill>
                <a:latin typeface="Times New Roman"/>
                <a:cs typeface="Times New Roman"/>
              </a:rPr>
              <a:t>t</a:t>
            </a:r>
            <a:r>
              <a:rPr sz="951" b="1" spc="-16" dirty="0">
                <a:solidFill>
                  <a:srgbClr val="424242"/>
                </a:solidFill>
                <a:latin typeface="Times New Roman"/>
                <a:cs typeface="Times New Roman"/>
              </a:rPr>
              <a:t>io</a:t>
            </a:r>
            <a:r>
              <a:rPr sz="951" b="1" dirty="0">
                <a:solidFill>
                  <a:srgbClr val="424242"/>
                </a:solidFill>
                <a:latin typeface="Times New Roman"/>
                <a:cs typeface="Times New Roman"/>
              </a:rPr>
              <a:t>n</a:t>
            </a:r>
            <a:r>
              <a:rPr sz="951" b="1" spc="26" dirty="0">
                <a:solidFill>
                  <a:srgbClr val="424242"/>
                </a:solidFill>
                <a:latin typeface="Times New Roman"/>
                <a:cs typeface="Times New Roman"/>
              </a:rPr>
              <a:t> </a:t>
            </a:r>
            <a:r>
              <a:rPr sz="951" b="1" spc="27" dirty="0">
                <a:solidFill>
                  <a:srgbClr val="424242"/>
                </a:solidFill>
                <a:latin typeface="Times New Roman"/>
                <a:cs typeface="Times New Roman"/>
              </a:rPr>
              <a:t>an</a:t>
            </a:r>
            <a:r>
              <a:rPr sz="951" b="1" dirty="0">
                <a:solidFill>
                  <a:srgbClr val="424242"/>
                </a:solidFill>
                <a:latin typeface="Times New Roman"/>
                <a:cs typeface="Times New Roman"/>
              </a:rPr>
              <a:t>d </a:t>
            </a:r>
            <a:r>
              <a:rPr sz="951" b="1" spc="23" dirty="0">
                <a:solidFill>
                  <a:srgbClr val="424242"/>
                </a:solidFill>
                <a:latin typeface="Times New Roman"/>
                <a:cs typeface="Times New Roman"/>
              </a:rPr>
              <a:t>p</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r</a:t>
            </a:r>
            <a:r>
              <a:rPr sz="951" b="1" spc="31" dirty="0">
                <a:solidFill>
                  <a:srgbClr val="424242"/>
                </a:solidFill>
                <a:latin typeface="Times New Roman"/>
                <a:cs typeface="Times New Roman"/>
              </a:rPr>
              <a:t> </a:t>
            </a:r>
            <a:r>
              <a:rPr sz="951" b="1" spc="-5" dirty="0">
                <a:solidFill>
                  <a:srgbClr val="424242"/>
                </a:solidFill>
                <a:latin typeface="Times New Roman"/>
                <a:cs typeface="Times New Roman"/>
              </a:rPr>
              <a:t>t</a:t>
            </a:r>
            <a:r>
              <a:rPr sz="951" b="1" spc="12" dirty="0">
                <a:solidFill>
                  <a:srgbClr val="424242"/>
                </a:solidFill>
                <a:latin typeface="Times New Roman"/>
                <a:cs typeface="Times New Roman"/>
              </a:rPr>
              <a:t>e</a:t>
            </a:r>
            <a:r>
              <a:rPr sz="951" b="1" spc="-43" dirty="0">
                <a:solidFill>
                  <a:srgbClr val="424242"/>
                </a:solidFill>
                <a:latin typeface="Times New Roman"/>
                <a:cs typeface="Times New Roman"/>
              </a:rPr>
              <a:t>s</a:t>
            </a:r>
            <a:r>
              <a:rPr sz="951" b="1" spc="-5" dirty="0">
                <a:solidFill>
                  <a:srgbClr val="424242"/>
                </a:solidFill>
                <a:latin typeface="Times New Roman"/>
                <a:cs typeface="Times New Roman"/>
              </a:rPr>
              <a:t>t</a:t>
            </a:r>
            <a:r>
              <a:rPr sz="951" b="1" dirty="0">
                <a:solidFill>
                  <a:srgbClr val="424242"/>
                </a:solidFill>
                <a:latin typeface="Times New Roman"/>
                <a:cs typeface="Times New Roman"/>
              </a:rPr>
              <a:t>s</a:t>
            </a:r>
            <a:r>
              <a:rPr sz="951" b="1" spc="-62" dirty="0">
                <a:solidFill>
                  <a:srgbClr val="424242"/>
                </a:solidFill>
                <a:latin typeface="Times New Roman"/>
                <a:cs typeface="Times New Roman"/>
              </a:rPr>
              <a:t> </a:t>
            </a:r>
            <a:r>
              <a:rPr sz="951" b="1" spc="-4" dirty="0">
                <a:solidFill>
                  <a:srgbClr val="424242"/>
                </a:solidFill>
                <a:latin typeface="Times New Roman"/>
                <a:cs typeface="Times New Roman"/>
              </a:rPr>
              <a:t>t</a:t>
            </a:r>
            <a:r>
              <a:rPr sz="951" b="1" spc="23" dirty="0">
                <a:solidFill>
                  <a:srgbClr val="424242"/>
                </a:solidFill>
                <a:latin typeface="Times New Roman"/>
                <a:cs typeface="Times New Roman"/>
              </a:rPr>
              <a:t>a</a:t>
            </a:r>
            <a:r>
              <a:rPr sz="951" b="1" spc="-17" dirty="0">
                <a:solidFill>
                  <a:srgbClr val="424242"/>
                </a:solidFill>
                <a:latin typeface="Times New Roman"/>
                <a:cs typeface="Times New Roman"/>
              </a:rPr>
              <a:t>k</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n</a:t>
            </a:r>
            <a:endParaRPr sz="951">
              <a:latin typeface="Times New Roman"/>
              <a:cs typeface="Times New Roman"/>
            </a:endParaRPr>
          </a:p>
        </p:txBody>
      </p:sp>
      <p:sp>
        <p:nvSpPr>
          <p:cNvPr id="150" name="object 150"/>
          <p:cNvSpPr txBox="1"/>
          <p:nvPr/>
        </p:nvSpPr>
        <p:spPr>
          <a:xfrm>
            <a:off x="2690619" y="1198783"/>
            <a:ext cx="3107032" cy="161032"/>
          </a:xfrm>
          <a:prstGeom prst="rect">
            <a:avLst/>
          </a:prstGeom>
        </p:spPr>
        <p:txBody>
          <a:bodyPr wrap="square" lIns="0" tIns="0" rIns="0" bIns="0" rtlCol="0">
            <a:noAutofit/>
          </a:bodyPr>
          <a:lstStyle/>
          <a:p>
            <a:pPr marL="11502">
              <a:lnSpc>
                <a:spcPts val="1186"/>
              </a:lnSpc>
              <a:spcBef>
                <a:spcPts val="59"/>
              </a:spcBef>
            </a:pPr>
            <a:r>
              <a:rPr sz="1087" b="1" spc="-16" dirty="0">
                <a:solidFill>
                  <a:srgbClr val="424242"/>
                </a:solidFill>
                <a:latin typeface="Times New Roman"/>
                <a:cs typeface="Times New Roman"/>
              </a:rPr>
              <a:t>D</a:t>
            </a:r>
            <a:r>
              <a:rPr sz="1087" b="1" spc="11" dirty="0">
                <a:solidFill>
                  <a:srgbClr val="424242"/>
                </a:solidFill>
                <a:latin typeface="Times New Roman"/>
                <a:cs typeface="Times New Roman"/>
              </a:rPr>
              <a:t>a</a:t>
            </a:r>
            <a:r>
              <a:rPr sz="1087" b="1" spc="16" dirty="0">
                <a:solidFill>
                  <a:srgbClr val="424242"/>
                </a:solidFill>
                <a:latin typeface="Times New Roman"/>
                <a:cs typeface="Times New Roman"/>
              </a:rPr>
              <a:t>il</a:t>
            </a:r>
            <a:r>
              <a:rPr sz="1087" b="1" dirty="0">
                <a:solidFill>
                  <a:srgbClr val="424242"/>
                </a:solidFill>
                <a:latin typeface="Times New Roman"/>
                <a:cs typeface="Times New Roman"/>
              </a:rPr>
              <a:t>y</a:t>
            </a:r>
            <a:r>
              <a:rPr sz="1087" b="1" spc="-155" dirty="0">
                <a:solidFill>
                  <a:srgbClr val="424242"/>
                </a:solidFill>
                <a:latin typeface="Times New Roman"/>
                <a:cs typeface="Times New Roman"/>
              </a:rPr>
              <a:t> </a:t>
            </a:r>
            <a:r>
              <a:rPr sz="1087" b="1" spc="11" dirty="0">
                <a:solidFill>
                  <a:srgbClr val="424242"/>
                </a:solidFill>
                <a:latin typeface="Times New Roman"/>
                <a:cs typeface="Times New Roman"/>
              </a:rPr>
              <a:t>a</a:t>
            </a:r>
            <a:r>
              <a:rPr sz="1087" b="1" spc="-5" dirty="0">
                <a:solidFill>
                  <a:srgbClr val="424242"/>
                </a:solidFill>
                <a:latin typeface="Times New Roman"/>
                <a:cs typeface="Times New Roman"/>
              </a:rPr>
              <a:t>n</a:t>
            </a:r>
            <a:r>
              <a:rPr sz="1087" b="1" dirty="0">
                <a:solidFill>
                  <a:srgbClr val="424242"/>
                </a:solidFill>
                <a:latin typeface="Times New Roman"/>
                <a:cs typeface="Times New Roman"/>
              </a:rPr>
              <a:t>d</a:t>
            </a:r>
            <a:r>
              <a:rPr sz="1087" b="1" spc="12" dirty="0">
                <a:solidFill>
                  <a:srgbClr val="424242"/>
                </a:solidFill>
                <a:latin typeface="Times New Roman"/>
                <a:cs typeface="Times New Roman"/>
              </a:rPr>
              <a:t> </a:t>
            </a:r>
            <a:r>
              <a:rPr sz="1087" b="1" spc="5" dirty="0">
                <a:solidFill>
                  <a:srgbClr val="424242"/>
                </a:solidFill>
                <a:latin typeface="Times New Roman"/>
                <a:cs typeface="Times New Roman"/>
              </a:rPr>
              <a:t>t</a:t>
            </a:r>
            <a:r>
              <a:rPr sz="1087" b="1" spc="-38" dirty="0">
                <a:solidFill>
                  <a:srgbClr val="424242"/>
                </a:solidFill>
                <a:latin typeface="Times New Roman"/>
                <a:cs typeface="Times New Roman"/>
              </a:rPr>
              <a:t>o</a:t>
            </a:r>
            <a:r>
              <a:rPr sz="1087" b="1" spc="5" dirty="0">
                <a:solidFill>
                  <a:srgbClr val="424242"/>
                </a:solidFill>
                <a:latin typeface="Times New Roman"/>
                <a:cs typeface="Times New Roman"/>
              </a:rPr>
              <a:t>t</a:t>
            </a:r>
            <a:r>
              <a:rPr sz="1087" b="1" spc="11" dirty="0">
                <a:solidFill>
                  <a:srgbClr val="424242"/>
                </a:solidFill>
                <a:latin typeface="Times New Roman"/>
                <a:cs typeface="Times New Roman"/>
              </a:rPr>
              <a:t>a</a:t>
            </a:r>
            <a:r>
              <a:rPr sz="1087" b="1" dirty="0">
                <a:solidFill>
                  <a:srgbClr val="424242"/>
                </a:solidFill>
                <a:latin typeface="Times New Roman"/>
                <a:cs typeface="Times New Roman"/>
              </a:rPr>
              <a:t>l</a:t>
            </a:r>
            <a:r>
              <a:rPr sz="1087" b="1" spc="71" dirty="0">
                <a:solidFill>
                  <a:srgbClr val="424242"/>
                </a:solidFill>
                <a:latin typeface="Times New Roman"/>
                <a:cs typeface="Times New Roman"/>
              </a:rPr>
              <a:t> </a:t>
            </a:r>
            <a:r>
              <a:rPr sz="1087" b="1" spc="-38" dirty="0">
                <a:solidFill>
                  <a:srgbClr val="424242"/>
                </a:solidFill>
                <a:latin typeface="Times New Roman"/>
                <a:cs typeface="Times New Roman"/>
              </a:rPr>
              <a:t>c</a:t>
            </a:r>
            <a:r>
              <a:rPr sz="1087" b="1" spc="11" dirty="0">
                <a:solidFill>
                  <a:srgbClr val="424242"/>
                </a:solidFill>
                <a:latin typeface="Times New Roman"/>
                <a:cs typeface="Times New Roman"/>
              </a:rPr>
              <a:t>a</a:t>
            </a:r>
            <a:r>
              <a:rPr sz="1087" b="1" spc="44" dirty="0">
                <a:solidFill>
                  <a:srgbClr val="424242"/>
                </a:solidFill>
                <a:latin typeface="Times New Roman"/>
                <a:cs typeface="Times New Roman"/>
              </a:rPr>
              <a:t>s</a:t>
            </a:r>
            <a:r>
              <a:rPr sz="1087" b="1" spc="-5" dirty="0">
                <a:solidFill>
                  <a:srgbClr val="424242"/>
                </a:solidFill>
                <a:latin typeface="Times New Roman"/>
                <a:cs typeface="Times New Roman"/>
              </a:rPr>
              <a:t>e</a:t>
            </a:r>
            <a:r>
              <a:rPr sz="1087" b="1" dirty="0">
                <a:solidFill>
                  <a:srgbClr val="424242"/>
                </a:solidFill>
                <a:latin typeface="Times New Roman"/>
                <a:cs typeface="Times New Roman"/>
              </a:rPr>
              <a:t>s</a:t>
            </a:r>
            <a:r>
              <a:rPr sz="1087" b="1" spc="289" dirty="0">
                <a:solidFill>
                  <a:srgbClr val="424242"/>
                </a:solidFill>
                <a:latin typeface="Times New Roman"/>
                <a:cs typeface="Times New Roman"/>
              </a:rPr>
              <a:t> </a:t>
            </a:r>
            <a:r>
              <a:rPr sz="1087" b="1" spc="-5" dirty="0">
                <a:solidFill>
                  <a:srgbClr val="424242"/>
                </a:solidFill>
                <a:latin typeface="Times New Roman"/>
                <a:cs typeface="Times New Roman"/>
              </a:rPr>
              <a:t>d</a:t>
            </a:r>
            <a:r>
              <a:rPr sz="1087" b="1" spc="16" dirty="0">
                <a:solidFill>
                  <a:srgbClr val="424242"/>
                </a:solidFill>
                <a:latin typeface="Times New Roman"/>
                <a:cs typeface="Times New Roman"/>
              </a:rPr>
              <a:t>i</a:t>
            </a:r>
            <a:r>
              <a:rPr sz="1087" b="1" spc="11" dirty="0">
                <a:solidFill>
                  <a:srgbClr val="424242"/>
                </a:solidFill>
                <a:latin typeface="Times New Roman"/>
                <a:cs typeface="Times New Roman"/>
              </a:rPr>
              <a:t>a</a:t>
            </a:r>
            <a:r>
              <a:rPr sz="1087" b="1" spc="-16" dirty="0">
                <a:solidFill>
                  <a:srgbClr val="424242"/>
                </a:solidFill>
                <a:latin typeface="Times New Roman"/>
                <a:cs typeface="Times New Roman"/>
              </a:rPr>
              <a:t>g</a:t>
            </a:r>
            <a:r>
              <a:rPr sz="1087" b="1" spc="-5" dirty="0">
                <a:solidFill>
                  <a:srgbClr val="424242"/>
                </a:solidFill>
                <a:latin typeface="Times New Roman"/>
                <a:cs typeface="Times New Roman"/>
              </a:rPr>
              <a:t>n</a:t>
            </a:r>
            <a:r>
              <a:rPr sz="1087" b="1" spc="-38" dirty="0">
                <a:solidFill>
                  <a:srgbClr val="424242"/>
                </a:solidFill>
                <a:latin typeface="Times New Roman"/>
                <a:cs typeface="Times New Roman"/>
              </a:rPr>
              <a:t>o</a:t>
            </a:r>
            <a:r>
              <a:rPr sz="1087" b="1" spc="44" dirty="0">
                <a:solidFill>
                  <a:srgbClr val="424242"/>
                </a:solidFill>
                <a:latin typeface="Times New Roman"/>
                <a:cs typeface="Times New Roman"/>
              </a:rPr>
              <a:t>s</a:t>
            </a:r>
            <a:r>
              <a:rPr sz="1087" b="1" spc="-5" dirty="0">
                <a:solidFill>
                  <a:srgbClr val="424242"/>
                </a:solidFill>
                <a:latin typeface="Times New Roman"/>
                <a:cs typeface="Times New Roman"/>
              </a:rPr>
              <a:t>e</a:t>
            </a:r>
            <a:r>
              <a:rPr sz="1087" b="1" dirty="0">
                <a:solidFill>
                  <a:srgbClr val="424242"/>
                </a:solidFill>
                <a:latin typeface="Times New Roman"/>
                <a:cs typeface="Times New Roman"/>
              </a:rPr>
              <a:t>d</a:t>
            </a:r>
            <a:r>
              <a:rPr sz="1087" b="1" spc="255" dirty="0">
                <a:solidFill>
                  <a:srgbClr val="424242"/>
                </a:solidFill>
                <a:latin typeface="Times New Roman"/>
                <a:cs typeface="Times New Roman"/>
              </a:rPr>
              <a:t> </a:t>
            </a:r>
            <a:r>
              <a:rPr sz="1087" b="1" spc="-31" dirty="0">
                <a:solidFill>
                  <a:srgbClr val="424242"/>
                </a:solidFill>
                <a:latin typeface="Times New Roman"/>
                <a:cs typeface="Times New Roman"/>
              </a:rPr>
              <a:t>o</a:t>
            </a:r>
            <a:r>
              <a:rPr sz="1087" b="1" spc="26" dirty="0">
                <a:solidFill>
                  <a:srgbClr val="424242"/>
                </a:solidFill>
                <a:latin typeface="Times New Roman"/>
                <a:cs typeface="Times New Roman"/>
              </a:rPr>
              <a:t>v</a:t>
            </a:r>
            <a:r>
              <a:rPr sz="1087" b="1" spc="-4" dirty="0">
                <a:solidFill>
                  <a:srgbClr val="424242"/>
                </a:solidFill>
                <a:latin typeface="Times New Roman"/>
                <a:cs typeface="Times New Roman"/>
              </a:rPr>
              <a:t>e</a:t>
            </a:r>
            <a:r>
              <a:rPr sz="1087" b="1" dirty="0">
                <a:solidFill>
                  <a:srgbClr val="424242"/>
                </a:solidFill>
                <a:latin typeface="Times New Roman"/>
                <a:cs typeface="Times New Roman"/>
              </a:rPr>
              <a:t>r</a:t>
            </a:r>
            <a:r>
              <a:rPr sz="1087" b="1" spc="76" dirty="0">
                <a:solidFill>
                  <a:srgbClr val="424242"/>
                </a:solidFill>
                <a:latin typeface="Times New Roman"/>
                <a:cs typeface="Times New Roman"/>
              </a:rPr>
              <a:t> </a:t>
            </a:r>
            <a:r>
              <a:rPr sz="1087" b="1" spc="4" dirty="0">
                <a:solidFill>
                  <a:srgbClr val="424242"/>
                </a:solidFill>
                <a:latin typeface="Times New Roman"/>
                <a:cs typeface="Times New Roman"/>
              </a:rPr>
              <a:t>t</a:t>
            </a:r>
            <a:r>
              <a:rPr sz="1087" b="1" spc="13" dirty="0">
                <a:solidFill>
                  <a:srgbClr val="424242"/>
                </a:solidFill>
                <a:latin typeface="Times New Roman"/>
                <a:cs typeface="Times New Roman"/>
              </a:rPr>
              <a:t>im</a:t>
            </a:r>
            <a:r>
              <a:rPr sz="1087" b="1" dirty="0">
                <a:solidFill>
                  <a:srgbClr val="424242"/>
                </a:solidFill>
                <a:latin typeface="Times New Roman"/>
                <a:cs typeface="Times New Roman"/>
              </a:rPr>
              <a:t>e</a:t>
            </a:r>
            <a:endParaRPr sz="1087">
              <a:latin typeface="Times New Roman"/>
              <a:cs typeface="Times New Roman"/>
            </a:endParaRPr>
          </a:p>
        </p:txBody>
      </p:sp>
      <p:sp>
        <p:nvSpPr>
          <p:cNvPr id="149" name="object 149"/>
          <p:cNvSpPr txBox="1"/>
          <p:nvPr/>
        </p:nvSpPr>
        <p:spPr>
          <a:xfrm>
            <a:off x="2380056" y="1422011"/>
            <a:ext cx="201957"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148" name="object 148"/>
          <p:cNvSpPr txBox="1"/>
          <p:nvPr/>
        </p:nvSpPr>
        <p:spPr>
          <a:xfrm>
            <a:off x="7055753" y="1422011"/>
            <a:ext cx="232910"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spc="31" dirty="0">
                <a:latin typeface="Times New Roman"/>
                <a:cs typeface="Times New Roman"/>
              </a:rPr>
              <a:t>.</a:t>
            </a:r>
            <a:r>
              <a:rPr sz="815" spc="13" dirty="0">
                <a:latin typeface="Times New Roman"/>
                <a:cs typeface="Times New Roman"/>
              </a:rPr>
              <a:t>2</a:t>
            </a:r>
            <a:r>
              <a:rPr sz="815" dirty="0">
                <a:latin typeface="Times New Roman"/>
                <a:cs typeface="Times New Roman"/>
              </a:rPr>
              <a:t>K</a:t>
            </a:r>
            <a:endParaRPr sz="815">
              <a:latin typeface="Times New Roman"/>
              <a:cs typeface="Times New Roman"/>
            </a:endParaRPr>
          </a:p>
        </p:txBody>
      </p:sp>
      <p:sp>
        <p:nvSpPr>
          <p:cNvPr id="147" name="object 147"/>
          <p:cNvSpPr txBox="1"/>
          <p:nvPr/>
        </p:nvSpPr>
        <p:spPr>
          <a:xfrm>
            <a:off x="7892548" y="1439265"/>
            <a:ext cx="227872"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spc="4" dirty="0">
                <a:latin typeface="Times New Roman"/>
                <a:cs typeface="Times New Roman"/>
              </a:rPr>
              <a:t>0</a:t>
            </a:r>
            <a:r>
              <a:rPr sz="815" dirty="0">
                <a:latin typeface="Times New Roman"/>
                <a:cs typeface="Times New Roman"/>
              </a:rPr>
              <a:t>%</a:t>
            </a:r>
            <a:endParaRPr sz="815">
              <a:latin typeface="Times New Roman"/>
              <a:cs typeface="Times New Roman"/>
            </a:endParaRPr>
          </a:p>
        </p:txBody>
      </p:sp>
      <p:sp>
        <p:nvSpPr>
          <p:cNvPr id="146" name="object 146"/>
          <p:cNvSpPr txBox="1"/>
          <p:nvPr/>
        </p:nvSpPr>
        <p:spPr>
          <a:xfrm>
            <a:off x="2371430" y="1784335"/>
            <a:ext cx="210584"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spc="4" dirty="0">
                <a:latin typeface="Times New Roman"/>
                <a:cs typeface="Times New Roman"/>
              </a:rPr>
              <a:t>0</a:t>
            </a:r>
            <a:r>
              <a:rPr sz="815" dirty="0">
                <a:latin typeface="Times New Roman"/>
                <a:cs typeface="Times New Roman"/>
              </a:rPr>
              <a:t>0</a:t>
            </a:r>
            <a:endParaRPr sz="815">
              <a:latin typeface="Times New Roman"/>
              <a:cs typeface="Times New Roman"/>
            </a:endParaRPr>
          </a:p>
        </p:txBody>
      </p:sp>
      <p:sp>
        <p:nvSpPr>
          <p:cNvPr id="145" name="object 145"/>
          <p:cNvSpPr txBox="1"/>
          <p:nvPr/>
        </p:nvSpPr>
        <p:spPr>
          <a:xfrm>
            <a:off x="7055753" y="1784335"/>
            <a:ext cx="146643"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1</a:t>
            </a:r>
            <a:r>
              <a:rPr sz="815" dirty="0">
                <a:latin typeface="Times New Roman"/>
                <a:cs typeface="Times New Roman"/>
              </a:rPr>
              <a:t>K</a:t>
            </a:r>
            <a:endParaRPr sz="815">
              <a:latin typeface="Times New Roman"/>
              <a:cs typeface="Times New Roman"/>
            </a:endParaRPr>
          </a:p>
        </p:txBody>
      </p:sp>
      <p:sp>
        <p:nvSpPr>
          <p:cNvPr id="144" name="object 144"/>
          <p:cNvSpPr txBox="1"/>
          <p:nvPr/>
        </p:nvSpPr>
        <p:spPr>
          <a:xfrm>
            <a:off x="7935682" y="1918049"/>
            <a:ext cx="184738" cy="126525"/>
          </a:xfrm>
          <a:prstGeom prst="rect">
            <a:avLst/>
          </a:prstGeom>
        </p:spPr>
        <p:txBody>
          <a:bodyPr wrap="square" lIns="0" tIns="0" rIns="0" bIns="0" rtlCol="0">
            <a:noAutofit/>
          </a:bodyPr>
          <a:lstStyle/>
          <a:p>
            <a:pPr marL="11502">
              <a:lnSpc>
                <a:spcPts val="915"/>
              </a:lnSpc>
              <a:spcBef>
                <a:spcPts val="45"/>
              </a:spcBef>
            </a:pPr>
            <a:r>
              <a:rPr sz="815" spc="13" dirty="0">
                <a:latin typeface="Times New Roman"/>
                <a:cs typeface="Times New Roman"/>
              </a:rPr>
              <a:t>5</a:t>
            </a:r>
            <a:r>
              <a:rPr sz="815" dirty="0">
                <a:latin typeface="Times New Roman"/>
                <a:cs typeface="Times New Roman"/>
              </a:rPr>
              <a:t>%</a:t>
            </a:r>
            <a:endParaRPr sz="815">
              <a:latin typeface="Times New Roman"/>
              <a:cs typeface="Times New Roman"/>
            </a:endParaRPr>
          </a:p>
        </p:txBody>
      </p:sp>
      <p:sp>
        <p:nvSpPr>
          <p:cNvPr id="143" name="object 143"/>
          <p:cNvSpPr txBox="1"/>
          <p:nvPr/>
        </p:nvSpPr>
        <p:spPr>
          <a:xfrm>
            <a:off x="2405937" y="2146658"/>
            <a:ext cx="176077"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8</a:t>
            </a:r>
            <a:r>
              <a:rPr sz="815" dirty="0">
                <a:latin typeface="Times New Roman"/>
                <a:cs typeface="Times New Roman"/>
              </a:rPr>
              <a:t>0</a:t>
            </a:r>
            <a:endParaRPr sz="815">
              <a:latin typeface="Times New Roman"/>
              <a:cs typeface="Times New Roman"/>
            </a:endParaRPr>
          </a:p>
        </p:txBody>
      </p:sp>
      <p:sp>
        <p:nvSpPr>
          <p:cNvPr id="142" name="object 142"/>
          <p:cNvSpPr txBox="1"/>
          <p:nvPr/>
        </p:nvSpPr>
        <p:spPr>
          <a:xfrm>
            <a:off x="7055754" y="2146658"/>
            <a:ext cx="245091"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8</a:t>
            </a:r>
            <a:r>
              <a:rPr sz="815" spc="4" dirty="0">
                <a:latin typeface="Times New Roman"/>
                <a:cs typeface="Times New Roman"/>
              </a:rPr>
              <a:t>0</a:t>
            </a:r>
            <a:r>
              <a:rPr sz="815" dirty="0">
                <a:latin typeface="Times New Roman"/>
                <a:cs typeface="Times New Roman"/>
              </a:rPr>
              <a:t>0</a:t>
            </a:r>
            <a:endParaRPr sz="815">
              <a:latin typeface="Times New Roman"/>
              <a:cs typeface="Times New Roman"/>
            </a:endParaRPr>
          </a:p>
        </p:txBody>
      </p:sp>
      <p:sp>
        <p:nvSpPr>
          <p:cNvPr id="141" name="object 141"/>
          <p:cNvSpPr txBox="1"/>
          <p:nvPr/>
        </p:nvSpPr>
        <p:spPr>
          <a:xfrm>
            <a:off x="7927055" y="2396834"/>
            <a:ext cx="193365"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0</a:t>
            </a:r>
            <a:r>
              <a:rPr sz="815" dirty="0">
                <a:latin typeface="Times New Roman"/>
                <a:cs typeface="Times New Roman"/>
              </a:rPr>
              <a:t>%</a:t>
            </a:r>
            <a:endParaRPr sz="815">
              <a:latin typeface="Times New Roman"/>
              <a:cs typeface="Times New Roman"/>
            </a:endParaRPr>
          </a:p>
        </p:txBody>
      </p:sp>
      <p:sp>
        <p:nvSpPr>
          <p:cNvPr id="140" name="object 140"/>
          <p:cNvSpPr txBox="1"/>
          <p:nvPr/>
        </p:nvSpPr>
        <p:spPr>
          <a:xfrm>
            <a:off x="2414563" y="2508981"/>
            <a:ext cx="167450"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6</a:t>
            </a:r>
            <a:r>
              <a:rPr sz="815" dirty="0">
                <a:latin typeface="Times New Roman"/>
                <a:cs typeface="Times New Roman"/>
              </a:rPr>
              <a:t>0</a:t>
            </a:r>
            <a:endParaRPr sz="815">
              <a:latin typeface="Times New Roman"/>
              <a:cs typeface="Times New Roman"/>
            </a:endParaRPr>
          </a:p>
        </p:txBody>
      </p:sp>
      <p:sp>
        <p:nvSpPr>
          <p:cNvPr id="139" name="object 139"/>
          <p:cNvSpPr txBox="1"/>
          <p:nvPr/>
        </p:nvSpPr>
        <p:spPr>
          <a:xfrm>
            <a:off x="7055753" y="2508981"/>
            <a:ext cx="236464"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6</a:t>
            </a:r>
            <a:r>
              <a:rPr sz="815" spc="4" dirty="0">
                <a:latin typeface="Times New Roman"/>
                <a:cs typeface="Times New Roman"/>
              </a:rPr>
              <a:t>0</a:t>
            </a:r>
            <a:r>
              <a:rPr sz="815" dirty="0">
                <a:latin typeface="Times New Roman"/>
                <a:cs typeface="Times New Roman"/>
              </a:rPr>
              <a:t>0</a:t>
            </a:r>
            <a:endParaRPr sz="815">
              <a:latin typeface="Times New Roman"/>
              <a:cs typeface="Times New Roman"/>
            </a:endParaRPr>
          </a:p>
        </p:txBody>
      </p:sp>
      <p:sp>
        <p:nvSpPr>
          <p:cNvPr id="138" name="object 138"/>
          <p:cNvSpPr txBox="1"/>
          <p:nvPr/>
        </p:nvSpPr>
        <p:spPr>
          <a:xfrm>
            <a:off x="8420218" y="2513294"/>
            <a:ext cx="635779"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R</a:t>
            </a:r>
            <a:r>
              <a:rPr sz="815" spc="-26" dirty="0">
                <a:latin typeface="Times New Roman"/>
                <a:cs typeface="Times New Roman"/>
              </a:rPr>
              <a:t>S</a:t>
            </a:r>
            <a:r>
              <a:rPr sz="815" dirty="0">
                <a:latin typeface="Times New Roman"/>
                <a:cs typeface="Times New Roman"/>
              </a:rPr>
              <a:t>A</a:t>
            </a:r>
            <a:r>
              <a:rPr sz="815" spc="110" dirty="0">
                <a:latin typeface="Times New Roman"/>
                <a:cs typeface="Times New Roman"/>
              </a:rPr>
              <a:t> </a:t>
            </a:r>
            <a:r>
              <a:rPr sz="815" spc="-31" dirty="0">
                <a:latin typeface="Times New Roman"/>
                <a:cs typeface="Times New Roman"/>
              </a:rPr>
              <a:t>M</a:t>
            </a:r>
            <a:r>
              <a:rPr sz="815" spc="-13" dirty="0">
                <a:latin typeface="Times New Roman"/>
                <a:cs typeface="Times New Roman"/>
              </a:rPr>
              <a:t>i</a:t>
            </a:r>
            <a:r>
              <a:rPr sz="815" spc="-8" dirty="0">
                <a:latin typeface="Times New Roman"/>
                <a:cs typeface="Times New Roman"/>
              </a:rPr>
              <a:t>n</a:t>
            </a:r>
            <a:r>
              <a:rPr sz="815" spc="-13" dirty="0">
                <a:latin typeface="Times New Roman"/>
                <a:cs typeface="Times New Roman"/>
              </a:rPr>
              <a:t>i</a:t>
            </a:r>
            <a:r>
              <a:rPr sz="815" spc="-8" dirty="0">
                <a:latin typeface="Times New Roman"/>
                <a:cs typeface="Times New Roman"/>
              </a:rPr>
              <a:t>n</a:t>
            </a:r>
            <a:r>
              <a:rPr sz="815" dirty="0">
                <a:latin typeface="Times New Roman"/>
                <a:cs typeface="Times New Roman"/>
              </a:rPr>
              <a:t>g</a:t>
            </a:r>
            <a:endParaRPr sz="815">
              <a:latin typeface="Times New Roman"/>
              <a:cs typeface="Times New Roman"/>
            </a:endParaRPr>
          </a:p>
        </p:txBody>
      </p:sp>
      <p:sp>
        <p:nvSpPr>
          <p:cNvPr id="137" name="object 137"/>
          <p:cNvSpPr txBox="1"/>
          <p:nvPr/>
        </p:nvSpPr>
        <p:spPr>
          <a:xfrm>
            <a:off x="9665345" y="2513294"/>
            <a:ext cx="250785"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R</a:t>
            </a:r>
            <a:r>
              <a:rPr sz="815" spc="-26" dirty="0">
                <a:latin typeface="Times New Roman"/>
                <a:cs typeface="Times New Roman"/>
              </a:rPr>
              <a:t>S</a:t>
            </a:r>
            <a:r>
              <a:rPr sz="815" dirty="0">
                <a:latin typeface="Times New Roman"/>
                <a:cs typeface="Times New Roman"/>
              </a:rPr>
              <a:t>A</a:t>
            </a:r>
            <a:endParaRPr sz="815">
              <a:latin typeface="Times New Roman"/>
              <a:cs typeface="Times New Roman"/>
            </a:endParaRPr>
          </a:p>
        </p:txBody>
      </p:sp>
      <p:sp>
        <p:nvSpPr>
          <p:cNvPr id="136" name="object 136"/>
          <p:cNvSpPr txBox="1"/>
          <p:nvPr/>
        </p:nvSpPr>
        <p:spPr>
          <a:xfrm>
            <a:off x="10664609" y="2513294"/>
            <a:ext cx="368315" cy="126525"/>
          </a:xfrm>
          <a:prstGeom prst="rect">
            <a:avLst/>
          </a:prstGeom>
        </p:spPr>
        <p:txBody>
          <a:bodyPr wrap="square" lIns="0" tIns="0" rIns="0" bIns="0" rtlCol="0">
            <a:noAutofit/>
          </a:bodyPr>
          <a:lstStyle/>
          <a:p>
            <a:pPr marL="11502">
              <a:lnSpc>
                <a:spcPts val="915"/>
              </a:lnSpc>
              <a:spcBef>
                <a:spcPts val="45"/>
              </a:spcBef>
            </a:pPr>
            <a:r>
              <a:rPr sz="815" spc="-17" dirty="0">
                <a:latin typeface="Times New Roman"/>
                <a:cs typeface="Times New Roman"/>
              </a:rPr>
              <a:t>G</a:t>
            </a:r>
            <a:r>
              <a:rPr sz="815" spc="-13" dirty="0">
                <a:latin typeface="Times New Roman"/>
                <a:cs typeface="Times New Roman"/>
              </a:rPr>
              <a:t>l</a:t>
            </a:r>
            <a:r>
              <a:rPr sz="815" spc="31" dirty="0">
                <a:latin typeface="Times New Roman"/>
                <a:cs typeface="Times New Roman"/>
              </a:rPr>
              <a:t>o</a:t>
            </a:r>
            <a:r>
              <a:rPr sz="815" spc="-8" dirty="0">
                <a:latin typeface="Times New Roman"/>
                <a:cs typeface="Times New Roman"/>
              </a:rPr>
              <a:t>b</a:t>
            </a:r>
            <a:r>
              <a:rPr sz="815" spc="-4" dirty="0">
                <a:latin typeface="Times New Roman"/>
                <a:cs typeface="Times New Roman"/>
              </a:rPr>
              <a:t>a</a:t>
            </a:r>
            <a:r>
              <a:rPr sz="815" dirty="0">
                <a:latin typeface="Times New Roman"/>
                <a:cs typeface="Times New Roman"/>
              </a:rPr>
              <a:t>l</a:t>
            </a:r>
            <a:endParaRPr sz="815">
              <a:latin typeface="Times New Roman"/>
              <a:cs typeface="Times New Roman"/>
            </a:endParaRPr>
          </a:p>
        </p:txBody>
      </p:sp>
      <p:sp>
        <p:nvSpPr>
          <p:cNvPr id="135" name="object 135"/>
          <p:cNvSpPr txBox="1"/>
          <p:nvPr/>
        </p:nvSpPr>
        <p:spPr>
          <a:xfrm>
            <a:off x="8392900" y="2779759"/>
            <a:ext cx="1319345" cy="109271"/>
          </a:xfrm>
          <a:prstGeom prst="rect">
            <a:avLst/>
          </a:prstGeom>
        </p:spPr>
        <p:txBody>
          <a:bodyPr wrap="square" lIns="0" tIns="0" rIns="0" bIns="0" rtlCol="0">
            <a:noAutofit/>
          </a:bodyPr>
          <a:lstStyle/>
          <a:p>
            <a:pPr marL="11502">
              <a:lnSpc>
                <a:spcPts val="779"/>
              </a:lnSpc>
              <a:spcBef>
                <a:spcPts val="39"/>
              </a:spcBef>
            </a:pPr>
            <a:r>
              <a:rPr sz="679" spc="-13" dirty="0">
                <a:latin typeface="Times New Roman"/>
                <a:cs typeface="Times New Roman"/>
              </a:rPr>
              <a:t>P</a:t>
            </a:r>
            <a:r>
              <a:rPr sz="679" spc="-17" dirty="0">
                <a:latin typeface="Times New Roman"/>
                <a:cs typeface="Times New Roman"/>
              </a:rPr>
              <a:t>o</a:t>
            </a:r>
            <a:r>
              <a:rPr sz="679" spc="8" dirty="0">
                <a:latin typeface="Times New Roman"/>
                <a:cs typeface="Times New Roman"/>
              </a:rPr>
              <a:t>s</a:t>
            </a:r>
            <a:r>
              <a:rPr sz="679" spc="23" dirty="0">
                <a:latin typeface="Times New Roman"/>
                <a:cs typeface="Times New Roman"/>
              </a:rPr>
              <a:t>i</a:t>
            </a:r>
            <a:r>
              <a:rPr sz="679" spc="-4" dirty="0">
                <a:latin typeface="Times New Roman"/>
                <a:cs typeface="Times New Roman"/>
              </a:rPr>
              <a:t>t</a:t>
            </a:r>
            <a:r>
              <a:rPr sz="679" spc="23" dirty="0">
                <a:latin typeface="Times New Roman"/>
                <a:cs typeface="Times New Roman"/>
              </a:rPr>
              <a:t>i</a:t>
            </a:r>
            <a:r>
              <a:rPr sz="679" spc="-26" dirty="0">
                <a:latin typeface="Times New Roman"/>
                <a:cs typeface="Times New Roman"/>
              </a:rPr>
              <a:t>v</a:t>
            </a:r>
            <a:r>
              <a:rPr sz="679" dirty="0">
                <a:latin typeface="Times New Roman"/>
                <a:cs typeface="Times New Roman"/>
              </a:rPr>
              <a:t>e</a:t>
            </a:r>
            <a:r>
              <a:rPr sz="679" spc="31" dirty="0">
                <a:latin typeface="Times New Roman"/>
                <a:cs typeface="Times New Roman"/>
              </a:rPr>
              <a:t> </a:t>
            </a:r>
            <a:r>
              <a:rPr sz="679" spc="34" dirty="0">
                <a:latin typeface="Times New Roman"/>
                <a:cs typeface="Times New Roman"/>
              </a:rPr>
              <a:t>c</a:t>
            </a:r>
            <a:r>
              <a:rPr sz="679" spc="5" dirty="0">
                <a:latin typeface="Times New Roman"/>
                <a:cs typeface="Times New Roman"/>
              </a:rPr>
              <a:t>a</a:t>
            </a:r>
            <a:r>
              <a:rPr sz="679" spc="11" dirty="0">
                <a:latin typeface="Times New Roman"/>
                <a:cs typeface="Times New Roman"/>
              </a:rPr>
              <a:t>s</a:t>
            </a:r>
            <a:r>
              <a:rPr sz="679" spc="-5" dirty="0">
                <a:latin typeface="Times New Roman"/>
                <a:cs typeface="Times New Roman"/>
              </a:rPr>
              <a:t>e</a:t>
            </a:r>
            <a:r>
              <a:rPr sz="679" dirty="0">
                <a:latin typeface="Times New Roman"/>
                <a:cs typeface="Times New Roman"/>
              </a:rPr>
              <a:t>s</a:t>
            </a:r>
            <a:r>
              <a:rPr sz="679" spc="-13" dirty="0">
                <a:latin typeface="Times New Roman"/>
                <a:cs typeface="Times New Roman"/>
              </a:rPr>
              <a:t> </a:t>
            </a:r>
            <a:r>
              <a:rPr sz="679" spc="17" dirty="0">
                <a:latin typeface="Times New Roman"/>
                <a:cs typeface="Times New Roman"/>
              </a:rPr>
              <a:t>p</a:t>
            </a:r>
            <a:r>
              <a:rPr sz="679" spc="-5" dirty="0">
                <a:latin typeface="Times New Roman"/>
                <a:cs typeface="Times New Roman"/>
              </a:rPr>
              <a:t>e</a:t>
            </a:r>
            <a:r>
              <a:rPr sz="679" dirty="0">
                <a:latin typeface="Times New Roman"/>
                <a:cs typeface="Times New Roman"/>
              </a:rPr>
              <a:t>r </a:t>
            </a:r>
            <a:r>
              <a:rPr sz="679" spc="13" dirty="0">
                <a:latin typeface="Times New Roman"/>
                <a:cs typeface="Times New Roman"/>
              </a:rPr>
              <a:t>p</a:t>
            </a:r>
            <a:r>
              <a:rPr sz="679" spc="-17" dirty="0">
                <a:latin typeface="Times New Roman"/>
                <a:cs typeface="Times New Roman"/>
              </a:rPr>
              <a:t>o</a:t>
            </a:r>
            <a:r>
              <a:rPr sz="679" spc="13" dirty="0">
                <a:latin typeface="Times New Roman"/>
                <a:cs typeface="Times New Roman"/>
              </a:rPr>
              <a:t>p</a:t>
            </a:r>
            <a:r>
              <a:rPr sz="679" spc="17" dirty="0">
                <a:latin typeface="Times New Roman"/>
                <a:cs typeface="Times New Roman"/>
              </a:rPr>
              <a:t>u</a:t>
            </a:r>
            <a:r>
              <a:rPr sz="679" spc="23" dirty="0">
                <a:latin typeface="Times New Roman"/>
                <a:cs typeface="Times New Roman"/>
              </a:rPr>
              <a:t>l</a:t>
            </a:r>
            <a:r>
              <a:rPr sz="679" spc="4" dirty="0">
                <a:latin typeface="Times New Roman"/>
                <a:cs typeface="Times New Roman"/>
              </a:rPr>
              <a:t>a</a:t>
            </a:r>
            <a:r>
              <a:rPr sz="679" spc="-4" dirty="0">
                <a:latin typeface="Times New Roman"/>
                <a:cs typeface="Times New Roman"/>
              </a:rPr>
              <a:t>t</a:t>
            </a:r>
            <a:r>
              <a:rPr sz="679" spc="23" dirty="0">
                <a:latin typeface="Times New Roman"/>
                <a:cs typeface="Times New Roman"/>
              </a:rPr>
              <a:t>i</a:t>
            </a:r>
            <a:r>
              <a:rPr sz="679" spc="-17" dirty="0">
                <a:latin typeface="Times New Roman"/>
                <a:cs typeface="Times New Roman"/>
              </a:rPr>
              <a:t>o</a:t>
            </a:r>
            <a:r>
              <a:rPr sz="679" dirty="0">
                <a:latin typeface="Times New Roman"/>
                <a:cs typeface="Times New Roman"/>
              </a:rPr>
              <a:t>n</a:t>
            </a:r>
            <a:endParaRPr sz="679">
              <a:latin typeface="Times New Roman"/>
              <a:cs typeface="Times New Roman"/>
            </a:endParaRPr>
          </a:p>
        </p:txBody>
      </p:sp>
      <p:sp>
        <p:nvSpPr>
          <p:cNvPr id="134" name="object 134"/>
          <p:cNvSpPr txBox="1"/>
          <p:nvPr/>
        </p:nvSpPr>
        <p:spPr>
          <a:xfrm>
            <a:off x="10023354" y="2779759"/>
            <a:ext cx="1276212" cy="109271"/>
          </a:xfrm>
          <a:prstGeom prst="rect">
            <a:avLst/>
          </a:prstGeom>
        </p:spPr>
        <p:txBody>
          <a:bodyPr wrap="square" lIns="0" tIns="0" rIns="0" bIns="0" rtlCol="0">
            <a:noAutofit/>
          </a:bodyPr>
          <a:lstStyle/>
          <a:p>
            <a:pPr marL="11502">
              <a:lnSpc>
                <a:spcPts val="779"/>
              </a:lnSpc>
              <a:spcBef>
                <a:spcPts val="39"/>
              </a:spcBef>
            </a:pPr>
            <a:r>
              <a:rPr sz="679" spc="-13" dirty="0">
                <a:latin typeface="Times New Roman"/>
                <a:cs typeface="Times New Roman"/>
              </a:rPr>
              <a:t>P</a:t>
            </a:r>
            <a:r>
              <a:rPr sz="679" spc="-17" dirty="0">
                <a:latin typeface="Times New Roman"/>
                <a:cs typeface="Times New Roman"/>
              </a:rPr>
              <a:t>o</a:t>
            </a:r>
            <a:r>
              <a:rPr sz="679" spc="8" dirty="0">
                <a:latin typeface="Times New Roman"/>
                <a:cs typeface="Times New Roman"/>
              </a:rPr>
              <a:t>s</a:t>
            </a:r>
            <a:r>
              <a:rPr sz="679" spc="23" dirty="0">
                <a:latin typeface="Times New Roman"/>
                <a:cs typeface="Times New Roman"/>
              </a:rPr>
              <a:t>i</a:t>
            </a:r>
            <a:r>
              <a:rPr sz="679" spc="-4" dirty="0">
                <a:latin typeface="Times New Roman"/>
                <a:cs typeface="Times New Roman"/>
              </a:rPr>
              <a:t>t</a:t>
            </a:r>
            <a:r>
              <a:rPr sz="679" spc="23" dirty="0">
                <a:latin typeface="Times New Roman"/>
                <a:cs typeface="Times New Roman"/>
              </a:rPr>
              <a:t>i</a:t>
            </a:r>
            <a:r>
              <a:rPr sz="679" spc="-26" dirty="0">
                <a:latin typeface="Times New Roman"/>
                <a:cs typeface="Times New Roman"/>
              </a:rPr>
              <a:t>v</a:t>
            </a:r>
            <a:r>
              <a:rPr sz="679" dirty="0">
                <a:latin typeface="Times New Roman"/>
                <a:cs typeface="Times New Roman"/>
              </a:rPr>
              <a:t>e</a:t>
            </a:r>
            <a:r>
              <a:rPr sz="679" spc="31" dirty="0">
                <a:latin typeface="Times New Roman"/>
                <a:cs typeface="Times New Roman"/>
              </a:rPr>
              <a:t> </a:t>
            </a:r>
            <a:r>
              <a:rPr sz="679" spc="35" dirty="0">
                <a:latin typeface="Times New Roman"/>
                <a:cs typeface="Times New Roman"/>
              </a:rPr>
              <a:t>c</a:t>
            </a:r>
            <a:r>
              <a:rPr sz="679" spc="5" dirty="0">
                <a:latin typeface="Times New Roman"/>
                <a:cs typeface="Times New Roman"/>
              </a:rPr>
              <a:t>a</a:t>
            </a:r>
            <a:r>
              <a:rPr sz="679" spc="11" dirty="0">
                <a:latin typeface="Times New Roman"/>
                <a:cs typeface="Times New Roman"/>
              </a:rPr>
              <a:t>s</a:t>
            </a:r>
            <a:r>
              <a:rPr sz="679" spc="-5" dirty="0">
                <a:latin typeface="Times New Roman"/>
                <a:cs typeface="Times New Roman"/>
              </a:rPr>
              <a:t>e</a:t>
            </a:r>
            <a:r>
              <a:rPr sz="679" dirty="0">
                <a:latin typeface="Times New Roman"/>
                <a:cs typeface="Times New Roman"/>
              </a:rPr>
              <a:t>s</a:t>
            </a:r>
            <a:r>
              <a:rPr sz="679" spc="-45" dirty="0">
                <a:latin typeface="Times New Roman"/>
                <a:cs typeface="Times New Roman"/>
              </a:rPr>
              <a:t> </a:t>
            </a:r>
            <a:r>
              <a:rPr sz="679" spc="17" dirty="0">
                <a:latin typeface="Times New Roman"/>
                <a:cs typeface="Times New Roman"/>
              </a:rPr>
              <a:t>p</a:t>
            </a:r>
            <a:r>
              <a:rPr sz="679" spc="-5" dirty="0">
                <a:latin typeface="Times New Roman"/>
                <a:cs typeface="Times New Roman"/>
              </a:rPr>
              <a:t>e</a:t>
            </a:r>
            <a:r>
              <a:rPr sz="679" dirty="0">
                <a:latin typeface="Times New Roman"/>
                <a:cs typeface="Times New Roman"/>
              </a:rPr>
              <a:t>r</a:t>
            </a:r>
            <a:r>
              <a:rPr sz="679" spc="-20" dirty="0">
                <a:latin typeface="Times New Roman"/>
                <a:cs typeface="Times New Roman"/>
              </a:rPr>
              <a:t> </a:t>
            </a:r>
            <a:r>
              <a:rPr sz="679" spc="-5" dirty="0">
                <a:latin typeface="Times New Roman"/>
                <a:cs typeface="Times New Roman"/>
              </a:rPr>
              <a:t>te</a:t>
            </a:r>
            <a:r>
              <a:rPr sz="679" spc="11" dirty="0">
                <a:latin typeface="Times New Roman"/>
                <a:cs typeface="Times New Roman"/>
              </a:rPr>
              <a:t>s</a:t>
            </a:r>
            <a:r>
              <a:rPr sz="679" dirty="0">
                <a:latin typeface="Times New Roman"/>
                <a:cs typeface="Times New Roman"/>
              </a:rPr>
              <a:t>t</a:t>
            </a:r>
            <a:r>
              <a:rPr sz="679" spc="34" dirty="0">
                <a:latin typeface="Times New Roman"/>
                <a:cs typeface="Times New Roman"/>
              </a:rPr>
              <a:t> </a:t>
            </a:r>
            <a:r>
              <a:rPr sz="679" spc="-4" dirty="0">
                <a:latin typeface="Times New Roman"/>
                <a:cs typeface="Times New Roman"/>
              </a:rPr>
              <a:t>t</a:t>
            </a:r>
            <a:r>
              <a:rPr sz="679" spc="4" dirty="0">
                <a:latin typeface="Times New Roman"/>
                <a:cs typeface="Times New Roman"/>
              </a:rPr>
              <a:t>a</a:t>
            </a:r>
            <a:r>
              <a:rPr sz="679" dirty="0">
                <a:latin typeface="Times New Roman"/>
                <a:cs typeface="Times New Roman"/>
              </a:rPr>
              <a:t>k</a:t>
            </a:r>
            <a:r>
              <a:rPr sz="679" spc="-4" dirty="0">
                <a:latin typeface="Times New Roman"/>
                <a:cs typeface="Times New Roman"/>
              </a:rPr>
              <a:t>e</a:t>
            </a:r>
            <a:r>
              <a:rPr sz="679" dirty="0">
                <a:latin typeface="Times New Roman"/>
                <a:cs typeface="Times New Roman"/>
              </a:rPr>
              <a:t>n</a:t>
            </a:r>
            <a:endParaRPr sz="679">
              <a:latin typeface="Times New Roman"/>
              <a:cs typeface="Times New Roman"/>
            </a:endParaRPr>
          </a:p>
        </p:txBody>
      </p:sp>
      <p:sp>
        <p:nvSpPr>
          <p:cNvPr id="133" name="object 133"/>
          <p:cNvSpPr txBox="1"/>
          <p:nvPr/>
        </p:nvSpPr>
        <p:spPr>
          <a:xfrm>
            <a:off x="2405937" y="2871305"/>
            <a:ext cx="176077"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4</a:t>
            </a:r>
            <a:r>
              <a:rPr sz="815" dirty="0">
                <a:latin typeface="Times New Roman"/>
                <a:cs typeface="Times New Roman"/>
              </a:rPr>
              <a:t>0</a:t>
            </a:r>
            <a:endParaRPr sz="815">
              <a:latin typeface="Times New Roman"/>
              <a:cs typeface="Times New Roman"/>
            </a:endParaRPr>
          </a:p>
        </p:txBody>
      </p:sp>
      <p:sp>
        <p:nvSpPr>
          <p:cNvPr id="132" name="object 132"/>
          <p:cNvSpPr txBox="1"/>
          <p:nvPr/>
        </p:nvSpPr>
        <p:spPr>
          <a:xfrm>
            <a:off x="7055754" y="2871305"/>
            <a:ext cx="245091"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40</a:t>
            </a:r>
            <a:r>
              <a:rPr sz="815" dirty="0">
                <a:latin typeface="Times New Roman"/>
                <a:cs typeface="Times New Roman"/>
              </a:rPr>
              <a:t>0</a:t>
            </a:r>
            <a:endParaRPr sz="815">
              <a:latin typeface="Times New Roman"/>
              <a:cs typeface="Times New Roman"/>
            </a:endParaRPr>
          </a:p>
        </p:txBody>
      </p:sp>
      <p:sp>
        <p:nvSpPr>
          <p:cNvPr id="131" name="object 131"/>
          <p:cNvSpPr txBox="1"/>
          <p:nvPr/>
        </p:nvSpPr>
        <p:spPr>
          <a:xfrm>
            <a:off x="8185857" y="3188008"/>
            <a:ext cx="3012466" cy="143778"/>
          </a:xfrm>
          <a:prstGeom prst="rect">
            <a:avLst/>
          </a:prstGeom>
        </p:spPr>
        <p:txBody>
          <a:bodyPr wrap="square" lIns="0" tIns="0" rIns="0" bIns="0" rtlCol="0">
            <a:noAutofit/>
          </a:bodyPr>
          <a:lstStyle/>
          <a:p>
            <a:pPr marL="11502">
              <a:lnSpc>
                <a:spcPts val="1051"/>
              </a:lnSpc>
              <a:spcBef>
                <a:spcPts val="52"/>
              </a:spcBef>
            </a:pPr>
            <a:r>
              <a:rPr sz="951" b="1" spc="-17" dirty="0">
                <a:solidFill>
                  <a:srgbClr val="424242"/>
                </a:solidFill>
                <a:latin typeface="Times New Roman"/>
                <a:cs typeface="Times New Roman"/>
              </a:rPr>
              <a:t>R</a:t>
            </a:r>
            <a:r>
              <a:rPr sz="951" b="1" spc="8" dirty="0">
                <a:solidFill>
                  <a:srgbClr val="424242"/>
                </a:solidFill>
                <a:latin typeface="Times New Roman"/>
                <a:cs typeface="Times New Roman"/>
              </a:rPr>
              <a:t>e</a:t>
            </a:r>
            <a:r>
              <a:rPr sz="951" b="1" spc="-17" dirty="0">
                <a:solidFill>
                  <a:srgbClr val="424242"/>
                </a:solidFill>
                <a:latin typeface="Times New Roman"/>
                <a:cs typeface="Times New Roman"/>
              </a:rPr>
              <a:t>c</a:t>
            </a:r>
            <a:r>
              <a:rPr sz="951" b="1" spc="-13" dirty="0">
                <a:solidFill>
                  <a:srgbClr val="424242"/>
                </a:solidFill>
                <a:latin typeface="Times New Roman"/>
                <a:cs typeface="Times New Roman"/>
              </a:rPr>
              <a:t>o</a:t>
            </a:r>
            <a:r>
              <a:rPr sz="951" b="1" spc="-26" dirty="0">
                <a:solidFill>
                  <a:srgbClr val="424242"/>
                </a:solidFill>
                <a:latin typeface="Times New Roman"/>
                <a:cs typeface="Times New Roman"/>
              </a:rPr>
              <a:t>v</a:t>
            </a:r>
            <a:r>
              <a:rPr sz="951" b="1" spc="8" dirty="0">
                <a:solidFill>
                  <a:srgbClr val="424242"/>
                </a:solidFill>
                <a:latin typeface="Times New Roman"/>
                <a:cs typeface="Times New Roman"/>
              </a:rPr>
              <a:t>e</a:t>
            </a:r>
            <a:r>
              <a:rPr sz="951" b="1" spc="-4" dirty="0">
                <a:solidFill>
                  <a:srgbClr val="424242"/>
                </a:solidFill>
                <a:latin typeface="Times New Roman"/>
                <a:cs typeface="Times New Roman"/>
              </a:rPr>
              <a:t>r</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d</a:t>
            </a:r>
            <a:r>
              <a:rPr sz="951" b="1" spc="53" dirty="0">
                <a:solidFill>
                  <a:srgbClr val="424242"/>
                </a:solidFill>
                <a:latin typeface="Times New Roman"/>
                <a:cs typeface="Times New Roman"/>
              </a:rPr>
              <a:t> </a:t>
            </a:r>
            <a:r>
              <a:rPr sz="951" b="1" spc="-23" dirty="0">
                <a:solidFill>
                  <a:srgbClr val="424242"/>
                </a:solidFill>
                <a:latin typeface="Times New Roman"/>
                <a:cs typeface="Times New Roman"/>
              </a:rPr>
              <a:t>c</a:t>
            </a:r>
            <a:r>
              <a:rPr sz="951" b="1" spc="28" dirty="0">
                <a:solidFill>
                  <a:srgbClr val="424242"/>
                </a:solidFill>
                <a:latin typeface="Times New Roman"/>
                <a:cs typeface="Times New Roman"/>
              </a:rPr>
              <a:t>a</a:t>
            </a:r>
            <a:r>
              <a:rPr sz="951" b="1" spc="-40" dirty="0">
                <a:solidFill>
                  <a:srgbClr val="424242"/>
                </a:solidFill>
                <a:latin typeface="Times New Roman"/>
                <a:cs typeface="Times New Roman"/>
              </a:rPr>
              <a:t>s</a:t>
            </a:r>
            <a:r>
              <a:rPr sz="951" b="1" spc="11" dirty="0">
                <a:solidFill>
                  <a:srgbClr val="424242"/>
                </a:solidFill>
                <a:latin typeface="Times New Roman"/>
                <a:cs typeface="Times New Roman"/>
              </a:rPr>
              <a:t>e</a:t>
            </a:r>
            <a:r>
              <a:rPr sz="951" b="1" dirty="0">
                <a:solidFill>
                  <a:srgbClr val="424242"/>
                </a:solidFill>
                <a:latin typeface="Times New Roman"/>
                <a:cs typeface="Times New Roman"/>
              </a:rPr>
              <a:t>s</a:t>
            </a:r>
            <a:r>
              <a:rPr sz="951" b="1" spc="58" dirty="0">
                <a:solidFill>
                  <a:srgbClr val="424242"/>
                </a:solidFill>
                <a:latin typeface="Times New Roman"/>
                <a:cs typeface="Times New Roman"/>
              </a:rPr>
              <a:t> </a:t>
            </a:r>
            <a:r>
              <a:rPr sz="951" b="1" spc="28" dirty="0">
                <a:solidFill>
                  <a:srgbClr val="424242"/>
                </a:solidFill>
                <a:latin typeface="Times New Roman"/>
                <a:cs typeface="Times New Roman"/>
              </a:rPr>
              <a:t>an</a:t>
            </a:r>
            <a:r>
              <a:rPr sz="951" b="1" dirty="0">
                <a:solidFill>
                  <a:srgbClr val="424242"/>
                </a:solidFill>
                <a:latin typeface="Times New Roman"/>
                <a:cs typeface="Times New Roman"/>
              </a:rPr>
              <a:t>d</a:t>
            </a:r>
            <a:r>
              <a:rPr sz="951" b="1" spc="-91" dirty="0">
                <a:solidFill>
                  <a:srgbClr val="424242"/>
                </a:solidFill>
                <a:latin typeface="Times New Roman"/>
                <a:cs typeface="Times New Roman"/>
              </a:rPr>
              <a:t> </a:t>
            </a:r>
            <a:r>
              <a:rPr sz="951" b="1" spc="28" dirty="0">
                <a:solidFill>
                  <a:srgbClr val="424242"/>
                </a:solidFill>
                <a:latin typeface="Times New Roman"/>
                <a:cs typeface="Times New Roman"/>
              </a:rPr>
              <a:t>d</a:t>
            </a:r>
            <a:r>
              <a:rPr sz="951" b="1" spc="11" dirty="0">
                <a:solidFill>
                  <a:srgbClr val="424242"/>
                </a:solidFill>
                <a:latin typeface="Times New Roman"/>
                <a:cs typeface="Times New Roman"/>
              </a:rPr>
              <a:t>e</a:t>
            </a:r>
            <a:r>
              <a:rPr sz="951" b="1" spc="28" dirty="0">
                <a:solidFill>
                  <a:srgbClr val="424242"/>
                </a:solidFill>
                <a:latin typeface="Times New Roman"/>
                <a:cs typeface="Times New Roman"/>
              </a:rPr>
              <a:t>a</a:t>
            </a:r>
            <a:r>
              <a:rPr sz="951" b="1" spc="-5" dirty="0">
                <a:solidFill>
                  <a:srgbClr val="424242"/>
                </a:solidFill>
                <a:latin typeface="Times New Roman"/>
                <a:cs typeface="Times New Roman"/>
              </a:rPr>
              <a:t>t</a:t>
            </a:r>
            <a:r>
              <a:rPr sz="951" b="1" spc="28" dirty="0">
                <a:solidFill>
                  <a:srgbClr val="424242"/>
                </a:solidFill>
                <a:latin typeface="Times New Roman"/>
                <a:cs typeface="Times New Roman"/>
              </a:rPr>
              <a:t>h</a:t>
            </a:r>
            <a:r>
              <a:rPr sz="951" b="1" dirty="0">
                <a:solidFill>
                  <a:srgbClr val="424242"/>
                </a:solidFill>
                <a:latin typeface="Times New Roman"/>
                <a:cs typeface="Times New Roman"/>
              </a:rPr>
              <a:t>s</a:t>
            </a:r>
            <a:r>
              <a:rPr sz="951" b="1" spc="-53" dirty="0">
                <a:solidFill>
                  <a:srgbClr val="424242"/>
                </a:solidFill>
                <a:latin typeface="Times New Roman"/>
                <a:cs typeface="Times New Roman"/>
              </a:rPr>
              <a:t> </a:t>
            </a:r>
            <a:r>
              <a:rPr sz="951" b="1" spc="23" dirty="0">
                <a:solidFill>
                  <a:srgbClr val="424242"/>
                </a:solidFill>
                <a:latin typeface="Times New Roman"/>
                <a:cs typeface="Times New Roman"/>
              </a:rPr>
              <a:t>p</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r</a:t>
            </a:r>
            <a:r>
              <a:rPr sz="951" b="1" spc="31" dirty="0">
                <a:solidFill>
                  <a:srgbClr val="424242"/>
                </a:solidFill>
                <a:latin typeface="Times New Roman"/>
                <a:cs typeface="Times New Roman"/>
              </a:rPr>
              <a:t> </a:t>
            </a:r>
            <a:r>
              <a:rPr sz="951" b="1" spc="28" dirty="0">
                <a:solidFill>
                  <a:srgbClr val="424242"/>
                </a:solidFill>
                <a:latin typeface="Times New Roman"/>
                <a:cs typeface="Times New Roman"/>
              </a:rPr>
              <a:t>p</a:t>
            </a:r>
            <a:r>
              <a:rPr sz="951" b="1" spc="-16" dirty="0">
                <a:solidFill>
                  <a:srgbClr val="424242"/>
                </a:solidFill>
                <a:latin typeface="Times New Roman"/>
                <a:cs typeface="Times New Roman"/>
              </a:rPr>
              <a:t>o</a:t>
            </a:r>
            <a:r>
              <a:rPr sz="951" b="1" spc="-40" dirty="0">
                <a:solidFill>
                  <a:srgbClr val="424242"/>
                </a:solidFill>
                <a:latin typeface="Times New Roman"/>
                <a:cs typeface="Times New Roman"/>
              </a:rPr>
              <a:t>s</a:t>
            </a:r>
            <a:r>
              <a:rPr sz="951" b="1" spc="-16" dirty="0">
                <a:solidFill>
                  <a:srgbClr val="424242"/>
                </a:solidFill>
                <a:latin typeface="Times New Roman"/>
                <a:cs typeface="Times New Roman"/>
              </a:rPr>
              <a:t>i</a:t>
            </a:r>
            <a:r>
              <a:rPr sz="951" b="1" spc="-5" dirty="0">
                <a:solidFill>
                  <a:srgbClr val="424242"/>
                </a:solidFill>
                <a:latin typeface="Times New Roman"/>
                <a:cs typeface="Times New Roman"/>
              </a:rPr>
              <a:t>t</a:t>
            </a:r>
            <a:r>
              <a:rPr sz="951" b="1" spc="-16" dirty="0">
                <a:solidFill>
                  <a:srgbClr val="424242"/>
                </a:solidFill>
                <a:latin typeface="Times New Roman"/>
                <a:cs typeface="Times New Roman"/>
              </a:rPr>
              <a:t>i</a:t>
            </a:r>
            <a:r>
              <a:rPr sz="951" b="1" spc="-34" dirty="0">
                <a:solidFill>
                  <a:srgbClr val="424242"/>
                </a:solidFill>
                <a:latin typeface="Times New Roman"/>
                <a:cs typeface="Times New Roman"/>
              </a:rPr>
              <a:t>v</a:t>
            </a:r>
            <a:r>
              <a:rPr sz="951" b="1" dirty="0">
                <a:solidFill>
                  <a:srgbClr val="424242"/>
                </a:solidFill>
                <a:latin typeface="Times New Roman"/>
                <a:cs typeface="Times New Roman"/>
              </a:rPr>
              <a:t>e</a:t>
            </a:r>
            <a:r>
              <a:rPr sz="951" b="1" spc="6" dirty="0">
                <a:solidFill>
                  <a:srgbClr val="424242"/>
                </a:solidFill>
                <a:latin typeface="Times New Roman"/>
                <a:cs typeface="Times New Roman"/>
              </a:rPr>
              <a:t> </a:t>
            </a:r>
            <a:r>
              <a:rPr sz="951" b="1" spc="-17" dirty="0">
                <a:solidFill>
                  <a:srgbClr val="424242"/>
                </a:solidFill>
                <a:latin typeface="Times New Roman"/>
                <a:cs typeface="Times New Roman"/>
              </a:rPr>
              <a:t>c</a:t>
            </a:r>
            <a:r>
              <a:rPr sz="951" b="1" spc="23" dirty="0">
                <a:solidFill>
                  <a:srgbClr val="424242"/>
                </a:solidFill>
                <a:latin typeface="Times New Roman"/>
                <a:cs typeface="Times New Roman"/>
              </a:rPr>
              <a:t>a</a:t>
            </a:r>
            <a:r>
              <a:rPr sz="951" b="1" spc="-31" dirty="0">
                <a:solidFill>
                  <a:srgbClr val="424242"/>
                </a:solidFill>
                <a:latin typeface="Times New Roman"/>
                <a:cs typeface="Times New Roman"/>
              </a:rPr>
              <a:t>s</a:t>
            </a:r>
            <a:r>
              <a:rPr sz="951" b="1" spc="8" dirty="0">
                <a:solidFill>
                  <a:srgbClr val="424242"/>
                </a:solidFill>
                <a:latin typeface="Times New Roman"/>
                <a:cs typeface="Times New Roman"/>
              </a:rPr>
              <a:t>e</a:t>
            </a:r>
            <a:r>
              <a:rPr sz="951" b="1" dirty="0">
                <a:solidFill>
                  <a:srgbClr val="424242"/>
                </a:solidFill>
                <a:latin typeface="Times New Roman"/>
                <a:cs typeface="Times New Roman"/>
              </a:rPr>
              <a:t>s</a:t>
            </a:r>
            <a:endParaRPr sz="951">
              <a:latin typeface="Times New Roman"/>
              <a:cs typeface="Times New Roman"/>
            </a:endParaRPr>
          </a:p>
        </p:txBody>
      </p:sp>
      <p:sp>
        <p:nvSpPr>
          <p:cNvPr id="130" name="object 130"/>
          <p:cNvSpPr txBox="1"/>
          <p:nvPr/>
        </p:nvSpPr>
        <p:spPr>
          <a:xfrm>
            <a:off x="2414563" y="3233628"/>
            <a:ext cx="167450" cy="126525"/>
          </a:xfrm>
          <a:prstGeom prst="rect">
            <a:avLst/>
          </a:prstGeom>
        </p:spPr>
        <p:txBody>
          <a:bodyPr wrap="square" lIns="0" tIns="0" rIns="0" bIns="0" rtlCol="0">
            <a:noAutofit/>
          </a:bodyPr>
          <a:lstStyle/>
          <a:p>
            <a:pPr marL="11502">
              <a:lnSpc>
                <a:spcPts val="915"/>
              </a:lnSpc>
              <a:spcBef>
                <a:spcPts val="45"/>
              </a:spcBef>
            </a:pP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129" name="object 129"/>
          <p:cNvSpPr txBox="1"/>
          <p:nvPr/>
        </p:nvSpPr>
        <p:spPr>
          <a:xfrm>
            <a:off x="7055753" y="3233628"/>
            <a:ext cx="236464" cy="126525"/>
          </a:xfrm>
          <a:prstGeom prst="rect">
            <a:avLst/>
          </a:prstGeom>
        </p:spPr>
        <p:txBody>
          <a:bodyPr wrap="square" lIns="0" tIns="0" rIns="0" bIns="0" rtlCol="0">
            <a:noAutofit/>
          </a:bodyPr>
          <a:lstStyle/>
          <a:p>
            <a:pPr marL="11502">
              <a:lnSpc>
                <a:spcPts val="915"/>
              </a:lnSpc>
              <a:spcBef>
                <a:spcPts val="45"/>
              </a:spcBef>
            </a:pPr>
            <a:r>
              <a:rPr sz="815" spc="13" dirty="0">
                <a:latin typeface="Times New Roman"/>
                <a:cs typeface="Times New Roman"/>
              </a:rPr>
              <a:t>2</a:t>
            </a:r>
            <a:r>
              <a:rPr sz="815" spc="4" dirty="0">
                <a:latin typeface="Times New Roman"/>
                <a:cs typeface="Times New Roman"/>
              </a:rPr>
              <a:t>0</a:t>
            </a:r>
            <a:r>
              <a:rPr sz="815" dirty="0">
                <a:latin typeface="Times New Roman"/>
                <a:cs typeface="Times New Roman"/>
              </a:rPr>
              <a:t>0</a:t>
            </a:r>
            <a:endParaRPr sz="815">
              <a:latin typeface="Times New Roman"/>
              <a:cs typeface="Times New Roman"/>
            </a:endParaRPr>
          </a:p>
        </p:txBody>
      </p:sp>
      <p:sp>
        <p:nvSpPr>
          <p:cNvPr id="128" name="object 128"/>
          <p:cNvSpPr txBox="1"/>
          <p:nvPr/>
        </p:nvSpPr>
        <p:spPr>
          <a:xfrm>
            <a:off x="7866668" y="3397536"/>
            <a:ext cx="253752"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6</a:t>
            </a:r>
            <a:r>
              <a:rPr sz="815" spc="4" dirty="0">
                <a:latin typeface="Times New Roman"/>
                <a:cs typeface="Times New Roman"/>
              </a:rPr>
              <a:t>0</a:t>
            </a:r>
            <a:r>
              <a:rPr sz="815" dirty="0">
                <a:latin typeface="Times New Roman"/>
                <a:cs typeface="Times New Roman"/>
              </a:rPr>
              <a:t>%</a:t>
            </a:r>
            <a:endParaRPr sz="815">
              <a:latin typeface="Times New Roman"/>
              <a:cs typeface="Times New Roman"/>
            </a:endParaRPr>
          </a:p>
        </p:txBody>
      </p:sp>
      <p:sp>
        <p:nvSpPr>
          <p:cNvPr id="127" name="object 127"/>
          <p:cNvSpPr txBox="1"/>
          <p:nvPr/>
        </p:nvSpPr>
        <p:spPr>
          <a:xfrm>
            <a:off x="2474951" y="3595951"/>
            <a:ext cx="107063" cy="126525"/>
          </a:xfrm>
          <a:prstGeom prst="rect">
            <a:avLst/>
          </a:prstGeom>
        </p:spPr>
        <p:txBody>
          <a:bodyPr wrap="square" lIns="0" tIns="0" rIns="0" bIns="0" rtlCol="0">
            <a:noAutofit/>
          </a:bodyPr>
          <a:lstStyle/>
          <a:p>
            <a:pPr marL="11502">
              <a:lnSpc>
                <a:spcPts val="915"/>
              </a:lnSpc>
              <a:spcBef>
                <a:spcPts val="45"/>
              </a:spcBef>
            </a:pPr>
            <a:r>
              <a:rPr sz="815" dirty="0">
                <a:latin typeface="Times New Roman"/>
                <a:cs typeface="Times New Roman"/>
              </a:rPr>
              <a:t>0</a:t>
            </a:r>
            <a:endParaRPr sz="815">
              <a:latin typeface="Times New Roman"/>
              <a:cs typeface="Times New Roman"/>
            </a:endParaRPr>
          </a:p>
        </p:txBody>
      </p:sp>
      <p:sp>
        <p:nvSpPr>
          <p:cNvPr id="126" name="object 126"/>
          <p:cNvSpPr txBox="1"/>
          <p:nvPr/>
        </p:nvSpPr>
        <p:spPr>
          <a:xfrm>
            <a:off x="7055754" y="3595951"/>
            <a:ext cx="107063" cy="126525"/>
          </a:xfrm>
          <a:prstGeom prst="rect">
            <a:avLst/>
          </a:prstGeom>
        </p:spPr>
        <p:txBody>
          <a:bodyPr wrap="square" lIns="0" tIns="0" rIns="0" bIns="0" rtlCol="0">
            <a:noAutofit/>
          </a:bodyPr>
          <a:lstStyle/>
          <a:p>
            <a:pPr marL="11502">
              <a:lnSpc>
                <a:spcPts val="915"/>
              </a:lnSpc>
              <a:spcBef>
                <a:spcPts val="45"/>
              </a:spcBef>
            </a:pPr>
            <a:r>
              <a:rPr sz="815" dirty="0">
                <a:latin typeface="Times New Roman"/>
                <a:cs typeface="Times New Roman"/>
              </a:rPr>
              <a:t>0</a:t>
            </a:r>
            <a:endParaRPr sz="815">
              <a:latin typeface="Times New Roman"/>
              <a:cs typeface="Times New Roman"/>
            </a:endParaRPr>
          </a:p>
        </p:txBody>
      </p:sp>
      <p:sp>
        <p:nvSpPr>
          <p:cNvPr id="125" name="object 125"/>
          <p:cNvSpPr txBox="1"/>
          <p:nvPr/>
        </p:nvSpPr>
        <p:spPr>
          <a:xfrm>
            <a:off x="7858041" y="3754109"/>
            <a:ext cx="262379"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40</a:t>
            </a:r>
            <a:r>
              <a:rPr sz="815" dirty="0">
                <a:latin typeface="Times New Roman"/>
                <a:cs typeface="Times New Roman"/>
              </a:rPr>
              <a:t>%</a:t>
            </a:r>
            <a:endParaRPr sz="815">
              <a:latin typeface="Times New Roman"/>
              <a:cs typeface="Times New Roman"/>
            </a:endParaRPr>
          </a:p>
        </p:txBody>
      </p:sp>
      <p:sp>
        <p:nvSpPr>
          <p:cNvPr id="124" name="object 124"/>
          <p:cNvSpPr txBox="1"/>
          <p:nvPr/>
        </p:nvSpPr>
        <p:spPr>
          <a:xfrm>
            <a:off x="7866668" y="4110681"/>
            <a:ext cx="253752" cy="126525"/>
          </a:xfrm>
          <a:prstGeom prst="rect">
            <a:avLst/>
          </a:prstGeom>
        </p:spPr>
        <p:txBody>
          <a:bodyPr wrap="square" lIns="0" tIns="0" rIns="0" bIns="0" rtlCol="0">
            <a:noAutofit/>
          </a:bodyPr>
          <a:lstStyle/>
          <a:p>
            <a:pPr marL="11502">
              <a:lnSpc>
                <a:spcPts val="915"/>
              </a:lnSpc>
              <a:spcBef>
                <a:spcPts val="45"/>
              </a:spcBef>
            </a:pPr>
            <a:r>
              <a:rPr sz="815" spc="13" dirty="0">
                <a:latin typeface="Times New Roman"/>
                <a:cs typeface="Times New Roman"/>
              </a:rPr>
              <a:t>2</a:t>
            </a:r>
            <a:r>
              <a:rPr sz="815" spc="4" dirty="0">
                <a:latin typeface="Times New Roman"/>
                <a:cs typeface="Times New Roman"/>
              </a:rPr>
              <a:t>0</a:t>
            </a:r>
            <a:r>
              <a:rPr sz="815" dirty="0">
                <a:latin typeface="Times New Roman"/>
                <a:cs typeface="Times New Roman"/>
              </a:rPr>
              <a:t>%</a:t>
            </a:r>
            <a:endParaRPr sz="815">
              <a:latin typeface="Times New Roman"/>
              <a:cs typeface="Times New Roman"/>
            </a:endParaRPr>
          </a:p>
        </p:txBody>
      </p:sp>
      <p:sp>
        <p:nvSpPr>
          <p:cNvPr id="123" name="object 123"/>
          <p:cNvSpPr txBox="1"/>
          <p:nvPr/>
        </p:nvSpPr>
        <p:spPr>
          <a:xfrm>
            <a:off x="2923542" y="4299996"/>
            <a:ext cx="712678" cy="143778"/>
          </a:xfrm>
          <a:prstGeom prst="rect">
            <a:avLst/>
          </a:prstGeom>
        </p:spPr>
        <p:txBody>
          <a:bodyPr wrap="square" lIns="0" tIns="0" rIns="0" bIns="0" rtlCol="0">
            <a:noAutofit/>
          </a:bodyPr>
          <a:lstStyle/>
          <a:p>
            <a:pPr marL="11502">
              <a:lnSpc>
                <a:spcPts val="1051"/>
              </a:lnSpc>
              <a:spcBef>
                <a:spcPts val="52"/>
              </a:spcBef>
            </a:pPr>
            <a:r>
              <a:rPr sz="951" spc="34" dirty="0">
                <a:latin typeface="Times New Roman"/>
                <a:cs typeface="Times New Roman"/>
              </a:rPr>
              <a:t>D</a:t>
            </a:r>
            <a:r>
              <a:rPr sz="951" spc="-20" dirty="0">
                <a:latin typeface="Times New Roman"/>
                <a:cs typeface="Times New Roman"/>
              </a:rPr>
              <a:t>a</a:t>
            </a:r>
            <a:r>
              <a:rPr sz="951" spc="20" dirty="0">
                <a:latin typeface="Times New Roman"/>
                <a:cs typeface="Times New Roman"/>
              </a:rPr>
              <a:t>il</a:t>
            </a:r>
            <a:r>
              <a:rPr sz="951" dirty="0">
                <a:latin typeface="Times New Roman"/>
                <a:cs typeface="Times New Roman"/>
              </a:rPr>
              <a:t>y</a:t>
            </a:r>
            <a:r>
              <a:rPr sz="951" spc="56" dirty="0">
                <a:latin typeface="Times New Roman"/>
                <a:cs typeface="Times New Roman"/>
              </a:rPr>
              <a:t> </a:t>
            </a:r>
            <a:r>
              <a:rPr sz="951" spc="8" dirty="0">
                <a:latin typeface="Times New Roman"/>
                <a:cs typeface="Times New Roman"/>
              </a:rPr>
              <a:t>c</a:t>
            </a:r>
            <a:r>
              <a:rPr sz="951" spc="-17" dirty="0">
                <a:latin typeface="Times New Roman"/>
                <a:cs typeface="Times New Roman"/>
              </a:rPr>
              <a:t>a</a:t>
            </a:r>
            <a:r>
              <a:rPr sz="951" spc="8" dirty="0">
                <a:latin typeface="Times New Roman"/>
                <a:cs typeface="Times New Roman"/>
              </a:rPr>
              <a:t>s</a:t>
            </a:r>
            <a:r>
              <a:rPr sz="951" spc="-31" dirty="0">
                <a:latin typeface="Times New Roman"/>
                <a:cs typeface="Times New Roman"/>
              </a:rPr>
              <a:t>e</a:t>
            </a:r>
            <a:r>
              <a:rPr sz="951" dirty="0">
                <a:latin typeface="Times New Roman"/>
                <a:cs typeface="Times New Roman"/>
              </a:rPr>
              <a:t>s</a:t>
            </a:r>
            <a:endParaRPr sz="951">
              <a:latin typeface="Times New Roman"/>
              <a:cs typeface="Times New Roman"/>
            </a:endParaRPr>
          </a:p>
        </p:txBody>
      </p:sp>
      <p:sp>
        <p:nvSpPr>
          <p:cNvPr id="122" name="object 122"/>
          <p:cNvSpPr txBox="1"/>
          <p:nvPr/>
        </p:nvSpPr>
        <p:spPr>
          <a:xfrm>
            <a:off x="4079526" y="4299996"/>
            <a:ext cx="695425" cy="143778"/>
          </a:xfrm>
          <a:prstGeom prst="rect">
            <a:avLst/>
          </a:prstGeom>
        </p:spPr>
        <p:txBody>
          <a:bodyPr wrap="square" lIns="0" tIns="0" rIns="0" bIns="0" rtlCol="0">
            <a:noAutofit/>
          </a:bodyPr>
          <a:lstStyle/>
          <a:p>
            <a:pPr marL="11502">
              <a:lnSpc>
                <a:spcPts val="1051"/>
              </a:lnSpc>
              <a:spcBef>
                <a:spcPts val="52"/>
              </a:spcBef>
            </a:pPr>
            <a:r>
              <a:rPr sz="951" spc="-72" dirty="0">
                <a:latin typeface="Times New Roman"/>
                <a:cs typeface="Times New Roman"/>
              </a:rPr>
              <a:t>T</a:t>
            </a:r>
            <a:r>
              <a:rPr sz="951" spc="13" dirty="0">
                <a:latin typeface="Times New Roman"/>
                <a:cs typeface="Times New Roman"/>
              </a:rPr>
              <a:t>o</a:t>
            </a:r>
            <a:r>
              <a:rPr sz="951" spc="23" dirty="0">
                <a:latin typeface="Times New Roman"/>
                <a:cs typeface="Times New Roman"/>
              </a:rPr>
              <a:t>t</a:t>
            </a:r>
            <a:r>
              <a:rPr sz="951" spc="-17" dirty="0">
                <a:latin typeface="Times New Roman"/>
                <a:cs typeface="Times New Roman"/>
              </a:rPr>
              <a:t>a</a:t>
            </a:r>
            <a:r>
              <a:rPr sz="951" dirty="0">
                <a:latin typeface="Times New Roman"/>
                <a:cs typeface="Times New Roman"/>
              </a:rPr>
              <a:t>l</a:t>
            </a:r>
            <a:r>
              <a:rPr sz="951" spc="49" dirty="0">
                <a:latin typeface="Times New Roman"/>
                <a:cs typeface="Times New Roman"/>
              </a:rPr>
              <a:t> </a:t>
            </a:r>
            <a:r>
              <a:rPr sz="951" spc="8" dirty="0">
                <a:latin typeface="Times New Roman"/>
                <a:cs typeface="Times New Roman"/>
              </a:rPr>
              <a:t>c</a:t>
            </a:r>
            <a:r>
              <a:rPr sz="951" spc="-17" dirty="0">
                <a:latin typeface="Times New Roman"/>
                <a:cs typeface="Times New Roman"/>
              </a:rPr>
              <a:t>a</a:t>
            </a:r>
            <a:r>
              <a:rPr sz="951" spc="8" dirty="0">
                <a:latin typeface="Times New Roman"/>
                <a:cs typeface="Times New Roman"/>
              </a:rPr>
              <a:t>s</a:t>
            </a:r>
            <a:r>
              <a:rPr sz="951" spc="-31" dirty="0">
                <a:latin typeface="Times New Roman"/>
                <a:cs typeface="Times New Roman"/>
              </a:rPr>
              <a:t>e</a:t>
            </a:r>
            <a:r>
              <a:rPr sz="951" dirty="0">
                <a:latin typeface="Times New Roman"/>
                <a:cs typeface="Times New Roman"/>
              </a:rPr>
              <a:t>s</a:t>
            </a:r>
            <a:endParaRPr sz="951">
              <a:latin typeface="Times New Roman"/>
              <a:cs typeface="Times New Roman"/>
            </a:endParaRPr>
          </a:p>
        </p:txBody>
      </p:sp>
      <p:sp>
        <p:nvSpPr>
          <p:cNvPr id="121" name="object 121"/>
          <p:cNvSpPr txBox="1"/>
          <p:nvPr/>
        </p:nvSpPr>
        <p:spPr>
          <a:xfrm>
            <a:off x="7927055" y="4467253"/>
            <a:ext cx="193365" cy="126525"/>
          </a:xfrm>
          <a:prstGeom prst="rect">
            <a:avLst/>
          </a:prstGeom>
        </p:spPr>
        <p:txBody>
          <a:bodyPr wrap="square" lIns="0" tIns="0" rIns="0" bIns="0" rtlCol="0">
            <a:noAutofit/>
          </a:bodyPr>
          <a:lstStyle/>
          <a:p>
            <a:pPr marL="11502">
              <a:lnSpc>
                <a:spcPts val="915"/>
              </a:lnSpc>
              <a:spcBef>
                <a:spcPts val="45"/>
              </a:spcBef>
            </a:pPr>
            <a:r>
              <a:rPr sz="815" spc="4" dirty="0">
                <a:latin typeface="Times New Roman"/>
                <a:cs typeface="Times New Roman"/>
              </a:rPr>
              <a:t>0</a:t>
            </a:r>
            <a:r>
              <a:rPr sz="815" dirty="0">
                <a:latin typeface="Times New Roman"/>
                <a:cs typeface="Times New Roman"/>
              </a:rPr>
              <a:t>%</a:t>
            </a:r>
            <a:endParaRPr sz="815">
              <a:latin typeface="Times New Roman"/>
              <a:cs typeface="Times New Roman"/>
            </a:endParaRPr>
          </a:p>
        </p:txBody>
      </p:sp>
      <p:sp>
        <p:nvSpPr>
          <p:cNvPr id="120" name="object 120"/>
          <p:cNvSpPr txBox="1"/>
          <p:nvPr/>
        </p:nvSpPr>
        <p:spPr>
          <a:xfrm>
            <a:off x="8428845" y="4583714"/>
            <a:ext cx="635779"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R</a:t>
            </a:r>
            <a:r>
              <a:rPr sz="815" spc="-26" dirty="0">
                <a:latin typeface="Times New Roman"/>
                <a:cs typeface="Times New Roman"/>
              </a:rPr>
              <a:t>S</a:t>
            </a:r>
            <a:r>
              <a:rPr sz="815" dirty="0">
                <a:latin typeface="Times New Roman"/>
                <a:cs typeface="Times New Roman"/>
              </a:rPr>
              <a:t>A</a:t>
            </a:r>
            <a:r>
              <a:rPr sz="815" spc="110" dirty="0">
                <a:latin typeface="Times New Roman"/>
                <a:cs typeface="Times New Roman"/>
              </a:rPr>
              <a:t> </a:t>
            </a:r>
            <a:r>
              <a:rPr sz="815" spc="-31" dirty="0">
                <a:latin typeface="Times New Roman"/>
                <a:cs typeface="Times New Roman"/>
              </a:rPr>
              <a:t>M</a:t>
            </a:r>
            <a:r>
              <a:rPr sz="815" spc="-13" dirty="0">
                <a:latin typeface="Times New Roman"/>
                <a:cs typeface="Times New Roman"/>
              </a:rPr>
              <a:t>i</a:t>
            </a:r>
            <a:r>
              <a:rPr sz="815" spc="-8" dirty="0">
                <a:latin typeface="Times New Roman"/>
                <a:cs typeface="Times New Roman"/>
              </a:rPr>
              <a:t>n</a:t>
            </a:r>
            <a:r>
              <a:rPr sz="815" spc="-13" dirty="0">
                <a:latin typeface="Times New Roman"/>
                <a:cs typeface="Times New Roman"/>
              </a:rPr>
              <a:t>i</a:t>
            </a:r>
            <a:r>
              <a:rPr sz="815" spc="-8" dirty="0">
                <a:latin typeface="Times New Roman"/>
                <a:cs typeface="Times New Roman"/>
              </a:rPr>
              <a:t>n</a:t>
            </a:r>
            <a:r>
              <a:rPr sz="815" dirty="0">
                <a:latin typeface="Times New Roman"/>
                <a:cs typeface="Times New Roman"/>
              </a:rPr>
              <a:t>g</a:t>
            </a:r>
            <a:endParaRPr sz="815">
              <a:latin typeface="Times New Roman"/>
              <a:cs typeface="Times New Roman"/>
            </a:endParaRPr>
          </a:p>
        </p:txBody>
      </p:sp>
      <p:sp>
        <p:nvSpPr>
          <p:cNvPr id="119" name="object 119"/>
          <p:cNvSpPr txBox="1"/>
          <p:nvPr/>
        </p:nvSpPr>
        <p:spPr>
          <a:xfrm>
            <a:off x="9691225" y="4583714"/>
            <a:ext cx="250785" cy="126525"/>
          </a:xfrm>
          <a:prstGeom prst="rect">
            <a:avLst/>
          </a:prstGeom>
        </p:spPr>
        <p:txBody>
          <a:bodyPr wrap="square" lIns="0" tIns="0" rIns="0" bIns="0" rtlCol="0">
            <a:noAutofit/>
          </a:bodyPr>
          <a:lstStyle/>
          <a:p>
            <a:pPr marL="11502">
              <a:lnSpc>
                <a:spcPts val="915"/>
              </a:lnSpc>
              <a:spcBef>
                <a:spcPts val="45"/>
              </a:spcBef>
            </a:pPr>
            <a:r>
              <a:rPr sz="815" spc="23" dirty="0">
                <a:latin typeface="Times New Roman"/>
                <a:cs typeface="Times New Roman"/>
              </a:rPr>
              <a:t>R</a:t>
            </a:r>
            <a:r>
              <a:rPr sz="815" spc="-26" dirty="0">
                <a:latin typeface="Times New Roman"/>
                <a:cs typeface="Times New Roman"/>
              </a:rPr>
              <a:t>S</a:t>
            </a:r>
            <a:r>
              <a:rPr sz="815" dirty="0">
                <a:latin typeface="Times New Roman"/>
                <a:cs typeface="Times New Roman"/>
              </a:rPr>
              <a:t>A</a:t>
            </a:r>
            <a:endParaRPr sz="815">
              <a:latin typeface="Times New Roman"/>
              <a:cs typeface="Times New Roman"/>
            </a:endParaRPr>
          </a:p>
        </p:txBody>
      </p:sp>
      <p:sp>
        <p:nvSpPr>
          <p:cNvPr id="118" name="object 118"/>
          <p:cNvSpPr txBox="1"/>
          <p:nvPr/>
        </p:nvSpPr>
        <p:spPr>
          <a:xfrm>
            <a:off x="10707743" y="4583714"/>
            <a:ext cx="368315" cy="126525"/>
          </a:xfrm>
          <a:prstGeom prst="rect">
            <a:avLst/>
          </a:prstGeom>
        </p:spPr>
        <p:txBody>
          <a:bodyPr wrap="square" lIns="0" tIns="0" rIns="0" bIns="0" rtlCol="0">
            <a:noAutofit/>
          </a:bodyPr>
          <a:lstStyle/>
          <a:p>
            <a:pPr marL="11502">
              <a:lnSpc>
                <a:spcPts val="915"/>
              </a:lnSpc>
              <a:spcBef>
                <a:spcPts val="45"/>
              </a:spcBef>
            </a:pPr>
            <a:r>
              <a:rPr sz="815" spc="-17" dirty="0">
                <a:latin typeface="Times New Roman"/>
                <a:cs typeface="Times New Roman"/>
              </a:rPr>
              <a:t>G</a:t>
            </a:r>
            <a:r>
              <a:rPr sz="815" spc="-13" dirty="0">
                <a:latin typeface="Times New Roman"/>
                <a:cs typeface="Times New Roman"/>
              </a:rPr>
              <a:t>l</a:t>
            </a:r>
            <a:r>
              <a:rPr sz="815" spc="31" dirty="0">
                <a:latin typeface="Times New Roman"/>
                <a:cs typeface="Times New Roman"/>
              </a:rPr>
              <a:t>o</a:t>
            </a:r>
            <a:r>
              <a:rPr sz="815" spc="-8" dirty="0">
                <a:latin typeface="Times New Roman"/>
                <a:cs typeface="Times New Roman"/>
              </a:rPr>
              <a:t>b</a:t>
            </a:r>
            <a:r>
              <a:rPr sz="815" spc="-4" dirty="0">
                <a:latin typeface="Times New Roman"/>
                <a:cs typeface="Times New Roman"/>
              </a:rPr>
              <a:t>a</a:t>
            </a:r>
            <a:r>
              <a:rPr sz="815" dirty="0">
                <a:latin typeface="Times New Roman"/>
                <a:cs typeface="Times New Roman"/>
              </a:rPr>
              <a:t>l</a:t>
            </a:r>
            <a:endParaRPr sz="815">
              <a:latin typeface="Times New Roman"/>
              <a:cs typeface="Times New Roman"/>
            </a:endParaRPr>
          </a:p>
        </p:txBody>
      </p:sp>
      <p:sp>
        <p:nvSpPr>
          <p:cNvPr id="117" name="object 117"/>
          <p:cNvSpPr txBox="1"/>
          <p:nvPr/>
        </p:nvSpPr>
        <p:spPr>
          <a:xfrm>
            <a:off x="8392899" y="4841552"/>
            <a:ext cx="1147846" cy="109271"/>
          </a:xfrm>
          <a:prstGeom prst="rect">
            <a:avLst/>
          </a:prstGeom>
        </p:spPr>
        <p:txBody>
          <a:bodyPr wrap="square" lIns="0" tIns="0" rIns="0" bIns="0" rtlCol="0">
            <a:noAutofit/>
          </a:bodyPr>
          <a:lstStyle/>
          <a:p>
            <a:pPr marL="11502">
              <a:lnSpc>
                <a:spcPts val="779"/>
              </a:lnSpc>
              <a:spcBef>
                <a:spcPts val="39"/>
              </a:spcBef>
            </a:pPr>
            <a:r>
              <a:rPr sz="679" spc="-23" dirty="0">
                <a:latin typeface="Times New Roman"/>
                <a:cs typeface="Times New Roman"/>
              </a:rPr>
              <a:t>D</a:t>
            </a:r>
            <a:r>
              <a:rPr sz="679" spc="-5" dirty="0">
                <a:latin typeface="Times New Roman"/>
                <a:cs typeface="Times New Roman"/>
              </a:rPr>
              <a:t>e</a:t>
            </a:r>
            <a:r>
              <a:rPr sz="679" spc="5" dirty="0">
                <a:latin typeface="Times New Roman"/>
                <a:cs typeface="Times New Roman"/>
              </a:rPr>
              <a:t>a</a:t>
            </a:r>
            <a:r>
              <a:rPr sz="679" spc="-5" dirty="0">
                <a:latin typeface="Times New Roman"/>
                <a:cs typeface="Times New Roman"/>
              </a:rPr>
              <a:t>t</a:t>
            </a:r>
            <a:r>
              <a:rPr sz="679" spc="17" dirty="0">
                <a:latin typeface="Times New Roman"/>
                <a:cs typeface="Times New Roman"/>
              </a:rPr>
              <a:t>h</a:t>
            </a:r>
            <a:r>
              <a:rPr sz="679" dirty="0">
                <a:latin typeface="Times New Roman"/>
                <a:cs typeface="Times New Roman"/>
              </a:rPr>
              <a:t>s</a:t>
            </a:r>
            <a:r>
              <a:rPr sz="679" spc="-24" dirty="0">
                <a:latin typeface="Times New Roman"/>
                <a:cs typeface="Times New Roman"/>
              </a:rPr>
              <a:t> </a:t>
            </a:r>
            <a:r>
              <a:rPr sz="679" spc="17" dirty="0">
                <a:latin typeface="Times New Roman"/>
                <a:cs typeface="Times New Roman"/>
              </a:rPr>
              <a:t>p</a:t>
            </a:r>
            <a:r>
              <a:rPr sz="679" spc="-5" dirty="0">
                <a:latin typeface="Times New Roman"/>
                <a:cs typeface="Times New Roman"/>
              </a:rPr>
              <a:t>e</a:t>
            </a:r>
            <a:r>
              <a:rPr sz="679" dirty="0">
                <a:latin typeface="Times New Roman"/>
                <a:cs typeface="Times New Roman"/>
              </a:rPr>
              <a:t>r</a:t>
            </a:r>
            <a:r>
              <a:rPr sz="679" spc="-9" dirty="0">
                <a:latin typeface="Times New Roman"/>
                <a:cs typeface="Times New Roman"/>
              </a:rPr>
              <a:t> </a:t>
            </a:r>
            <a:r>
              <a:rPr sz="679" spc="13" dirty="0">
                <a:latin typeface="Times New Roman"/>
                <a:cs typeface="Times New Roman"/>
              </a:rPr>
              <a:t>p</a:t>
            </a:r>
            <a:r>
              <a:rPr sz="679" spc="-17" dirty="0">
                <a:latin typeface="Times New Roman"/>
                <a:cs typeface="Times New Roman"/>
              </a:rPr>
              <a:t>o</a:t>
            </a:r>
            <a:r>
              <a:rPr sz="679" spc="8" dirty="0">
                <a:latin typeface="Times New Roman"/>
                <a:cs typeface="Times New Roman"/>
              </a:rPr>
              <a:t>s</a:t>
            </a:r>
            <a:r>
              <a:rPr sz="679" spc="23" dirty="0">
                <a:latin typeface="Times New Roman"/>
                <a:cs typeface="Times New Roman"/>
              </a:rPr>
              <a:t>i</a:t>
            </a:r>
            <a:r>
              <a:rPr sz="679" spc="-4" dirty="0">
                <a:latin typeface="Times New Roman"/>
                <a:cs typeface="Times New Roman"/>
              </a:rPr>
              <a:t>t</a:t>
            </a:r>
            <a:r>
              <a:rPr sz="679" spc="23" dirty="0">
                <a:latin typeface="Times New Roman"/>
                <a:cs typeface="Times New Roman"/>
              </a:rPr>
              <a:t>i</a:t>
            </a:r>
            <a:r>
              <a:rPr sz="679" spc="-26" dirty="0">
                <a:latin typeface="Times New Roman"/>
                <a:cs typeface="Times New Roman"/>
              </a:rPr>
              <a:t>v</a:t>
            </a:r>
            <a:r>
              <a:rPr sz="679" dirty="0">
                <a:latin typeface="Times New Roman"/>
                <a:cs typeface="Times New Roman"/>
              </a:rPr>
              <a:t>e</a:t>
            </a:r>
            <a:r>
              <a:rPr sz="679" spc="31" dirty="0">
                <a:latin typeface="Times New Roman"/>
                <a:cs typeface="Times New Roman"/>
              </a:rPr>
              <a:t> </a:t>
            </a:r>
            <a:r>
              <a:rPr sz="679" spc="26" dirty="0">
                <a:latin typeface="Times New Roman"/>
                <a:cs typeface="Times New Roman"/>
              </a:rPr>
              <a:t>c</a:t>
            </a:r>
            <a:r>
              <a:rPr sz="679" spc="4" dirty="0">
                <a:latin typeface="Times New Roman"/>
                <a:cs typeface="Times New Roman"/>
              </a:rPr>
              <a:t>a</a:t>
            </a:r>
            <a:r>
              <a:rPr sz="679" spc="8" dirty="0">
                <a:latin typeface="Times New Roman"/>
                <a:cs typeface="Times New Roman"/>
              </a:rPr>
              <a:t>s</a:t>
            </a:r>
            <a:r>
              <a:rPr sz="679" spc="-4" dirty="0">
                <a:latin typeface="Times New Roman"/>
                <a:cs typeface="Times New Roman"/>
              </a:rPr>
              <a:t>e</a:t>
            </a:r>
            <a:r>
              <a:rPr sz="679" dirty="0">
                <a:latin typeface="Times New Roman"/>
                <a:cs typeface="Times New Roman"/>
              </a:rPr>
              <a:t>s</a:t>
            </a:r>
            <a:endParaRPr sz="679">
              <a:latin typeface="Times New Roman"/>
              <a:cs typeface="Times New Roman"/>
            </a:endParaRPr>
          </a:p>
        </p:txBody>
      </p:sp>
      <p:sp>
        <p:nvSpPr>
          <p:cNvPr id="116" name="object 116"/>
          <p:cNvSpPr txBox="1"/>
          <p:nvPr/>
        </p:nvSpPr>
        <p:spPr>
          <a:xfrm>
            <a:off x="9850820" y="4841552"/>
            <a:ext cx="1294500" cy="109271"/>
          </a:xfrm>
          <a:prstGeom prst="rect">
            <a:avLst/>
          </a:prstGeom>
        </p:spPr>
        <p:txBody>
          <a:bodyPr wrap="square" lIns="0" tIns="0" rIns="0" bIns="0" rtlCol="0">
            <a:noAutofit/>
          </a:bodyPr>
          <a:lstStyle/>
          <a:p>
            <a:pPr marL="11502">
              <a:lnSpc>
                <a:spcPts val="779"/>
              </a:lnSpc>
              <a:spcBef>
                <a:spcPts val="39"/>
              </a:spcBef>
            </a:pPr>
            <a:r>
              <a:rPr sz="679" spc="-17" dirty="0">
                <a:latin typeface="Times New Roman"/>
                <a:cs typeface="Times New Roman"/>
              </a:rPr>
              <a:t>R</a:t>
            </a:r>
            <a:r>
              <a:rPr sz="679" spc="-5" dirty="0">
                <a:latin typeface="Times New Roman"/>
                <a:cs typeface="Times New Roman"/>
              </a:rPr>
              <a:t>e</a:t>
            </a:r>
            <a:r>
              <a:rPr sz="679" spc="34" dirty="0">
                <a:latin typeface="Times New Roman"/>
                <a:cs typeface="Times New Roman"/>
              </a:rPr>
              <a:t>c</a:t>
            </a:r>
            <a:r>
              <a:rPr sz="679" spc="-23" dirty="0">
                <a:latin typeface="Times New Roman"/>
                <a:cs typeface="Times New Roman"/>
              </a:rPr>
              <a:t>o</a:t>
            </a:r>
            <a:r>
              <a:rPr sz="679" spc="-34" dirty="0">
                <a:latin typeface="Times New Roman"/>
                <a:cs typeface="Times New Roman"/>
              </a:rPr>
              <a:t>v</a:t>
            </a:r>
            <a:r>
              <a:rPr sz="679" spc="-5" dirty="0">
                <a:latin typeface="Times New Roman"/>
                <a:cs typeface="Times New Roman"/>
              </a:rPr>
              <a:t>e</a:t>
            </a:r>
            <a:r>
              <a:rPr sz="679" dirty="0">
                <a:latin typeface="Times New Roman"/>
                <a:cs typeface="Times New Roman"/>
              </a:rPr>
              <a:t>r</a:t>
            </a:r>
            <a:r>
              <a:rPr sz="679" spc="-5" dirty="0">
                <a:latin typeface="Times New Roman"/>
                <a:cs typeface="Times New Roman"/>
              </a:rPr>
              <a:t>e</a:t>
            </a:r>
            <a:r>
              <a:rPr sz="679" dirty="0">
                <a:latin typeface="Times New Roman"/>
                <a:cs typeface="Times New Roman"/>
              </a:rPr>
              <a:t>d</a:t>
            </a:r>
            <a:r>
              <a:rPr sz="679" spc="-79" dirty="0">
                <a:latin typeface="Times New Roman"/>
                <a:cs typeface="Times New Roman"/>
              </a:rPr>
              <a:t> </a:t>
            </a:r>
            <a:r>
              <a:rPr sz="679" spc="17" dirty="0">
                <a:latin typeface="Times New Roman"/>
                <a:cs typeface="Times New Roman"/>
              </a:rPr>
              <a:t>p</a:t>
            </a:r>
            <a:r>
              <a:rPr sz="679" spc="-5" dirty="0">
                <a:latin typeface="Times New Roman"/>
                <a:cs typeface="Times New Roman"/>
              </a:rPr>
              <a:t>e</a:t>
            </a:r>
            <a:r>
              <a:rPr sz="679" dirty="0">
                <a:latin typeface="Times New Roman"/>
                <a:cs typeface="Times New Roman"/>
              </a:rPr>
              <a:t>r</a:t>
            </a:r>
            <a:r>
              <a:rPr sz="679" spc="11" dirty="0">
                <a:latin typeface="Times New Roman"/>
                <a:cs typeface="Times New Roman"/>
              </a:rPr>
              <a:t> </a:t>
            </a:r>
            <a:r>
              <a:rPr sz="679" spc="13" dirty="0">
                <a:latin typeface="Times New Roman"/>
                <a:cs typeface="Times New Roman"/>
              </a:rPr>
              <a:t>p</a:t>
            </a:r>
            <a:r>
              <a:rPr sz="679" spc="-17" dirty="0">
                <a:latin typeface="Times New Roman"/>
                <a:cs typeface="Times New Roman"/>
              </a:rPr>
              <a:t>o</a:t>
            </a:r>
            <a:r>
              <a:rPr sz="679" spc="8" dirty="0">
                <a:latin typeface="Times New Roman"/>
                <a:cs typeface="Times New Roman"/>
              </a:rPr>
              <a:t>s</a:t>
            </a:r>
            <a:r>
              <a:rPr sz="679" spc="23" dirty="0">
                <a:latin typeface="Times New Roman"/>
                <a:cs typeface="Times New Roman"/>
              </a:rPr>
              <a:t>i</a:t>
            </a:r>
            <a:r>
              <a:rPr sz="679" spc="-4" dirty="0">
                <a:latin typeface="Times New Roman"/>
                <a:cs typeface="Times New Roman"/>
              </a:rPr>
              <a:t>t</a:t>
            </a:r>
            <a:r>
              <a:rPr sz="679" spc="23" dirty="0">
                <a:latin typeface="Times New Roman"/>
                <a:cs typeface="Times New Roman"/>
              </a:rPr>
              <a:t>i</a:t>
            </a:r>
            <a:r>
              <a:rPr sz="679" spc="-26" dirty="0">
                <a:latin typeface="Times New Roman"/>
                <a:cs typeface="Times New Roman"/>
              </a:rPr>
              <a:t>v</a:t>
            </a:r>
            <a:r>
              <a:rPr sz="679" dirty="0">
                <a:latin typeface="Times New Roman"/>
                <a:cs typeface="Times New Roman"/>
              </a:rPr>
              <a:t>e</a:t>
            </a:r>
            <a:r>
              <a:rPr sz="679" spc="31" dirty="0">
                <a:latin typeface="Times New Roman"/>
                <a:cs typeface="Times New Roman"/>
              </a:rPr>
              <a:t> </a:t>
            </a:r>
            <a:r>
              <a:rPr sz="679" spc="26" dirty="0">
                <a:latin typeface="Times New Roman"/>
                <a:cs typeface="Times New Roman"/>
              </a:rPr>
              <a:t>c</a:t>
            </a:r>
            <a:r>
              <a:rPr sz="679" spc="4" dirty="0">
                <a:latin typeface="Times New Roman"/>
                <a:cs typeface="Times New Roman"/>
              </a:rPr>
              <a:t>a</a:t>
            </a:r>
            <a:r>
              <a:rPr sz="679" spc="8" dirty="0">
                <a:latin typeface="Times New Roman"/>
                <a:cs typeface="Times New Roman"/>
              </a:rPr>
              <a:t>s</a:t>
            </a:r>
            <a:r>
              <a:rPr sz="679" spc="-4" dirty="0">
                <a:latin typeface="Times New Roman"/>
                <a:cs typeface="Times New Roman"/>
              </a:rPr>
              <a:t>e</a:t>
            </a:r>
            <a:r>
              <a:rPr sz="679" dirty="0">
                <a:latin typeface="Times New Roman"/>
                <a:cs typeface="Times New Roman"/>
              </a:rPr>
              <a:t>s</a:t>
            </a:r>
            <a:endParaRPr sz="679">
              <a:latin typeface="Times New Roman"/>
              <a:cs typeface="Times New Roman"/>
            </a:endParaRPr>
          </a:p>
        </p:txBody>
      </p:sp>
      <p:sp>
        <p:nvSpPr>
          <p:cNvPr id="115" name="object 115"/>
          <p:cNvSpPr txBox="1"/>
          <p:nvPr/>
        </p:nvSpPr>
        <p:spPr>
          <a:xfrm>
            <a:off x="2828647" y="4908283"/>
            <a:ext cx="2692948" cy="161032"/>
          </a:xfrm>
          <a:prstGeom prst="rect">
            <a:avLst/>
          </a:prstGeom>
        </p:spPr>
        <p:txBody>
          <a:bodyPr wrap="square" lIns="0" tIns="0" rIns="0" bIns="0" rtlCol="0">
            <a:noAutofit/>
          </a:bodyPr>
          <a:lstStyle/>
          <a:p>
            <a:pPr marL="11502">
              <a:lnSpc>
                <a:spcPts val="1186"/>
              </a:lnSpc>
              <a:spcBef>
                <a:spcPts val="59"/>
              </a:spcBef>
            </a:pPr>
            <a:r>
              <a:rPr sz="1087" b="1" spc="17" dirty="0">
                <a:solidFill>
                  <a:srgbClr val="424242"/>
                </a:solidFill>
                <a:latin typeface="Times New Roman"/>
                <a:cs typeface="Times New Roman"/>
              </a:rPr>
              <a:t>C</a:t>
            </a:r>
            <a:r>
              <a:rPr sz="1087" b="1" spc="8" dirty="0">
                <a:solidFill>
                  <a:srgbClr val="424242"/>
                </a:solidFill>
                <a:latin typeface="Times New Roman"/>
                <a:cs typeface="Times New Roman"/>
              </a:rPr>
              <a:t>a</a:t>
            </a:r>
            <a:r>
              <a:rPr sz="1087" b="1" spc="35" dirty="0">
                <a:solidFill>
                  <a:srgbClr val="424242"/>
                </a:solidFill>
                <a:latin typeface="Times New Roman"/>
                <a:cs typeface="Times New Roman"/>
              </a:rPr>
              <a:t>s</a:t>
            </a:r>
            <a:r>
              <a:rPr sz="1087" b="1" spc="-4" dirty="0">
                <a:solidFill>
                  <a:srgbClr val="424242"/>
                </a:solidFill>
                <a:latin typeface="Times New Roman"/>
                <a:cs typeface="Times New Roman"/>
              </a:rPr>
              <a:t>e</a:t>
            </a:r>
            <a:r>
              <a:rPr sz="1087" b="1" dirty="0">
                <a:solidFill>
                  <a:srgbClr val="424242"/>
                </a:solidFill>
                <a:latin typeface="Times New Roman"/>
                <a:cs typeface="Times New Roman"/>
              </a:rPr>
              <a:t>s</a:t>
            </a:r>
            <a:r>
              <a:rPr sz="1087" b="1" spc="103" dirty="0">
                <a:solidFill>
                  <a:srgbClr val="424242"/>
                </a:solidFill>
                <a:latin typeface="Times New Roman"/>
                <a:cs typeface="Times New Roman"/>
              </a:rPr>
              <a:t> </a:t>
            </a:r>
            <a:r>
              <a:rPr sz="1087" b="1" spc="11" dirty="0">
                <a:solidFill>
                  <a:srgbClr val="424242"/>
                </a:solidFill>
                <a:latin typeface="Times New Roman"/>
                <a:cs typeface="Times New Roman"/>
              </a:rPr>
              <a:t>a</a:t>
            </a:r>
            <a:r>
              <a:rPr sz="1087" b="1" spc="-5" dirty="0">
                <a:solidFill>
                  <a:srgbClr val="424242"/>
                </a:solidFill>
                <a:latin typeface="Times New Roman"/>
                <a:cs typeface="Times New Roman"/>
              </a:rPr>
              <a:t>n</a:t>
            </a:r>
            <a:r>
              <a:rPr sz="1087" b="1" dirty="0">
                <a:solidFill>
                  <a:srgbClr val="424242"/>
                </a:solidFill>
                <a:latin typeface="Times New Roman"/>
                <a:cs typeface="Times New Roman"/>
              </a:rPr>
              <a:t>d</a:t>
            </a:r>
            <a:r>
              <a:rPr sz="1087" b="1" spc="-49" dirty="0">
                <a:solidFill>
                  <a:srgbClr val="424242"/>
                </a:solidFill>
                <a:latin typeface="Times New Roman"/>
                <a:cs typeface="Times New Roman"/>
              </a:rPr>
              <a:t> </a:t>
            </a:r>
            <a:r>
              <a:rPr sz="1087" b="1" spc="-5" dirty="0">
                <a:solidFill>
                  <a:srgbClr val="424242"/>
                </a:solidFill>
                <a:latin typeface="Times New Roman"/>
                <a:cs typeface="Times New Roman"/>
              </a:rPr>
              <a:t>de</a:t>
            </a:r>
            <a:r>
              <a:rPr sz="1087" b="1" spc="11" dirty="0">
                <a:solidFill>
                  <a:srgbClr val="424242"/>
                </a:solidFill>
                <a:latin typeface="Times New Roman"/>
                <a:cs typeface="Times New Roman"/>
              </a:rPr>
              <a:t>a</a:t>
            </a:r>
            <a:r>
              <a:rPr sz="1087" b="1" spc="5" dirty="0">
                <a:solidFill>
                  <a:srgbClr val="424242"/>
                </a:solidFill>
                <a:latin typeface="Times New Roman"/>
                <a:cs typeface="Times New Roman"/>
              </a:rPr>
              <a:t>t</a:t>
            </a:r>
            <a:r>
              <a:rPr sz="1087" b="1" spc="-5" dirty="0">
                <a:solidFill>
                  <a:srgbClr val="424242"/>
                </a:solidFill>
                <a:latin typeface="Times New Roman"/>
                <a:cs typeface="Times New Roman"/>
              </a:rPr>
              <a:t>h</a:t>
            </a:r>
            <a:r>
              <a:rPr sz="1087" b="1" dirty="0">
                <a:solidFill>
                  <a:srgbClr val="424242"/>
                </a:solidFill>
                <a:latin typeface="Times New Roman"/>
                <a:cs typeface="Times New Roman"/>
              </a:rPr>
              <a:t>s</a:t>
            </a:r>
            <a:r>
              <a:rPr sz="1087" b="1" spc="126" dirty="0">
                <a:solidFill>
                  <a:srgbClr val="424242"/>
                </a:solidFill>
                <a:latin typeface="Times New Roman"/>
                <a:cs typeface="Times New Roman"/>
              </a:rPr>
              <a:t> </a:t>
            </a:r>
            <a:r>
              <a:rPr sz="1087" b="1" spc="-4" dirty="0">
                <a:solidFill>
                  <a:srgbClr val="424242"/>
                </a:solidFill>
                <a:latin typeface="Times New Roman"/>
                <a:cs typeface="Times New Roman"/>
              </a:rPr>
              <a:t>pe</a:t>
            </a:r>
            <a:r>
              <a:rPr sz="1087" b="1" dirty="0">
                <a:solidFill>
                  <a:srgbClr val="424242"/>
                </a:solidFill>
                <a:latin typeface="Times New Roman"/>
                <a:cs typeface="Times New Roman"/>
              </a:rPr>
              <a:t>r</a:t>
            </a:r>
            <a:r>
              <a:rPr sz="1087" b="1" spc="76" dirty="0">
                <a:solidFill>
                  <a:srgbClr val="424242"/>
                </a:solidFill>
                <a:latin typeface="Times New Roman"/>
                <a:cs typeface="Times New Roman"/>
              </a:rPr>
              <a:t> </a:t>
            </a:r>
            <a:r>
              <a:rPr sz="1087" b="1" spc="8" dirty="0">
                <a:solidFill>
                  <a:srgbClr val="424242"/>
                </a:solidFill>
                <a:latin typeface="Times New Roman"/>
                <a:cs typeface="Times New Roman"/>
              </a:rPr>
              <a:t>r</a:t>
            </a:r>
            <a:r>
              <a:rPr sz="1087" b="1" spc="-4" dirty="0">
                <a:solidFill>
                  <a:srgbClr val="424242"/>
                </a:solidFill>
                <a:latin typeface="Times New Roman"/>
                <a:cs typeface="Times New Roman"/>
              </a:rPr>
              <a:t>e</a:t>
            </a:r>
            <a:r>
              <a:rPr sz="1087" b="1" spc="-13" dirty="0">
                <a:solidFill>
                  <a:srgbClr val="424242"/>
                </a:solidFill>
                <a:latin typeface="Times New Roman"/>
                <a:cs typeface="Times New Roman"/>
              </a:rPr>
              <a:t>g</a:t>
            </a:r>
            <a:r>
              <a:rPr sz="1087" b="1" spc="13" dirty="0">
                <a:solidFill>
                  <a:srgbClr val="424242"/>
                </a:solidFill>
                <a:latin typeface="Times New Roman"/>
                <a:cs typeface="Times New Roman"/>
              </a:rPr>
              <a:t>i</a:t>
            </a:r>
            <a:r>
              <a:rPr sz="1087" b="1" spc="-31" dirty="0">
                <a:solidFill>
                  <a:srgbClr val="424242"/>
                </a:solidFill>
                <a:latin typeface="Times New Roman"/>
                <a:cs typeface="Times New Roman"/>
              </a:rPr>
              <a:t>o</a:t>
            </a:r>
            <a:r>
              <a:rPr sz="1087" b="1" dirty="0">
                <a:solidFill>
                  <a:srgbClr val="424242"/>
                </a:solidFill>
                <a:latin typeface="Times New Roman"/>
                <a:cs typeface="Times New Roman"/>
              </a:rPr>
              <a:t>n</a:t>
            </a:r>
            <a:r>
              <a:rPr sz="1087" b="1" spc="62" dirty="0">
                <a:solidFill>
                  <a:srgbClr val="424242"/>
                </a:solidFill>
                <a:latin typeface="Times New Roman"/>
                <a:cs typeface="Times New Roman"/>
              </a:rPr>
              <a:t> </a:t>
            </a:r>
            <a:r>
              <a:rPr sz="1087" b="1" spc="5" dirty="0">
                <a:solidFill>
                  <a:srgbClr val="424242"/>
                </a:solidFill>
                <a:latin typeface="Times New Roman"/>
                <a:cs typeface="Times New Roman"/>
              </a:rPr>
              <a:t>t</a:t>
            </a:r>
            <a:r>
              <a:rPr sz="1087" b="1" dirty="0">
                <a:solidFill>
                  <a:srgbClr val="424242"/>
                </a:solidFill>
                <a:latin typeface="Times New Roman"/>
                <a:cs typeface="Times New Roman"/>
              </a:rPr>
              <a:t>o</a:t>
            </a:r>
            <a:r>
              <a:rPr sz="1087" b="1" spc="-41" dirty="0">
                <a:solidFill>
                  <a:srgbClr val="424242"/>
                </a:solidFill>
                <a:latin typeface="Times New Roman"/>
                <a:cs typeface="Times New Roman"/>
              </a:rPr>
              <a:t> </a:t>
            </a:r>
            <a:r>
              <a:rPr sz="1087" b="1" spc="-4" dirty="0">
                <a:solidFill>
                  <a:srgbClr val="424242"/>
                </a:solidFill>
                <a:latin typeface="Times New Roman"/>
                <a:cs typeface="Times New Roman"/>
              </a:rPr>
              <a:t>d</a:t>
            </a:r>
            <a:r>
              <a:rPr sz="1087" b="1" spc="8" dirty="0">
                <a:solidFill>
                  <a:srgbClr val="424242"/>
                </a:solidFill>
                <a:latin typeface="Times New Roman"/>
                <a:cs typeface="Times New Roman"/>
              </a:rPr>
              <a:t>a</a:t>
            </a:r>
            <a:r>
              <a:rPr sz="1087" b="1" spc="4" dirty="0">
                <a:solidFill>
                  <a:srgbClr val="424242"/>
                </a:solidFill>
                <a:latin typeface="Times New Roman"/>
                <a:cs typeface="Times New Roman"/>
              </a:rPr>
              <a:t>t</a:t>
            </a:r>
            <a:r>
              <a:rPr sz="1087" b="1" dirty="0">
                <a:solidFill>
                  <a:srgbClr val="424242"/>
                </a:solidFill>
                <a:latin typeface="Times New Roman"/>
                <a:cs typeface="Times New Roman"/>
              </a:rPr>
              <a:t>e</a:t>
            </a:r>
            <a:endParaRPr sz="1087">
              <a:latin typeface="Times New Roman"/>
              <a:cs typeface="Times New Roman"/>
            </a:endParaRPr>
          </a:p>
        </p:txBody>
      </p:sp>
      <p:sp>
        <p:nvSpPr>
          <p:cNvPr id="114" name="object 114"/>
          <p:cNvSpPr txBox="1"/>
          <p:nvPr/>
        </p:nvSpPr>
        <p:spPr>
          <a:xfrm>
            <a:off x="2457697" y="5122886"/>
            <a:ext cx="236464" cy="126525"/>
          </a:xfrm>
          <a:prstGeom prst="rect">
            <a:avLst/>
          </a:prstGeom>
        </p:spPr>
        <p:txBody>
          <a:bodyPr wrap="square" lIns="0" tIns="0" rIns="0" bIns="0" rtlCol="0">
            <a:noAutofit/>
          </a:bodyPr>
          <a:lstStyle/>
          <a:p>
            <a:pPr marL="11502">
              <a:lnSpc>
                <a:spcPts val="915"/>
              </a:lnSpc>
              <a:spcBef>
                <a:spcPts val="45"/>
              </a:spcBef>
            </a:pPr>
            <a:r>
              <a:rPr sz="815" spc="-23" dirty="0">
                <a:solidFill>
                  <a:srgbClr val="424242"/>
                </a:solidFill>
                <a:latin typeface="Times New Roman"/>
                <a:cs typeface="Times New Roman"/>
              </a:rPr>
              <a:t>6</a:t>
            </a:r>
            <a:r>
              <a:rPr sz="815" spc="4" dirty="0">
                <a:solidFill>
                  <a:srgbClr val="424242"/>
                </a:solidFill>
                <a:latin typeface="Times New Roman"/>
                <a:cs typeface="Times New Roman"/>
              </a:rPr>
              <a:t>0</a:t>
            </a:r>
            <a:r>
              <a:rPr sz="815" dirty="0">
                <a:solidFill>
                  <a:srgbClr val="424242"/>
                </a:solidFill>
                <a:latin typeface="Times New Roman"/>
                <a:cs typeface="Times New Roman"/>
              </a:rPr>
              <a:t>0</a:t>
            </a:r>
            <a:endParaRPr sz="815">
              <a:latin typeface="Times New Roman"/>
              <a:cs typeface="Times New Roman"/>
            </a:endParaRPr>
          </a:p>
        </p:txBody>
      </p:sp>
      <p:sp>
        <p:nvSpPr>
          <p:cNvPr id="113" name="object 113"/>
          <p:cNvSpPr txBox="1"/>
          <p:nvPr/>
        </p:nvSpPr>
        <p:spPr>
          <a:xfrm>
            <a:off x="2449071" y="5536970"/>
            <a:ext cx="245091" cy="126525"/>
          </a:xfrm>
          <a:prstGeom prst="rect">
            <a:avLst/>
          </a:prstGeom>
        </p:spPr>
        <p:txBody>
          <a:bodyPr wrap="square" lIns="0" tIns="0" rIns="0" bIns="0" rtlCol="0">
            <a:noAutofit/>
          </a:bodyPr>
          <a:lstStyle/>
          <a:p>
            <a:pPr marL="11502">
              <a:lnSpc>
                <a:spcPts val="915"/>
              </a:lnSpc>
              <a:spcBef>
                <a:spcPts val="45"/>
              </a:spcBef>
            </a:pPr>
            <a:r>
              <a:rPr sz="815" spc="4" dirty="0">
                <a:solidFill>
                  <a:srgbClr val="424242"/>
                </a:solidFill>
                <a:latin typeface="Times New Roman"/>
                <a:cs typeface="Times New Roman"/>
              </a:rPr>
              <a:t>40</a:t>
            </a:r>
            <a:r>
              <a:rPr sz="815" dirty="0">
                <a:solidFill>
                  <a:srgbClr val="424242"/>
                </a:solidFill>
                <a:latin typeface="Times New Roman"/>
                <a:cs typeface="Times New Roman"/>
              </a:rPr>
              <a:t>0</a:t>
            </a:r>
            <a:endParaRPr sz="815">
              <a:latin typeface="Times New Roman"/>
              <a:cs typeface="Times New Roman"/>
            </a:endParaRPr>
          </a:p>
        </p:txBody>
      </p:sp>
      <p:sp>
        <p:nvSpPr>
          <p:cNvPr id="112" name="object 112"/>
          <p:cNvSpPr txBox="1"/>
          <p:nvPr/>
        </p:nvSpPr>
        <p:spPr>
          <a:xfrm>
            <a:off x="2457697" y="5951054"/>
            <a:ext cx="236464" cy="126525"/>
          </a:xfrm>
          <a:prstGeom prst="rect">
            <a:avLst/>
          </a:prstGeom>
        </p:spPr>
        <p:txBody>
          <a:bodyPr wrap="square" lIns="0" tIns="0" rIns="0" bIns="0" rtlCol="0">
            <a:noAutofit/>
          </a:bodyPr>
          <a:lstStyle/>
          <a:p>
            <a:pPr marL="11502">
              <a:lnSpc>
                <a:spcPts val="915"/>
              </a:lnSpc>
              <a:spcBef>
                <a:spcPts val="45"/>
              </a:spcBef>
            </a:pPr>
            <a:r>
              <a:rPr sz="815" spc="13" dirty="0">
                <a:solidFill>
                  <a:srgbClr val="424242"/>
                </a:solidFill>
                <a:latin typeface="Times New Roman"/>
                <a:cs typeface="Times New Roman"/>
              </a:rPr>
              <a:t>2</a:t>
            </a:r>
            <a:r>
              <a:rPr sz="815" spc="4" dirty="0">
                <a:solidFill>
                  <a:srgbClr val="424242"/>
                </a:solidFill>
                <a:latin typeface="Times New Roman"/>
                <a:cs typeface="Times New Roman"/>
              </a:rPr>
              <a:t>0</a:t>
            </a:r>
            <a:r>
              <a:rPr sz="815" dirty="0">
                <a:solidFill>
                  <a:srgbClr val="424242"/>
                </a:solidFill>
                <a:latin typeface="Times New Roman"/>
                <a:cs typeface="Times New Roman"/>
              </a:rPr>
              <a:t>0</a:t>
            </a:r>
            <a:endParaRPr sz="815">
              <a:latin typeface="Times New Roman"/>
              <a:cs typeface="Times New Roman"/>
            </a:endParaRPr>
          </a:p>
        </p:txBody>
      </p:sp>
      <p:sp>
        <p:nvSpPr>
          <p:cNvPr id="111" name="object 111"/>
          <p:cNvSpPr txBox="1"/>
          <p:nvPr/>
        </p:nvSpPr>
        <p:spPr>
          <a:xfrm>
            <a:off x="2587099" y="6365137"/>
            <a:ext cx="107063" cy="126525"/>
          </a:xfrm>
          <a:prstGeom prst="rect">
            <a:avLst/>
          </a:prstGeom>
        </p:spPr>
        <p:txBody>
          <a:bodyPr wrap="square" lIns="0" tIns="0" rIns="0" bIns="0" rtlCol="0">
            <a:noAutofit/>
          </a:bodyPr>
          <a:lstStyle/>
          <a:p>
            <a:pPr marL="11502">
              <a:lnSpc>
                <a:spcPts val="915"/>
              </a:lnSpc>
              <a:spcBef>
                <a:spcPts val="45"/>
              </a:spcBef>
            </a:pPr>
            <a:r>
              <a:rPr sz="815" dirty="0">
                <a:solidFill>
                  <a:srgbClr val="424242"/>
                </a:solidFill>
                <a:latin typeface="Times New Roman"/>
                <a:cs typeface="Times New Roman"/>
              </a:rPr>
              <a:t>0</a:t>
            </a:r>
            <a:endParaRPr sz="815">
              <a:latin typeface="Times New Roman"/>
              <a:cs typeface="Times New Roman"/>
            </a:endParaRPr>
          </a:p>
        </p:txBody>
      </p:sp>
      <p:sp>
        <p:nvSpPr>
          <p:cNvPr id="110" name="object 110"/>
          <p:cNvSpPr txBox="1"/>
          <p:nvPr/>
        </p:nvSpPr>
        <p:spPr>
          <a:xfrm>
            <a:off x="2949422" y="6481598"/>
            <a:ext cx="632673" cy="126525"/>
          </a:xfrm>
          <a:prstGeom prst="rect">
            <a:avLst/>
          </a:prstGeom>
        </p:spPr>
        <p:txBody>
          <a:bodyPr wrap="square" lIns="0" tIns="0" rIns="0" bIns="0" rtlCol="0">
            <a:noAutofit/>
          </a:bodyPr>
          <a:lstStyle/>
          <a:p>
            <a:pPr marL="11502">
              <a:lnSpc>
                <a:spcPts val="915"/>
              </a:lnSpc>
              <a:spcBef>
                <a:spcPts val="45"/>
              </a:spcBef>
            </a:pPr>
            <a:r>
              <a:rPr sz="815" spc="22" dirty="0">
                <a:solidFill>
                  <a:srgbClr val="424242"/>
                </a:solidFill>
                <a:latin typeface="Times New Roman"/>
                <a:cs typeface="Times New Roman"/>
              </a:rPr>
              <a:t>N</a:t>
            </a:r>
            <a:r>
              <a:rPr sz="815" spc="38" dirty="0">
                <a:solidFill>
                  <a:srgbClr val="424242"/>
                </a:solidFill>
                <a:latin typeface="Times New Roman"/>
                <a:cs typeface="Times New Roman"/>
              </a:rPr>
              <a:t>o</a:t>
            </a:r>
            <a:r>
              <a:rPr sz="815" spc="16" dirty="0">
                <a:solidFill>
                  <a:srgbClr val="424242"/>
                </a:solidFill>
                <a:latin typeface="Times New Roman"/>
                <a:cs typeface="Times New Roman"/>
              </a:rPr>
              <a:t>r</a:t>
            </a:r>
            <a:r>
              <a:rPr sz="815" spc="11" dirty="0">
                <a:solidFill>
                  <a:srgbClr val="424242"/>
                </a:solidFill>
                <a:latin typeface="Times New Roman"/>
                <a:cs typeface="Times New Roman"/>
              </a:rPr>
              <a:t>t</a:t>
            </a:r>
            <a:r>
              <a:rPr sz="815" dirty="0">
                <a:solidFill>
                  <a:srgbClr val="424242"/>
                </a:solidFill>
                <a:latin typeface="Times New Roman"/>
                <a:cs typeface="Times New Roman"/>
              </a:rPr>
              <a:t>h</a:t>
            </a:r>
            <a:r>
              <a:rPr sz="815" spc="-36" dirty="0">
                <a:solidFill>
                  <a:srgbClr val="424242"/>
                </a:solidFill>
                <a:latin typeface="Times New Roman"/>
                <a:cs typeface="Times New Roman"/>
              </a:rPr>
              <a:t> </a:t>
            </a:r>
            <a:r>
              <a:rPr sz="815" spc="-91" dirty="0">
                <a:solidFill>
                  <a:srgbClr val="424242"/>
                </a:solidFill>
                <a:latin typeface="Times New Roman"/>
                <a:cs typeface="Times New Roman"/>
              </a:rPr>
              <a:t>W</a:t>
            </a:r>
            <a:r>
              <a:rPr sz="815" spc="-17" dirty="0">
                <a:solidFill>
                  <a:srgbClr val="424242"/>
                </a:solidFill>
                <a:latin typeface="Times New Roman"/>
                <a:cs typeface="Times New Roman"/>
              </a:rPr>
              <a:t>e</a:t>
            </a:r>
            <a:r>
              <a:rPr sz="815" spc="8" dirty="0">
                <a:solidFill>
                  <a:srgbClr val="424242"/>
                </a:solidFill>
                <a:latin typeface="Times New Roman"/>
                <a:cs typeface="Times New Roman"/>
              </a:rPr>
              <a:t>s</a:t>
            </a:r>
            <a:r>
              <a:rPr sz="815" dirty="0">
                <a:solidFill>
                  <a:srgbClr val="424242"/>
                </a:solidFill>
                <a:latin typeface="Times New Roman"/>
                <a:cs typeface="Times New Roman"/>
              </a:rPr>
              <a:t>t</a:t>
            </a:r>
            <a:endParaRPr sz="815">
              <a:latin typeface="Times New Roman"/>
              <a:cs typeface="Times New Roman"/>
            </a:endParaRPr>
          </a:p>
        </p:txBody>
      </p:sp>
      <p:sp>
        <p:nvSpPr>
          <p:cNvPr id="109" name="object 109"/>
          <p:cNvSpPr txBox="1"/>
          <p:nvPr/>
        </p:nvSpPr>
        <p:spPr>
          <a:xfrm>
            <a:off x="3988945" y="6481598"/>
            <a:ext cx="489124" cy="126525"/>
          </a:xfrm>
          <a:prstGeom prst="rect">
            <a:avLst/>
          </a:prstGeom>
        </p:spPr>
        <p:txBody>
          <a:bodyPr wrap="square" lIns="0" tIns="0" rIns="0" bIns="0" rtlCol="0">
            <a:noAutofit/>
          </a:bodyPr>
          <a:lstStyle/>
          <a:p>
            <a:pPr marL="11502">
              <a:lnSpc>
                <a:spcPts val="915"/>
              </a:lnSpc>
              <a:spcBef>
                <a:spcPts val="45"/>
              </a:spcBef>
            </a:pPr>
            <a:r>
              <a:rPr sz="815" spc="-17" dirty="0">
                <a:solidFill>
                  <a:srgbClr val="424242"/>
                </a:solidFill>
                <a:latin typeface="Times New Roman"/>
                <a:cs typeface="Times New Roman"/>
              </a:rPr>
              <a:t>G</a:t>
            </a:r>
            <a:r>
              <a:rPr sz="815" spc="-4" dirty="0">
                <a:solidFill>
                  <a:srgbClr val="424242"/>
                </a:solidFill>
                <a:latin typeface="Times New Roman"/>
                <a:cs typeface="Times New Roman"/>
              </a:rPr>
              <a:t>au</a:t>
            </a:r>
            <a:r>
              <a:rPr sz="815" spc="8" dirty="0">
                <a:solidFill>
                  <a:srgbClr val="424242"/>
                </a:solidFill>
                <a:latin typeface="Times New Roman"/>
                <a:cs typeface="Times New Roman"/>
              </a:rPr>
              <a:t>t</a:t>
            </a:r>
            <a:r>
              <a:rPr sz="815" spc="-17" dirty="0">
                <a:solidFill>
                  <a:srgbClr val="424242"/>
                </a:solidFill>
                <a:latin typeface="Times New Roman"/>
                <a:cs typeface="Times New Roman"/>
              </a:rPr>
              <a:t>e</a:t>
            </a:r>
            <a:r>
              <a:rPr sz="815" spc="-8" dirty="0">
                <a:solidFill>
                  <a:srgbClr val="424242"/>
                </a:solidFill>
                <a:latin typeface="Times New Roman"/>
                <a:cs typeface="Times New Roman"/>
              </a:rPr>
              <a:t>n</a:t>
            </a:r>
            <a:r>
              <a:rPr sz="815" dirty="0">
                <a:solidFill>
                  <a:srgbClr val="424242"/>
                </a:solidFill>
                <a:latin typeface="Times New Roman"/>
                <a:cs typeface="Times New Roman"/>
              </a:rPr>
              <a:t>g</a:t>
            </a:r>
            <a:endParaRPr sz="815">
              <a:latin typeface="Times New Roman"/>
              <a:cs typeface="Times New Roman"/>
            </a:endParaRPr>
          </a:p>
        </p:txBody>
      </p:sp>
      <p:sp>
        <p:nvSpPr>
          <p:cNvPr id="108" name="object 108"/>
          <p:cNvSpPr txBox="1"/>
          <p:nvPr/>
        </p:nvSpPr>
        <p:spPr>
          <a:xfrm>
            <a:off x="4942200" y="6481598"/>
            <a:ext cx="508897" cy="126525"/>
          </a:xfrm>
          <a:prstGeom prst="rect">
            <a:avLst/>
          </a:prstGeom>
        </p:spPr>
        <p:txBody>
          <a:bodyPr wrap="square" lIns="0" tIns="0" rIns="0" bIns="0" rtlCol="0">
            <a:noAutofit/>
          </a:bodyPr>
          <a:lstStyle/>
          <a:p>
            <a:pPr marL="11502">
              <a:lnSpc>
                <a:spcPts val="915"/>
              </a:lnSpc>
              <a:spcBef>
                <a:spcPts val="45"/>
              </a:spcBef>
            </a:pPr>
            <a:r>
              <a:rPr sz="815" spc="-4" dirty="0">
                <a:solidFill>
                  <a:srgbClr val="424242"/>
                </a:solidFill>
                <a:latin typeface="Times New Roman"/>
                <a:cs typeface="Times New Roman"/>
              </a:rPr>
              <a:t>L</a:t>
            </a:r>
            <a:r>
              <a:rPr sz="815" spc="-13" dirty="0">
                <a:solidFill>
                  <a:srgbClr val="424242"/>
                </a:solidFill>
                <a:latin typeface="Times New Roman"/>
                <a:cs typeface="Times New Roman"/>
              </a:rPr>
              <a:t>i</a:t>
            </a:r>
            <a:r>
              <a:rPr sz="815" spc="17" dirty="0">
                <a:solidFill>
                  <a:srgbClr val="424242"/>
                </a:solidFill>
                <a:latin typeface="Times New Roman"/>
                <a:cs typeface="Times New Roman"/>
              </a:rPr>
              <a:t>m</a:t>
            </a:r>
            <a:r>
              <a:rPr sz="815" spc="-8" dirty="0">
                <a:solidFill>
                  <a:srgbClr val="424242"/>
                </a:solidFill>
                <a:latin typeface="Times New Roman"/>
                <a:cs typeface="Times New Roman"/>
              </a:rPr>
              <a:t>p</a:t>
            </a:r>
            <a:r>
              <a:rPr sz="815" spc="31" dirty="0">
                <a:solidFill>
                  <a:srgbClr val="424242"/>
                </a:solidFill>
                <a:latin typeface="Times New Roman"/>
                <a:cs typeface="Times New Roman"/>
              </a:rPr>
              <a:t>o</a:t>
            </a:r>
            <a:r>
              <a:rPr sz="815" spc="-8" dirty="0">
                <a:solidFill>
                  <a:srgbClr val="424242"/>
                </a:solidFill>
                <a:latin typeface="Times New Roman"/>
                <a:cs typeface="Times New Roman"/>
              </a:rPr>
              <a:t>p</a:t>
            </a:r>
            <a:r>
              <a:rPr sz="815" dirty="0">
                <a:solidFill>
                  <a:srgbClr val="424242"/>
                </a:solidFill>
                <a:latin typeface="Times New Roman"/>
                <a:cs typeface="Times New Roman"/>
              </a:rPr>
              <a:t>o</a:t>
            </a:r>
            <a:endParaRPr sz="815">
              <a:latin typeface="Times New Roman"/>
              <a:cs typeface="Times New Roman"/>
            </a:endParaRPr>
          </a:p>
        </p:txBody>
      </p:sp>
      <p:sp>
        <p:nvSpPr>
          <p:cNvPr id="107" name="object 107"/>
          <p:cNvSpPr txBox="1"/>
          <p:nvPr/>
        </p:nvSpPr>
        <p:spPr>
          <a:xfrm>
            <a:off x="5800562" y="6481598"/>
            <a:ext cx="729362" cy="126525"/>
          </a:xfrm>
          <a:prstGeom prst="rect">
            <a:avLst/>
          </a:prstGeom>
        </p:spPr>
        <p:txBody>
          <a:bodyPr wrap="square" lIns="0" tIns="0" rIns="0" bIns="0" rtlCol="0">
            <a:noAutofit/>
          </a:bodyPr>
          <a:lstStyle/>
          <a:p>
            <a:pPr marL="11502">
              <a:lnSpc>
                <a:spcPts val="915"/>
              </a:lnSpc>
              <a:spcBef>
                <a:spcPts val="45"/>
              </a:spcBef>
            </a:pPr>
            <a:r>
              <a:rPr sz="815" spc="-31" dirty="0">
                <a:solidFill>
                  <a:srgbClr val="424242"/>
                </a:solidFill>
                <a:latin typeface="Times New Roman"/>
                <a:cs typeface="Times New Roman"/>
              </a:rPr>
              <a:t>M</a:t>
            </a:r>
            <a:r>
              <a:rPr sz="815" spc="-8" dirty="0">
                <a:solidFill>
                  <a:srgbClr val="424242"/>
                </a:solidFill>
                <a:latin typeface="Times New Roman"/>
                <a:cs typeface="Times New Roman"/>
              </a:rPr>
              <a:t>p</a:t>
            </a:r>
            <a:r>
              <a:rPr sz="815" spc="-4" dirty="0">
                <a:solidFill>
                  <a:srgbClr val="424242"/>
                </a:solidFill>
                <a:latin typeface="Times New Roman"/>
                <a:cs typeface="Times New Roman"/>
              </a:rPr>
              <a:t>u</a:t>
            </a:r>
            <a:r>
              <a:rPr sz="815" spc="17" dirty="0">
                <a:solidFill>
                  <a:srgbClr val="424242"/>
                </a:solidFill>
                <a:latin typeface="Times New Roman"/>
                <a:cs typeface="Times New Roman"/>
              </a:rPr>
              <a:t>m</a:t>
            </a:r>
            <a:r>
              <a:rPr sz="815" spc="-4" dirty="0">
                <a:solidFill>
                  <a:srgbClr val="424242"/>
                </a:solidFill>
                <a:latin typeface="Times New Roman"/>
                <a:cs typeface="Times New Roman"/>
              </a:rPr>
              <a:t>a</a:t>
            </a:r>
            <a:r>
              <a:rPr sz="815" spc="-13" dirty="0">
                <a:solidFill>
                  <a:srgbClr val="424242"/>
                </a:solidFill>
                <a:latin typeface="Times New Roman"/>
                <a:cs typeface="Times New Roman"/>
              </a:rPr>
              <a:t>l</a:t>
            </a:r>
            <a:r>
              <a:rPr sz="815" spc="-4" dirty="0">
                <a:solidFill>
                  <a:srgbClr val="424242"/>
                </a:solidFill>
                <a:latin typeface="Times New Roman"/>
                <a:cs typeface="Times New Roman"/>
              </a:rPr>
              <a:t>a</a:t>
            </a:r>
            <a:r>
              <a:rPr sz="815" spc="-8" dirty="0">
                <a:solidFill>
                  <a:srgbClr val="424242"/>
                </a:solidFill>
                <a:latin typeface="Times New Roman"/>
                <a:cs typeface="Times New Roman"/>
              </a:rPr>
              <a:t>n</a:t>
            </a:r>
            <a:r>
              <a:rPr sz="815" spc="-13" dirty="0">
                <a:solidFill>
                  <a:srgbClr val="424242"/>
                </a:solidFill>
                <a:latin typeface="Times New Roman"/>
                <a:cs typeface="Times New Roman"/>
              </a:rPr>
              <a:t>g</a:t>
            </a:r>
            <a:r>
              <a:rPr sz="815" dirty="0">
                <a:solidFill>
                  <a:srgbClr val="424242"/>
                </a:solidFill>
                <a:latin typeface="Times New Roman"/>
                <a:cs typeface="Times New Roman"/>
              </a:rPr>
              <a:t>a</a:t>
            </a:r>
            <a:endParaRPr sz="815">
              <a:latin typeface="Times New Roman"/>
              <a:cs typeface="Times New Roman"/>
            </a:endParaRPr>
          </a:p>
        </p:txBody>
      </p:sp>
      <p:sp>
        <p:nvSpPr>
          <p:cNvPr id="106" name="object 106"/>
          <p:cNvSpPr txBox="1"/>
          <p:nvPr/>
        </p:nvSpPr>
        <p:spPr>
          <a:xfrm>
            <a:off x="6848711" y="6481598"/>
            <a:ext cx="566904" cy="126525"/>
          </a:xfrm>
          <a:prstGeom prst="rect">
            <a:avLst/>
          </a:prstGeom>
        </p:spPr>
        <p:txBody>
          <a:bodyPr wrap="square" lIns="0" tIns="0" rIns="0" bIns="0" rtlCol="0">
            <a:noAutofit/>
          </a:bodyPr>
          <a:lstStyle/>
          <a:p>
            <a:pPr marL="11502">
              <a:lnSpc>
                <a:spcPts val="915"/>
              </a:lnSpc>
              <a:spcBef>
                <a:spcPts val="45"/>
              </a:spcBef>
            </a:pPr>
            <a:r>
              <a:rPr sz="815" spc="34" dirty="0">
                <a:solidFill>
                  <a:srgbClr val="424242"/>
                </a:solidFill>
                <a:latin typeface="Times New Roman"/>
                <a:cs typeface="Times New Roman"/>
              </a:rPr>
              <a:t>F</a:t>
            </a:r>
            <a:r>
              <a:rPr sz="815" spc="16" dirty="0">
                <a:solidFill>
                  <a:srgbClr val="424242"/>
                </a:solidFill>
                <a:latin typeface="Times New Roman"/>
                <a:cs typeface="Times New Roman"/>
              </a:rPr>
              <a:t>r</a:t>
            </a:r>
            <a:r>
              <a:rPr sz="815" spc="-22" dirty="0">
                <a:solidFill>
                  <a:srgbClr val="424242"/>
                </a:solidFill>
                <a:latin typeface="Times New Roman"/>
                <a:cs typeface="Times New Roman"/>
              </a:rPr>
              <a:t>e</a:t>
            </a:r>
            <a:r>
              <a:rPr sz="815" dirty="0">
                <a:solidFill>
                  <a:srgbClr val="424242"/>
                </a:solidFill>
                <a:latin typeface="Times New Roman"/>
                <a:cs typeface="Times New Roman"/>
              </a:rPr>
              <a:t>e</a:t>
            </a:r>
            <a:r>
              <a:rPr sz="815" spc="-62" dirty="0">
                <a:solidFill>
                  <a:srgbClr val="424242"/>
                </a:solidFill>
                <a:latin typeface="Times New Roman"/>
                <a:cs typeface="Times New Roman"/>
              </a:rPr>
              <a:t> </a:t>
            </a:r>
            <a:r>
              <a:rPr sz="815" spc="-26" dirty="0">
                <a:solidFill>
                  <a:srgbClr val="424242"/>
                </a:solidFill>
                <a:latin typeface="Times New Roman"/>
                <a:cs typeface="Times New Roman"/>
              </a:rPr>
              <a:t>S</a:t>
            </a:r>
            <a:r>
              <a:rPr sz="815" spc="8" dirty="0">
                <a:solidFill>
                  <a:srgbClr val="424242"/>
                </a:solidFill>
                <a:latin typeface="Times New Roman"/>
                <a:cs typeface="Times New Roman"/>
              </a:rPr>
              <a:t>t</a:t>
            </a:r>
            <a:r>
              <a:rPr sz="815" spc="-4" dirty="0">
                <a:solidFill>
                  <a:srgbClr val="424242"/>
                </a:solidFill>
                <a:latin typeface="Times New Roman"/>
                <a:cs typeface="Times New Roman"/>
              </a:rPr>
              <a:t>a</a:t>
            </a:r>
            <a:r>
              <a:rPr sz="815" spc="8" dirty="0">
                <a:solidFill>
                  <a:srgbClr val="424242"/>
                </a:solidFill>
                <a:latin typeface="Times New Roman"/>
                <a:cs typeface="Times New Roman"/>
              </a:rPr>
              <a:t>t</a:t>
            </a:r>
            <a:r>
              <a:rPr sz="815" dirty="0">
                <a:solidFill>
                  <a:srgbClr val="424242"/>
                </a:solidFill>
                <a:latin typeface="Times New Roman"/>
                <a:cs typeface="Times New Roman"/>
              </a:rPr>
              <a:t>e</a:t>
            </a:r>
            <a:endParaRPr sz="815">
              <a:latin typeface="Times New Roman"/>
              <a:cs typeface="Times New Roman"/>
            </a:endParaRPr>
          </a:p>
        </p:txBody>
      </p:sp>
      <p:sp>
        <p:nvSpPr>
          <p:cNvPr id="105" name="object 105"/>
          <p:cNvSpPr txBox="1"/>
          <p:nvPr/>
        </p:nvSpPr>
        <p:spPr>
          <a:xfrm>
            <a:off x="7689820" y="6481598"/>
            <a:ext cx="817079" cy="126525"/>
          </a:xfrm>
          <a:prstGeom prst="rect">
            <a:avLst/>
          </a:prstGeom>
        </p:spPr>
        <p:txBody>
          <a:bodyPr wrap="square" lIns="0" tIns="0" rIns="0" bIns="0" rtlCol="0">
            <a:noAutofit/>
          </a:bodyPr>
          <a:lstStyle/>
          <a:p>
            <a:pPr marL="11502">
              <a:lnSpc>
                <a:spcPts val="915"/>
              </a:lnSpc>
              <a:spcBef>
                <a:spcPts val="45"/>
              </a:spcBef>
            </a:pPr>
            <a:r>
              <a:rPr sz="815" spc="23" dirty="0">
                <a:solidFill>
                  <a:srgbClr val="424242"/>
                </a:solidFill>
                <a:latin typeface="Times New Roman"/>
                <a:cs typeface="Times New Roman"/>
              </a:rPr>
              <a:t>N</a:t>
            </a:r>
            <a:r>
              <a:rPr sz="815" spc="40" dirty="0">
                <a:solidFill>
                  <a:srgbClr val="424242"/>
                </a:solidFill>
                <a:latin typeface="Times New Roman"/>
                <a:cs typeface="Times New Roman"/>
              </a:rPr>
              <a:t>o</a:t>
            </a:r>
            <a:r>
              <a:rPr sz="815" spc="16" dirty="0">
                <a:solidFill>
                  <a:srgbClr val="424242"/>
                </a:solidFill>
                <a:latin typeface="Times New Roman"/>
                <a:cs typeface="Times New Roman"/>
              </a:rPr>
              <a:t>r</a:t>
            </a:r>
            <a:r>
              <a:rPr sz="815" spc="11" dirty="0">
                <a:solidFill>
                  <a:srgbClr val="424242"/>
                </a:solidFill>
                <a:latin typeface="Times New Roman"/>
                <a:cs typeface="Times New Roman"/>
              </a:rPr>
              <a:t>t</a:t>
            </a:r>
            <a:r>
              <a:rPr sz="815" spc="-11" dirty="0">
                <a:solidFill>
                  <a:srgbClr val="424242"/>
                </a:solidFill>
                <a:latin typeface="Times New Roman"/>
                <a:cs typeface="Times New Roman"/>
              </a:rPr>
              <a:t>h</a:t>
            </a:r>
            <a:r>
              <a:rPr sz="815" spc="-23" dirty="0">
                <a:solidFill>
                  <a:srgbClr val="424242"/>
                </a:solidFill>
                <a:latin typeface="Times New Roman"/>
                <a:cs typeface="Times New Roman"/>
              </a:rPr>
              <a:t>e</a:t>
            </a:r>
            <a:r>
              <a:rPr sz="815" spc="16" dirty="0">
                <a:solidFill>
                  <a:srgbClr val="424242"/>
                </a:solidFill>
                <a:latin typeface="Times New Roman"/>
                <a:cs typeface="Times New Roman"/>
              </a:rPr>
              <a:t>r</a:t>
            </a:r>
            <a:r>
              <a:rPr sz="815" dirty="0">
                <a:solidFill>
                  <a:srgbClr val="424242"/>
                </a:solidFill>
                <a:latin typeface="Times New Roman"/>
                <a:cs typeface="Times New Roman"/>
              </a:rPr>
              <a:t>n</a:t>
            </a:r>
            <a:r>
              <a:rPr sz="815" spc="-41" dirty="0">
                <a:solidFill>
                  <a:srgbClr val="424242"/>
                </a:solidFill>
                <a:latin typeface="Times New Roman"/>
                <a:cs typeface="Times New Roman"/>
              </a:rPr>
              <a:t> </a:t>
            </a:r>
            <a:r>
              <a:rPr sz="815" spc="26" dirty="0">
                <a:solidFill>
                  <a:srgbClr val="424242"/>
                </a:solidFill>
                <a:latin typeface="Times New Roman"/>
                <a:cs typeface="Times New Roman"/>
              </a:rPr>
              <a:t>C</a:t>
            </a:r>
            <a:r>
              <a:rPr sz="815" spc="-4" dirty="0">
                <a:solidFill>
                  <a:srgbClr val="424242"/>
                </a:solidFill>
                <a:latin typeface="Times New Roman"/>
                <a:cs typeface="Times New Roman"/>
              </a:rPr>
              <a:t>a</a:t>
            </a:r>
            <a:r>
              <a:rPr sz="815" spc="-8" dirty="0">
                <a:solidFill>
                  <a:srgbClr val="424242"/>
                </a:solidFill>
                <a:latin typeface="Times New Roman"/>
                <a:cs typeface="Times New Roman"/>
              </a:rPr>
              <a:t>p</a:t>
            </a:r>
            <a:r>
              <a:rPr sz="815" dirty="0">
                <a:solidFill>
                  <a:srgbClr val="424242"/>
                </a:solidFill>
                <a:latin typeface="Times New Roman"/>
                <a:cs typeface="Times New Roman"/>
              </a:rPr>
              <a:t>e</a:t>
            </a:r>
            <a:endParaRPr sz="815">
              <a:latin typeface="Times New Roman"/>
              <a:cs typeface="Times New Roman"/>
            </a:endParaRPr>
          </a:p>
        </p:txBody>
      </p:sp>
      <p:sp>
        <p:nvSpPr>
          <p:cNvPr id="104" name="object 104"/>
          <p:cNvSpPr txBox="1"/>
          <p:nvPr/>
        </p:nvSpPr>
        <p:spPr>
          <a:xfrm>
            <a:off x="8651702" y="6481598"/>
            <a:ext cx="825533" cy="126525"/>
          </a:xfrm>
          <a:prstGeom prst="rect">
            <a:avLst/>
          </a:prstGeom>
        </p:spPr>
        <p:txBody>
          <a:bodyPr wrap="square" lIns="0" tIns="0" rIns="0" bIns="0" rtlCol="0">
            <a:noAutofit/>
          </a:bodyPr>
          <a:lstStyle/>
          <a:p>
            <a:pPr marL="11502">
              <a:lnSpc>
                <a:spcPts val="915"/>
              </a:lnSpc>
              <a:spcBef>
                <a:spcPts val="45"/>
              </a:spcBef>
            </a:pPr>
            <a:r>
              <a:rPr sz="815" spc="31" dirty="0">
                <a:solidFill>
                  <a:srgbClr val="424242"/>
                </a:solidFill>
                <a:latin typeface="Times New Roman"/>
                <a:cs typeface="Times New Roman"/>
              </a:rPr>
              <a:t>Kw</a:t>
            </a:r>
            <a:r>
              <a:rPr sz="815" spc="-4" dirty="0">
                <a:solidFill>
                  <a:srgbClr val="424242"/>
                </a:solidFill>
                <a:latin typeface="Times New Roman"/>
                <a:cs typeface="Times New Roman"/>
              </a:rPr>
              <a:t>a</a:t>
            </a:r>
            <a:r>
              <a:rPr sz="815" spc="13" dirty="0">
                <a:solidFill>
                  <a:srgbClr val="424242"/>
                </a:solidFill>
                <a:latin typeface="Times New Roman"/>
                <a:cs typeface="Times New Roman"/>
              </a:rPr>
              <a:t>Z</a:t>
            </a:r>
            <a:r>
              <a:rPr sz="815" spc="-4" dirty="0">
                <a:solidFill>
                  <a:srgbClr val="424242"/>
                </a:solidFill>
                <a:latin typeface="Times New Roman"/>
                <a:cs typeface="Times New Roman"/>
              </a:rPr>
              <a:t>u</a:t>
            </a:r>
            <a:r>
              <a:rPr sz="815" spc="-13" dirty="0">
                <a:solidFill>
                  <a:srgbClr val="424242"/>
                </a:solidFill>
                <a:latin typeface="Times New Roman"/>
                <a:cs typeface="Times New Roman"/>
              </a:rPr>
              <a:t>l</a:t>
            </a:r>
            <a:r>
              <a:rPr sz="815" spc="-4" dirty="0">
                <a:solidFill>
                  <a:srgbClr val="424242"/>
                </a:solidFill>
                <a:latin typeface="Times New Roman"/>
                <a:cs typeface="Times New Roman"/>
              </a:rPr>
              <a:t>u</a:t>
            </a:r>
            <a:r>
              <a:rPr sz="815" spc="26" dirty="0">
                <a:solidFill>
                  <a:srgbClr val="424242"/>
                </a:solidFill>
                <a:latin typeface="Times New Roman"/>
                <a:cs typeface="Times New Roman"/>
              </a:rPr>
              <a:t>-</a:t>
            </a:r>
            <a:r>
              <a:rPr sz="815" spc="17" dirty="0">
                <a:solidFill>
                  <a:srgbClr val="424242"/>
                </a:solidFill>
                <a:latin typeface="Times New Roman"/>
                <a:cs typeface="Times New Roman"/>
              </a:rPr>
              <a:t>N</a:t>
            </a:r>
            <a:r>
              <a:rPr sz="815" spc="-4" dirty="0">
                <a:solidFill>
                  <a:srgbClr val="424242"/>
                </a:solidFill>
                <a:latin typeface="Times New Roman"/>
                <a:cs typeface="Times New Roman"/>
              </a:rPr>
              <a:t>a</a:t>
            </a:r>
            <a:r>
              <a:rPr sz="815" spc="8" dirty="0">
                <a:solidFill>
                  <a:srgbClr val="424242"/>
                </a:solidFill>
                <a:latin typeface="Times New Roman"/>
                <a:cs typeface="Times New Roman"/>
              </a:rPr>
              <a:t>t</a:t>
            </a:r>
            <a:r>
              <a:rPr sz="815" spc="-4" dirty="0">
                <a:solidFill>
                  <a:srgbClr val="424242"/>
                </a:solidFill>
                <a:latin typeface="Times New Roman"/>
                <a:cs typeface="Times New Roman"/>
              </a:rPr>
              <a:t>a</a:t>
            </a:r>
            <a:r>
              <a:rPr sz="815" dirty="0">
                <a:solidFill>
                  <a:srgbClr val="424242"/>
                </a:solidFill>
                <a:latin typeface="Times New Roman"/>
                <a:cs typeface="Times New Roman"/>
              </a:rPr>
              <a:t>l</a:t>
            </a:r>
            <a:endParaRPr sz="815">
              <a:latin typeface="Times New Roman"/>
              <a:cs typeface="Times New Roman"/>
            </a:endParaRPr>
          </a:p>
        </p:txBody>
      </p:sp>
      <p:sp>
        <p:nvSpPr>
          <p:cNvPr id="103" name="object 103"/>
          <p:cNvSpPr txBox="1"/>
          <p:nvPr/>
        </p:nvSpPr>
        <p:spPr>
          <a:xfrm>
            <a:off x="9648092" y="6481598"/>
            <a:ext cx="1714261" cy="126525"/>
          </a:xfrm>
          <a:prstGeom prst="rect">
            <a:avLst/>
          </a:prstGeom>
        </p:spPr>
        <p:txBody>
          <a:bodyPr wrap="square" lIns="0" tIns="0" rIns="0" bIns="0" rtlCol="0">
            <a:noAutofit/>
          </a:bodyPr>
          <a:lstStyle/>
          <a:p>
            <a:pPr marL="11502">
              <a:lnSpc>
                <a:spcPts val="915"/>
              </a:lnSpc>
              <a:spcBef>
                <a:spcPts val="45"/>
              </a:spcBef>
            </a:pPr>
            <a:r>
              <a:rPr sz="815" spc="-114" dirty="0">
                <a:solidFill>
                  <a:srgbClr val="424242"/>
                </a:solidFill>
                <a:latin typeface="Times New Roman"/>
                <a:cs typeface="Times New Roman"/>
              </a:rPr>
              <a:t>W</a:t>
            </a:r>
            <a:r>
              <a:rPr sz="815" spc="-23" dirty="0">
                <a:solidFill>
                  <a:srgbClr val="424242"/>
                </a:solidFill>
                <a:latin typeface="Times New Roman"/>
                <a:cs typeface="Times New Roman"/>
              </a:rPr>
              <a:t>e</a:t>
            </a:r>
            <a:r>
              <a:rPr sz="815" spc="11" dirty="0">
                <a:solidFill>
                  <a:srgbClr val="424242"/>
                </a:solidFill>
                <a:latin typeface="Times New Roman"/>
                <a:cs typeface="Times New Roman"/>
              </a:rPr>
              <a:t>st</a:t>
            </a:r>
            <a:r>
              <a:rPr sz="815" spc="-23" dirty="0">
                <a:solidFill>
                  <a:srgbClr val="424242"/>
                </a:solidFill>
                <a:latin typeface="Times New Roman"/>
                <a:cs typeface="Times New Roman"/>
              </a:rPr>
              <a:t>e</a:t>
            </a:r>
            <a:r>
              <a:rPr sz="815" spc="16" dirty="0">
                <a:solidFill>
                  <a:srgbClr val="424242"/>
                </a:solidFill>
                <a:latin typeface="Times New Roman"/>
                <a:cs typeface="Times New Roman"/>
              </a:rPr>
              <a:t>r</a:t>
            </a:r>
            <a:r>
              <a:rPr sz="815" dirty="0">
                <a:solidFill>
                  <a:srgbClr val="424242"/>
                </a:solidFill>
                <a:latin typeface="Times New Roman"/>
                <a:cs typeface="Times New Roman"/>
              </a:rPr>
              <a:t>n </a:t>
            </a:r>
            <a:r>
              <a:rPr sz="815" spc="34" dirty="0">
                <a:solidFill>
                  <a:srgbClr val="424242"/>
                </a:solidFill>
                <a:latin typeface="Times New Roman"/>
                <a:cs typeface="Times New Roman"/>
              </a:rPr>
              <a:t>C</a:t>
            </a:r>
            <a:r>
              <a:rPr sz="815" spc="-5" dirty="0">
                <a:solidFill>
                  <a:srgbClr val="424242"/>
                </a:solidFill>
                <a:latin typeface="Times New Roman"/>
                <a:cs typeface="Times New Roman"/>
              </a:rPr>
              <a:t>a</a:t>
            </a:r>
            <a:r>
              <a:rPr sz="815" spc="-11" dirty="0">
                <a:solidFill>
                  <a:srgbClr val="424242"/>
                </a:solidFill>
                <a:latin typeface="Times New Roman"/>
                <a:cs typeface="Times New Roman"/>
              </a:rPr>
              <a:t>p</a:t>
            </a:r>
            <a:r>
              <a:rPr sz="815" dirty="0">
                <a:solidFill>
                  <a:srgbClr val="424242"/>
                </a:solidFill>
                <a:latin typeface="Times New Roman"/>
                <a:cs typeface="Times New Roman"/>
              </a:rPr>
              <a:t>e      </a:t>
            </a:r>
            <a:r>
              <a:rPr sz="815" spc="182" dirty="0">
                <a:solidFill>
                  <a:srgbClr val="424242"/>
                </a:solidFill>
                <a:latin typeface="Times New Roman"/>
                <a:cs typeface="Times New Roman"/>
              </a:rPr>
              <a:t> </a:t>
            </a:r>
            <a:r>
              <a:rPr sz="815" dirty="0">
                <a:solidFill>
                  <a:srgbClr val="424242"/>
                </a:solidFill>
                <a:latin typeface="Times New Roman"/>
                <a:cs typeface="Times New Roman"/>
              </a:rPr>
              <a:t>E</a:t>
            </a:r>
            <a:r>
              <a:rPr sz="815" spc="-5" dirty="0">
                <a:solidFill>
                  <a:srgbClr val="424242"/>
                </a:solidFill>
                <a:latin typeface="Times New Roman"/>
                <a:cs typeface="Times New Roman"/>
              </a:rPr>
              <a:t>a</a:t>
            </a:r>
            <a:r>
              <a:rPr sz="815" spc="11" dirty="0">
                <a:solidFill>
                  <a:srgbClr val="424242"/>
                </a:solidFill>
                <a:latin typeface="Times New Roman"/>
                <a:cs typeface="Times New Roman"/>
              </a:rPr>
              <a:t>st</a:t>
            </a:r>
            <a:r>
              <a:rPr sz="815" spc="-23" dirty="0">
                <a:solidFill>
                  <a:srgbClr val="424242"/>
                </a:solidFill>
                <a:latin typeface="Times New Roman"/>
                <a:cs typeface="Times New Roman"/>
              </a:rPr>
              <a:t>e</a:t>
            </a:r>
            <a:r>
              <a:rPr sz="815" spc="16" dirty="0">
                <a:solidFill>
                  <a:srgbClr val="424242"/>
                </a:solidFill>
                <a:latin typeface="Times New Roman"/>
                <a:cs typeface="Times New Roman"/>
              </a:rPr>
              <a:t>r</a:t>
            </a:r>
            <a:r>
              <a:rPr sz="815" dirty="0">
                <a:solidFill>
                  <a:srgbClr val="424242"/>
                </a:solidFill>
                <a:latin typeface="Times New Roman"/>
                <a:cs typeface="Times New Roman"/>
              </a:rPr>
              <a:t>n</a:t>
            </a:r>
            <a:r>
              <a:rPr sz="815" spc="-51" dirty="0">
                <a:solidFill>
                  <a:srgbClr val="424242"/>
                </a:solidFill>
                <a:latin typeface="Times New Roman"/>
                <a:cs typeface="Times New Roman"/>
              </a:rPr>
              <a:t> </a:t>
            </a:r>
            <a:r>
              <a:rPr sz="815" spc="26" dirty="0">
                <a:solidFill>
                  <a:srgbClr val="424242"/>
                </a:solidFill>
                <a:latin typeface="Times New Roman"/>
                <a:cs typeface="Times New Roman"/>
              </a:rPr>
              <a:t>C</a:t>
            </a:r>
            <a:r>
              <a:rPr sz="815" spc="-4" dirty="0">
                <a:solidFill>
                  <a:srgbClr val="424242"/>
                </a:solidFill>
                <a:latin typeface="Times New Roman"/>
                <a:cs typeface="Times New Roman"/>
              </a:rPr>
              <a:t>a</a:t>
            </a:r>
            <a:r>
              <a:rPr sz="815" spc="-8" dirty="0">
                <a:solidFill>
                  <a:srgbClr val="424242"/>
                </a:solidFill>
                <a:latin typeface="Times New Roman"/>
                <a:cs typeface="Times New Roman"/>
              </a:rPr>
              <a:t>p</a:t>
            </a:r>
            <a:r>
              <a:rPr sz="815" dirty="0">
                <a:solidFill>
                  <a:srgbClr val="424242"/>
                </a:solidFill>
                <a:latin typeface="Times New Roman"/>
                <a:cs typeface="Times New Roman"/>
              </a:rPr>
              <a:t>e</a:t>
            </a:r>
            <a:endParaRPr sz="815">
              <a:latin typeface="Times New Roman"/>
              <a:cs typeface="Times New Roman"/>
            </a:endParaRPr>
          </a:p>
        </p:txBody>
      </p:sp>
      <p:sp>
        <p:nvSpPr>
          <p:cNvPr id="102" name="object 102"/>
          <p:cNvSpPr txBox="1"/>
          <p:nvPr/>
        </p:nvSpPr>
        <p:spPr>
          <a:xfrm>
            <a:off x="3044316" y="6749992"/>
            <a:ext cx="1218291" cy="143778"/>
          </a:xfrm>
          <a:prstGeom prst="rect">
            <a:avLst/>
          </a:prstGeom>
        </p:spPr>
        <p:txBody>
          <a:bodyPr wrap="square" lIns="0" tIns="0" rIns="0" bIns="0" rtlCol="0">
            <a:noAutofit/>
          </a:bodyPr>
          <a:lstStyle/>
          <a:p>
            <a:pPr marL="11502">
              <a:lnSpc>
                <a:spcPts val="1051"/>
              </a:lnSpc>
              <a:spcBef>
                <a:spcPts val="52"/>
              </a:spcBef>
            </a:pPr>
            <a:r>
              <a:rPr sz="951" spc="39" dirty="0">
                <a:solidFill>
                  <a:srgbClr val="424242"/>
                </a:solidFill>
                <a:latin typeface="Times New Roman"/>
                <a:cs typeface="Times New Roman"/>
              </a:rPr>
              <a:t>D</a:t>
            </a:r>
            <a:r>
              <a:rPr sz="951" spc="-39" dirty="0">
                <a:solidFill>
                  <a:srgbClr val="424242"/>
                </a:solidFill>
                <a:latin typeface="Times New Roman"/>
                <a:cs typeface="Times New Roman"/>
              </a:rPr>
              <a:t>e</a:t>
            </a:r>
            <a:r>
              <a:rPr sz="951" spc="-22" dirty="0">
                <a:solidFill>
                  <a:srgbClr val="424242"/>
                </a:solidFill>
                <a:latin typeface="Times New Roman"/>
                <a:cs typeface="Times New Roman"/>
              </a:rPr>
              <a:t>a</a:t>
            </a:r>
            <a:r>
              <a:rPr sz="951" spc="28" dirty="0">
                <a:solidFill>
                  <a:srgbClr val="424242"/>
                </a:solidFill>
                <a:latin typeface="Times New Roman"/>
                <a:cs typeface="Times New Roman"/>
              </a:rPr>
              <a:t>t</a:t>
            </a:r>
            <a:r>
              <a:rPr sz="951" spc="-39" dirty="0">
                <a:solidFill>
                  <a:srgbClr val="424242"/>
                </a:solidFill>
                <a:latin typeface="Times New Roman"/>
                <a:cs typeface="Times New Roman"/>
              </a:rPr>
              <a:t>h</a:t>
            </a:r>
            <a:r>
              <a:rPr sz="951" dirty="0">
                <a:solidFill>
                  <a:srgbClr val="424242"/>
                </a:solidFill>
                <a:latin typeface="Times New Roman"/>
                <a:cs typeface="Times New Roman"/>
              </a:rPr>
              <a:t>s</a:t>
            </a:r>
            <a:r>
              <a:rPr sz="951" spc="100" dirty="0">
                <a:solidFill>
                  <a:srgbClr val="424242"/>
                </a:solidFill>
                <a:latin typeface="Times New Roman"/>
                <a:cs typeface="Times New Roman"/>
              </a:rPr>
              <a:t> </a:t>
            </a:r>
            <a:r>
              <a:rPr sz="951" spc="-39" dirty="0">
                <a:solidFill>
                  <a:srgbClr val="424242"/>
                </a:solidFill>
                <a:latin typeface="Times New Roman"/>
                <a:cs typeface="Times New Roman"/>
              </a:rPr>
              <a:t>b</a:t>
            </a:r>
            <a:r>
              <a:rPr sz="951" dirty="0">
                <a:solidFill>
                  <a:srgbClr val="424242"/>
                </a:solidFill>
                <a:latin typeface="Times New Roman"/>
                <a:cs typeface="Times New Roman"/>
              </a:rPr>
              <a:t>y</a:t>
            </a:r>
            <a:r>
              <a:rPr sz="951" spc="-21" dirty="0">
                <a:solidFill>
                  <a:srgbClr val="424242"/>
                </a:solidFill>
                <a:latin typeface="Times New Roman"/>
                <a:cs typeface="Times New Roman"/>
              </a:rPr>
              <a:t> </a:t>
            </a:r>
            <a:r>
              <a:rPr sz="951" spc="-31" dirty="0">
                <a:solidFill>
                  <a:srgbClr val="424242"/>
                </a:solidFill>
                <a:latin typeface="Times New Roman"/>
                <a:cs typeface="Times New Roman"/>
              </a:rPr>
              <a:t>p</a:t>
            </a:r>
            <a:r>
              <a:rPr sz="951" spc="26" dirty="0">
                <a:solidFill>
                  <a:srgbClr val="424242"/>
                </a:solidFill>
                <a:latin typeface="Times New Roman"/>
                <a:cs typeface="Times New Roman"/>
              </a:rPr>
              <a:t>r</a:t>
            </a:r>
            <a:r>
              <a:rPr sz="951" spc="13" dirty="0">
                <a:solidFill>
                  <a:srgbClr val="424242"/>
                </a:solidFill>
                <a:latin typeface="Times New Roman"/>
                <a:cs typeface="Times New Roman"/>
              </a:rPr>
              <a:t>o</a:t>
            </a:r>
            <a:r>
              <a:rPr sz="951" spc="26" dirty="0">
                <a:solidFill>
                  <a:srgbClr val="424242"/>
                </a:solidFill>
                <a:latin typeface="Times New Roman"/>
                <a:cs typeface="Times New Roman"/>
              </a:rPr>
              <a:t>v</a:t>
            </a:r>
            <a:r>
              <a:rPr sz="951" spc="17" dirty="0">
                <a:solidFill>
                  <a:srgbClr val="424242"/>
                </a:solidFill>
                <a:latin typeface="Times New Roman"/>
                <a:cs typeface="Times New Roman"/>
              </a:rPr>
              <a:t>i</a:t>
            </a:r>
            <a:r>
              <a:rPr sz="951" spc="-31" dirty="0">
                <a:solidFill>
                  <a:srgbClr val="424242"/>
                </a:solidFill>
                <a:latin typeface="Times New Roman"/>
                <a:cs typeface="Times New Roman"/>
              </a:rPr>
              <a:t>n</a:t>
            </a:r>
            <a:r>
              <a:rPr sz="951" spc="8" dirty="0">
                <a:solidFill>
                  <a:srgbClr val="424242"/>
                </a:solidFill>
                <a:latin typeface="Times New Roman"/>
                <a:cs typeface="Times New Roman"/>
              </a:rPr>
              <a:t>c</a:t>
            </a:r>
            <a:r>
              <a:rPr sz="951" dirty="0">
                <a:solidFill>
                  <a:srgbClr val="424242"/>
                </a:solidFill>
                <a:latin typeface="Times New Roman"/>
                <a:cs typeface="Times New Roman"/>
              </a:rPr>
              <a:t>e</a:t>
            </a:r>
            <a:endParaRPr sz="951">
              <a:latin typeface="Times New Roman"/>
              <a:cs typeface="Times New Roman"/>
            </a:endParaRPr>
          </a:p>
        </p:txBody>
      </p:sp>
      <p:sp>
        <p:nvSpPr>
          <p:cNvPr id="101" name="object 101"/>
          <p:cNvSpPr txBox="1"/>
          <p:nvPr/>
        </p:nvSpPr>
        <p:spPr>
          <a:xfrm>
            <a:off x="4700652" y="6749992"/>
            <a:ext cx="1132024" cy="143778"/>
          </a:xfrm>
          <a:prstGeom prst="rect">
            <a:avLst/>
          </a:prstGeom>
        </p:spPr>
        <p:txBody>
          <a:bodyPr wrap="square" lIns="0" tIns="0" rIns="0" bIns="0" rtlCol="0">
            <a:noAutofit/>
          </a:bodyPr>
          <a:lstStyle/>
          <a:p>
            <a:pPr marL="11502">
              <a:lnSpc>
                <a:spcPts val="1051"/>
              </a:lnSpc>
              <a:spcBef>
                <a:spcPts val="52"/>
              </a:spcBef>
            </a:pPr>
            <a:r>
              <a:rPr sz="951" spc="-5" dirty="0">
                <a:solidFill>
                  <a:srgbClr val="424242"/>
                </a:solidFill>
                <a:latin typeface="Times New Roman"/>
                <a:cs typeface="Times New Roman"/>
              </a:rPr>
              <a:t>C</a:t>
            </a:r>
            <a:r>
              <a:rPr sz="951" spc="-22" dirty="0">
                <a:solidFill>
                  <a:srgbClr val="424242"/>
                </a:solidFill>
                <a:latin typeface="Times New Roman"/>
                <a:cs typeface="Times New Roman"/>
              </a:rPr>
              <a:t>a</a:t>
            </a:r>
            <a:r>
              <a:rPr sz="951" spc="11" dirty="0">
                <a:solidFill>
                  <a:srgbClr val="424242"/>
                </a:solidFill>
                <a:latin typeface="Times New Roman"/>
                <a:cs typeface="Times New Roman"/>
              </a:rPr>
              <a:t>s</a:t>
            </a:r>
            <a:r>
              <a:rPr sz="951" spc="-38" dirty="0">
                <a:solidFill>
                  <a:srgbClr val="424242"/>
                </a:solidFill>
                <a:latin typeface="Times New Roman"/>
                <a:cs typeface="Times New Roman"/>
              </a:rPr>
              <a:t>e</a:t>
            </a:r>
            <a:r>
              <a:rPr sz="951" dirty="0">
                <a:solidFill>
                  <a:srgbClr val="424242"/>
                </a:solidFill>
                <a:latin typeface="Times New Roman"/>
                <a:cs typeface="Times New Roman"/>
              </a:rPr>
              <a:t>s</a:t>
            </a:r>
            <a:r>
              <a:rPr sz="951" spc="35" dirty="0">
                <a:solidFill>
                  <a:srgbClr val="424242"/>
                </a:solidFill>
                <a:latin typeface="Times New Roman"/>
                <a:cs typeface="Times New Roman"/>
              </a:rPr>
              <a:t> </a:t>
            </a:r>
            <a:r>
              <a:rPr sz="951" spc="-38" dirty="0">
                <a:solidFill>
                  <a:srgbClr val="424242"/>
                </a:solidFill>
                <a:latin typeface="Times New Roman"/>
                <a:cs typeface="Times New Roman"/>
              </a:rPr>
              <a:t>b</a:t>
            </a:r>
            <a:r>
              <a:rPr sz="951" dirty="0">
                <a:solidFill>
                  <a:srgbClr val="424242"/>
                </a:solidFill>
                <a:latin typeface="Times New Roman"/>
                <a:cs typeface="Times New Roman"/>
              </a:rPr>
              <a:t>y</a:t>
            </a:r>
            <a:r>
              <a:rPr sz="951" spc="13" dirty="0">
                <a:solidFill>
                  <a:srgbClr val="424242"/>
                </a:solidFill>
                <a:latin typeface="Times New Roman"/>
                <a:cs typeface="Times New Roman"/>
              </a:rPr>
              <a:t> </a:t>
            </a:r>
            <a:r>
              <a:rPr sz="951" spc="-31" dirty="0">
                <a:solidFill>
                  <a:srgbClr val="424242"/>
                </a:solidFill>
                <a:latin typeface="Times New Roman"/>
                <a:cs typeface="Times New Roman"/>
              </a:rPr>
              <a:t>p</a:t>
            </a:r>
            <a:r>
              <a:rPr sz="951" spc="26" dirty="0">
                <a:solidFill>
                  <a:srgbClr val="424242"/>
                </a:solidFill>
                <a:latin typeface="Times New Roman"/>
                <a:cs typeface="Times New Roman"/>
              </a:rPr>
              <a:t>r</a:t>
            </a:r>
            <a:r>
              <a:rPr sz="951" spc="13" dirty="0">
                <a:solidFill>
                  <a:srgbClr val="424242"/>
                </a:solidFill>
                <a:latin typeface="Times New Roman"/>
                <a:cs typeface="Times New Roman"/>
              </a:rPr>
              <a:t>o</a:t>
            </a:r>
            <a:r>
              <a:rPr sz="951" spc="26" dirty="0">
                <a:solidFill>
                  <a:srgbClr val="424242"/>
                </a:solidFill>
                <a:latin typeface="Times New Roman"/>
                <a:cs typeface="Times New Roman"/>
              </a:rPr>
              <a:t>v</a:t>
            </a:r>
            <a:r>
              <a:rPr sz="951" spc="17" dirty="0">
                <a:solidFill>
                  <a:srgbClr val="424242"/>
                </a:solidFill>
                <a:latin typeface="Times New Roman"/>
                <a:cs typeface="Times New Roman"/>
              </a:rPr>
              <a:t>i</a:t>
            </a:r>
            <a:r>
              <a:rPr sz="951" spc="-31" dirty="0">
                <a:solidFill>
                  <a:srgbClr val="424242"/>
                </a:solidFill>
                <a:latin typeface="Times New Roman"/>
                <a:cs typeface="Times New Roman"/>
              </a:rPr>
              <a:t>n</a:t>
            </a:r>
            <a:r>
              <a:rPr sz="951" spc="8" dirty="0">
                <a:solidFill>
                  <a:srgbClr val="424242"/>
                </a:solidFill>
                <a:latin typeface="Times New Roman"/>
                <a:cs typeface="Times New Roman"/>
              </a:rPr>
              <a:t>c</a:t>
            </a:r>
            <a:r>
              <a:rPr sz="951" dirty="0">
                <a:solidFill>
                  <a:srgbClr val="424242"/>
                </a:solidFill>
                <a:latin typeface="Times New Roman"/>
                <a:cs typeface="Times New Roman"/>
              </a:rPr>
              <a:t>e</a:t>
            </a:r>
            <a:endParaRPr sz="951">
              <a:latin typeface="Times New Roman"/>
              <a:cs typeface="Times New Roman"/>
            </a:endParaRPr>
          </a:p>
        </p:txBody>
      </p:sp>
      <p:sp>
        <p:nvSpPr>
          <p:cNvPr id="100" name="object 100"/>
          <p:cNvSpPr txBox="1"/>
          <p:nvPr/>
        </p:nvSpPr>
        <p:spPr>
          <a:xfrm>
            <a:off x="7521597" y="7359298"/>
            <a:ext cx="2204122" cy="333567"/>
          </a:xfrm>
          <a:prstGeom prst="rect">
            <a:avLst/>
          </a:prstGeom>
        </p:spPr>
        <p:txBody>
          <a:bodyPr wrap="square" lIns="0" tIns="0" rIns="0" bIns="0" rtlCol="0">
            <a:noAutofit/>
          </a:bodyPr>
          <a:lstStyle/>
          <a:p>
            <a:pPr marL="11502">
              <a:lnSpc>
                <a:spcPts val="2563"/>
              </a:lnSpc>
              <a:spcBef>
                <a:spcPts val="128"/>
              </a:spcBef>
            </a:pPr>
            <a:r>
              <a:rPr sz="2445" b="1" spc="-8" dirty="0">
                <a:solidFill>
                  <a:srgbClr val="FFFFFF"/>
                </a:solidFill>
                <a:latin typeface="Times New Roman"/>
                <a:cs typeface="Times New Roman"/>
              </a:rPr>
              <a:t>1</a:t>
            </a:r>
            <a:r>
              <a:rPr sz="2445" b="1" dirty="0">
                <a:solidFill>
                  <a:srgbClr val="FFFFFF"/>
                </a:solidFill>
                <a:latin typeface="Times New Roman"/>
                <a:cs typeface="Times New Roman"/>
              </a:rPr>
              <a:t>7</a:t>
            </a:r>
            <a:r>
              <a:rPr sz="2445" b="1" spc="45" dirty="0">
                <a:solidFill>
                  <a:srgbClr val="FFFFFF"/>
                </a:solidFill>
                <a:latin typeface="Times New Roman"/>
                <a:cs typeface="Times New Roman"/>
              </a:rPr>
              <a:t> </a:t>
            </a:r>
            <a:r>
              <a:rPr sz="2445" b="1" spc="-38" dirty="0">
                <a:solidFill>
                  <a:srgbClr val="FFFFFF"/>
                </a:solidFill>
                <a:latin typeface="Times New Roman"/>
                <a:cs typeface="Times New Roman"/>
              </a:rPr>
              <a:t>J</a:t>
            </a:r>
            <a:r>
              <a:rPr sz="2445" b="1" spc="22" dirty="0">
                <a:solidFill>
                  <a:srgbClr val="FFFFFF"/>
                </a:solidFill>
                <a:latin typeface="Times New Roman"/>
                <a:cs typeface="Times New Roman"/>
              </a:rPr>
              <a:t>u</a:t>
            </a:r>
            <a:r>
              <a:rPr sz="2445" b="1" spc="11" dirty="0">
                <a:solidFill>
                  <a:srgbClr val="FFFFFF"/>
                </a:solidFill>
                <a:latin typeface="Times New Roman"/>
                <a:cs typeface="Times New Roman"/>
              </a:rPr>
              <a:t>n</a:t>
            </a:r>
            <a:r>
              <a:rPr sz="2445" b="1" dirty="0">
                <a:solidFill>
                  <a:srgbClr val="FFFFFF"/>
                </a:solidFill>
                <a:latin typeface="Times New Roman"/>
                <a:cs typeface="Times New Roman"/>
              </a:rPr>
              <a:t>e</a:t>
            </a:r>
            <a:r>
              <a:rPr sz="2445" b="1" spc="-17" dirty="0">
                <a:solidFill>
                  <a:srgbClr val="FFFFFF"/>
                </a:solidFill>
                <a:latin typeface="Times New Roman"/>
                <a:cs typeface="Times New Roman"/>
              </a:rPr>
              <a:t> 2</a:t>
            </a:r>
            <a:r>
              <a:rPr sz="2445" b="1" spc="-31" dirty="0">
                <a:solidFill>
                  <a:srgbClr val="FFFFFF"/>
                </a:solidFill>
                <a:latin typeface="Times New Roman"/>
                <a:cs typeface="Times New Roman"/>
              </a:rPr>
              <a:t>0</a:t>
            </a:r>
            <a:r>
              <a:rPr sz="2445" b="1" spc="-17" dirty="0">
                <a:solidFill>
                  <a:srgbClr val="FFFFFF"/>
                </a:solidFill>
                <a:latin typeface="Times New Roman"/>
                <a:cs typeface="Times New Roman"/>
              </a:rPr>
              <a:t>2</a:t>
            </a:r>
            <a:r>
              <a:rPr sz="2445" b="1" spc="-31" dirty="0">
                <a:solidFill>
                  <a:srgbClr val="FFFFFF"/>
                </a:solidFill>
                <a:latin typeface="Times New Roman"/>
                <a:cs typeface="Times New Roman"/>
              </a:rPr>
              <a:t>0</a:t>
            </a:r>
            <a:r>
              <a:rPr sz="2445" b="1" dirty="0">
                <a:solidFill>
                  <a:srgbClr val="FFFFFF"/>
                </a:solidFill>
                <a:latin typeface="Times New Roman"/>
                <a:cs typeface="Times New Roman"/>
              </a:rPr>
              <a:t>,</a:t>
            </a:r>
            <a:endParaRPr sz="2445">
              <a:latin typeface="Times New Roman"/>
              <a:cs typeface="Times New Roman"/>
            </a:endParaRPr>
          </a:p>
        </p:txBody>
      </p:sp>
      <p:sp>
        <p:nvSpPr>
          <p:cNvPr id="99" name="object 99"/>
          <p:cNvSpPr txBox="1"/>
          <p:nvPr/>
        </p:nvSpPr>
        <p:spPr>
          <a:xfrm>
            <a:off x="9824939" y="7359298"/>
            <a:ext cx="1370467" cy="333567"/>
          </a:xfrm>
          <a:prstGeom prst="rect">
            <a:avLst/>
          </a:prstGeom>
        </p:spPr>
        <p:txBody>
          <a:bodyPr wrap="square" lIns="0" tIns="0" rIns="0" bIns="0" rtlCol="0">
            <a:noAutofit/>
          </a:bodyPr>
          <a:lstStyle/>
          <a:p>
            <a:pPr marL="11502">
              <a:lnSpc>
                <a:spcPts val="2563"/>
              </a:lnSpc>
              <a:spcBef>
                <a:spcPts val="128"/>
              </a:spcBef>
            </a:pPr>
            <a:r>
              <a:rPr sz="2445" spc="17" dirty="0">
                <a:latin typeface="Times New Roman"/>
                <a:cs typeface="Times New Roman"/>
              </a:rPr>
              <a:t>D</a:t>
            </a:r>
            <a:r>
              <a:rPr sz="2445" spc="-53" dirty="0">
                <a:latin typeface="Times New Roman"/>
                <a:cs typeface="Times New Roman"/>
              </a:rPr>
              <a:t>A</a:t>
            </a:r>
            <a:r>
              <a:rPr sz="2445" dirty="0">
                <a:latin typeface="Times New Roman"/>
                <a:cs typeface="Times New Roman"/>
              </a:rPr>
              <a:t>Y</a:t>
            </a:r>
            <a:r>
              <a:rPr sz="2445" spc="212" dirty="0">
                <a:latin typeface="Times New Roman"/>
                <a:cs typeface="Times New Roman"/>
              </a:rPr>
              <a:t> </a:t>
            </a:r>
            <a:r>
              <a:rPr sz="2445" dirty="0">
                <a:latin typeface="Times New Roman"/>
                <a:cs typeface="Times New Roman"/>
              </a:rPr>
              <a:t>1</a:t>
            </a:r>
            <a:r>
              <a:rPr sz="2445" spc="13" dirty="0">
                <a:latin typeface="Times New Roman"/>
                <a:cs typeface="Times New Roman"/>
              </a:rPr>
              <a:t>0</a:t>
            </a:r>
            <a:r>
              <a:rPr sz="2445" dirty="0">
                <a:latin typeface="Times New Roman"/>
                <a:cs typeface="Times New Roman"/>
              </a:rPr>
              <a:t>4</a:t>
            </a:r>
            <a:endParaRPr sz="2445">
              <a:latin typeface="Times New Roman"/>
              <a:cs typeface="Times New Roman"/>
            </a:endParaRPr>
          </a:p>
        </p:txBody>
      </p:sp>
      <p:sp>
        <p:nvSpPr>
          <p:cNvPr id="98" name="object 98"/>
          <p:cNvSpPr txBox="1"/>
          <p:nvPr/>
        </p:nvSpPr>
        <p:spPr>
          <a:xfrm>
            <a:off x="2397310" y="7415115"/>
            <a:ext cx="2366253" cy="143778"/>
          </a:xfrm>
          <a:prstGeom prst="rect">
            <a:avLst/>
          </a:prstGeom>
        </p:spPr>
        <p:txBody>
          <a:bodyPr wrap="square" lIns="0" tIns="0" rIns="0" bIns="0" rtlCol="0">
            <a:noAutofit/>
          </a:bodyPr>
          <a:lstStyle/>
          <a:p>
            <a:pPr marL="11502">
              <a:lnSpc>
                <a:spcPts val="1051"/>
              </a:lnSpc>
              <a:spcBef>
                <a:spcPts val="52"/>
              </a:spcBef>
            </a:pPr>
            <a:r>
              <a:rPr sz="951" u="sng" spc="-26" dirty="0">
                <a:solidFill>
                  <a:srgbClr val="0000ED"/>
                </a:solidFill>
                <a:latin typeface="Times New Roman"/>
                <a:cs typeface="Times New Roman"/>
                <a:hlinkClick r:id="rId3"/>
              </a:rPr>
              <a:t>M</a:t>
            </a:r>
            <a:r>
              <a:rPr sz="951" u="sng" spc="17" dirty="0">
                <a:solidFill>
                  <a:srgbClr val="0000ED"/>
                </a:solidFill>
                <a:latin typeface="Times New Roman"/>
                <a:cs typeface="Times New Roman"/>
                <a:hlinkClick r:id="rId3"/>
              </a:rPr>
              <a:t>i</a:t>
            </a:r>
            <a:r>
              <a:rPr sz="951" u="sng" spc="-31" dirty="0">
                <a:solidFill>
                  <a:srgbClr val="0000ED"/>
                </a:solidFill>
                <a:latin typeface="Times New Roman"/>
                <a:cs typeface="Times New Roman"/>
                <a:hlinkClick r:id="rId3"/>
              </a:rPr>
              <a:t>ne</a:t>
            </a:r>
            <a:r>
              <a:rPr sz="951" u="sng" spc="26" dirty="0">
                <a:solidFill>
                  <a:srgbClr val="0000ED"/>
                </a:solidFill>
                <a:latin typeface="Times New Roman"/>
                <a:cs typeface="Times New Roman"/>
                <a:hlinkClick r:id="rId3"/>
              </a:rPr>
              <a:t>r</a:t>
            </a:r>
            <a:r>
              <a:rPr sz="951" u="sng" spc="-17" dirty="0">
                <a:solidFill>
                  <a:srgbClr val="0000ED"/>
                </a:solidFill>
                <a:latin typeface="Times New Roman"/>
                <a:cs typeface="Times New Roman"/>
                <a:hlinkClick r:id="rId3"/>
              </a:rPr>
              <a:t>a</a:t>
            </a:r>
            <a:r>
              <a:rPr sz="951" u="sng" spc="17" dirty="0">
                <a:solidFill>
                  <a:srgbClr val="0000ED"/>
                </a:solidFill>
                <a:latin typeface="Times New Roman"/>
                <a:cs typeface="Times New Roman"/>
                <a:hlinkClick r:id="rId3"/>
              </a:rPr>
              <a:t>l</a:t>
            </a:r>
            <a:r>
              <a:rPr sz="951" u="sng" dirty="0">
                <a:solidFill>
                  <a:srgbClr val="0000ED"/>
                </a:solidFill>
                <a:latin typeface="Times New Roman"/>
                <a:cs typeface="Times New Roman"/>
                <a:hlinkClick r:id="rId3"/>
              </a:rPr>
              <a:t>s</a:t>
            </a:r>
            <a:r>
              <a:rPr sz="951" u="sng" spc="-275" dirty="0">
                <a:solidFill>
                  <a:srgbClr val="0000ED"/>
                </a:solidFill>
                <a:latin typeface="Times New Roman"/>
                <a:cs typeface="Times New Roman"/>
                <a:hlinkClick r:id="rId3"/>
              </a:rPr>
              <a:t> </a:t>
            </a:r>
            <a:r>
              <a:rPr sz="951" u="sng" spc="-4" dirty="0">
                <a:solidFill>
                  <a:srgbClr val="0000ED"/>
                </a:solidFill>
                <a:latin typeface="Times New Roman"/>
                <a:cs typeface="Times New Roman"/>
                <a:hlinkClick r:id="rId3"/>
              </a:rPr>
              <a:t>C</a:t>
            </a:r>
            <a:r>
              <a:rPr sz="951" u="sng" spc="13" dirty="0">
                <a:solidFill>
                  <a:srgbClr val="0000ED"/>
                </a:solidFill>
                <a:latin typeface="Times New Roman"/>
                <a:cs typeface="Times New Roman"/>
                <a:hlinkClick r:id="rId3"/>
              </a:rPr>
              <a:t>o</a:t>
            </a:r>
            <a:r>
              <a:rPr sz="951" u="sng" spc="-26" dirty="0">
                <a:solidFill>
                  <a:srgbClr val="0000ED"/>
                </a:solidFill>
                <a:latin typeface="Times New Roman"/>
                <a:cs typeface="Times New Roman"/>
                <a:hlinkClick r:id="rId3"/>
              </a:rPr>
              <a:t>u</a:t>
            </a:r>
            <a:r>
              <a:rPr sz="951" u="sng" spc="-31" dirty="0">
                <a:solidFill>
                  <a:srgbClr val="0000ED"/>
                </a:solidFill>
                <a:latin typeface="Times New Roman"/>
                <a:cs typeface="Times New Roman"/>
                <a:hlinkClick r:id="rId3"/>
              </a:rPr>
              <a:t>n</a:t>
            </a:r>
            <a:r>
              <a:rPr sz="951" u="sng" spc="8" dirty="0">
                <a:solidFill>
                  <a:srgbClr val="0000ED"/>
                </a:solidFill>
                <a:latin typeface="Times New Roman"/>
                <a:cs typeface="Times New Roman"/>
                <a:hlinkClick r:id="rId3"/>
              </a:rPr>
              <a:t>c</a:t>
            </a:r>
            <a:r>
              <a:rPr sz="951" u="sng" spc="17" dirty="0">
                <a:solidFill>
                  <a:srgbClr val="0000ED"/>
                </a:solidFill>
                <a:latin typeface="Times New Roman"/>
                <a:cs typeface="Times New Roman"/>
                <a:hlinkClick r:id="rId3"/>
              </a:rPr>
              <a:t>i</a:t>
            </a:r>
            <a:r>
              <a:rPr sz="951" u="sng" dirty="0">
                <a:solidFill>
                  <a:srgbClr val="0000ED"/>
                </a:solidFill>
                <a:latin typeface="Times New Roman"/>
                <a:cs typeface="Times New Roman"/>
                <a:hlinkClick r:id="rId3"/>
              </a:rPr>
              <a:t>l</a:t>
            </a:r>
            <a:r>
              <a:rPr sz="951" u="sng" spc="-272" dirty="0">
                <a:solidFill>
                  <a:srgbClr val="0000ED"/>
                </a:solidFill>
                <a:latin typeface="Times New Roman"/>
                <a:cs typeface="Times New Roman"/>
                <a:hlinkClick r:id="rId3"/>
              </a:rPr>
              <a:t> </a:t>
            </a:r>
            <a:r>
              <a:rPr sz="951" u="sng" spc="-31" dirty="0">
                <a:solidFill>
                  <a:srgbClr val="0000ED"/>
                </a:solidFill>
                <a:latin typeface="Times New Roman"/>
                <a:cs typeface="Times New Roman"/>
                <a:hlinkClick r:id="rId3"/>
              </a:rPr>
              <a:t>p</a:t>
            </a:r>
            <a:r>
              <a:rPr sz="951" u="sng" spc="13" dirty="0">
                <a:solidFill>
                  <a:srgbClr val="0000ED"/>
                </a:solidFill>
                <a:latin typeface="Times New Roman"/>
                <a:cs typeface="Times New Roman"/>
                <a:hlinkClick r:id="rId3"/>
              </a:rPr>
              <a:t>o</a:t>
            </a:r>
            <a:r>
              <a:rPr sz="951" u="sng" spc="8" dirty="0">
                <a:solidFill>
                  <a:srgbClr val="0000ED"/>
                </a:solidFill>
                <a:latin typeface="Times New Roman"/>
                <a:cs typeface="Times New Roman"/>
                <a:hlinkClick r:id="rId3"/>
              </a:rPr>
              <a:t>s</a:t>
            </a:r>
            <a:r>
              <a:rPr sz="951" u="sng" spc="17" dirty="0">
                <a:solidFill>
                  <a:srgbClr val="0000ED"/>
                </a:solidFill>
                <a:latin typeface="Times New Roman"/>
                <a:cs typeface="Times New Roman"/>
                <a:hlinkClick r:id="rId3"/>
              </a:rPr>
              <a:t>i</a:t>
            </a:r>
            <a:r>
              <a:rPr sz="951" u="sng" spc="23" dirty="0">
                <a:solidFill>
                  <a:srgbClr val="0000ED"/>
                </a:solidFill>
                <a:latin typeface="Times New Roman"/>
                <a:cs typeface="Times New Roman"/>
                <a:hlinkClick r:id="rId3"/>
              </a:rPr>
              <a:t>t</a:t>
            </a:r>
            <a:r>
              <a:rPr sz="951" u="sng" spc="17" dirty="0">
                <a:solidFill>
                  <a:srgbClr val="0000ED"/>
                </a:solidFill>
                <a:latin typeface="Times New Roman"/>
                <a:cs typeface="Times New Roman"/>
                <a:hlinkClick r:id="rId3"/>
              </a:rPr>
              <a:t>i</a:t>
            </a:r>
            <a:r>
              <a:rPr sz="951" u="sng" spc="13" dirty="0">
                <a:solidFill>
                  <a:srgbClr val="0000ED"/>
                </a:solidFill>
                <a:latin typeface="Times New Roman"/>
                <a:cs typeface="Times New Roman"/>
                <a:hlinkClick r:id="rId3"/>
              </a:rPr>
              <a:t>o</a:t>
            </a:r>
            <a:r>
              <a:rPr sz="951" u="sng" dirty="0">
                <a:solidFill>
                  <a:srgbClr val="0000ED"/>
                </a:solidFill>
                <a:latin typeface="Times New Roman"/>
                <a:cs typeface="Times New Roman"/>
                <a:hlinkClick r:id="rId3"/>
              </a:rPr>
              <a:t>n</a:t>
            </a:r>
            <a:r>
              <a:rPr sz="951" u="sng" spc="-321" dirty="0">
                <a:solidFill>
                  <a:srgbClr val="0000ED"/>
                </a:solidFill>
                <a:latin typeface="Times New Roman"/>
                <a:cs typeface="Times New Roman"/>
                <a:hlinkClick r:id="rId3"/>
              </a:rPr>
              <a:t> </a:t>
            </a:r>
            <a:r>
              <a:rPr sz="951" u="sng" spc="13" dirty="0">
                <a:solidFill>
                  <a:srgbClr val="0000ED"/>
                </a:solidFill>
                <a:latin typeface="Times New Roman"/>
                <a:cs typeface="Times New Roman"/>
                <a:hlinkClick r:id="rId3"/>
              </a:rPr>
              <a:t>o</a:t>
            </a:r>
            <a:r>
              <a:rPr sz="951" u="sng" dirty="0">
                <a:solidFill>
                  <a:srgbClr val="0000ED"/>
                </a:solidFill>
                <a:latin typeface="Times New Roman"/>
                <a:cs typeface="Times New Roman"/>
                <a:hlinkClick r:id="rId3"/>
              </a:rPr>
              <a:t>n</a:t>
            </a:r>
            <a:r>
              <a:rPr sz="951" u="sng" spc="-321" dirty="0">
                <a:solidFill>
                  <a:srgbClr val="0000ED"/>
                </a:solidFill>
                <a:latin typeface="Times New Roman"/>
                <a:cs typeface="Times New Roman"/>
                <a:hlinkClick r:id="rId3"/>
              </a:rPr>
              <a:t> </a:t>
            </a:r>
            <a:r>
              <a:rPr sz="951" u="sng" spc="-4" dirty="0">
                <a:solidFill>
                  <a:srgbClr val="0000ED"/>
                </a:solidFill>
                <a:latin typeface="Times New Roman"/>
                <a:cs typeface="Times New Roman"/>
                <a:hlinkClick r:id="rId3"/>
              </a:rPr>
              <a:t>C</a:t>
            </a:r>
            <a:r>
              <a:rPr sz="951" u="sng" spc="17" dirty="0">
                <a:solidFill>
                  <a:srgbClr val="0000ED"/>
                </a:solidFill>
                <a:latin typeface="Times New Roman"/>
                <a:cs typeface="Times New Roman"/>
                <a:hlinkClick r:id="rId3"/>
              </a:rPr>
              <a:t>O</a:t>
            </a:r>
            <a:r>
              <a:rPr sz="951" u="sng" spc="13" dirty="0">
                <a:solidFill>
                  <a:srgbClr val="0000ED"/>
                </a:solidFill>
                <a:latin typeface="Times New Roman"/>
                <a:cs typeface="Times New Roman"/>
                <a:hlinkClick r:id="rId3"/>
              </a:rPr>
              <a:t>V</a:t>
            </a:r>
            <a:r>
              <a:rPr sz="951" u="sng" spc="-13" dirty="0">
                <a:solidFill>
                  <a:srgbClr val="0000ED"/>
                </a:solidFill>
                <a:latin typeface="Times New Roman"/>
                <a:cs typeface="Times New Roman"/>
                <a:hlinkClick r:id="rId3"/>
              </a:rPr>
              <a:t>I</a:t>
            </a:r>
            <a:r>
              <a:rPr sz="951" u="sng" spc="31" dirty="0">
                <a:solidFill>
                  <a:srgbClr val="0000ED"/>
                </a:solidFill>
                <a:latin typeface="Times New Roman"/>
                <a:cs typeface="Times New Roman"/>
                <a:hlinkClick r:id="rId3"/>
              </a:rPr>
              <a:t>D</a:t>
            </a:r>
            <a:r>
              <a:rPr sz="951" u="sng" spc="-23" dirty="0">
                <a:solidFill>
                  <a:srgbClr val="0000ED"/>
                </a:solidFill>
                <a:latin typeface="Times New Roman"/>
                <a:cs typeface="Times New Roman"/>
                <a:hlinkClick r:id="rId3"/>
              </a:rPr>
              <a:t>-</a:t>
            </a:r>
            <a:r>
              <a:rPr sz="951" u="sng" spc="-4" dirty="0">
                <a:solidFill>
                  <a:srgbClr val="0000ED"/>
                </a:solidFill>
                <a:latin typeface="Times New Roman"/>
                <a:cs typeface="Times New Roman"/>
                <a:hlinkClick r:id="rId3"/>
              </a:rPr>
              <a:t>1</a:t>
            </a:r>
            <a:r>
              <a:rPr sz="951" u="sng" dirty="0">
                <a:solidFill>
                  <a:srgbClr val="0000ED"/>
                </a:solidFill>
                <a:latin typeface="Times New Roman"/>
                <a:cs typeface="Times New Roman"/>
                <a:hlinkClick r:id="rId3"/>
              </a:rPr>
              <a:t>9</a:t>
            </a:r>
            <a:endParaRPr sz="951">
              <a:latin typeface="Times New Roman"/>
              <a:cs typeface="Times New Roman"/>
            </a:endParaRPr>
          </a:p>
        </p:txBody>
      </p:sp>
      <p:sp>
        <p:nvSpPr>
          <p:cNvPr id="97" name="object 97"/>
          <p:cNvSpPr txBox="1"/>
          <p:nvPr/>
        </p:nvSpPr>
        <p:spPr>
          <a:xfrm rot="19800000">
            <a:off x="2129818" y="3874228"/>
            <a:ext cx="638862" cy="103521"/>
          </a:xfrm>
          <a:prstGeom prst="rect">
            <a:avLst/>
          </a:prstGeom>
        </p:spPr>
        <p:txBody>
          <a:bodyPr wrap="square" lIns="0" tIns="0" rIns="0" bIns="0" rtlCol="0">
            <a:noAutofit/>
          </a:bodyPr>
          <a:lstStyle/>
          <a:p>
            <a:pPr>
              <a:lnSpc>
                <a:spcPts val="815"/>
              </a:lnSpc>
              <a:spcBef>
                <a:spcPts val="41"/>
              </a:spcBef>
            </a:pPr>
            <a:r>
              <a:rPr sz="815" spc="-36" dirty="0">
                <a:latin typeface="Times New Roman"/>
                <a:cs typeface="Times New Roman"/>
              </a:rPr>
              <a:t>M</a:t>
            </a:r>
            <a:r>
              <a:rPr sz="815" spc="-5" dirty="0">
                <a:latin typeface="Times New Roman"/>
                <a:cs typeface="Times New Roman"/>
              </a:rPr>
              <a:t>a</a:t>
            </a:r>
            <a:r>
              <a:rPr sz="815" dirty="0">
                <a:latin typeface="Times New Roman"/>
                <a:cs typeface="Times New Roman"/>
              </a:rPr>
              <a:t>r</a:t>
            </a:r>
            <a:r>
              <a:rPr sz="815" spc="-5" dirty="0">
                <a:latin typeface="Times New Roman"/>
                <a:cs typeface="Times New Roman"/>
              </a:rPr>
              <a:t> </a:t>
            </a:r>
            <a:r>
              <a:rPr sz="815" spc="4" dirty="0">
                <a:latin typeface="Times New Roman"/>
                <a:cs typeface="Times New Roman"/>
              </a:rPr>
              <a:t>4</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6" name="object 96"/>
          <p:cNvSpPr txBox="1"/>
          <p:nvPr/>
        </p:nvSpPr>
        <p:spPr>
          <a:xfrm rot="19800000">
            <a:off x="2392711" y="3889325"/>
            <a:ext cx="698520" cy="103521"/>
          </a:xfrm>
          <a:prstGeom prst="rect">
            <a:avLst/>
          </a:prstGeom>
        </p:spPr>
        <p:txBody>
          <a:bodyPr wrap="square" lIns="0" tIns="0" rIns="0" bIns="0" rtlCol="0">
            <a:noAutofit/>
          </a:bodyPr>
          <a:lstStyle/>
          <a:p>
            <a:pPr>
              <a:lnSpc>
                <a:spcPts val="815"/>
              </a:lnSpc>
              <a:spcBef>
                <a:spcPts val="41"/>
              </a:spcBef>
            </a:pPr>
            <a:r>
              <a:rPr sz="815" spc="-36" dirty="0">
                <a:latin typeface="Times New Roman"/>
                <a:cs typeface="Times New Roman"/>
              </a:rPr>
              <a:t>M</a:t>
            </a:r>
            <a:r>
              <a:rPr sz="815" spc="-5" dirty="0">
                <a:latin typeface="Times New Roman"/>
                <a:cs typeface="Times New Roman"/>
              </a:rPr>
              <a:t>a</a:t>
            </a:r>
            <a:r>
              <a:rPr sz="815" dirty="0">
                <a:latin typeface="Times New Roman"/>
                <a:cs typeface="Times New Roman"/>
              </a:rPr>
              <a:t>r</a:t>
            </a:r>
            <a:r>
              <a:rPr sz="815" spc="-5" dirty="0">
                <a:latin typeface="Times New Roman"/>
                <a:cs typeface="Times New Roman"/>
              </a:rPr>
              <a:t> </a:t>
            </a:r>
            <a:r>
              <a:rPr sz="815" spc="13" dirty="0">
                <a:latin typeface="Times New Roman"/>
                <a:cs typeface="Times New Roman"/>
              </a:rPr>
              <a:t>2</a:t>
            </a:r>
            <a:r>
              <a:rPr sz="815" spc="23" dirty="0">
                <a:latin typeface="Times New Roman"/>
                <a:cs typeface="Times New Roman"/>
              </a:rPr>
              <a:t>8</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5" name="object 95"/>
          <p:cNvSpPr txBox="1"/>
          <p:nvPr/>
        </p:nvSpPr>
        <p:spPr>
          <a:xfrm rot="19800000">
            <a:off x="2751571" y="3878541"/>
            <a:ext cx="655894" cy="103521"/>
          </a:xfrm>
          <a:prstGeom prst="rect">
            <a:avLst/>
          </a:prstGeom>
        </p:spPr>
        <p:txBody>
          <a:bodyPr wrap="square" lIns="0" tIns="0" rIns="0" bIns="0" rtlCol="0">
            <a:noAutofit/>
          </a:bodyPr>
          <a:lstStyle/>
          <a:p>
            <a:pPr>
              <a:lnSpc>
                <a:spcPts val="815"/>
              </a:lnSpc>
              <a:spcBef>
                <a:spcPts val="41"/>
              </a:spcBef>
            </a:pPr>
            <a:r>
              <a:rPr sz="815" spc="31" dirty="0">
                <a:latin typeface="Times New Roman"/>
                <a:cs typeface="Times New Roman"/>
              </a:rPr>
              <a:t>A</a:t>
            </a:r>
            <a:r>
              <a:rPr sz="815" spc="-10" dirty="0">
                <a:latin typeface="Times New Roman"/>
                <a:cs typeface="Times New Roman"/>
              </a:rPr>
              <a:t>p</a:t>
            </a:r>
            <a:r>
              <a:rPr sz="815" dirty="0">
                <a:latin typeface="Times New Roman"/>
                <a:cs typeface="Times New Roman"/>
              </a:rPr>
              <a:t>r</a:t>
            </a:r>
            <a:r>
              <a:rPr sz="815" spc="-4" dirty="0">
                <a:latin typeface="Times New Roman"/>
                <a:cs typeface="Times New Roman"/>
              </a:rPr>
              <a:t> </a:t>
            </a:r>
            <a:r>
              <a:rPr sz="815" spc="-23" dirty="0">
                <a:latin typeface="Times New Roman"/>
                <a:cs typeface="Times New Roman"/>
              </a:rPr>
              <a:t>1</a:t>
            </a:r>
            <a:r>
              <a:rPr sz="815" spc="13" dirty="0">
                <a:latin typeface="Times New Roman"/>
                <a:cs typeface="Times New Roman"/>
              </a:rPr>
              <a:t>3</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4" name="object 94"/>
          <p:cNvSpPr txBox="1"/>
          <p:nvPr/>
        </p:nvSpPr>
        <p:spPr>
          <a:xfrm rot="19800000">
            <a:off x="3038452" y="3887168"/>
            <a:ext cx="689989" cy="103521"/>
          </a:xfrm>
          <a:prstGeom prst="rect">
            <a:avLst/>
          </a:prstGeom>
        </p:spPr>
        <p:txBody>
          <a:bodyPr wrap="square" lIns="0" tIns="0" rIns="0" bIns="0" rtlCol="0">
            <a:noAutofit/>
          </a:bodyPr>
          <a:lstStyle/>
          <a:p>
            <a:pPr>
              <a:lnSpc>
                <a:spcPts val="815"/>
              </a:lnSpc>
              <a:spcBef>
                <a:spcPts val="41"/>
              </a:spcBef>
            </a:pPr>
            <a:r>
              <a:rPr sz="815" spc="31" dirty="0">
                <a:latin typeface="Times New Roman"/>
                <a:cs typeface="Times New Roman"/>
              </a:rPr>
              <a:t>A</a:t>
            </a:r>
            <a:r>
              <a:rPr sz="815" spc="-10" dirty="0">
                <a:latin typeface="Times New Roman"/>
                <a:cs typeface="Times New Roman"/>
              </a:rPr>
              <a:t>p</a:t>
            </a:r>
            <a:r>
              <a:rPr sz="815" dirty="0">
                <a:latin typeface="Times New Roman"/>
                <a:cs typeface="Times New Roman"/>
              </a:rPr>
              <a:t>r</a:t>
            </a:r>
            <a:r>
              <a:rPr sz="815" spc="-4" dirty="0">
                <a:latin typeface="Times New Roman"/>
                <a:cs typeface="Times New Roman"/>
              </a:rPr>
              <a:t> </a:t>
            </a:r>
            <a:r>
              <a:rPr sz="815" spc="13" dirty="0">
                <a:latin typeface="Times New Roman"/>
                <a:cs typeface="Times New Roman"/>
              </a:rPr>
              <a:t>3</a:t>
            </a:r>
            <a:r>
              <a:rPr sz="815" spc="4" dirty="0">
                <a:latin typeface="Times New Roman"/>
                <a:cs typeface="Times New Roman"/>
              </a:rPr>
              <a:t>0</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3" name="object 93"/>
          <p:cNvSpPr txBox="1"/>
          <p:nvPr/>
        </p:nvSpPr>
        <p:spPr>
          <a:xfrm rot="19800000">
            <a:off x="3389311" y="3878542"/>
            <a:ext cx="655894"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23" dirty="0">
                <a:latin typeface="Times New Roman"/>
                <a:cs typeface="Times New Roman"/>
              </a:rPr>
              <a:t>8</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2" name="object 92"/>
          <p:cNvSpPr txBox="1"/>
          <p:nvPr/>
        </p:nvSpPr>
        <p:spPr>
          <a:xfrm rot="19800000">
            <a:off x="3684191" y="3885011"/>
            <a:ext cx="681461"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23" dirty="0">
                <a:latin typeface="Times New Roman"/>
                <a:cs typeface="Times New Roman"/>
              </a:rPr>
              <a:t>1</a:t>
            </a:r>
            <a:r>
              <a:rPr sz="815" spc="13" dirty="0">
                <a:latin typeface="Times New Roman"/>
                <a:cs typeface="Times New Roman"/>
              </a:rPr>
              <a:t>3</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1" name="object 91"/>
          <p:cNvSpPr txBox="1"/>
          <p:nvPr/>
        </p:nvSpPr>
        <p:spPr>
          <a:xfrm rot="19800000">
            <a:off x="3995061" y="3887168"/>
            <a:ext cx="689989"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23" dirty="0">
                <a:latin typeface="Times New Roman"/>
                <a:cs typeface="Times New Roman"/>
              </a:rPr>
              <a:t>1</a:t>
            </a:r>
            <a:r>
              <a:rPr sz="815" spc="23" dirty="0">
                <a:latin typeface="Times New Roman"/>
                <a:cs typeface="Times New Roman"/>
              </a:rPr>
              <a:t>8</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90" name="object 90"/>
          <p:cNvSpPr txBox="1"/>
          <p:nvPr/>
        </p:nvSpPr>
        <p:spPr>
          <a:xfrm rot="19800000">
            <a:off x="4297929" y="3891481"/>
            <a:ext cx="707053"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13" dirty="0">
                <a:latin typeface="Times New Roman"/>
                <a:cs typeface="Times New Roman"/>
              </a:rPr>
              <a:t>22</a:t>
            </a:r>
            <a:r>
              <a:rPr sz="815" dirty="0">
                <a:latin typeface="Times New Roman"/>
                <a:cs typeface="Times New Roman"/>
              </a:rPr>
              <a:t>,</a:t>
            </a:r>
            <a:r>
              <a:rPr sz="815" spc="104"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9" name="object 89"/>
          <p:cNvSpPr txBox="1"/>
          <p:nvPr/>
        </p:nvSpPr>
        <p:spPr>
          <a:xfrm rot="19800000">
            <a:off x="4616799" y="3891481"/>
            <a:ext cx="707053"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13" dirty="0">
                <a:latin typeface="Times New Roman"/>
                <a:cs typeface="Times New Roman"/>
              </a:rPr>
              <a:t>2</a:t>
            </a:r>
            <a:r>
              <a:rPr sz="815" spc="-23" dirty="0">
                <a:latin typeface="Times New Roman"/>
                <a:cs typeface="Times New Roman"/>
              </a:rPr>
              <a:t>6</a:t>
            </a:r>
            <a:r>
              <a:rPr sz="815" dirty="0">
                <a:latin typeface="Times New Roman"/>
                <a:cs typeface="Times New Roman"/>
              </a:rPr>
              <a:t>,</a:t>
            </a:r>
            <a:r>
              <a:rPr sz="815" spc="137"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8" name="object 88"/>
          <p:cNvSpPr txBox="1"/>
          <p:nvPr/>
        </p:nvSpPr>
        <p:spPr>
          <a:xfrm rot="19800000">
            <a:off x="4927667" y="3893639"/>
            <a:ext cx="715587" cy="103521"/>
          </a:xfrm>
          <a:prstGeom prst="rect">
            <a:avLst/>
          </a:prstGeom>
        </p:spPr>
        <p:txBody>
          <a:bodyPr wrap="square" lIns="0" tIns="0" rIns="0" bIns="0" rtlCol="0">
            <a:noAutofit/>
          </a:bodyPr>
          <a:lstStyle/>
          <a:p>
            <a:pPr>
              <a:lnSpc>
                <a:spcPts val="815"/>
              </a:lnSpc>
              <a:spcBef>
                <a:spcPts val="41"/>
              </a:spcBef>
            </a:pPr>
            <a:r>
              <a:rPr sz="815" spc="-35" dirty="0">
                <a:latin typeface="Times New Roman"/>
                <a:cs typeface="Times New Roman"/>
              </a:rPr>
              <a:t>M</a:t>
            </a:r>
            <a:r>
              <a:rPr sz="815" spc="-5" dirty="0">
                <a:latin typeface="Times New Roman"/>
                <a:cs typeface="Times New Roman"/>
              </a:rPr>
              <a:t>a</a:t>
            </a:r>
            <a:r>
              <a:rPr sz="815" dirty="0">
                <a:latin typeface="Times New Roman"/>
                <a:cs typeface="Times New Roman"/>
              </a:rPr>
              <a:t>y</a:t>
            </a:r>
            <a:r>
              <a:rPr sz="815" spc="18" dirty="0">
                <a:latin typeface="Times New Roman"/>
                <a:cs typeface="Times New Roman"/>
              </a:rPr>
              <a:t> </a:t>
            </a:r>
            <a:r>
              <a:rPr sz="815" spc="13" dirty="0">
                <a:latin typeface="Times New Roman"/>
                <a:cs typeface="Times New Roman"/>
              </a:rPr>
              <a:t>3</a:t>
            </a:r>
            <a:r>
              <a:rPr sz="815" spc="4" dirty="0">
                <a:latin typeface="Times New Roman"/>
                <a:cs typeface="Times New Roman"/>
              </a:rPr>
              <a:t>0</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7" name="object 87"/>
          <p:cNvSpPr txBox="1"/>
          <p:nvPr/>
        </p:nvSpPr>
        <p:spPr>
          <a:xfrm rot="19800000">
            <a:off x="5334499" y="3869915"/>
            <a:ext cx="621843" cy="103521"/>
          </a:xfrm>
          <a:prstGeom prst="rect">
            <a:avLst/>
          </a:prstGeom>
        </p:spPr>
        <p:txBody>
          <a:bodyPr wrap="square" lIns="0" tIns="0" rIns="0" bIns="0" rtlCol="0">
            <a:noAutofit/>
          </a:bodyPr>
          <a:lstStyle/>
          <a:p>
            <a:pPr>
              <a:lnSpc>
                <a:spcPts val="815"/>
              </a:lnSpc>
              <a:spcBef>
                <a:spcPts val="41"/>
              </a:spcBef>
            </a:pPr>
            <a:r>
              <a:rPr sz="815" dirty="0">
                <a:latin typeface="Times New Roman"/>
                <a:cs typeface="Times New Roman"/>
              </a:rPr>
              <a:t>J</a:t>
            </a:r>
            <a:r>
              <a:rPr sz="815" spc="-5" dirty="0">
                <a:latin typeface="Times New Roman"/>
                <a:cs typeface="Times New Roman"/>
              </a:rPr>
              <a:t>u</a:t>
            </a:r>
            <a:r>
              <a:rPr sz="815" dirty="0">
                <a:latin typeface="Times New Roman"/>
                <a:cs typeface="Times New Roman"/>
              </a:rPr>
              <a:t>n</a:t>
            </a:r>
            <a:r>
              <a:rPr sz="815" spc="-64" dirty="0">
                <a:latin typeface="Times New Roman"/>
                <a:cs typeface="Times New Roman"/>
              </a:rPr>
              <a:t> </a:t>
            </a:r>
            <a:r>
              <a:rPr sz="815" spc="13" dirty="0">
                <a:latin typeface="Times New Roman"/>
                <a:cs typeface="Times New Roman"/>
              </a:rPr>
              <a:t>3</a:t>
            </a:r>
            <a:r>
              <a:rPr sz="815" dirty="0">
                <a:latin typeface="Times New Roman"/>
                <a:cs typeface="Times New Roman"/>
              </a:rPr>
              <a:t>,</a:t>
            </a:r>
            <a:r>
              <a:rPr sz="815" spc="47"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6" name="object 86"/>
          <p:cNvSpPr txBox="1"/>
          <p:nvPr/>
        </p:nvSpPr>
        <p:spPr>
          <a:xfrm rot="19800000">
            <a:off x="5661357" y="3867758"/>
            <a:ext cx="613339" cy="103521"/>
          </a:xfrm>
          <a:prstGeom prst="rect">
            <a:avLst/>
          </a:prstGeom>
        </p:spPr>
        <p:txBody>
          <a:bodyPr wrap="square" lIns="0" tIns="0" rIns="0" bIns="0" rtlCol="0">
            <a:noAutofit/>
          </a:bodyPr>
          <a:lstStyle/>
          <a:p>
            <a:pPr>
              <a:lnSpc>
                <a:spcPts val="815"/>
              </a:lnSpc>
              <a:spcBef>
                <a:spcPts val="41"/>
              </a:spcBef>
            </a:pPr>
            <a:r>
              <a:rPr sz="815" dirty="0">
                <a:latin typeface="Times New Roman"/>
                <a:cs typeface="Times New Roman"/>
              </a:rPr>
              <a:t>J</a:t>
            </a:r>
            <a:r>
              <a:rPr sz="815" spc="-5" dirty="0">
                <a:latin typeface="Times New Roman"/>
                <a:cs typeface="Times New Roman"/>
              </a:rPr>
              <a:t>u</a:t>
            </a:r>
            <a:r>
              <a:rPr sz="815" dirty="0">
                <a:latin typeface="Times New Roman"/>
                <a:cs typeface="Times New Roman"/>
              </a:rPr>
              <a:t>n</a:t>
            </a:r>
            <a:r>
              <a:rPr sz="815" spc="-64" dirty="0">
                <a:latin typeface="Times New Roman"/>
                <a:cs typeface="Times New Roman"/>
              </a:rPr>
              <a:t> </a:t>
            </a:r>
            <a:r>
              <a:rPr sz="815" spc="-72" dirty="0">
                <a:latin typeface="Times New Roman"/>
                <a:cs typeface="Times New Roman"/>
              </a:rPr>
              <a:t>7</a:t>
            </a:r>
            <a:r>
              <a:rPr sz="815" dirty="0">
                <a:latin typeface="Times New Roman"/>
                <a:cs typeface="Times New Roman"/>
              </a:rPr>
              <a:t>,</a:t>
            </a:r>
            <a:r>
              <a:rPr sz="815" spc="68"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5" name="object 85"/>
          <p:cNvSpPr txBox="1"/>
          <p:nvPr/>
        </p:nvSpPr>
        <p:spPr>
          <a:xfrm rot="19800000">
            <a:off x="5964250" y="3872071"/>
            <a:ext cx="630351" cy="103521"/>
          </a:xfrm>
          <a:prstGeom prst="rect">
            <a:avLst/>
          </a:prstGeom>
        </p:spPr>
        <p:txBody>
          <a:bodyPr wrap="square" lIns="0" tIns="0" rIns="0" bIns="0" rtlCol="0">
            <a:noAutofit/>
          </a:bodyPr>
          <a:lstStyle/>
          <a:p>
            <a:pPr>
              <a:lnSpc>
                <a:spcPts val="815"/>
              </a:lnSpc>
              <a:spcBef>
                <a:spcPts val="41"/>
              </a:spcBef>
            </a:pPr>
            <a:r>
              <a:rPr sz="815" dirty="0">
                <a:latin typeface="Times New Roman"/>
                <a:cs typeface="Times New Roman"/>
              </a:rPr>
              <a:t>J</a:t>
            </a:r>
            <a:r>
              <a:rPr sz="815" spc="-5" dirty="0">
                <a:latin typeface="Times New Roman"/>
                <a:cs typeface="Times New Roman"/>
              </a:rPr>
              <a:t>u</a:t>
            </a:r>
            <a:r>
              <a:rPr sz="815" dirty="0">
                <a:latin typeface="Times New Roman"/>
                <a:cs typeface="Times New Roman"/>
              </a:rPr>
              <a:t>n</a:t>
            </a:r>
            <a:r>
              <a:rPr sz="815" spc="-64" dirty="0">
                <a:latin typeface="Times New Roman"/>
                <a:cs typeface="Times New Roman"/>
              </a:rPr>
              <a:t> </a:t>
            </a:r>
            <a:r>
              <a:rPr sz="815" spc="-16" dirty="0">
                <a:latin typeface="Times New Roman"/>
                <a:cs typeface="Times New Roman"/>
              </a:rPr>
              <a:t>11</a:t>
            </a:r>
            <a:r>
              <a:rPr sz="815" dirty="0">
                <a:latin typeface="Times New Roman"/>
                <a:cs typeface="Times New Roman"/>
              </a:rPr>
              <a:t>,</a:t>
            </a:r>
            <a:r>
              <a:rPr sz="815" spc="88"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4" name="object 84"/>
          <p:cNvSpPr txBox="1"/>
          <p:nvPr/>
        </p:nvSpPr>
        <p:spPr>
          <a:xfrm rot="19800000">
            <a:off x="6259142" y="3878542"/>
            <a:ext cx="655894" cy="103521"/>
          </a:xfrm>
          <a:prstGeom prst="rect">
            <a:avLst/>
          </a:prstGeom>
        </p:spPr>
        <p:txBody>
          <a:bodyPr wrap="square" lIns="0" tIns="0" rIns="0" bIns="0" rtlCol="0">
            <a:noAutofit/>
          </a:bodyPr>
          <a:lstStyle/>
          <a:p>
            <a:pPr>
              <a:lnSpc>
                <a:spcPts val="815"/>
              </a:lnSpc>
              <a:spcBef>
                <a:spcPts val="41"/>
              </a:spcBef>
            </a:pPr>
            <a:r>
              <a:rPr sz="815" dirty="0">
                <a:latin typeface="Times New Roman"/>
                <a:cs typeface="Times New Roman"/>
              </a:rPr>
              <a:t>J</a:t>
            </a:r>
            <a:r>
              <a:rPr sz="815" spc="-5" dirty="0">
                <a:latin typeface="Times New Roman"/>
                <a:cs typeface="Times New Roman"/>
              </a:rPr>
              <a:t>u</a:t>
            </a:r>
            <a:r>
              <a:rPr sz="815" dirty="0">
                <a:latin typeface="Times New Roman"/>
                <a:cs typeface="Times New Roman"/>
              </a:rPr>
              <a:t>n</a:t>
            </a:r>
            <a:r>
              <a:rPr sz="815" spc="-64" dirty="0">
                <a:latin typeface="Times New Roman"/>
                <a:cs typeface="Times New Roman"/>
              </a:rPr>
              <a:t> </a:t>
            </a:r>
            <a:r>
              <a:rPr sz="815" spc="-23" dirty="0">
                <a:latin typeface="Times New Roman"/>
                <a:cs typeface="Times New Roman"/>
              </a:rPr>
              <a:t>1</a:t>
            </a:r>
            <a:r>
              <a:rPr sz="815" spc="13" dirty="0">
                <a:latin typeface="Times New Roman"/>
                <a:cs typeface="Times New Roman"/>
              </a:rPr>
              <a:t>5</a:t>
            </a:r>
            <a:r>
              <a:rPr sz="815" dirty="0">
                <a:latin typeface="Times New Roman"/>
                <a:cs typeface="Times New Roman"/>
              </a:rPr>
              <a:t>,</a:t>
            </a:r>
            <a:r>
              <a:rPr sz="815" spc="31" dirty="0">
                <a:latin typeface="Times New Roman"/>
                <a:cs typeface="Times New Roman"/>
              </a:rPr>
              <a:t> </a:t>
            </a:r>
            <a:r>
              <a:rPr sz="815" spc="13" dirty="0">
                <a:latin typeface="Times New Roman"/>
                <a:cs typeface="Times New Roman"/>
              </a:rPr>
              <a:t>2</a:t>
            </a:r>
            <a:r>
              <a:rPr sz="815" spc="4" dirty="0">
                <a:latin typeface="Times New Roman"/>
                <a:cs typeface="Times New Roman"/>
              </a:rPr>
              <a:t>0</a:t>
            </a:r>
            <a:r>
              <a:rPr sz="815" spc="13" dirty="0">
                <a:latin typeface="Times New Roman"/>
                <a:cs typeface="Times New Roman"/>
              </a:rPr>
              <a:t>2</a:t>
            </a:r>
            <a:r>
              <a:rPr sz="815" dirty="0">
                <a:latin typeface="Times New Roman"/>
                <a:cs typeface="Times New Roman"/>
              </a:rPr>
              <a:t>0</a:t>
            </a:r>
            <a:endParaRPr sz="815">
              <a:latin typeface="Times New Roman"/>
              <a:cs typeface="Times New Roman"/>
            </a:endParaRPr>
          </a:p>
        </p:txBody>
      </p:sp>
      <p:sp>
        <p:nvSpPr>
          <p:cNvPr id="83" name="object 83"/>
          <p:cNvSpPr txBox="1"/>
          <p:nvPr/>
        </p:nvSpPr>
        <p:spPr>
          <a:xfrm>
            <a:off x="4427471" y="6754742"/>
            <a:ext cx="241548" cy="120774"/>
          </a:xfrm>
          <a:prstGeom prst="rect">
            <a:avLst/>
          </a:prstGeom>
        </p:spPr>
        <p:txBody>
          <a:bodyPr wrap="square" lIns="0" tIns="0" rIns="0" bIns="0" rtlCol="0">
            <a:noAutofit/>
          </a:bodyPr>
          <a:lstStyle/>
          <a:p>
            <a:pPr marL="23005">
              <a:lnSpc>
                <a:spcPts val="906"/>
              </a:lnSpc>
            </a:pPr>
            <a:endParaRPr sz="906"/>
          </a:p>
        </p:txBody>
      </p:sp>
      <p:sp>
        <p:nvSpPr>
          <p:cNvPr id="82" name="object 82"/>
          <p:cNvSpPr txBox="1"/>
          <p:nvPr/>
        </p:nvSpPr>
        <p:spPr>
          <a:xfrm>
            <a:off x="2771136" y="6754742"/>
            <a:ext cx="241548" cy="120774"/>
          </a:xfrm>
          <a:prstGeom prst="rect">
            <a:avLst/>
          </a:prstGeom>
        </p:spPr>
        <p:txBody>
          <a:bodyPr wrap="square" lIns="0" tIns="0" rIns="0" bIns="0" rtlCol="0">
            <a:noAutofit/>
          </a:bodyPr>
          <a:lstStyle/>
          <a:p>
            <a:pPr marL="23005">
              <a:lnSpc>
                <a:spcPts val="906"/>
              </a:lnSpc>
            </a:pPr>
            <a:endParaRPr sz="906"/>
          </a:p>
        </p:txBody>
      </p:sp>
      <p:sp>
        <p:nvSpPr>
          <p:cNvPr id="81" name="object 81"/>
          <p:cNvSpPr txBox="1"/>
          <p:nvPr/>
        </p:nvSpPr>
        <p:spPr>
          <a:xfrm>
            <a:off x="2771135" y="5176047"/>
            <a:ext cx="8704387" cy="224295"/>
          </a:xfrm>
          <a:prstGeom prst="rect">
            <a:avLst/>
          </a:prstGeom>
        </p:spPr>
        <p:txBody>
          <a:bodyPr wrap="square" lIns="0" tIns="0" rIns="0" bIns="0" rtlCol="0">
            <a:noAutofit/>
          </a:bodyPr>
          <a:lstStyle/>
          <a:p>
            <a:pPr marL="23005">
              <a:lnSpc>
                <a:spcPts val="906"/>
              </a:lnSpc>
            </a:pPr>
            <a:endParaRPr sz="906"/>
          </a:p>
        </p:txBody>
      </p:sp>
      <p:sp>
        <p:nvSpPr>
          <p:cNvPr id="80" name="object 80"/>
          <p:cNvSpPr txBox="1"/>
          <p:nvPr/>
        </p:nvSpPr>
        <p:spPr>
          <a:xfrm>
            <a:off x="2771135" y="5400343"/>
            <a:ext cx="491724" cy="917092"/>
          </a:xfrm>
          <a:prstGeom prst="rect">
            <a:avLst/>
          </a:prstGeom>
        </p:spPr>
        <p:txBody>
          <a:bodyPr wrap="square" lIns="0" tIns="0" rIns="0" bIns="0" rtlCol="0">
            <a:noAutofit/>
          </a:bodyPr>
          <a:lstStyle/>
          <a:p>
            <a:pPr>
              <a:lnSpc>
                <a:spcPts val="725"/>
              </a:lnSpc>
              <a:spcBef>
                <a:spcPts val="32"/>
              </a:spcBef>
            </a:pPr>
            <a:endParaRPr sz="725"/>
          </a:p>
          <a:p>
            <a:pPr marL="251183" marR="155822" algn="ctr">
              <a:lnSpc>
                <a:spcPts val="1032"/>
              </a:lnSpc>
              <a:spcBef>
                <a:spcPts val="5486"/>
              </a:spcBef>
            </a:pPr>
            <a:r>
              <a:rPr sz="1426" baseline="-2760" dirty="0">
                <a:solidFill>
                  <a:srgbClr val="C82929"/>
                </a:solidFill>
                <a:latin typeface="Times New Roman"/>
                <a:cs typeface="Times New Roman"/>
              </a:rPr>
              <a:t>1</a:t>
            </a:r>
            <a:endParaRPr sz="951">
              <a:latin typeface="Times New Roman"/>
              <a:cs typeface="Times New Roman"/>
            </a:endParaRPr>
          </a:p>
        </p:txBody>
      </p:sp>
      <p:sp>
        <p:nvSpPr>
          <p:cNvPr id="79" name="object 79"/>
          <p:cNvSpPr txBox="1"/>
          <p:nvPr/>
        </p:nvSpPr>
        <p:spPr>
          <a:xfrm>
            <a:off x="3262860" y="5400343"/>
            <a:ext cx="379576" cy="1024138"/>
          </a:xfrm>
          <a:prstGeom prst="rect">
            <a:avLst/>
          </a:prstGeom>
        </p:spPr>
        <p:txBody>
          <a:bodyPr wrap="square" lIns="0" tIns="0" rIns="0" bIns="0" rtlCol="0">
            <a:noAutofit/>
          </a:bodyPr>
          <a:lstStyle/>
          <a:p>
            <a:pPr marL="77640">
              <a:lnSpc>
                <a:spcPct val="95825"/>
              </a:lnSpc>
              <a:spcBef>
                <a:spcPts val="54"/>
              </a:spcBef>
            </a:pPr>
            <a:r>
              <a:rPr sz="951" spc="-17" dirty="0">
                <a:solidFill>
                  <a:srgbClr val="FFFFFF"/>
                </a:solidFill>
                <a:latin typeface="Times New Roman"/>
                <a:cs typeface="Times New Roman"/>
              </a:rPr>
              <a:t>4</a:t>
            </a:r>
            <a:r>
              <a:rPr sz="951" spc="31" dirty="0">
                <a:solidFill>
                  <a:srgbClr val="FFFFFF"/>
                </a:solidFill>
                <a:latin typeface="Times New Roman"/>
                <a:cs typeface="Times New Roman"/>
              </a:rPr>
              <a:t>9</a:t>
            </a:r>
            <a:r>
              <a:rPr sz="951" dirty="0">
                <a:solidFill>
                  <a:srgbClr val="FFFFFF"/>
                </a:solidFill>
                <a:latin typeface="Times New Roman"/>
                <a:cs typeface="Times New Roman"/>
              </a:rPr>
              <a:t>5</a:t>
            </a:r>
            <a:endParaRPr sz="951">
              <a:latin typeface="Times New Roman"/>
              <a:cs typeface="Times New Roman"/>
            </a:endParaRPr>
          </a:p>
        </p:txBody>
      </p:sp>
      <p:sp>
        <p:nvSpPr>
          <p:cNvPr id="78" name="object 78"/>
          <p:cNvSpPr txBox="1"/>
          <p:nvPr/>
        </p:nvSpPr>
        <p:spPr>
          <a:xfrm>
            <a:off x="3642437" y="5400343"/>
            <a:ext cx="7833086" cy="60386"/>
          </a:xfrm>
          <a:prstGeom prst="rect">
            <a:avLst/>
          </a:prstGeom>
        </p:spPr>
        <p:txBody>
          <a:bodyPr wrap="square" lIns="0" tIns="0" rIns="0" bIns="0" rtlCol="0">
            <a:noAutofit/>
          </a:bodyPr>
          <a:lstStyle/>
          <a:p>
            <a:pPr marL="23005">
              <a:lnSpc>
                <a:spcPts val="453"/>
              </a:lnSpc>
              <a:spcBef>
                <a:spcPts val="22"/>
              </a:spcBef>
            </a:pPr>
            <a:endParaRPr sz="453"/>
          </a:p>
        </p:txBody>
      </p:sp>
      <p:sp>
        <p:nvSpPr>
          <p:cNvPr id="77" name="object 77"/>
          <p:cNvSpPr txBox="1"/>
          <p:nvPr/>
        </p:nvSpPr>
        <p:spPr>
          <a:xfrm>
            <a:off x="3642437" y="5460730"/>
            <a:ext cx="586618" cy="854047"/>
          </a:xfrm>
          <a:prstGeom prst="rect">
            <a:avLst/>
          </a:prstGeom>
        </p:spPr>
        <p:txBody>
          <a:bodyPr wrap="square" lIns="0" tIns="0" rIns="0" bIns="0" rtlCol="0">
            <a:noAutofit/>
          </a:bodyPr>
          <a:lstStyle/>
          <a:p>
            <a:pPr>
              <a:lnSpc>
                <a:spcPts val="906"/>
              </a:lnSpc>
            </a:pPr>
            <a:endParaRPr sz="906"/>
          </a:p>
          <a:p>
            <a:pPr marL="349385">
              <a:lnSpc>
                <a:spcPts val="1032"/>
              </a:lnSpc>
              <a:spcBef>
                <a:spcPts val="4840"/>
              </a:spcBef>
            </a:pPr>
            <a:r>
              <a:rPr sz="1426" baseline="-2760" dirty="0">
                <a:solidFill>
                  <a:srgbClr val="C82929"/>
                </a:solidFill>
                <a:latin typeface="Times New Roman"/>
                <a:cs typeface="Times New Roman"/>
              </a:rPr>
              <a:t>0</a:t>
            </a:r>
            <a:endParaRPr sz="951">
              <a:latin typeface="Times New Roman"/>
              <a:cs typeface="Times New Roman"/>
            </a:endParaRPr>
          </a:p>
        </p:txBody>
      </p:sp>
      <p:sp>
        <p:nvSpPr>
          <p:cNvPr id="76" name="object 76"/>
          <p:cNvSpPr txBox="1"/>
          <p:nvPr/>
        </p:nvSpPr>
        <p:spPr>
          <a:xfrm>
            <a:off x="4229056" y="5460730"/>
            <a:ext cx="379576" cy="963751"/>
          </a:xfrm>
          <a:prstGeom prst="rect">
            <a:avLst/>
          </a:prstGeom>
        </p:spPr>
        <p:txBody>
          <a:bodyPr wrap="square" lIns="0" tIns="0" rIns="0" bIns="0" rtlCol="0">
            <a:noAutofit/>
          </a:bodyPr>
          <a:lstStyle/>
          <a:p>
            <a:pPr marL="73327">
              <a:lnSpc>
                <a:spcPct val="95825"/>
              </a:lnSpc>
              <a:spcBef>
                <a:spcPts val="54"/>
              </a:spcBef>
            </a:pPr>
            <a:r>
              <a:rPr sz="951" spc="-17" dirty="0">
                <a:solidFill>
                  <a:srgbClr val="FFFFFF"/>
                </a:solidFill>
                <a:latin typeface="Times New Roman"/>
                <a:cs typeface="Times New Roman"/>
              </a:rPr>
              <a:t>4</a:t>
            </a:r>
            <a:r>
              <a:rPr sz="951" spc="31" dirty="0">
                <a:solidFill>
                  <a:srgbClr val="FFFFFF"/>
                </a:solidFill>
                <a:latin typeface="Times New Roman"/>
                <a:cs typeface="Times New Roman"/>
              </a:rPr>
              <a:t>6</a:t>
            </a:r>
            <a:r>
              <a:rPr sz="951" dirty="0">
                <a:solidFill>
                  <a:srgbClr val="FFFFFF"/>
                </a:solidFill>
                <a:latin typeface="Times New Roman"/>
                <a:cs typeface="Times New Roman"/>
              </a:rPr>
              <a:t>8</a:t>
            </a:r>
            <a:endParaRPr sz="951">
              <a:latin typeface="Times New Roman"/>
              <a:cs typeface="Times New Roman"/>
            </a:endParaRPr>
          </a:p>
        </p:txBody>
      </p:sp>
      <p:sp>
        <p:nvSpPr>
          <p:cNvPr id="75" name="object 75"/>
          <p:cNvSpPr txBox="1"/>
          <p:nvPr/>
        </p:nvSpPr>
        <p:spPr>
          <a:xfrm>
            <a:off x="4608633" y="5460730"/>
            <a:ext cx="6866890" cy="767780"/>
          </a:xfrm>
          <a:prstGeom prst="rect">
            <a:avLst/>
          </a:prstGeom>
        </p:spPr>
        <p:txBody>
          <a:bodyPr wrap="square" lIns="0" tIns="0" rIns="0" bIns="0" rtlCol="0">
            <a:noAutofit/>
          </a:bodyPr>
          <a:lstStyle/>
          <a:p>
            <a:pPr>
              <a:lnSpc>
                <a:spcPts val="453"/>
              </a:lnSpc>
              <a:spcBef>
                <a:spcPts val="34"/>
              </a:spcBef>
            </a:pPr>
            <a:endParaRPr sz="453"/>
          </a:p>
          <a:p>
            <a:pPr marL="1673597">
              <a:lnSpc>
                <a:spcPts val="1032"/>
              </a:lnSpc>
              <a:spcBef>
                <a:spcPts val="4580"/>
              </a:spcBef>
            </a:pPr>
            <a:r>
              <a:rPr sz="1426" spc="-85" baseline="-2760" dirty="0">
                <a:solidFill>
                  <a:srgbClr val="1565BF"/>
                </a:solidFill>
                <a:latin typeface="Times New Roman"/>
                <a:cs typeface="Times New Roman"/>
              </a:rPr>
              <a:t>4</a:t>
            </a:r>
            <a:r>
              <a:rPr sz="1426" baseline="-2760" dirty="0">
                <a:solidFill>
                  <a:srgbClr val="1565BF"/>
                </a:solidFill>
                <a:latin typeface="Times New Roman"/>
                <a:cs typeface="Times New Roman"/>
              </a:rPr>
              <a:t>7</a:t>
            </a:r>
            <a:endParaRPr sz="951">
              <a:latin typeface="Times New Roman"/>
              <a:cs typeface="Times New Roman"/>
            </a:endParaRPr>
          </a:p>
        </p:txBody>
      </p:sp>
      <p:sp>
        <p:nvSpPr>
          <p:cNvPr id="74" name="object 74"/>
          <p:cNvSpPr txBox="1"/>
          <p:nvPr/>
        </p:nvSpPr>
        <p:spPr>
          <a:xfrm>
            <a:off x="4608633" y="6228510"/>
            <a:ext cx="586618" cy="86267"/>
          </a:xfrm>
          <a:prstGeom prst="rect">
            <a:avLst/>
          </a:prstGeom>
        </p:spPr>
        <p:txBody>
          <a:bodyPr wrap="square" lIns="0" tIns="0" rIns="0" bIns="0" rtlCol="0">
            <a:noAutofit/>
          </a:bodyPr>
          <a:lstStyle/>
          <a:p>
            <a:pPr marL="349385">
              <a:lnSpc>
                <a:spcPts val="679"/>
              </a:lnSpc>
              <a:spcBef>
                <a:spcPts val="34"/>
              </a:spcBef>
            </a:pPr>
            <a:r>
              <a:rPr sz="951" dirty="0">
                <a:solidFill>
                  <a:srgbClr val="C82929"/>
                </a:solidFill>
                <a:latin typeface="Times New Roman"/>
                <a:cs typeface="Times New Roman"/>
              </a:rPr>
              <a:t>0</a:t>
            </a:r>
            <a:endParaRPr sz="951">
              <a:latin typeface="Times New Roman"/>
              <a:cs typeface="Times New Roman"/>
            </a:endParaRPr>
          </a:p>
        </p:txBody>
      </p:sp>
      <p:sp>
        <p:nvSpPr>
          <p:cNvPr id="73" name="object 73"/>
          <p:cNvSpPr txBox="1"/>
          <p:nvPr/>
        </p:nvSpPr>
        <p:spPr>
          <a:xfrm>
            <a:off x="5195252" y="6228510"/>
            <a:ext cx="379576" cy="195971"/>
          </a:xfrm>
          <a:prstGeom prst="rect">
            <a:avLst/>
          </a:prstGeom>
        </p:spPr>
        <p:txBody>
          <a:bodyPr wrap="square" lIns="0" tIns="0" rIns="0" bIns="0" rtlCol="0">
            <a:noAutofit/>
          </a:bodyPr>
          <a:lstStyle/>
          <a:p>
            <a:pPr marL="107834">
              <a:lnSpc>
                <a:spcPts val="946"/>
              </a:lnSpc>
              <a:spcBef>
                <a:spcPts val="47"/>
              </a:spcBef>
            </a:pPr>
            <a:r>
              <a:rPr sz="951" spc="-4" dirty="0">
                <a:solidFill>
                  <a:srgbClr val="FFFFFF"/>
                </a:solidFill>
                <a:latin typeface="Times New Roman"/>
                <a:cs typeface="Times New Roman"/>
              </a:rPr>
              <a:t>11</a:t>
            </a:r>
            <a:r>
              <a:rPr sz="951" dirty="0">
                <a:solidFill>
                  <a:srgbClr val="FFFFFF"/>
                </a:solidFill>
                <a:latin typeface="Times New Roman"/>
                <a:cs typeface="Times New Roman"/>
              </a:rPr>
              <a:t>0</a:t>
            </a:r>
            <a:endParaRPr sz="951">
              <a:latin typeface="Times New Roman"/>
              <a:cs typeface="Times New Roman"/>
            </a:endParaRPr>
          </a:p>
        </p:txBody>
      </p:sp>
      <p:sp>
        <p:nvSpPr>
          <p:cNvPr id="72" name="object 72"/>
          <p:cNvSpPr txBox="1"/>
          <p:nvPr/>
        </p:nvSpPr>
        <p:spPr>
          <a:xfrm>
            <a:off x="5574828" y="6228511"/>
            <a:ext cx="780720" cy="88924"/>
          </a:xfrm>
          <a:prstGeom prst="rect">
            <a:avLst/>
          </a:prstGeom>
        </p:spPr>
        <p:txBody>
          <a:bodyPr wrap="square" lIns="0" tIns="0" rIns="0" bIns="0" rtlCol="0">
            <a:noAutofit/>
          </a:bodyPr>
          <a:lstStyle/>
          <a:p>
            <a:pPr marL="346078" marR="349925" algn="ctr">
              <a:lnSpc>
                <a:spcPts val="702"/>
              </a:lnSpc>
              <a:spcBef>
                <a:spcPts val="34"/>
              </a:spcBef>
            </a:pPr>
            <a:r>
              <a:rPr sz="951" dirty="0">
                <a:solidFill>
                  <a:srgbClr val="C82929"/>
                </a:solidFill>
                <a:latin typeface="Times New Roman"/>
                <a:cs typeface="Times New Roman"/>
              </a:rPr>
              <a:t>1</a:t>
            </a:r>
            <a:endParaRPr sz="951">
              <a:latin typeface="Times New Roman"/>
              <a:cs typeface="Times New Roman"/>
            </a:endParaRPr>
          </a:p>
        </p:txBody>
      </p:sp>
      <p:sp>
        <p:nvSpPr>
          <p:cNvPr id="71" name="object 71"/>
          <p:cNvSpPr txBox="1"/>
          <p:nvPr/>
        </p:nvSpPr>
        <p:spPr>
          <a:xfrm>
            <a:off x="6355550" y="6228511"/>
            <a:ext cx="5119974" cy="88924"/>
          </a:xfrm>
          <a:prstGeom prst="rect">
            <a:avLst/>
          </a:prstGeom>
        </p:spPr>
        <p:txBody>
          <a:bodyPr wrap="square" lIns="0" tIns="0" rIns="0" bIns="0" rtlCol="0">
            <a:noAutofit/>
          </a:bodyPr>
          <a:lstStyle/>
          <a:p>
            <a:pPr marL="534860">
              <a:lnSpc>
                <a:spcPts val="702"/>
              </a:lnSpc>
              <a:spcBef>
                <a:spcPts val="34"/>
              </a:spcBef>
            </a:pPr>
            <a:r>
              <a:rPr sz="1426" baseline="2760" dirty="0">
                <a:solidFill>
                  <a:srgbClr val="C82929"/>
                </a:solidFill>
                <a:latin typeface="Times New Roman"/>
                <a:cs typeface="Times New Roman"/>
              </a:rPr>
              <a:t>0      </a:t>
            </a:r>
            <a:r>
              <a:rPr sz="1426" spc="262" baseline="2760" dirty="0">
                <a:solidFill>
                  <a:srgbClr val="C82929"/>
                </a:solidFill>
                <a:latin typeface="Times New Roman"/>
                <a:cs typeface="Times New Roman"/>
              </a:rPr>
              <a:t> </a:t>
            </a:r>
            <a:r>
              <a:rPr sz="1426" baseline="5521" dirty="0">
                <a:solidFill>
                  <a:srgbClr val="1565BF"/>
                </a:solidFill>
                <a:latin typeface="Times New Roman"/>
                <a:cs typeface="Times New Roman"/>
              </a:rPr>
              <a:t>7               </a:t>
            </a:r>
            <a:r>
              <a:rPr sz="1426" spc="232" baseline="5521" dirty="0">
                <a:solidFill>
                  <a:srgbClr val="1565BF"/>
                </a:solidFill>
                <a:latin typeface="Times New Roman"/>
                <a:cs typeface="Times New Roman"/>
              </a:rPr>
              <a:t> </a:t>
            </a:r>
            <a:r>
              <a:rPr sz="1426" baseline="2760" dirty="0">
                <a:solidFill>
                  <a:srgbClr val="C82929"/>
                </a:solidFill>
                <a:latin typeface="Times New Roman"/>
                <a:cs typeface="Times New Roman"/>
              </a:rPr>
              <a:t>0      </a:t>
            </a:r>
            <a:r>
              <a:rPr sz="1426" spc="262" baseline="2760" dirty="0">
                <a:solidFill>
                  <a:srgbClr val="C82929"/>
                </a:solidFill>
                <a:latin typeface="Times New Roman"/>
                <a:cs typeface="Times New Roman"/>
              </a:rPr>
              <a:t> </a:t>
            </a:r>
            <a:r>
              <a:rPr sz="1426" baseline="2760" dirty="0">
                <a:solidFill>
                  <a:srgbClr val="1565BF"/>
                </a:solidFill>
                <a:latin typeface="Times New Roman"/>
                <a:cs typeface="Times New Roman"/>
              </a:rPr>
              <a:t>3               </a:t>
            </a:r>
            <a:r>
              <a:rPr sz="1426" spc="235" baseline="2760" dirty="0">
                <a:solidFill>
                  <a:srgbClr val="1565BF"/>
                </a:solidFill>
                <a:latin typeface="Times New Roman"/>
                <a:cs typeface="Times New Roman"/>
              </a:rPr>
              <a:t> </a:t>
            </a:r>
            <a:r>
              <a:rPr sz="1426" baseline="2760" dirty="0">
                <a:solidFill>
                  <a:srgbClr val="C82929"/>
                </a:solidFill>
                <a:latin typeface="Times New Roman"/>
                <a:cs typeface="Times New Roman"/>
              </a:rPr>
              <a:t>0      </a:t>
            </a:r>
            <a:r>
              <a:rPr sz="1426" spc="262" baseline="2760" dirty="0">
                <a:solidFill>
                  <a:srgbClr val="C82929"/>
                </a:solidFill>
                <a:latin typeface="Times New Roman"/>
                <a:cs typeface="Times New Roman"/>
              </a:rPr>
              <a:t> </a:t>
            </a:r>
            <a:r>
              <a:rPr sz="951" dirty="0">
                <a:solidFill>
                  <a:srgbClr val="1565BF"/>
                </a:solidFill>
                <a:latin typeface="Times New Roman"/>
                <a:cs typeface="Times New Roman"/>
              </a:rPr>
              <a:t>2               </a:t>
            </a:r>
            <a:r>
              <a:rPr sz="951" spc="235" dirty="0">
                <a:solidFill>
                  <a:srgbClr val="1565BF"/>
                </a:solidFill>
                <a:latin typeface="Times New Roman"/>
                <a:cs typeface="Times New Roman"/>
              </a:rPr>
              <a:t> </a:t>
            </a:r>
            <a:r>
              <a:rPr sz="1426" baseline="2760" dirty="0">
                <a:solidFill>
                  <a:srgbClr val="C82929"/>
                </a:solidFill>
                <a:latin typeface="Times New Roman"/>
                <a:cs typeface="Times New Roman"/>
              </a:rPr>
              <a:t>0       </a:t>
            </a:r>
            <a:r>
              <a:rPr sz="1426" spc="50" baseline="2760" dirty="0">
                <a:solidFill>
                  <a:srgbClr val="C82929"/>
                </a:solidFill>
                <a:latin typeface="Times New Roman"/>
                <a:cs typeface="Times New Roman"/>
              </a:rPr>
              <a:t> </a:t>
            </a:r>
            <a:r>
              <a:rPr sz="951" dirty="0">
                <a:solidFill>
                  <a:srgbClr val="1565BF"/>
                </a:solidFill>
                <a:latin typeface="Times New Roman"/>
                <a:cs typeface="Times New Roman"/>
              </a:rPr>
              <a:t>1                      </a:t>
            </a:r>
            <a:r>
              <a:rPr sz="951" spc="136" dirty="0">
                <a:solidFill>
                  <a:srgbClr val="1565BF"/>
                </a:solidFill>
                <a:latin typeface="Times New Roman"/>
                <a:cs typeface="Times New Roman"/>
              </a:rPr>
              <a:t> </a:t>
            </a:r>
            <a:r>
              <a:rPr sz="1426" baseline="2760" dirty="0">
                <a:solidFill>
                  <a:srgbClr val="C82929"/>
                </a:solidFill>
                <a:latin typeface="Times New Roman"/>
                <a:cs typeface="Times New Roman"/>
              </a:rPr>
              <a:t>0      </a:t>
            </a:r>
            <a:r>
              <a:rPr sz="1426" spc="230" baseline="2760" dirty="0">
                <a:solidFill>
                  <a:srgbClr val="C82929"/>
                </a:solidFill>
                <a:latin typeface="Times New Roman"/>
                <a:cs typeface="Times New Roman"/>
              </a:rPr>
              <a:t> </a:t>
            </a:r>
            <a:r>
              <a:rPr sz="1426" baseline="2760" dirty="0">
                <a:solidFill>
                  <a:srgbClr val="1565BF"/>
                </a:solidFill>
                <a:latin typeface="Times New Roman"/>
                <a:cs typeface="Times New Roman"/>
              </a:rPr>
              <a:t>0</a:t>
            </a:r>
            <a:endParaRPr sz="951">
              <a:latin typeface="Times New Roman"/>
              <a:cs typeface="Times New Roman"/>
            </a:endParaRPr>
          </a:p>
        </p:txBody>
      </p:sp>
      <p:sp>
        <p:nvSpPr>
          <p:cNvPr id="70" name="object 70"/>
          <p:cNvSpPr txBox="1"/>
          <p:nvPr/>
        </p:nvSpPr>
        <p:spPr>
          <a:xfrm>
            <a:off x="2771136" y="6317435"/>
            <a:ext cx="297622"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9" name="object 69"/>
          <p:cNvSpPr txBox="1"/>
          <p:nvPr/>
        </p:nvSpPr>
        <p:spPr>
          <a:xfrm>
            <a:off x="3068759" y="6317435"/>
            <a:ext cx="19410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8" name="object 68"/>
          <p:cNvSpPr txBox="1"/>
          <p:nvPr/>
        </p:nvSpPr>
        <p:spPr>
          <a:xfrm>
            <a:off x="3642437" y="6314778"/>
            <a:ext cx="392517"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67" name="object 67"/>
          <p:cNvSpPr txBox="1"/>
          <p:nvPr/>
        </p:nvSpPr>
        <p:spPr>
          <a:xfrm>
            <a:off x="4034954" y="6314778"/>
            <a:ext cx="194101"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66" name="object 66"/>
          <p:cNvSpPr txBox="1"/>
          <p:nvPr/>
        </p:nvSpPr>
        <p:spPr>
          <a:xfrm>
            <a:off x="4608633" y="6314778"/>
            <a:ext cx="392517"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65" name="object 65"/>
          <p:cNvSpPr txBox="1"/>
          <p:nvPr/>
        </p:nvSpPr>
        <p:spPr>
          <a:xfrm>
            <a:off x="5001150" y="6314778"/>
            <a:ext cx="194101" cy="109703"/>
          </a:xfrm>
          <a:prstGeom prst="rect">
            <a:avLst/>
          </a:prstGeom>
        </p:spPr>
        <p:txBody>
          <a:bodyPr wrap="square" lIns="0" tIns="0" rIns="0" bIns="0" rtlCol="0">
            <a:noAutofit/>
          </a:bodyPr>
          <a:lstStyle/>
          <a:p>
            <a:pPr marL="23005">
              <a:lnSpc>
                <a:spcPts val="860"/>
              </a:lnSpc>
              <a:spcBef>
                <a:spcPts val="3"/>
              </a:spcBef>
            </a:pPr>
            <a:endParaRPr sz="860"/>
          </a:p>
        </p:txBody>
      </p:sp>
      <p:sp>
        <p:nvSpPr>
          <p:cNvPr id="64" name="object 64"/>
          <p:cNvSpPr txBox="1"/>
          <p:nvPr/>
        </p:nvSpPr>
        <p:spPr>
          <a:xfrm>
            <a:off x="5574828" y="6317435"/>
            <a:ext cx="392517"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3" name="object 63"/>
          <p:cNvSpPr txBox="1"/>
          <p:nvPr/>
        </p:nvSpPr>
        <p:spPr>
          <a:xfrm>
            <a:off x="5967346" y="6317435"/>
            <a:ext cx="19410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2" name="object 62"/>
          <p:cNvSpPr txBox="1"/>
          <p:nvPr/>
        </p:nvSpPr>
        <p:spPr>
          <a:xfrm>
            <a:off x="6161448" y="6317435"/>
            <a:ext cx="379576"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1" name="object 61"/>
          <p:cNvSpPr txBox="1"/>
          <p:nvPr/>
        </p:nvSpPr>
        <p:spPr>
          <a:xfrm>
            <a:off x="6541024" y="6317435"/>
            <a:ext cx="392517"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60" name="object 60"/>
          <p:cNvSpPr txBox="1"/>
          <p:nvPr/>
        </p:nvSpPr>
        <p:spPr>
          <a:xfrm>
            <a:off x="6933541" y="6317435"/>
            <a:ext cx="388203"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9" name="object 59"/>
          <p:cNvSpPr txBox="1"/>
          <p:nvPr/>
        </p:nvSpPr>
        <p:spPr>
          <a:xfrm>
            <a:off x="7321745" y="6317435"/>
            <a:ext cx="57799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8" name="object 58"/>
          <p:cNvSpPr txBox="1"/>
          <p:nvPr/>
        </p:nvSpPr>
        <p:spPr>
          <a:xfrm>
            <a:off x="7899737" y="6317435"/>
            <a:ext cx="388203"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7" name="object 57"/>
          <p:cNvSpPr txBox="1"/>
          <p:nvPr/>
        </p:nvSpPr>
        <p:spPr>
          <a:xfrm>
            <a:off x="8287941" y="6317435"/>
            <a:ext cx="57799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6" name="object 56"/>
          <p:cNvSpPr txBox="1"/>
          <p:nvPr/>
        </p:nvSpPr>
        <p:spPr>
          <a:xfrm>
            <a:off x="8865933" y="6317435"/>
            <a:ext cx="388203"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5" name="object 55"/>
          <p:cNvSpPr txBox="1"/>
          <p:nvPr/>
        </p:nvSpPr>
        <p:spPr>
          <a:xfrm>
            <a:off x="9254137" y="6317435"/>
            <a:ext cx="57799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4" name="object 54"/>
          <p:cNvSpPr txBox="1"/>
          <p:nvPr/>
        </p:nvSpPr>
        <p:spPr>
          <a:xfrm>
            <a:off x="9832128" y="6317435"/>
            <a:ext cx="388203"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3" name="object 53"/>
          <p:cNvSpPr txBox="1"/>
          <p:nvPr/>
        </p:nvSpPr>
        <p:spPr>
          <a:xfrm>
            <a:off x="10220332" y="6317435"/>
            <a:ext cx="577991"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2" name="object 52"/>
          <p:cNvSpPr txBox="1"/>
          <p:nvPr/>
        </p:nvSpPr>
        <p:spPr>
          <a:xfrm>
            <a:off x="10798324" y="6317435"/>
            <a:ext cx="388203"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1" name="object 51"/>
          <p:cNvSpPr txBox="1"/>
          <p:nvPr/>
        </p:nvSpPr>
        <p:spPr>
          <a:xfrm>
            <a:off x="11186528" y="6317435"/>
            <a:ext cx="288996" cy="107046"/>
          </a:xfrm>
          <a:prstGeom prst="rect">
            <a:avLst/>
          </a:prstGeom>
        </p:spPr>
        <p:txBody>
          <a:bodyPr wrap="square" lIns="0" tIns="0" rIns="0" bIns="0" rtlCol="0">
            <a:noAutofit/>
          </a:bodyPr>
          <a:lstStyle/>
          <a:p>
            <a:pPr marL="23005">
              <a:lnSpc>
                <a:spcPts val="815"/>
              </a:lnSpc>
              <a:spcBef>
                <a:spcPts val="27"/>
              </a:spcBef>
            </a:pPr>
            <a:endParaRPr sz="815"/>
          </a:p>
        </p:txBody>
      </p:sp>
      <p:sp>
        <p:nvSpPr>
          <p:cNvPr id="50" name="object 50"/>
          <p:cNvSpPr txBox="1"/>
          <p:nvPr/>
        </p:nvSpPr>
        <p:spPr>
          <a:xfrm>
            <a:off x="9655280" y="4848231"/>
            <a:ext cx="172534" cy="86267"/>
          </a:xfrm>
          <a:prstGeom prst="rect">
            <a:avLst/>
          </a:prstGeom>
        </p:spPr>
        <p:txBody>
          <a:bodyPr wrap="square" lIns="0" tIns="0" rIns="0" bIns="0" rtlCol="0">
            <a:noAutofit/>
          </a:bodyPr>
          <a:lstStyle/>
          <a:p>
            <a:pPr marL="23005">
              <a:lnSpc>
                <a:spcPts val="634"/>
              </a:lnSpc>
              <a:spcBef>
                <a:spcPts val="44"/>
              </a:spcBef>
            </a:pPr>
            <a:endParaRPr sz="634"/>
          </a:p>
        </p:txBody>
      </p:sp>
      <p:sp>
        <p:nvSpPr>
          <p:cNvPr id="49" name="object 49"/>
          <p:cNvSpPr txBox="1"/>
          <p:nvPr/>
        </p:nvSpPr>
        <p:spPr>
          <a:xfrm>
            <a:off x="8197360" y="4848231"/>
            <a:ext cx="172534" cy="86267"/>
          </a:xfrm>
          <a:prstGeom prst="rect">
            <a:avLst/>
          </a:prstGeom>
        </p:spPr>
        <p:txBody>
          <a:bodyPr wrap="square" lIns="0" tIns="0" rIns="0" bIns="0" rtlCol="0">
            <a:noAutofit/>
          </a:bodyPr>
          <a:lstStyle/>
          <a:p>
            <a:pPr marL="23005">
              <a:lnSpc>
                <a:spcPts val="634"/>
              </a:lnSpc>
              <a:spcBef>
                <a:spcPts val="44"/>
              </a:spcBef>
            </a:pPr>
            <a:endParaRPr sz="634"/>
          </a:p>
        </p:txBody>
      </p:sp>
      <p:sp>
        <p:nvSpPr>
          <p:cNvPr id="48" name="object 48"/>
          <p:cNvSpPr txBox="1"/>
          <p:nvPr/>
        </p:nvSpPr>
        <p:spPr>
          <a:xfrm>
            <a:off x="8197360" y="3450698"/>
            <a:ext cx="3226403" cy="94893"/>
          </a:xfrm>
          <a:prstGeom prst="rect">
            <a:avLst/>
          </a:prstGeom>
        </p:spPr>
        <p:txBody>
          <a:bodyPr wrap="square" lIns="0" tIns="0" rIns="0" bIns="0" rtlCol="0">
            <a:noAutofit/>
          </a:bodyPr>
          <a:lstStyle/>
          <a:p>
            <a:pPr marL="23005">
              <a:lnSpc>
                <a:spcPts val="725"/>
              </a:lnSpc>
              <a:spcBef>
                <a:spcPts val="22"/>
              </a:spcBef>
            </a:pPr>
            <a:endParaRPr sz="725"/>
          </a:p>
        </p:txBody>
      </p:sp>
      <p:sp>
        <p:nvSpPr>
          <p:cNvPr id="47" name="object 47"/>
          <p:cNvSpPr txBox="1"/>
          <p:nvPr/>
        </p:nvSpPr>
        <p:spPr>
          <a:xfrm>
            <a:off x="8197359" y="3545592"/>
            <a:ext cx="1613201" cy="370949"/>
          </a:xfrm>
          <a:prstGeom prst="rect">
            <a:avLst/>
          </a:prstGeom>
        </p:spPr>
        <p:txBody>
          <a:bodyPr wrap="square" lIns="0" tIns="0" rIns="0" bIns="0" rtlCol="0">
            <a:noAutofit/>
          </a:bodyPr>
          <a:lstStyle/>
          <a:p>
            <a:pPr marL="23005">
              <a:lnSpc>
                <a:spcPts val="906"/>
              </a:lnSpc>
            </a:pPr>
            <a:endParaRPr sz="906"/>
          </a:p>
        </p:txBody>
      </p:sp>
      <p:sp>
        <p:nvSpPr>
          <p:cNvPr id="46" name="object 46"/>
          <p:cNvSpPr txBox="1"/>
          <p:nvPr/>
        </p:nvSpPr>
        <p:spPr>
          <a:xfrm>
            <a:off x="9810562" y="3545592"/>
            <a:ext cx="431336" cy="981005"/>
          </a:xfrm>
          <a:prstGeom prst="rect">
            <a:avLst/>
          </a:prstGeom>
        </p:spPr>
        <p:txBody>
          <a:bodyPr wrap="square" lIns="0" tIns="0" rIns="0" bIns="0" rtlCol="0">
            <a:noAutofit/>
          </a:bodyPr>
          <a:lstStyle/>
          <a:p>
            <a:pPr marL="99208">
              <a:lnSpc>
                <a:spcPct val="95825"/>
              </a:lnSpc>
              <a:spcBef>
                <a:spcPts val="95"/>
              </a:spcBef>
            </a:pPr>
            <a:r>
              <a:rPr sz="725" spc="-13" dirty="0">
                <a:solidFill>
                  <a:srgbClr val="404040"/>
                </a:solidFill>
                <a:latin typeface="Times New Roman"/>
                <a:cs typeface="Times New Roman"/>
              </a:rPr>
              <a:t>55</a:t>
            </a:r>
            <a:r>
              <a:rPr sz="725" spc="-23" dirty="0">
                <a:solidFill>
                  <a:srgbClr val="404040"/>
                </a:solidFill>
                <a:latin typeface="Times New Roman"/>
                <a:cs typeface="Times New Roman"/>
              </a:rPr>
              <a:t>.</a:t>
            </a:r>
            <a:r>
              <a:rPr sz="725" dirty="0">
                <a:solidFill>
                  <a:srgbClr val="404040"/>
                </a:solidFill>
                <a:latin typeface="Times New Roman"/>
                <a:cs typeface="Times New Roman"/>
              </a:rPr>
              <a:t>1%</a:t>
            </a:r>
            <a:endParaRPr sz="725">
              <a:latin typeface="Times New Roman"/>
              <a:cs typeface="Times New Roman"/>
            </a:endParaRPr>
          </a:p>
        </p:txBody>
      </p:sp>
      <p:sp>
        <p:nvSpPr>
          <p:cNvPr id="45" name="object 45"/>
          <p:cNvSpPr txBox="1"/>
          <p:nvPr/>
        </p:nvSpPr>
        <p:spPr>
          <a:xfrm>
            <a:off x="10241899" y="3545592"/>
            <a:ext cx="1181863" cy="51760"/>
          </a:xfrm>
          <a:prstGeom prst="rect">
            <a:avLst/>
          </a:prstGeom>
        </p:spPr>
        <p:txBody>
          <a:bodyPr wrap="square" lIns="0" tIns="0" rIns="0" bIns="0" rtlCol="0">
            <a:noAutofit/>
          </a:bodyPr>
          <a:lstStyle/>
          <a:p>
            <a:endParaRPr sz="1721"/>
          </a:p>
        </p:txBody>
      </p:sp>
      <p:sp>
        <p:nvSpPr>
          <p:cNvPr id="44" name="object 44"/>
          <p:cNvSpPr txBox="1"/>
          <p:nvPr/>
        </p:nvSpPr>
        <p:spPr>
          <a:xfrm>
            <a:off x="10241899" y="3597352"/>
            <a:ext cx="647005" cy="733273"/>
          </a:xfrm>
          <a:prstGeom prst="rect">
            <a:avLst/>
          </a:prstGeom>
        </p:spPr>
        <p:txBody>
          <a:bodyPr wrap="square" lIns="0" tIns="0" rIns="0" bIns="0" rtlCol="0">
            <a:noAutofit/>
          </a:bodyPr>
          <a:lstStyle/>
          <a:p>
            <a:pPr>
              <a:lnSpc>
                <a:spcPts val="453"/>
              </a:lnSpc>
              <a:spcBef>
                <a:spcPts val="4"/>
              </a:spcBef>
            </a:pPr>
            <a:endParaRPr sz="453"/>
          </a:p>
          <a:p>
            <a:pPr marL="293310">
              <a:lnSpc>
                <a:spcPts val="787"/>
              </a:lnSpc>
              <a:spcBef>
                <a:spcPts val="4567"/>
              </a:spcBef>
            </a:pPr>
            <a:r>
              <a:rPr sz="1087" spc="-13" baseline="-3623" dirty="0">
                <a:solidFill>
                  <a:srgbClr val="C82929"/>
                </a:solidFill>
                <a:latin typeface="Times New Roman"/>
                <a:cs typeface="Times New Roman"/>
              </a:rPr>
              <a:t>5</a:t>
            </a:r>
            <a:r>
              <a:rPr sz="1087" spc="-23" baseline="-3623" dirty="0">
                <a:solidFill>
                  <a:srgbClr val="C82929"/>
                </a:solidFill>
                <a:latin typeface="Times New Roman"/>
                <a:cs typeface="Times New Roman"/>
              </a:rPr>
              <a:t>.</a:t>
            </a:r>
            <a:r>
              <a:rPr sz="1087" spc="-13" baseline="-3623" dirty="0">
                <a:solidFill>
                  <a:srgbClr val="C82929"/>
                </a:solidFill>
                <a:latin typeface="Times New Roman"/>
                <a:cs typeface="Times New Roman"/>
              </a:rPr>
              <a:t>3</a:t>
            </a:r>
            <a:r>
              <a:rPr sz="1087" spc="23" baseline="-3623" dirty="0">
                <a:solidFill>
                  <a:srgbClr val="C82929"/>
                </a:solidFill>
                <a:latin typeface="Times New Roman"/>
                <a:cs typeface="Times New Roman"/>
              </a:rPr>
              <a:t>9</a:t>
            </a:r>
            <a:r>
              <a:rPr sz="1087" baseline="-3623" dirty="0">
                <a:solidFill>
                  <a:srgbClr val="C82929"/>
                </a:solidFill>
                <a:latin typeface="Times New Roman"/>
                <a:cs typeface="Times New Roman"/>
              </a:rPr>
              <a:t>%</a:t>
            </a:r>
            <a:endParaRPr sz="725">
              <a:latin typeface="Times New Roman"/>
              <a:cs typeface="Times New Roman"/>
            </a:endParaRPr>
          </a:p>
        </p:txBody>
      </p:sp>
      <p:sp>
        <p:nvSpPr>
          <p:cNvPr id="43" name="object 43"/>
          <p:cNvSpPr txBox="1"/>
          <p:nvPr/>
        </p:nvSpPr>
        <p:spPr>
          <a:xfrm>
            <a:off x="10888905" y="3597353"/>
            <a:ext cx="422710" cy="929244"/>
          </a:xfrm>
          <a:prstGeom prst="rect">
            <a:avLst/>
          </a:prstGeom>
        </p:spPr>
        <p:txBody>
          <a:bodyPr wrap="square" lIns="0" tIns="0" rIns="0" bIns="0" rtlCol="0">
            <a:noAutofit/>
          </a:bodyPr>
          <a:lstStyle/>
          <a:p>
            <a:pPr marL="56074">
              <a:lnSpc>
                <a:spcPct val="95825"/>
              </a:lnSpc>
              <a:spcBef>
                <a:spcPts val="95"/>
              </a:spcBef>
            </a:pPr>
            <a:r>
              <a:rPr sz="725" spc="-13" dirty="0">
                <a:solidFill>
                  <a:srgbClr val="404040"/>
                </a:solidFill>
                <a:latin typeface="Times New Roman"/>
                <a:cs typeface="Times New Roman"/>
              </a:rPr>
              <a:t>5</a:t>
            </a:r>
            <a:r>
              <a:rPr sz="725" spc="-17" dirty="0">
                <a:solidFill>
                  <a:srgbClr val="404040"/>
                </a:solidFill>
                <a:latin typeface="Times New Roman"/>
                <a:cs typeface="Times New Roman"/>
              </a:rPr>
              <a:t>2</a:t>
            </a:r>
            <a:r>
              <a:rPr sz="725" spc="-23" dirty="0">
                <a:solidFill>
                  <a:srgbClr val="404040"/>
                </a:solidFill>
                <a:latin typeface="Times New Roman"/>
                <a:cs typeface="Times New Roman"/>
              </a:rPr>
              <a:t>.</a:t>
            </a:r>
            <a:r>
              <a:rPr sz="725" spc="-13" dirty="0">
                <a:solidFill>
                  <a:srgbClr val="404040"/>
                </a:solidFill>
                <a:latin typeface="Times New Roman"/>
                <a:cs typeface="Times New Roman"/>
              </a:rPr>
              <a:t>3</a:t>
            </a:r>
            <a:r>
              <a:rPr sz="725" spc="-31" dirty="0">
                <a:solidFill>
                  <a:srgbClr val="404040"/>
                </a:solidFill>
                <a:latin typeface="Times New Roman"/>
                <a:cs typeface="Times New Roman"/>
              </a:rPr>
              <a:t>7</a:t>
            </a:r>
            <a:r>
              <a:rPr sz="725" dirty="0">
                <a:solidFill>
                  <a:srgbClr val="404040"/>
                </a:solidFill>
                <a:latin typeface="Times New Roman"/>
                <a:cs typeface="Times New Roman"/>
              </a:rPr>
              <a:t>%</a:t>
            </a:r>
            <a:endParaRPr sz="725">
              <a:latin typeface="Times New Roman"/>
              <a:cs typeface="Times New Roman"/>
            </a:endParaRPr>
          </a:p>
        </p:txBody>
      </p:sp>
      <p:sp>
        <p:nvSpPr>
          <p:cNvPr id="42" name="object 42"/>
          <p:cNvSpPr txBox="1"/>
          <p:nvPr/>
        </p:nvSpPr>
        <p:spPr>
          <a:xfrm>
            <a:off x="11311615" y="3597353"/>
            <a:ext cx="112147" cy="929244"/>
          </a:xfrm>
          <a:prstGeom prst="rect">
            <a:avLst/>
          </a:prstGeom>
        </p:spPr>
        <p:txBody>
          <a:bodyPr wrap="square" lIns="0" tIns="0" rIns="0" bIns="0" rtlCol="0">
            <a:noAutofit/>
          </a:bodyPr>
          <a:lstStyle/>
          <a:p>
            <a:pPr marL="23005">
              <a:lnSpc>
                <a:spcPts val="906"/>
              </a:lnSpc>
            </a:pPr>
            <a:endParaRPr sz="906"/>
          </a:p>
        </p:txBody>
      </p:sp>
      <p:sp>
        <p:nvSpPr>
          <p:cNvPr id="41" name="object 41"/>
          <p:cNvSpPr txBox="1"/>
          <p:nvPr/>
        </p:nvSpPr>
        <p:spPr>
          <a:xfrm>
            <a:off x="8197360" y="3916542"/>
            <a:ext cx="543484" cy="502146"/>
          </a:xfrm>
          <a:prstGeom prst="rect">
            <a:avLst/>
          </a:prstGeom>
        </p:spPr>
        <p:txBody>
          <a:bodyPr wrap="square" lIns="0" tIns="0" rIns="0" bIns="0" rtlCol="0">
            <a:noAutofit/>
          </a:bodyPr>
          <a:lstStyle/>
          <a:p>
            <a:pPr>
              <a:lnSpc>
                <a:spcPts val="906"/>
              </a:lnSpc>
            </a:pPr>
            <a:endParaRPr sz="906"/>
          </a:p>
          <a:p>
            <a:pPr marL="194102">
              <a:lnSpc>
                <a:spcPts val="787"/>
              </a:lnSpc>
              <a:spcBef>
                <a:spcPts val="2299"/>
              </a:spcBef>
            </a:pPr>
            <a:r>
              <a:rPr sz="1087" spc="-17" baseline="-3623" dirty="0">
                <a:solidFill>
                  <a:srgbClr val="C82929"/>
                </a:solidFill>
                <a:latin typeface="Times New Roman"/>
                <a:cs typeface="Times New Roman"/>
              </a:rPr>
              <a:t>0</a:t>
            </a:r>
            <a:r>
              <a:rPr sz="1087" spc="-23" baseline="-3623" dirty="0">
                <a:solidFill>
                  <a:srgbClr val="C82929"/>
                </a:solidFill>
                <a:latin typeface="Times New Roman"/>
                <a:cs typeface="Times New Roman"/>
              </a:rPr>
              <a:t>.</a:t>
            </a:r>
            <a:r>
              <a:rPr sz="1087" baseline="-3623" dirty="0">
                <a:solidFill>
                  <a:srgbClr val="C82929"/>
                </a:solidFill>
                <a:latin typeface="Times New Roman"/>
                <a:cs typeface="Times New Roman"/>
              </a:rPr>
              <a:t>18%</a:t>
            </a:r>
            <a:endParaRPr sz="725">
              <a:latin typeface="Times New Roman"/>
              <a:cs typeface="Times New Roman"/>
            </a:endParaRPr>
          </a:p>
        </p:txBody>
      </p:sp>
      <p:sp>
        <p:nvSpPr>
          <p:cNvPr id="40" name="object 40"/>
          <p:cNvSpPr txBox="1"/>
          <p:nvPr/>
        </p:nvSpPr>
        <p:spPr>
          <a:xfrm>
            <a:off x="8740844" y="3916542"/>
            <a:ext cx="422710" cy="610055"/>
          </a:xfrm>
          <a:prstGeom prst="rect">
            <a:avLst/>
          </a:prstGeom>
        </p:spPr>
        <p:txBody>
          <a:bodyPr wrap="square" lIns="0" tIns="0" rIns="0" bIns="0" rtlCol="0">
            <a:noAutofit/>
          </a:bodyPr>
          <a:lstStyle/>
          <a:p>
            <a:pPr marL="47447">
              <a:lnSpc>
                <a:spcPct val="95825"/>
              </a:lnSpc>
              <a:spcBef>
                <a:spcPts val="95"/>
              </a:spcBef>
            </a:pPr>
            <a:r>
              <a:rPr sz="725" spc="-13" dirty="0">
                <a:solidFill>
                  <a:srgbClr val="404040"/>
                </a:solidFill>
                <a:latin typeface="Times New Roman"/>
                <a:cs typeface="Times New Roman"/>
              </a:rPr>
              <a:t>3</a:t>
            </a:r>
            <a:r>
              <a:rPr sz="725" spc="-17" dirty="0">
                <a:solidFill>
                  <a:srgbClr val="404040"/>
                </a:solidFill>
                <a:latin typeface="Times New Roman"/>
                <a:cs typeface="Times New Roman"/>
              </a:rPr>
              <a:t>4</a:t>
            </a:r>
            <a:r>
              <a:rPr sz="725" spc="-23" dirty="0">
                <a:solidFill>
                  <a:srgbClr val="404040"/>
                </a:solidFill>
                <a:latin typeface="Times New Roman"/>
                <a:cs typeface="Times New Roman"/>
              </a:rPr>
              <a:t>.</a:t>
            </a:r>
            <a:r>
              <a:rPr sz="725" spc="-17" dirty="0">
                <a:solidFill>
                  <a:srgbClr val="404040"/>
                </a:solidFill>
                <a:latin typeface="Times New Roman"/>
                <a:cs typeface="Times New Roman"/>
              </a:rPr>
              <a:t>42</a:t>
            </a:r>
            <a:r>
              <a:rPr sz="725" dirty="0">
                <a:solidFill>
                  <a:srgbClr val="404040"/>
                </a:solidFill>
                <a:latin typeface="Times New Roman"/>
                <a:cs typeface="Times New Roman"/>
              </a:rPr>
              <a:t>%</a:t>
            </a:r>
            <a:endParaRPr sz="725">
              <a:latin typeface="Times New Roman"/>
              <a:cs typeface="Times New Roman"/>
            </a:endParaRPr>
          </a:p>
        </p:txBody>
      </p:sp>
      <p:sp>
        <p:nvSpPr>
          <p:cNvPr id="39" name="object 39"/>
          <p:cNvSpPr txBox="1"/>
          <p:nvPr/>
        </p:nvSpPr>
        <p:spPr>
          <a:xfrm>
            <a:off x="9163555" y="3916542"/>
            <a:ext cx="647005" cy="610055"/>
          </a:xfrm>
          <a:prstGeom prst="rect">
            <a:avLst/>
          </a:prstGeom>
        </p:spPr>
        <p:txBody>
          <a:bodyPr wrap="square" lIns="0" tIns="0" rIns="0" bIns="0" rtlCol="0">
            <a:noAutofit/>
          </a:bodyPr>
          <a:lstStyle/>
          <a:p>
            <a:pPr>
              <a:lnSpc>
                <a:spcPts val="906"/>
              </a:lnSpc>
            </a:pPr>
            <a:endParaRPr sz="906"/>
          </a:p>
          <a:p>
            <a:pPr marL="306251">
              <a:lnSpc>
                <a:spcPct val="95825"/>
              </a:lnSpc>
              <a:spcBef>
                <a:spcPts val="2040"/>
              </a:spcBef>
            </a:pPr>
            <a:r>
              <a:rPr sz="725" spc="-17" dirty="0">
                <a:solidFill>
                  <a:srgbClr val="C82929"/>
                </a:solidFill>
                <a:latin typeface="Times New Roman"/>
                <a:cs typeface="Times New Roman"/>
              </a:rPr>
              <a:t>2</a:t>
            </a:r>
            <a:r>
              <a:rPr sz="725" spc="-23" dirty="0">
                <a:solidFill>
                  <a:srgbClr val="C82929"/>
                </a:solidFill>
                <a:latin typeface="Times New Roman"/>
                <a:cs typeface="Times New Roman"/>
              </a:rPr>
              <a:t>.</a:t>
            </a:r>
            <a:r>
              <a:rPr sz="725" dirty="0">
                <a:solidFill>
                  <a:srgbClr val="C82929"/>
                </a:solidFill>
                <a:latin typeface="Times New Roman"/>
                <a:cs typeface="Times New Roman"/>
              </a:rPr>
              <a:t>1</a:t>
            </a:r>
            <a:r>
              <a:rPr sz="725" spc="-13" dirty="0">
                <a:solidFill>
                  <a:srgbClr val="C82929"/>
                </a:solidFill>
                <a:latin typeface="Times New Roman"/>
                <a:cs typeface="Times New Roman"/>
              </a:rPr>
              <a:t>3</a:t>
            </a:r>
            <a:r>
              <a:rPr sz="725" dirty="0">
                <a:solidFill>
                  <a:srgbClr val="C82929"/>
                </a:solidFill>
                <a:latin typeface="Times New Roman"/>
                <a:cs typeface="Times New Roman"/>
              </a:rPr>
              <a:t>%</a:t>
            </a:r>
            <a:endParaRPr sz="725">
              <a:latin typeface="Times New Roman"/>
              <a:cs typeface="Times New Roman"/>
            </a:endParaRPr>
          </a:p>
        </p:txBody>
      </p:sp>
      <p:sp>
        <p:nvSpPr>
          <p:cNvPr id="38" name="object 38"/>
          <p:cNvSpPr txBox="1"/>
          <p:nvPr/>
        </p:nvSpPr>
        <p:spPr>
          <a:xfrm>
            <a:off x="10241899" y="4330626"/>
            <a:ext cx="427024" cy="103520"/>
          </a:xfrm>
          <a:prstGeom prst="rect">
            <a:avLst/>
          </a:prstGeom>
        </p:spPr>
        <p:txBody>
          <a:bodyPr wrap="square" lIns="0" tIns="0" rIns="0" bIns="0" rtlCol="0">
            <a:noAutofit/>
          </a:bodyPr>
          <a:lstStyle/>
          <a:p>
            <a:pPr marL="23005">
              <a:lnSpc>
                <a:spcPts val="770"/>
              </a:lnSpc>
              <a:spcBef>
                <a:spcPts val="44"/>
              </a:spcBef>
            </a:pPr>
            <a:endParaRPr sz="770"/>
          </a:p>
        </p:txBody>
      </p:sp>
      <p:sp>
        <p:nvSpPr>
          <p:cNvPr id="37" name="object 37"/>
          <p:cNvSpPr txBox="1"/>
          <p:nvPr/>
        </p:nvSpPr>
        <p:spPr>
          <a:xfrm>
            <a:off x="10668923" y="4330626"/>
            <a:ext cx="219982" cy="103520"/>
          </a:xfrm>
          <a:prstGeom prst="rect">
            <a:avLst/>
          </a:prstGeom>
        </p:spPr>
        <p:txBody>
          <a:bodyPr wrap="square" lIns="0" tIns="0" rIns="0" bIns="0" rtlCol="0">
            <a:noAutofit/>
          </a:bodyPr>
          <a:lstStyle/>
          <a:p>
            <a:pPr marL="23005">
              <a:lnSpc>
                <a:spcPts val="770"/>
              </a:lnSpc>
              <a:spcBef>
                <a:spcPts val="44"/>
              </a:spcBef>
            </a:pPr>
            <a:endParaRPr sz="770"/>
          </a:p>
        </p:txBody>
      </p:sp>
      <p:sp>
        <p:nvSpPr>
          <p:cNvPr id="36" name="object 36"/>
          <p:cNvSpPr txBox="1"/>
          <p:nvPr/>
        </p:nvSpPr>
        <p:spPr>
          <a:xfrm>
            <a:off x="8197360" y="4418690"/>
            <a:ext cx="323503" cy="107907"/>
          </a:xfrm>
          <a:prstGeom prst="rect">
            <a:avLst/>
          </a:prstGeom>
        </p:spPr>
        <p:txBody>
          <a:bodyPr wrap="square" lIns="0" tIns="0" rIns="0" bIns="0" rtlCol="0">
            <a:noAutofit/>
          </a:bodyPr>
          <a:lstStyle/>
          <a:p>
            <a:pPr marL="23005">
              <a:lnSpc>
                <a:spcPts val="815"/>
              </a:lnSpc>
              <a:spcBef>
                <a:spcPts val="34"/>
              </a:spcBef>
            </a:pPr>
            <a:endParaRPr sz="815"/>
          </a:p>
        </p:txBody>
      </p:sp>
      <p:sp>
        <p:nvSpPr>
          <p:cNvPr id="35" name="object 35"/>
          <p:cNvSpPr txBox="1"/>
          <p:nvPr/>
        </p:nvSpPr>
        <p:spPr>
          <a:xfrm>
            <a:off x="8520863" y="4418690"/>
            <a:ext cx="219982" cy="107907"/>
          </a:xfrm>
          <a:prstGeom prst="rect">
            <a:avLst/>
          </a:prstGeom>
        </p:spPr>
        <p:txBody>
          <a:bodyPr wrap="square" lIns="0" tIns="0" rIns="0" bIns="0" rtlCol="0">
            <a:noAutofit/>
          </a:bodyPr>
          <a:lstStyle/>
          <a:p>
            <a:pPr marL="23005">
              <a:lnSpc>
                <a:spcPts val="815"/>
              </a:lnSpc>
              <a:spcBef>
                <a:spcPts val="34"/>
              </a:spcBef>
            </a:pPr>
            <a:endParaRPr sz="815"/>
          </a:p>
        </p:txBody>
      </p:sp>
      <p:sp>
        <p:nvSpPr>
          <p:cNvPr id="34" name="object 34"/>
          <p:cNvSpPr txBox="1"/>
          <p:nvPr/>
        </p:nvSpPr>
        <p:spPr>
          <a:xfrm>
            <a:off x="10241898" y="4434147"/>
            <a:ext cx="215668" cy="92450"/>
          </a:xfrm>
          <a:prstGeom prst="rect">
            <a:avLst/>
          </a:prstGeom>
        </p:spPr>
        <p:txBody>
          <a:bodyPr wrap="square" lIns="0" tIns="0" rIns="0" bIns="0" rtlCol="0">
            <a:noAutofit/>
          </a:bodyPr>
          <a:lstStyle/>
          <a:p>
            <a:pPr marL="23005">
              <a:lnSpc>
                <a:spcPts val="725"/>
              </a:lnSpc>
              <a:spcBef>
                <a:spcPts val="3"/>
              </a:spcBef>
            </a:pPr>
            <a:endParaRPr sz="725"/>
          </a:p>
        </p:txBody>
      </p:sp>
      <p:sp>
        <p:nvSpPr>
          <p:cNvPr id="33" name="object 33"/>
          <p:cNvSpPr txBox="1"/>
          <p:nvPr/>
        </p:nvSpPr>
        <p:spPr>
          <a:xfrm>
            <a:off x="10457568" y="4434147"/>
            <a:ext cx="431336" cy="92450"/>
          </a:xfrm>
          <a:prstGeom prst="rect">
            <a:avLst/>
          </a:prstGeom>
        </p:spPr>
        <p:txBody>
          <a:bodyPr wrap="square" lIns="0" tIns="0" rIns="0" bIns="0" rtlCol="0">
            <a:noAutofit/>
          </a:bodyPr>
          <a:lstStyle/>
          <a:p>
            <a:pPr marL="23005">
              <a:lnSpc>
                <a:spcPts val="725"/>
              </a:lnSpc>
              <a:spcBef>
                <a:spcPts val="3"/>
              </a:spcBef>
            </a:pPr>
            <a:endParaRPr sz="725"/>
          </a:p>
        </p:txBody>
      </p:sp>
      <p:sp>
        <p:nvSpPr>
          <p:cNvPr id="32" name="object 32"/>
          <p:cNvSpPr txBox="1"/>
          <p:nvPr/>
        </p:nvSpPr>
        <p:spPr>
          <a:xfrm>
            <a:off x="9827815" y="2786438"/>
            <a:ext cx="172534" cy="86267"/>
          </a:xfrm>
          <a:prstGeom prst="rect">
            <a:avLst/>
          </a:prstGeom>
        </p:spPr>
        <p:txBody>
          <a:bodyPr wrap="square" lIns="0" tIns="0" rIns="0" bIns="0" rtlCol="0">
            <a:noAutofit/>
          </a:bodyPr>
          <a:lstStyle/>
          <a:p>
            <a:pPr marL="23005">
              <a:lnSpc>
                <a:spcPts val="634"/>
              </a:lnSpc>
              <a:spcBef>
                <a:spcPts val="44"/>
              </a:spcBef>
            </a:pPr>
            <a:endParaRPr sz="634"/>
          </a:p>
        </p:txBody>
      </p:sp>
      <p:sp>
        <p:nvSpPr>
          <p:cNvPr id="31" name="object 31"/>
          <p:cNvSpPr txBox="1"/>
          <p:nvPr/>
        </p:nvSpPr>
        <p:spPr>
          <a:xfrm>
            <a:off x="8197360" y="2786438"/>
            <a:ext cx="172534" cy="86267"/>
          </a:xfrm>
          <a:prstGeom prst="rect">
            <a:avLst/>
          </a:prstGeom>
        </p:spPr>
        <p:txBody>
          <a:bodyPr wrap="square" lIns="0" tIns="0" rIns="0" bIns="0" rtlCol="0">
            <a:noAutofit/>
          </a:bodyPr>
          <a:lstStyle/>
          <a:p>
            <a:pPr marL="23005">
              <a:lnSpc>
                <a:spcPts val="634"/>
              </a:lnSpc>
              <a:spcBef>
                <a:spcPts val="44"/>
              </a:spcBef>
            </a:pPr>
            <a:endParaRPr sz="634"/>
          </a:p>
        </p:txBody>
      </p:sp>
      <p:sp>
        <p:nvSpPr>
          <p:cNvPr id="30" name="object 30"/>
          <p:cNvSpPr txBox="1"/>
          <p:nvPr/>
        </p:nvSpPr>
        <p:spPr>
          <a:xfrm>
            <a:off x="8193046" y="1488400"/>
            <a:ext cx="3183269" cy="73039"/>
          </a:xfrm>
          <a:prstGeom prst="rect">
            <a:avLst/>
          </a:prstGeom>
        </p:spPr>
        <p:txBody>
          <a:bodyPr wrap="square" lIns="0" tIns="0" rIns="0" bIns="0" rtlCol="0">
            <a:noAutofit/>
          </a:bodyPr>
          <a:lstStyle/>
          <a:p>
            <a:pPr marL="23005">
              <a:lnSpc>
                <a:spcPts val="543"/>
              </a:lnSpc>
              <a:spcBef>
                <a:spcPts val="31"/>
              </a:spcBef>
            </a:pPr>
            <a:endParaRPr sz="543"/>
          </a:p>
        </p:txBody>
      </p:sp>
      <p:sp>
        <p:nvSpPr>
          <p:cNvPr id="29" name="object 29"/>
          <p:cNvSpPr txBox="1"/>
          <p:nvPr/>
        </p:nvSpPr>
        <p:spPr>
          <a:xfrm>
            <a:off x="8193047" y="1561440"/>
            <a:ext cx="539171" cy="176848"/>
          </a:xfrm>
          <a:prstGeom prst="rect">
            <a:avLst/>
          </a:prstGeom>
        </p:spPr>
        <p:txBody>
          <a:bodyPr wrap="square" lIns="0" tIns="0" rIns="0" bIns="0" rtlCol="0">
            <a:noAutofit/>
          </a:bodyPr>
          <a:lstStyle/>
          <a:p>
            <a:pPr marL="23005">
              <a:lnSpc>
                <a:spcPts val="906"/>
              </a:lnSpc>
            </a:pPr>
            <a:endParaRPr sz="906"/>
          </a:p>
        </p:txBody>
      </p:sp>
      <p:sp>
        <p:nvSpPr>
          <p:cNvPr id="28" name="object 28"/>
          <p:cNvSpPr txBox="1"/>
          <p:nvPr/>
        </p:nvSpPr>
        <p:spPr>
          <a:xfrm>
            <a:off x="8732218" y="1561440"/>
            <a:ext cx="422710" cy="892580"/>
          </a:xfrm>
          <a:prstGeom prst="rect">
            <a:avLst/>
          </a:prstGeom>
        </p:spPr>
        <p:txBody>
          <a:bodyPr wrap="square" lIns="0" tIns="0" rIns="0" bIns="0" rtlCol="0">
            <a:noAutofit/>
          </a:bodyPr>
          <a:lstStyle/>
          <a:p>
            <a:pPr marL="73327">
              <a:lnSpc>
                <a:spcPct val="95825"/>
              </a:lnSpc>
              <a:spcBef>
                <a:spcPts val="95"/>
              </a:spcBef>
            </a:pPr>
            <a:r>
              <a:rPr sz="725" spc="23" dirty="0">
                <a:solidFill>
                  <a:srgbClr val="FFFFFF"/>
                </a:solidFill>
                <a:latin typeface="Times New Roman"/>
                <a:cs typeface="Times New Roman"/>
              </a:rPr>
              <a:t>9</a:t>
            </a:r>
            <a:r>
              <a:rPr sz="725" spc="-23" dirty="0">
                <a:solidFill>
                  <a:srgbClr val="FFFFFF"/>
                </a:solidFill>
                <a:latin typeface="Times New Roman"/>
                <a:cs typeface="Times New Roman"/>
              </a:rPr>
              <a:t>.</a:t>
            </a:r>
            <a:r>
              <a:rPr sz="725" spc="-13" dirty="0">
                <a:solidFill>
                  <a:srgbClr val="FFFFFF"/>
                </a:solidFill>
                <a:latin typeface="Times New Roman"/>
                <a:cs typeface="Times New Roman"/>
              </a:rPr>
              <a:t>3</a:t>
            </a:r>
            <a:r>
              <a:rPr sz="725" spc="-17" dirty="0">
                <a:solidFill>
                  <a:srgbClr val="FFFFFF"/>
                </a:solidFill>
                <a:latin typeface="Times New Roman"/>
                <a:cs typeface="Times New Roman"/>
              </a:rPr>
              <a:t>4</a:t>
            </a:r>
            <a:r>
              <a:rPr sz="725" dirty="0">
                <a:solidFill>
                  <a:srgbClr val="FFFFFF"/>
                </a:solidFill>
                <a:latin typeface="Times New Roman"/>
                <a:cs typeface="Times New Roman"/>
              </a:rPr>
              <a:t>%</a:t>
            </a:r>
            <a:endParaRPr sz="725">
              <a:latin typeface="Times New Roman"/>
              <a:cs typeface="Times New Roman"/>
            </a:endParaRPr>
          </a:p>
        </p:txBody>
      </p:sp>
      <p:sp>
        <p:nvSpPr>
          <p:cNvPr id="27" name="object 27"/>
          <p:cNvSpPr txBox="1"/>
          <p:nvPr/>
        </p:nvSpPr>
        <p:spPr>
          <a:xfrm>
            <a:off x="9154929" y="1561440"/>
            <a:ext cx="2221387" cy="176848"/>
          </a:xfrm>
          <a:prstGeom prst="rect">
            <a:avLst/>
          </a:prstGeom>
        </p:spPr>
        <p:txBody>
          <a:bodyPr wrap="square" lIns="0" tIns="0" rIns="0" bIns="0" rtlCol="0">
            <a:noAutofit/>
          </a:bodyPr>
          <a:lstStyle/>
          <a:p>
            <a:pPr marL="23005">
              <a:lnSpc>
                <a:spcPts val="906"/>
              </a:lnSpc>
            </a:pPr>
            <a:endParaRPr sz="906"/>
          </a:p>
        </p:txBody>
      </p:sp>
      <p:sp>
        <p:nvSpPr>
          <p:cNvPr id="26" name="object 26"/>
          <p:cNvSpPr txBox="1"/>
          <p:nvPr/>
        </p:nvSpPr>
        <p:spPr>
          <a:xfrm>
            <a:off x="8193047" y="1738289"/>
            <a:ext cx="539171" cy="241548"/>
          </a:xfrm>
          <a:prstGeom prst="rect">
            <a:avLst/>
          </a:prstGeom>
        </p:spPr>
        <p:txBody>
          <a:bodyPr wrap="square" lIns="0" tIns="0" rIns="0" bIns="0" rtlCol="0">
            <a:noAutofit/>
          </a:bodyPr>
          <a:lstStyle/>
          <a:p>
            <a:pPr marL="23005">
              <a:lnSpc>
                <a:spcPts val="906"/>
              </a:lnSpc>
            </a:pPr>
            <a:endParaRPr sz="906"/>
          </a:p>
        </p:txBody>
      </p:sp>
      <p:sp>
        <p:nvSpPr>
          <p:cNvPr id="25" name="object 25"/>
          <p:cNvSpPr txBox="1"/>
          <p:nvPr/>
        </p:nvSpPr>
        <p:spPr>
          <a:xfrm>
            <a:off x="9154929" y="1738289"/>
            <a:ext cx="2221387" cy="47447"/>
          </a:xfrm>
          <a:prstGeom prst="rect">
            <a:avLst/>
          </a:prstGeom>
        </p:spPr>
        <p:txBody>
          <a:bodyPr wrap="square" lIns="0" tIns="0" rIns="0" bIns="0" rtlCol="0">
            <a:noAutofit/>
          </a:bodyPr>
          <a:lstStyle/>
          <a:p>
            <a:endParaRPr sz="1721"/>
          </a:p>
        </p:txBody>
      </p:sp>
      <p:sp>
        <p:nvSpPr>
          <p:cNvPr id="24" name="object 24"/>
          <p:cNvSpPr txBox="1"/>
          <p:nvPr/>
        </p:nvSpPr>
        <p:spPr>
          <a:xfrm>
            <a:off x="9154929" y="1785736"/>
            <a:ext cx="1690842" cy="51760"/>
          </a:xfrm>
          <a:prstGeom prst="rect">
            <a:avLst/>
          </a:prstGeom>
        </p:spPr>
        <p:txBody>
          <a:bodyPr wrap="square" lIns="0" tIns="0" rIns="0" bIns="0" rtlCol="0">
            <a:noAutofit/>
          </a:bodyPr>
          <a:lstStyle/>
          <a:p>
            <a:endParaRPr sz="1721"/>
          </a:p>
        </p:txBody>
      </p:sp>
      <p:sp>
        <p:nvSpPr>
          <p:cNvPr id="23" name="object 23"/>
          <p:cNvSpPr txBox="1"/>
          <p:nvPr/>
        </p:nvSpPr>
        <p:spPr>
          <a:xfrm>
            <a:off x="10845771" y="1785736"/>
            <a:ext cx="414083" cy="668284"/>
          </a:xfrm>
          <a:prstGeom prst="rect">
            <a:avLst/>
          </a:prstGeom>
        </p:spPr>
        <p:txBody>
          <a:bodyPr wrap="square" lIns="0" tIns="0" rIns="0" bIns="0" rtlCol="0">
            <a:noAutofit/>
          </a:bodyPr>
          <a:lstStyle/>
          <a:p>
            <a:pPr marL="81954">
              <a:lnSpc>
                <a:spcPct val="95825"/>
              </a:lnSpc>
              <a:spcBef>
                <a:spcPts val="95"/>
              </a:spcBef>
            </a:pPr>
            <a:r>
              <a:rPr sz="725" spc="-99" dirty="0">
                <a:solidFill>
                  <a:srgbClr val="FFFFFF"/>
                </a:solidFill>
                <a:latin typeface="Times New Roman"/>
                <a:cs typeface="Times New Roman"/>
              </a:rPr>
              <a:t>7</a:t>
            </a:r>
            <a:r>
              <a:rPr sz="725" spc="-23" dirty="0">
                <a:solidFill>
                  <a:srgbClr val="FFFFFF"/>
                </a:solidFill>
                <a:latin typeface="Times New Roman"/>
                <a:cs typeface="Times New Roman"/>
              </a:rPr>
              <a:t>.</a:t>
            </a:r>
            <a:r>
              <a:rPr sz="725" spc="-17" dirty="0">
                <a:solidFill>
                  <a:srgbClr val="FFFFFF"/>
                </a:solidFill>
                <a:latin typeface="Times New Roman"/>
                <a:cs typeface="Times New Roman"/>
              </a:rPr>
              <a:t>0</a:t>
            </a:r>
            <a:r>
              <a:rPr sz="725" spc="-31" dirty="0">
                <a:solidFill>
                  <a:srgbClr val="FFFFFF"/>
                </a:solidFill>
                <a:latin typeface="Times New Roman"/>
                <a:cs typeface="Times New Roman"/>
              </a:rPr>
              <a:t>7</a:t>
            </a:r>
            <a:r>
              <a:rPr sz="725" dirty="0">
                <a:solidFill>
                  <a:srgbClr val="FFFFFF"/>
                </a:solidFill>
                <a:latin typeface="Times New Roman"/>
                <a:cs typeface="Times New Roman"/>
              </a:rPr>
              <a:t>%</a:t>
            </a:r>
            <a:endParaRPr sz="725">
              <a:latin typeface="Times New Roman"/>
              <a:cs typeface="Times New Roman"/>
            </a:endParaRPr>
          </a:p>
        </p:txBody>
      </p:sp>
      <p:sp>
        <p:nvSpPr>
          <p:cNvPr id="22" name="object 22"/>
          <p:cNvSpPr txBox="1"/>
          <p:nvPr/>
        </p:nvSpPr>
        <p:spPr>
          <a:xfrm>
            <a:off x="11259855" y="1785735"/>
            <a:ext cx="116461" cy="194101"/>
          </a:xfrm>
          <a:prstGeom prst="rect">
            <a:avLst/>
          </a:prstGeom>
        </p:spPr>
        <p:txBody>
          <a:bodyPr wrap="square" lIns="0" tIns="0" rIns="0" bIns="0" rtlCol="0">
            <a:noAutofit/>
          </a:bodyPr>
          <a:lstStyle/>
          <a:p>
            <a:pPr marL="23005">
              <a:lnSpc>
                <a:spcPts val="906"/>
              </a:lnSpc>
            </a:pPr>
            <a:endParaRPr sz="906"/>
          </a:p>
        </p:txBody>
      </p:sp>
      <p:sp>
        <p:nvSpPr>
          <p:cNvPr id="21" name="object 21"/>
          <p:cNvSpPr txBox="1"/>
          <p:nvPr/>
        </p:nvSpPr>
        <p:spPr>
          <a:xfrm>
            <a:off x="9154928" y="1837496"/>
            <a:ext cx="629752" cy="142341"/>
          </a:xfrm>
          <a:prstGeom prst="rect">
            <a:avLst/>
          </a:prstGeom>
        </p:spPr>
        <p:txBody>
          <a:bodyPr wrap="square" lIns="0" tIns="0" rIns="0" bIns="0" rtlCol="0">
            <a:noAutofit/>
          </a:bodyPr>
          <a:lstStyle/>
          <a:p>
            <a:pPr marL="23005">
              <a:lnSpc>
                <a:spcPts val="906"/>
              </a:lnSpc>
            </a:pPr>
            <a:endParaRPr sz="906"/>
          </a:p>
        </p:txBody>
      </p:sp>
      <p:sp>
        <p:nvSpPr>
          <p:cNvPr id="20" name="object 20"/>
          <p:cNvSpPr txBox="1"/>
          <p:nvPr/>
        </p:nvSpPr>
        <p:spPr>
          <a:xfrm>
            <a:off x="9784681" y="1837496"/>
            <a:ext cx="422710" cy="616524"/>
          </a:xfrm>
          <a:prstGeom prst="rect">
            <a:avLst/>
          </a:prstGeom>
        </p:spPr>
        <p:txBody>
          <a:bodyPr wrap="square" lIns="0" tIns="0" rIns="0" bIns="0" rtlCol="0">
            <a:noAutofit/>
          </a:bodyPr>
          <a:lstStyle/>
          <a:p>
            <a:pPr marL="86267">
              <a:lnSpc>
                <a:spcPct val="95825"/>
              </a:lnSpc>
              <a:spcBef>
                <a:spcPts val="95"/>
              </a:spcBef>
            </a:pPr>
            <a:r>
              <a:rPr sz="725" spc="23" dirty="0">
                <a:solidFill>
                  <a:srgbClr val="FFFFFF"/>
                </a:solidFill>
                <a:latin typeface="Times New Roman"/>
                <a:cs typeface="Times New Roman"/>
              </a:rPr>
              <a:t>6</a:t>
            </a:r>
            <a:r>
              <a:rPr sz="725" spc="-23" dirty="0">
                <a:solidFill>
                  <a:srgbClr val="FFFFFF"/>
                </a:solidFill>
                <a:latin typeface="Times New Roman"/>
                <a:cs typeface="Times New Roman"/>
              </a:rPr>
              <a:t>.</a:t>
            </a:r>
            <a:r>
              <a:rPr sz="725" spc="-13" dirty="0">
                <a:solidFill>
                  <a:srgbClr val="FFFFFF"/>
                </a:solidFill>
                <a:latin typeface="Times New Roman"/>
                <a:cs typeface="Times New Roman"/>
              </a:rPr>
              <a:t>5</a:t>
            </a:r>
            <a:r>
              <a:rPr sz="725" dirty="0">
                <a:solidFill>
                  <a:srgbClr val="FFFFFF"/>
                </a:solidFill>
                <a:latin typeface="Times New Roman"/>
                <a:cs typeface="Times New Roman"/>
              </a:rPr>
              <a:t>1%</a:t>
            </a:r>
            <a:endParaRPr sz="725">
              <a:latin typeface="Times New Roman"/>
              <a:cs typeface="Times New Roman"/>
            </a:endParaRPr>
          </a:p>
        </p:txBody>
      </p:sp>
      <p:sp>
        <p:nvSpPr>
          <p:cNvPr id="19" name="object 19"/>
          <p:cNvSpPr txBox="1"/>
          <p:nvPr/>
        </p:nvSpPr>
        <p:spPr>
          <a:xfrm>
            <a:off x="10207392" y="1837496"/>
            <a:ext cx="638378" cy="142341"/>
          </a:xfrm>
          <a:prstGeom prst="rect">
            <a:avLst/>
          </a:prstGeom>
        </p:spPr>
        <p:txBody>
          <a:bodyPr wrap="square" lIns="0" tIns="0" rIns="0" bIns="0" rtlCol="0">
            <a:noAutofit/>
          </a:bodyPr>
          <a:lstStyle/>
          <a:p>
            <a:pPr marL="23005">
              <a:lnSpc>
                <a:spcPts val="906"/>
              </a:lnSpc>
            </a:pPr>
            <a:endParaRPr sz="906"/>
          </a:p>
        </p:txBody>
      </p:sp>
      <p:sp>
        <p:nvSpPr>
          <p:cNvPr id="18" name="object 18"/>
          <p:cNvSpPr txBox="1"/>
          <p:nvPr/>
        </p:nvSpPr>
        <p:spPr>
          <a:xfrm>
            <a:off x="8193047" y="1979838"/>
            <a:ext cx="539171" cy="232921"/>
          </a:xfrm>
          <a:prstGeom prst="rect">
            <a:avLst/>
          </a:prstGeom>
        </p:spPr>
        <p:txBody>
          <a:bodyPr wrap="square" lIns="0" tIns="0" rIns="0" bIns="0" rtlCol="0">
            <a:noAutofit/>
          </a:bodyPr>
          <a:lstStyle/>
          <a:p>
            <a:pPr marL="23005">
              <a:lnSpc>
                <a:spcPts val="906"/>
              </a:lnSpc>
            </a:pPr>
            <a:endParaRPr sz="906"/>
          </a:p>
        </p:txBody>
      </p:sp>
      <p:sp>
        <p:nvSpPr>
          <p:cNvPr id="17" name="object 17"/>
          <p:cNvSpPr txBox="1"/>
          <p:nvPr/>
        </p:nvSpPr>
        <p:spPr>
          <a:xfrm>
            <a:off x="9154928" y="1979838"/>
            <a:ext cx="629752" cy="232921"/>
          </a:xfrm>
          <a:prstGeom prst="rect">
            <a:avLst/>
          </a:prstGeom>
        </p:spPr>
        <p:txBody>
          <a:bodyPr wrap="square" lIns="0" tIns="0" rIns="0" bIns="0" rtlCol="0">
            <a:noAutofit/>
          </a:bodyPr>
          <a:lstStyle/>
          <a:p>
            <a:pPr marL="23005">
              <a:lnSpc>
                <a:spcPts val="906"/>
              </a:lnSpc>
            </a:pPr>
            <a:endParaRPr sz="906"/>
          </a:p>
        </p:txBody>
      </p:sp>
      <p:sp>
        <p:nvSpPr>
          <p:cNvPr id="16" name="object 16"/>
          <p:cNvSpPr txBox="1"/>
          <p:nvPr/>
        </p:nvSpPr>
        <p:spPr>
          <a:xfrm>
            <a:off x="10207392" y="1979838"/>
            <a:ext cx="638378" cy="232921"/>
          </a:xfrm>
          <a:prstGeom prst="rect">
            <a:avLst/>
          </a:prstGeom>
        </p:spPr>
        <p:txBody>
          <a:bodyPr wrap="square" lIns="0" tIns="0" rIns="0" bIns="0" rtlCol="0">
            <a:noAutofit/>
          </a:bodyPr>
          <a:lstStyle/>
          <a:p>
            <a:pPr marL="23005">
              <a:lnSpc>
                <a:spcPts val="906"/>
              </a:lnSpc>
            </a:pPr>
            <a:endParaRPr sz="906"/>
          </a:p>
        </p:txBody>
      </p:sp>
      <p:sp>
        <p:nvSpPr>
          <p:cNvPr id="15" name="object 15"/>
          <p:cNvSpPr txBox="1"/>
          <p:nvPr/>
        </p:nvSpPr>
        <p:spPr>
          <a:xfrm>
            <a:off x="11259855" y="1979838"/>
            <a:ext cx="116461" cy="232921"/>
          </a:xfrm>
          <a:prstGeom prst="rect">
            <a:avLst/>
          </a:prstGeom>
        </p:spPr>
        <p:txBody>
          <a:bodyPr wrap="square" lIns="0" tIns="0" rIns="0" bIns="0" rtlCol="0">
            <a:noAutofit/>
          </a:bodyPr>
          <a:lstStyle/>
          <a:p>
            <a:pPr marL="23005">
              <a:lnSpc>
                <a:spcPts val="906"/>
              </a:lnSpc>
            </a:pPr>
            <a:endParaRPr sz="906"/>
          </a:p>
        </p:txBody>
      </p:sp>
      <p:sp>
        <p:nvSpPr>
          <p:cNvPr id="14" name="object 14"/>
          <p:cNvSpPr txBox="1"/>
          <p:nvPr/>
        </p:nvSpPr>
        <p:spPr>
          <a:xfrm>
            <a:off x="8193047" y="2212760"/>
            <a:ext cx="539171" cy="116461"/>
          </a:xfrm>
          <a:prstGeom prst="rect">
            <a:avLst/>
          </a:prstGeom>
        </p:spPr>
        <p:txBody>
          <a:bodyPr wrap="square" lIns="0" tIns="0" rIns="0" bIns="0" rtlCol="0">
            <a:noAutofit/>
          </a:bodyPr>
          <a:lstStyle/>
          <a:p>
            <a:pPr marL="194102">
              <a:lnSpc>
                <a:spcPts val="787"/>
              </a:lnSpc>
              <a:spcBef>
                <a:spcPts val="166"/>
              </a:spcBef>
            </a:pPr>
            <a:r>
              <a:rPr sz="1087" spc="-17" baseline="-3623" dirty="0">
                <a:solidFill>
                  <a:srgbClr val="1565BF"/>
                </a:solidFill>
                <a:latin typeface="Times New Roman"/>
                <a:cs typeface="Times New Roman"/>
              </a:rPr>
              <a:t>0</a:t>
            </a:r>
            <a:r>
              <a:rPr sz="1087" spc="-23" baseline="-3623" dirty="0">
                <a:solidFill>
                  <a:srgbClr val="1565BF"/>
                </a:solidFill>
                <a:latin typeface="Times New Roman"/>
                <a:cs typeface="Times New Roman"/>
              </a:rPr>
              <a:t>.</a:t>
            </a:r>
            <a:r>
              <a:rPr sz="1087" spc="-17" baseline="-3623" dirty="0">
                <a:solidFill>
                  <a:srgbClr val="1565BF"/>
                </a:solidFill>
                <a:latin typeface="Times New Roman"/>
                <a:cs typeface="Times New Roman"/>
              </a:rPr>
              <a:t>2</a:t>
            </a:r>
            <a:r>
              <a:rPr sz="1087" spc="-13" baseline="-3623" dirty="0">
                <a:solidFill>
                  <a:srgbClr val="1565BF"/>
                </a:solidFill>
                <a:latin typeface="Times New Roman"/>
                <a:cs typeface="Times New Roman"/>
              </a:rPr>
              <a:t>5</a:t>
            </a:r>
            <a:r>
              <a:rPr sz="1087" baseline="-3623" dirty="0">
                <a:solidFill>
                  <a:srgbClr val="1565BF"/>
                </a:solidFill>
                <a:latin typeface="Times New Roman"/>
                <a:cs typeface="Times New Roman"/>
              </a:rPr>
              <a:t>%</a:t>
            </a:r>
            <a:endParaRPr sz="725">
              <a:latin typeface="Times New Roman"/>
              <a:cs typeface="Times New Roman"/>
            </a:endParaRPr>
          </a:p>
        </p:txBody>
      </p:sp>
      <p:sp>
        <p:nvSpPr>
          <p:cNvPr id="13" name="object 13"/>
          <p:cNvSpPr txBox="1"/>
          <p:nvPr/>
        </p:nvSpPr>
        <p:spPr>
          <a:xfrm>
            <a:off x="9154928" y="2212760"/>
            <a:ext cx="629752" cy="128162"/>
          </a:xfrm>
          <a:prstGeom prst="rect">
            <a:avLst/>
          </a:prstGeom>
        </p:spPr>
        <p:txBody>
          <a:bodyPr wrap="square" lIns="0" tIns="0" rIns="0" bIns="0" rtlCol="0">
            <a:noAutofit/>
          </a:bodyPr>
          <a:lstStyle/>
          <a:p>
            <a:pPr marL="293310">
              <a:lnSpc>
                <a:spcPts val="787"/>
              </a:lnSpc>
              <a:spcBef>
                <a:spcPts val="256"/>
              </a:spcBef>
            </a:pPr>
            <a:r>
              <a:rPr sz="1087" spc="-17" baseline="-3623" dirty="0">
                <a:solidFill>
                  <a:srgbClr val="1565BF"/>
                </a:solidFill>
                <a:latin typeface="Times New Roman"/>
                <a:cs typeface="Times New Roman"/>
              </a:rPr>
              <a:t>0</a:t>
            </a:r>
            <a:r>
              <a:rPr sz="1087" spc="-23" baseline="-3623" dirty="0">
                <a:solidFill>
                  <a:srgbClr val="1565BF"/>
                </a:solidFill>
                <a:latin typeface="Times New Roman"/>
                <a:cs typeface="Times New Roman"/>
              </a:rPr>
              <a:t>.</a:t>
            </a:r>
            <a:r>
              <a:rPr sz="1087" baseline="-3623" dirty="0">
                <a:solidFill>
                  <a:srgbClr val="1565BF"/>
                </a:solidFill>
                <a:latin typeface="Times New Roman"/>
                <a:cs typeface="Times New Roman"/>
              </a:rPr>
              <a:t>1</a:t>
            </a:r>
            <a:r>
              <a:rPr sz="1087" spc="-13" baseline="-3623" dirty="0">
                <a:solidFill>
                  <a:srgbClr val="1565BF"/>
                </a:solidFill>
                <a:latin typeface="Times New Roman"/>
                <a:cs typeface="Times New Roman"/>
              </a:rPr>
              <a:t>3</a:t>
            </a:r>
            <a:r>
              <a:rPr sz="1087" baseline="-3623" dirty="0">
                <a:solidFill>
                  <a:srgbClr val="1565BF"/>
                </a:solidFill>
                <a:latin typeface="Times New Roman"/>
                <a:cs typeface="Times New Roman"/>
              </a:rPr>
              <a:t>%</a:t>
            </a:r>
            <a:endParaRPr sz="725">
              <a:latin typeface="Times New Roman"/>
              <a:cs typeface="Times New Roman"/>
            </a:endParaRPr>
          </a:p>
        </p:txBody>
      </p:sp>
      <p:sp>
        <p:nvSpPr>
          <p:cNvPr id="12" name="object 12"/>
          <p:cNvSpPr txBox="1"/>
          <p:nvPr/>
        </p:nvSpPr>
        <p:spPr>
          <a:xfrm>
            <a:off x="10207392" y="2212760"/>
            <a:ext cx="638378" cy="129896"/>
          </a:xfrm>
          <a:prstGeom prst="rect">
            <a:avLst/>
          </a:prstGeom>
        </p:spPr>
        <p:txBody>
          <a:bodyPr wrap="square" lIns="0" tIns="0" rIns="0" bIns="0" rtlCol="0">
            <a:noAutofit/>
          </a:bodyPr>
          <a:lstStyle/>
          <a:p>
            <a:pPr marL="301937">
              <a:lnSpc>
                <a:spcPts val="787"/>
              </a:lnSpc>
              <a:spcBef>
                <a:spcPts val="270"/>
              </a:spcBef>
            </a:pPr>
            <a:r>
              <a:rPr sz="1087" spc="-17" baseline="-3623" dirty="0">
                <a:solidFill>
                  <a:srgbClr val="1565BF"/>
                </a:solidFill>
                <a:latin typeface="Times New Roman"/>
                <a:cs typeface="Times New Roman"/>
              </a:rPr>
              <a:t>0</a:t>
            </a:r>
            <a:r>
              <a:rPr sz="1087" spc="-23" baseline="-3623" dirty="0">
                <a:solidFill>
                  <a:srgbClr val="1565BF"/>
                </a:solidFill>
                <a:latin typeface="Times New Roman"/>
                <a:cs typeface="Times New Roman"/>
              </a:rPr>
              <a:t>.</a:t>
            </a:r>
            <a:r>
              <a:rPr sz="1087" baseline="-3623" dirty="0">
                <a:solidFill>
                  <a:srgbClr val="1565BF"/>
                </a:solidFill>
                <a:latin typeface="Times New Roman"/>
                <a:cs typeface="Times New Roman"/>
              </a:rPr>
              <a:t>11%</a:t>
            </a:r>
            <a:endParaRPr sz="725">
              <a:latin typeface="Times New Roman"/>
              <a:cs typeface="Times New Roman"/>
            </a:endParaRPr>
          </a:p>
        </p:txBody>
      </p:sp>
      <p:sp>
        <p:nvSpPr>
          <p:cNvPr id="11" name="object 11"/>
          <p:cNvSpPr txBox="1"/>
          <p:nvPr/>
        </p:nvSpPr>
        <p:spPr>
          <a:xfrm>
            <a:off x="11259855" y="2212760"/>
            <a:ext cx="116461" cy="241261"/>
          </a:xfrm>
          <a:prstGeom prst="rect">
            <a:avLst/>
          </a:prstGeom>
        </p:spPr>
        <p:txBody>
          <a:bodyPr wrap="square" lIns="0" tIns="0" rIns="0" bIns="0" rtlCol="0">
            <a:noAutofit/>
          </a:bodyPr>
          <a:lstStyle/>
          <a:p>
            <a:pPr marL="23005">
              <a:lnSpc>
                <a:spcPts val="906"/>
              </a:lnSpc>
            </a:pPr>
            <a:endParaRPr sz="906"/>
          </a:p>
        </p:txBody>
      </p:sp>
      <p:sp>
        <p:nvSpPr>
          <p:cNvPr id="10" name="object 10"/>
          <p:cNvSpPr txBox="1"/>
          <p:nvPr/>
        </p:nvSpPr>
        <p:spPr>
          <a:xfrm>
            <a:off x="8193047" y="2329221"/>
            <a:ext cx="327815" cy="124799"/>
          </a:xfrm>
          <a:prstGeom prst="rect">
            <a:avLst/>
          </a:prstGeom>
        </p:spPr>
        <p:txBody>
          <a:bodyPr wrap="square" lIns="0" tIns="0" rIns="0" bIns="0" rtlCol="0">
            <a:noAutofit/>
          </a:bodyPr>
          <a:lstStyle/>
          <a:p>
            <a:pPr marL="23005">
              <a:lnSpc>
                <a:spcPts val="906"/>
              </a:lnSpc>
            </a:pPr>
            <a:endParaRPr sz="906"/>
          </a:p>
        </p:txBody>
      </p:sp>
      <p:sp>
        <p:nvSpPr>
          <p:cNvPr id="9" name="object 9"/>
          <p:cNvSpPr txBox="1"/>
          <p:nvPr/>
        </p:nvSpPr>
        <p:spPr>
          <a:xfrm>
            <a:off x="8520863" y="2329221"/>
            <a:ext cx="211355" cy="124799"/>
          </a:xfrm>
          <a:prstGeom prst="rect">
            <a:avLst/>
          </a:prstGeom>
        </p:spPr>
        <p:txBody>
          <a:bodyPr wrap="square" lIns="0" tIns="0" rIns="0" bIns="0" rtlCol="0">
            <a:noAutofit/>
          </a:bodyPr>
          <a:lstStyle/>
          <a:p>
            <a:pPr marL="23005">
              <a:lnSpc>
                <a:spcPts val="906"/>
              </a:lnSpc>
            </a:pPr>
            <a:endParaRPr sz="906"/>
          </a:p>
        </p:txBody>
      </p:sp>
      <p:sp>
        <p:nvSpPr>
          <p:cNvPr id="8" name="object 8"/>
          <p:cNvSpPr txBox="1"/>
          <p:nvPr/>
        </p:nvSpPr>
        <p:spPr>
          <a:xfrm>
            <a:off x="9154928" y="2340923"/>
            <a:ext cx="418397" cy="113098"/>
          </a:xfrm>
          <a:prstGeom prst="rect">
            <a:avLst/>
          </a:prstGeom>
        </p:spPr>
        <p:txBody>
          <a:bodyPr wrap="square" lIns="0" tIns="0" rIns="0" bIns="0" rtlCol="0">
            <a:noAutofit/>
          </a:bodyPr>
          <a:lstStyle/>
          <a:p>
            <a:pPr marL="23005">
              <a:lnSpc>
                <a:spcPts val="860"/>
              </a:lnSpc>
              <a:spcBef>
                <a:spcPts val="30"/>
              </a:spcBef>
            </a:pPr>
            <a:endParaRPr sz="860"/>
          </a:p>
        </p:txBody>
      </p:sp>
      <p:sp>
        <p:nvSpPr>
          <p:cNvPr id="7" name="object 7"/>
          <p:cNvSpPr txBox="1"/>
          <p:nvPr/>
        </p:nvSpPr>
        <p:spPr>
          <a:xfrm>
            <a:off x="9573326" y="2340923"/>
            <a:ext cx="211355" cy="113098"/>
          </a:xfrm>
          <a:prstGeom prst="rect">
            <a:avLst/>
          </a:prstGeom>
        </p:spPr>
        <p:txBody>
          <a:bodyPr wrap="square" lIns="0" tIns="0" rIns="0" bIns="0" rtlCol="0">
            <a:noAutofit/>
          </a:bodyPr>
          <a:lstStyle/>
          <a:p>
            <a:pPr marL="23005">
              <a:lnSpc>
                <a:spcPts val="860"/>
              </a:lnSpc>
              <a:spcBef>
                <a:spcPts val="30"/>
              </a:spcBef>
            </a:pPr>
            <a:endParaRPr sz="860"/>
          </a:p>
        </p:txBody>
      </p:sp>
      <p:sp>
        <p:nvSpPr>
          <p:cNvPr id="6" name="object 6"/>
          <p:cNvSpPr txBox="1"/>
          <p:nvPr/>
        </p:nvSpPr>
        <p:spPr>
          <a:xfrm>
            <a:off x="10207392" y="2342656"/>
            <a:ext cx="418397" cy="111365"/>
          </a:xfrm>
          <a:prstGeom prst="rect">
            <a:avLst/>
          </a:prstGeom>
        </p:spPr>
        <p:txBody>
          <a:bodyPr wrap="square" lIns="0" tIns="0" rIns="0" bIns="0" rtlCol="0">
            <a:noAutofit/>
          </a:bodyPr>
          <a:lstStyle/>
          <a:p>
            <a:pPr marL="23005">
              <a:lnSpc>
                <a:spcPts val="860"/>
              </a:lnSpc>
              <a:spcBef>
                <a:spcPts val="16"/>
              </a:spcBef>
            </a:pPr>
            <a:endParaRPr sz="860"/>
          </a:p>
        </p:txBody>
      </p:sp>
      <p:sp>
        <p:nvSpPr>
          <p:cNvPr id="5" name="object 5"/>
          <p:cNvSpPr txBox="1"/>
          <p:nvPr/>
        </p:nvSpPr>
        <p:spPr>
          <a:xfrm>
            <a:off x="10625790" y="2342656"/>
            <a:ext cx="219982" cy="111365"/>
          </a:xfrm>
          <a:prstGeom prst="rect">
            <a:avLst/>
          </a:prstGeom>
        </p:spPr>
        <p:txBody>
          <a:bodyPr wrap="square" lIns="0" tIns="0" rIns="0" bIns="0" rtlCol="0">
            <a:noAutofit/>
          </a:bodyPr>
          <a:lstStyle/>
          <a:p>
            <a:pPr marL="23005">
              <a:lnSpc>
                <a:spcPts val="860"/>
              </a:lnSpc>
              <a:spcBef>
                <a:spcPts val="16"/>
              </a:spcBef>
            </a:pPr>
            <a:endParaRPr sz="860"/>
          </a:p>
        </p:txBody>
      </p:sp>
      <p:sp>
        <p:nvSpPr>
          <p:cNvPr id="4" name="object 4"/>
          <p:cNvSpPr txBox="1"/>
          <p:nvPr/>
        </p:nvSpPr>
        <p:spPr>
          <a:xfrm>
            <a:off x="2650361" y="1475172"/>
            <a:ext cx="4313373" cy="2180123"/>
          </a:xfrm>
          <a:prstGeom prst="rect">
            <a:avLst/>
          </a:prstGeom>
        </p:spPr>
        <p:txBody>
          <a:bodyPr wrap="square" lIns="0" tIns="0" rIns="0" bIns="0" rtlCol="0">
            <a:noAutofit/>
          </a:bodyPr>
          <a:lstStyle/>
          <a:p>
            <a:pPr marL="23005">
              <a:lnSpc>
                <a:spcPts val="906"/>
              </a:lnSpc>
            </a:pPr>
            <a:endParaRPr sz="906"/>
          </a:p>
        </p:txBody>
      </p:sp>
      <p:sp>
        <p:nvSpPr>
          <p:cNvPr id="3" name="object 3"/>
          <p:cNvSpPr txBox="1"/>
          <p:nvPr/>
        </p:nvSpPr>
        <p:spPr>
          <a:xfrm>
            <a:off x="2650361" y="4238607"/>
            <a:ext cx="241548" cy="138028"/>
          </a:xfrm>
          <a:prstGeom prst="rect">
            <a:avLst/>
          </a:prstGeom>
        </p:spPr>
        <p:txBody>
          <a:bodyPr wrap="square" lIns="0" tIns="0" rIns="0" bIns="0" rtlCol="0">
            <a:noAutofit/>
          </a:bodyPr>
          <a:lstStyle/>
          <a:p>
            <a:pPr marL="23005">
              <a:lnSpc>
                <a:spcPts val="906"/>
              </a:lnSpc>
            </a:pPr>
            <a:endParaRPr sz="906"/>
          </a:p>
        </p:txBody>
      </p:sp>
      <p:sp>
        <p:nvSpPr>
          <p:cNvPr id="2" name="object 2"/>
          <p:cNvSpPr txBox="1"/>
          <p:nvPr/>
        </p:nvSpPr>
        <p:spPr>
          <a:xfrm>
            <a:off x="3806345" y="4238607"/>
            <a:ext cx="241548" cy="138028"/>
          </a:xfrm>
          <a:prstGeom prst="rect">
            <a:avLst/>
          </a:prstGeom>
        </p:spPr>
        <p:txBody>
          <a:bodyPr wrap="square" lIns="0" tIns="0" rIns="0" bIns="0" rtlCol="0">
            <a:noAutofit/>
          </a:bodyPr>
          <a:lstStyle/>
          <a:p>
            <a:pPr marL="23005">
              <a:lnSpc>
                <a:spcPts val="906"/>
              </a:lnSpc>
            </a:pPr>
            <a:endParaRPr sz="906"/>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0C788-1B15-491F-8A81-4687818C8069}"/>
              </a:ext>
            </a:extLst>
          </p:cNvPr>
          <p:cNvSpPr>
            <a:spLocks noGrp="1"/>
          </p:cNvSpPr>
          <p:nvPr>
            <p:ph type="title"/>
          </p:nvPr>
        </p:nvSpPr>
        <p:spPr/>
        <p:txBody>
          <a:bodyPr/>
          <a:lstStyle/>
          <a:p>
            <a:r>
              <a:rPr lang="en-ZA" dirty="0"/>
              <a:t>Industry statistics in context</a:t>
            </a:r>
          </a:p>
        </p:txBody>
      </p:sp>
      <p:sp>
        <p:nvSpPr>
          <p:cNvPr id="4" name="Slide Number Placeholder 3">
            <a:extLst>
              <a:ext uri="{FF2B5EF4-FFF2-40B4-BE49-F238E27FC236}">
                <a16:creationId xmlns:a16="http://schemas.microsoft.com/office/drawing/2014/main" id="{B2D2F946-2AFD-4238-9238-49975451FF9F}"/>
              </a:ext>
            </a:extLst>
          </p:cNvPr>
          <p:cNvSpPr>
            <a:spLocks noGrp="1"/>
          </p:cNvSpPr>
          <p:nvPr>
            <p:ph type="sldNum" sz="quarter" idx="12"/>
          </p:nvPr>
        </p:nvSpPr>
        <p:spPr/>
        <p:txBody>
          <a:bodyPr/>
          <a:lstStyle/>
          <a:p>
            <a:pPr>
              <a:defRPr/>
            </a:pPr>
            <a:fld id="{32C6EAD3-2F72-4062-B8AD-66032594F5B0}" type="slidenum">
              <a:rPr lang="en-ZA" smtClean="0"/>
              <a:pPr>
                <a:defRPr/>
              </a:pPr>
              <a:t>14</a:t>
            </a:fld>
            <a:endParaRPr lang="en-ZA"/>
          </a:p>
        </p:txBody>
      </p:sp>
      <p:graphicFrame>
        <p:nvGraphicFramePr>
          <p:cNvPr id="8" name="Chart 7">
            <a:extLst>
              <a:ext uri="{FF2B5EF4-FFF2-40B4-BE49-F238E27FC236}">
                <a16:creationId xmlns:a16="http://schemas.microsoft.com/office/drawing/2014/main" id="{9B16056D-0259-4042-BCA7-8795878D58F5}"/>
              </a:ext>
            </a:extLst>
          </p:cNvPr>
          <p:cNvGraphicFramePr>
            <a:graphicFrameLocks/>
          </p:cNvGraphicFramePr>
          <p:nvPr/>
        </p:nvGraphicFramePr>
        <p:xfrm>
          <a:off x="1114425" y="1294447"/>
          <a:ext cx="1035558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20363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69250-A188-4AB5-80D6-FA28DAD03BB1}"/>
              </a:ext>
            </a:extLst>
          </p:cNvPr>
          <p:cNvSpPr>
            <a:spLocks noGrp="1"/>
          </p:cNvSpPr>
          <p:nvPr>
            <p:ph type="title"/>
          </p:nvPr>
        </p:nvSpPr>
        <p:spPr/>
        <p:txBody>
          <a:bodyPr/>
          <a:lstStyle/>
          <a:p>
            <a:r>
              <a:rPr lang="en-ZA" dirty="0"/>
              <a:t>Context for reported high numbers of COVID-19 cases</a:t>
            </a:r>
          </a:p>
        </p:txBody>
      </p:sp>
      <p:sp>
        <p:nvSpPr>
          <p:cNvPr id="4" name="Slide Number Placeholder 3">
            <a:extLst>
              <a:ext uri="{FF2B5EF4-FFF2-40B4-BE49-F238E27FC236}">
                <a16:creationId xmlns:a16="http://schemas.microsoft.com/office/drawing/2014/main" id="{3498F1E3-1953-429F-906F-32CB9E284C77}"/>
              </a:ext>
            </a:extLst>
          </p:cNvPr>
          <p:cNvSpPr>
            <a:spLocks noGrp="1"/>
          </p:cNvSpPr>
          <p:nvPr>
            <p:ph type="sldNum" sz="quarter" idx="12"/>
          </p:nvPr>
        </p:nvSpPr>
        <p:spPr/>
        <p:txBody>
          <a:bodyPr/>
          <a:lstStyle/>
          <a:p>
            <a:pPr>
              <a:defRPr/>
            </a:pPr>
            <a:fld id="{32C6EAD3-2F72-4062-B8AD-66032594F5B0}" type="slidenum">
              <a:rPr lang="en-ZA" smtClean="0"/>
              <a:pPr>
                <a:defRPr/>
              </a:pPr>
              <a:t>15</a:t>
            </a:fld>
            <a:endParaRPr lang="en-ZA"/>
          </a:p>
        </p:txBody>
      </p:sp>
      <p:sp>
        <p:nvSpPr>
          <p:cNvPr id="5" name="Rectangle 4">
            <a:extLst>
              <a:ext uri="{FF2B5EF4-FFF2-40B4-BE49-F238E27FC236}">
                <a16:creationId xmlns:a16="http://schemas.microsoft.com/office/drawing/2014/main" id="{32C8A8CA-7531-466D-BEA5-2BE62BCD919A}"/>
              </a:ext>
            </a:extLst>
          </p:cNvPr>
          <p:cNvSpPr/>
          <p:nvPr/>
        </p:nvSpPr>
        <p:spPr>
          <a:xfrm>
            <a:off x="899886" y="1132382"/>
            <a:ext cx="12438045" cy="830997"/>
          </a:xfrm>
          <a:prstGeom prst="rect">
            <a:avLst/>
          </a:prstGeom>
          <a:solidFill>
            <a:schemeClr val="accent3"/>
          </a:solidFill>
        </p:spPr>
        <p:txBody>
          <a:bodyPr wrap="square">
            <a:spAutoFit/>
          </a:bodyPr>
          <a:lstStyle/>
          <a:p>
            <a:r>
              <a:rPr lang="en-ZA" sz="1600" dirty="0">
                <a:solidFill>
                  <a:schemeClr val="bg1"/>
                </a:solidFill>
              </a:rPr>
              <a:t>Given the high level of preparedness of the mining sector, the industry is doing more screening and testing than any other sector. If other sectors of the economy were doing the same level of screening and testing, they would also be detecting the real case numbers in society.</a:t>
            </a:r>
          </a:p>
        </p:txBody>
      </p:sp>
      <p:sp>
        <p:nvSpPr>
          <p:cNvPr id="14" name="Rectangle 13">
            <a:extLst>
              <a:ext uri="{FF2B5EF4-FFF2-40B4-BE49-F238E27FC236}">
                <a16:creationId xmlns:a16="http://schemas.microsoft.com/office/drawing/2014/main" id="{A6908BBC-4392-46E6-95F7-D0CB88550277}"/>
              </a:ext>
            </a:extLst>
          </p:cNvPr>
          <p:cNvSpPr/>
          <p:nvPr/>
        </p:nvSpPr>
        <p:spPr>
          <a:xfrm>
            <a:off x="899886" y="2140382"/>
            <a:ext cx="10037745" cy="3046988"/>
          </a:xfrm>
          <a:prstGeom prst="rect">
            <a:avLst/>
          </a:prstGeom>
        </p:spPr>
        <p:txBody>
          <a:bodyPr wrap="square">
            <a:spAutoFit/>
          </a:bodyPr>
          <a:lstStyle/>
          <a:p>
            <a:pPr marL="342900" indent="-342900">
              <a:buFont typeface="+mj-lt"/>
              <a:buAutoNum type="arabicPeriod"/>
            </a:pPr>
            <a:r>
              <a:rPr lang="en-ZA" sz="1600" dirty="0"/>
              <a:t>More COVID-19 infections diagnosed in mining as proportion of workforce than positive diagnoses as  proportion of population as a whole -  mistaken to assume that mining is more prone to spread of virus than population as a whole</a:t>
            </a:r>
          </a:p>
          <a:p>
            <a:pPr marL="841375" lvl="1" indent="-342900">
              <a:buFont typeface="+mj-lt"/>
              <a:buAutoNum type="arabicPeriod"/>
            </a:pPr>
            <a:endParaRPr lang="en-ZA" sz="1600" dirty="0"/>
          </a:p>
          <a:p>
            <a:pPr marL="342900" indent="-342900">
              <a:buFont typeface="+mj-lt"/>
              <a:buAutoNum type="arabicPeriod"/>
            </a:pPr>
            <a:r>
              <a:rPr lang="en-ZA" sz="1600" dirty="0"/>
              <a:t>Clusters have contributed to high incidences in particular areas</a:t>
            </a:r>
          </a:p>
          <a:p>
            <a:pPr marL="342900" indent="-342900">
              <a:buFont typeface="+mj-lt"/>
              <a:buAutoNum type="arabicPeriod"/>
            </a:pPr>
            <a:endParaRPr lang="en-ZA" sz="1600" dirty="0"/>
          </a:p>
          <a:p>
            <a:pPr marL="342900" indent="-342900">
              <a:buFont typeface="+mj-lt"/>
              <a:buAutoNum type="arabicPeriod"/>
            </a:pPr>
            <a:r>
              <a:rPr lang="en-ZA" sz="1600" dirty="0"/>
              <a:t>Mining companies conscious of risk of employees returning to work from different locations can potentially transport the virus - industry committed to strict routines for employees returning from other countries or regional “hotspots”</a:t>
            </a:r>
          </a:p>
          <a:p>
            <a:pPr marL="342900" indent="-342900">
              <a:buFont typeface="+mj-lt"/>
              <a:buAutoNum type="arabicPeriod"/>
            </a:pPr>
            <a:endParaRPr lang="en-ZA" sz="1600" dirty="0"/>
          </a:p>
          <a:p>
            <a:pPr marL="342900" indent="-342900">
              <a:buFont typeface="+mj-lt"/>
              <a:buAutoNum type="arabicPeriod"/>
            </a:pPr>
            <a:r>
              <a:rPr lang="en-ZA" sz="1600" dirty="0"/>
              <a:t>Industry COVID-19 death rate of miners far lower than for similar age groups in country as a whole - industry taken very cautious approach to taking extra measures for individuals who may be at greater risk</a:t>
            </a:r>
          </a:p>
        </p:txBody>
      </p:sp>
      <p:sp>
        <p:nvSpPr>
          <p:cNvPr id="15" name="Rectangle 14">
            <a:extLst>
              <a:ext uri="{FF2B5EF4-FFF2-40B4-BE49-F238E27FC236}">
                <a16:creationId xmlns:a16="http://schemas.microsoft.com/office/drawing/2014/main" id="{D6BA07B0-EEFF-4B6D-9720-FEA8AC60E17C}"/>
              </a:ext>
            </a:extLst>
          </p:cNvPr>
          <p:cNvSpPr/>
          <p:nvPr/>
        </p:nvSpPr>
        <p:spPr>
          <a:xfrm>
            <a:off x="928461" y="5561492"/>
            <a:ext cx="10578637" cy="830997"/>
          </a:xfrm>
          <a:prstGeom prst="rect">
            <a:avLst/>
          </a:prstGeom>
          <a:solidFill>
            <a:schemeClr val="accent5"/>
          </a:solidFill>
        </p:spPr>
        <p:txBody>
          <a:bodyPr wrap="square">
            <a:spAutoFit/>
          </a:bodyPr>
          <a:lstStyle/>
          <a:p>
            <a:r>
              <a:rPr lang="en-ZA" sz="1600" dirty="0">
                <a:solidFill>
                  <a:schemeClr val="bg1"/>
                </a:solidFill>
              </a:rPr>
              <a:t>Intensive daily screening, thorough contact tracing and testing of contacts means that the overall incidence is </a:t>
            </a:r>
            <a:r>
              <a:rPr lang="en-ZA" sz="1600" cap="all" dirty="0">
                <a:solidFill>
                  <a:schemeClr val="bg1"/>
                </a:solidFill>
              </a:rPr>
              <a:t>no higher than the population as a whole</a:t>
            </a:r>
            <a:r>
              <a:rPr lang="en-ZA" sz="1600" dirty="0">
                <a:solidFill>
                  <a:schemeClr val="bg1"/>
                </a:solidFill>
              </a:rPr>
              <a:t>, and is </a:t>
            </a:r>
            <a:r>
              <a:rPr lang="en-ZA" sz="1600" cap="all" dirty="0">
                <a:solidFill>
                  <a:schemeClr val="bg1"/>
                </a:solidFill>
              </a:rPr>
              <a:t>more likely lower</a:t>
            </a:r>
            <a:r>
              <a:rPr lang="en-ZA" sz="1600" dirty="0">
                <a:solidFill>
                  <a:schemeClr val="bg1"/>
                </a:solidFill>
              </a:rPr>
              <a:t>, given especially the intensive hygiene and social distancing measures required at every workplace</a:t>
            </a:r>
          </a:p>
        </p:txBody>
      </p:sp>
    </p:spTree>
    <p:extLst>
      <p:ext uri="{BB962C8B-B14F-4D97-AF65-F5344CB8AC3E}">
        <p14:creationId xmlns:p14="http://schemas.microsoft.com/office/powerpoint/2010/main" val="240160145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8B328-BA5C-4873-B2C1-1D5B74C9A2CD}"/>
              </a:ext>
            </a:extLst>
          </p:cNvPr>
          <p:cNvSpPr>
            <a:spLocks noGrp="1"/>
          </p:cNvSpPr>
          <p:nvPr>
            <p:ph idx="1"/>
          </p:nvPr>
        </p:nvSpPr>
        <p:spPr>
          <a:xfrm>
            <a:off x="899886" y="1465200"/>
            <a:ext cx="12035063" cy="2422587"/>
          </a:xfrm>
        </p:spPr>
        <p:txBody>
          <a:bodyPr>
            <a:normAutofit/>
          </a:bodyPr>
          <a:lstStyle/>
          <a:p>
            <a:r>
              <a:rPr lang="en-ZA" sz="1800" dirty="0"/>
              <a:t>Testing done on any person displaying any symptoms</a:t>
            </a:r>
          </a:p>
          <a:p>
            <a:r>
              <a:rPr lang="en-ZA" sz="1800" dirty="0"/>
              <a:t>Screening and testing undertaken in line with protocols determined by NICD</a:t>
            </a:r>
          </a:p>
          <a:p>
            <a:r>
              <a:rPr lang="en-ZA" sz="1800" dirty="0"/>
              <a:t>In South Africa, as in most of the rest of the world, testing resources are limited. It would be unfair to everyone else if a big share of total testing capacity was allocated to one industry</a:t>
            </a:r>
          </a:p>
          <a:p>
            <a:r>
              <a:rPr lang="en-ZA" sz="1800" dirty="0"/>
              <a:t>Number of mining companies have been seeking to boost testing capacity within companies and  regions in which they operate</a:t>
            </a:r>
          </a:p>
          <a:p>
            <a:r>
              <a:rPr lang="en-ZA" sz="1800" dirty="0"/>
              <a:t>Testing not panacea – it is at a point of time with infection happening only minutes after a test has been done</a:t>
            </a:r>
          </a:p>
          <a:p>
            <a:endParaRPr lang="en-ZA" dirty="0"/>
          </a:p>
        </p:txBody>
      </p:sp>
      <p:sp>
        <p:nvSpPr>
          <p:cNvPr id="3" name="Title 2">
            <a:extLst>
              <a:ext uri="{FF2B5EF4-FFF2-40B4-BE49-F238E27FC236}">
                <a16:creationId xmlns:a16="http://schemas.microsoft.com/office/drawing/2014/main" id="{F718103C-7A2A-4E4E-8DE4-77CBBDB44F04}"/>
              </a:ext>
            </a:extLst>
          </p:cNvPr>
          <p:cNvSpPr>
            <a:spLocks noGrp="1"/>
          </p:cNvSpPr>
          <p:nvPr>
            <p:ph type="title"/>
          </p:nvPr>
        </p:nvSpPr>
        <p:spPr/>
        <p:txBody>
          <a:bodyPr/>
          <a:lstStyle/>
          <a:p>
            <a:r>
              <a:rPr lang="en-ZA" dirty="0"/>
              <a:t>Issue of testing</a:t>
            </a:r>
          </a:p>
        </p:txBody>
      </p:sp>
      <p:sp>
        <p:nvSpPr>
          <p:cNvPr id="4" name="Slide Number Placeholder 3">
            <a:extLst>
              <a:ext uri="{FF2B5EF4-FFF2-40B4-BE49-F238E27FC236}">
                <a16:creationId xmlns:a16="http://schemas.microsoft.com/office/drawing/2014/main" id="{637ECE22-1A58-4CB7-9541-C46BF8DB9069}"/>
              </a:ext>
            </a:extLst>
          </p:cNvPr>
          <p:cNvSpPr>
            <a:spLocks noGrp="1"/>
          </p:cNvSpPr>
          <p:nvPr>
            <p:ph type="sldNum" sz="quarter" idx="12"/>
          </p:nvPr>
        </p:nvSpPr>
        <p:spPr/>
        <p:txBody>
          <a:bodyPr/>
          <a:lstStyle/>
          <a:p>
            <a:pPr>
              <a:defRPr/>
            </a:pPr>
            <a:fld id="{32C6EAD3-2F72-4062-B8AD-66032594F5B0}" type="slidenum">
              <a:rPr lang="en-ZA" smtClean="0"/>
              <a:pPr>
                <a:defRPr/>
              </a:pPr>
              <a:t>16</a:t>
            </a:fld>
            <a:endParaRPr lang="en-ZA"/>
          </a:p>
        </p:txBody>
      </p:sp>
      <p:sp>
        <p:nvSpPr>
          <p:cNvPr id="5" name="Rectangle 4">
            <a:extLst>
              <a:ext uri="{FF2B5EF4-FFF2-40B4-BE49-F238E27FC236}">
                <a16:creationId xmlns:a16="http://schemas.microsoft.com/office/drawing/2014/main" id="{905169A5-8A5E-41A3-AA48-D59883906DBC}"/>
              </a:ext>
            </a:extLst>
          </p:cNvPr>
          <p:cNvSpPr/>
          <p:nvPr/>
        </p:nvSpPr>
        <p:spPr>
          <a:xfrm>
            <a:off x="540666" y="4516987"/>
            <a:ext cx="12820332" cy="707886"/>
          </a:xfrm>
          <a:prstGeom prst="rect">
            <a:avLst/>
          </a:prstGeom>
          <a:solidFill>
            <a:schemeClr val="accent3"/>
          </a:solidFill>
        </p:spPr>
        <p:txBody>
          <a:bodyPr wrap="square">
            <a:spAutoFit/>
          </a:bodyPr>
          <a:lstStyle/>
          <a:p>
            <a:r>
              <a:rPr lang="en-ZA" sz="2000" dirty="0">
                <a:solidFill>
                  <a:schemeClr val="bg1"/>
                </a:solidFill>
              </a:rPr>
              <a:t>Biggest defence is prevention through hygiene and social distancing practices, combined with exclusion of those who may be infected from workplace, and the care and isolation of those who may become ill</a:t>
            </a:r>
          </a:p>
        </p:txBody>
      </p:sp>
    </p:spTree>
    <p:extLst>
      <p:ext uri="{BB962C8B-B14F-4D97-AF65-F5344CB8AC3E}">
        <p14:creationId xmlns:p14="http://schemas.microsoft.com/office/powerpoint/2010/main" val="325281732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3B80-06C4-4E0D-A42E-61FF82FCC371}"/>
              </a:ext>
            </a:extLst>
          </p:cNvPr>
          <p:cNvSpPr>
            <a:spLocks noGrp="1"/>
          </p:cNvSpPr>
          <p:nvPr>
            <p:ph type="title"/>
          </p:nvPr>
        </p:nvSpPr>
        <p:spPr/>
        <p:txBody>
          <a:bodyPr>
            <a:normAutofit/>
          </a:bodyPr>
          <a:lstStyle/>
          <a:p>
            <a:r>
              <a:rPr lang="en-ZA" sz="3600" dirty="0"/>
              <a:t>Labour interventions</a:t>
            </a:r>
          </a:p>
        </p:txBody>
      </p:sp>
      <p:sp>
        <p:nvSpPr>
          <p:cNvPr id="3" name="Slide Number Placeholder 2">
            <a:extLst>
              <a:ext uri="{FF2B5EF4-FFF2-40B4-BE49-F238E27FC236}">
                <a16:creationId xmlns:a16="http://schemas.microsoft.com/office/drawing/2014/main" id="{41758FB5-D0B6-442C-907B-6AD180CAC5EC}"/>
              </a:ext>
            </a:extLst>
          </p:cNvPr>
          <p:cNvSpPr>
            <a:spLocks noGrp="1"/>
          </p:cNvSpPr>
          <p:nvPr>
            <p:ph type="sldNum" sz="quarter" idx="12"/>
          </p:nvPr>
        </p:nvSpPr>
        <p:spPr/>
        <p:txBody>
          <a:bodyPr/>
          <a:lstStyle/>
          <a:p>
            <a:pPr>
              <a:defRPr/>
            </a:pPr>
            <a:fld id="{32C6EAD3-2F72-4062-B8AD-66032594F5B0}" type="slidenum">
              <a:rPr lang="en-ZA" smtClean="0"/>
              <a:pPr>
                <a:defRPr/>
              </a:pPr>
              <a:t>17</a:t>
            </a:fld>
            <a:endParaRPr lang="en-ZA"/>
          </a:p>
        </p:txBody>
      </p:sp>
      <p:sp>
        <p:nvSpPr>
          <p:cNvPr id="4" name="Text Placeholder 3">
            <a:extLst>
              <a:ext uri="{FF2B5EF4-FFF2-40B4-BE49-F238E27FC236}">
                <a16:creationId xmlns:a16="http://schemas.microsoft.com/office/drawing/2014/main" id="{C6FB3B11-3263-4113-ABDC-82D95AE210D4}"/>
              </a:ext>
            </a:extLst>
          </p:cNvPr>
          <p:cNvSpPr>
            <a:spLocks noGrp="1"/>
          </p:cNvSpPr>
          <p:nvPr>
            <p:ph type="body" sz="quarter" idx="13"/>
          </p:nvPr>
        </p:nvSpPr>
        <p:spPr/>
        <p:txBody>
          <a:bodyPr/>
          <a:lstStyle/>
          <a:p>
            <a:pPr>
              <a:spcBef>
                <a:spcPts val="800"/>
              </a:spcBef>
            </a:pPr>
            <a:endParaRPr lang="en-ZA" dirty="0"/>
          </a:p>
        </p:txBody>
      </p:sp>
    </p:spTree>
    <p:extLst>
      <p:ext uri="{BB962C8B-B14F-4D97-AF65-F5344CB8AC3E}">
        <p14:creationId xmlns:p14="http://schemas.microsoft.com/office/powerpoint/2010/main" val="10607994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D5D89-DEF8-49CA-BD66-821A87D03879}"/>
              </a:ext>
            </a:extLst>
          </p:cNvPr>
          <p:cNvSpPr>
            <a:spLocks noGrp="1"/>
          </p:cNvSpPr>
          <p:nvPr>
            <p:ph type="title"/>
          </p:nvPr>
        </p:nvSpPr>
        <p:spPr/>
        <p:txBody>
          <a:bodyPr/>
          <a:lstStyle/>
          <a:p>
            <a:r>
              <a:rPr lang="en-ZA" dirty="0"/>
              <a:t>Labour interventions</a:t>
            </a:r>
            <a:br>
              <a:rPr lang="en-ZA" dirty="0"/>
            </a:br>
            <a:endParaRPr lang="en-ZA" b="0" dirty="0">
              <a:solidFill>
                <a:schemeClr val="accent1"/>
              </a:solidFill>
            </a:endParaRPr>
          </a:p>
        </p:txBody>
      </p:sp>
      <p:sp>
        <p:nvSpPr>
          <p:cNvPr id="4" name="Slide Number Placeholder 3">
            <a:extLst>
              <a:ext uri="{FF2B5EF4-FFF2-40B4-BE49-F238E27FC236}">
                <a16:creationId xmlns:a16="http://schemas.microsoft.com/office/drawing/2014/main" id="{04338B81-BBB7-4FC9-802D-16AA0C716869}"/>
              </a:ext>
            </a:extLst>
          </p:cNvPr>
          <p:cNvSpPr>
            <a:spLocks noGrp="1"/>
          </p:cNvSpPr>
          <p:nvPr>
            <p:ph type="sldNum" sz="quarter" idx="12"/>
          </p:nvPr>
        </p:nvSpPr>
        <p:spPr/>
        <p:txBody>
          <a:bodyPr/>
          <a:lstStyle/>
          <a:p>
            <a:pPr>
              <a:defRPr/>
            </a:pPr>
            <a:fld id="{32C6EAD3-2F72-4062-B8AD-66032594F5B0}" type="slidenum">
              <a:rPr lang="en-ZA" smtClean="0"/>
              <a:pPr>
                <a:defRPr/>
              </a:pPr>
              <a:t>18</a:t>
            </a:fld>
            <a:endParaRPr lang="en-ZA"/>
          </a:p>
        </p:txBody>
      </p:sp>
      <p:pic>
        <p:nvPicPr>
          <p:cNvPr id="8" name="Picture 7" descr="A screenshot of a cell phone&#10;&#10;Description automatically generated">
            <a:extLst>
              <a:ext uri="{FF2B5EF4-FFF2-40B4-BE49-F238E27FC236}">
                <a16:creationId xmlns:a16="http://schemas.microsoft.com/office/drawing/2014/main" id="{74B25C75-8710-4D9F-A8DD-BAE29ECD1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0192"/>
          <a:stretch/>
        </p:blipFill>
        <p:spPr>
          <a:xfrm>
            <a:off x="8005246" y="3976581"/>
            <a:ext cx="2976041" cy="289545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1D30CFE-2B6C-4FBF-9AE1-21B9F8EF2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7254" y="1259430"/>
            <a:ext cx="4492027" cy="2788557"/>
          </a:xfrm>
          <a:prstGeom prst="rect">
            <a:avLst/>
          </a:prstGeom>
        </p:spPr>
      </p:pic>
      <p:sp>
        <p:nvSpPr>
          <p:cNvPr id="11" name="Rectangle 10">
            <a:extLst>
              <a:ext uri="{FF2B5EF4-FFF2-40B4-BE49-F238E27FC236}">
                <a16:creationId xmlns:a16="http://schemas.microsoft.com/office/drawing/2014/main" id="{781F6B45-C920-43B7-9533-832AD75B3F21}"/>
              </a:ext>
            </a:extLst>
          </p:cNvPr>
          <p:cNvSpPr/>
          <p:nvPr/>
        </p:nvSpPr>
        <p:spPr>
          <a:xfrm>
            <a:off x="911850" y="1571293"/>
            <a:ext cx="4732992" cy="15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en-ZA" sz="2000" dirty="0"/>
              <a:t>The Minerals Council has been part of broader business engagements on labour issues pertaining to Covid-19 and the lock-down </a:t>
            </a:r>
            <a:r>
              <a:rPr lang="en-ZA" sz="2000"/>
              <a:t>(B4SA</a:t>
            </a:r>
            <a:r>
              <a:rPr lang="en-ZA" sz="2000" dirty="0"/>
              <a:t>)</a:t>
            </a:r>
          </a:p>
        </p:txBody>
      </p:sp>
      <p:sp>
        <p:nvSpPr>
          <p:cNvPr id="12" name="Rectangle 11">
            <a:extLst>
              <a:ext uri="{FF2B5EF4-FFF2-40B4-BE49-F238E27FC236}">
                <a16:creationId xmlns:a16="http://schemas.microsoft.com/office/drawing/2014/main" id="{9320A949-F9C6-409E-993F-574ECC878044}"/>
              </a:ext>
            </a:extLst>
          </p:cNvPr>
          <p:cNvSpPr/>
          <p:nvPr/>
        </p:nvSpPr>
        <p:spPr>
          <a:xfrm>
            <a:off x="911850" y="3317064"/>
            <a:ext cx="4732992" cy="1548000"/>
          </a:xfrm>
          <a:prstGeom prst="rect">
            <a:avLst/>
          </a:prstGeom>
          <a:solidFill>
            <a:srgbClr val="6BAB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ZA" sz="2000" dirty="0"/>
              <a:t>Part of </a:t>
            </a:r>
            <a:r>
              <a:rPr lang="en-ZA" sz="2000" dirty="0" err="1"/>
              <a:t>Nedlac</a:t>
            </a:r>
            <a:r>
              <a:rPr lang="en-ZA" sz="2000" dirty="0"/>
              <a:t> engagements on labour market aspects</a:t>
            </a:r>
          </a:p>
        </p:txBody>
      </p:sp>
      <p:sp>
        <p:nvSpPr>
          <p:cNvPr id="13" name="Rectangle 12">
            <a:extLst>
              <a:ext uri="{FF2B5EF4-FFF2-40B4-BE49-F238E27FC236}">
                <a16:creationId xmlns:a16="http://schemas.microsoft.com/office/drawing/2014/main" id="{9B63DBC1-56E0-4D28-9067-BA1E9C5AD553}"/>
              </a:ext>
            </a:extLst>
          </p:cNvPr>
          <p:cNvSpPr/>
          <p:nvPr/>
        </p:nvSpPr>
        <p:spPr>
          <a:xfrm>
            <a:off x="911850" y="5062835"/>
            <a:ext cx="4732992" cy="15480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ZA" sz="2000" dirty="0"/>
              <a:t>Provision of information and guidance to members on various labour issues </a:t>
            </a:r>
          </a:p>
        </p:txBody>
      </p:sp>
    </p:spTree>
    <p:extLst>
      <p:ext uri="{BB962C8B-B14F-4D97-AF65-F5344CB8AC3E}">
        <p14:creationId xmlns:p14="http://schemas.microsoft.com/office/powerpoint/2010/main" val="417567375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C7225-74F2-4F99-9ED2-226E6FFE591C}"/>
              </a:ext>
            </a:extLst>
          </p:cNvPr>
          <p:cNvSpPr>
            <a:spLocks noGrp="1"/>
          </p:cNvSpPr>
          <p:nvPr>
            <p:ph type="title"/>
          </p:nvPr>
        </p:nvSpPr>
        <p:spPr/>
        <p:txBody>
          <a:bodyPr/>
          <a:lstStyle/>
          <a:p>
            <a:r>
              <a:rPr lang="en-ZA" dirty="0"/>
              <a:t>Labour issues</a:t>
            </a:r>
          </a:p>
        </p:txBody>
      </p:sp>
      <p:sp>
        <p:nvSpPr>
          <p:cNvPr id="5" name="Text Placeholder 4">
            <a:extLst>
              <a:ext uri="{FF2B5EF4-FFF2-40B4-BE49-F238E27FC236}">
                <a16:creationId xmlns:a16="http://schemas.microsoft.com/office/drawing/2014/main" id="{400CCCF5-69D0-4987-8FE7-00214829D70D}"/>
              </a:ext>
            </a:extLst>
          </p:cNvPr>
          <p:cNvSpPr>
            <a:spLocks noGrp="1"/>
          </p:cNvSpPr>
          <p:nvPr>
            <p:ph type="body" sz="quarter" idx="17"/>
          </p:nvPr>
        </p:nvSpPr>
        <p:spPr/>
        <p:txBody>
          <a:bodyPr/>
          <a:lstStyle/>
          <a:p>
            <a:endParaRPr lang="en-ZA" dirty="0"/>
          </a:p>
        </p:txBody>
      </p:sp>
      <p:sp>
        <p:nvSpPr>
          <p:cNvPr id="2" name="Text Placeholder 1">
            <a:extLst>
              <a:ext uri="{FF2B5EF4-FFF2-40B4-BE49-F238E27FC236}">
                <a16:creationId xmlns:a16="http://schemas.microsoft.com/office/drawing/2014/main" id="{74FDDD74-7798-4FCA-B753-E14B9361D308}"/>
              </a:ext>
            </a:extLst>
          </p:cNvPr>
          <p:cNvSpPr>
            <a:spLocks noGrp="1"/>
          </p:cNvSpPr>
          <p:nvPr>
            <p:ph type="body" sz="quarter" idx="16"/>
          </p:nvPr>
        </p:nvSpPr>
        <p:spPr>
          <a:xfrm flipV="1">
            <a:off x="625887" y="8124668"/>
            <a:ext cx="9683939" cy="449706"/>
          </a:xfrm>
        </p:spPr>
        <p:txBody>
          <a:bodyPr/>
          <a:lstStyle/>
          <a:p>
            <a:endParaRPr lang="en-ZA" dirty="0"/>
          </a:p>
        </p:txBody>
      </p:sp>
      <p:sp>
        <p:nvSpPr>
          <p:cNvPr id="4" name="Slide Number Placeholder 3">
            <a:extLst>
              <a:ext uri="{FF2B5EF4-FFF2-40B4-BE49-F238E27FC236}">
                <a16:creationId xmlns:a16="http://schemas.microsoft.com/office/drawing/2014/main" id="{691DF20F-A817-4406-8F30-11BCE779BDF3}"/>
              </a:ext>
            </a:extLst>
          </p:cNvPr>
          <p:cNvSpPr>
            <a:spLocks noGrp="1"/>
          </p:cNvSpPr>
          <p:nvPr>
            <p:ph type="sldNum" sz="quarter" idx="4294967295"/>
          </p:nvPr>
        </p:nvSpPr>
        <p:spPr>
          <a:xfrm>
            <a:off x="11574463" y="7051675"/>
            <a:ext cx="2249487" cy="412750"/>
          </a:xfrm>
          <a:prstGeom prst="rect">
            <a:avLst/>
          </a:prstGeom>
        </p:spPr>
        <p:txBody>
          <a:bodyPr/>
          <a:lstStyle/>
          <a:p>
            <a:pPr>
              <a:defRPr/>
            </a:pPr>
            <a:fld id="{32C6EAD3-2F72-4062-B8AD-66032594F5B0}" type="slidenum">
              <a:rPr lang="en-ZA" smtClean="0"/>
              <a:pPr>
                <a:defRPr/>
              </a:pPr>
              <a:t>19</a:t>
            </a:fld>
            <a:endParaRPr lang="en-ZA"/>
          </a:p>
        </p:txBody>
      </p:sp>
      <p:sp>
        <p:nvSpPr>
          <p:cNvPr id="9" name="Rectangle 8">
            <a:extLst>
              <a:ext uri="{FF2B5EF4-FFF2-40B4-BE49-F238E27FC236}">
                <a16:creationId xmlns:a16="http://schemas.microsoft.com/office/drawing/2014/main" id="{41FDA5D7-11A8-49C0-8E8D-C6396EA0A4B4}"/>
              </a:ext>
            </a:extLst>
          </p:cNvPr>
          <p:cNvSpPr/>
          <p:nvPr/>
        </p:nvSpPr>
        <p:spPr>
          <a:xfrm>
            <a:off x="625888" y="1182323"/>
            <a:ext cx="2965972" cy="5715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pPr>
              <a:spcBef>
                <a:spcPts val="1200"/>
              </a:spcBef>
            </a:pPr>
            <a:r>
              <a:rPr lang="en-ZA" sz="2400" dirty="0"/>
              <a:t>Issues at roadblocks</a:t>
            </a:r>
          </a:p>
          <a:p>
            <a:pPr marL="285750" indent="-285750">
              <a:spcBef>
                <a:spcPts val="1200"/>
              </a:spcBef>
              <a:buFont typeface="Arial" panose="020B0604020202020204" pitchFamily="34" charset="0"/>
              <a:buChar char="•"/>
            </a:pPr>
            <a:r>
              <a:rPr lang="en-ZA" sz="1800" dirty="0">
                <a:solidFill>
                  <a:schemeClr val="bg1"/>
                </a:solidFill>
              </a:rPr>
              <a:t>With our partner TEBA managed to facilitate passage of employees from the Labour Sending Areas</a:t>
            </a:r>
          </a:p>
          <a:p>
            <a:pPr marL="285750" indent="-285750">
              <a:spcBef>
                <a:spcPts val="1200"/>
              </a:spcBef>
              <a:buFont typeface="Arial" panose="020B0604020202020204" pitchFamily="34" charset="0"/>
              <a:buChar char="•"/>
            </a:pPr>
            <a:r>
              <a:rPr lang="en-ZA" sz="1800" dirty="0">
                <a:solidFill>
                  <a:schemeClr val="bg1"/>
                </a:solidFill>
              </a:rPr>
              <a:t>Created a standard format for the essential services permit for members </a:t>
            </a:r>
          </a:p>
        </p:txBody>
      </p:sp>
      <p:sp>
        <p:nvSpPr>
          <p:cNvPr id="10" name="Rectangle 9">
            <a:extLst>
              <a:ext uri="{FF2B5EF4-FFF2-40B4-BE49-F238E27FC236}">
                <a16:creationId xmlns:a16="http://schemas.microsoft.com/office/drawing/2014/main" id="{C1E35DFA-98B6-4C3E-B804-88261487CDBE}"/>
              </a:ext>
            </a:extLst>
          </p:cNvPr>
          <p:cNvSpPr/>
          <p:nvPr/>
        </p:nvSpPr>
        <p:spPr>
          <a:xfrm>
            <a:off x="3591859" y="1183895"/>
            <a:ext cx="2702859" cy="57141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r>
              <a:rPr lang="en-ZA" sz="2400" dirty="0"/>
              <a:t>Issues affecting transport</a:t>
            </a:r>
          </a:p>
          <a:p>
            <a:pPr marL="285750" indent="-285750">
              <a:spcBef>
                <a:spcPts val="1200"/>
              </a:spcBef>
              <a:buFont typeface="Arial" panose="020B0604020202020204" pitchFamily="34" charset="0"/>
              <a:buChar char="•"/>
            </a:pPr>
            <a:r>
              <a:rPr lang="en-ZA" sz="1800" dirty="0">
                <a:solidFill>
                  <a:schemeClr val="bg1"/>
                </a:solidFill>
              </a:rPr>
              <a:t>Through TEBA and engagement with the relevant government departments – resolved transportation issues with the Taxi Associations</a:t>
            </a:r>
          </a:p>
          <a:p>
            <a:pPr marL="285750" indent="-285750">
              <a:spcBef>
                <a:spcPts val="1200"/>
              </a:spcBef>
              <a:buFont typeface="Arial" panose="020B0604020202020204" pitchFamily="34" charset="0"/>
              <a:buChar char="•"/>
            </a:pPr>
            <a:r>
              <a:rPr lang="en-ZA" sz="1800" dirty="0">
                <a:solidFill>
                  <a:schemeClr val="bg1"/>
                </a:solidFill>
              </a:rPr>
              <a:t>Health and safety issues such as sanitisation, social distancing, de-densification etc</a:t>
            </a:r>
          </a:p>
        </p:txBody>
      </p:sp>
      <p:sp>
        <p:nvSpPr>
          <p:cNvPr id="11" name="Rectangle 10">
            <a:extLst>
              <a:ext uri="{FF2B5EF4-FFF2-40B4-BE49-F238E27FC236}">
                <a16:creationId xmlns:a16="http://schemas.microsoft.com/office/drawing/2014/main" id="{FC083AF0-010A-4A4A-953F-CD772E89B3F2}"/>
              </a:ext>
            </a:extLst>
          </p:cNvPr>
          <p:cNvSpPr/>
          <p:nvPr/>
        </p:nvSpPr>
        <p:spPr>
          <a:xfrm>
            <a:off x="8349521" y="1185469"/>
            <a:ext cx="4848541" cy="5712548"/>
          </a:xfrm>
          <a:prstGeom prst="rect">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pPr>
              <a:spcBef>
                <a:spcPts val="1200"/>
              </a:spcBef>
            </a:pPr>
            <a:r>
              <a:rPr lang="en-ZA" sz="2400" dirty="0">
                <a:solidFill>
                  <a:schemeClr val="bg1"/>
                </a:solidFill>
              </a:rPr>
              <a:t>Payment of salaries</a:t>
            </a:r>
          </a:p>
          <a:p>
            <a:pPr marL="285750" indent="-285750">
              <a:spcBef>
                <a:spcPts val="1200"/>
              </a:spcBef>
              <a:buFont typeface="Arial" panose="020B0604020202020204" pitchFamily="34" charset="0"/>
              <a:buChar char="•"/>
            </a:pPr>
            <a:r>
              <a:rPr lang="en-ZA" sz="1800" dirty="0">
                <a:solidFill>
                  <a:schemeClr val="bg1"/>
                </a:solidFill>
              </a:rPr>
              <a:t>Employees who have been at work during the lock-down have been paid their normal salaries by companies</a:t>
            </a:r>
          </a:p>
          <a:p>
            <a:pPr marL="285750" indent="-285750">
              <a:spcBef>
                <a:spcPts val="1200"/>
              </a:spcBef>
              <a:buFont typeface="Arial" panose="020B0604020202020204" pitchFamily="34" charset="0"/>
              <a:buChar char="•"/>
            </a:pPr>
            <a:r>
              <a:rPr lang="en-ZA" sz="1800" dirty="0">
                <a:solidFill>
                  <a:schemeClr val="bg1"/>
                </a:solidFill>
              </a:rPr>
              <a:t>Most members decided to pay employees who were not working for the first 21 days of lock-down</a:t>
            </a:r>
          </a:p>
          <a:p>
            <a:pPr marL="285750" indent="-285750">
              <a:spcBef>
                <a:spcPts val="1200"/>
              </a:spcBef>
              <a:buFont typeface="Arial" panose="020B0604020202020204" pitchFamily="34" charset="0"/>
              <a:buChar char="•"/>
            </a:pPr>
            <a:r>
              <a:rPr lang="en-ZA" sz="1800" dirty="0">
                <a:solidFill>
                  <a:schemeClr val="bg1"/>
                </a:solidFill>
              </a:rPr>
              <a:t>Some of the companies could not afford to pay salaries for the first 21 days and for extended lock-down and claimed from UIF TERS benefit on behalf of employees</a:t>
            </a:r>
          </a:p>
          <a:p>
            <a:pPr marL="285750" indent="-285750">
              <a:spcBef>
                <a:spcPts val="1200"/>
              </a:spcBef>
              <a:buFont typeface="Arial" panose="020B0604020202020204" pitchFamily="34" charset="0"/>
              <a:buChar char="•"/>
            </a:pPr>
            <a:r>
              <a:rPr lang="en-ZA" sz="1800" dirty="0">
                <a:solidFill>
                  <a:schemeClr val="bg1"/>
                </a:solidFill>
              </a:rPr>
              <a:t>Initial issues experienced with the UIF application portal resulted in delays in the payment for April. Some of the issues sorted out but foreign nationals remained a major challenge until mid-May</a:t>
            </a:r>
          </a:p>
          <a:p>
            <a:pPr marL="342900" lvl="0" indent="-342900">
              <a:buFont typeface="Arial" panose="020B0604020202020204" pitchFamily="34" charset="0"/>
              <a:buChar char="•"/>
            </a:pPr>
            <a:r>
              <a:rPr lang="en-ZA" dirty="0"/>
              <a:t>Delays in the processing and payment of May applications.</a:t>
            </a:r>
          </a:p>
          <a:p>
            <a:r>
              <a:rPr lang="en-ZA" dirty="0"/>
              <a:t> </a:t>
            </a:r>
          </a:p>
          <a:p>
            <a:pPr marL="285750" indent="-285750">
              <a:spcBef>
                <a:spcPts val="1200"/>
              </a:spcBef>
              <a:buFont typeface="Arial" panose="020B0604020202020204" pitchFamily="34" charset="0"/>
              <a:buChar char="•"/>
            </a:pPr>
            <a:endParaRPr lang="en-ZA" sz="1800" dirty="0">
              <a:solidFill>
                <a:srgbClr val="FF0000"/>
              </a:solidFill>
            </a:endParaRPr>
          </a:p>
          <a:p>
            <a:pPr marL="285750" indent="-285750">
              <a:spcBef>
                <a:spcPts val="1200"/>
              </a:spcBef>
              <a:buFont typeface="Arial" panose="020B0604020202020204" pitchFamily="34" charset="0"/>
              <a:buChar char="•"/>
            </a:pPr>
            <a:endParaRPr lang="en-ZA" sz="1800" dirty="0">
              <a:solidFill>
                <a:schemeClr val="bg1"/>
              </a:solidFill>
            </a:endParaRPr>
          </a:p>
          <a:p>
            <a:pPr marL="285750" indent="-285750">
              <a:spcBef>
                <a:spcPts val="1200"/>
              </a:spcBef>
              <a:buFont typeface="Arial" panose="020B0604020202020204" pitchFamily="34" charset="0"/>
              <a:buChar char="•"/>
            </a:pPr>
            <a:endParaRPr lang="en-ZA" sz="1800" dirty="0">
              <a:solidFill>
                <a:schemeClr val="bg1"/>
              </a:solidFill>
            </a:endParaRPr>
          </a:p>
        </p:txBody>
      </p:sp>
      <p:sp>
        <p:nvSpPr>
          <p:cNvPr id="12" name="Rectangle 11">
            <a:extLst>
              <a:ext uri="{FF2B5EF4-FFF2-40B4-BE49-F238E27FC236}">
                <a16:creationId xmlns:a16="http://schemas.microsoft.com/office/drawing/2014/main" id="{1AA66427-314F-4BE0-99D3-D77D6B5F0952}"/>
              </a:ext>
            </a:extLst>
          </p:cNvPr>
          <p:cNvSpPr/>
          <p:nvPr/>
        </p:nvSpPr>
        <p:spPr>
          <a:xfrm>
            <a:off x="6294718" y="1183895"/>
            <a:ext cx="2054803" cy="5714122"/>
          </a:xfrm>
          <a:prstGeom prst="rect">
            <a:avLst/>
          </a:prstGeom>
          <a:solidFill>
            <a:srgbClr val="007749"/>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nchorCtr="0"/>
          <a:lstStyle/>
          <a:p>
            <a:r>
              <a:rPr lang="en-ZA" sz="2000" dirty="0"/>
              <a:t>Progress with return to work</a:t>
            </a:r>
          </a:p>
          <a:p>
            <a:endParaRPr lang="en-ZA" sz="2000" dirty="0"/>
          </a:p>
          <a:p>
            <a:pPr marL="342900" indent="-342900">
              <a:buFont typeface="Arial" panose="020B0604020202020204" pitchFamily="34" charset="0"/>
              <a:buChar char="•"/>
            </a:pPr>
            <a:r>
              <a:rPr lang="en-ZA" sz="1700" dirty="0"/>
              <a:t>Around 60% of recalled employees have return to mines to date. Constraints at </a:t>
            </a:r>
            <a:r>
              <a:rPr lang="en-ZA" sz="1700" dirty="0" err="1"/>
              <a:t>Teba</a:t>
            </a:r>
            <a:r>
              <a:rPr lang="en-ZA" sz="1700" dirty="0"/>
              <a:t> offices (screening and fitness tests) a reason for delays</a:t>
            </a:r>
          </a:p>
        </p:txBody>
      </p:sp>
    </p:spTree>
    <p:extLst>
      <p:ext uri="{BB962C8B-B14F-4D97-AF65-F5344CB8AC3E}">
        <p14:creationId xmlns:p14="http://schemas.microsoft.com/office/powerpoint/2010/main" val="425422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U-Turn 21">
            <a:extLst>
              <a:ext uri="{FF2B5EF4-FFF2-40B4-BE49-F238E27FC236}">
                <a16:creationId xmlns:a16="http://schemas.microsoft.com/office/drawing/2014/main" id="{BFBEA224-2EC6-43CF-A885-5F412433240E}"/>
              </a:ext>
            </a:extLst>
          </p:cNvPr>
          <p:cNvSpPr/>
          <p:nvPr/>
        </p:nvSpPr>
        <p:spPr>
          <a:xfrm rot="5400000">
            <a:off x="5291915" y="-2653914"/>
            <a:ext cx="2966848" cy="13629055"/>
          </a:xfrm>
          <a:prstGeom prst="uturnArrow">
            <a:avLst>
              <a:gd name="adj1" fmla="val 8859"/>
              <a:gd name="adj2" fmla="val 11729"/>
              <a:gd name="adj3" fmla="val 17109"/>
              <a:gd name="adj4" fmla="val 43750"/>
              <a:gd name="adj5" fmla="val 692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 name="Title 4">
            <a:extLst>
              <a:ext uri="{FF2B5EF4-FFF2-40B4-BE49-F238E27FC236}">
                <a16:creationId xmlns:a16="http://schemas.microsoft.com/office/drawing/2014/main" id="{6A16AD2B-6EBE-438C-874B-9E1BCB5A3488}"/>
              </a:ext>
            </a:extLst>
          </p:cNvPr>
          <p:cNvSpPr>
            <a:spLocks noGrp="1"/>
          </p:cNvSpPr>
          <p:nvPr>
            <p:ph type="title"/>
          </p:nvPr>
        </p:nvSpPr>
        <p:spPr/>
        <p:txBody>
          <a:bodyPr>
            <a:normAutofit/>
          </a:bodyPr>
          <a:lstStyle/>
          <a:p>
            <a:r>
              <a:rPr lang="en-ZA" sz="6000" dirty="0"/>
              <a:t>This briefing</a:t>
            </a:r>
          </a:p>
        </p:txBody>
      </p:sp>
      <p:sp>
        <p:nvSpPr>
          <p:cNvPr id="4" name="Slide Number Placeholder 3">
            <a:extLst>
              <a:ext uri="{FF2B5EF4-FFF2-40B4-BE49-F238E27FC236}">
                <a16:creationId xmlns:a16="http://schemas.microsoft.com/office/drawing/2014/main" id="{DBD69D75-2228-4108-A425-869EBFFC5209}"/>
              </a:ext>
            </a:extLst>
          </p:cNvPr>
          <p:cNvSpPr>
            <a:spLocks noGrp="1"/>
          </p:cNvSpPr>
          <p:nvPr>
            <p:ph type="sldNum" sz="quarter" idx="12"/>
          </p:nvPr>
        </p:nvSpPr>
        <p:spPr/>
        <p:txBody>
          <a:bodyPr/>
          <a:lstStyle/>
          <a:p>
            <a:pPr>
              <a:defRPr/>
            </a:pPr>
            <a:fld id="{32C6EAD3-2F72-4062-B8AD-66032594F5B0}" type="slidenum">
              <a:rPr lang="en-ZA" smtClean="0"/>
              <a:pPr>
                <a:defRPr/>
              </a:pPr>
              <a:t>2</a:t>
            </a:fld>
            <a:endParaRPr lang="en-ZA"/>
          </a:p>
        </p:txBody>
      </p:sp>
      <p:sp>
        <p:nvSpPr>
          <p:cNvPr id="8" name="Rectangle 7">
            <a:extLst>
              <a:ext uri="{FF2B5EF4-FFF2-40B4-BE49-F238E27FC236}">
                <a16:creationId xmlns:a16="http://schemas.microsoft.com/office/drawing/2014/main" id="{BA1DE47B-1686-403B-B390-0DE11E4E8CF4}"/>
              </a:ext>
            </a:extLst>
          </p:cNvPr>
          <p:cNvSpPr/>
          <p:nvPr/>
        </p:nvSpPr>
        <p:spPr>
          <a:xfrm>
            <a:off x="4739552" y="4459203"/>
            <a:ext cx="3447473" cy="1982077"/>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lstStyle/>
          <a:p>
            <a:pPr algn="ctr"/>
            <a:r>
              <a:rPr lang="en-ZA" sz="2800" dirty="0">
                <a:solidFill>
                  <a:schemeClr val="tx1"/>
                </a:solidFill>
              </a:rPr>
              <a:t>Tebello Chabana</a:t>
            </a:r>
          </a:p>
          <a:p>
            <a:pPr algn="ctr"/>
            <a:r>
              <a:rPr lang="en-ZA" sz="2800" dirty="0">
                <a:solidFill>
                  <a:schemeClr val="tx1"/>
                </a:solidFill>
              </a:rPr>
              <a:t>on</a:t>
            </a:r>
          </a:p>
          <a:p>
            <a:pPr algn="ctr"/>
            <a:r>
              <a:rPr lang="en-ZA" sz="2800" b="1" dirty="0">
                <a:solidFill>
                  <a:schemeClr val="tx1"/>
                </a:solidFill>
              </a:rPr>
              <a:t>Mining Industry in Communities. </a:t>
            </a:r>
          </a:p>
        </p:txBody>
      </p:sp>
      <p:sp>
        <p:nvSpPr>
          <p:cNvPr id="9" name="Rectangle 8">
            <a:extLst>
              <a:ext uri="{FF2B5EF4-FFF2-40B4-BE49-F238E27FC236}">
                <a16:creationId xmlns:a16="http://schemas.microsoft.com/office/drawing/2014/main" id="{A2E3F4D6-009E-4146-A7BB-12982CDCA1B6}"/>
              </a:ext>
            </a:extLst>
          </p:cNvPr>
          <p:cNvSpPr/>
          <p:nvPr/>
        </p:nvSpPr>
        <p:spPr>
          <a:xfrm>
            <a:off x="8452955" y="4285310"/>
            <a:ext cx="3447473" cy="2155969"/>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lstStyle/>
          <a:p>
            <a:pPr algn="ctr"/>
            <a:r>
              <a:rPr lang="en-ZA" sz="2800" dirty="0">
                <a:solidFill>
                  <a:schemeClr val="tx1"/>
                </a:solidFill>
              </a:rPr>
              <a:t>Motsamai Motlhamme </a:t>
            </a:r>
          </a:p>
          <a:p>
            <a:pPr algn="ctr"/>
            <a:r>
              <a:rPr lang="en-ZA" sz="2800" dirty="0">
                <a:solidFill>
                  <a:schemeClr val="tx1"/>
                </a:solidFill>
              </a:rPr>
              <a:t>on </a:t>
            </a:r>
          </a:p>
          <a:p>
            <a:pPr algn="ctr"/>
            <a:r>
              <a:rPr lang="en-ZA" sz="2800" b="1" dirty="0">
                <a:solidFill>
                  <a:schemeClr val="tx1"/>
                </a:solidFill>
              </a:rPr>
              <a:t>Labour Issues</a:t>
            </a:r>
            <a:endParaRPr lang="en-ZA" sz="2400" b="1" dirty="0">
              <a:solidFill>
                <a:schemeClr val="tx1"/>
              </a:solidFill>
            </a:endParaRPr>
          </a:p>
        </p:txBody>
      </p:sp>
      <p:sp>
        <p:nvSpPr>
          <p:cNvPr id="12" name="Rectangle 11">
            <a:extLst>
              <a:ext uri="{FF2B5EF4-FFF2-40B4-BE49-F238E27FC236}">
                <a16:creationId xmlns:a16="http://schemas.microsoft.com/office/drawing/2014/main" id="{F91CE5EF-35E0-4AC8-B4E4-20B37985D8D2}"/>
              </a:ext>
            </a:extLst>
          </p:cNvPr>
          <p:cNvSpPr/>
          <p:nvPr/>
        </p:nvSpPr>
        <p:spPr>
          <a:xfrm>
            <a:off x="1062607" y="1884218"/>
            <a:ext cx="3447473" cy="215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algn="ctr"/>
            <a:r>
              <a:rPr lang="en-ZA" sz="2800" dirty="0"/>
              <a:t>Roger Baxter</a:t>
            </a:r>
            <a:r>
              <a:rPr lang="en-ZA" sz="2400" dirty="0"/>
              <a:t> </a:t>
            </a:r>
            <a:br>
              <a:rPr lang="en-ZA" sz="2400" dirty="0"/>
            </a:br>
            <a:r>
              <a:rPr lang="en-ZA" sz="2800" b="1" dirty="0"/>
              <a:t>Minerals Council’s approach</a:t>
            </a:r>
            <a:endParaRPr lang="en-ZA" sz="2400" b="1" dirty="0"/>
          </a:p>
        </p:txBody>
      </p:sp>
      <p:sp>
        <p:nvSpPr>
          <p:cNvPr id="13" name="Rectangle 12">
            <a:extLst>
              <a:ext uri="{FF2B5EF4-FFF2-40B4-BE49-F238E27FC236}">
                <a16:creationId xmlns:a16="http://schemas.microsoft.com/office/drawing/2014/main" id="{3FCFB0DE-35AA-4FF5-943B-93ED36FC62B2}"/>
              </a:ext>
            </a:extLst>
          </p:cNvPr>
          <p:cNvSpPr/>
          <p:nvPr/>
        </p:nvSpPr>
        <p:spPr>
          <a:xfrm>
            <a:off x="4739553" y="1884217"/>
            <a:ext cx="3447473" cy="2155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lstStyle/>
          <a:p>
            <a:pPr algn="ctr"/>
            <a:r>
              <a:rPr lang="en-ZA" sz="2800" dirty="0"/>
              <a:t>Dr </a:t>
            </a:r>
            <a:r>
              <a:rPr lang="en-ZA" sz="2800" dirty="0" err="1"/>
              <a:t>Thuthula</a:t>
            </a:r>
            <a:r>
              <a:rPr lang="en-ZA" sz="2800" dirty="0"/>
              <a:t> Balfour </a:t>
            </a:r>
          </a:p>
          <a:p>
            <a:pPr algn="ctr"/>
            <a:r>
              <a:rPr lang="en-ZA" sz="2400" dirty="0"/>
              <a:t>on the </a:t>
            </a:r>
            <a:br>
              <a:rPr lang="en-ZA" sz="2400" dirty="0"/>
            </a:br>
            <a:r>
              <a:rPr lang="en-ZA" sz="2800" b="1" dirty="0"/>
              <a:t>health response</a:t>
            </a:r>
            <a:endParaRPr lang="en-ZA" sz="2400" b="1" dirty="0"/>
          </a:p>
        </p:txBody>
      </p:sp>
      <p:sp>
        <p:nvSpPr>
          <p:cNvPr id="14" name="Rectangle 13">
            <a:extLst>
              <a:ext uri="{FF2B5EF4-FFF2-40B4-BE49-F238E27FC236}">
                <a16:creationId xmlns:a16="http://schemas.microsoft.com/office/drawing/2014/main" id="{0FB06F3E-AF60-4C97-ADDF-576158A3E0BD}"/>
              </a:ext>
            </a:extLst>
          </p:cNvPr>
          <p:cNvSpPr/>
          <p:nvPr/>
        </p:nvSpPr>
        <p:spPr>
          <a:xfrm>
            <a:off x="8452955" y="1884216"/>
            <a:ext cx="3447473" cy="2155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16000" rIns="36000" rtlCol="0" anchor="t" anchorCtr="0"/>
          <a:lstStyle/>
          <a:p>
            <a:pPr algn="ctr"/>
            <a:r>
              <a:rPr lang="en-ZA" sz="2800" b="1" dirty="0">
                <a:solidFill>
                  <a:schemeClr val="tx1"/>
                </a:solidFill>
              </a:rPr>
              <a:t>Testing and Statistics</a:t>
            </a:r>
          </a:p>
        </p:txBody>
      </p:sp>
    </p:spTree>
    <p:extLst>
      <p:ext uri="{BB962C8B-B14F-4D97-AF65-F5344CB8AC3E}">
        <p14:creationId xmlns:p14="http://schemas.microsoft.com/office/powerpoint/2010/main" val="226812627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63C08-26BA-4D43-98BC-5F8955D8926B}"/>
              </a:ext>
            </a:extLst>
          </p:cNvPr>
          <p:cNvSpPr>
            <a:spLocks noGrp="1"/>
          </p:cNvSpPr>
          <p:nvPr>
            <p:ph idx="1"/>
          </p:nvPr>
        </p:nvSpPr>
        <p:spPr>
          <a:xfrm>
            <a:off x="899886" y="2268415"/>
            <a:ext cx="12035063" cy="5035672"/>
          </a:xfrm>
        </p:spPr>
        <p:txBody>
          <a:bodyPr>
            <a:normAutofit/>
          </a:bodyPr>
          <a:lstStyle/>
          <a:p>
            <a:pPr marL="0" indent="0">
              <a:spcBef>
                <a:spcPts val="600"/>
              </a:spcBef>
              <a:buNone/>
            </a:pPr>
            <a:r>
              <a:rPr lang="en-ZA" sz="1600" dirty="0"/>
              <a:t> </a:t>
            </a:r>
          </a:p>
          <a:p>
            <a:pPr marL="0" indent="0">
              <a:spcBef>
                <a:spcPts val="600"/>
              </a:spcBef>
              <a:buNone/>
            </a:pPr>
            <a:r>
              <a:rPr lang="en-ZA" sz="1600" dirty="0"/>
              <a:t>Some employees remained in South Africa during lockdown period</a:t>
            </a:r>
          </a:p>
          <a:p>
            <a:pPr>
              <a:spcBef>
                <a:spcPts val="600"/>
              </a:spcBef>
            </a:pPr>
            <a:r>
              <a:rPr lang="en-ZA" sz="1600" dirty="0"/>
              <a:t>Out of more than 20, 000 employees located outside of country around 9,500 are currently scheduled for return to work</a:t>
            </a:r>
          </a:p>
          <a:p>
            <a:pPr>
              <a:spcBef>
                <a:spcPts val="600"/>
              </a:spcBef>
            </a:pPr>
            <a:r>
              <a:rPr lang="en-ZA" sz="1600" dirty="0"/>
              <a:t>Return of foreign employees will take place under strict agreed conditions</a:t>
            </a:r>
          </a:p>
          <a:p>
            <a:pPr>
              <a:spcBef>
                <a:spcPts val="600"/>
              </a:spcBef>
            </a:pPr>
            <a:endParaRPr lang="en-ZA" sz="1600" dirty="0"/>
          </a:p>
          <a:p>
            <a:pPr marL="342900" indent="-342900">
              <a:spcBef>
                <a:spcPts val="600"/>
              </a:spcBef>
              <a:buFont typeface="+mj-lt"/>
              <a:buAutoNum type="arabicPeriod"/>
            </a:pPr>
            <a:r>
              <a:rPr lang="en-ZA" sz="1600" dirty="0"/>
              <a:t>Minerals Council will have responsibility for facilitating  coordination of screening, testing, border logistics, transportation, and quarantining of all returning foreign mine workers for 14 days </a:t>
            </a:r>
          </a:p>
          <a:p>
            <a:pPr marL="342900" indent="-342900">
              <a:spcBef>
                <a:spcPts val="600"/>
              </a:spcBef>
              <a:buFont typeface="+mj-lt"/>
              <a:buAutoNum type="arabicPeriod"/>
            </a:pPr>
            <a:r>
              <a:rPr lang="en-ZA" sz="1600" dirty="0"/>
              <a:t>Initial quarantine facilities will be located near mines. Employees will need to be kept isolated during the trip from border post to quarantine facilities</a:t>
            </a:r>
          </a:p>
          <a:p>
            <a:pPr marL="342900" indent="-342900">
              <a:spcBef>
                <a:spcPts val="600"/>
              </a:spcBef>
              <a:buFont typeface="+mj-lt"/>
              <a:buAutoNum type="arabicPeriod"/>
            </a:pPr>
            <a:r>
              <a:rPr lang="en-ZA" sz="1600" dirty="0"/>
              <a:t>Minerals Council commissioned TEBA to manage logistics of returning workers. TEBA will carry out screening of individuals in country of origin, transport and, where necessary, overnight accommodation</a:t>
            </a:r>
          </a:p>
          <a:p>
            <a:pPr marL="342900" indent="-342900">
              <a:spcBef>
                <a:spcPts val="600"/>
              </a:spcBef>
              <a:buFont typeface="+mj-lt"/>
              <a:buAutoNum type="arabicPeriod"/>
            </a:pPr>
            <a:r>
              <a:rPr lang="en-ZA" sz="1600" dirty="0"/>
              <a:t>Screening and testing of employees in quarantine carried out according to NICD guidelines</a:t>
            </a:r>
          </a:p>
          <a:p>
            <a:pPr marL="342900" indent="-342900">
              <a:spcBef>
                <a:spcPts val="600"/>
              </a:spcBef>
              <a:buFont typeface="+mj-lt"/>
              <a:buAutoNum type="arabicPeriod"/>
            </a:pPr>
            <a:r>
              <a:rPr lang="en-ZA" sz="1600" dirty="0"/>
              <a:t>Returning foreign employees will be advised that they will not be able to return to their home countries for duration of pandemic to avoid dangers presented by continual cross-border travel </a:t>
            </a:r>
          </a:p>
          <a:p>
            <a:pPr marL="342900" indent="-342900">
              <a:spcBef>
                <a:spcPts val="600"/>
              </a:spcBef>
              <a:buFont typeface="+mj-lt"/>
              <a:buAutoNum type="arabicPeriod"/>
            </a:pPr>
            <a:r>
              <a:rPr lang="en-ZA" sz="1600" dirty="0"/>
              <a:t>Those who fail testing will be diverted to local district health system. Mining companies will have duty of care, including through facilitating testing and providing medication and car</a:t>
            </a:r>
          </a:p>
        </p:txBody>
      </p:sp>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471488"/>
            <a:ext cx="12045949" cy="1008000"/>
          </a:xfrm>
        </p:spPr>
        <p:txBody>
          <a:bodyPr/>
          <a:lstStyle/>
          <a:p>
            <a:r>
              <a:rPr lang="en-ZA" dirty="0"/>
              <a:t>Return of mineworkers</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20</a:t>
            </a:fld>
            <a:endParaRPr lang="en-ZA"/>
          </a:p>
        </p:txBody>
      </p:sp>
      <p:sp>
        <p:nvSpPr>
          <p:cNvPr id="5" name="Rectangle 4">
            <a:extLst>
              <a:ext uri="{FF2B5EF4-FFF2-40B4-BE49-F238E27FC236}">
                <a16:creationId xmlns:a16="http://schemas.microsoft.com/office/drawing/2014/main" id="{13FF8E1E-AE6A-4632-954E-894F579D907B}"/>
              </a:ext>
            </a:extLst>
          </p:cNvPr>
          <p:cNvSpPr/>
          <p:nvPr/>
        </p:nvSpPr>
        <p:spPr>
          <a:xfrm>
            <a:off x="589695" y="1291901"/>
            <a:ext cx="12853743" cy="1015663"/>
          </a:xfrm>
          <a:prstGeom prst="rect">
            <a:avLst/>
          </a:prstGeom>
          <a:solidFill>
            <a:schemeClr val="accent3"/>
          </a:solidFill>
        </p:spPr>
        <p:txBody>
          <a:bodyPr wrap="square">
            <a:spAutoFit/>
          </a:bodyPr>
          <a:lstStyle/>
          <a:p>
            <a:pPr marL="0" indent="0">
              <a:spcBef>
                <a:spcPts val="600"/>
              </a:spcBef>
              <a:buNone/>
            </a:pPr>
            <a:r>
              <a:rPr lang="en-ZA" sz="2000" dirty="0">
                <a:solidFill>
                  <a:schemeClr val="bg1"/>
                </a:solidFill>
              </a:rPr>
              <a:t>Foreign national mineworkers have played important role in mining industry for decades, and employment in SA is critical component of GDPs of these countries - number of foreign national employees estimated around 10% of national mining workforce.</a:t>
            </a:r>
          </a:p>
        </p:txBody>
      </p:sp>
    </p:spTree>
    <p:extLst>
      <p:ext uri="{BB962C8B-B14F-4D97-AF65-F5344CB8AC3E}">
        <p14:creationId xmlns:p14="http://schemas.microsoft.com/office/powerpoint/2010/main" val="33209167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63C08-26BA-4D43-98BC-5F8955D8926B}"/>
              </a:ext>
            </a:extLst>
          </p:cNvPr>
          <p:cNvSpPr>
            <a:spLocks noGrp="1"/>
          </p:cNvSpPr>
          <p:nvPr>
            <p:ph idx="1"/>
          </p:nvPr>
        </p:nvSpPr>
        <p:spPr>
          <a:xfrm>
            <a:off x="899886" y="2268415"/>
            <a:ext cx="12035063" cy="5035672"/>
          </a:xfrm>
        </p:spPr>
        <p:txBody>
          <a:bodyPr>
            <a:normAutofit/>
          </a:bodyPr>
          <a:lstStyle/>
          <a:p>
            <a:pPr marL="0" indent="0">
              <a:spcBef>
                <a:spcPts val="600"/>
              </a:spcBef>
              <a:buNone/>
            </a:pPr>
            <a:r>
              <a:rPr lang="en-ZA" sz="1600" dirty="0"/>
              <a:t> Financial assistance that has thus far been provided or pledged includes the following:</a:t>
            </a:r>
          </a:p>
          <a:p>
            <a:pPr>
              <a:spcBef>
                <a:spcPts val="600"/>
              </a:spcBef>
            </a:pPr>
            <a:r>
              <a:rPr lang="en-ZA" sz="1600" dirty="0"/>
              <a:t>Provision of equipment and consumables for testing facilities</a:t>
            </a:r>
          </a:p>
          <a:p>
            <a:pPr>
              <a:spcBef>
                <a:spcPts val="600"/>
              </a:spcBef>
            </a:pPr>
            <a:r>
              <a:rPr lang="en-ZA" sz="1600" dirty="0"/>
              <a:t>Provision and/or purchasing of PPE and critical medical equipment for health and social development personnel in the field and in hospitals and clinics</a:t>
            </a:r>
          </a:p>
          <a:p>
            <a:pPr>
              <a:spcBef>
                <a:spcPts val="600"/>
              </a:spcBef>
            </a:pPr>
            <a:r>
              <a:rPr lang="en-ZA" sz="1600" dirty="0"/>
              <a:t>Purchase of water tanks to public facilities and communities</a:t>
            </a:r>
          </a:p>
          <a:p>
            <a:pPr>
              <a:spcBef>
                <a:spcPts val="600"/>
              </a:spcBef>
            </a:pPr>
            <a:r>
              <a:rPr lang="en-ZA" sz="1600" dirty="0"/>
              <a:t>Provision of food parcels to vulnerable families in host of communities</a:t>
            </a:r>
          </a:p>
          <a:p>
            <a:pPr>
              <a:spcBef>
                <a:spcPts val="600"/>
              </a:spcBef>
            </a:pPr>
            <a:r>
              <a:rPr lang="en-ZA" sz="1600" dirty="0"/>
              <a:t>Contribution to Solidarity Fund and other non-governmental organisations (NGOs); and</a:t>
            </a:r>
          </a:p>
          <a:p>
            <a:pPr>
              <a:spcBef>
                <a:spcPts val="600"/>
              </a:spcBef>
            </a:pPr>
            <a:r>
              <a:rPr lang="en-ZA" sz="1600" dirty="0"/>
              <a:t>Increase awareness through radio and print and social media</a:t>
            </a:r>
          </a:p>
          <a:p>
            <a:pPr marL="0" indent="0">
              <a:spcBef>
                <a:spcPts val="600"/>
              </a:spcBef>
              <a:buNone/>
            </a:pPr>
            <a:endParaRPr lang="en-ZA" sz="1600" dirty="0"/>
          </a:p>
          <a:p>
            <a:pPr marL="0" indent="0">
              <a:spcBef>
                <a:spcPts val="600"/>
              </a:spcBef>
              <a:buNone/>
            </a:pPr>
            <a:r>
              <a:rPr lang="en-ZA" sz="1600" dirty="0"/>
              <a:t>Non  Financial Support</a:t>
            </a:r>
          </a:p>
          <a:p>
            <a:pPr>
              <a:spcBef>
                <a:spcPts val="600"/>
              </a:spcBef>
            </a:pPr>
            <a:r>
              <a:rPr lang="en-ZA" sz="1600" dirty="0"/>
              <a:t>Provision of tracers in priority municipalities</a:t>
            </a:r>
          </a:p>
          <a:p>
            <a:pPr>
              <a:spcBef>
                <a:spcPts val="600"/>
              </a:spcBef>
            </a:pPr>
            <a:r>
              <a:rPr lang="en-ZA" sz="1600" dirty="0"/>
              <a:t>Access to mine ambulances and paramedics</a:t>
            </a:r>
          </a:p>
          <a:p>
            <a:pPr>
              <a:spcBef>
                <a:spcPts val="600"/>
              </a:spcBef>
            </a:pPr>
            <a:r>
              <a:rPr lang="en-ZA" sz="1600" dirty="0"/>
              <a:t>Provision of access to tap stations, underutilised water tanks, mine water and tankers to refill water at various locations; and</a:t>
            </a:r>
          </a:p>
          <a:p>
            <a:pPr>
              <a:spcBef>
                <a:spcPts val="600"/>
              </a:spcBef>
            </a:pPr>
            <a:r>
              <a:rPr lang="en-ZA" sz="1600" dirty="0"/>
              <a:t>Provision of facilities that could be used for self-isolation by mine workers and other community members who test positive</a:t>
            </a:r>
          </a:p>
          <a:p>
            <a:pPr>
              <a:spcBef>
                <a:spcPts val="600"/>
              </a:spcBef>
            </a:pPr>
            <a:r>
              <a:rPr lang="en-ZA" sz="1600" dirty="0"/>
              <a:t>Currently engaging with schools to explore different ways of providing support</a:t>
            </a:r>
          </a:p>
        </p:txBody>
      </p:sp>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r>
              <a:rPr lang="en-ZA" dirty="0"/>
              <a:t>Mining Industry Support of Communities</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21</a:t>
            </a:fld>
            <a:endParaRPr lang="en-ZA"/>
          </a:p>
        </p:txBody>
      </p:sp>
      <p:sp>
        <p:nvSpPr>
          <p:cNvPr id="7" name="Rectangle 6">
            <a:extLst>
              <a:ext uri="{FF2B5EF4-FFF2-40B4-BE49-F238E27FC236}">
                <a16:creationId xmlns:a16="http://schemas.microsoft.com/office/drawing/2014/main" id="{01815DD8-C59F-47A1-A169-6C8C8127855D}"/>
              </a:ext>
            </a:extLst>
          </p:cNvPr>
          <p:cNvSpPr/>
          <p:nvPr/>
        </p:nvSpPr>
        <p:spPr>
          <a:xfrm>
            <a:off x="589695" y="1351861"/>
            <a:ext cx="12853743" cy="707886"/>
          </a:xfrm>
          <a:prstGeom prst="rect">
            <a:avLst/>
          </a:prstGeom>
          <a:solidFill>
            <a:schemeClr val="accent3"/>
          </a:solidFill>
        </p:spPr>
        <p:txBody>
          <a:bodyPr wrap="square">
            <a:spAutoFit/>
          </a:bodyPr>
          <a:lstStyle/>
          <a:p>
            <a:pPr marL="0" indent="0">
              <a:spcBef>
                <a:spcPts val="600"/>
              </a:spcBef>
              <a:buNone/>
            </a:pPr>
            <a:r>
              <a:rPr lang="en-ZA" sz="2000" dirty="0">
                <a:solidFill>
                  <a:schemeClr val="bg1"/>
                </a:solidFill>
              </a:rPr>
              <a:t>In addition to fulfilling Social and Labour Plan commitments, mining have committed to supporting communities in the fight against COVID-19</a:t>
            </a:r>
          </a:p>
        </p:txBody>
      </p:sp>
    </p:spTree>
    <p:extLst>
      <p:ext uri="{BB962C8B-B14F-4D97-AF65-F5344CB8AC3E}">
        <p14:creationId xmlns:p14="http://schemas.microsoft.com/office/powerpoint/2010/main" val="367508499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Production and trend, and Changes/declines over different time periods</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22</a:t>
            </a:fld>
            <a:endParaRPr lang="en-ZA"/>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a:off x="8549798" y="11133580"/>
            <a:ext cx="12035063" cy="413977"/>
          </a:xfrm>
        </p:spPr>
        <p:txBody>
          <a:bodyPr/>
          <a:lstStyle/>
          <a:p>
            <a:pPr marL="0" indent="0" algn="ctr">
              <a:buNone/>
            </a:pPr>
            <a:endParaRPr lang="en-ZA" dirty="0"/>
          </a:p>
        </p:txBody>
      </p:sp>
      <p:pic>
        <p:nvPicPr>
          <p:cNvPr id="2051" name="Picture 3">
            <a:extLst>
              <a:ext uri="{FF2B5EF4-FFF2-40B4-BE49-F238E27FC236}">
                <a16:creationId xmlns:a16="http://schemas.microsoft.com/office/drawing/2014/main" id="{027BE084-CC4D-44D0-A3BF-930A48E11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95" y="2178049"/>
            <a:ext cx="5522347" cy="411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23334AD1-354D-495C-B92A-A7AAA927FBAD}"/>
              </a:ext>
            </a:extLst>
          </p:cNvPr>
          <p:cNvSpPr>
            <a:spLocks noChangeArrowheads="1"/>
          </p:cNvSpPr>
          <p:nvPr/>
        </p:nvSpPr>
        <p:spPr bwMode="auto">
          <a:xfrm>
            <a:off x="6911975" y="1949449"/>
            <a:ext cx="138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052" name="Picture 2">
            <a:extLst>
              <a:ext uri="{FF2B5EF4-FFF2-40B4-BE49-F238E27FC236}">
                <a16:creationId xmlns:a16="http://schemas.microsoft.com/office/drawing/2014/main" id="{FF7E71F1-ACF8-4078-9B53-8AB8AE7E641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11974" y="2128450"/>
            <a:ext cx="6178383" cy="416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7855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Production performance by Commodity</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23</a:t>
            </a:fld>
            <a:endParaRPr lang="en-ZA"/>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flipV="1">
            <a:off x="2983831" y="8535118"/>
            <a:ext cx="23305135" cy="298916"/>
          </a:xfrm>
        </p:spPr>
        <p:txBody>
          <a:bodyPr>
            <a:normAutofit lnSpcReduction="10000"/>
          </a:bodyPr>
          <a:lstStyle/>
          <a:p>
            <a:pPr marL="0" indent="0" algn="ctr">
              <a:buNone/>
            </a:pPr>
            <a:endParaRPr lang="en-ZA" dirty="0"/>
          </a:p>
        </p:txBody>
      </p:sp>
      <p:pic>
        <p:nvPicPr>
          <p:cNvPr id="3075" name="Picture 3">
            <a:extLst>
              <a:ext uri="{FF2B5EF4-FFF2-40B4-BE49-F238E27FC236}">
                <a16:creationId xmlns:a16="http://schemas.microsoft.com/office/drawing/2014/main" id="{964ACA62-3B3C-47E3-BD9F-EA1550885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454" y="1602368"/>
            <a:ext cx="8853387" cy="51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3509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Decline in Production versus Commodity prices holding up (mainly due to gold and PGM’s)</a:t>
            </a:r>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24</a:t>
            </a:fld>
            <a:endParaRPr lang="en-ZA"/>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flipV="1">
            <a:off x="4542496" y="10264354"/>
            <a:ext cx="18097669" cy="413977"/>
          </a:xfrm>
        </p:spPr>
        <p:txBody>
          <a:bodyPr/>
          <a:lstStyle/>
          <a:p>
            <a:pPr marL="0" indent="0" algn="ctr">
              <a:buNone/>
            </a:pPr>
            <a:endParaRPr lang="en-ZA" dirty="0"/>
          </a:p>
        </p:txBody>
      </p:sp>
      <p:pic>
        <p:nvPicPr>
          <p:cNvPr id="4098" name="Picture 4">
            <a:extLst>
              <a:ext uri="{FF2B5EF4-FFF2-40B4-BE49-F238E27FC236}">
                <a16:creationId xmlns:a16="http://schemas.microsoft.com/office/drawing/2014/main" id="{DCBAFCDA-42A4-4936-84B5-595F2B2A1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356" y="1813301"/>
            <a:ext cx="10479903" cy="47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13878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Sales Performance </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25</a:t>
            </a:fld>
            <a:endParaRPr lang="en-ZA"/>
          </a:p>
        </p:txBody>
      </p:sp>
      <p:sp>
        <p:nvSpPr>
          <p:cNvPr id="5" name="Rectangle 4">
            <a:extLst>
              <a:ext uri="{FF2B5EF4-FFF2-40B4-BE49-F238E27FC236}">
                <a16:creationId xmlns:a16="http://schemas.microsoft.com/office/drawing/2014/main" id="{13FF8E1E-AE6A-4632-954E-894F579D907B}"/>
              </a:ext>
            </a:extLst>
          </p:cNvPr>
          <p:cNvSpPr/>
          <p:nvPr/>
        </p:nvSpPr>
        <p:spPr>
          <a:xfrm>
            <a:off x="589695" y="1291901"/>
            <a:ext cx="12853743" cy="707886"/>
          </a:xfrm>
          <a:prstGeom prst="rect">
            <a:avLst/>
          </a:prstGeom>
          <a:solidFill>
            <a:schemeClr val="accent3"/>
          </a:solidFill>
        </p:spPr>
        <p:txBody>
          <a:bodyPr wrap="square">
            <a:spAutoFit/>
          </a:bodyPr>
          <a:lstStyle/>
          <a:p>
            <a:pPr marL="0" indent="0">
              <a:buNone/>
            </a:pPr>
            <a:r>
              <a:rPr lang="en-ZA" sz="2000"/>
              <a:t>Sales performance has been as dismal; if you take into account that this is the effect of March and April production, a similar performance could be expected in May and even June, due to weaker commodity demand</a:t>
            </a:r>
            <a:endParaRPr lang="en-ZA" sz="2000" dirty="0"/>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a:off x="899886" y="2158584"/>
            <a:ext cx="12035063" cy="5145503"/>
          </a:xfrm>
        </p:spPr>
        <p:txBody>
          <a:bodyPr/>
          <a:lstStyle/>
          <a:p>
            <a:pPr marL="0" indent="0" algn="ctr">
              <a:buNone/>
            </a:pPr>
            <a:endParaRPr lang="en-ZA" dirty="0"/>
          </a:p>
          <a:p>
            <a:pPr marL="0" indent="0" algn="ctr">
              <a:buNone/>
            </a:pPr>
            <a:endParaRPr lang="en-ZA" dirty="0"/>
          </a:p>
        </p:txBody>
      </p:sp>
      <p:pic>
        <p:nvPicPr>
          <p:cNvPr id="5123" name="Picture 5">
            <a:extLst>
              <a:ext uri="{FF2B5EF4-FFF2-40B4-BE49-F238E27FC236}">
                <a16:creationId xmlns:a16="http://schemas.microsoft.com/office/drawing/2014/main" id="{37D30E96-C817-4EF5-95C0-35A7593E1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07" y="2158585"/>
            <a:ext cx="9573952" cy="44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48224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Export Data</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26</a:t>
            </a:fld>
            <a:endParaRPr lang="en-ZA"/>
          </a:p>
        </p:txBody>
      </p:sp>
      <p:sp>
        <p:nvSpPr>
          <p:cNvPr id="5" name="Rectangle 4">
            <a:extLst>
              <a:ext uri="{FF2B5EF4-FFF2-40B4-BE49-F238E27FC236}">
                <a16:creationId xmlns:a16="http://schemas.microsoft.com/office/drawing/2014/main" id="{13FF8E1E-AE6A-4632-954E-894F579D907B}"/>
              </a:ext>
            </a:extLst>
          </p:cNvPr>
          <p:cNvSpPr/>
          <p:nvPr/>
        </p:nvSpPr>
        <p:spPr>
          <a:xfrm>
            <a:off x="589695" y="1291901"/>
            <a:ext cx="12853743" cy="677108"/>
          </a:xfrm>
          <a:prstGeom prst="rect">
            <a:avLst/>
          </a:prstGeom>
          <a:solidFill>
            <a:schemeClr val="accent3"/>
          </a:solidFill>
        </p:spPr>
        <p:txBody>
          <a:bodyPr wrap="square">
            <a:spAutoFit/>
          </a:bodyPr>
          <a:lstStyle/>
          <a:p>
            <a:pPr marL="0" indent="0">
              <a:spcBef>
                <a:spcPts val="600"/>
              </a:spcBef>
              <a:buNone/>
            </a:pPr>
            <a:r>
              <a:rPr lang="en-ZA"/>
              <a:t>We have export data for April (from SARS) which shows the combined impact of lower sales and lower demand for commodities</a:t>
            </a:r>
            <a:endParaRPr lang="en-ZA" sz="2000" dirty="0">
              <a:solidFill>
                <a:schemeClr val="bg1"/>
              </a:solidFill>
            </a:endParaRPr>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a:off x="1408375" y="9084038"/>
            <a:ext cx="13087321" cy="1736153"/>
          </a:xfrm>
        </p:spPr>
        <p:txBody>
          <a:bodyPr/>
          <a:lstStyle/>
          <a:p>
            <a:pPr marL="0" indent="0" algn="ctr">
              <a:buNone/>
            </a:pPr>
            <a:endParaRPr lang="en-ZA" dirty="0"/>
          </a:p>
        </p:txBody>
      </p:sp>
      <p:pic>
        <p:nvPicPr>
          <p:cNvPr id="6146" name="Picture 6">
            <a:extLst>
              <a:ext uri="{FF2B5EF4-FFF2-40B4-BE49-F238E27FC236}">
                <a16:creationId xmlns:a16="http://schemas.microsoft.com/office/drawing/2014/main" id="{A9081A2A-F9D2-4FF7-AFDC-F889BEC8D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2" y="2460807"/>
            <a:ext cx="5437843" cy="4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a:extLst>
              <a:ext uri="{FF2B5EF4-FFF2-40B4-BE49-F238E27FC236}">
                <a16:creationId xmlns:a16="http://schemas.microsoft.com/office/drawing/2014/main" id="{CB5E9046-4318-43DC-AC0C-6C95A4B2C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835" y="2460807"/>
            <a:ext cx="5943740" cy="42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94133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0C9E8-2F54-452A-AAB7-7520BE2DD8C5}"/>
              </a:ext>
            </a:extLst>
          </p:cNvPr>
          <p:cNvSpPr>
            <a:spLocks noGrp="1"/>
          </p:cNvSpPr>
          <p:nvPr>
            <p:ph type="title"/>
          </p:nvPr>
        </p:nvSpPr>
        <p:spPr>
          <a:xfrm>
            <a:off x="589695" y="310582"/>
            <a:ext cx="12045949" cy="1168906"/>
          </a:xfrm>
        </p:spPr>
        <p:txBody>
          <a:bodyPr/>
          <a:lstStyle/>
          <a:p>
            <a:pPr algn="ctr"/>
            <a:r>
              <a:rPr lang="en-ZA" dirty="0"/>
              <a:t>Documents attached to provide detailed information</a:t>
            </a:r>
            <a:endParaRPr lang="en-GB" dirty="0"/>
          </a:p>
        </p:txBody>
      </p:sp>
      <p:sp>
        <p:nvSpPr>
          <p:cNvPr id="4" name="Slide Number Placeholder 3">
            <a:extLst>
              <a:ext uri="{FF2B5EF4-FFF2-40B4-BE49-F238E27FC236}">
                <a16:creationId xmlns:a16="http://schemas.microsoft.com/office/drawing/2014/main" id="{50663A20-E89F-49B4-8545-4A523804B1E2}"/>
              </a:ext>
            </a:extLst>
          </p:cNvPr>
          <p:cNvSpPr>
            <a:spLocks noGrp="1"/>
          </p:cNvSpPr>
          <p:nvPr>
            <p:ph type="sldNum" sz="quarter" idx="12"/>
          </p:nvPr>
        </p:nvSpPr>
        <p:spPr/>
        <p:txBody>
          <a:bodyPr/>
          <a:lstStyle/>
          <a:p>
            <a:pPr>
              <a:defRPr/>
            </a:pPr>
            <a:fld id="{32C6EAD3-2F72-4062-B8AD-66032594F5B0}" type="slidenum">
              <a:rPr lang="en-ZA" smtClean="0"/>
              <a:pPr>
                <a:defRPr/>
              </a:pPr>
              <a:t>27</a:t>
            </a:fld>
            <a:endParaRPr lang="en-ZA"/>
          </a:p>
        </p:txBody>
      </p:sp>
      <p:sp>
        <p:nvSpPr>
          <p:cNvPr id="5" name="Rectangle 4">
            <a:extLst>
              <a:ext uri="{FF2B5EF4-FFF2-40B4-BE49-F238E27FC236}">
                <a16:creationId xmlns:a16="http://schemas.microsoft.com/office/drawing/2014/main" id="{13FF8E1E-AE6A-4632-954E-894F579D907B}"/>
              </a:ext>
            </a:extLst>
          </p:cNvPr>
          <p:cNvSpPr/>
          <p:nvPr/>
        </p:nvSpPr>
        <p:spPr>
          <a:xfrm>
            <a:off x="589695" y="1291901"/>
            <a:ext cx="12853743" cy="400110"/>
          </a:xfrm>
          <a:prstGeom prst="rect">
            <a:avLst/>
          </a:prstGeom>
          <a:solidFill>
            <a:schemeClr val="accent3"/>
          </a:solidFill>
        </p:spPr>
        <p:txBody>
          <a:bodyPr wrap="square">
            <a:spAutoFit/>
          </a:bodyPr>
          <a:lstStyle/>
          <a:p>
            <a:pPr marL="0" indent="0">
              <a:spcBef>
                <a:spcPts val="600"/>
              </a:spcBef>
              <a:buNone/>
            </a:pPr>
            <a:endParaRPr lang="en-ZA" sz="2000" dirty="0">
              <a:solidFill>
                <a:schemeClr val="bg1"/>
              </a:solidFill>
            </a:endParaRPr>
          </a:p>
        </p:txBody>
      </p:sp>
      <p:sp>
        <p:nvSpPr>
          <p:cNvPr id="7" name="Content Placeholder 6">
            <a:extLst>
              <a:ext uri="{FF2B5EF4-FFF2-40B4-BE49-F238E27FC236}">
                <a16:creationId xmlns:a16="http://schemas.microsoft.com/office/drawing/2014/main" id="{0D452A1B-B127-45BA-9085-9127DB60B3AA}"/>
              </a:ext>
            </a:extLst>
          </p:cNvPr>
          <p:cNvSpPr>
            <a:spLocks noGrp="1"/>
          </p:cNvSpPr>
          <p:nvPr>
            <p:ph idx="1"/>
          </p:nvPr>
        </p:nvSpPr>
        <p:spPr>
          <a:xfrm>
            <a:off x="899886" y="2158584"/>
            <a:ext cx="12035063" cy="5145503"/>
          </a:xfrm>
        </p:spPr>
        <p:txBody>
          <a:bodyPr/>
          <a:lstStyle/>
          <a:p>
            <a:pPr marL="0" indent="0" algn="ctr">
              <a:buNone/>
            </a:pPr>
            <a:r>
              <a:rPr lang="en-ZA" b="1" dirty="0"/>
              <a:t>The following documents have been provided to the Committee to give more information on some of the issues being discussed </a:t>
            </a:r>
          </a:p>
          <a:p>
            <a:pPr marL="0" indent="0">
              <a:buNone/>
            </a:pPr>
            <a:endParaRPr lang="en-ZA" dirty="0"/>
          </a:p>
          <a:p>
            <a:r>
              <a:rPr lang="en-ZA" dirty="0"/>
              <a:t>Minerals Council FAQ host communities </a:t>
            </a:r>
          </a:p>
          <a:p>
            <a:r>
              <a:rPr lang="en-ZA" dirty="0"/>
              <a:t>Minerals Council FAQ foreign nationals</a:t>
            </a:r>
          </a:p>
          <a:p>
            <a:r>
              <a:rPr lang="en-ZA" dirty="0"/>
              <a:t>Minerals Council getting back to work under COVID-19</a:t>
            </a:r>
          </a:p>
          <a:p>
            <a:r>
              <a:rPr lang="en-ZA" dirty="0"/>
              <a:t>Economic Impact of COVID-19</a:t>
            </a:r>
          </a:p>
        </p:txBody>
      </p:sp>
    </p:spTree>
    <p:extLst>
      <p:ext uri="{BB962C8B-B14F-4D97-AF65-F5344CB8AC3E}">
        <p14:creationId xmlns:p14="http://schemas.microsoft.com/office/powerpoint/2010/main" val="187830206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EFE45-2244-4650-B266-2BC6562C0AEF}"/>
              </a:ext>
            </a:extLst>
          </p:cNvPr>
          <p:cNvSpPr>
            <a:spLocks noGrp="1"/>
          </p:cNvSpPr>
          <p:nvPr>
            <p:ph idx="1"/>
          </p:nvPr>
        </p:nvSpPr>
        <p:spPr>
          <a:xfrm>
            <a:off x="899887" y="1465201"/>
            <a:ext cx="7505560" cy="6491444"/>
          </a:xfrm>
        </p:spPr>
        <p:txBody>
          <a:bodyPr>
            <a:normAutofit/>
          </a:bodyPr>
          <a:lstStyle/>
          <a:p>
            <a:pPr marL="0" lvl="0" indent="0">
              <a:lnSpc>
                <a:spcPct val="120000"/>
              </a:lnSpc>
              <a:spcBef>
                <a:spcPts val="800"/>
              </a:spcBef>
              <a:buNone/>
            </a:pPr>
            <a:r>
              <a:rPr lang="en-ZA" dirty="0"/>
              <a:t>While the prime responsibility for ensuring the effective implementation of measures to ensure healthy and safe working practices rests with management, levels of responsibility rest with all involved, including employees themselves, their elected representatives and the regulator</a:t>
            </a:r>
            <a:r>
              <a:rPr lang="en-ZA" dirty="0">
                <a:solidFill>
                  <a:srgbClr val="FF0000"/>
                </a:solidFill>
              </a:rPr>
              <a:t>.</a:t>
            </a:r>
          </a:p>
          <a:p>
            <a:pPr marL="0" indent="0">
              <a:lnSpc>
                <a:spcPct val="120000"/>
              </a:lnSpc>
              <a:spcBef>
                <a:spcPts val="1800"/>
              </a:spcBef>
              <a:buNone/>
            </a:pPr>
            <a:r>
              <a:rPr lang="en-ZA" b="1" i="1" dirty="0">
                <a:solidFill>
                  <a:schemeClr val="accent1"/>
                </a:solidFill>
              </a:rPr>
              <a:t>But it goes beyond the workplace</a:t>
            </a:r>
          </a:p>
          <a:p>
            <a:pPr marL="0" indent="0">
              <a:lnSpc>
                <a:spcPct val="120000"/>
              </a:lnSpc>
              <a:spcBef>
                <a:spcPts val="1800"/>
              </a:spcBef>
              <a:buNone/>
            </a:pPr>
            <a:r>
              <a:rPr lang="en-ZA" dirty="0"/>
              <a:t>People are employees for only a part of their time, and they are also individuals with families and friends. This is why companies, in addition to doing their utmost to ensure health and safety in the workplace, have also made significant contributions to salaries of those who have been unable to work, made donations to the Business for SA Solidarity Fund and other funds, and carried out additional community projects.</a:t>
            </a:r>
          </a:p>
        </p:txBody>
      </p:sp>
      <p:sp>
        <p:nvSpPr>
          <p:cNvPr id="3" name="Title 2">
            <a:extLst>
              <a:ext uri="{FF2B5EF4-FFF2-40B4-BE49-F238E27FC236}">
                <a16:creationId xmlns:a16="http://schemas.microsoft.com/office/drawing/2014/main" id="{54D30D5F-FD76-47F3-9EFE-6C4D17971CF8}"/>
              </a:ext>
            </a:extLst>
          </p:cNvPr>
          <p:cNvSpPr>
            <a:spLocks noGrp="1"/>
          </p:cNvSpPr>
          <p:nvPr>
            <p:ph type="title"/>
          </p:nvPr>
        </p:nvSpPr>
        <p:spPr/>
        <p:txBody>
          <a:bodyPr/>
          <a:lstStyle/>
          <a:p>
            <a:r>
              <a:rPr lang="en-ZA" dirty="0"/>
              <a:t>Shared responsibility</a:t>
            </a:r>
          </a:p>
        </p:txBody>
      </p:sp>
      <p:sp>
        <p:nvSpPr>
          <p:cNvPr id="4" name="Slide Number Placeholder 3">
            <a:extLst>
              <a:ext uri="{FF2B5EF4-FFF2-40B4-BE49-F238E27FC236}">
                <a16:creationId xmlns:a16="http://schemas.microsoft.com/office/drawing/2014/main" id="{1FB233F2-3C34-418D-9889-C508D260EBFA}"/>
              </a:ext>
            </a:extLst>
          </p:cNvPr>
          <p:cNvSpPr>
            <a:spLocks noGrp="1"/>
          </p:cNvSpPr>
          <p:nvPr>
            <p:ph type="sldNum" sz="quarter" idx="12"/>
          </p:nvPr>
        </p:nvSpPr>
        <p:spPr/>
        <p:txBody>
          <a:bodyPr/>
          <a:lstStyle/>
          <a:p>
            <a:pPr>
              <a:defRPr/>
            </a:pPr>
            <a:fld id="{32C6EAD3-2F72-4062-B8AD-66032594F5B0}" type="slidenum">
              <a:rPr lang="en-ZA" smtClean="0"/>
              <a:pPr>
                <a:defRPr/>
              </a:pPr>
              <a:t>3</a:t>
            </a:fld>
            <a:endParaRPr lang="en-ZA"/>
          </a:p>
        </p:txBody>
      </p:sp>
      <p:grpSp>
        <p:nvGrpSpPr>
          <p:cNvPr id="8" name="Group 7">
            <a:extLst>
              <a:ext uri="{FF2B5EF4-FFF2-40B4-BE49-F238E27FC236}">
                <a16:creationId xmlns:a16="http://schemas.microsoft.com/office/drawing/2014/main" id="{4ECDA4FF-94A6-4DDC-AC9F-646E3738F815}"/>
              </a:ext>
            </a:extLst>
          </p:cNvPr>
          <p:cNvGrpSpPr/>
          <p:nvPr/>
        </p:nvGrpSpPr>
        <p:grpSpPr>
          <a:xfrm>
            <a:off x="8350245" y="1150874"/>
            <a:ext cx="5023484" cy="5023484"/>
            <a:chOff x="8087600" y="1109931"/>
            <a:chExt cx="5023484" cy="5023484"/>
          </a:xfrm>
        </p:grpSpPr>
        <p:sp>
          <p:nvSpPr>
            <p:cNvPr id="9" name="Freeform: Shape 8">
              <a:extLst>
                <a:ext uri="{FF2B5EF4-FFF2-40B4-BE49-F238E27FC236}">
                  <a16:creationId xmlns:a16="http://schemas.microsoft.com/office/drawing/2014/main" id="{C9511BCA-DB9A-46DF-8CA2-BF10C36C5C27}"/>
                </a:ext>
              </a:extLst>
            </p:cNvPr>
            <p:cNvSpPr/>
            <p:nvPr/>
          </p:nvSpPr>
          <p:spPr>
            <a:xfrm>
              <a:off x="8502004" y="1378621"/>
              <a:ext cx="4340390" cy="4340390"/>
            </a:xfrm>
            <a:custGeom>
              <a:avLst/>
              <a:gdLst>
                <a:gd name="connsiteX0" fmla="*/ 2170195 w 4340390"/>
                <a:gd name="connsiteY0" fmla="*/ 0 h 4340390"/>
                <a:gd name="connsiteX1" fmla="*/ 4340390 w 4340390"/>
                <a:gd name="connsiteY1" fmla="*/ 2170195 h 4340390"/>
                <a:gd name="connsiteX2" fmla="*/ 2170195 w 4340390"/>
                <a:gd name="connsiteY2" fmla="*/ 2170195 h 4340390"/>
                <a:gd name="connsiteX3" fmla="*/ 2170195 w 4340390"/>
                <a:gd name="connsiteY3" fmla="*/ 0 h 4340390"/>
              </a:gdLst>
              <a:ahLst/>
              <a:cxnLst>
                <a:cxn ang="0">
                  <a:pos x="connsiteX0" y="connsiteY0"/>
                </a:cxn>
                <a:cxn ang="0">
                  <a:pos x="connsiteX1" y="connsiteY1"/>
                </a:cxn>
                <a:cxn ang="0">
                  <a:pos x="connsiteX2" y="connsiteY2"/>
                </a:cxn>
                <a:cxn ang="0">
                  <a:pos x="connsiteX3" y="connsiteY3"/>
                </a:cxn>
              </a:cxnLst>
              <a:rect l="l" t="t" r="r" b="b"/>
              <a:pathLst>
                <a:path w="4340390" h="4340390">
                  <a:moveTo>
                    <a:pt x="2170195" y="0"/>
                  </a:moveTo>
                  <a:cubicBezTo>
                    <a:pt x="3368761" y="0"/>
                    <a:pt x="4340390" y="971629"/>
                    <a:pt x="4340390" y="2170195"/>
                  </a:cubicBezTo>
                  <a:lnTo>
                    <a:pt x="2170195" y="2170195"/>
                  </a:lnTo>
                  <a:lnTo>
                    <a:pt x="2170195"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4504" tIns="930078" rIns="465036" bIns="2282832" numCol="1" spcCol="1270" anchor="ctr" anchorCtr="0">
              <a:noAutofit/>
            </a:bodyPr>
            <a:lstStyle/>
            <a:p>
              <a:pPr marL="0" lvl="0" indent="0" algn="ctr" defTabSz="1066800">
                <a:lnSpc>
                  <a:spcPct val="90000"/>
                </a:lnSpc>
                <a:spcBef>
                  <a:spcPct val="0"/>
                </a:spcBef>
                <a:spcAft>
                  <a:spcPct val="35000"/>
                </a:spcAft>
                <a:buNone/>
              </a:pPr>
              <a:endParaRPr lang="en-ZA" sz="2400" kern="1200" dirty="0"/>
            </a:p>
            <a:p>
              <a:pPr marL="0" lvl="0" indent="0" algn="ctr" defTabSz="1066800">
                <a:lnSpc>
                  <a:spcPct val="90000"/>
                </a:lnSpc>
                <a:spcBef>
                  <a:spcPct val="0"/>
                </a:spcBef>
                <a:spcAft>
                  <a:spcPct val="35000"/>
                </a:spcAft>
                <a:buNone/>
              </a:pPr>
              <a:r>
                <a:rPr lang="en-ZA" sz="2400" kern="1200" dirty="0"/>
                <a:t>Business</a:t>
              </a:r>
            </a:p>
          </p:txBody>
        </p:sp>
        <p:sp>
          <p:nvSpPr>
            <p:cNvPr id="10" name="Freeform: Shape 9">
              <a:extLst>
                <a:ext uri="{FF2B5EF4-FFF2-40B4-BE49-F238E27FC236}">
                  <a16:creationId xmlns:a16="http://schemas.microsoft.com/office/drawing/2014/main" id="{05021E0B-4F24-4327-AED4-886C8645FC15}"/>
                </a:ext>
              </a:extLst>
            </p:cNvPr>
            <p:cNvSpPr/>
            <p:nvPr/>
          </p:nvSpPr>
          <p:spPr>
            <a:xfrm>
              <a:off x="8502004" y="1524335"/>
              <a:ext cx="4340390" cy="4340390"/>
            </a:xfrm>
            <a:custGeom>
              <a:avLst/>
              <a:gdLst>
                <a:gd name="connsiteX0" fmla="*/ 4340390 w 4340390"/>
                <a:gd name="connsiteY0" fmla="*/ 2170195 h 4340390"/>
                <a:gd name="connsiteX1" fmla="*/ 2170195 w 4340390"/>
                <a:gd name="connsiteY1" fmla="*/ 4340390 h 4340390"/>
                <a:gd name="connsiteX2" fmla="*/ 2170195 w 4340390"/>
                <a:gd name="connsiteY2" fmla="*/ 2170195 h 4340390"/>
                <a:gd name="connsiteX3" fmla="*/ 4340390 w 4340390"/>
                <a:gd name="connsiteY3" fmla="*/ 2170195 h 4340390"/>
              </a:gdLst>
              <a:ahLst/>
              <a:cxnLst>
                <a:cxn ang="0">
                  <a:pos x="connsiteX0" y="connsiteY0"/>
                </a:cxn>
                <a:cxn ang="0">
                  <a:pos x="connsiteX1" y="connsiteY1"/>
                </a:cxn>
                <a:cxn ang="0">
                  <a:pos x="connsiteX2" y="connsiteY2"/>
                </a:cxn>
                <a:cxn ang="0">
                  <a:pos x="connsiteX3" y="connsiteY3"/>
                </a:cxn>
              </a:cxnLst>
              <a:rect l="l" t="t" r="r" b="b"/>
              <a:pathLst>
                <a:path w="4340390" h="4340390">
                  <a:moveTo>
                    <a:pt x="4340390" y="2170195"/>
                  </a:moveTo>
                  <a:cubicBezTo>
                    <a:pt x="4340390" y="3368761"/>
                    <a:pt x="3368761" y="4340390"/>
                    <a:pt x="2170195" y="4340390"/>
                  </a:cubicBezTo>
                  <a:lnTo>
                    <a:pt x="2170195" y="2170195"/>
                  </a:lnTo>
                  <a:lnTo>
                    <a:pt x="4340390" y="21701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34504" tIns="2412000" rIns="465036" bIns="930078" numCol="1" spcCol="1270" anchor="t" anchorCtr="0">
              <a:noAutofit/>
            </a:bodyPr>
            <a:lstStyle/>
            <a:p>
              <a:pPr marL="0" lvl="0" indent="0" algn="ctr" defTabSz="1066800">
                <a:lnSpc>
                  <a:spcPct val="90000"/>
                </a:lnSpc>
                <a:spcBef>
                  <a:spcPct val="0"/>
                </a:spcBef>
                <a:spcAft>
                  <a:spcPct val="35000"/>
                </a:spcAft>
                <a:buNone/>
              </a:pPr>
              <a:r>
                <a:rPr lang="en-ZA" sz="2400" kern="1200" dirty="0"/>
                <a:t>Employees</a:t>
              </a:r>
            </a:p>
          </p:txBody>
        </p:sp>
        <p:sp>
          <p:nvSpPr>
            <p:cNvPr id="11" name="Freeform: Shape 10">
              <a:extLst>
                <a:ext uri="{FF2B5EF4-FFF2-40B4-BE49-F238E27FC236}">
                  <a16:creationId xmlns:a16="http://schemas.microsoft.com/office/drawing/2014/main" id="{F582868D-BD02-4356-9946-7A81290232AD}"/>
                </a:ext>
              </a:extLst>
            </p:cNvPr>
            <p:cNvSpPr/>
            <p:nvPr/>
          </p:nvSpPr>
          <p:spPr>
            <a:xfrm>
              <a:off x="8356291" y="1524335"/>
              <a:ext cx="4340390" cy="4340390"/>
            </a:xfrm>
            <a:custGeom>
              <a:avLst/>
              <a:gdLst>
                <a:gd name="connsiteX0" fmla="*/ 2170195 w 4340390"/>
                <a:gd name="connsiteY0" fmla="*/ 4340390 h 4340390"/>
                <a:gd name="connsiteX1" fmla="*/ 0 w 4340390"/>
                <a:gd name="connsiteY1" fmla="*/ 2170195 h 4340390"/>
                <a:gd name="connsiteX2" fmla="*/ 2170195 w 4340390"/>
                <a:gd name="connsiteY2" fmla="*/ 2170195 h 4340390"/>
                <a:gd name="connsiteX3" fmla="*/ 2170195 w 4340390"/>
                <a:gd name="connsiteY3" fmla="*/ 4340390 h 4340390"/>
              </a:gdLst>
              <a:ahLst/>
              <a:cxnLst>
                <a:cxn ang="0">
                  <a:pos x="connsiteX0" y="connsiteY0"/>
                </a:cxn>
                <a:cxn ang="0">
                  <a:pos x="connsiteX1" y="connsiteY1"/>
                </a:cxn>
                <a:cxn ang="0">
                  <a:pos x="connsiteX2" y="connsiteY2"/>
                </a:cxn>
                <a:cxn ang="0">
                  <a:pos x="connsiteX3" y="connsiteY3"/>
                </a:cxn>
              </a:cxnLst>
              <a:rect l="l" t="t" r="r" b="b"/>
              <a:pathLst>
                <a:path w="4340390" h="4340390">
                  <a:moveTo>
                    <a:pt x="2170195" y="4340390"/>
                  </a:moveTo>
                  <a:cubicBezTo>
                    <a:pt x="971629" y="4340390"/>
                    <a:pt x="0" y="3368761"/>
                    <a:pt x="0" y="2170195"/>
                  </a:cubicBezTo>
                  <a:lnTo>
                    <a:pt x="2170195" y="2170195"/>
                  </a:lnTo>
                  <a:lnTo>
                    <a:pt x="2170195" y="434039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5036" tIns="2412000" rIns="2334504" bIns="930078" numCol="1" spcCol="1270" anchor="t" anchorCtr="0">
              <a:noAutofit/>
            </a:bodyPr>
            <a:lstStyle/>
            <a:p>
              <a:pPr marL="0" lvl="0" indent="0" algn="ctr" defTabSz="1066800">
                <a:lnSpc>
                  <a:spcPct val="90000"/>
                </a:lnSpc>
                <a:spcBef>
                  <a:spcPct val="0"/>
                </a:spcBef>
                <a:spcAft>
                  <a:spcPct val="35000"/>
                </a:spcAft>
                <a:buNone/>
              </a:pPr>
              <a:r>
                <a:rPr lang="en-ZA" sz="2400" kern="1200" dirty="0"/>
                <a:t>Unions</a:t>
              </a:r>
            </a:p>
          </p:txBody>
        </p:sp>
        <p:sp>
          <p:nvSpPr>
            <p:cNvPr id="12" name="Freeform: Shape 11">
              <a:extLst>
                <a:ext uri="{FF2B5EF4-FFF2-40B4-BE49-F238E27FC236}">
                  <a16:creationId xmlns:a16="http://schemas.microsoft.com/office/drawing/2014/main" id="{CA5997F6-C84D-4578-8238-7CF12809C013}"/>
                </a:ext>
              </a:extLst>
            </p:cNvPr>
            <p:cNvSpPr/>
            <p:nvPr/>
          </p:nvSpPr>
          <p:spPr>
            <a:xfrm>
              <a:off x="8356291" y="1378621"/>
              <a:ext cx="4340390" cy="4340390"/>
            </a:xfrm>
            <a:custGeom>
              <a:avLst/>
              <a:gdLst>
                <a:gd name="connsiteX0" fmla="*/ 0 w 4340390"/>
                <a:gd name="connsiteY0" fmla="*/ 2170195 h 4340390"/>
                <a:gd name="connsiteX1" fmla="*/ 2170195 w 4340390"/>
                <a:gd name="connsiteY1" fmla="*/ 0 h 4340390"/>
                <a:gd name="connsiteX2" fmla="*/ 2170195 w 4340390"/>
                <a:gd name="connsiteY2" fmla="*/ 2170195 h 4340390"/>
                <a:gd name="connsiteX3" fmla="*/ 0 w 4340390"/>
                <a:gd name="connsiteY3" fmla="*/ 2170195 h 4340390"/>
              </a:gdLst>
              <a:ahLst/>
              <a:cxnLst>
                <a:cxn ang="0">
                  <a:pos x="connsiteX0" y="connsiteY0"/>
                </a:cxn>
                <a:cxn ang="0">
                  <a:pos x="connsiteX1" y="connsiteY1"/>
                </a:cxn>
                <a:cxn ang="0">
                  <a:pos x="connsiteX2" y="connsiteY2"/>
                </a:cxn>
                <a:cxn ang="0">
                  <a:pos x="connsiteX3" y="connsiteY3"/>
                </a:cxn>
              </a:cxnLst>
              <a:rect l="l" t="t" r="r" b="b"/>
              <a:pathLst>
                <a:path w="4340390" h="4340390">
                  <a:moveTo>
                    <a:pt x="0" y="2170195"/>
                  </a:moveTo>
                  <a:cubicBezTo>
                    <a:pt x="0" y="971629"/>
                    <a:pt x="971629" y="0"/>
                    <a:pt x="2170195" y="0"/>
                  </a:cubicBezTo>
                  <a:lnTo>
                    <a:pt x="2170195" y="2170195"/>
                  </a:lnTo>
                  <a:lnTo>
                    <a:pt x="0" y="217019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5036" tIns="930078" rIns="2334504" bIns="2282832" numCol="1" spcCol="1270" anchor="ctr" anchorCtr="0">
              <a:noAutofit/>
            </a:bodyPr>
            <a:lstStyle/>
            <a:p>
              <a:pPr marL="0" lvl="0" indent="0" algn="ctr" defTabSz="1066800">
                <a:lnSpc>
                  <a:spcPct val="90000"/>
                </a:lnSpc>
                <a:spcBef>
                  <a:spcPct val="0"/>
                </a:spcBef>
                <a:spcAft>
                  <a:spcPct val="35000"/>
                </a:spcAft>
                <a:buNone/>
              </a:pPr>
              <a:endParaRPr lang="en-ZA" sz="2400" kern="1200" dirty="0"/>
            </a:p>
            <a:p>
              <a:pPr marL="0" lvl="0" indent="0" algn="ctr" defTabSz="1066800">
                <a:lnSpc>
                  <a:spcPct val="90000"/>
                </a:lnSpc>
                <a:spcBef>
                  <a:spcPct val="0"/>
                </a:spcBef>
                <a:spcAft>
                  <a:spcPct val="35000"/>
                </a:spcAft>
                <a:buNone/>
              </a:pPr>
              <a:r>
                <a:rPr lang="en-ZA" sz="2400" kern="1200" dirty="0"/>
                <a:t>Regulator</a:t>
              </a:r>
            </a:p>
          </p:txBody>
        </p:sp>
        <p:sp>
          <p:nvSpPr>
            <p:cNvPr id="13" name="Arrow: Circular 12">
              <a:extLst>
                <a:ext uri="{FF2B5EF4-FFF2-40B4-BE49-F238E27FC236}">
                  <a16:creationId xmlns:a16="http://schemas.microsoft.com/office/drawing/2014/main" id="{3A3711DD-41B5-4BFE-8E18-51B26B2E05B2}"/>
                </a:ext>
              </a:extLst>
            </p:cNvPr>
            <p:cNvSpPr/>
            <p:nvPr/>
          </p:nvSpPr>
          <p:spPr>
            <a:xfrm>
              <a:off x="8233313" y="1109931"/>
              <a:ext cx="4877771" cy="4877771"/>
            </a:xfrm>
            <a:prstGeom prst="circularArrow">
              <a:avLst>
                <a:gd name="adj1" fmla="val 5085"/>
                <a:gd name="adj2" fmla="val 327528"/>
                <a:gd name="adj3" fmla="val 21272472"/>
                <a:gd name="adj4" fmla="val 16200000"/>
                <a:gd name="adj5" fmla="val 5932"/>
              </a:avLst>
            </a:prstGeom>
            <a:solidFill>
              <a:srgbClr val="A6192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Arrow: Circular 13">
              <a:extLst>
                <a:ext uri="{FF2B5EF4-FFF2-40B4-BE49-F238E27FC236}">
                  <a16:creationId xmlns:a16="http://schemas.microsoft.com/office/drawing/2014/main" id="{6E116390-6412-4E4B-96C8-D7CB6C2794E0}"/>
                </a:ext>
              </a:extLst>
            </p:cNvPr>
            <p:cNvSpPr/>
            <p:nvPr/>
          </p:nvSpPr>
          <p:spPr>
            <a:xfrm>
              <a:off x="8233313" y="1255644"/>
              <a:ext cx="4877771" cy="4877771"/>
            </a:xfrm>
            <a:prstGeom prst="circularArrow">
              <a:avLst>
                <a:gd name="adj1" fmla="val 5085"/>
                <a:gd name="adj2" fmla="val 327528"/>
                <a:gd name="adj3" fmla="val 5072472"/>
                <a:gd name="adj4" fmla="val 0"/>
                <a:gd name="adj5" fmla="val 5932"/>
              </a:avLst>
            </a:prstGeom>
            <a:solidFill>
              <a:srgbClr val="6BABE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Arrow: Circular 14">
              <a:extLst>
                <a:ext uri="{FF2B5EF4-FFF2-40B4-BE49-F238E27FC236}">
                  <a16:creationId xmlns:a16="http://schemas.microsoft.com/office/drawing/2014/main" id="{9AE8C00B-5E41-4C4A-871E-DF955EF3016A}"/>
                </a:ext>
              </a:extLst>
            </p:cNvPr>
            <p:cNvSpPr/>
            <p:nvPr/>
          </p:nvSpPr>
          <p:spPr>
            <a:xfrm>
              <a:off x="8087600" y="1255644"/>
              <a:ext cx="4877771" cy="4877771"/>
            </a:xfrm>
            <a:prstGeom prst="circularArrow">
              <a:avLst>
                <a:gd name="adj1" fmla="val 5085"/>
                <a:gd name="adj2" fmla="val 327528"/>
                <a:gd name="adj3" fmla="val 10472472"/>
                <a:gd name="adj4" fmla="val 5400000"/>
                <a:gd name="adj5" fmla="val 5932"/>
              </a:avLst>
            </a:prstGeom>
            <a:solidFill>
              <a:srgbClr val="97D7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Arrow: Circular 15">
              <a:extLst>
                <a:ext uri="{FF2B5EF4-FFF2-40B4-BE49-F238E27FC236}">
                  <a16:creationId xmlns:a16="http://schemas.microsoft.com/office/drawing/2014/main" id="{2CB49A86-A963-4C6A-B39D-A24B6BB51774}"/>
                </a:ext>
              </a:extLst>
            </p:cNvPr>
            <p:cNvSpPr/>
            <p:nvPr/>
          </p:nvSpPr>
          <p:spPr>
            <a:xfrm>
              <a:off x="8087600" y="1109931"/>
              <a:ext cx="4877771" cy="4877771"/>
            </a:xfrm>
            <a:prstGeom prst="circularArrow">
              <a:avLst>
                <a:gd name="adj1" fmla="val 5085"/>
                <a:gd name="adj2" fmla="val 327528"/>
                <a:gd name="adj3" fmla="val 15872472"/>
                <a:gd name="adj4" fmla="val 10800000"/>
                <a:gd name="adj5" fmla="val 5932"/>
              </a:avLst>
            </a:prstGeom>
            <a:solidFill>
              <a:srgbClr val="DE7C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pic>
        <p:nvPicPr>
          <p:cNvPr id="7" name="Picture 6" descr="A picture containing drawing&#10;&#10;Description automatically generated">
            <a:extLst>
              <a:ext uri="{FF2B5EF4-FFF2-40B4-BE49-F238E27FC236}">
                <a16:creationId xmlns:a16="http://schemas.microsoft.com/office/drawing/2014/main" id="{0FCD5C0D-B5DE-43F6-885B-74003076E319}"/>
              </a:ext>
            </a:extLst>
          </p:cNvPr>
          <p:cNvPicPr>
            <a:picLocks noChangeAspect="1"/>
          </p:cNvPicPr>
          <p:nvPr/>
        </p:nvPicPr>
        <p:blipFill>
          <a:blip r:embed="rId2"/>
          <a:stretch>
            <a:fillRect/>
          </a:stretch>
        </p:blipFill>
        <p:spPr>
          <a:xfrm>
            <a:off x="11136278" y="2022678"/>
            <a:ext cx="805513" cy="805059"/>
          </a:xfrm>
          <a:prstGeom prst="rect">
            <a:avLst/>
          </a:prstGeom>
        </p:spPr>
      </p:pic>
      <p:pic>
        <p:nvPicPr>
          <p:cNvPr id="18" name="Picture 17" descr="A close up of a logo&#10;&#10;Description automatically generated">
            <a:extLst>
              <a:ext uri="{FF2B5EF4-FFF2-40B4-BE49-F238E27FC236}">
                <a16:creationId xmlns:a16="http://schemas.microsoft.com/office/drawing/2014/main" id="{03E11C97-7660-46DA-86F5-AB0C43DF9F42}"/>
              </a:ext>
            </a:extLst>
          </p:cNvPr>
          <p:cNvPicPr>
            <a:picLocks noChangeAspect="1"/>
          </p:cNvPicPr>
          <p:nvPr/>
        </p:nvPicPr>
        <p:blipFill>
          <a:blip r:embed="rId3"/>
          <a:stretch>
            <a:fillRect/>
          </a:stretch>
        </p:blipFill>
        <p:spPr>
          <a:xfrm>
            <a:off x="11042885" y="4451969"/>
            <a:ext cx="992298" cy="99173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9E0A3BD0-2B13-4241-8AAE-72E9F03D184D}"/>
              </a:ext>
            </a:extLst>
          </p:cNvPr>
          <p:cNvPicPr>
            <a:picLocks noChangeAspect="1"/>
          </p:cNvPicPr>
          <p:nvPr/>
        </p:nvPicPr>
        <p:blipFill>
          <a:blip r:embed="rId4"/>
          <a:stretch>
            <a:fillRect/>
          </a:stretch>
        </p:blipFill>
        <p:spPr>
          <a:xfrm>
            <a:off x="9662919" y="1916089"/>
            <a:ext cx="911648" cy="911648"/>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3FC6797A-2301-48D4-9B84-B246D386424D}"/>
              </a:ext>
            </a:extLst>
          </p:cNvPr>
          <p:cNvPicPr>
            <a:picLocks noChangeAspect="1"/>
          </p:cNvPicPr>
          <p:nvPr/>
        </p:nvPicPr>
        <p:blipFill>
          <a:blip r:embed="rId5"/>
          <a:stretch>
            <a:fillRect/>
          </a:stretch>
        </p:blipFill>
        <p:spPr>
          <a:xfrm>
            <a:off x="9709547" y="4466957"/>
            <a:ext cx="986452" cy="985895"/>
          </a:xfrm>
          <a:prstGeom prst="rect">
            <a:avLst/>
          </a:prstGeom>
        </p:spPr>
      </p:pic>
    </p:spTree>
    <p:extLst>
      <p:ext uri="{BB962C8B-B14F-4D97-AF65-F5344CB8AC3E}">
        <p14:creationId xmlns:p14="http://schemas.microsoft.com/office/powerpoint/2010/main" val="7912462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3B80-06C4-4E0D-A42E-61FF82FCC371}"/>
              </a:ext>
            </a:extLst>
          </p:cNvPr>
          <p:cNvSpPr>
            <a:spLocks noGrp="1"/>
          </p:cNvSpPr>
          <p:nvPr>
            <p:ph type="title"/>
          </p:nvPr>
        </p:nvSpPr>
        <p:spPr>
          <a:xfrm>
            <a:off x="859973" y="5880827"/>
            <a:ext cx="12045949" cy="1299350"/>
          </a:xfrm>
        </p:spPr>
        <p:txBody>
          <a:bodyPr>
            <a:normAutofit/>
          </a:bodyPr>
          <a:lstStyle/>
          <a:p>
            <a:r>
              <a:rPr lang="en-ZA" sz="3600" dirty="0"/>
              <a:t>COVID-19</a:t>
            </a:r>
          </a:p>
        </p:txBody>
      </p:sp>
      <p:sp>
        <p:nvSpPr>
          <p:cNvPr id="3" name="Slide Number Placeholder 2">
            <a:extLst>
              <a:ext uri="{FF2B5EF4-FFF2-40B4-BE49-F238E27FC236}">
                <a16:creationId xmlns:a16="http://schemas.microsoft.com/office/drawing/2014/main" id="{41758FB5-D0B6-442C-907B-6AD180CAC5EC}"/>
              </a:ext>
            </a:extLst>
          </p:cNvPr>
          <p:cNvSpPr>
            <a:spLocks noGrp="1"/>
          </p:cNvSpPr>
          <p:nvPr>
            <p:ph type="sldNum" sz="quarter" idx="12"/>
          </p:nvPr>
        </p:nvSpPr>
        <p:spPr/>
        <p:txBody>
          <a:bodyPr/>
          <a:lstStyle/>
          <a:p>
            <a:pPr>
              <a:defRPr/>
            </a:pPr>
            <a:fld id="{32C6EAD3-2F72-4062-B8AD-66032594F5B0}" type="slidenum">
              <a:rPr lang="en-ZA" smtClean="0"/>
              <a:pPr>
                <a:defRPr/>
              </a:pPr>
              <a:t>4</a:t>
            </a:fld>
            <a:endParaRPr lang="en-ZA"/>
          </a:p>
        </p:txBody>
      </p:sp>
      <p:sp>
        <p:nvSpPr>
          <p:cNvPr id="4" name="Text Placeholder 3">
            <a:extLst>
              <a:ext uri="{FF2B5EF4-FFF2-40B4-BE49-F238E27FC236}">
                <a16:creationId xmlns:a16="http://schemas.microsoft.com/office/drawing/2014/main" id="{C6FB3B11-3263-4113-ABDC-82D95AE210D4}"/>
              </a:ext>
            </a:extLst>
          </p:cNvPr>
          <p:cNvSpPr>
            <a:spLocks noGrp="1"/>
          </p:cNvSpPr>
          <p:nvPr>
            <p:ph type="body" sz="quarter" idx="13"/>
          </p:nvPr>
        </p:nvSpPr>
        <p:spPr>
          <a:xfrm>
            <a:off x="887269" y="6323352"/>
            <a:ext cx="12045950" cy="1299349"/>
          </a:xfrm>
        </p:spPr>
        <p:txBody>
          <a:bodyPr/>
          <a:lstStyle/>
          <a:p>
            <a:r>
              <a:rPr lang="en-ZA" sz="2400" b="1" dirty="0"/>
              <a:t>Minerals Council – health interventions</a:t>
            </a:r>
          </a:p>
          <a:p>
            <a:pPr>
              <a:spcBef>
                <a:spcPts val="800"/>
              </a:spcBef>
            </a:pPr>
            <a:endParaRPr lang="en-ZA" dirty="0"/>
          </a:p>
        </p:txBody>
      </p:sp>
    </p:spTree>
    <p:extLst>
      <p:ext uri="{BB962C8B-B14F-4D97-AF65-F5344CB8AC3E}">
        <p14:creationId xmlns:p14="http://schemas.microsoft.com/office/powerpoint/2010/main" val="210117993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uilding&#10;&#10;Description automatically generated">
            <a:extLst>
              <a:ext uri="{FF2B5EF4-FFF2-40B4-BE49-F238E27FC236}">
                <a16:creationId xmlns:a16="http://schemas.microsoft.com/office/drawing/2014/main" id="{189B8906-29F7-4F6F-AD99-A3C7B25841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368" y="1607512"/>
            <a:ext cx="12934949" cy="4394971"/>
          </a:xfrm>
          <a:prstGeom prst="rect">
            <a:avLst/>
          </a:prstGeom>
        </p:spPr>
      </p:pic>
      <p:sp>
        <p:nvSpPr>
          <p:cNvPr id="6" name="Title 5">
            <a:extLst>
              <a:ext uri="{FF2B5EF4-FFF2-40B4-BE49-F238E27FC236}">
                <a16:creationId xmlns:a16="http://schemas.microsoft.com/office/drawing/2014/main" id="{97BE5D61-8A1F-4AB5-AA3C-AA4AF1AB790E}"/>
              </a:ext>
            </a:extLst>
          </p:cNvPr>
          <p:cNvSpPr>
            <a:spLocks noGrp="1"/>
          </p:cNvSpPr>
          <p:nvPr>
            <p:ph type="title"/>
          </p:nvPr>
        </p:nvSpPr>
        <p:spPr/>
        <p:txBody>
          <a:bodyPr/>
          <a:lstStyle/>
          <a:p>
            <a:r>
              <a:rPr lang="en-ZA" dirty="0"/>
              <a:t>COVID-19: a black swan</a:t>
            </a:r>
          </a:p>
        </p:txBody>
      </p:sp>
      <p:sp>
        <p:nvSpPr>
          <p:cNvPr id="5" name="Slide Number Placeholder 4">
            <a:extLst>
              <a:ext uri="{FF2B5EF4-FFF2-40B4-BE49-F238E27FC236}">
                <a16:creationId xmlns:a16="http://schemas.microsoft.com/office/drawing/2014/main" id="{03D31034-AF91-4709-9CA3-20971715E696}"/>
              </a:ext>
            </a:extLst>
          </p:cNvPr>
          <p:cNvSpPr>
            <a:spLocks noGrp="1"/>
          </p:cNvSpPr>
          <p:nvPr>
            <p:ph type="sldNum" sz="quarter" idx="12"/>
          </p:nvPr>
        </p:nvSpPr>
        <p:spPr/>
        <p:txBody>
          <a:bodyPr/>
          <a:lstStyle/>
          <a:p>
            <a:pPr>
              <a:defRPr/>
            </a:pPr>
            <a:fld id="{9927FAB6-54D5-4CF9-AD15-E650DCE99F0A}" type="slidenum">
              <a:rPr lang="en-ZA" smtClean="0"/>
              <a:pPr>
                <a:defRPr/>
              </a:pPr>
              <a:t>5</a:t>
            </a:fld>
            <a:endParaRPr lang="en-ZA"/>
          </a:p>
        </p:txBody>
      </p:sp>
      <p:sp>
        <p:nvSpPr>
          <p:cNvPr id="4" name="TextBox 3">
            <a:extLst>
              <a:ext uri="{FF2B5EF4-FFF2-40B4-BE49-F238E27FC236}">
                <a16:creationId xmlns:a16="http://schemas.microsoft.com/office/drawing/2014/main" id="{ABCBB502-FE86-4E29-9FFC-77BABA8D03DE}"/>
              </a:ext>
            </a:extLst>
          </p:cNvPr>
          <p:cNvSpPr txBox="1"/>
          <p:nvPr/>
        </p:nvSpPr>
        <p:spPr>
          <a:xfrm>
            <a:off x="4867955" y="3576531"/>
            <a:ext cx="2549002" cy="400110"/>
          </a:xfrm>
          <a:prstGeom prst="rect">
            <a:avLst/>
          </a:prstGeom>
          <a:noFill/>
        </p:spPr>
        <p:txBody>
          <a:bodyPr wrap="square" rtlCol="0">
            <a:spAutoFit/>
          </a:bodyPr>
          <a:lstStyle/>
          <a:p>
            <a:pPr algn="ctr">
              <a:spcBef>
                <a:spcPts val="600"/>
              </a:spcBef>
            </a:pPr>
            <a:r>
              <a:rPr lang="en-ZA" sz="2000" dirty="0"/>
              <a:t>Novel virus</a:t>
            </a:r>
          </a:p>
        </p:txBody>
      </p:sp>
      <p:sp>
        <p:nvSpPr>
          <p:cNvPr id="9" name="TextBox 8">
            <a:extLst>
              <a:ext uri="{FF2B5EF4-FFF2-40B4-BE49-F238E27FC236}">
                <a16:creationId xmlns:a16="http://schemas.microsoft.com/office/drawing/2014/main" id="{4968475A-F30F-483B-910C-1A42B9990486}"/>
              </a:ext>
            </a:extLst>
          </p:cNvPr>
          <p:cNvSpPr txBox="1"/>
          <p:nvPr/>
        </p:nvSpPr>
        <p:spPr>
          <a:xfrm>
            <a:off x="7791174" y="3268755"/>
            <a:ext cx="2376404" cy="1015663"/>
          </a:xfrm>
          <a:prstGeom prst="rect">
            <a:avLst/>
          </a:prstGeom>
          <a:noFill/>
        </p:spPr>
        <p:txBody>
          <a:bodyPr wrap="square" rtlCol="0">
            <a:spAutoFit/>
          </a:bodyPr>
          <a:lstStyle/>
          <a:p>
            <a:pPr algn="ctr">
              <a:spcBef>
                <a:spcPts val="600"/>
              </a:spcBef>
            </a:pPr>
            <a:r>
              <a:rPr lang="en-ZA" sz="2000" dirty="0"/>
              <a:t>Unprecedented socio-economic disruption</a:t>
            </a:r>
          </a:p>
        </p:txBody>
      </p:sp>
      <p:sp>
        <p:nvSpPr>
          <p:cNvPr id="10" name="TextBox 9">
            <a:extLst>
              <a:ext uri="{FF2B5EF4-FFF2-40B4-BE49-F238E27FC236}">
                <a16:creationId xmlns:a16="http://schemas.microsoft.com/office/drawing/2014/main" id="{22E596A1-0400-4F5B-925C-28B89723B702}"/>
              </a:ext>
            </a:extLst>
          </p:cNvPr>
          <p:cNvSpPr txBox="1"/>
          <p:nvPr/>
        </p:nvSpPr>
        <p:spPr>
          <a:xfrm>
            <a:off x="10596387" y="3114867"/>
            <a:ext cx="2549003" cy="1323439"/>
          </a:xfrm>
          <a:prstGeom prst="rect">
            <a:avLst/>
          </a:prstGeom>
          <a:noFill/>
        </p:spPr>
        <p:txBody>
          <a:bodyPr wrap="square" rtlCol="0">
            <a:spAutoFit/>
          </a:bodyPr>
          <a:lstStyle/>
          <a:p>
            <a:pPr algn="ctr">
              <a:spcBef>
                <a:spcPts val="600"/>
              </a:spcBef>
            </a:pPr>
            <a:r>
              <a:rPr lang="en-ZA" sz="1600" dirty="0"/>
              <a:t>No-one has all the answers - we are all finding the best way to control and mitigate the impact of the disease</a:t>
            </a:r>
          </a:p>
        </p:txBody>
      </p:sp>
    </p:spTree>
    <p:extLst>
      <p:ext uri="{BB962C8B-B14F-4D97-AF65-F5344CB8AC3E}">
        <p14:creationId xmlns:p14="http://schemas.microsoft.com/office/powerpoint/2010/main" val="41607515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885872-E05B-49E0-87F7-F447159C5ED7}"/>
              </a:ext>
            </a:extLst>
          </p:cNvPr>
          <p:cNvSpPr>
            <a:spLocks noGrp="1"/>
          </p:cNvSpPr>
          <p:nvPr>
            <p:ph type="title"/>
          </p:nvPr>
        </p:nvSpPr>
        <p:spPr/>
        <p:txBody>
          <a:bodyPr/>
          <a:lstStyle/>
          <a:p>
            <a:r>
              <a:rPr lang="en-ZA" dirty="0"/>
              <a:t>Timeline of interventions</a:t>
            </a:r>
            <a:br>
              <a:rPr lang="en-ZA" dirty="0"/>
            </a:br>
            <a:endParaRPr lang="en-ZA" dirty="0"/>
          </a:p>
        </p:txBody>
      </p:sp>
      <p:sp>
        <p:nvSpPr>
          <p:cNvPr id="4" name="Slide Number Placeholder 3">
            <a:extLst>
              <a:ext uri="{FF2B5EF4-FFF2-40B4-BE49-F238E27FC236}">
                <a16:creationId xmlns:a16="http://schemas.microsoft.com/office/drawing/2014/main" id="{30F9DF77-C983-4D01-9E37-E2F976146672}"/>
              </a:ext>
            </a:extLst>
          </p:cNvPr>
          <p:cNvSpPr>
            <a:spLocks noGrp="1"/>
          </p:cNvSpPr>
          <p:nvPr>
            <p:ph type="sldNum" sz="quarter" idx="12"/>
          </p:nvPr>
        </p:nvSpPr>
        <p:spPr/>
        <p:txBody>
          <a:bodyPr/>
          <a:lstStyle/>
          <a:p>
            <a:pPr>
              <a:defRPr/>
            </a:pPr>
            <a:fld id="{32C6EAD3-2F72-4062-B8AD-66032594F5B0}" type="slidenum">
              <a:rPr lang="en-ZA" smtClean="0"/>
              <a:pPr>
                <a:defRPr/>
              </a:pPr>
              <a:t>6</a:t>
            </a:fld>
            <a:endParaRPr lang="en-ZA"/>
          </a:p>
        </p:txBody>
      </p:sp>
      <p:grpSp>
        <p:nvGrpSpPr>
          <p:cNvPr id="31" name="Group 30">
            <a:extLst>
              <a:ext uri="{FF2B5EF4-FFF2-40B4-BE49-F238E27FC236}">
                <a16:creationId xmlns:a16="http://schemas.microsoft.com/office/drawing/2014/main" id="{CDA3E909-C6EF-4D52-936C-422FA37E6D32}"/>
              </a:ext>
            </a:extLst>
          </p:cNvPr>
          <p:cNvGrpSpPr/>
          <p:nvPr/>
        </p:nvGrpSpPr>
        <p:grpSpPr>
          <a:xfrm>
            <a:off x="571222" y="1093549"/>
            <a:ext cx="12652757" cy="2700000"/>
            <a:chOff x="571222" y="1366505"/>
            <a:chExt cx="12652757" cy="2700000"/>
          </a:xfrm>
        </p:grpSpPr>
        <p:grpSp>
          <p:nvGrpSpPr>
            <p:cNvPr id="24" name="Group 23">
              <a:extLst>
                <a:ext uri="{FF2B5EF4-FFF2-40B4-BE49-F238E27FC236}">
                  <a16:creationId xmlns:a16="http://schemas.microsoft.com/office/drawing/2014/main" id="{B8298B7D-D9B5-47A5-ADBA-BDBE0D84064D}"/>
                </a:ext>
              </a:extLst>
            </p:cNvPr>
            <p:cNvGrpSpPr/>
            <p:nvPr/>
          </p:nvGrpSpPr>
          <p:grpSpPr>
            <a:xfrm>
              <a:off x="571222" y="1366505"/>
              <a:ext cx="1836000" cy="2700000"/>
              <a:chOff x="571222" y="1424700"/>
              <a:chExt cx="1836000" cy="2700000"/>
            </a:xfrm>
          </p:grpSpPr>
          <p:sp>
            <p:nvSpPr>
              <p:cNvPr id="7" name="Rectangle 6">
                <a:extLst>
                  <a:ext uri="{FF2B5EF4-FFF2-40B4-BE49-F238E27FC236}">
                    <a16:creationId xmlns:a16="http://schemas.microsoft.com/office/drawing/2014/main" id="{EFDFDFC0-73C7-4FC7-BC30-92479FED84EC}"/>
                  </a:ext>
                </a:extLst>
              </p:cNvPr>
              <p:cNvSpPr/>
              <p:nvPr/>
            </p:nvSpPr>
            <p:spPr>
              <a:xfrm>
                <a:off x="571222" y="1424700"/>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FontTx/>
                  <a:buNone/>
                </a:pPr>
                <a:endParaRPr lang="en-ZA" sz="1600" kern="1200" dirty="0"/>
              </a:p>
              <a:p>
                <a:pPr marL="0" lvl="0" indent="0" algn="ctr" defTabSz="711200">
                  <a:lnSpc>
                    <a:spcPct val="90000"/>
                  </a:lnSpc>
                  <a:spcBef>
                    <a:spcPct val="0"/>
                  </a:spcBef>
                  <a:spcAft>
                    <a:spcPct val="35000"/>
                  </a:spcAft>
                  <a:buFontTx/>
                  <a:buNone/>
                </a:pPr>
                <a:endParaRPr lang="en-ZA" sz="1600" kern="1200" dirty="0"/>
              </a:p>
              <a:p>
                <a:pPr marL="0" lvl="0" indent="0" algn="ctr" defTabSz="711200">
                  <a:lnSpc>
                    <a:spcPct val="90000"/>
                  </a:lnSpc>
                  <a:spcBef>
                    <a:spcPct val="0"/>
                  </a:spcBef>
                  <a:spcAft>
                    <a:spcPct val="35000"/>
                  </a:spcAft>
                  <a:buFontTx/>
                  <a:buNone/>
                </a:pPr>
                <a:r>
                  <a:rPr lang="en-ZA" sz="1600" kern="1200" dirty="0"/>
                  <a:t>41 people hospitalised in Wuhan City, </a:t>
                </a:r>
                <a:br>
                  <a:rPr lang="en-ZA" sz="1600" kern="1200" dirty="0"/>
                </a:br>
                <a:r>
                  <a:rPr lang="en-ZA" sz="1600" kern="1200" dirty="0"/>
                  <a:t>Hubei Province, China</a:t>
                </a:r>
              </a:p>
            </p:txBody>
          </p:sp>
          <p:sp>
            <p:nvSpPr>
              <p:cNvPr id="18" name="Rectangle 17">
                <a:extLst>
                  <a:ext uri="{FF2B5EF4-FFF2-40B4-BE49-F238E27FC236}">
                    <a16:creationId xmlns:a16="http://schemas.microsoft.com/office/drawing/2014/main" id="{59347D52-7E66-4821-AEC4-3B064FBB14AE}"/>
                  </a:ext>
                </a:extLst>
              </p:cNvPr>
              <p:cNvSpPr/>
              <p:nvPr/>
            </p:nvSpPr>
            <p:spPr>
              <a:xfrm>
                <a:off x="571222" y="1424700"/>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FontTx/>
                  <a:buNone/>
                </a:pPr>
                <a:r>
                  <a:rPr lang="en-ZA" sz="1600" b="1" kern="1200" dirty="0"/>
                  <a:t>December 2019</a:t>
                </a:r>
                <a:r>
                  <a:rPr lang="en-ZA" sz="1600" kern="1200" dirty="0"/>
                  <a:t> </a:t>
                </a:r>
              </a:p>
            </p:txBody>
          </p:sp>
        </p:grpSp>
        <p:grpSp>
          <p:nvGrpSpPr>
            <p:cNvPr id="25" name="Group 24">
              <a:extLst>
                <a:ext uri="{FF2B5EF4-FFF2-40B4-BE49-F238E27FC236}">
                  <a16:creationId xmlns:a16="http://schemas.microsoft.com/office/drawing/2014/main" id="{347057EA-AEC4-4B47-99E9-A6A27DFF0FA2}"/>
                </a:ext>
              </a:extLst>
            </p:cNvPr>
            <p:cNvGrpSpPr/>
            <p:nvPr/>
          </p:nvGrpSpPr>
          <p:grpSpPr>
            <a:xfrm>
              <a:off x="2734573" y="1366505"/>
              <a:ext cx="1836000" cy="2700000"/>
              <a:chOff x="2740323" y="1424700"/>
              <a:chExt cx="1836000" cy="2700000"/>
            </a:xfrm>
          </p:grpSpPr>
          <p:sp>
            <p:nvSpPr>
              <p:cNvPr id="9" name="Rectangle 8">
                <a:extLst>
                  <a:ext uri="{FF2B5EF4-FFF2-40B4-BE49-F238E27FC236}">
                    <a16:creationId xmlns:a16="http://schemas.microsoft.com/office/drawing/2014/main" id="{140221E8-A4C6-4DCF-A433-3B608C332F2A}"/>
                  </a:ext>
                </a:extLst>
              </p:cNvPr>
              <p:cNvSpPr/>
              <p:nvPr/>
            </p:nvSpPr>
            <p:spPr>
              <a:xfrm>
                <a:off x="2740323" y="1424700"/>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WHO alerted </a:t>
                </a:r>
                <a:br>
                  <a:rPr lang="en-ZA" sz="1600" kern="1200" dirty="0"/>
                </a:br>
                <a:r>
                  <a:rPr lang="en-ZA" sz="1600" kern="1200" dirty="0"/>
                  <a:t>to cluster of unknown cases </a:t>
                </a:r>
                <a:br>
                  <a:rPr lang="en-ZA" sz="1600" kern="1200" dirty="0"/>
                </a:br>
                <a:r>
                  <a:rPr lang="en-ZA" sz="1600" kern="1200" dirty="0"/>
                  <a:t>of pneumonia </a:t>
                </a:r>
                <a:br>
                  <a:rPr lang="en-ZA" sz="1600" kern="1200" dirty="0"/>
                </a:br>
                <a:r>
                  <a:rPr lang="en-ZA" sz="1600" kern="1200" dirty="0"/>
                  <a:t>in Hubei</a:t>
                </a:r>
              </a:p>
            </p:txBody>
          </p:sp>
          <p:sp>
            <p:nvSpPr>
              <p:cNvPr id="19" name="Rectangle 18">
                <a:extLst>
                  <a:ext uri="{FF2B5EF4-FFF2-40B4-BE49-F238E27FC236}">
                    <a16:creationId xmlns:a16="http://schemas.microsoft.com/office/drawing/2014/main" id="{BFD3430F-CBC6-43BE-BCD3-28F510FFB8ED}"/>
                  </a:ext>
                </a:extLst>
              </p:cNvPr>
              <p:cNvSpPr/>
              <p:nvPr/>
            </p:nvSpPr>
            <p:spPr>
              <a:xfrm>
                <a:off x="2740323" y="1424700"/>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31 December</a:t>
                </a:r>
              </a:p>
            </p:txBody>
          </p:sp>
        </p:grpSp>
        <p:grpSp>
          <p:nvGrpSpPr>
            <p:cNvPr id="26" name="Group 25">
              <a:extLst>
                <a:ext uri="{FF2B5EF4-FFF2-40B4-BE49-F238E27FC236}">
                  <a16:creationId xmlns:a16="http://schemas.microsoft.com/office/drawing/2014/main" id="{36918D5E-90BC-44C7-A570-D0DE5AA3173C}"/>
                </a:ext>
              </a:extLst>
            </p:cNvPr>
            <p:cNvGrpSpPr/>
            <p:nvPr/>
          </p:nvGrpSpPr>
          <p:grpSpPr>
            <a:xfrm>
              <a:off x="4897924" y="1366505"/>
              <a:ext cx="1836000" cy="2700000"/>
              <a:chOff x="4909423" y="1424700"/>
              <a:chExt cx="1836000" cy="2700000"/>
            </a:xfrm>
          </p:grpSpPr>
          <p:sp>
            <p:nvSpPr>
              <p:cNvPr id="11" name="Rectangle 10">
                <a:extLst>
                  <a:ext uri="{FF2B5EF4-FFF2-40B4-BE49-F238E27FC236}">
                    <a16:creationId xmlns:a16="http://schemas.microsoft.com/office/drawing/2014/main" id="{E675430F-81CD-4704-A76F-3E3FB0AF0BD0}"/>
                  </a:ext>
                </a:extLst>
              </p:cNvPr>
              <p:cNvSpPr/>
              <p:nvPr/>
            </p:nvSpPr>
            <p:spPr>
              <a:xfrm>
                <a:off x="4909423" y="1424700"/>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SARS Cov-2 identified as </a:t>
                </a:r>
                <a:br>
                  <a:rPr lang="en-ZA" sz="1600" kern="1200" dirty="0"/>
                </a:br>
                <a:r>
                  <a:rPr lang="en-ZA" sz="1600" kern="1200" dirty="0"/>
                  <a:t>cause and named COVID-19</a:t>
                </a:r>
              </a:p>
            </p:txBody>
          </p:sp>
          <p:sp>
            <p:nvSpPr>
              <p:cNvPr id="20" name="Rectangle 19">
                <a:extLst>
                  <a:ext uri="{FF2B5EF4-FFF2-40B4-BE49-F238E27FC236}">
                    <a16:creationId xmlns:a16="http://schemas.microsoft.com/office/drawing/2014/main" id="{73DC6A86-31C4-472D-805D-75E3E1990DAF}"/>
                  </a:ext>
                </a:extLst>
              </p:cNvPr>
              <p:cNvSpPr/>
              <p:nvPr/>
            </p:nvSpPr>
            <p:spPr>
              <a:xfrm>
                <a:off x="4909423" y="1424700"/>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Early </a:t>
                </a:r>
              </a:p>
              <a:p>
                <a:pPr marL="0" lvl="0" indent="0" algn="ctr" defTabSz="711200">
                  <a:spcBef>
                    <a:spcPct val="0"/>
                  </a:spcBef>
                  <a:spcAft>
                    <a:spcPts val="0"/>
                  </a:spcAft>
                  <a:buNone/>
                </a:pPr>
                <a:r>
                  <a:rPr lang="en-ZA" sz="1600" b="1" kern="1200" dirty="0"/>
                  <a:t>January 2020</a:t>
                </a:r>
              </a:p>
            </p:txBody>
          </p:sp>
        </p:grpSp>
        <p:grpSp>
          <p:nvGrpSpPr>
            <p:cNvPr id="27" name="Group 26">
              <a:extLst>
                <a:ext uri="{FF2B5EF4-FFF2-40B4-BE49-F238E27FC236}">
                  <a16:creationId xmlns:a16="http://schemas.microsoft.com/office/drawing/2014/main" id="{33C885D6-F29D-4422-9AD1-33E7B1736B52}"/>
                </a:ext>
              </a:extLst>
            </p:cNvPr>
            <p:cNvGrpSpPr/>
            <p:nvPr/>
          </p:nvGrpSpPr>
          <p:grpSpPr>
            <a:xfrm>
              <a:off x="7061275" y="1366505"/>
              <a:ext cx="1836000" cy="2700000"/>
              <a:chOff x="7078525" y="1424700"/>
              <a:chExt cx="1836000" cy="2700000"/>
            </a:xfrm>
          </p:grpSpPr>
          <p:sp>
            <p:nvSpPr>
              <p:cNvPr id="13" name="Rectangle 12">
                <a:extLst>
                  <a:ext uri="{FF2B5EF4-FFF2-40B4-BE49-F238E27FC236}">
                    <a16:creationId xmlns:a16="http://schemas.microsoft.com/office/drawing/2014/main" id="{38A75F77-D46D-4143-9000-EDDC2D63FFDF}"/>
                  </a:ext>
                </a:extLst>
              </p:cNvPr>
              <p:cNvSpPr/>
              <p:nvPr/>
            </p:nvSpPr>
            <p:spPr>
              <a:xfrm>
                <a:off x="7078525" y="1424700"/>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endParaRPr lang="en-ZA" sz="1600" dirty="0"/>
              </a:p>
              <a:p>
                <a:pPr marL="0" lvl="0" indent="0" algn="ctr" defTabSz="711200">
                  <a:lnSpc>
                    <a:spcPct val="90000"/>
                  </a:lnSpc>
                  <a:spcBef>
                    <a:spcPct val="0"/>
                  </a:spcBef>
                  <a:spcAft>
                    <a:spcPct val="35000"/>
                  </a:spcAft>
                  <a:buNone/>
                </a:pPr>
                <a:r>
                  <a:rPr lang="en-ZA" sz="1600" kern="1200" dirty="0"/>
                  <a:t>WHO declares COVId-19 a </a:t>
                </a:r>
                <a:br>
                  <a:rPr lang="en-ZA" sz="1600" kern="1200" dirty="0"/>
                </a:br>
                <a:r>
                  <a:rPr lang="en-ZA" sz="1600" kern="1200" dirty="0"/>
                  <a:t>Public health emergency of international concern</a:t>
                </a:r>
              </a:p>
            </p:txBody>
          </p:sp>
          <p:sp>
            <p:nvSpPr>
              <p:cNvPr id="21" name="Rectangle 20">
                <a:extLst>
                  <a:ext uri="{FF2B5EF4-FFF2-40B4-BE49-F238E27FC236}">
                    <a16:creationId xmlns:a16="http://schemas.microsoft.com/office/drawing/2014/main" id="{6D68FE7A-95AA-4B80-A2C7-8FF888799AAA}"/>
                  </a:ext>
                </a:extLst>
              </p:cNvPr>
              <p:cNvSpPr/>
              <p:nvPr/>
            </p:nvSpPr>
            <p:spPr>
              <a:xfrm>
                <a:off x="7078525" y="1424700"/>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30 January</a:t>
                </a:r>
              </a:p>
            </p:txBody>
          </p:sp>
        </p:grpSp>
        <p:grpSp>
          <p:nvGrpSpPr>
            <p:cNvPr id="28" name="Group 27">
              <a:extLst>
                <a:ext uri="{FF2B5EF4-FFF2-40B4-BE49-F238E27FC236}">
                  <a16:creationId xmlns:a16="http://schemas.microsoft.com/office/drawing/2014/main" id="{51BC3D62-00B7-4CBE-8BB0-BC23C1ABFE77}"/>
                </a:ext>
              </a:extLst>
            </p:cNvPr>
            <p:cNvGrpSpPr/>
            <p:nvPr/>
          </p:nvGrpSpPr>
          <p:grpSpPr>
            <a:xfrm>
              <a:off x="9224626" y="1366505"/>
              <a:ext cx="1836000" cy="2700000"/>
              <a:chOff x="9247626" y="832950"/>
              <a:chExt cx="1836000" cy="2700000"/>
            </a:xfrm>
          </p:grpSpPr>
          <p:sp>
            <p:nvSpPr>
              <p:cNvPr id="15" name="Rectangle 14">
                <a:extLst>
                  <a:ext uri="{FF2B5EF4-FFF2-40B4-BE49-F238E27FC236}">
                    <a16:creationId xmlns:a16="http://schemas.microsoft.com/office/drawing/2014/main" id="{65AA097E-AD0C-4CA9-8797-F887B0487FFF}"/>
                  </a:ext>
                </a:extLst>
              </p:cNvPr>
              <p:cNvSpPr/>
              <p:nvPr/>
            </p:nvSpPr>
            <p:spPr>
              <a:xfrm>
                <a:off x="9247626" y="832950"/>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Minerals Council initiates communication plan and distributes educational material to companies</a:t>
                </a:r>
              </a:p>
            </p:txBody>
          </p:sp>
          <p:sp>
            <p:nvSpPr>
              <p:cNvPr id="22" name="Rectangle 21">
                <a:extLst>
                  <a:ext uri="{FF2B5EF4-FFF2-40B4-BE49-F238E27FC236}">
                    <a16:creationId xmlns:a16="http://schemas.microsoft.com/office/drawing/2014/main" id="{4F387A32-9D0C-4021-A7A2-B3A03B9B9F9A}"/>
                  </a:ext>
                </a:extLst>
              </p:cNvPr>
              <p:cNvSpPr/>
              <p:nvPr/>
            </p:nvSpPr>
            <p:spPr>
              <a:xfrm>
                <a:off x="9247626" y="832950"/>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February 2020</a:t>
                </a:r>
              </a:p>
            </p:txBody>
          </p:sp>
        </p:grpSp>
        <p:grpSp>
          <p:nvGrpSpPr>
            <p:cNvPr id="29" name="Group 28">
              <a:extLst>
                <a:ext uri="{FF2B5EF4-FFF2-40B4-BE49-F238E27FC236}">
                  <a16:creationId xmlns:a16="http://schemas.microsoft.com/office/drawing/2014/main" id="{970CE01A-82BF-43FA-8BB4-8E9A09C84B35}"/>
                </a:ext>
              </a:extLst>
            </p:cNvPr>
            <p:cNvGrpSpPr/>
            <p:nvPr/>
          </p:nvGrpSpPr>
          <p:grpSpPr>
            <a:xfrm>
              <a:off x="11387979" y="1366505"/>
              <a:ext cx="1836000" cy="2700000"/>
              <a:chOff x="11387979" y="793296"/>
              <a:chExt cx="1836000" cy="2700000"/>
            </a:xfrm>
          </p:grpSpPr>
          <p:sp>
            <p:nvSpPr>
              <p:cNvPr id="17" name="Rectangle 16">
                <a:extLst>
                  <a:ext uri="{FF2B5EF4-FFF2-40B4-BE49-F238E27FC236}">
                    <a16:creationId xmlns:a16="http://schemas.microsoft.com/office/drawing/2014/main" id="{0C4593F0-7D21-4528-B847-C9505723A3FD}"/>
                  </a:ext>
                </a:extLst>
              </p:cNvPr>
              <p:cNvSpPr/>
              <p:nvPr/>
            </p:nvSpPr>
            <p:spPr>
              <a:xfrm>
                <a:off x="11387979" y="793296"/>
                <a:ext cx="1836000" cy="2700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WHO declares COVID -19 </a:t>
                </a:r>
                <a:br>
                  <a:rPr lang="en-ZA" sz="1600" kern="1200" dirty="0"/>
                </a:br>
                <a:r>
                  <a:rPr lang="en-ZA" sz="1600" kern="1200" dirty="0"/>
                  <a:t>a Pandemic. Minerals Council provides further material and guidance to members</a:t>
                </a:r>
              </a:p>
            </p:txBody>
          </p:sp>
          <p:sp>
            <p:nvSpPr>
              <p:cNvPr id="23" name="Rectangle 22">
                <a:extLst>
                  <a:ext uri="{FF2B5EF4-FFF2-40B4-BE49-F238E27FC236}">
                    <a16:creationId xmlns:a16="http://schemas.microsoft.com/office/drawing/2014/main" id="{60D6930E-6DC8-4B5F-9C4E-75C04AA684BF}"/>
                  </a:ext>
                </a:extLst>
              </p:cNvPr>
              <p:cNvSpPr/>
              <p:nvPr/>
            </p:nvSpPr>
            <p:spPr>
              <a:xfrm>
                <a:off x="11387979" y="793296"/>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11 March 2020</a:t>
                </a:r>
              </a:p>
            </p:txBody>
          </p:sp>
        </p:grpSp>
        <p:grpSp>
          <p:nvGrpSpPr>
            <p:cNvPr id="30" name="Group 29">
              <a:extLst>
                <a:ext uri="{FF2B5EF4-FFF2-40B4-BE49-F238E27FC236}">
                  <a16:creationId xmlns:a16="http://schemas.microsoft.com/office/drawing/2014/main" id="{743FD7B7-97EA-4982-9EEF-A4DFBA356BE7}"/>
                </a:ext>
              </a:extLst>
            </p:cNvPr>
            <p:cNvGrpSpPr/>
            <p:nvPr/>
          </p:nvGrpSpPr>
          <p:grpSpPr>
            <a:xfrm>
              <a:off x="2401485" y="2402991"/>
              <a:ext cx="9003549" cy="413735"/>
              <a:chOff x="2401485" y="2402991"/>
              <a:chExt cx="9003549" cy="413735"/>
            </a:xfrm>
          </p:grpSpPr>
          <p:sp>
            <p:nvSpPr>
              <p:cNvPr id="8" name="Freeform: Shape 7">
                <a:extLst>
                  <a:ext uri="{FF2B5EF4-FFF2-40B4-BE49-F238E27FC236}">
                    <a16:creationId xmlns:a16="http://schemas.microsoft.com/office/drawing/2014/main" id="{A8CED7CE-996A-4F9E-8D15-57E156C93F59}"/>
                  </a:ext>
                </a:extLst>
              </p:cNvPr>
              <p:cNvSpPr/>
              <p:nvPr/>
            </p:nvSpPr>
            <p:spPr>
              <a:xfrm>
                <a:off x="240148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0" name="Freeform: Shape 9">
                <a:extLst>
                  <a:ext uri="{FF2B5EF4-FFF2-40B4-BE49-F238E27FC236}">
                    <a16:creationId xmlns:a16="http://schemas.microsoft.com/office/drawing/2014/main" id="{4ACD4FA3-7866-4D6D-8BDC-B4E1446FC86F}"/>
                  </a:ext>
                </a:extLst>
              </p:cNvPr>
              <p:cNvSpPr/>
              <p:nvPr/>
            </p:nvSpPr>
            <p:spPr>
              <a:xfrm>
                <a:off x="456736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2" name="Freeform: Shape 11">
                <a:extLst>
                  <a:ext uri="{FF2B5EF4-FFF2-40B4-BE49-F238E27FC236}">
                    <a16:creationId xmlns:a16="http://schemas.microsoft.com/office/drawing/2014/main" id="{323B0FE8-ADA4-4A2D-A3CB-F0045CFDF6A0}"/>
                  </a:ext>
                </a:extLst>
              </p:cNvPr>
              <p:cNvSpPr/>
              <p:nvPr/>
            </p:nvSpPr>
            <p:spPr>
              <a:xfrm>
                <a:off x="673324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4" name="Freeform: Shape 13">
                <a:extLst>
                  <a:ext uri="{FF2B5EF4-FFF2-40B4-BE49-F238E27FC236}">
                    <a16:creationId xmlns:a16="http://schemas.microsoft.com/office/drawing/2014/main" id="{B611EA83-9E99-4BB2-A83B-526680B67B4E}"/>
                  </a:ext>
                </a:extLst>
              </p:cNvPr>
              <p:cNvSpPr/>
              <p:nvPr/>
            </p:nvSpPr>
            <p:spPr>
              <a:xfrm>
                <a:off x="889912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6" name="Freeform: Shape 15">
                <a:extLst>
                  <a:ext uri="{FF2B5EF4-FFF2-40B4-BE49-F238E27FC236}">
                    <a16:creationId xmlns:a16="http://schemas.microsoft.com/office/drawing/2014/main" id="{E342AD50-415D-4479-8775-A0C5D369040F}"/>
                  </a:ext>
                </a:extLst>
              </p:cNvPr>
              <p:cNvSpPr/>
              <p:nvPr/>
            </p:nvSpPr>
            <p:spPr>
              <a:xfrm>
                <a:off x="11051357"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grpSp>
      </p:grpSp>
      <p:pic>
        <p:nvPicPr>
          <p:cNvPr id="32" name="Picture 31" descr="A screenshot of a cell phone&#10;&#10;Description automatically generated">
            <a:extLst>
              <a:ext uri="{FF2B5EF4-FFF2-40B4-BE49-F238E27FC236}">
                <a16:creationId xmlns:a16="http://schemas.microsoft.com/office/drawing/2014/main" id="{ED99228F-460A-4FC0-83C1-47EE3A5D2F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22" y="4836117"/>
            <a:ext cx="1566190" cy="2214899"/>
          </a:xfrm>
          <a:prstGeom prst="rect">
            <a:avLst/>
          </a:prstGeom>
          <a:ln>
            <a:solidFill>
              <a:schemeClr val="tx1">
                <a:lumMod val="50000"/>
                <a:lumOff val="50000"/>
              </a:schemeClr>
            </a:solidFill>
          </a:ln>
        </p:spPr>
      </p:pic>
      <p:pic>
        <p:nvPicPr>
          <p:cNvPr id="33" name="Picture 32" descr="A screenshot of a cell phone&#10;&#10;Description automatically generated">
            <a:extLst>
              <a:ext uri="{FF2B5EF4-FFF2-40B4-BE49-F238E27FC236}">
                <a16:creationId xmlns:a16="http://schemas.microsoft.com/office/drawing/2014/main" id="{4162236E-A44C-4F02-8A8C-EEDBA69F3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8931" y="4605055"/>
            <a:ext cx="1566190" cy="2214899"/>
          </a:xfrm>
          <a:prstGeom prst="rect">
            <a:avLst/>
          </a:prstGeom>
          <a:ln>
            <a:solidFill>
              <a:schemeClr val="tx1">
                <a:lumMod val="50000"/>
                <a:lumOff val="50000"/>
              </a:schemeClr>
            </a:solidFill>
          </a:ln>
        </p:spPr>
      </p:pic>
      <p:cxnSp>
        <p:nvCxnSpPr>
          <p:cNvPr id="35" name="Connector: Elbow 34">
            <a:extLst>
              <a:ext uri="{FF2B5EF4-FFF2-40B4-BE49-F238E27FC236}">
                <a16:creationId xmlns:a16="http://schemas.microsoft.com/office/drawing/2014/main" id="{CB2B4777-3162-4671-97F1-37662BBE8769}"/>
              </a:ext>
            </a:extLst>
          </p:cNvPr>
          <p:cNvCxnSpPr>
            <a:cxnSpLocks/>
          </p:cNvCxnSpPr>
          <p:nvPr/>
        </p:nvCxnSpPr>
        <p:spPr>
          <a:xfrm rot="5400000">
            <a:off x="3063837" y="2084031"/>
            <a:ext cx="1042568" cy="44616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2FE88B6-C0A5-4A8C-ADA7-7A1E7C05D6C1}"/>
              </a:ext>
            </a:extLst>
          </p:cNvPr>
          <p:cNvGrpSpPr/>
          <p:nvPr/>
        </p:nvGrpSpPr>
        <p:grpSpPr>
          <a:xfrm>
            <a:off x="3973973" y="4525684"/>
            <a:ext cx="7776000" cy="2196000"/>
            <a:chOff x="3973973" y="4525684"/>
            <a:chExt cx="7776000" cy="2196000"/>
          </a:xfrm>
        </p:grpSpPr>
        <p:sp>
          <p:nvSpPr>
            <p:cNvPr id="45" name="Rectangle 44">
              <a:extLst>
                <a:ext uri="{FF2B5EF4-FFF2-40B4-BE49-F238E27FC236}">
                  <a16:creationId xmlns:a16="http://schemas.microsoft.com/office/drawing/2014/main" id="{38A0DAAA-B4A5-41AD-BDC6-32F01C8558E5}"/>
                </a:ext>
              </a:extLst>
            </p:cNvPr>
            <p:cNvSpPr/>
            <p:nvPr/>
          </p:nvSpPr>
          <p:spPr>
            <a:xfrm>
              <a:off x="3973973" y="4525684"/>
              <a:ext cx="7776000"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1" name="Group 40">
              <a:extLst>
                <a:ext uri="{FF2B5EF4-FFF2-40B4-BE49-F238E27FC236}">
                  <a16:creationId xmlns:a16="http://schemas.microsoft.com/office/drawing/2014/main" id="{F433420A-EC61-427E-A4EA-64C0E19E4726}"/>
                </a:ext>
              </a:extLst>
            </p:cNvPr>
            <p:cNvGrpSpPr/>
            <p:nvPr/>
          </p:nvGrpSpPr>
          <p:grpSpPr>
            <a:xfrm>
              <a:off x="4040316" y="4605055"/>
              <a:ext cx="7656980" cy="2052158"/>
              <a:chOff x="4393993" y="4124353"/>
              <a:chExt cx="8264204" cy="2214901"/>
            </a:xfrm>
          </p:grpSpPr>
          <p:pic>
            <p:nvPicPr>
              <p:cNvPr id="36" name="Picture 35" descr="A screenshot of a cell phone&#10;&#10;Description automatically generated">
                <a:extLst>
                  <a:ext uri="{FF2B5EF4-FFF2-40B4-BE49-F238E27FC236}">
                    <a16:creationId xmlns:a16="http://schemas.microsoft.com/office/drawing/2014/main" id="{CD43959C-0D08-4862-A425-C9BD7D0451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3993" y="4124353"/>
                <a:ext cx="1566191" cy="2214901"/>
              </a:xfrm>
              <a:prstGeom prst="rect">
                <a:avLst/>
              </a:prstGeom>
              <a:ln>
                <a:solidFill>
                  <a:schemeClr val="tx1">
                    <a:lumMod val="50000"/>
                    <a:lumOff val="50000"/>
                  </a:schemeClr>
                </a:solidFill>
              </a:ln>
            </p:spPr>
          </p:pic>
          <p:pic>
            <p:nvPicPr>
              <p:cNvPr id="37" name="Picture 36" descr="A screenshot of a cell phone&#10;&#10;Description automatically generated">
                <a:extLst>
                  <a:ext uri="{FF2B5EF4-FFF2-40B4-BE49-F238E27FC236}">
                    <a16:creationId xmlns:a16="http://schemas.microsoft.com/office/drawing/2014/main" id="{F2EF7FA3-7915-4B8A-A18C-AC35F6A4F4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2006" y="4124353"/>
                <a:ext cx="1566191" cy="2214901"/>
              </a:xfrm>
              <a:prstGeom prst="rect">
                <a:avLst/>
              </a:prstGeom>
              <a:ln>
                <a:solidFill>
                  <a:schemeClr val="tx1">
                    <a:lumMod val="50000"/>
                    <a:lumOff val="50000"/>
                  </a:schemeClr>
                </a:solidFill>
              </a:ln>
            </p:spPr>
          </p:pic>
          <p:pic>
            <p:nvPicPr>
              <p:cNvPr id="38" name="Picture 37" descr="A screenshot of a cell phone&#10;&#10;Description automatically generated">
                <a:extLst>
                  <a:ext uri="{FF2B5EF4-FFF2-40B4-BE49-F238E27FC236}">
                    <a16:creationId xmlns:a16="http://schemas.microsoft.com/office/drawing/2014/main" id="{28717E8B-5287-4EBE-95AC-81FCCDED6C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8496" y="4124353"/>
                <a:ext cx="1566191" cy="2214901"/>
              </a:xfrm>
              <a:prstGeom prst="rect">
                <a:avLst/>
              </a:prstGeom>
              <a:ln>
                <a:solidFill>
                  <a:schemeClr val="tx1">
                    <a:lumMod val="50000"/>
                    <a:lumOff val="50000"/>
                  </a:schemeClr>
                </a:solidFill>
              </a:ln>
            </p:spPr>
          </p:pic>
          <p:pic>
            <p:nvPicPr>
              <p:cNvPr id="39" name="Picture 38" descr="A screenshot of a cell phone&#10;&#10;Description automatically generated">
                <a:extLst>
                  <a:ext uri="{FF2B5EF4-FFF2-40B4-BE49-F238E27FC236}">
                    <a16:creationId xmlns:a16="http://schemas.microsoft.com/office/drawing/2014/main" id="{7806DB99-D7E6-4ACB-8087-10CD71087A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42999" y="4124353"/>
                <a:ext cx="1566191" cy="2214901"/>
              </a:xfrm>
              <a:prstGeom prst="rect">
                <a:avLst/>
              </a:prstGeom>
              <a:ln>
                <a:solidFill>
                  <a:schemeClr val="tx1">
                    <a:lumMod val="50000"/>
                    <a:lumOff val="50000"/>
                  </a:schemeClr>
                </a:solidFill>
              </a:ln>
            </p:spPr>
          </p:pic>
          <p:pic>
            <p:nvPicPr>
              <p:cNvPr id="40" name="Picture 39" descr="A screenshot of a cell phone&#10;&#10;Description automatically generated">
                <a:extLst>
                  <a:ext uri="{FF2B5EF4-FFF2-40B4-BE49-F238E27FC236}">
                    <a16:creationId xmlns:a16="http://schemas.microsoft.com/office/drawing/2014/main" id="{0F34410D-C803-43B9-8816-ED247CD270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7502" y="4124353"/>
                <a:ext cx="1566191" cy="2214901"/>
              </a:xfrm>
              <a:prstGeom prst="rect">
                <a:avLst/>
              </a:prstGeom>
              <a:ln>
                <a:solidFill>
                  <a:schemeClr val="tx1">
                    <a:lumMod val="50000"/>
                    <a:lumOff val="50000"/>
                  </a:schemeClr>
                </a:solidFill>
              </a:ln>
            </p:spPr>
          </p:pic>
        </p:grpSp>
      </p:grpSp>
      <p:cxnSp>
        <p:nvCxnSpPr>
          <p:cNvPr id="42" name="Connector: Elbow 41">
            <a:extLst>
              <a:ext uri="{FF2B5EF4-FFF2-40B4-BE49-F238E27FC236}">
                <a16:creationId xmlns:a16="http://schemas.microsoft.com/office/drawing/2014/main" id="{2352BF62-28E3-43D4-8450-F9690A46E24A}"/>
              </a:ext>
            </a:extLst>
          </p:cNvPr>
          <p:cNvCxnSpPr>
            <a:cxnSpLocks/>
            <a:stCxn id="17" idx="2"/>
            <a:endCxn id="45" idx="0"/>
          </p:cNvCxnSpPr>
          <p:nvPr/>
        </p:nvCxnSpPr>
        <p:spPr>
          <a:xfrm rot="5400000">
            <a:off x="9717909" y="1937613"/>
            <a:ext cx="732135" cy="4444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0974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a:extLst>
              <a:ext uri="{FF2B5EF4-FFF2-40B4-BE49-F238E27FC236}">
                <a16:creationId xmlns:a16="http://schemas.microsoft.com/office/drawing/2014/main" id="{7EAC7297-B8AD-424C-B1C9-CC627C126499}"/>
              </a:ext>
            </a:extLst>
          </p:cNvPr>
          <p:cNvCxnSpPr>
            <a:cxnSpLocks/>
          </p:cNvCxnSpPr>
          <p:nvPr/>
        </p:nvCxnSpPr>
        <p:spPr>
          <a:xfrm>
            <a:off x="7958921" y="3108365"/>
            <a:ext cx="0" cy="451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B8067A4-6BD4-49C9-A991-D0AB54D88406}"/>
              </a:ext>
            </a:extLst>
          </p:cNvPr>
          <p:cNvCxnSpPr>
            <a:cxnSpLocks/>
          </p:cNvCxnSpPr>
          <p:nvPr/>
        </p:nvCxnSpPr>
        <p:spPr>
          <a:xfrm>
            <a:off x="5063320" y="3127444"/>
            <a:ext cx="0" cy="4455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0885872-E05B-49E0-87F7-F447159C5ED7}"/>
              </a:ext>
            </a:extLst>
          </p:cNvPr>
          <p:cNvSpPr>
            <a:spLocks noGrp="1"/>
          </p:cNvSpPr>
          <p:nvPr>
            <p:ph type="title"/>
          </p:nvPr>
        </p:nvSpPr>
        <p:spPr/>
        <p:txBody>
          <a:bodyPr/>
          <a:lstStyle/>
          <a:p>
            <a:r>
              <a:rPr lang="en-ZA" dirty="0"/>
              <a:t>Timeline of interventions</a:t>
            </a:r>
            <a:br>
              <a:rPr lang="en-ZA" dirty="0"/>
            </a:br>
            <a:endParaRPr lang="en-ZA" dirty="0"/>
          </a:p>
        </p:txBody>
      </p:sp>
      <p:sp>
        <p:nvSpPr>
          <p:cNvPr id="4" name="Slide Number Placeholder 3">
            <a:extLst>
              <a:ext uri="{FF2B5EF4-FFF2-40B4-BE49-F238E27FC236}">
                <a16:creationId xmlns:a16="http://schemas.microsoft.com/office/drawing/2014/main" id="{30F9DF77-C983-4D01-9E37-E2F976146672}"/>
              </a:ext>
            </a:extLst>
          </p:cNvPr>
          <p:cNvSpPr>
            <a:spLocks noGrp="1"/>
          </p:cNvSpPr>
          <p:nvPr>
            <p:ph type="sldNum" sz="quarter" idx="12"/>
          </p:nvPr>
        </p:nvSpPr>
        <p:spPr/>
        <p:txBody>
          <a:bodyPr/>
          <a:lstStyle/>
          <a:p>
            <a:pPr>
              <a:defRPr/>
            </a:pPr>
            <a:fld id="{32C6EAD3-2F72-4062-B8AD-66032594F5B0}" type="slidenum">
              <a:rPr lang="en-ZA" smtClean="0"/>
              <a:pPr>
                <a:defRPr/>
              </a:pPr>
              <a:t>7</a:t>
            </a:fld>
            <a:endParaRPr lang="en-ZA"/>
          </a:p>
        </p:txBody>
      </p:sp>
      <p:grpSp>
        <p:nvGrpSpPr>
          <p:cNvPr id="2" name="Group 1">
            <a:extLst>
              <a:ext uri="{FF2B5EF4-FFF2-40B4-BE49-F238E27FC236}">
                <a16:creationId xmlns:a16="http://schemas.microsoft.com/office/drawing/2014/main" id="{88E4B7F2-BDF1-4CE0-90ED-F2A6D1251A35}"/>
              </a:ext>
            </a:extLst>
          </p:cNvPr>
          <p:cNvGrpSpPr/>
          <p:nvPr/>
        </p:nvGrpSpPr>
        <p:grpSpPr>
          <a:xfrm>
            <a:off x="571222" y="1093549"/>
            <a:ext cx="1836000" cy="2124000"/>
            <a:chOff x="571222" y="1093549"/>
            <a:chExt cx="1836000" cy="2124000"/>
          </a:xfrm>
        </p:grpSpPr>
        <p:sp>
          <p:nvSpPr>
            <p:cNvPr id="7" name="Rectangle 6">
              <a:extLst>
                <a:ext uri="{FF2B5EF4-FFF2-40B4-BE49-F238E27FC236}">
                  <a16:creationId xmlns:a16="http://schemas.microsoft.com/office/drawing/2014/main" id="{EFDFDFC0-73C7-4FC7-BC30-92479FED84EC}"/>
                </a:ext>
              </a:extLst>
            </p:cNvPr>
            <p:cNvSpPr/>
            <p:nvPr/>
          </p:nvSpPr>
          <p:spPr>
            <a:xfrm>
              <a:off x="571222"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600" dirty="0"/>
            </a:p>
            <a:p>
              <a:pPr lvl="0" algn="ctr" defTabSz="711200">
                <a:lnSpc>
                  <a:spcPct val="90000"/>
                </a:lnSpc>
                <a:spcAft>
                  <a:spcPct val="35000"/>
                </a:spcAft>
              </a:pPr>
              <a:endParaRPr lang="en-ZA" sz="1600" dirty="0"/>
            </a:p>
            <a:p>
              <a:pPr lvl="0" algn="ctr" defTabSz="711200">
                <a:lnSpc>
                  <a:spcPct val="90000"/>
                </a:lnSpc>
                <a:spcAft>
                  <a:spcPct val="35000"/>
                </a:spcAft>
              </a:pPr>
              <a:r>
                <a:rPr lang="en-ZA" sz="1400" dirty="0"/>
                <a:t>Minerals Council initiates communication plan and distributes educational material to companies</a:t>
              </a:r>
            </a:p>
          </p:txBody>
        </p:sp>
        <p:sp>
          <p:nvSpPr>
            <p:cNvPr id="18" name="Rectangle 17">
              <a:extLst>
                <a:ext uri="{FF2B5EF4-FFF2-40B4-BE49-F238E27FC236}">
                  <a16:creationId xmlns:a16="http://schemas.microsoft.com/office/drawing/2014/main" id="{59347D52-7E66-4821-AEC4-3B064FBB14AE}"/>
                </a:ext>
              </a:extLst>
            </p:cNvPr>
            <p:cNvSpPr/>
            <p:nvPr/>
          </p:nvSpPr>
          <p:spPr>
            <a:xfrm>
              <a:off x="571222"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FontTx/>
                <a:buNone/>
              </a:pPr>
              <a:r>
                <a:rPr lang="en-ZA" sz="1600" b="1" kern="1200" dirty="0"/>
                <a:t>February 2020</a:t>
              </a:r>
              <a:r>
                <a:rPr lang="en-ZA" sz="1600" kern="1200" dirty="0"/>
                <a:t> </a:t>
              </a:r>
            </a:p>
          </p:txBody>
        </p:sp>
      </p:grpSp>
      <p:grpSp>
        <p:nvGrpSpPr>
          <p:cNvPr id="5" name="Group 4">
            <a:extLst>
              <a:ext uri="{FF2B5EF4-FFF2-40B4-BE49-F238E27FC236}">
                <a16:creationId xmlns:a16="http://schemas.microsoft.com/office/drawing/2014/main" id="{DE979DF1-DF18-4B64-92E5-26ECEFAB7BCC}"/>
              </a:ext>
            </a:extLst>
          </p:cNvPr>
          <p:cNvGrpSpPr/>
          <p:nvPr/>
        </p:nvGrpSpPr>
        <p:grpSpPr>
          <a:xfrm>
            <a:off x="2734573" y="1093549"/>
            <a:ext cx="1836000" cy="2124000"/>
            <a:chOff x="2734573" y="1093549"/>
            <a:chExt cx="1836000" cy="2124000"/>
          </a:xfrm>
        </p:grpSpPr>
        <p:sp>
          <p:nvSpPr>
            <p:cNvPr id="9" name="Rectangle 8">
              <a:extLst>
                <a:ext uri="{FF2B5EF4-FFF2-40B4-BE49-F238E27FC236}">
                  <a16:creationId xmlns:a16="http://schemas.microsoft.com/office/drawing/2014/main" id="{140221E8-A4C6-4DCF-A433-3B608C332F2A}"/>
                </a:ext>
              </a:extLst>
            </p:cNvPr>
            <p:cNvSpPr/>
            <p:nvPr/>
          </p:nvSpPr>
          <p:spPr>
            <a:xfrm>
              <a:off x="2734573"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400" dirty="0"/>
            </a:p>
            <a:p>
              <a:pPr lvl="0" algn="ctr" defTabSz="711200">
                <a:lnSpc>
                  <a:spcPct val="90000"/>
                </a:lnSpc>
                <a:spcAft>
                  <a:spcPct val="35000"/>
                </a:spcAft>
              </a:pPr>
              <a:endParaRPr lang="en-ZA" sz="1400" dirty="0"/>
            </a:p>
            <a:p>
              <a:pPr lvl="0" algn="ctr" defTabSz="711200">
                <a:lnSpc>
                  <a:spcPct val="90000"/>
                </a:lnSpc>
                <a:spcAft>
                  <a:spcPct val="35000"/>
                </a:spcAft>
              </a:pPr>
              <a:r>
                <a:rPr lang="en-ZA" sz="1400" dirty="0"/>
                <a:t>WHO declares COVID -19 </a:t>
              </a:r>
              <a:br>
                <a:rPr lang="en-ZA" sz="1400" dirty="0"/>
              </a:br>
              <a:r>
                <a:rPr lang="en-ZA" sz="1400" dirty="0"/>
                <a:t>a Pandemic</a:t>
              </a:r>
            </a:p>
          </p:txBody>
        </p:sp>
        <p:sp>
          <p:nvSpPr>
            <p:cNvPr id="19" name="Rectangle 18">
              <a:extLst>
                <a:ext uri="{FF2B5EF4-FFF2-40B4-BE49-F238E27FC236}">
                  <a16:creationId xmlns:a16="http://schemas.microsoft.com/office/drawing/2014/main" id="{BFD3430F-CBC6-43BE-BCD3-28F510FFB8ED}"/>
                </a:ext>
              </a:extLst>
            </p:cNvPr>
            <p:cNvSpPr/>
            <p:nvPr/>
          </p:nvSpPr>
          <p:spPr>
            <a:xfrm>
              <a:off x="2734573"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dirty="0"/>
                <a:t>1</a:t>
              </a:r>
              <a:r>
                <a:rPr lang="en-ZA" sz="1600" b="1" kern="1200" dirty="0"/>
                <a:t>1 March 2020</a:t>
              </a:r>
            </a:p>
          </p:txBody>
        </p:sp>
      </p:grpSp>
      <p:grpSp>
        <p:nvGrpSpPr>
          <p:cNvPr id="6" name="Group 5">
            <a:extLst>
              <a:ext uri="{FF2B5EF4-FFF2-40B4-BE49-F238E27FC236}">
                <a16:creationId xmlns:a16="http://schemas.microsoft.com/office/drawing/2014/main" id="{C1F408E4-0FF9-47D9-B3B0-03D1CAF1B85A}"/>
              </a:ext>
            </a:extLst>
          </p:cNvPr>
          <p:cNvGrpSpPr/>
          <p:nvPr/>
        </p:nvGrpSpPr>
        <p:grpSpPr>
          <a:xfrm>
            <a:off x="4897924" y="1093549"/>
            <a:ext cx="1836000" cy="2124000"/>
            <a:chOff x="4897924" y="1093549"/>
            <a:chExt cx="1836000" cy="2124000"/>
          </a:xfrm>
        </p:grpSpPr>
        <p:sp>
          <p:nvSpPr>
            <p:cNvPr id="11" name="Rectangle 10">
              <a:extLst>
                <a:ext uri="{FF2B5EF4-FFF2-40B4-BE49-F238E27FC236}">
                  <a16:creationId xmlns:a16="http://schemas.microsoft.com/office/drawing/2014/main" id="{E675430F-81CD-4704-A76F-3E3FB0AF0BD0}"/>
                </a:ext>
              </a:extLst>
            </p:cNvPr>
            <p:cNvSpPr/>
            <p:nvPr/>
          </p:nvSpPr>
          <p:spPr>
            <a:xfrm>
              <a:off x="4897924"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600" dirty="0"/>
            </a:p>
            <a:p>
              <a:pPr lvl="0" algn="ctr" defTabSz="711200">
                <a:lnSpc>
                  <a:spcPct val="90000"/>
                </a:lnSpc>
                <a:spcAft>
                  <a:spcPct val="35000"/>
                </a:spcAft>
              </a:pPr>
              <a:endParaRPr lang="en-ZA" sz="1600" dirty="0"/>
            </a:p>
            <a:p>
              <a:pPr lvl="0" algn="ctr" defTabSz="711200">
                <a:lnSpc>
                  <a:spcPct val="90000"/>
                </a:lnSpc>
                <a:spcAft>
                  <a:spcPct val="35000"/>
                </a:spcAft>
              </a:pPr>
              <a:r>
                <a:rPr lang="en-ZA" sz="1400" dirty="0"/>
                <a:t>Minerals Council adopts a </a:t>
              </a:r>
              <a:br>
                <a:rPr lang="en-ZA" sz="1400" dirty="0"/>
              </a:br>
              <a:r>
                <a:rPr lang="en-ZA" sz="1400" dirty="0"/>
                <a:t>COVID 19 Preparedness </a:t>
              </a:r>
              <a:br>
                <a:rPr lang="en-ZA" sz="1400" dirty="0"/>
              </a:br>
              <a:r>
                <a:rPr lang="en-ZA" sz="1400" dirty="0"/>
                <a:t>Plan </a:t>
              </a:r>
              <a:br>
                <a:rPr lang="en-ZA" sz="1400" dirty="0"/>
              </a:br>
              <a:r>
                <a:rPr lang="en-ZA" sz="1400" dirty="0"/>
                <a:t>(10 Point Plan)</a:t>
              </a:r>
            </a:p>
          </p:txBody>
        </p:sp>
        <p:sp>
          <p:nvSpPr>
            <p:cNvPr id="20" name="Rectangle 19">
              <a:extLst>
                <a:ext uri="{FF2B5EF4-FFF2-40B4-BE49-F238E27FC236}">
                  <a16:creationId xmlns:a16="http://schemas.microsoft.com/office/drawing/2014/main" id="{73DC6A86-31C4-472D-805D-75E3E1990DAF}"/>
                </a:ext>
              </a:extLst>
            </p:cNvPr>
            <p:cNvSpPr/>
            <p:nvPr/>
          </p:nvSpPr>
          <p:spPr>
            <a:xfrm>
              <a:off x="4897924"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17 March 2020</a:t>
              </a:r>
            </a:p>
          </p:txBody>
        </p:sp>
      </p:grpSp>
      <p:grpSp>
        <p:nvGrpSpPr>
          <p:cNvPr id="34" name="Group 33">
            <a:extLst>
              <a:ext uri="{FF2B5EF4-FFF2-40B4-BE49-F238E27FC236}">
                <a16:creationId xmlns:a16="http://schemas.microsoft.com/office/drawing/2014/main" id="{766A08CF-4688-446A-B410-1D420E63B991}"/>
              </a:ext>
            </a:extLst>
          </p:cNvPr>
          <p:cNvGrpSpPr/>
          <p:nvPr/>
        </p:nvGrpSpPr>
        <p:grpSpPr>
          <a:xfrm>
            <a:off x="7061275" y="1093549"/>
            <a:ext cx="1836000" cy="2124000"/>
            <a:chOff x="7061275" y="1093549"/>
            <a:chExt cx="1836000" cy="2124000"/>
          </a:xfrm>
        </p:grpSpPr>
        <p:sp>
          <p:nvSpPr>
            <p:cNvPr id="13" name="Rectangle 12">
              <a:extLst>
                <a:ext uri="{FF2B5EF4-FFF2-40B4-BE49-F238E27FC236}">
                  <a16:creationId xmlns:a16="http://schemas.microsoft.com/office/drawing/2014/main" id="{38A75F77-D46D-4143-9000-EDDC2D63FFDF}"/>
                </a:ext>
              </a:extLst>
            </p:cNvPr>
            <p:cNvSpPr/>
            <p:nvPr/>
          </p:nvSpPr>
          <p:spPr>
            <a:xfrm>
              <a:off x="7061275"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600" dirty="0"/>
            </a:p>
            <a:p>
              <a:pPr lvl="0" algn="ctr" defTabSz="711200">
                <a:lnSpc>
                  <a:spcPct val="90000"/>
                </a:lnSpc>
                <a:spcAft>
                  <a:spcPct val="35000"/>
                </a:spcAft>
              </a:pPr>
              <a:endParaRPr lang="en-ZA" sz="1600" dirty="0"/>
            </a:p>
            <a:p>
              <a:pPr lvl="0" algn="ctr" defTabSz="711200">
                <a:lnSpc>
                  <a:spcPct val="90000"/>
                </a:lnSpc>
                <a:spcAft>
                  <a:spcPct val="35000"/>
                </a:spcAft>
              </a:pPr>
              <a:r>
                <a:rPr lang="en-ZA" sz="1400" dirty="0"/>
                <a:t>Minerals Council adopts SOP on Management of COVID-19</a:t>
              </a:r>
            </a:p>
          </p:txBody>
        </p:sp>
        <p:sp>
          <p:nvSpPr>
            <p:cNvPr id="21" name="Rectangle 20">
              <a:extLst>
                <a:ext uri="{FF2B5EF4-FFF2-40B4-BE49-F238E27FC236}">
                  <a16:creationId xmlns:a16="http://schemas.microsoft.com/office/drawing/2014/main" id="{6D68FE7A-95AA-4B80-A2C7-8FF888799AAA}"/>
                </a:ext>
              </a:extLst>
            </p:cNvPr>
            <p:cNvSpPr/>
            <p:nvPr/>
          </p:nvSpPr>
          <p:spPr>
            <a:xfrm>
              <a:off x="7061275"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25 March 2020</a:t>
              </a:r>
            </a:p>
          </p:txBody>
        </p:sp>
      </p:grpSp>
      <p:grpSp>
        <p:nvGrpSpPr>
          <p:cNvPr id="44" name="Group 43">
            <a:extLst>
              <a:ext uri="{FF2B5EF4-FFF2-40B4-BE49-F238E27FC236}">
                <a16:creationId xmlns:a16="http://schemas.microsoft.com/office/drawing/2014/main" id="{E03E40FB-A4DD-4BDC-9344-AE0C2AC2067E}"/>
              </a:ext>
            </a:extLst>
          </p:cNvPr>
          <p:cNvGrpSpPr/>
          <p:nvPr/>
        </p:nvGrpSpPr>
        <p:grpSpPr>
          <a:xfrm>
            <a:off x="9224626" y="1093549"/>
            <a:ext cx="1836000" cy="2124000"/>
            <a:chOff x="9224626" y="1093549"/>
            <a:chExt cx="1836000" cy="2124000"/>
          </a:xfrm>
        </p:grpSpPr>
        <p:sp>
          <p:nvSpPr>
            <p:cNvPr id="15" name="Rectangle 14">
              <a:extLst>
                <a:ext uri="{FF2B5EF4-FFF2-40B4-BE49-F238E27FC236}">
                  <a16:creationId xmlns:a16="http://schemas.microsoft.com/office/drawing/2014/main" id="{65AA097E-AD0C-4CA9-8797-F887B0487FFF}"/>
                </a:ext>
              </a:extLst>
            </p:cNvPr>
            <p:cNvSpPr/>
            <p:nvPr/>
          </p:nvSpPr>
          <p:spPr>
            <a:xfrm>
              <a:off x="9224626"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600" dirty="0"/>
            </a:p>
            <a:p>
              <a:pPr lvl="0" algn="ctr" defTabSz="711200">
                <a:lnSpc>
                  <a:spcPct val="90000"/>
                </a:lnSpc>
                <a:spcAft>
                  <a:spcPct val="35000"/>
                </a:spcAft>
              </a:pPr>
              <a:endParaRPr lang="en-ZA" sz="1600" dirty="0"/>
            </a:p>
            <a:p>
              <a:pPr lvl="0" algn="ctr" defTabSz="711200">
                <a:lnSpc>
                  <a:spcPct val="90000"/>
                </a:lnSpc>
                <a:spcAft>
                  <a:spcPct val="35000"/>
                </a:spcAft>
              </a:pPr>
              <a:r>
                <a:rPr lang="en-ZA" sz="1400" dirty="0"/>
                <a:t>Minerals Council adopts SOP on COVID-19 Following the Lockdown</a:t>
              </a:r>
            </a:p>
          </p:txBody>
        </p:sp>
        <p:sp>
          <p:nvSpPr>
            <p:cNvPr id="22" name="Rectangle 21">
              <a:extLst>
                <a:ext uri="{FF2B5EF4-FFF2-40B4-BE49-F238E27FC236}">
                  <a16:creationId xmlns:a16="http://schemas.microsoft.com/office/drawing/2014/main" id="{4F387A32-9D0C-4021-A7A2-B3A03B9B9F9A}"/>
                </a:ext>
              </a:extLst>
            </p:cNvPr>
            <p:cNvSpPr/>
            <p:nvPr/>
          </p:nvSpPr>
          <p:spPr>
            <a:xfrm>
              <a:off x="9224626"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9 April 2020</a:t>
              </a:r>
            </a:p>
          </p:txBody>
        </p:sp>
      </p:grpSp>
      <p:grpSp>
        <p:nvGrpSpPr>
          <p:cNvPr id="47" name="Group 46">
            <a:extLst>
              <a:ext uri="{FF2B5EF4-FFF2-40B4-BE49-F238E27FC236}">
                <a16:creationId xmlns:a16="http://schemas.microsoft.com/office/drawing/2014/main" id="{405A1E46-1A51-4D0D-9035-2DA47D4CABB2}"/>
              </a:ext>
            </a:extLst>
          </p:cNvPr>
          <p:cNvGrpSpPr/>
          <p:nvPr/>
        </p:nvGrpSpPr>
        <p:grpSpPr>
          <a:xfrm>
            <a:off x="11387979" y="1093549"/>
            <a:ext cx="1836000" cy="2124000"/>
            <a:chOff x="11387979" y="1093549"/>
            <a:chExt cx="1836000" cy="2124000"/>
          </a:xfrm>
        </p:grpSpPr>
        <p:sp>
          <p:nvSpPr>
            <p:cNvPr id="17" name="Rectangle 16">
              <a:extLst>
                <a:ext uri="{FF2B5EF4-FFF2-40B4-BE49-F238E27FC236}">
                  <a16:creationId xmlns:a16="http://schemas.microsoft.com/office/drawing/2014/main" id="{0C4593F0-7D21-4528-B847-C9505723A3FD}"/>
                </a:ext>
              </a:extLst>
            </p:cNvPr>
            <p:cNvSpPr/>
            <p:nvPr/>
          </p:nvSpPr>
          <p:spPr>
            <a:xfrm>
              <a:off x="11387979" y="1093549"/>
              <a:ext cx="1836000" cy="212400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711200">
                <a:lnSpc>
                  <a:spcPct val="90000"/>
                </a:lnSpc>
                <a:spcAft>
                  <a:spcPct val="35000"/>
                </a:spcAft>
              </a:pPr>
              <a:endParaRPr lang="en-ZA" sz="1600" dirty="0"/>
            </a:p>
            <a:p>
              <a:pPr lvl="0" algn="ctr" defTabSz="711200">
                <a:lnSpc>
                  <a:spcPct val="90000"/>
                </a:lnSpc>
                <a:spcAft>
                  <a:spcPct val="35000"/>
                </a:spcAft>
              </a:pPr>
              <a:endParaRPr lang="en-ZA" sz="1600" dirty="0"/>
            </a:p>
            <a:p>
              <a:pPr lvl="0" algn="ctr" defTabSz="711200">
                <a:lnSpc>
                  <a:spcPct val="90000"/>
                </a:lnSpc>
                <a:spcAft>
                  <a:spcPct val="35000"/>
                </a:spcAft>
              </a:pPr>
              <a:r>
                <a:rPr lang="en-ZA" sz="1400" dirty="0"/>
                <a:t>Minerals Council issues </a:t>
              </a:r>
              <a:br>
                <a:rPr lang="en-ZA" sz="1400" dirty="0"/>
              </a:br>
              <a:r>
                <a:rPr lang="en-ZA" sz="1400" dirty="0"/>
                <a:t>Guidance on PPE for </a:t>
              </a:r>
              <a:br>
                <a:rPr lang="en-ZA" sz="1400" dirty="0"/>
              </a:br>
              <a:r>
                <a:rPr lang="en-ZA" sz="1400" dirty="0"/>
                <a:t>COVID-19</a:t>
              </a:r>
            </a:p>
          </p:txBody>
        </p:sp>
        <p:sp>
          <p:nvSpPr>
            <p:cNvPr id="23" name="Rectangle 22">
              <a:extLst>
                <a:ext uri="{FF2B5EF4-FFF2-40B4-BE49-F238E27FC236}">
                  <a16:creationId xmlns:a16="http://schemas.microsoft.com/office/drawing/2014/main" id="{60D6930E-6DC8-4B5F-9C4E-75C04AA684BF}"/>
                </a:ext>
              </a:extLst>
            </p:cNvPr>
            <p:cNvSpPr/>
            <p:nvPr/>
          </p:nvSpPr>
          <p:spPr>
            <a:xfrm>
              <a:off x="11387979" y="1093549"/>
              <a:ext cx="1836000" cy="6120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lvl="0" indent="0" algn="ctr" defTabSz="711200">
                <a:spcBef>
                  <a:spcPct val="0"/>
                </a:spcBef>
                <a:spcAft>
                  <a:spcPts val="0"/>
                </a:spcAft>
                <a:buNone/>
              </a:pPr>
              <a:r>
                <a:rPr lang="en-ZA" sz="1600" b="1" kern="1200" dirty="0"/>
                <a:t>21 April 2020</a:t>
              </a:r>
            </a:p>
          </p:txBody>
        </p:sp>
      </p:grpSp>
      <p:grpSp>
        <p:nvGrpSpPr>
          <p:cNvPr id="30" name="Group 29">
            <a:extLst>
              <a:ext uri="{FF2B5EF4-FFF2-40B4-BE49-F238E27FC236}">
                <a16:creationId xmlns:a16="http://schemas.microsoft.com/office/drawing/2014/main" id="{743FD7B7-97EA-4982-9EEF-A4DFBA356BE7}"/>
              </a:ext>
            </a:extLst>
          </p:cNvPr>
          <p:cNvGrpSpPr/>
          <p:nvPr/>
        </p:nvGrpSpPr>
        <p:grpSpPr>
          <a:xfrm>
            <a:off x="2401485" y="2130035"/>
            <a:ext cx="9003549" cy="413735"/>
            <a:chOff x="2401485" y="2402991"/>
            <a:chExt cx="9003549" cy="413735"/>
          </a:xfrm>
        </p:grpSpPr>
        <p:sp>
          <p:nvSpPr>
            <p:cNvPr id="8" name="Freeform: Shape 7">
              <a:extLst>
                <a:ext uri="{FF2B5EF4-FFF2-40B4-BE49-F238E27FC236}">
                  <a16:creationId xmlns:a16="http://schemas.microsoft.com/office/drawing/2014/main" id="{A8CED7CE-996A-4F9E-8D15-57E156C93F59}"/>
                </a:ext>
              </a:extLst>
            </p:cNvPr>
            <p:cNvSpPr/>
            <p:nvPr/>
          </p:nvSpPr>
          <p:spPr>
            <a:xfrm>
              <a:off x="240148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0" name="Freeform: Shape 9">
              <a:extLst>
                <a:ext uri="{FF2B5EF4-FFF2-40B4-BE49-F238E27FC236}">
                  <a16:creationId xmlns:a16="http://schemas.microsoft.com/office/drawing/2014/main" id="{4ACD4FA3-7866-4D6D-8BDC-B4E1446FC86F}"/>
                </a:ext>
              </a:extLst>
            </p:cNvPr>
            <p:cNvSpPr/>
            <p:nvPr/>
          </p:nvSpPr>
          <p:spPr>
            <a:xfrm>
              <a:off x="456736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2" name="Freeform: Shape 11">
              <a:extLst>
                <a:ext uri="{FF2B5EF4-FFF2-40B4-BE49-F238E27FC236}">
                  <a16:creationId xmlns:a16="http://schemas.microsoft.com/office/drawing/2014/main" id="{323B0FE8-ADA4-4A2D-A3CB-F0045CFDF6A0}"/>
                </a:ext>
              </a:extLst>
            </p:cNvPr>
            <p:cNvSpPr/>
            <p:nvPr/>
          </p:nvSpPr>
          <p:spPr>
            <a:xfrm>
              <a:off x="673324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4" name="Freeform: Shape 13">
              <a:extLst>
                <a:ext uri="{FF2B5EF4-FFF2-40B4-BE49-F238E27FC236}">
                  <a16:creationId xmlns:a16="http://schemas.microsoft.com/office/drawing/2014/main" id="{B611EA83-9E99-4BB2-A83B-526680B67B4E}"/>
                </a:ext>
              </a:extLst>
            </p:cNvPr>
            <p:cNvSpPr/>
            <p:nvPr/>
          </p:nvSpPr>
          <p:spPr>
            <a:xfrm>
              <a:off x="8899125"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sp>
          <p:nvSpPr>
            <p:cNvPr id="16" name="Freeform: Shape 15">
              <a:extLst>
                <a:ext uri="{FF2B5EF4-FFF2-40B4-BE49-F238E27FC236}">
                  <a16:creationId xmlns:a16="http://schemas.microsoft.com/office/drawing/2014/main" id="{E342AD50-415D-4479-8775-A0C5D369040F}"/>
                </a:ext>
              </a:extLst>
            </p:cNvPr>
            <p:cNvSpPr/>
            <p:nvPr/>
          </p:nvSpPr>
          <p:spPr>
            <a:xfrm>
              <a:off x="11051357" y="2402991"/>
              <a:ext cx="353677" cy="413735"/>
            </a:xfrm>
            <a:custGeom>
              <a:avLst/>
              <a:gdLst>
                <a:gd name="connsiteX0" fmla="*/ 0 w 353677"/>
                <a:gd name="connsiteY0" fmla="*/ 82747 h 413735"/>
                <a:gd name="connsiteX1" fmla="*/ 176839 w 353677"/>
                <a:gd name="connsiteY1" fmla="*/ 82747 h 413735"/>
                <a:gd name="connsiteX2" fmla="*/ 176839 w 353677"/>
                <a:gd name="connsiteY2" fmla="*/ 0 h 413735"/>
                <a:gd name="connsiteX3" fmla="*/ 353677 w 353677"/>
                <a:gd name="connsiteY3" fmla="*/ 206868 h 413735"/>
                <a:gd name="connsiteX4" fmla="*/ 176839 w 353677"/>
                <a:gd name="connsiteY4" fmla="*/ 413735 h 413735"/>
                <a:gd name="connsiteX5" fmla="*/ 176839 w 353677"/>
                <a:gd name="connsiteY5" fmla="*/ 330988 h 413735"/>
                <a:gd name="connsiteX6" fmla="*/ 0 w 353677"/>
                <a:gd name="connsiteY6" fmla="*/ 330988 h 413735"/>
                <a:gd name="connsiteX7" fmla="*/ 0 w 353677"/>
                <a:gd name="connsiteY7" fmla="*/ 82747 h 4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77" h="413735">
                  <a:moveTo>
                    <a:pt x="0" y="82747"/>
                  </a:moveTo>
                  <a:lnTo>
                    <a:pt x="176839" y="82747"/>
                  </a:lnTo>
                  <a:lnTo>
                    <a:pt x="176839" y="0"/>
                  </a:lnTo>
                  <a:lnTo>
                    <a:pt x="353677" y="206868"/>
                  </a:lnTo>
                  <a:lnTo>
                    <a:pt x="176839" y="413735"/>
                  </a:lnTo>
                  <a:lnTo>
                    <a:pt x="176839" y="330988"/>
                  </a:lnTo>
                  <a:lnTo>
                    <a:pt x="0" y="330988"/>
                  </a:lnTo>
                  <a:lnTo>
                    <a:pt x="0" y="82747"/>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2747" rIns="106103" bIns="82747" numCol="1" spcCol="1270" anchor="ctr" anchorCtr="0">
              <a:noAutofit/>
            </a:bodyPr>
            <a:lstStyle/>
            <a:p>
              <a:pPr marL="0" lvl="0" indent="0" algn="ctr" defTabSz="577850">
                <a:lnSpc>
                  <a:spcPct val="90000"/>
                </a:lnSpc>
                <a:spcBef>
                  <a:spcPct val="0"/>
                </a:spcBef>
                <a:spcAft>
                  <a:spcPct val="35000"/>
                </a:spcAft>
                <a:buNone/>
              </a:pPr>
              <a:endParaRPr lang="en-ZA" sz="1300" kern="1200"/>
            </a:p>
          </p:txBody>
        </p:sp>
      </p:grpSp>
      <p:pic>
        <p:nvPicPr>
          <p:cNvPr id="48" name="Picture 47" descr="A screenshot of a cell phone&#10;&#10;Description automatically generated">
            <a:extLst>
              <a:ext uri="{FF2B5EF4-FFF2-40B4-BE49-F238E27FC236}">
                <a16:creationId xmlns:a16="http://schemas.microsoft.com/office/drawing/2014/main" id="{D4D6A60E-05EB-4EA1-9876-2D70D0112E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22" y="3572963"/>
            <a:ext cx="4918649" cy="3478053"/>
          </a:xfrm>
          <a:prstGeom prst="rect">
            <a:avLst/>
          </a:prstGeom>
          <a:ln>
            <a:solidFill>
              <a:schemeClr val="tx1">
                <a:lumMod val="50000"/>
                <a:lumOff val="50000"/>
              </a:schemeClr>
            </a:solidFill>
          </a:ln>
        </p:spPr>
      </p:pic>
      <p:pic>
        <p:nvPicPr>
          <p:cNvPr id="49" name="Picture 48" descr="A screenshot of a cell phone&#10;&#10;Description automatically generated">
            <a:extLst>
              <a:ext uri="{FF2B5EF4-FFF2-40B4-BE49-F238E27FC236}">
                <a16:creationId xmlns:a16="http://schemas.microsoft.com/office/drawing/2014/main" id="{D2A8379D-1DCC-4767-AB1B-4507D59068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9712" y="3559640"/>
            <a:ext cx="4918649" cy="3478053"/>
          </a:xfrm>
          <a:prstGeom prst="rect">
            <a:avLst/>
          </a:prstGeom>
          <a:ln>
            <a:solidFill>
              <a:schemeClr val="tx1">
                <a:lumMod val="50000"/>
                <a:lumOff val="50000"/>
              </a:schemeClr>
            </a:solidFill>
          </a:ln>
        </p:spPr>
      </p:pic>
    </p:spTree>
    <p:extLst>
      <p:ext uri="{BB962C8B-B14F-4D97-AF65-F5344CB8AC3E}">
        <p14:creationId xmlns:p14="http://schemas.microsoft.com/office/powerpoint/2010/main" val="124939321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DA587-4BD3-427A-AF09-3DAE4E8121F3}"/>
              </a:ext>
            </a:extLst>
          </p:cNvPr>
          <p:cNvSpPr>
            <a:spLocks noGrp="1"/>
          </p:cNvSpPr>
          <p:nvPr>
            <p:ph type="title"/>
          </p:nvPr>
        </p:nvSpPr>
        <p:spPr/>
        <p:txBody>
          <a:bodyPr/>
          <a:lstStyle/>
          <a:p>
            <a:r>
              <a:rPr lang="en-ZA" dirty="0"/>
              <a:t>Most recent guidance on vulnerable populations</a:t>
            </a:r>
          </a:p>
        </p:txBody>
      </p:sp>
      <p:sp>
        <p:nvSpPr>
          <p:cNvPr id="4" name="Slide Number Placeholder 3">
            <a:extLst>
              <a:ext uri="{FF2B5EF4-FFF2-40B4-BE49-F238E27FC236}">
                <a16:creationId xmlns:a16="http://schemas.microsoft.com/office/drawing/2014/main" id="{229E9AB5-D7BD-473F-B2A4-08A69F95A22D}"/>
              </a:ext>
            </a:extLst>
          </p:cNvPr>
          <p:cNvSpPr>
            <a:spLocks noGrp="1"/>
          </p:cNvSpPr>
          <p:nvPr>
            <p:ph type="sldNum" sz="quarter" idx="12"/>
          </p:nvPr>
        </p:nvSpPr>
        <p:spPr/>
        <p:txBody>
          <a:bodyPr/>
          <a:lstStyle/>
          <a:p>
            <a:pPr>
              <a:defRPr/>
            </a:pPr>
            <a:fld id="{32C6EAD3-2F72-4062-B8AD-66032594F5B0}" type="slidenum">
              <a:rPr lang="en-ZA" smtClean="0"/>
              <a:pPr>
                <a:defRPr/>
              </a:pPr>
              <a:t>8</a:t>
            </a:fld>
            <a:endParaRPr lang="en-ZA"/>
          </a:p>
        </p:txBody>
      </p:sp>
      <p:pic>
        <p:nvPicPr>
          <p:cNvPr id="5" name="Picture 4">
            <a:extLst>
              <a:ext uri="{FF2B5EF4-FFF2-40B4-BE49-F238E27FC236}">
                <a16:creationId xmlns:a16="http://schemas.microsoft.com/office/drawing/2014/main" id="{AD936D82-6873-4F04-8639-CF1FEC808EB5}"/>
              </a:ext>
            </a:extLst>
          </p:cNvPr>
          <p:cNvPicPr>
            <a:picLocks noChangeAspect="1"/>
          </p:cNvPicPr>
          <p:nvPr/>
        </p:nvPicPr>
        <p:blipFill>
          <a:blip r:embed="rId2"/>
          <a:stretch>
            <a:fillRect/>
          </a:stretch>
        </p:blipFill>
        <p:spPr>
          <a:xfrm>
            <a:off x="2198398" y="1567437"/>
            <a:ext cx="7757258" cy="5483579"/>
          </a:xfrm>
          <a:prstGeom prst="rect">
            <a:avLst/>
          </a:prstGeom>
        </p:spPr>
      </p:pic>
    </p:spTree>
    <p:extLst>
      <p:ext uri="{BB962C8B-B14F-4D97-AF65-F5344CB8AC3E}">
        <p14:creationId xmlns:p14="http://schemas.microsoft.com/office/powerpoint/2010/main" val="9078847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CA3C7-42B1-4C8D-95F4-EB0807F67E38}"/>
              </a:ext>
            </a:extLst>
          </p:cNvPr>
          <p:cNvSpPr>
            <a:spLocks noGrp="1"/>
          </p:cNvSpPr>
          <p:nvPr>
            <p:ph type="title"/>
          </p:nvPr>
        </p:nvSpPr>
        <p:spPr/>
        <p:txBody>
          <a:bodyPr/>
          <a:lstStyle/>
          <a:p>
            <a:r>
              <a:rPr lang="en-ZA" dirty="0"/>
              <a:t>Key elements of interventions</a:t>
            </a:r>
            <a:br>
              <a:rPr lang="en-ZA" dirty="0"/>
            </a:br>
            <a:endParaRPr lang="en-ZA" dirty="0"/>
          </a:p>
        </p:txBody>
      </p:sp>
      <p:sp>
        <p:nvSpPr>
          <p:cNvPr id="4" name="Slide Number Placeholder 3">
            <a:extLst>
              <a:ext uri="{FF2B5EF4-FFF2-40B4-BE49-F238E27FC236}">
                <a16:creationId xmlns:a16="http://schemas.microsoft.com/office/drawing/2014/main" id="{E9DE5054-6F99-43D1-B2E3-5E3F212F9539}"/>
              </a:ext>
            </a:extLst>
          </p:cNvPr>
          <p:cNvSpPr>
            <a:spLocks noGrp="1"/>
          </p:cNvSpPr>
          <p:nvPr>
            <p:ph type="sldNum" sz="quarter" idx="12"/>
          </p:nvPr>
        </p:nvSpPr>
        <p:spPr/>
        <p:txBody>
          <a:bodyPr/>
          <a:lstStyle/>
          <a:p>
            <a:pPr>
              <a:defRPr/>
            </a:pPr>
            <a:fld id="{32C6EAD3-2F72-4062-B8AD-66032594F5B0}" type="slidenum">
              <a:rPr lang="en-ZA" smtClean="0"/>
              <a:pPr>
                <a:defRPr/>
              </a:pPr>
              <a:t>9</a:t>
            </a:fld>
            <a:endParaRPr lang="en-ZA"/>
          </a:p>
        </p:txBody>
      </p:sp>
      <p:grpSp>
        <p:nvGrpSpPr>
          <p:cNvPr id="2" name="Group 1">
            <a:extLst>
              <a:ext uri="{FF2B5EF4-FFF2-40B4-BE49-F238E27FC236}">
                <a16:creationId xmlns:a16="http://schemas.microsoft.com/office/drawing/2014/main" id="{1DDE88BA-48ED-40EB-995C-49DD53595AD8}"/>
              </a:ext>
            </a:extLst>
          </p:cNvPr>
          <p:cNvGrpSpPr/>
          <p:nvPr/>
        </p:nvGrpSpPr>
        <p:grpSpPr>
          <a:xfrm>
            <a:off x="3145703" y="961200"/>
            <a:ext cx="7065574" cy="6143977"/>
            <a:chOff x="3145703" y="961200"/>
            <a:chExt cx="7065574" cy="6143977"/>
          </a:xfrm>
        </p:grpSpPr>
        <p:sp>
          <p:nvSpPr>
            <p:cNvPr id="6" name="Isosceles Triangle 5">
              <a:extLst>
                <a:ext uri="{FF2B5EF4-FFF2-40B4-BE49-F238E27FC236}">
                  <a16:creationId xmlns:a16="http://schemas.microsoft.com/office/drawing/2014/main" id="{84492FB3-364B-411E-BB8D-5D5FAC6074A4}"/>
                </a:ext>
              </a:extLst>
            </p:cNvPr>
            <p:cNvSpPr/>
            <p:nvPr/>
          </p:nvSpPr>
          <p:spPr>
            <a:xfrm>
              <a:off x="3145703" y="961200"/>
              <a:ext cx="6143977" cy="6143977"/>
            </a:xfrm>
            <a:prstGeom prst="triangle">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4D820CF7-76C6-4D43-A24C-530EF54A3388}"/>
                </a:ext>
              </a:extLst>
            </p:cNvPr>
            <p:cNvSpPr/>
            <p:nvPr/>
          </p:nvSpPr>
          <p:spPr>
            <a:xfrm>
              <a:off x="6217692" y="1576197"/>
              <a:ext cx="3993585" cy="873596"/>
            </a:xfrm>
            <a:prstGeom prst="rect">
              <a:avLst/>
            </a:prstGeom>
            <a:solidFill>
              <a:schemeClr val="accent1"/>
            </a:solidFill>
            <a:ln w="28575">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605" tIns="103605" rIns="103605" bIns="103605"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bg1"/>
                  </a:solidFill>
                </a:rPr>
                <a:t>Prevention</a:t>
              </a:r>
            </a:p>
          </p:txBody>
        </p:sp>
        <p:sp>
          <p:nvSpPr>
            <p:cNvPr id="8" name="Rectangle 7">
              <a:extLst>
                <a:ext uri="{FF2B5EF4-FFF2-40B4-BE49-F238E27FC236}">
                  <a16:creationId xmlns:a16="http://schemas.microsoft.com/office/drawing/2014/main" id="{7567DE6B-E661-4B4E-AFFD-494925F965DA}"/>
                </a:ext>
              </a:extLst>
            </p:cNvPr>
            <p:cNvSpPr/>
            <p:nvPr/>
          </p:nvSpPr>
          <p:spPr>
            <a:xfrm>
              <a:off x="6217692" y="2558994"/>
              <a:ext cx="3993585" cy="873596"/>
            </a:xfrm>
            <a:prstGeom prst="rect">
              <a:avLst/>
            </a:prstGeom>
            <a:solidFill>
              <a:srgbClr val="6BABE5"/>
            </a:solidFill>
            <a:ln w="28575">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605" tIns="103605" rIns="103605" bIns="103605"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bg1"/>
                  </a:solidFill>
                </a:rPr>
                <a:t>Risk assessment of workplaces and vulnerable employees</a:t>
              </a:r>
            </a:p>
          </p:txBody>
        </p:sp>
        <p:sp>
          <p:nvSpPr>
            <p:cNvPr id="9" name="Rectangle 8">
              <a:extLst>
                <a:ext uri="{FF2B5EF4-FFF2-40B4-BE49-F238E27FC236}">
                  <a16:creationId xmlns:a16="http://schemas.microsoft.com/office/drawing/2014/main" id="{23086F68-F58A-4B1B-AE65-1C7ABEB75E37}"/>
                </a:ext>
              </a:extLst>
            </p:cNvPr>
            <p:cNvSpPr/>
            <p:nvPr/>
          </p:nvSpPr>
          <p:spPr>
            <a:xfrm>
              <a:off x="6217692" y="3541790"/>
              <a:ext cx="3993585" cy="873596"/>
            </a:xfrm>
            <a:prstGeom prst="rect">
              <a:avLst/>
            </a:prstGeom>
            <a:solidFill>
              <a:srgbClr val="2CD5C4"/>
            </a:solidFill>
            <a:ln w="28575">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605" tIns="103605" rIns="103605" bIns="103605"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bg1"/>
                  </a:solidFill>
                </a:rPr>
                <a:t>Management of cases, including screening, testing, isolation, quarantine and reporting</a:t>
              </a:r>
            </a:p>
          </p:txBody>
        </p:sp>
        <p:sp>
          <p:nvSpPr>
            <p:cNvPr id="10" name="Rectangle 9">
              <a:extLst>
                <a:ext uri="{FF2B5EF4-FFF2-40B4-BE49-F238E27FC236}">
                  <a16:creationId xmlns:a16="http://schemas.microsoft.com/office/drawing/2014/main" id="{B6D9CD38-67DF-451D-93AC-BFFA03F8C172}"/>
                </a:ext>
              </a:extLst>
            </p:cNvPr>
            <p:cNvSpPr/>
            <p:nvPr/>
          </p:nvSpPr>
          <p:spPr>
            <a:xfrm>
              <a:off x="6217692" y="4524587"/>
              <a:ext cx="3993585" cy="873596"/>
            </a:xfrm>
            <a:prstGeom prst="rect">
              <a:avLst/>
            </a:prstGeom>
            <a:solidFill>
              <a:srgbClr val="0C2340"/>
            </a:solidFill>
            <a:ln w="28575">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605" tIns="103605" rIns="103605" bIns="103605"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bg1"/>
                  </a:solidFill>
                </a:rPr>
                <a:t>Collaboration on regional basis among companies and with the public health system</a:t>
              </a:r>
            </a:p>
          </p:txBody>
        </p:sp>
      </p:grpSp>
      <p:pic>
        <p:nvPicPr>
          <p:cNvPr id="13" name="Picture 12" descr="A picture containing drawing&#10;&#10;Description automatically generated">
            <a:extLst>
              <a:ext uri="{FF2B5EF4-FFF2-40B4-BE49-F238E27FC236}">
                <a16:creationId xmlns:a16="http://schemas.microsoft.com/office/drawing/2014/main" id="{F98E34FF-08F8-4316-98F3-6D2D0F366A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4513" y="4877537"/>
            <a:ext cx="1599116" cy="1599116"/>
          </a:xfrm>
          <a:prstGeom prst="rect">
            <a:avLst/>
          </a:prstGeom>
        </p:spPr>
      </p:pic>
    </p:spTree>
    <p:extLst>
      <p:ext uri="{BB962C8B-B14F-4D97-AF65-F5344CB8AC3E}">
        <p14:creationId xmlns:p14="http://schemas.microsoft.com/office/powerpoint/2010/main" val="217296156"/>
      </p:ext>
    </p:extLst>
  </p:cSld>
  <p:clrMapOvr>
    <a:masterClrMapping/>
  </p:clrMapOvr>
  <p:transition spd="med">
    <p:fade/>
  </p:transition>
</p:sld>
</file>

<file path=ppt/theme/theme1.xml><?xml version="1.0" encoding="utf-8"?>
<a:theme xmlns:a="http://schemas.openxmlformats.org/drawingml/2006/main" name="Office Theme">
  <a:themeElements>
    <a:clrScheme name="MCSA">
      <a:dk1>
        <a:sysClr val="windowText" lastClr="000000"/>
      </a:dk1>
      <a:lt1>
        <a:srgbClr val="FFFFFF"/>
      </a:lt1>
      <a:dk2>
        <a:srgbClr val="0C2340"/>
      </a:dk2>
      <a:lt2>
        <a:srgbClr val="D1D3D4"/>
      </a:lt2>
      <a:accent1>
        <a:srgbClr val="0039A6"/>
      </a:accent1>
      <a:accent2>
        <a:srgbClr val="EE2B37"/>
      </a:accent2>
      <a:accent3>
        <a:srgbClr val="00AD69"/>
      </a:accent3>
      <a:accent4>
        <a:srgbClr val="FFB612"/>
      </a:accent4>
      <a:accent5>
        <a:srgbClr val="6BABE5"/>
      </a:accent5>
      <a:accent6>
        <a:srgbClr val="FF7F32"/>
      </a:accent6>
      <a:hlink>
        <a:srgbClr val="97D700"/>
      </a:hlink>
      <a:folHlink>
        <a:srgbClr val="FED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Harmony2019">
      <a:dk1>
        <a:srgbClr val="000000"/>
      </a:dk1>
      <a:lt1>
        <a:sysClr val="window" lastClr="FFFFFF"/>
      </a:lt1>
      <a:dk2>
        <a:srgbClr val="000000"/>
      </a:dk2>
      <a:lt2>
        <a:srgbClr val="FFFFFF"/>
      </a:lt2>
      <a:accent1>
        <a:srgbClr val="E41F26"/>
      </a:accent1>
      <a:accent2>
        <a:srgbClr val="EA7A03"/>
      </a:accent2>
      <a:accent3>
        <a:srgbClr val="209BD7"/>
      </a:accent3>
      <a:accent4>
        <a:srgbClr val="F8BA00"/>
      </a:accent4>
      <a:accent5>
        <a:srgbClr val="CED200"/>
      </a:accent5>
      <a:accent6>
        <a:srgbClr val="7F7F7F"/>
      </a:accent6>
      <a:hlink>
        <a:srgbClr val="FF0000"/>
      </a:hlink>
      <a:folHlink>
        <a:srgbClr val="FFC000"/>
      </a:folHlink>
    </a:clrScheme>
    <a:fontScheme name="AG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5F0589B6816948BF9EEE265DF35793" ma:contentTypeVersion="9" ma:contentTypeDescription="Create a new document." ma:contentTypeScope="" ma:versionID="fa4902ec8038a02570a4c9f37ff463c4">
  <xsd:schema xmlns:xsd="http://www.w3.org/2001/XMLSchema" xmlns:xs="http://www.w3.org/2001/XMLSchema" xmlns:p="http://schemas.microsoft.com/office/2006/metadata/properties" xmlns:ns3="a870058a-7876-4adc-8010-3031a00d804f" targetNamespace="http://schemas.microsoft.com/office/2006/metadata/properties" ma:root="true" ma:fieldsID="5d542d2af730320660d57256eee6b0d4" ns3:_="">
    <xsd:import namespace="a870058a-7876-4adc-8010-3031a00d80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0058a-7876-4adc-8010-3031a00d8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C4E97-C15A-40D3-8A0C-952D7EDA7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0058a-7876-4adc-8010-3031a00d8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C37BE-5400-4603-A31A-5B72E4F6A35A}">
  <ds:schemaRefs>
    <ds:schemaRef ds:uri="http://purl.org/dc/dcmitype/"/>
    <ds:schemaRef ds:uri="a870058a-7876-4adc-8010-3031a00d804f"/>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093F4D4E-B2B2-4EDE-A611-AB62C4104D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4428</TotalTime>
  <Words>1990</Words>
  <Application>Microsoft Office PowerPoint</Application>
  <PresentationFormat>Custom</PresentationFormat>
  <Paragraphs>388</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Narrow</vt:lpstr>
      <vt:lpstr>Calibri</vt:lpstr>
      <vt:lpstr>Times New Roman</vt:lpstr>
      <vt:lpstr>Office Theme</vt:lpstr>
      <vt:lpstr>2_Custom Design</vt:lpstr>
      <vt:lpstr>briefing TO THE PORTFOLIO COMMITTEE ON MINERALS RESOURCES AND ENERGY</vt:lpstr>
      <vt:lpstr>This briefing</vt:lpstr>
      <vt:lpstr>Shared responsibility</vt:lpstr>
      <vt:lpstr>COVID-19</vt:lpstr>
      <vt:lpstr>COVID-19: a black swan</vt:lpstr>
      <vt:lpstr>Timeline of interventions </vt:lpstr>
      <vt:lpstr>Timeline of interventions </vt:lpstr>
      <vt:lpstr>Most recent guidance on vulnerable populations</vt:lpstr>
      <vt:lpstr>Key elements of interventions </vt:lpstr>
      <vt:lpstr>PowerPoint Presentation</vt:lpstr>
      <vt:lpstr>Current stats </vt:lpstr>
      <vt:lpstr>PowerPoint Presentation</vt:lpstr>
      <vt:lpstr>PowerPoint Presentation</vt:lpstr>
      <vt:lpstr>Industry statistics in context</vt:lpstr>
      <vt:lpstr>Context for reported high numbers of COVID-19 cases</vt:lpstr>
      <vt:lpstr>Issue of testing</vt:lpstr>
      <vt:lpstr>Labour interventions</vt:lpstr>
      <vt:lpstr>Labour interventions </vt:lpstr>
      <vt:lpstr>Labour issues</vt:lpstr>
      <vt:lpstr>Return of mineworkers</vt:lpstr>
      <vt:lpstr>Mining Industry Support of Communities</vt:lpstr>
      <vt:lpstr>Production and trend, and Changes/declines over different time periods</vt:lpstr>
      <vt:lpstr>Production performance by Commodity</vt:lpstr>
      <vt:lpstr>Decline in Production versus Commodity prices holding up (mainly due to gold and PGM’s)</vt:lpstr>
      <vt:lpstr>Sales Performance </vt:lpstr>
      <vt:lpstr>Export Data</vt:lpstr>
      <vt:lpstr>Documents attached to provide detailed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Venetia Daniolos</dc:creator>
  <cp:lastModifiedBy>Arico Kotze</cp:lastModifiedBy>
  <cp:revision>370</cp:revision>
  <cp:lastPrinted>2018-11-16T12:08:59Z</cp:lastPrinted>
  <dcterms:created xsi:type="dcterms:W3CDTF">2017-06-14T14:48:53Z</dcterms:created>
  <dcterms:modified xsi:type="dcterms:W3CDTF">2020-06-19T07:24:21Z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0x010100805F0589B6816948BF9EEE265DF35793</vt:lpwstr>
  </property>
</Properties>
</file>