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94" r:id="rId4"/>
    <p:sldMasterId id="2147483705" r:id="rId5"/>
    <p:sldMasterId id="2147483717" r:id="rId6"/>
    <p:sldMasterId id="2147483729" r:id="rId7"/>
    <p:sldMasterId id="2147483741" r:id="rId8"/>
  </p:sldMasterIdLst>
  <p:notesMasterIdLst>
    <p:notesMasterId r:id="rId61"/>
  </p:notesMasterIdLst>
  <p:handoutMasterIdLst>
    <p:handoutMasterId r:id="rId62"/>
  </p:handoutMasterIdLst>
  <p:sldIdLst>
    <p:sldId id="284" r:id="rId9"/>
    <p:sldId id="257" r:id="rId10"/>
    <p:sldId id="359" r:id="rId11"/>
    <p:sldId id="363" r:id="rId12"/>
    <p:sldId id="364" r:id="rId13"/>
    <p:sldId id="321" r:id="rId14"/>
    <p:sldId id="322" r:id="rId15"/>
    <p:sldId id="324" r:id="rId16"/>
    <p:sldId id="362" r:id="rId17"/>
    <p:sldId id="326" r:id="rId18"/>
    <p:sldId id="325" r:id="rId19"/>
    <p:sldId id="391" r:id="rId20"/>
    <p:sldId id="361" r:id="rId21"/>
    <p:sldId id="366" r:id="rId22"/>
    <p:sldId id="367" r:id="rId23"/>
    <p:sldId id="368" r:id="rId24"/>
    <p:sldId id="369" r:id="rId25"/>
    <p:sldId id="401" r:id="rId26"/>
    <p:sldId id="392" r:id="rId27"/>
    <p:sldId id="393" r:id="rId28"/>
    <p:sldId id="379" r:id="rId29"/>
    <p:sldId id="384" r:id="rId30"/>
    <p:sldId id="395" r:id="rId31"/>
    <p:sldId id="396" r:id="rId32"/>
    <p:sldId id="397" r:id="rId33"/>
    <p:sldId id="402" r:id="rId34"/>
    <p:sldId id="398" r:id="rId35"/>
    <p:sldId id="399" r:id="rId36"/>
    <p:sldId id="400" r:id="rId37"/>
    <p:sldId id="394" r:id="rId38"/>
    <p:sldId id="281" r:id="rId39"/>
    <p:sldId id="387" r:id="rId40"/>
    <p:sldId id="310" r:id="rId41"/>
    <p:sldId id="313" r:id="rId42"/>
    <p:sldId id="314" r:id="rId43"/>
    <p:sldId id="405" r:id="rId44"/>
    <p:sldId id="406" r:id="rId45"/>
    <p:sldId id="407" r:id="rId46"/>
    <p:sldId id="408" r:id="rId47"/>
    <p:sldId id="409" r:id="rId48"/>
    <p:sldId id="410" r:id="rId49"/>
    <p:sldId id="335" r:id="rId50"/>
    <p:sldId id="388" r:id="rId51"/>
    <p:sldId id="336" r:id="rId52"/>
    <p:sldId id="289" r:id="rId53"/>
    <p:sldId id="403" r:id="rId54"/>
    <p:sldId id="291" r:id="rId55"/>
    <p:sldId id="292" r:id="rId56"/>
    <p:sldId id="377" r:id="rId57"/>
    <p:sldId id="404" r:id="rId58"/>
    <p:sldId id="386" r:id="rId59"/>
    <p:sldId id="285" r:id="rId6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7E200"/>
    <a:srgbClr val="009D57"/>
    <a:srgbClr val="494C91"/>
    <a:srgbClr val="AD7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0BAF2-DB7F-48CF-8477-A328C9A802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B0741-168C-45A8-B256-61219349B2B4}">
      <dgm:prSet phldrT="[Text]" custT="1"/>
      <dgm:spPr/>
      <dgm:t>
        <a:bodyPr/>
        <a:lstStyle/>
        <a:p>
          <a:r>
            <a:rPr lang="en-US" sz="1400" dirty="0" smtClean="0"/>
            <a:t>NMBM  COUNCIL</a:t>
          </a:r>
          <a:endParaRPr lang="en-US" sz="1400" dirty="0"/>
        </a:p>
      </dgm:t>
    </dgm:pt>
    <dgm:pt modelId="{43A327A4-AA84-4B37-BD31-2264AA47C4FF}" type="parTrans" cxnId="{ADC99BC6-D54A-4ACA-B78E-B5D876D661B1}">
      <dgm:prSet/>
      <dgm:spPr/>
      <dgm:t>
        <a:bodyPr/>
        <a:lstStyle/>
        <a:p>
          <a:endParaRPr lang="en-US"/>
        </a:p>
      </dgm:t>
    </dgm:pt>
    <dgm:pt modelId="{166E86AA-9C95-4A87-B360-A1F84D478A43}" type="sibTrans" cxnId="{ADC99BC6-D54A-4ACA-B78E-B5D876D661B1}">
      <dgm:prSet/>
      <dgm:spPr/>
      <dgm:t>
        <a:bodyPr/>
        <a:lstStyle/>
        <a:p>
          <a:endParaRPr lang="en-US"/>
        </a:p>
      </dgm:t>
    </dgm:pt>
    <dgm:pt modelId="{14E9CFDA-63BF-4C43-B04C-7B04439FBD9C}" type="asst">
      <dgm:prSet phldrT="[Text]"/>
      <dgm:spPr/>
      <dgm:t>
        <a:bodyPr/>
        <a:lstStyle/>
        <a:p>
          <a:r>
            <a:rPr lang="en-US" dirty="0" smtClean="0"/>
            <a:t>IDDMC</a:t>
          </a:r>
          <a:endParaRPr lang="en-US" dirty="0"/>
        </a:p>
      </dgm:t>
    </dgm:pt>
    <dgm:pt modelId="{905BCE88-B79E-4FED-B6E5-E1777E706BE1}" type="parTrans" cxnId="{C2B144C6-3DB3-4E7C-9A85-3F85C3DC2C0F}">
      <dgm:prSet/>
      <dgm:spPr/>
      <dgm:t>
        <a:bodyPr/>
        <a:lstStyle/>
        <a:p>
          <a:endParaRPr lang="en-US"/>
        </a:p>
      </dgm:t>
    </dgm:pt>
    <dgm:pt modelId="{ED4DD171-F0F1-48C6-B882-D7730D073C2C}" type="sibTrans" cxnId="{C2B144C6-3DB3-4E7C-9A85-3F85C3DC2C0F}">
      <dgm:prSet/>
      <dgm:spPr/>
      <dgm:t>
        <a:bodyPr/>
        <a:lstStyle/>
        <a:p>
          <a:endParaRPr lang="en-US"/>
        </a:p>
      </dgm:t>
    </dgm:pt>
    <dgm:pt modelId="{C56F7C9B-0710-4BB8-A8B3-7BC5312D8C19}">
      <dgm:prSet phldrT="[Text]"/>
      <dgm:spPr/>
      <dgm:t>
        <a:bodyPr/>
        <a:lstStyle/>
        <a:p>
          <a:r>
            <a:rPr lang="en-US" dirty="0" smtClean="0"/>
            <a:t>NMBM DISASTER MANAGEMENT CENTRE</a:t>
          </a:r>
          <a:endParaRPr lang="en-US" dirty="0"/>
        </a:p>
      </dgm:t>
    </dgm:pt>
    <dgm:pt modelId="{F7D6118E-67DE-479E-8A17-F6261972DA60}" type="parTrans" cxnId="{D5FA5E33-040A-4132-8903-0A3A0F839F06}">
      <dgm:prSet/>
      <dgm:spPr/>
      <dgm:t>
        <a:bodyPr/>
        <a:lstStyle/>
        <a:p>
          <a:endParaRPr lang="en-US"/>
        </a:p>
      </dgm:t>
    </dgm:pt>
    <dgm:pt modelId="{0C5DCFD5-EE69-43A4-AE4F-4B99F4CD3EDD}" type="sibTrans" cxnId="{D5FA5E33-040A-4132-8903-0A3A0F839F06}">
      <dgm:prSet/>
      <dgm:spPr/>
      <dgm:t>
        <a:bodyPr/>
        <a:lstStyle/>
        <a:p>
          <a:endParaRPr lang="en-US"/>
        </a:p>
      </dgm:t>
    </dgm:pt>
    <dgm:pt modelId="{EA5EE547-742C-41AC-82F3-EE03C78B1649}" type="asst">
      <dgm:prSet/>
      <dgm:spPr/>
      <dgm:t>
        <a:bodyPr/>
        <a:lstStyle/>
        <a:p>
          <a:r>
            <a:rPr lang="en-US" dirty="0" smtClean="0"/>
            <a:t>CITY MANAGER</a:t>
          </a:r>
          <a:endParaRPr lang="en-US" dirty="0"/>
        </a:p>
      </dgm:t>
    </dgm:pt>
    <dgm:pt modelId="{60F70CB6-40AD-4405-833B-E45C62E1A302}" type="parTrans" cxnId="{8E2DBDF2-B63C-4811-8CA7-1FAF052C0022}">
      <dgm:prSet/>
      <dgm:spPr/>
      <dgm:t>
        <a:bodyPr/>
        <a:lstStyle/>
        <a:p>
          <a:endParaRPr lang="en-US"/>
        </a:p>
      </dgm:t>
    </dgm:pt>
    <dgm:pt modelId="{8758C68B-4EC0-4A9B-8889-9DF961E1CA06}" type="sibTrans" cxnId="{8E2DBDF2-B63C-4811-8CA7-1FAF052C0022}">
      <dgm:prSet/>
      <dgm:spPr/>
      <dgm:t>
        <a:bodyPr/>
        <a:lstStyle/>
        <a:p>
          <a:endParaRPr lang="en-US"/>
        </a:p>
      </dgm:t>
    </dgm:pt>
    <dgm:pt modelId="{C26BBFD3-E466-4307-A866-74811806AE63}">
      <dgm:prSet/>
      <dgm:spPr/>
      <dgm:t>
        <a:bodyPr/>
        <a:lstStyle/>
        <a:p>
          <a:r>
            <a:rPr lang="en-US" dirty="0" smtClean="0"/>
            <a:t>DISASTER MANAGEMENT ADVISORY FORUM</a:t>
          </a:r>
          <a:endParaRPr lang="en-US" dirty="0"/>
        </a:p>
      </dgm:t>
    </dgm:pt>
    <dgm:pt modelId="{C3AD7DDC-6AD8-4B62-B43B-BEEEA131A146}" type="parTrans" cxnId="{16B0CD50-2E8C-4ED9-92BE-7BA068E166F0}">
      <dgm:prSet/>
      <dgm:spPr/>
      <dgm:t>
        <a:bodyPr/>
        <a:lstStyle/>
        <a:p>
          <a:endParaRPr lang="en-US"/>
        </a:p>
      </dgm:t>
    </dgm:pt>
    <dgm:pt modelId="{9F0C725E-A2C5-4FB9-8BDB-4520DF625EAD}" type="sibTrans" cxnId="{16B0CD50-2E8C-4ED9-92BE-7BA068E166F0}">
      <dgm:prSet/>
      <dgm:spPr/>
      <dgm:t>
        <a:bodyPr/>
        <a:lstStyle/>
        <a:p>
          <a:endParaRPr lang="en-US"/>
        </a:p>
      </dgm:t>
    </dgm:pt>
    <dgm:pt modelId="{6550F4A4-C524-4332-8509-D21E27D41286}">
      <dgm:prSet custT="1"/>
      <dgm:spPr/>
      <dgm:t>
        <a:bodyPr/>
        <a:lstStyle/>
        <a:p>
          <a:r>
            <a:rPr lang="en-US" sz="1400" b="1" dirty="0" smtClean="0"/>
            <a:t>DOH</a:t>
          </a:r>
          <a:endParaRPr lang="en-US" sz="1400" b="1" dirty="0"/>
        </a:p>
      </dgm:t>
    </dgm:pt>
    <dgm:pt modelId="{48798984-6253-4017-A928-C031DB4B0469}" type="parTrans" cxnId="{B2F1741F-0AEE-4157-AFC8-6FB0FD510EEC}">
      <dgm:prSet/>
      <dgm:spPr/>
      <dgm:t>
        <a:bodyPr/>
        <a:lstStyle/>
        <a:p>
          <a:endParaRPr lang="en-US"/>
        </a:p>
      </dgm:t>
    </dgm:pt>
    <dgm:pt modelId="{AE41B277-C2C4-4773-AC2F-3891E9512E6F}" type="sibTrans" cxnId="{B2F1741F-0AEE-4157-AFC8-6FB0FD510EEC}">
      <dgm:prSet/>
      <dgm:spPr/>
      <dgm:t>
        <a:bodyPr/>
        <a:lstStyle/>
        <a:p>
          <a:endParaRPr lang="en-US"/>
        </a:p>
      </dgm:t>
    </dgm:pt>
    <dgm:pt modelId="{D85FBBCD-4D51-4B0E-89C3-A9F0317E5C0F}">
      <dgm:prSet custT="1"/>
      <dgm:spPr/>
      <dgm:t>
        <a:bodyPr/>
        <a:lstStyle/>
        <a:p>
          <a:r>
            <a:rPr lang="en-US" sz="1400" dirty="0" smtClean="0"/>
            <a:t>SAPS, SANDF, Traffic, NMBBC, NAFCOC, Economic Development, PDMC, Communications, B&amp;T, Metro Police, Fire, NMBM Security, SRAC, Human Settlements, I&amp;E, E&amp;E, NMBM Public Health, Dept. of Employment &amp; </a:t>
          </a:r>
          <a:r>
            <a:rPr lang="en-US" sz="1400" dirty="0" err="1" smtClean="0"/>
            <a:t>Labour</a:t>
          </a:r>
          <a:r>
            <a:rPr lang="en-US" sz="1400" dirty="0" smtClean="0"/>
            <a:t>, SOCDEV, SASSA, </a:t>
          </a:r>
          <a:r>
            <a:rPr lang="en-US" sz="1400" dirty="0" err="1" smtClean="0"/>
            <a:t>Harbour</a:t>
          </a:r>
          <a:r>
            <a:rPr lang="en-US" sz="1400" dirty="0" smtClean="0"/>
            <a:t> Masters, ACSA, Tourism, DoE, DOJ, Liquor Board, Home Affairs, IPTS, Transport, </a:t>
          </a:r>
        </a:p>
        <a:p>
          <a:endParaRPr lang="en-US" sz="1400" dirty="0"/>
        </a:p>
      </dgm:t>
    </dgm:pt>
    <dgm:pt modelId="{8647E35A-5D5C-478B-80F4-BB1C6FF405AF}" type="parTrans" cxnId="{23E4730D-6917-418E-86A6-9AE3B0DAB6C2}">
      <dgm:prSet/>
      <dgm:spPr/>
      <dgm:t>
        <a:bodyPr/>
        <a:lstStyle/>
        <a:p>
          <a:endParaRPr lang="en-US"/>
        </a:p>
      </dgm:t>
    </dgm:pt>
    <dgm:pt modelId="{3A931737-2A3A-4CCB-8BEA-D427E04F432D}" type="sibTrans" cxnId="{23E4730D-6917-418E-86A6-9AE3B0DAB6C2}">
      <dgm:prSet/>
      <dgm:spPr/>
      <dgm:t>
        <a:bodyPr/>
        <a:lstStyle/>
        <a:p>
          <a:endParaRPr lang="en-US"/>
        </a:p>
      </dgm:t>
    </dgm:pt>
    <dgm:pt modelId="{E99F0FF1-96E1-4978-B742-5EA6EB4FA18E}">
      <dgm:prSet/>
      <dgm:spPr/>
      <dgm:t>
        <a:bodyPr/>
        <a:lstStyle/>
        <a:p>
          <a:pPr algn="ctr"/>
          <a:r>
            <a:rPr lang="en-US" dirty="0"/>
            <a:t>Epi &amp; Surveillance</a:t>
          </a:r>
        </a:p>
      </dgm:t>
    </dgm:pt>
    <dgm:pt modelId="{ABE468C8-B906-4E55-8A80-AE540D75C736}" type="parTrans" cxnId="{9DE08E52-5F97-4C78-A17C-B8EF2EA83E46}">
      <dgm:prSet/>
      <dgm:spPr/>
      <dgm:t>
        <a:bodyPr/>
        <a:lstStyle/>
        <a:p>
          <a:endParaRPr lang="en-US"/>
        </a:p>
      </dgm:t>
    </dgm:pt>
    <dgm:pt modelId="{920BD9BE-40DE-4412-90EF-E332A9CAEA4B}" type="sibTrans" cxnId="{9DE08E52-5F97-4C78-A17C-B8EF2EA83E46}">
      <dgm:prSet/>
      <dgm:spPr/>
      <dgm:t>
        <a:bodyPr/>
        <a:lstStyle/>
        <a:p>
          <a:endParaRPr lang="en-US"/>
        </a:p>
      </dgm:t>
    </dgm:pt>
    <dgm:pt modelId="{5009CE87-AC6E-4A25-B9A4-F7C2F96951C5}">
      <dgm:prSet/>
      <dgm:spPr/>
      <dgm:t>
        <a:bodyPr/>
        <a:lstStyle/>
        <a:p>
          <a:pPr algn="ctr"/>
          <a:r>
            <a:rPr lang="en-US" dirty="0"/>
            <a:t>Case Management</a:t>
          </a:r>
        </a:p>
      </dgm:t>
    </dgm:pt>
    <dgm:pt modelId="{357BE6A2-857D-4970-A2F3-59E344E661BA}" type="parTrans" cxnId="{91640B81-8585-47B5-9628-67B2DA251D67}">
      <dgm:prSet/>
      <dgm:spPr/>
      <dgm:t>
        <a:bodyPr/>
        <a:lstStyle/>
        <a:p>
          <a:endParaRPr lang="en-US"/>
        </a:p>
      </dgm:t>
    </dgm:pt>
    <dgm:pt modelId="{BDF96EBE-8983-431E-A96A-F36A71CCA2AD}" type="sibTrans" cxnId="{91640B81-8585-47B5-9628-67B2DA251D67}">
      <dgm:prSet/>
      <dgm:spPr/>
      <dgm:t>
        <a:bodyPr/>
        <a:lstStyle/>
        <a:p>
          <a:endParaRPr lang="en-US"/>
        </a:p>
      </dgm:t>
    </dgm:pt>
    <dgm:pt modelId="{C190FCDD-5834-4C79-B6DF-59593229D512}">
      <dgm:prSet/>
      <dgm:spPr/>
      <dgm:t>
        <a:bodyPr/>
        <a:lstStyle/>
        <a:p>
          <a:pPr algn="ctr"/>
          <a:r>
            <a:rPr lang="en-US" dirty="0"/>
            <a:t>Media &amp; Social Mobilization</a:t>
          </a:r>
        </a:p>
      </dgm:t>
    </dgm:pt>
    <dgm:pt modelId="{06DAFAFC-3C0A-4E4E-87E2-E7B42E1A0314}" type="parTrans" cxnId="{CBAA9AD2-3CD7-4FE8-8651-E6C31D00B86F}">
      <dgm:prSet/>
      <dgm:spPr/>
      <dgm:t>
        <a:bodyPr/>
        <a:lstStyle/>
        <a:p>
          <a:endParaRPr lang="en-US"/>
        </a:p>
      </dgm:t>
    </dgm:pt>
    <dgm:pt modelId="{1642B478-9DAA-4269-8250-521FEB984D56}" type="sibTrans" cxnId="{CBAA9AD2-3CD7-4FE8-8651-E6C31D00B86F}">
      <dgm:prSet/>
      <dgm:spPr/>
      <dgm:t>
        <a:bodyPr/>
        <a:lstStyle/>
        <a:p>
          <a:endParaRPr lang="en-US"/>
        </a:p>
      </dgm:t>
    </dgm:pt>
    <dgm:pt modelId="{43E5B237-0D64-4336-992D-F20889BC5EC3}">
      <dgm:prSet custT="1"/>
      <dgm:spPr/>
      <dgm:t>
        <a:bodyPr/>
        <a:lstStyle/>
        <a:p>
          <a:pPr algn="ctr"/>
          <a:r>
            <a:rPr lang="en-US" sz="1200" dirty="0"/>
            <a:t>Lab Services </a:t>
          </a:r>
        </a:p>
      </dgm:t>
    </dgm:pt>
    <dgm:pt modelId="{96013632-07F1-432D-A2E4-766AC3761FCB}" type="parTrans" cxnId="{26D72BE9-698D-4D62-9B2E-0D769E5A98D8}">
      <dgm:prSet/>
      <dgm:spPr/>
      <dgm:t>
        <a:bodyPr/>
        <a:lstStyle/>
        <a:p>
          <a:endParaRPr lang="en-US"/>
        </a:p>
      </dgm:t>
    </dgm:pt>
    <dgm:pt modelId="{DF72A22C-BC5A-4605-8977-C23F93CE0E88}" type="sibTrans" cxnId="{26D72BE9-698D-4D62-9B2E-0D769E5A98D8}">
      <dgm:prSet/>
      <dgm:spPr/>
      <dgm:t>
        <a:bodyPr/>
        <a:lstStyle/>
        <a:p>
          <a:endParaRPr lang="en-US"/>
        </a:p>
      </dgm:t>
    </dgm:pt>
    <dgm:pt modelId="{75A906D8-2E34-407F-B567-2A56895B2FF5}">
      <dgm:prSet custT="1"/>
      <dgm:spPr/>
      <dgm:t>
        <a:bodyPr/>
        <a:lstStyle/>
        <a:p>
          <a:pPr algn="ctr"/>
          <a:r>
            <a:rPr lang="en-US" sz="1200" dirty="0"/>
            <a:t>Ports of Entry</a:t>
          </a:r>
        </a:p>
      </dgm:t>
    </dgm:pt>
    <dgm:pt modelId="{D4D5CBE5-1023-4A5E-A887-5ED1C993E042}" type="parTrans" cxnId="{35303644-A778-4C7D-99F0-18958D3B5E9B}">
      <dgm:prSet/>
      <dgm:spPr/>
      <dgm:t>
        <a:bodyPr/>
        <a:lstStyle/>
        <a:p>
          <a:endParaRPr lang="en-US"/>
        </a:p>
      </dgm:t>
    </dgm:pt>
    <dgm:pt modelId="{71BD3620-7D13-49AD-B0AF-9222ED9EEA32}" type="sibTrans" cxnId="{35303644-A778-4C7D-99F0-18958D3B5E9B}">
      <dgm:prSet/>
      <dgm:spPr/>
      <dgm:t>
        <a:bodyPr/>
        <a:lstStyle/>
        <a:p>
          <a:endParaRPr lang="en-US"/>
        </a:p>
      </dgm:t>
    </dgm:pt>
    <dgm:pt modelId="{0B955249-1053-4706-97D6-27A1AEF9688C}">
      <dgm:prSet custT="1"/>
      <dgm:spPr/>
      <dgm:t>
        <a:bodyPr/>
        <a:lstStyle/>
        <a:p>
          <a:pPr algn="ctr"/>
          <a:r>
            <a:rPr lang="en-US" sz="1200" dirty="0"/>
            <a:t>Management / Coordination</a:t>
          </a:r>
        </a:p>
      </dgm:t>
    </dgm:pt>
    <dgm:pt modelId="{84E90BFC-341C-4D1E-B9EB-2BF813D6B8AF}" type="parTrans" cxnId="{519EE0B8-2158-4B47-BDE6-E660E33BFE7B}">
      <dgm:prSet/>
      <dgm:spPr/>
      <dgm:t>
        <a:bodyPr/>
        <a:lstStyle/>
        <a:p>
          <a:endParaRPr lang="en-US"/>
        </a:p>
      </dgm:t>
    </dgm:pt>
    <dgm:pt modelId="{B3AAB90C-6C25-4107-97BD-502692505E18}" type="sibTrans" cxnId="{519EE0B8-2158-4B47-BDE6-E660E33BFE7B}">
      <dgm:prSet/>
      <dgm:spPr/>
      <dgm:t>
        <a:bodyPr/>
        <a:lstStyle/>
        <a:p>
          <a:endParaRPr lang="en-US"/>
        </a:p>
      </dgm:t>
    </dgm:pt>
    <dgm:pt modelId="{3A8D959B-D8E5-481E-B659-92C6FB8F453A}">
      <dgm:prSet custT="1"/>
      <dgm:spPr/>
      <dgm:t>
        <a:bodyPr/>
        <a:lstStyle/>
        <a:p>
          <a:pPr algn="ctr"/>
          <a:r>
            <a:rPr lang="en-US" sz="1200" dirty="0"/>
            <a:t>Emergency Medical Services</a:t>
          </a:r>
        </a:p>
      </dgm:t>
    </dgm:pt>
    <dgm:pt modelId="{ABD60ECD-8AC7-46A1-B43C-D12C9F534DA6}" type="parTrans" cxnId="{56832200-4161-469B-8F09-4523227B727C}">
      <dgm:prSet/>
      <dgm:spPr/>
      <dgm:t>
        <a:bodyPr/>
        <a:lstStyle/>
        <a:p>
          <a:endParaRPr lang="en-US"/>
        </a:p>
      </dgm:t>
    </dgm:pt>
    <dgm:pt modelId="{282A4ADE-5EF3-4113-8283-5C04BDBD69A5}" type="sibTrans" cxnId="{56832200-4161-469B-8F09-4523227B727C}">
      <dgm:prSet/>
      <dgm:spPr/>
      <dgm:t>
        <a:bodyPr/>
        <a:lstStyle/>
        <a:p>
          <a:endParaRPr lang="en-US"/>
        </a:p>
      </dgm:t>
    </dgm:pt>
    <dgm:pt modelId="{EE945113-D5E1-42DE-913E-0D9C91053D42}">
      <dgm:prSet/>
      <dgm:spPr/>
      <dgm:t>
        <a:bodyPr/>
        <a:lstStyle/>
        <a:p>
          <a:r>
            <a:rPr lang="en-US" dirty="0" smtClean="0"/>
            <a:t>NMBM INSTITUTIONAL RISK TASK TEAM</a:t>
          </a:r>
        </a:p>
        <a:p>
          <a:r>
            <a:rPr lang="en-US" dirty="0" smtClean="0"/>
            <a:t>Chaired by NMBM Public Health</a:t>
          </a:r>
          <a:endParaRPr lang="en-US" dirty="0"/>
        </a:p>
      </dgm:t>
    </dgm:pt>
    <dgm:pt modelId="{E74C7320-B523-4513-ABDD-3594198A8D66}" type="parTrans" cxnId="{97A3655C-8F02-4300-A690-F5F39AF82560}">
      <dgm:prSet/>
      <dgm:spPr/>
      <dgm:t>
        <a:bodyPr/>
        <a:lstStyle/>
        <a:p>
          <a:endParaRPr lang="en-US"/>
        </a:p>
      </dgm:t>
    </dgm:pt>
    <dgm:pt modelId="{C27D86D1-447B-4E0E-84EC-948A0790B267}" type="sibTrans" cxnId="{97A3655C-8F02-4300-A690-F5F39AF82560}">
      <dgm:prSet/>
      <dgm:spPr/>
      <dgm:t>
        <a:bodyPr/>
        <a:lstStyle/>
        <a:p>
          <a:endParaRPr lang="en-US"/>
        </a:p>
      </dgm:t>
    </dgm:pt>
    <dgm:pt modelId="{C03594C8-FA68-49DC-A48D-631321B7A425}" type="pres">
      <dgm:prSet presAssocID="{22C0BAF2-DB7F-48CF-8477-A328C9A802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838E30-6471-47E1-8184-7E59A0DA3AF2}" type="pres">
      <dgm:prSet presAssocID="{402B0741-168C-45A8-B256-61219349B2B4}" presName="hierRoot1" presStyleCnt="0">
        <dgm:presLayoutVars>
          <dgm:hierBranch val="init"/>
        </dgm:presLayoutVars>
      </dgm:prSet>
      <dgm:spPr/>
    </dgm:pt>
    <dgm:pt modelId="{93BD8E30-BAF5-45C6-B599-D5E63D84AEB1}" type="pres">
      <dgm:prSet presAssocID="{402B0741-168C-45A8-B256-61219349B2B4}" presName="rootComposite1" presStyleCnt="0"/>
      <dgm:spPr/>
    </dgm:pt>
    <dgm:pt modelId="{A72EB2D0-F95F-4ADD-9254-69CB60804100}" type="pres">
      <dgm:prSet presAssocID="{402B0741-168C-45A8-B256-61219349B2B4}" presName="rootText1" presStyleLbl="node0" presStyleIdx="0" presStyleCnt="1" custScaleX="371636" custScaleY="174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B04302-D259-47B7-8AA6-ED6839C04AA1}" type="pres">
      <dgm:prSet presAssocID="{402B0741-168C-45A8-B256-61219349B2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F1F8F7-16CA-44B3-B10F-200BF71BF4CD}" type="pres">
      <dgm:prSet presAssocID="{402B0741-168C-45A8-B256-61219349B2B4}" presName="hierChild2" presStyleCnt="0"/>
      <dgm:spPr/>
    </dgm:pt>
    <dgm:pt modelId="{1A8E8142-8087-411E-B1FC-483A9B9DD783}" type="pres">
      <dgm:prSet presAssocID="{F7D6118E-67DE-479E-8A17-F6261972DA6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2899F2B-D3A2-408B-B2DE-1BD7D527DA22}" type="pres">
      <dgm:prSet presAssocID="{C56F7C9B-0710-4BB8-A8B3-7BC5312D8C19}" presName="hierRoot2" presStyleCnt="0">
        <dgm:presLayoutVars>
          <dgm:hierBranch val="init"/>
        </dgm:presLayoutVars>
      </dgm:prSet>
      <dgm:spPr/>
    </dgm:pt>
    <dgm:pt modelId="{DFF64420-5B0A-4D42-AE49-E12BD7D740A8}" type="pres">
      <dgm:prSet presAssocID="{C56F7C9B-0710-4BB8-A8B3-7BC5312D8C19}" presName="rootComposite" presStyleCnt="0"/>
      <dgm:spPr/>
    </dgm:pt>
    <dgm:pt modelId="{05712F31-FD51-47E9-95AC-44D318E4DCD5}" type="pres">
      <dgm:prSet presAssocID="{C56F7C9B-0710-4BB8-A8B3-7BC5312D8C19}" presName="rootText" presStyleLbl="node2" presStyleIdx="0" presStyleCnt="2" custScaleX="554542" custScaleY="134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B0CFC-991A-4A54-9B65-78D38EA9494D}" type="pres">
      <dgm:prSet presAssocID="{C56F7C9B-0710-4BB8-A8B3-7BC5312D8C19}" presName="rootConnector" presStyleLbl="node2" presStyleIdx="0" presStyleCnt="2"/>
      <dgm:spPr/>
      <dgm:t>
        <a:bodyPr/>
        <a:lstStyle/>
        <a:p>
          <a:endParaRPr lang="en-US"/>
        </a:p>
      </dgm:t>
    </dgm:pt>
    <dgm:pt modelId="{4A9F65F4-770A-4D14-A82C-BFC3F734D42C}" type="pres">
      <dgm:prSet presAssocID="{C56F7C9B-0710-4BB8-A8B3-7BC5312D8C19}" presName="hierChild4" presStyleCnt="0"/>
      <dgm:spPr/>
    </dgm:pt>
    <dgm:pt modelId="{26BE8D49-0F01-40D5-9A65-142F30AF30BA}" type="pres">
      <dgm:prSet presAssocID="{C3AD7DDC-6AD8-4B62-B43B-BEEEA131A146}" presName="Name37" presStyleLbl="parChTrans1D3" presStyleIdx="0" presStyleCnt="1"/>
      <dgm:spPr/>
      <dgm:t>
        <a:bodyPr/>
        <a:lstStyle/>
        <a:p>
          <a:endParaRPr lang="en-US"/>
        </a:p>
      </dgm:t>
    </dgm:pt>
    <dgm:pt modelId="{671FF055-51EB-4EBC-9655-0E93C15A4A8D}" type="pres">
      <dgm:prSet presAssocID="{C26BBFD3-E466-4307-A866-74811806AE63}" presName="hierRoot2" presStyleCnt="0">
        <dgm:presLayoutVars>
          <dgm:hierBranch val="init"/>
        </dgm:presLayoutVars>
      </dgm:prSet>
      <dgm:spPr/>
    </dgm:pt>
    <dgm:pt modelId="{4BE27B38-D752-4FCD-9E34-7607416F117B}" type="pres">
      <dgm:prSet presAssocID="{C26BBFD3-E466-4307-A866-74811806AE63}" presName="rootComposite" presStyleCnt="0"/>
      <dgm:spPr/>
    </dgm:pt>
    <dgm:pt modelId="{9BEB2D06-FB21-409D-8D2A-3C0893F6A57C}" type="pres">
      <dgm:prSet presAssocID="{C26BBFD3-E466-4307-A866-74811806AE63}" presName="rootText" presStyleLbl="node3" presStyleIdx="0" presStyleCnt="1" custScaleX="619109" custScaleY="180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88174-20E2-49C9-902F-D8C4EF41D0DB}" type="pres">
      <dgm:prSet presAssocID="{C26BBFD3-E466-4307-A866-74811806AE63}" presName="rootConnector" presStyleLbl="node3" presStyleIdx="0" presStyleCnt="1"/>
      <dgm:spPr/>
      <dgm:t>
        <a:bodyPr/>
        <a:lstStyle/>
        <a:p>
          <a:endParaRPr lang="en-US"/>
        </a:p>
      </dgm:t>
    </dgm:pt>
    <dgm:pt modelId="{766F938E-3B9D-4A56-9E5B-7DC02C0818AC}" type="pres">
      <dgm:prSet presAssocID="{C26BBFD3-E466-4307-A866-74811806AE63}" presName="hierChild4" presStyleCnt="0"/>
      <dgm:spPr/>
    </dgm:pt>
    <dgm:pt modelId="{2A3171D6-A06C-493B-BDAF-66E974198E2E}" type="pres">
      <dgm:prSet presAssocID="{48798984-6253-4017-A928-C031DB4B0469}" presName="Name37" presStyleLbl="parChTrans1D4" presStyleIdx="0" presStyleCnt="9"/>
      <dgm:spPr/>
      <dgm:t>
        <a:bodyPr/>
        <a:lstStyle/>
        <a:p>
          <a:endParaRPr lang="en-US"/>
        </a:p>
      </dgm:t>
    </dgm:pt>
    <dgm:pt modelId="{DBB6AF3B-AA0F-49A8-93C9-E8D53E27E5E5}" type="pres">
      <dgm:prSet presAssocID="{6550F4A4-C524-4332-8509-D21E27D41286}" presName="hierRoot2" presStyleCnt="0">
        <dgm:presLayoutVars>
          <dgm:hierBranch val="init"/>
        </dgm:presLayoutVars>
      </dgm:prSet>
      <dgm:spPr/>
    </dgm:pt>
    <dgm:pt modelId="{91D2ACE3-E078-427C-B80D-E772E0B4C957}" type="pres">
      <dgm:prSet presAssocID="{6550F4A4-C524-4332-8509-D21E27D41286}" presName="rootComposite" presStyleCnt="0"/>
      <dgm:spPr/>
    </dgm:pt>
    <dgm:pt modelId="{C1B9BA06-E4DE-402A-9C5F-46A5EB6520FE}" type="pres">
      <dgm:prSet presAssocID="{6550F4A4-C524-4332-8509-D21E27D41286}" presName="rootText" presStyleLbl="node4" presStyleIdx="0" presStyleCnt="9" custScaleX="304148" custScaleY="173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1D6700-817A-4C63-AC1E-B327BDE5BF61}" type="pres">
      <dgm:prSet presAssocID="{6550F4A4-C524-4332-8509-D21E27D41286}" presName="rootConnector" presStyleLbl="node4" presStyleIdx="0" presStyleCnt="9"/>
      <dgm:spPr/>
      <dgm:t>
        <a:bodyPr/>
        <a:lstStyle/>
        <a:p>
          <a:endParaRPr lang="en-US"/>
        </a:p>
      </dgm:t>
    </dgm:pt>
    <dgm:pt modelId="{C0CCA821-8FB7-43FF-907E-2A009198C5B5}" type="pres">
      <dgm:prSet presAssocID="{6550F4A4-C524-4332-8509-D21E27D41286}" presName="hierChild4" presStyleCnt="0"/>
      <dgm:spPr/>
    </dgm:pt>
    <dgm:pt modelId="{DF8D8B44-B727-4838-9A5B-1EDEE8D757A4}" type="pres">
      <dgm:prSet presAssocID="{ABE468C8-B906-4E55-8A80-AE540D75C736}" presName="Name37" presStyleLbl="parChTrans1D4" presStyleIdx="1" presStyleCnt="9"/>
      <dgm:spPr/>
      <dgm:t>
        <a:bodyPr/>
        <a:lstStyle/>
        <a:p>
          <a:endParaRPr lang="en-US"/>
        </a:p>
      </dgm:t>
    </dgm:pt>
    <dgm:pt modelId="{2CC0BE46-7F00-4112-BFEE-014F7E6A0455}" type="pres">
      <dgm:prSet presAssocID="{E99F0FF1-96E1-4978-B742-5EA6EB4FA18E}" presName="hierRoot2" presStyleCnt="0">
        <dgm:presLayoutVars>
          <dgm:hierBranch val="init"/>
        </dgm:presLayoutVars>
      </dgm:prSet>
      <dgm:spPr/>
    </dgm:pt>
    <dgm:pt modelId="{BE54F2F7-1162-4098-8199-59708993590C}" type="pres">
      <dgm:prSet presAssocID="{E99F0FF1-96E1-4978-B742-5EA6EB4FA18E}" presName="rootComposite" presStyleCnt="0"/>
      <dgm:spPr/>
    </dgm:pt>
    <dgm:pt modelId="{D2AA0527-17BB-40D6-BFCB-EACF0ADA4077}" type="pres">
      <dgm:prSet presAssocID="{E99F0FF1-96E1-4978-B742-5EA6EB4FA18E}" presName="rootText" presStyleLbl="node4" presStyleIdx="1" presStyleCnt="9" custScaleX="234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000E4-9C48-456E-9D32-0E822775404C}" type="pres">
      <dgm:prSet presAssocID="{E99F0FF1-96E1-4978-B742-5EA6EB4FA18E}" presName="rootConnector" presStyleLbl="node4" presStyleIdx="1" presStyleCnt="9"/>
      <dgm:spPr/>
      <dgm:t>
        <a:bodyPr/>
        <a:lstStyle/>
        <a:p>
          <a:endParaRPr lang="en-US"/>
        </a:p>
      </dgm:t>
    </dgm:pt>
    <dgm:pt modelId="{4B5A7E32-FB49-4076-9352-3AD1FC871603}" type="pres">
      <dgm:prSet presAssocID="{E99F0FF1-96E1-4978-B742-5EA6EB4FA18E}" presName="hierChild4" presStyleCnt="0"/>
      <dgm:spPr/>
    </dgm:pt>
    <dgm:pt modelId="{6D7FA0A4-A02F-4275-A271-505BA95AF81F}" type="pres">
      <dgm:prSet presAssocID="{E99F0FF1-96E1-4978-B742-5EA6EB4FA18E}" presName="hierChild5" presStyleCnt="0"/>
      <dgm:spPr/>
    </dgm:pt>
    <dgm:pt modelId="{68B89C58-0ED7-46BA-B42B-93F1F353C42A}" type="pres">
      <dgm:prSet presAssocID="{357BE6A2-857D-4970-A2F3-59E344E661BA}" presName="Name37" presStyleLbl="parChTrans1D4" presStyleIdx="2" presStyleCnt="9"/>
      <dgm:spPr/>
      <dgm:t>
        <a:bodyPr/>
        <a:lstStyle/>
        <a:p>
          <a:endParaRPr lang="en-US"/>
        </a:p>
      </dgm:t>
    </dgm:pt>
    <dgm:pt modelId="{0E5E317A-2775-4DE1-9B6D-20CB386F9D58}" type="pres">
      <dgm:prSet presAssocID="{5009CE87-AC6E-4A25-B9A4-F7C2F96951C5}" presName="hierRoot2" presStyleCnt="0">
        <dgm:presLayoutVars>
          <dgm:hierBranch val="init"/>
        </dgm:presLayoutVars>
      </dgm:prSet>
      <dgm:spPr/>
    </dgm:pt>
    <dgm:pt modelId="{09ED1A1A-F12D-408F-96E2-EBC9A2BD5E4C}" type="pres">
      <dgm:prSet presAssocID="{5009CE87-AC6E-4A25-B9A4-F7C2F96951C5}" presName="rootComposite" presStyleCnt="0"/>
      <dgm:spPr/>
    </dgm:pt>
    <dgm:pt modelId="{419409D4-874C-4826-90C1-13ABA2787568}" type="pres">
      <dgm:prSet presAssocID="{5009CE87-AC6E-4A25-B9A4-F7C2F96951C5}" presName="rootText" presStyleLbl="node4" presStyleIdx="2" presStyleCnt="9" custScaleX="253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1E574-8A84-45CE-ADA6-ADCC6FE41A97}" type="pres">
      <dgm:prSet presAssocID="{5009CE87-AC6E-4A25-B9A4-F7C2F96951C5}" presName="rootConnector" presStyleLbl="node4" presStyleIdx="2" presStyleCnt="9"/>
      <dgm:spPr/>
      <dgm:t>
        <a:bodyPr/>
        <a:lstStyle/>
        <a:p>
          <a:endParaRPr lang="en-US"/>
        </a:p>
      </dgm:t>
    </dgm:pt>
    <dgm:pt modelId="{89460EF9-38AB-4F60-83F1-76EA12A7E8EA}" type="pres">
      <dgm:prSet presAssocID="{5009CE87-AC6E-4A25-B9A4-F7C2F96951C5}" presName="hierChild4" presStyleCnt="0"/>
      <dgm:spPr/>
    </dgm:pt>
    <dgm:pt modelId="{E4A7DF0C-C7FC-4C93-9A6A-0FB13BD031DA}" type="pres">
      <dgm:prSet presAssocID="{5009CE87-AC6E-4A25-B9A4-F7C2F96951C5}" presName="hierChild5" presStyleCnt="0"/>
      <dgm:spPr/>
    </dgm:pt>
    <dgm:pt modelId="{A57CD0A3-A27B-4A98-B9C5-329F49816FCC}" type="pres">
      <dgm:prSet presAssocID="{06DAFAFC-3C0A-4E4E-87E2-E7B42E1A0314}" presName="Name37" presStyleLbl="parChTrans1D4" presStyleIdx="3" presStyleCnt="9"/>
      <dgm:spPr/>
      <dgm:t>
        <a:bodyPr/>
        <a:lstStyle/>
        <a:p>
          <a:endParaRPr lang="en-US"/>
        </a:p>
      </dgm:t>
    </dgm:pt>
    <dgm:pt modelId="{848D7880-C166-4FB2-8B27-731AA59CBE0D}" type="pres">
      <dgm:prSet presAssocID="{C190FCDD-5834-4C79-B6DF-59593229D512}" presName="hierRoot2" presStyleCnt="0">
        <dgm:presLayoutVars>
          <dgm:hierBranch val="init"/>
        </dgm:presLayoutVars>
      </dgm:prSet>
      <dgm:spPr/>
    </dgm:pt>
    <dgm:pt modelId="{35E02A54-E5C9-49A9-AE7E-E97CAC401BEA}" type="pres">
      <dgm:prSet presAssocID="{C190FCDD-5834-4C79-B6DF-59593229D512}" presName="rootComposite" presStyleCnt="0"/>
      <dgm:spPr/>
    </dgm:pt>
    <dgm:pt modelId="{C8C5F151-5B7F-4852-8DC8-142E01CD6A6B}" type="pres">
      <dgm:prSet presAssocID="{C190FCDD-5834-4C79-B6DF-59593229D512}" presName="rootText" presStyleLbl="node4" presStyleIdx="3" presStyleCnt="9" custScaleX="385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9857B-4617-4B87-B958-02ACF1D49F39}" type="pres">
      <dgm:prSet presAssocID="{C190FCDD-5834-4C79-B6DF-59593229D512}" presName="rootConnector" presStyleLbl="node4" presStyleIdx="3" presStyleCnt="9"/>
      <dgm:spPr/>
      <dgm:t>
        <a:bodyPr/>
        <a:lstStyle/>
        <a:p>
          <a:endParaRPr lang="en-US"/>
        </a:p>
      </dgm:t>
    </dgm:pt>
    <dgm:pt modelId="{A841EB10-CAFC-441F-BB00-2756FD636BE1}" type="pres">
      <dgm:prSet presAssocID="{C190FCDD-5834-4C79-B6DF-59593229D512}" presName="hierChild4" presStyleCnt="0"/>
      <dgm:spPr/>
    </dgm:pt>
    <dgm:pt modelId="{E0688B2C-6B20-405F-B537-749B01857E63}" type="pres">
      <dgm:prSet presAssocID="{C190FCDD-5834-4C79-B6DF-59593229D512}" presName="hierChild5" presStyleCnt="0"/>
      <dgm:spPr/>
    </dgm:pt>
    <dgm:pt modelId="{6DF1A400-257C-476E-9CF7-B474830E3B86}" type="pres">
      <dgm:prSet presAssocID="{96013632-07F1-432D-A2E4-766AC3761FCB}" presName="Name37" presStyleLbl="parChTrans1D4" presStyleIdx="4" presStyleCnt="9"/>
      <dgm:spPr/>
      <dgm:t>
        <a:bodyPr/>
        <a:lstStyle/>
        <a:p>
          <a:endParaRPr lang="en-US"/>
        </a:p>
      </dgm:t>
    </dgm:pt>
    <dgm:pt modelId="{02E8E222-65EA-4468-851D-CC882C1ABB6E}" type="pres">
      <dgm:prSet presAssocID="{43E5B237-0D64-4336-992D-F20889BC5EC3}" presName="hierRoot2" presStyleCnt="0">
        <dgm:presLayoutVars>
          <dgm:hierBranch val="init"/>
        </dgm:presLayoutVars>
      </dgm:prSet>
      <dgm:spPr/>
    </dgm:pt>
    <dgm:pt modelId="{5773A30F-0387-4278-B8D0-129728D0B68D}" type="pres">
      <dgm:prSet presAssocID="{43E5B237-0D64-4336-992D-F20889BC5EC3}" presName="rootComposite" presStyleCnt="0"/>
      <dgm:spPr/>
    </dgm:pt>
    <dgm:pt modelId="{68B23EB4-E3BE-4B5A-A8AF-266161E0FF15}" type="pres">
      <dgm:prSet presAssocID="{43E5B237-0D64-4336-992D-F20889BC5EC3}" presName="rootText" presStyleLbl="node4" presStyleIdx="4" presStyleCnt="9" custScaleX="1727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A8DCE8-6D13-4AA1-A6C3-7D775EB6DA8B}" type="pres">
      <dgm:prSet presAssocID="{43E5B237-0D64-4336-992D-F20889BC5EC3}" presName="rootConnector" presStyleLbl="node4" presStyleIdx="4" presStyleCnt="9"/>
      <dgm:spPr/>
      <dgm:t>
        <a:bodyPr/>
        <a:lstStyle/>
        <a:p>
          <a:endParaRPr lang="en-US"/>
        </a:p>
      </dgm:t>
    </dgm:pt>
    <dgm:pt modelId="{A958BBEC-2D48-430C-9DB5-DE3FFC1D6729}" type="pres">
      <dgm:prSet presAssocID="{43E5B237-0D64-4336-992D-F20889BC5EC3}" presName="hierChild4" presStyleCnt="0"/>
      <dgm:spPr/>
    </dgm:pt>
    <dgm:pt modelId="{E9BF4B88-92AB-4029-BF8D-8923444788EB}" type="pres">
      <dgm:prSet presAssocID="{43E5B237-0D64-4336-992D-F20889BC5EC3}" presName="hierChild5" presStyleCnt="0"/>
      <dgm:spPr/>
    </dgm:pt>
    <dgm:pt modelId="{340577A0-A3CA-4B8E-A843-7A653CEB1913}" type="pres">
      <dgm:prSet presAssocID="{D4D5CBE5-1023-4A5E-A887-5ED1C993E042}" presName="Name37" presStyleLbl="parChTrans1D4" presStyleIdx="5" presStyleCnt="9"/>
      <dgm:spPr/>
      <dgm:t>
        <a:bodyPr/>
        <a:lstStyle/>
        <a:p>
          <a:endParaRPr lang="en-US"/>
        </a:p>
      </dgm:t>
    </dgm:pt>
    <dgm:pt modelId="{AA5E8B65-FD0A-4246-9287-F131078B1259}" type="pres">
      <dgm:prSet presAssocID="{75A906D8-2E34-407F-B567-2A56895B2FF5}" presName="hierRoot2" presStyleCnt="0">
        <dgm:presLayoutVars>
          <dgm:hierBranch val="init"/>
        </dgm:presLayoutVars>
      </dgm:prSet>
      <dgm:spPr/>
    </dgm:pt>
    <dgm:pt modelId="{3460389A-C6F3-44E2-B216-F3075E4E1A77}" type="pres">
      <dgm:prSet presAssocID="{75A906D8-2E34-407F-B567-2A56895B2FF5}" presName="rootComposite" presStyleCnt="0"/>
      <dgm:spPr/>
    </dgm:pt>
    <dgm:pt modelId="{E0880F69-5B86-4C17-95B0-B5B9276F02CD}" type="pres">
      <dgm:prSet presAssocID="{75A906D8-2E34-407F-B567-2A56895B2FF5}" presName="rootText" presStyleLbl="node4" presStyleIdx="5" presStyleCnt="9" custScaleX="210458" custScaleY="1340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DC318-731D-4E97-AE3B-E89021E61F90}" type="pres">
      <dgm:prSet presAssocID="{75A906D8-2E34-407F-B567-2A56895B2FF5}" presName="rootConnector" presStyleLbl="node4" presStyleIdx="5" presStyleCnt="9"/>
      <dgm:spPr/>
      <dgm:t>
        <a:bodyPr/>
        <a:lstStyle/>
        <a:p>
          <a:endParaRPr lang="en-US"/>
        </a:p>
      </dgm:t>
    </dgm:pt>
    <dgm:pt modelId="{7A835F3B-A14C-4B65-B27D-D5001F8C874A}" type="pres">
      <dgm:prSet presAssocID="{75A906D8-2E34-407F-B567-2A56895B2FF5}" presName="hierChild4" presStyleCnt="0"/>
      <dgm:spPr/>
    </dgm:pt>
    <dgm:pt modelId="{C36743C9-898D-4BE9-AB59-9776B72BFAE7}" type="pres">
      <dgm:prSet presAssocID="{75A906D8-2E34-407F-B567-2A56895B2FF5}" presName="hierChild5" presStyleCnt="0"/>
      <dgm:spPr/>
    </dgm:pt>
    <dgm:pt modelId="{B55FE63D-F627-4D09-84C1-242D58AEC509}" type="pres">
      <dgm:prSet presAssocID="{84E90BFC-341C-4D1E-B9EB-2BF813D6B8AF}" presName="Name37" presStyleLbl="parChTrans1D4" presStyleIdx="6" presStyleCnt="9"/>
      <dgm:spPr/>
      <dgm:t>
        <a:bodyPr/>
        <a:lstStyle/>
        <a:p>
          <a:endParaRPr lang="en-US"/>
        </a:p>
      </dgm:t>
    </dgm:pt>
    <dgm:pt modelId="{DC8574D0-DC91-4E4C-B0AA-31871F16D748}" type="pres">
      <dgm:prSet presAssocID="{0B955249-1053-4706-97D6-27A1AEF9688C}" presName="hierRoot2" presStyleCnt="0">
        <dgm:presLayoutVars>
          <dgm:hierBranch val="init"/>
        </dgm:presLayoutVars>
      </dgm:prSet>
      <dgm:spPr/>
    </dgm:pt>
    <dgm:pt modelId="{48AD8B1C-123B-4A62-B9C1-88C3F12E8396}" type="pres">
      <dgm:prSet presAssocID="{0B955249-1053-4706-97D6-27A1AEF9688C}" presName="rootComposite" presStyleCnt="0"/>
      <dgm:spPr/>
    </dgm:pt>
    <dgm:pt modelId="{0D1EBB3D-5AC6-4E1A-8CE2-59C65FC5467D}" type="pres">
      <dgm:prSet presAssocID="{0B955249-1053-4706-97D6-27A1AEF9688C}" presName="rootText" presStyleLbl="node4" presStyleIdx="6" presStyleCnt="9" custScaleX="410532" custScaleY="122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1CD5C3-F3DF-44CA-B9E7-1F5E3231A110}" type="pres">
      <dgm:prSet presAssocID="{0B955249-1053-4706-97D6-27A1AEF9688C}" presName="rootConnector" presStyleLbl="node4" presStyleIdx="6" presStyleCnt="9"/>
      <dgm:spPr/>
      <dgm:t>
        <a:bodyPr/>
        <a:lstStyle/>
        <a:p>
          <a:endParaRPr lang="en-US"/>
        </a:p>
      </dgm:t>
    </dgm:pt>
    <dgm:pt modelId="{386B1923-2396-4877-B66C-37061FDE6820}" type="pres">
      <dgm:prSet presAssocID="{0B955249-1053-4706-97D6-27A1AEF9688C}" presName="hierChild4" presStyleCnt="0"/>
      <dgm:spPr/>
    </dgm:pt>
    <dgm:pt modelId="{01C4199E-2A0E-4415-9D3B-954BB1BC1728}" type="pres">
      <dgm:prSet presAssocID="{0B955249-1053-4706-97D6-27A1AEF9688C}" presName="hierChild5" presStyleCnt="0"/>
      <dgm:spPr/>
    </dgm:pt>
    <dgm:pt modelId="{1A9B6D0F-B1BF-4A64-832B-23009BE1F8DB}" type="pres">
      <dgm:prSet presAssocID="{ABD60ECD-8AC7-46A1-B43C-D12C9F534DA6}" presName="Name37" presStyleLbl="parChTrans1D4" presStyleIdx="7" presStyleCnt="9"/>
      <dgm:spPr/>
      <dgm:t>
        <a:bodyPr/>
        <a:lstStyle/>
        <a:p>
          <a:endParaRPr lang="en-US"/>
        </a:p>
      </dgm:t>
    </dgm:pt>
    <dgm:pt modelId="{74BC3D0D-3B6B-4D0B-8AB0-FFD2D92DDED9}" type="pres">
      <dgm:prSet presAssocID="{3A8D959B-D8E5-481E-B659-92C6FB8F453A}" presName="hierRoot2" presStyleCnt="0">
        <dgm:presLayoutVars>
          <dgm:hierBranch val="init"/>
        </dgm:presLayoutVars>
      </dgm:prSet>
      <dgm:spPr/>
    </dgm:pt>
    <dgm:pt modelId="{E68CAE1B-ECD9-4A94-B043-EFDBCED225E2}" type="pres">
      <dgm:prSet presAssocID="{3A8D959B-D8E5-481E-B659-92C6FB8F453A}" presName="rootComposite" presStyleCnt="0"/>
      <dgm:spPr/>
    </dgm:pt>
    <dgm:pt modelId="{A6ED5E3D-A669-4668-9BC5-2B1E5886A32A}" type="pres">
      <dgm:prSet presAssocID="{3A8D959B-D8E5-481E-B659-92C6FB8F453A}" presName="rootText" presStyleLbl="node4" presStyleIdx="7" presStyleCnt="9" custScaleX="419239" custScaleY="112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5926FF-F693-4246-B6A4-2F894B9A98D0}" type="pres">
      <dgm:prSet presAssocID="{3A8D959B-D8E5-481E-B659-92C6FB8F453A}" presName="rootConnector" presStyleLbl="node4" presStyleIdx="7" presStyleCnt="9"/>
      <dgm:spPr/>
      <dgm:t>
        <a:bodyPr/>
        <a:lstStyle/>
        <a:p>
          <a:endParaRPr lang="en-US"/>
        </a:p>
      </dgm:t>
    </dgm:pt>
    <dgm:pt modelId="{0871E48E-3F13-40CF-94A1-3478D0DFF8C8}" type="pres">
      <dgm:prSet presAssocID="{3A8D959B-D8E5-481E-B659-92C6FB8F453A}" presName="hierChild4" presStyleCnt="0"/>
      <dgm:spPr/>
    </dgm:pt>
    <dgm:pt modelId="{FAAE6497-F11A-4B0E-BE05-EF64FF1EDDEE}" type="pres">
      <dgm:prSet presAssocID="{3A8D959B-D8E5-481E-B659-92C6FB8F453A}" presName="hierChild5" presStyleCnt="0"/>
      <dgm:spPr/>
    </dgm:pt>
    <dgm:pt modelId="{ECB1DDEC-2505-495C-8338-AD7B91AEAD34}" type="pres">
      <dgm:prSet presAssocID="{6550F4A4-C524-4332-8509-D21E27D41286}" presName="hierChild5" presStyleCnt="0"/>
      <dgm:spPr/>
    </dgm:pt>
    <dgm:pt modelId="{94E96EB9-9FC3-45E8-AA1E-57F5CAE9A0E1}" type="pres">
      <dgm:prSet presAssocID="{8647E35A-5D5C-478B-80F4-BB1C6FF405AF}" presName="Name37" presStyleLbl="parChTrans1D4" presStyleIdx="8" presStyleCnt="9"/>
      <dgm:spPr/>
      <dgm:t>
        <a:bodyPr/>
        <a:lstStyle/>
        <a:p>
          <a:endParaRPr lang="en-US"/>
        </a:p>
      </dgm:t>
    </dgm:pt>
    <dgm:pt modelId="{6283444B-3CAB-4868-AE63-51C232D0AF63}" type="pres">
      <dgm:prSet presAssocID="{D85FBBCD-4D51-4B0E-89C3-A9F0317E5C0F}" presName="hierRoot2" presStyleCnt="0">
        <dgm:presLayoutVars>
          <dgm:hierBranch val="init"/>
        </dgm:presLayoutVars>
      </dgm:prSet>
      <dgm:spPr/>
    </dgm:pt>
    <dgm:pt modelId="{7BE16D5A-6A09-4DFA-B531-CC33AB58491E}" type="pres">
      <dgm:prSet presAssocID="{D85FBBCD-4D51-4B0E-89C3-A9F0317E5C0F}" presName="rootComposite" presStyleCnt="0"/>
      <dgm:spPr/>
    </dgm:pt>
    <dgm:pt modelId="{CFCC6F11-A897-4EEC-8257-8AFB7D5A1E8B}" type="pres">
      <dgm:prSet presAssocID="{D85FBBCD-4D51-4B0E-89C3-A9F0317E5C0F}" presName="rootText" presStyleLbl="node4" presStyleIdx="8" presStyleCnt="9" custScaleX="857745" custScaleY="1116183" custLinFactNeighborX="68476" custLinFactNeighborY="-2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24E86-118A-420D-B009-4CEC10EDF451}" type="pres">
      <dgm:prSet presAssocID="{D85FBBCD-4D51-4B0E-89C3-A9F0317E5C0F}" presName="rootConnector" presStyleLbl="node4" presStyleIdx="8" presStyleCnt="9"/>
      <dgm:spPr/>
      <dgm:t>
        <a:bodyPr/>
        <a:lstStyle/>
        <a:p>
          <a:endParaRPr lang="en-US"/>
        </a:p>
      </dgm:t>
    </dgm:pt>
    <dgm:pt modelId="{9DA45B84-20B8-41AB-A5D8-8E7D776985B6}" type="pres">
      <dgm:prSet presAssocID="{D85FBBCD-4D51-4B0E-89C3-A9F0317E5C0F}" presName="hierChild4" presStyleCnt="0"/>
      <dgm:spPr/>
    </dgm:pt>
    <dgm:pt modelId="{B0C1EB0A-FEE1-4C7F-96C1-AEE1F6650171}" type="pres">
      <dgm:prSet presAssocID="{D85FBBCD-4D51-4B0E-89C3-A9F0317E5C0F}" presName="hierChild5" presStyleCnt="0"/>
      <dgm:spPr/>
    </dgm:pt>
    <dgm:pt modelId="{75998CAD-CA07-449A-9446-43BF2285CDE3}" type="pres">
      <dgm:prSet presAssocID="{C26BBFD3-E466-4307-A866-74811806AE63}" presName="hierChild5" presStyleCnt="0"/>
      <dgm:spPr/>
    </dgm:pt>
    <dgm:pt modelId="{D43437E4-3BEE-431D-9957-65A30CF1CCC5}" type="pres">
      <dgm:prSet presAssocID="{C56F7C9B-0710-4BB8-A8B3-7BC5312D8C19}" presName="hierChild5" presStyleCnt="0"/>
      <dgm:spPr/>
    </dgm:pt>
    <dgm:pt modelId="{7BEEE7CD-3E51-4D3A-8697-55B457E78407}" type="pres">
      <dgm:prSet presAssocID="{E74C7320-B523-4513-ABDD-3594198A8D6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BD9061E-72E5-4B4C-9006-E4FD7B1713E7}" type="pres">
      <dgm:prSet presAssocID="{EE945113-D5E1-42DE-913E-0D9C91053D42}" presName="hierRoot2" presStyleCnt="0">
        <dgm:presLayoutVars>
          <dgm:hierBranch val="init"/>
        </dgm:presLayoutVars>
      </dgm:prSet>
      <dgm:spPr/>
    </dgm:pt>
    <dgm:pt modelId="{19E01437-7B4E-4747-8D81-AAE926AED925}" type="pres">
      <dgm:prSet presAssocID="{EE945113-D5E1-42DE-913E-0D9C91053D42}" presName="rootComposite" presStyleCnt="0"/>
      <dgm:spPr/>
    </dgm:pt>
    <dgm:pt modelId="{E06A72EE-5071-45AA-8993-5748FDEAB9D4}" type="pres">
      <dgm:prSet presAssocID="{EE945113-D5E1-42DE-913E-0D9C91053D42}" presName="rootText" presStyleLbl="node2" presStyleIdx="1" presStyleCnt="2" custScaleX="426805" custScaleY="266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BE70F-F74B-4069-AB00-DBEC354B4A6B}" type="pres">
      <dgm:prSet presAssocID="{EE945113-D5E1-42DE-913E-0D9C91053D42}" presName="rootConnector" presStyleLbl="node2" presStyleIdx="1" presStyleCnt="2"/>
      <dgm:spPr/>
      <dgm:t>
        <a:bodyPr/>
        <a:lstStyle/>
        <a:p>
          <a:endParaRPr lang="en-US"/>
        </a:p>
      </dgm:t>
    </dgm:pt>
    <dgm:pt modelId="{3A3BE2BF-BB66-44B9-AA86-9A227D59B565}" type="pres">
      <dgm:prSet presAssocID="{EE945113-D5E1-42DE-913E-0D9C91053D42}" presName="hierChild4" presStyleCnt="0"/>
      <dgm:spPr/>
    </dgm:pt>
    <dgm:pt modelId="{4EF32A61-A293-42AE-8C10-9E946B300052}" type="pres">
      <dgm:prSet presAssocID="{EE945113-D5E1-42DE-913E-0D9C91053D42}" presName="hierChild5" presStyleCnt="0"/>
      <dgm:spPr/>
    </dgm:pt>
    <dgm:pt modelId="{2C3BD680-3DFA-4A0D-B899-3F9799960BF5}" type="pres">
      <dgm:prSet presAssocID="{402B0741-168C-45A8-B256-61219349B2B4}" presName="hierChild3" presStyleCnt="0"/>
      <dgm:spPr/>
    </dgm:pt>
    <dgm:pt modelId="{7D7185F0-9080-435F-9CF1-4D1BF1248DAC}" type="pres">
      <dgm:prSet presAssocID="{905BCE88-B79E-4FED-B6E5-E1777E706BE1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CBA91FB7-046C-4D58-8EB8-84CEFCEFF2DF}" type="pres">
      <dgm:prSet presAssocID="{14E9CFDA-63BF-4C43-B04C-7B04439FBD9C}" presName="hierRoot3" presStyleCnt="0">
        <dgm:presLayoutVars>
          <dgm:hierBranch val="init"/>
        </dgm:presLayoutVars>
      </dgm:prSet>
      <dgm:spPr/>
    </dgm:pt>
    <dgm:pt modelId="{C52266BB-B9A5-43B0-9707-08EB6358F676}" type="pres">
      <dgm:prSet presAssocID="{14E9CFDA-63BF-4C43-B04C-7B04439FBD9C}" presName="rootComposite3" presStyleCnt="0"/>
      <dgm:spPr/>
    </dgm:pt>
    <dgm:pt modelId="{365D3D31-DFF0-417D-B159-847FAE56BCB8}" type="pres">
      <dgm:prSet presAssocID="{14E9CFDA-63BF-4C43-B04C-7B04439FBD9C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5C778-96C9-45A1-AFAE-08054332E305}" type="pres">
      <dgm:prSet presAssocID="{14E9CFDA-63BF-4C43-B04C-7B04439FBD9C}" presName="rootConnector3" presStyleLbl="asst1" presStyleIdx="0" presStyleCnt="2"/>
      <dgm:spPr/>
      <dgm:t>
        <a:bodyPr/>
        <a:lstStyle/>
        <a:p>
          <a:endParaRPr lang="en-US"/>
        </a:p>
      </dgm:t>
    </dgm:pt>
    <dgm:pt modelId="{BCCFC902-3B7B-453E-AF21-9DBFB1CD9F52}" type="pres">
      <dgm:prSet presAssocID="{14E9CFDA-63BF-4C43-B04C-7B04439FBD9C}" presName="hierChild6" presStyleCnt="0"/>
      <dgm:spPr/>
    </dgm:pt>
    <dgm:pt modelId="{15E7FCCE-7B40-4411-8415-71D049228DD6}" type="pres">
      <dgm:prSet presAssocID="{14E9CFDA-63BF-4C43-B04C-7B04439FBD9C}" presName="hierChild7" presStyleCnt="0"/>
      <dgm:spPr/>
    </dgm:pt>
    <dgm:pt modelId="{CF8BCA63-44C1-4771-9AA8-74BE9393F558}" type="pres">
      <dgm:prSet presAssocID="{60F70CB6-40AD-4405-833B-E45C62E1A30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0A4D4A2-8745-47BA-B18A-C6111616A5FE}" type="pres">
      <dgm:prSet presAssocID="{EA5EE547-742C-41AC-82F3-EE03C78B1649}" presName="hierRoot3" presStyleCnt="0">
        <dgm:presLayoutVars>
          <dgm:hierBranch val="init"/>
        </dgm:presLayoutVars>
      </dgm:prSet>
      <dgm:spPr/>
    </dgm:pt>
    <dgm:pt modelId="{2348BCAB-7BAD-48A1-9A96-7BE3E3A1F41B}" type="pres">
      <dgm:prSet presAssocID="{EA5EE547-742C-41AC-82F3-EE03C78B1649}" presName="rootComposite3" presStyleCnt="0"/>
      <dgm:spPr/>
    </dgm:pt>
    <dgm:pt modelId="{275F1A3A-FE11-4910-9DF2-D5EDCBF24234}" type="pres">
      <dgm:prSet presAssocID="{EA5EE547-742C-41AC-82F3-EE03C78B1649}" presName="rootText3" presStyleLbl="asst1" presStyleIdx="1" presStyleCnt="2" custScaleX="239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EE166-E727-4C45-8719-DF5D9805CC28}" type="pres">
      <dgm:prSet presAssocID="{EA5EE547-742C-41AC-82F3-EE03C78B1649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AAC8B55-AED6-4436-8D91-4DFF9A0AEC54}" type="pres">
      <dgm:prSet presAssocID="{EA5EE547-742C-41AC-82F3-EE03C78B1649}" presName="hierChild6" presStyleCnt="0"/>
      <dgm:spPr/>
    </dgm:pt>
    <dgm:pt modelId="{BBB83686-5F35-4DC1-BF64-6006753D3E2D}" type="pres">
      <dgm:prSet presAssocID="{EA5EE547-742C-41AC-82F3-EE03C78B1649}" presName="hierChild7" presStyleCnt="0"/>
      <dgm:spPr/>
    </dgm:pt>
  </dgm:ptLst>
  <dgm:cxnLst>
    <dgm:cxn modelId="{A046B260-1A26-40A8-8347-B9584A28F3E7}" type="presOf" srcId="{905BCE88-B79E-4FED-B6E5-E1777E706BE1}" destId="{7D7185F0-9080-435F-9CF1-4D1BF1248DAC}" srcOrd="0" destOrd="0" presId="urn:microsoft.com/office/officeart/2005/8/layout/orgChart1"/>
    <dgm:cxn modelId="{1DB2F0BA-314B-4FDC-91FE-C72B7CC7DC36}" type="presOf" srcId="{48798984-6253-4017-A928-C031DB4B0469}" destId="{2A3171D6-A06C-493B-BDAF-66E974198E2E}" srcOrd="0" destOrd="0" presId="urn:microsoft.com/office/officeart/2005/8/layout/orgChart1"/>
    <dgm:cxn modelId="{5CFD69D9-B412-4985-848B-2C0C0E4E5CC1}" type="presOf" srcId="{96013632-07F1-432D-A2E4-766AC3761FCB}" destId="{6DF1A400-257C-476E-9CF7-B474830E3B86}" srcOrd="0" destOrd="0" presId="urn:microsoft.com/office/officeart/2005/8/layout/orgChart1"/>
    <dgm:cxn modelId="{910CF277-AFC3-43CB-AF06-854A2B4395B0}" type="presOf" srcId="{C3AD7DDC-6AD8-4B62-B43B-BEEEA131A146}" destId="{26BE8D49-0F01-40D5-9A65-142F30AF30BA}" srcOrd="0" destOrd="0" presId="urn:microsoft.com/office/officeart/2005/8/layout/orgChart1"/>
    <dgm:cxn modelId="{0321ACE8-6A41-455B-A4BF-78050E9A9A12}" type="presOf" srcId="{E99F0FF1-96E1-4978-B742-5EA6EB4FA18E}" destId="{6CA000E4-9C48-456E-9D32-0E822775404C}" srcOrd="1" destOrd="0" presId="urn:microsoft.com/office/officeart/2005/8/layout/orgChart1"/>
    <dgm:cxn modelId="{811271B6-649F-4DCD-8DBE-200FF61FBC14}" type="presOf" srcId="{EE945113-D5E1-42DE-913E-0D9C91053D42}" destId="{64ABE70F-F74B-4069-AB00-DBEC354B4A6B}" srcOrd="1" destOrd="0" presId="urn:microsoft.com/office/officeart/2005/8/layout/orgChart1"/>
    <dgm:cxn modelId="{26D72BE9-698D-4D62-9B2E-0D769E5A98D8}" srcId="{6550F4A4-C524-4332-8509-D21E27D41286}" destId="{43E5B237-0D64-4336-992D-F20889BC5EC3}" srcOrd="3" destOrd="0" parTransId="{96013632-07F1-432D-A2E4-766AC3761FCB}" sibTransId="{DF72A22C-BC5A-4605-8977-C23F93CE0E88}"/>
    <dgm:cxn modelId="{25665082-CBF5-4BF8-B667-ABAFC69EE98C}" type="presOf" srcId="{F7D6118E-67DE-479E-8A17-F6261972DA60}" destId="{1A8E8142-8087-411E-B1FC-483A9B9DD783}" srcOrd="0" destOrd="0" presId="urn:microsoft.com/office/officeart/2005/8/layout/orgChart1"/>
    <dgm:cxn modelId="{DD19B050-6B9A-4DD3-BEA0-02C89275C221}" type="presOf" srcId="{0B955249-1053-4706-97D6-27A1AEF9688C}" destId="{EC1CD5C3-F3DF-44CA-B9E7-1F5E3231A110}" srcOrd="1" destOrd="0" presId="urn:microsoft.com/office/officeart/2005/8/layout/orgChart1"/>
    <dgm:cxn modelId="{9DE08E52-5F97-4C78-A17C-B8EF2EA83E46}" srcId="{6550F4A4-C524-4332-8509-D21E27D41286}" destId="{E99F0FF1-96E1-4978-B742-5EA6EB4FA18E}" srcOrd="0" destOrd="0" parTransId="{ABE468C8-B906-4E55-8A80-AE540D75C736}" sibTransId="{920BD9BE-40DE-4412-90EF-E332A9CAEA4B}"/>
    <dgm:cxn modelId="{9F8E05B1-3EE0-45AA-95A9-CB61C98CFC68}" type="presOf" srcId="{84E90BFC-341C-4D1E-B9EB-2BF813D6B8AF}" destId="{B55FE63D-F627-4D09-84C1-242D58AEC509}" srcOrd="0" destOrd="0" presId="urn:microsoft.com/office/officeart/2005/8/layout/orgChart1"/>
    <dgm:cxn modelId="{E43E0099-5A60-4840-9BDD-33FB95078B06}" type="presOf" srcId="{D85FBBCD-4D51-4B0E-89C3-A9F0317E5C0F}" destId="{CFCC6F11-A897-4EEC-8257-8AFB7D5A1E8B}" srcOrd="0" destOrd="0" presId="urn:microsoft.com/office/officeart/2005/8/layout/orgChart1"/>
    <dgm:cxn modelId="{930461CF-F898-4A83-96D0-21A427A6ECA8}" type="presOf" srcId="{C190FCDD-5834-4C79-B6DF-59593229D512}" destId="{D229857B-4617-4B87-B958-02ACF1D49F39}" srcOrd="1" destOrd="0" presId="urn:microsoft.com/office/officeart/2005/8/layout/orgChart1"/>
    <dgm:cxn modelId="{EE0BA4D7-3111-47ED-98D5-48B6BEC22252}" type="presOf" srcId="{75A906D8-2E34-407F-B567-2A56895B2FF5}" destId="{2A3DC318-731D-4E97-AE3B-E89021E61F90}" srcOrd="1" destOrd="0" presId="urn:microsoft.com/office/officeart/2005/8/layout/orgChart1"/>
    <dgm:cxn modelId="{DA52102B-67EE-472F-86A9-4A98D9A7FF96}" type="presOf" srcId="{EE945113-D5E1-42DE-913E-0D9C91053D42}" destId="{E06A72EE-5071-45AA-8993-5748FDEAB9D4}" srcOrd="0" destOrd="0" presId="urn:microsoft.com/office/officeart/2005/8/layout/orgChart1"/>
    <dgm:cxn modelId="{A04738C2-48F7-49F4-8774-4B465626B660}" type="presOf" srcId="{402B0741-168C-45A8-B256-61219349B2B4}" destId="{AEB04302-D259-47B7-8AA6-ED6839C04AA1}" srcOrd="1" destOrd="0" presId="urn:microsoft.com/office/officeart/2005/8/layout/orgChart1"/>
    <dgm:cxn modelId="{B0191007-F6C5-4CAD-94F4-6043B59CA9BF}" type="presOf" srcId="{60F70CB6-40AD-4405-833B-E45C62E1A302}" destId="{CF8BCA63-44C1-4771-9AA8-74BE9393F558}" srcOrd="0" destOrd="0" presId="urn:microsoft.com/office/officeart/2005/8/layout/orgChart1"/>
    <dgm:cxn modelId="{A7A77C01-D0C0-44DE-8586-3F3015838D29}" type="presOf" srcId="{C56F7C9B-0710-4BB8-A8B3-7BC5312D8C19}" destId="{A3BB0CFC-991A-4A54-9B65-78D38EA9494D}" srcOrd="1" destOrd="0" presId="urn:microsoft.com/office/officeart/2005/8/layout/orgChart1"/>
    <dgm:cxn modelId="{B2F1741F-0AEE-4157-AFC8-6FB0FD510EEC}" srcId="{C26BBFD3-E466-4307-A866-74811806AE63}" destId="{6550F4A4-C524-4332-8509-D21E27D41286}" srcOrd="0" destOrd="0" parTransId="{48798984-6253-4017-A928-C031DB4B0469}" sibTransId="{AE41B277-C2C4-4773-AC2F-3891E9512E6F}"/>
    <dgm:cxn modelId="{890E179F-7390-40D2-B682-3EED37773A88}" type="presOf" srcId="{EA5EE547-742C-41AC-82F3-EE03C78B1649}" destId="{275F1A3A-FE11-4910-9DF2-D5EDCBF24234}" srcOrd="0" destOrd="0" presId="urn:microsoft.com/office/officeart/2005/8/layout/orgChart1"/>
    <dgm:cxn modelId="{97A3655C-8F02-4300-A690-F5F39AF82560}" srcId="{402B0741-168C-45A8-B256-61219349B2B4}" destId="{EE945113-D5E1-42DE-913E-0D9C91053D42}" srcOrd="3" destOrd="0" parTransId="{E74C7320-B523-4513-ABDD-3594198A8D66}" sibTransId="{C27D86D1-447B-4E0E-84EC-948A0790B267}"/>
    <dgm:cxn modelId="{D16CEC2C-55CB-4957-B72B-D69E9E107AF2}" type="presOf" srcId="{22C0BAF2-DB7F-48CF-8477-A328C9A8028F}" destId="{C03594C8-FA68-49DC-A48D-631321B7A425}" srcOrd="0" destOrd="0" presId="urn:microsoft.com/office/officeart/2005/8/layout/orgChart1"/>
    <dgm:cxn modelId="{A74C4206-7ED9-4B2E-B459-DC40CA451CEC}" type="presOf" srcId="{C26BBFD3-E466-4307-A866-74811806AE63}" destId="{9BEB2D06-FB21-409D-8D2A-3C0893F6A57C}" srcOrd="0" destOrd="0" presId="urn:microsoft.com/office/officeart/2005/8/layout/orgChart1"/>
    <dgm:cxn modelId="{30BB844F-51C2-435D-A708-D5EF46FA3CC0}" type="presOf" srcId="{ABE468C8-B906-4E55-8A80-AE540D75C736}" destId="{DF8D8B44-B727-4838-9A5B-1EDEE8D757A4}" srcOrd="0" destOrd="0" presId="urn:microsoft.com/office/officeart/2005/8/layout/orgChart1"/>
    <dgm:cxn modelId="{8E2DBDF2-B63C-4811-8CA7-1FAF052C0022}" srcId="{402B0741-168C-45A8-B256-61219349B2B4}" destId="{EA5EE547-742C-41AC-82F3-EE03C78B1649}" srcOrd="2" destOrd="0" parTransId="{60F70CB6-40AD-4405-833B-E45C62E1A302}" sibTransId="{8758C68B-4EC0-4A9B-8889-9DF961E1CA06}"/>
    <dgm:cxn modelId="{D5FA5E33-040A-4132-8903-0A3A0F839F06}" srcId="{402B0741-168C-45A8-B256-61219349B2B4}" destId="{C56F7C9B-0710-4BB8-A8B3-7BC5312D8C19}" srcOrd="1" destOrd="0" parTransId="{F7D6118E-67DE-479E-8A17-F6261972DA60}" sibTransId="{0C5DCFD5-EE69-43A4-AE4F-4B99F4CD3EDD}"/>
    <dgm:cxn modelId="{E13B4937-336B-4E90-86C2-960D925C4D96}" type="presOf" srcId="{C56F7C9B-0710-4BB8-A8B3-7BC5312D8C19}" destId="{05712F31-FD51-47E9-95AC-44D318E4DCD5}" srcOrd="0" destOrd="0" presId="urn:microsoft.com/office/officeart/2005/8/layout/orgChart1"/>
    <dgm:cxn modelId="{9DC15FDD-B336-48E9-BFDD-7586A8B47A8C}" type="presOf" srcId="{8647E35A-5D5C-478B-80F4-BB1C6FF405AF}" destId="{94E96EB9-9FC3-45E8-AA1E-57F5CAE9A0E1}" srcOrd="0" destOrd="0" presId="urn:microsoft.com/office/officeart/2005/8/layout/orgChart1"/>
    <dgm:cxn modelId="{6055CAC4-AF53-49B4-9CA1-65A4DB2A9747}" type="presOf" srcId="{3A8D959B-D8E5-481E-B659-92C6FB8F453A}" destId="{255926FF-F693-4246-B6A4-2F894B9A98D0}" srcOrd="1" destOrd="0" presId="urn:microsoft.com/office/officeart/2005/8/layout/orgChart1"/>
    <dgm:cxn modelId="{16B0CD50-2E8C-4ED9-92BE-7BA068E166F0}" srcId="{C56F7C9B-0710-4BB8-A8B3-7BC5312D8C19}" destId="{C26BBFD3-E466-4307-A866-74811806AE63}" srcOrd="0" destOrd="0" parTransId="{C3AD7DDC-6AD8-4B62-B43B-BEEEA131A146}" sibTransId="{9F0C725E-A2C5-4FB9-8BDB-4520DF625EAD}"/>
    <dgm:cxn modelId="{E5D80B27-4BCF-43C6-9BC9-8E5DBF3FF5CB}" type="presOf" srcId="{402B0741-168C-45A8-B256-61219349B2B4}" destId="{A72EB2D0-F95F-4ADD-9254-69CB60804100}" srcOrd="0" destOrd="0" presId="urn:microsoft.com/office/officeart/2005/8/layout/orgChart1"/>
    <dgm:cxn modelId="{85C93BE3-C1DF-441E-B27E-B62ED5F5E61E}" type="presOf" srcId="{3A8D959B-D8E5-481E-B659-92C6FB8F453A}" destId="{A6ED5E3D-A669-4668-9BC5-2B1E5886A32A}" srcOrd="0" destOrd="0" presId="urn:microsoft.com/office/officeart/2005/8/layout/orgChart1"/>
    <dgm:cxn modelId="{ED43DA0B-840E-48EB-9243-BAF2D8B40CDE}" type="presOf" srcId="{D4D5CBE5-1023-4A5E-A887-5ED1C993E042}" destId="{340577A0-A3CA-4B8E-A843-7A653CEB1913}" srcOrd="0" destOrd="0" presId="urn:microsoft.com/office/officeart/2005/8/layout/orgChart1"/>
    <dgm:cxn modelId="{0B8F3E65-A583-429A-820D-26C99802A292}" type="presOf" srcId="{D85FBBCD-4D51-4B0E-89C3-A9F0317E5C0F}" destId="{A9724E86-118A-420D-B009-4CEC10EDF451}" srcOrd="1" destOrd="0" presId="urn:microsoft.com/office/officeart/2005/8/layout/orgChart1"/>
    <dgm:cxn modelId="{43D21770-ED13-4E75-A4FC-7D6067C2F0DF}" type="presOf" srcId="{0B955249-1053-4706-97D6-27A1AEF9688C}" destId="{0D1EBB3D-5AC6-4E1A-8CE2-59C65FC5467D}" srcOrd="0" destOrd="0" presId="urn:microsoft.com/office/officeart/2005/8/layout/orgChart1"/>
    <dgm:cxn modelId="{91640B81-8585-47B5-9628-67B2DA251D67}" srcId="{6550F4A4-C524-4332-8509-D21E27D41286}" destId="{5009CE87-AC6E-4A25-B9A4-F7C2F96951C5}" srcOrd="1" destOrd="0" parTransId="{357BE6A2-857D-4970-A2F3-59E344E661BA}" sibTransId="{BDF96EBE-8983-431E-A96A-F36A71CCA2AD}"/>
    <dgm:cxn modelId="{89F3B9A1-4B10-4038-9F42-2D88C764F5C8}" type="presOf" srcId="{6550F4A4-C524-4332-8509-D21E27D41286}" destId="{111D6700-817A-4C63-AC1E-B327BDE5BF61}" srcOrd="1" destOrd="0" presId="urn:microsoft.com/office/officeart/2005/8/layout/orgChart1"/>
    <dgm:cxn modelId="{97ABDC09-4306-42D9-BC42-71B6EBB98FB6}" type="presOf" srcId="{14E9CFDA-63BF-4C43-B04C-7B04439FBD9C}" destId="{9E25C778-96C9-45A1-AFAE-08054332E305}" srcOrd="1" destOrd="0" presId="urn:microsoft.com/office/officeart/2005/8/layout/orgChart1"/>
    <dgm:cxn modelId="{B580DF04-CFCB-45AF-99C8-FEE96F97E9E1}" type="presOf" srcId="{EA5EE547-742C-41AC-82F3-EE03C78B1649}" destId="{851EE166-E727-4C45-8719-DF5D9805CC28}" srcOrd="1" destOrd="0" presId="urn:microsoft.com/office/officeart/2005/8/layout/orgChart1"/>
    <dgm:cxn modelId="{6FCB806E-0CDE-403D-9961-D2F855D1373C}" type="presOf" srcId="{6550F4A4-C524-4332-8509-D21E27D41286}" destId="{C1B9BA06-E4DE-402A-9C5F-46A5EB6520FE}" srcOrd="0" destOrd="0" presId="urn:microsoft.com/office/officeart/2005/8/layout/orgChart1"/>
    <dgm:cxn modelId="{329958CE-CB57-40AF-B166-FECA881AE399}" type="presOf" srcId="{43E5B237-0D64-4336-992D-F20889BC5EC3}" destId="{7CA8DCE8-6D13-4AA1-A6C3-7D775EB6DA8B}" srcOrd="1" destOrd="0" presId="urn:microsoft.com/office/officeart/2005/8/layout/orgChart1"/>
    <dgm:cxn modelId="{765B1DF2-FB13-405E-9608-C9DB6D9A660A}" type="presOf" srcId="{14E9CFDA-63BF-4C43-B04C-7B04439FBD9C}" destId="{365D3D31-DFF0-417D-B159-847FAE56BCB8}" srcOrd="0" destOrd="0" presId="urn:microsoft.com/office/officeart/2005/8/layout/orgChart1"/>
    <dgm:cxn modelId="{ADC99BC6-D54A-4ACA-B78E-B5D876D661B1}" srcId="{22C0BAF2-DB7F-48CF-8477-A328C9A8028F}" destId="{402B0741-168C-45A8-B256-61219349B2B4}" srcOrd="0" destOrd="0" parTransId="{43A327A4-AA84-4B37-BD31-2264AA47C4FF}" sibTransId="{166E86AA-9C95-4A87-B360-A1F84D478A43}"/>
    <dgm:cxn modelId="{35303644-A778-4C7D-99F0-18958D3B5E9B}" srcId="{6550F4A4-C524-4332-8509-D21E27D41286}" destId="{75A906D8-2E34-407F-B567-2A56895B2FF5}" srcOrd="4" destOrd="0" parTransId="{D4D5CBE5-1023-4A5E-A887-5ED1C993E042}" sibTransId="{71BD3620-7D13-49AD-B0AF-9222ED9EEA32}"/>
    <dgm:cxn modelId="{29408DFC-E17E-4E68-9900-CC5600619AD0}" type="presOf" srcId="{C26BBFD3-E466-4307-A866-74811806AE63}" destId="{16888174-20E2-49C9-902F-D8C4EF41D0DB}" srcOrd="1" destOrd="0" presId="urn:microsoft.com/office/officeart/2005/8/layout/orgChart1"/>
    <dgm:cxn modelId="{7D63ABDA-9A34-4628-884E-7E43102CB0AA}" type="presOf" srcId="{357BE6A2-857D-4970-A2F3-59E344E661BA}" destId="{68B89C58-0ED7-46BA-B42B-93F1F353C42A}" srcOrd="0" destOrd="0" presId="urn:microsoft.com/office/officeart/2005/8/layout/orgChart1"/>
    <dgm:cxn modelId="{23E4730D-6917-418E-86A6-9AE3B0DAB6C2}" srcId="{C26BBFD3-E466-4307-A866-74811806AE63}" destId="{D85FBBCD-4D51-4B0E-89C3-A9F0317E5C0F}" srcOrd="1" destOrd="0" parTransId="{8647E35A-5D5C-478B-80F4-BB1C6FF405AF}" sibTransId="{3A931737-2A3A-4CCB-8BEA-D427E04F432D}"/>
    <dgm:cxn modelId="{C5B63EBC-26DF-4AA1-9567-6DD736866144}" type="presOf" srcId="{5009CE87-AC6E-4A25-B9A4-F7C2F96951C5}" destId="{C651E574-8A84-45CE-ADA6-ADCC6FE41A97}" srcOrd="1" destOrd="0" presId="urn:microsoft.com/office/officeart/2005/8/layout/orgChart1"/>
    <dgm:cxn modelId="{6D884E79-235C-4914-8F20-3EDCB4B22108}" type="presOf" srcId="{E99F0FF1-96E1-4978-B742-5EA6EB4FA18E}" destId="{D2AA0527-17BB-40D6-BFCB-EACF0ADA4077}" srcOrd="0" destOrd="0" presId="urn:microsoft.com/office/officeart/2005/8/layout/orgChart1"/>
    <dgm:cxn modelId="{CBAA9AD2-3CD7-4FE8-8651-E6C31D00B86F}" srcId="{6550F4A4-C524-4332-8509-D21E27D41286}" destId="{C190FCDD-5834-4C79-B6DF-59593229D512}" srcOrd="2" destOrd="0" parTransId="{06DAFAFC-3C0A-4E4E-87E2-E7B42E1A0314}" sibTransId="{1642B478-9DAA-4269-8250-521FEB984D56}"/>
    <dgm:cxn modelId="{56832200-4161-469B-8F09-4523227B727C}" srcId="{6550F4A4-C524-4332-8509-D21E27D41286}" destId="{3A8D959B-D8E5-481E-B659-92C6FB8F453A}" srcOrd="6" destOrd="0" parTransId="{ABD60ECD-8AC7-46A1-B43C-D12C9F534DA6}" sibTransId="{282A4ADE-5EF3-4113-8283-5C04BDBD69A5}"/>
    <dgm:cxn modelId="{C2B144C6-3DB3-4E7C-9A85-3F85C3DC2C0F}" srcId="{402B0741-168C-45A8-B256-61219349B2B4}" destId="{14E9CFDA-63BF-4C43-B04C-7B04439FBD9C}" srcOrd="0" destOrd="0" parTransId="{905BCE88-B79E-4FED-B6E5-E1777E706BE1}" sibTransId="{ED4DD171-F0F1-48C6-B882-D7730D073C2C}"/>
    <dgm:cxn modelId="{519EE0B8-2158-4B47-BDE6-E660E33BFE7B}" srcId="{6550F4A4-C524-4332-8509-D21E27D41286}" destId="{0B955249-1053-4706-97D6-27A1AEF9688C}" srcOrd="5" destOrd="0" parTransId="{84E90BFC-341C-4D1E-B9EB-2BF813D6B8AF}" sibTransId="{B3AAB90C-6C25-4107-97BD-502692505E18}"/>
    <dgm:cxn modelId="{BC4FF0D1-C77C-4AD2-BBAE-B67F6575F56A}" type="presOf" srcId="{ABD60ECD-8AC7-46A1-B43C-D12C9F534DA6}" destId="{1A9B6D0F-B1BF-4A64-832B-23009BE1F8DB}" srcOrd="0" destOrd="0" presId="urn:microsoft.com/office/officeart/2005/8/layout/orgChart1"/>
    <dgm:cxn modelId="{F789143A-51D5-44CC-AF5C-E4FD4EB78393}" type="presOf" srcId="{C190FCDD-5834-4C79-B6DF-59593229D512}" destId="{C8C5F151-5B7F-4852-8DC8-142E01CD6A6B}" srcOrd="0" destOrd="0" presId="urn:microsoft.com/office/officeart/2005/8/layout/orgChart1"/>
    <dgm:cxn modelId="{0227E53E-1C59-4F5C-915C-65A5A126166C}" type="presOf" srcId="{06DAFAFC-3C0A-4E4E-87E2-E7B42E1A0314}" destId="{A57CD0A3-A27B-4A98-B9C5-329F49816FCC}" srcOrd="0" destOrd="0" presId="urn:microsoft.com/office/officeart/2005/8/layout/orgChart1"/>
    <dgm:cxn modelId="{568236DE-AC72-45F2-8F20-8C808864CEB2}" type="presOf" srcId="{5009CE87-AC6E-4A25-B9A4-F7C2F96951C5}" destId="{419409D4-874C-4826-90C1-13ABA2787568}" srcOrd="0" destOrd="0" presId="urn:microsoft.com/office/officeart/2005/8/layout/orgChart1"/>
    <dgm:cxn modelId="{4726F2A5-7B17-43A1-94B5-A3CE94E29529}" type="presOf" srcId="{75A906D8-2E34-407F-B567-2A56895B2FF5}" destId="{E0880F69-5B86-4C17-95B0-B5B9276F02CD}" srcOrd="0" destOrd="0" presId="urn:microsoft.com/office/officeart/2005/8/layout/orgChart1"/>
    <dgm:cxn modelId="{628E7D11-F142-427F-A6CD-CFDF69D0B0B4}" type="presOf" srcId="{E74C7320-B523-4513-ABDD-3594198A8D66}" destId="{7BEEE7CD-3E51-4D3A-8697-55B457E78407}" srcOrd="0" destOrd="0" presId="urn:microsoft.com/office/officeart/2005/8/layout/orgChart1"/>
    <dgm:cxn modelId="{F0008062-4525-4802-AE5C-B03506490F69}" type="presOf" srcId="{43E5B237-0D64-4336-992D-F20889BC5EC3}" destId="{68B23EB4-E3BE-4B5A-A8AF-266161E0FF15}" srcOrd="0" destOrd="0" presId="urn:microsoft.com/office/officeart/2005/8/layout/orgChart1"/>
    <dgm:cxn modelId="{C7EFBC2D-FA89-462D-A337-37D01046306B}" type="presParOf" srcId="{C03594C8-FA68-49DC-A48D-631321B7A425}" destId="{52838E30-6471-47E1-8184-7E59A0DA3AF2}" srcOrd="0" destOrd="0" presId="urn:microsoft.com/office/officeart/2005/8/layout/orgChart1"/>
    <dgm:cxn modelId="{025B84ED-98DB-4C3B-838F-0BE7246F540C}" type="presParOf" srcId="{52838E30-6471-47E1-8184-7E59A0DA3AF2}" destId="{93BD8E30-BAF5-45C6-B599-D5E63D84AEB1}" srcOrd="0" destOrd="0" presId="urn:microsoft.com/office/officeart/2005/8/layout/orgChart1"/>
    <dgm:cxn modelId="{AAA14574-2E78-4479-986C-34F806DE1652}" type="presParOf" srcId="{93BD8E30-BAF5-45C6-B599-D5E63D84AEB1}" destId="{A72EB2D0-F95F-4ADD-9254-69CB60804100}" srcOrd="0" destOrd="0" presId="urn:microsoft.com/office/officeart/2005/8/layout/orgChart1"/>
    <dgm:cxn modelId="{D5468876-0110-4F8F-82E4-DD41393D9E0F}" type="presParOf" srcId="{93BD8E30-BAF5-45C6-B599-D5E63D84AEB1}" destId="{AEB04302-D259-47B7-8AA6-ED6839C04AA1}" srcOrd="1" destOrd="0" presId="urn:microsoft.com/office/officeart/2005/8/layout/orgChart1"/>
    <dgm:cxn modelId="{E173E087-EB6B-4C89-8904-8745D0F82214}" type="presParOf" srcId="{52838E30-6471-47E1-8184-7E59A0DA3AF2}" destId="{3FF1F8F7-16CA-44B3-B10F-200BF71BF4CD}" srcOrd="1" destOrd="0" presId="urn:microsoft.com/office/officeart/2005/8/layout/orgChart1"/>
    <dgm:cxn modelId="{90CA7D6B-1BA6-45EB-ADD1-1100195D16AE}" type="presParOf" srcId="{3FF1F8F7-16CA-44B3-B10F-200BF71BF4CD}" destId="{1A8E8142-8087-411E-B1FC-483A9B9DD783}" srcOrd="0" destOrd="0" presId="urn:microsoft.com/office/officeart/2005/8/layout/orgChart1"/>
    <dgm:cxn modelId="{D7134E6D-A672-4482-B206-B1AA6701793A}" type="presParOf" srcId="{3FF1F8F7-16CA-44B3-B10F-200BF71BF4CD}" destId="{A2899F2B-D3A2-408B-B2DE-1BD7D527DA22}" srcOrd="1" destOrd="0" presId="urn:microsoft.com/office/officeart/2005/8/layout/orgChart1"/>
    <dgm:cxn modelId="{8BD0B388-BBBB-4673-86EE-8C4030CDA5F9}" type="presParOf" srcId="{A2899F2B-D3A2-408B-B2DE-1BD7D527DA22}" destId="{DFF64420-5B0A-4D42-AE49-E12BD7D740A8}" srcOrd="0" destOrd="0" presId="urn:microsoft.com/office/officeart/2005/8/layout/orgChart1"/>
    <dgm:cxn modelId="{92F7FF47-8EBE-4A32-8724-E1AA8E0BFA08}" type="presParOf" srcId="{DFF64420-5B0A-4D42-AE49-E12BD7D740A8}" destId="{05712F31-FD51-47E9-95AC-44D318E4DCD5}" srcOrd="0" destOrd="0" presId="urn:microsoft.com/office/officeart/2005/8/layout/orgChart1"/>
    <dgm:cxn modelId="{0F2DA3DF-2FF6-49A1-9A73-1A90B2A19FBA}" type="presParOf" srcId="{DFF64420-5B0A-4D42-AE49-E12BD7D740A8}" destId="{A3BB0CFC-991A-4A54-9B65-78D38EA9494D}" srcOrd="1" destOrd="0" presId="urn:microsoft.com/office/officeart/2005/8/layout/orgChart1"/>
    <dgm:cxn modelId="{E4F89634-AE26-40FE-A1C7-2F3EBECA2445}" type="presParOf" srcId="{A2899F2B-D3A2-408B-B2DE-1BD7D527DA22}" destId="{4A9F65F4-770A-4D14-A82C-BFC3F734D42C}" srcOrd="1" destOrd="0" presId="urn:microsoft.com/office/officeart/2005/8/layout/orgChart1"/>
    <dgm:cxn modelId="{1BA00840-585B-4173-A564-B9DD894AAB4B}" type="presParOf" srcId="{4A9F65F4-770A-4D14-A82C-BFC3F734D42C}" destId="{26BE8D49-0F01-40D5-9A65-142F30AF30BA}" srcOrd="0" destOrd="0" presId="urn:microsoft.com/office/officeart/2005/8/layout/orgChart1"/>
    <dgm:cxn modelId="{9B3A10A0-6AE3-4D53-9F3F-7F783B65AC7B}" type="presParOf" srcId="{4A9F65F4-770A-4D14-A82C-BFC3F734D42C}" destId="{671FF055-51EB-4EBC-9655-0E93C15A4A8D}" srcOrd="1" destOrd="0" presId="urn:microsoft.com/office/officeart/2005/8/layout/orgChart1"/>
    <dgm:cxn modelId="{E85F37F9-B084-48C4-8675-D6A4F7F1B3AF}" type="presParOf" srcId="{671FF055-51EB-4EBC-9655-0E93C15A4A8D}" destId="{4BE27B38-D752-4FCD-9E34-7607416F117B}" srcOrd="0" destOrd="0" presId="urn:microsoft.com/office/officeart/2005/8/layout/orgChart1"/>
    <dgm:cxn modelId="{9579A1AE-7AA2-429D-976E-6BD7AADDEFD4}" type="presParOf" srcId="{4BE27B38-D752-4FCD-9E34-7607416F117B}" destId="{9BEB2D06-FB21-409D-8D2A-3C0893F6A57C}" srcOrd="0" destOrd="0" presId="urn:microsoft.com/office/officeart/2005/8/layout/orgChart1"/>
    <dgm:cxn modelId="{15C2A42A-3E8C-4E71-9B5D-D6B4F9045049}" type="presParOf" srcId="{4BE27B38-D752-4FCD-9E34-7607416F117B}" destId="{16888174-20E2-49C9-902F-D8C4EF41D0DB}" srcOrd="1" destOrd="0" presId="urn:microsoft.com/office/officeart/2005/8/layout/orgChart1"/>
    <dgm:cxn modelId="{896609CD-48BE-440F-86C9-11D82FA530EC}" type="presParOf" srcId="{671FF055-51EB-4EBC-9655-0E93C15A4A8D}" destId="{766F938E-3B9D-4A56-9E5B-7DC02C0818AC}" srcOrd="1" destOrd="0" presId="urn:microsoft.com/office/officeart/2005/8/layout/orgChart1"/>
    <dgm:cxn modelId="{EC2697C6-8ADD-41D0-BC7A-EDDD09EF24F0}" type="presParOf" srcId="{766F938E-3B9D-4A56-9E5B-7DC02C0818AC}" destId="{2A3171D6-A06C-493B-BDAF-66E974198E2E}" srcOrd="0" destOrd="0" presId="urn:microsoft.com/office/officeart/2005/8/layout/orgChart1"/>
    <dgm:cxn modelId="{E8EB1A9C-AF88-41E8-93C5-66C2389EA025}" type="presParOf" srcId="{766F938E-3B9D-4A56-9E5B-7DC02C0818AC}" destId="{DBB6AF3B-AA0F-49A8-93C9-E8D53E27E5E5}" srcOrd="1" destOrd="0" presId="urn:microsoft.com/office/officeart/2005/8/layout/orgChart1"/>
    <dgm:cxn modelId="{AB602156-E7BA-4F6E-A418-93A8A6E03DF9}" type="presParOf" srcId="{DBB6AF3B-AA0F-49A8-93C9-E8D53E27E5E5}" destId="{91D2ACE3-E078-427C-B80D-E772E0B4C957}" srcOrd="0" destOrd="0" presId="urn:microsoft.com/office/officeart/2005/8/layout/orgChart1"/>
    <dgm:cxn modelId="{920390A3-8237-4227-B112-540FA86AB674}" type="presParOf" srcId="{91D2ACE3-E078-427C-B80D-E772E0B4C957}" destId="{C1B9BA06-E4DE-402A-9C5F-46A5EB6520FE}" srcOrd="0" destOrd="0" presId="urn:microsoft.com/office/officeart/2005/8/layout/orgChart1"/>
    <dgm:cxn modelId="{7E55D042-5E8A-449E-B775-B8CF1CE61627}" type="presParOf" srcId="{91D2ACE3-E078-427C-B80D-E772E0B4C957}" destId="{111D6700-817A-4C63-AC1E-B327BDE5BF61}" srcOrd="1" destOrd="0" presId="urn:microsoft.com/office/officeart/2005/8/layout/orgChart1"/>
    <dgm:cxn modelId="{9FD654B0-723B-4AF2-8AD6-17560F3F2E34}" type="presParOf" srcId="{DBB6AF3B-AA0F-49A8-93C9-E8D53E27E5E5}" destId="{C0CCA821-8FB7-43FF-907E-2A009198C5B5}" srcOrd="1" destOrd="0" presId="urn:microsoft.com/office/officeart/2005/8/layout/orgChart1"/>
    <dgm:cxn modelId="{9EA00EBD-B965-485E-B2AA-9629AE6B7B66}" type="presParOf" srcId="{C0CCA821-8FB7-43FF-907E-2A009198C5B5}" destId="{DF8D8B44-B727-4838-9A5B-1EDEE8D757A4}" srcOrd="0" destOrd="0" presId="urn:microsoft.com/office/officeart/2005/8/layout/orgChart1"/>
    <dgm:cxn modelId="{E4EE9D0D-C045-4FDC-90C5-E9DA057D256D}" type="presParOf" srcId="{C0CCA821-8FB7-43FF-907E-2A009198C5B5}" destId="{2CC0BE46-7F00-4112-BFEE-014F7E6A0455}" srcOrd="1" destOrd="0" presId="urn:microsoft.com/office/officeart/2005/8/layout/orgChart1"/>
    <dgm:cxn modelId="{2C9A1ADD-36E2-469F-9C6F-BEA30B932553}" type="presParOf" srcId="{2CC0BE46-7F00-4112-BFEE-014F7E6A0455}" destId="{BE54F2F7-1162-4098-8199-59708993590C}" srcOrd="0" destOrd="0" presId="urn:microsoft.com/office/officeart/2005/8/layout/orgChart1"/>
    <dgm:cxn modelId="{AF21A8DF-27D7-492D-A769-FF5D1FD56C2E}" type="presParOf" srcId="{BE54F2F7-1162-4098-8199-59708993590C}" destId="{D2AA0527-17BB-40D6-BFCB-EACF0ADA4077}" srcOrd="0" destOrd="0" presId="urn:microsoft.com/office/officeart/2005/8/layout/orgChart1"/>
    <dgm:cxn modelId="{41E5793B-2502-49D7-9DBF-9851580E97C4}" type="presParOf" srcId="{BE54F2F7-1162-4098-8199-59708993590C}" destId="{6CA000E4-9C48-456E-9D32-0E822775404C}" srcOrd="1" destOrd="0" presId="urn:microsoft.com/office/officeart/2005/8/layout/orgChart1"/>
    <dgm:cxn modelId="{B675326C-0CAC-46AC-817A-7353AD5B939F}" type="presParOf" srcId="{2CC0BE46-7F00-4112-BFEE-014F7E6A0455}" destId="{4B5A7E32-FB49-4076-9352-3AD1FC871603}" srcOrd="1" destOrd="0" presId="urn:microsoft.com/office/officeart/2005/8/layout/orgChart1"/>
    <dgm:cxn modelId="{BE2F57D2-0277-4C99-9BC7-56CAF4CC0A14}" type="presParOf" srcId="{2CC0BE46-7F00-4112-BFEE-014F7E6A0455}" destId="{6D7FA0A4-A02F-4275-A271-505BA95AF81F}" srcOrd="2" destOrd="0" presId="urn:microsoft.com/office/officeart/2005/8/layout/orgChart1"/>
    <dgm:cxn modelId="{42B50AE2-D9D1-48B5-A0C2-CB75C02A277D}" type="presParOf" srcId="{C0CCA821-8FB7-43FF-907E-2A009198C5B5}" destId="{68B89C58-0ED7-46BA-B42B-93F1F353C42A}" srcOrd="2" destOrd="0" presId="urn:microsoft.com/office/officeart/2005/8/layout/orgChart1"/>
    <dgm:cxn modelId="{41D653EB-28FD-4422-9D9B-1D3CB0ED378F}" type="presParOf" srcId="{C0CCA821-8FB7-43FF-907E-2A009198C5B5}" destId="{0E5E317A-2775-4DE1-9B6D-20CB386F9D58}" srcOrd="3" destOrd="0" presId="urn:microsoft.com/office/officeart/2005/8/layout/orgChart1"/>
    <dgm:cxn modelId="{DB84697F-3AE6-47C3-8CB7-A720A1BE070B}" type="presParOf" srcId="{0E5E317A-2775-4DE1-9B6D-20CB386F9D58}" destId="{09ED1A1A-F12D-408F-96E2-EBC9A2BD5E4C}" srcOrd="0" destOrd="0" presId="urn:microsoft.com/office/officeart/2005/8/layout/orgChart1"/>
    <dgm:cxn modelId="{3B5F71A8-872F-47EC-AE29-09700E1CD649}" type="presParOf" srcId="{09ED1A1A-F12D-408F-96E2-EBC9A2BD5E4C}" destId="{419409D4-874C-4826-90C1-13ABA2787568}" srcOrd="0" destOrd="0" presId="urn:microsoft.com/office/officeart/2005/8/layout/orgChart1"/>
    <dgm:cxn modelId="{3583CDC2-EBFC-4273-A4A2-90AA6E720A96}" type="presParOf" srcId="{09ED1A1A-F12D-408F-96E2-EBC9A2BD5E4C}" destId="{C651E574-8A84-45CE-ADA6-ADCC6FE41A97}" srcOrd="1" destOrd="0" presId="urn:microsoft.com/office/officeart/2005/8/layout/orgChart1"/>
    <dgm:cxn modelId="{EA41AE4D-9EB0-4FDB-A295-7D286A570595}" type="presParOf" srcId="{0E5E317A-2775-4DE1-9B6D-20CB386F9D58}" destId="{89460EF9-38AB-4F60-83F1-76EA12A7E8EA}" srcOrd="1" destOrd="0" presId="urn:microsoft.com/office/officeart/2005/8/layout/orgChart1"/>
    <dgm:cxn modelId="{74514EF5-2FBF-433A-B4F7-0FD3AEACB916}" type="presParOf" srcId="{0E5E317A-2775-4DE1-9B6D-20CB386F9D58}" destId="{E4A7DF0C-C7FC-4C93-9A6A-0FB13BD031DA}" srcOrd="2" destOrd="0" presId="urn:microsoft.com/office/officeart/2005/8/layout/orgChart1"/>
    <dgm:cxn modelId="{4E8301C6-2DC4-4C88-99CB-0E2CEFA78FD1}" type="presParOf" srcId="{C0CCA821-8FB7-43FF-907E-2A009198C5B5}" destId="{A57CD0A3-A27B-4A98-B9C5-329F49816FCC}" srcOrd="4" destOrd="0" presId="urn:microsoft.com/office/officeart/2005/8/layout/orgChart1"/>
    <dgm:cxn modelId="{7BBD7BAE-5581-46D5-8C0E-A0AC90DE23AA}" type="presParOf" srcId="{C0CCA821-8FB7-43FF-907E-2A009198C5B5}" destId="{848D7880-C166-4FB2-8B27-731AA59CBE0D}" srcOrd="5" destOrd="0" presId="urn:microsoft.com/office/officeart/2005/8/layout/orgChart1"/>
    <dgm:cxn modelId="{317E30E3-7D45-44E5-B6EE-E425A8E7521D}" type="presParOf" srcId="{848D7880-C166-4FB2-8B27-731AA59CBE0D}" destId="{35E02A54-E5C9-49A9-AE7E-E97CAC401BEA}" srcOrd="0" destOrd="0" presId="urn:microsoft.com/office/officeart/2005/8/layout/orgChart1"/>
    <dgm:cxn modelId="{D9D8A8EE-79CC-462F-9AA5-B9026AAD8BFA}" type="presParOf" srcId="{35E02A54-E5C9-49A9-AE7E-E97CAC401BEA}" destId="{C8C5F151-5B7F-4852-8DC8-142E01CD6A6B}" srcOrd="0" destOrd="0" presId="urn:microsoft.com/office/officeart/2005/8/layout/orgChart1"/>
    <dgm:cxn modelId="{D0681B63-AC96-4305-987B-B31E652971AE}" type="presParOf" srcId="{35E02A54-E5C9-49A9-AE7E-E97CAC401BEA}" destId="{D229857B-4617-4B87-B958-02ACF1D49F39}" srcOrd="1" destOrd="0" presId="urn:microsoft.com/office/officeart/2005/8/layout/orgChart1"/>
    <dgm:cxn modelId="{BD9A90B9-9D17-46F5-8785-C9B44BBCBA2A}" type="presParOf" srcId="{848D7880-C166-4FB2-8B27-731AA59CBE0D}" destId="{A841EB10-CAFC-441F-BB00-2756FD636BE1}" srcOrd="1" destOrd="0" presId="urn:microsoft.com/office/officeart/2005/8/layout/orgChart1"/>
    <dgm:cxn modelId="{AEBA425C-AD70-4829-ACC0-913707F5C6F9}" type="presParOf" srcId="{848D7880-C166-4FB2-8B27-731AA59CBE0D}" destId="{E0688B2C-6B20-405F-B537-749B01857E63}" srcOrd="2" destOrd="0" presId="urn:microsoft.com/office/officeart/2005/8/layout/orgChart1"/>
    <dgm:cxn modelId="{75A0C81C-E42C-42A4-BC56-252346F8836F}" type="presParOf" srcId="{C0CCA821-8FB7-43FF-907E-2A009198C5B5}" destId="{6DF1A400-257C-476E-9CF7-B474830E3B86}" srcOrd="6" destOrd="0" presId="urn:microsoft.com/office/officeart/2005/8/layout/orgChart1"/>
    <dgm:cxn modelId="{A92C0F6F-137E-49D7-8BC1-D8DF3624A989}" type="presParOf" srcId="{C0CCA821-8FB7-43FF-907E-2A009198C5B5}" destId="{02E8E222-65EA-4468-851D-CC882C1ABB6E}" srcOrd="7" destOrd="0" presId="urn:microsoft.com/office/officeart/2005/8/layout/orgChart1"/>
    <dgm:cxn modelId="{FDB86B0F-F644-472A-B26C-943BFFA3D5AF}" type="presParOf" srcId="{02E8E222-65EA-4468-851D-CC882C1ABB6E}" destId="{5773A30F-0387-4278-B8D0-129728D0B68D}" srcOrd="0" destOrd="0" presId="urn:microsoft.com/office/officeart/2005/8/layout/orgChart1"/>
    <dgm:cxn modelId="{D8513D49-AE11-452A-A462-AAB064BA698E}" type="presParOf" srcId="{5773A30F-0387-4278-B8D0-129728D0B68D}" destId="{68B23EB4-E3BE-4B5A-A8AF-266161E0FF15}" srcOrd="0" destOrd="0" presId="urn:microsoft.com/office/officeart/2005/8/layout/orgChart1"/>
    <dgm:cxn modelId="{733C1E52-7C62-4DEF-8327-2E660626910B}" type="presParOf" srcId="{5773A30F-0387-4278-B8D0-129728D0B68D}" destId="{7CA8DCE8-6D13-4AA1-A6C3-7D775EB6DA8B}" srcOrd="1" destOrd="0" presId="urn:microsoft.com/office/officeart/2005/8/layout/orgChart1"/>
    <dgm:cxn modelId="{71814F3B-2EED-4FE7-A351-93E597B36B2F}" type="presParOf" srcId="{02E8E222-65EA-4468-851D-CC882C1ABB6E}" destId="{A958BBEC-2D48-430C-9DB5-DE3FFC1D6729}" srcOrd="1" destOrd="0" presId="urn:microsoft.com/office/officeart/2005/8/layout/orgChart1"/>
    <dgm:cxn modelId="{05701E3C-E942-4969-96BF-EB3DA56CAD8B}" type="presParOf" srcId="{02E8E222-65EA-4468-851D-CC882C1ABB6E}" destId="{E9BF4B88-92AB-4029-BF8D-8923444788EB}" srcOrd="2" destOrd="0" presId="urn:microsoft.com/office/officeart/2005/8/layout/orgChart1"/>
    <dgm:cxn modelId="{A5D8FFD7-B278-453E-AB91-720E5CD95B0B}" type="presParOf" srcId="{C0CCA821-8FB7-43FF-907E-2A009198C5B5}" destId="{340577A0-A3CA-4B8E-A843-7A653CEB1913}" srcOrd="8" destOrd="0" presId="urn:microsoft.com/office/officeart/2005/8/layout/orgChart1"/>
    <dgm:cxn modelId="{F2F1B64E-4BB2-41BB-822D-AA5C424E1DEC}" type="presParOf" srcId="{C0CCA821-8FB7-43FF-907E-2A009198C5B5}" destId="{AA5E8B65-FD0A-4246-9287-F131078B1259}" srcOrd="9" destOrd="0" presId="urn:microsoft.com/office/officeart/2005/8/layout/orgChart1"/>
    <dgm:cxn modelId="{EB73F004-3D66-4AB1-963F-6EAD97B3684E}" type="presParOf" srcId="{AA5E8B65-FD0A-4246-9287-F131078B1259}" destId="{3460389A-C6F3-44E2-B216-F3075E4E1A77}" srcOrd="0" destOrd="0" presId="urn:microsoft.com/office/officeart/2005/8/layout/orgChart1"/>
    <dgm:cxn modelId="{1C783A43-BD05-4D1B-A58F-B24ED1B04803}" type="presParOf" srcId="{3460389A-C6F3-44E2-B216-F3075E4E1A77}" destId="{E0880F69-5B86-4C17-95B0-B5B9276F02CD}" srcOrd="0" destOrd="0" presId="urn:microsoft.com/office/officeart/2005/8/layout/orgChart1"/>
    <dgm:cxn modelId="{1ED97362-61A1-4418-BB37-DFA54D6CF774}" type="presParOf" srcId="{3460389A-C6F3-44E2-B216-F3075E4E1A77}" destId="{2A3DC318-731D-4E97-AE3B-E89021E61F90}" srcOrd="1" destOrd="0" presId="urn:microsoft.com/office/officeart/2005/8/layout/orgChart1"/>
    <dgm:cxn modelId="{1EC4D14E-8D90-4314-BBDA-364608AF94D3}" type="presParOf" srcId="{AA5E8B65-FD0A-4246-9287-F131078B1259}" destId="{7A835F3B-A14C-4B65-B27D-D5001F8C874A}" srcOrd="1" destOrd="0" presId="urn:microsoft.com/office/officeart/2005/8/layout/orgChart1"/>
    <dgm:cxn modelId="{037D3793-2089-488A-B25D-AE28A6934D85}" type="presParOf" srcId="{AA5E8B65-FD0A-4246-9287-F131078B1259}" destId="{C36743C9-898D-4BE9-AB59-9776B72BFAE7}" srcOrd="2" destOrd="0" presId="urn:microsoft.com/office/officeart/2005/8/layout/orgChart1"/>
    <dgm:cxn modelId="{8ED86771-B572-4622-8B35-E35CC623AC9D}" type="presParOf" srcId="{C0CCA821-8FB7-43FF-907E-2A009198C5B5}" destId="{B55FE63D-F627-4D09-84C1-242D58AEC509}" srcOrd="10" destOrd="0" presId="urn:microsoft.com/office/officeart/2005/8/layout/orgChart1"/>
    <dgm:cxn modelId="{7BA7F1CC-7775-4B3F-A51E-7BC4A7946116}" type="presParOf" srcId="{C0CCA821-8FB7-43FF-907E-2A009198C5B5}" destId="{DC8574D0-DC91-4E4C-B0AA-31871F16D748}" srcOrd="11" destOrd="0" presId="urn:microsoft.com/office/officeart/2005/8/layout/orgChart1"/>
    <dgm:cxn modelId="{B45865D0-B276-4E4E-9EA3-FED0934B7543}" type="presParOf" srcId="{DC8574D0-DC91-4E4C-B0AA-31871F16D748}" destId="{48AD8B1C-123B-4A62-B9C1-88C3F12E8396}" srcOrd="0" destOrd="0" presId="urn:microsoft.com/office/officeart/2005/8/layout/orgChart1"/>
    <dgm:cxn modelId="{21D49BBC-3F79-42D6-89DB-1F165EF00E19}" type="presParOf" srcId="{48AD8B1C-123B-4A62-B9C1-88C3F12E8396}" destId="{0D1EBB3D-5AC6-4E1A-8CE2-59C65FC5467D}" srcOrd="0" destOrd="0" presId="urn:microsoft.com/office/officeart/2005/8/layout/orgChart1"/>
    <dgm:cxn modelId="{BF20BE76-686D-4907-89B7-A296E46DC967}" type="presParOf" srcId="{48AD8B1C-123B-4A62-B9C1-88C3F12E8396}" destId="{EC1CD5C3-F3DF-44CA-B9E7-1F5E3231A110}" srcOrd="1" destOrd="0" presId="urn:microsoft.com/office/officeart/2005/8/layout/orgChart1"/>
    <dgm:cxn modelId="{E0C34568-70B0-4D84-9286-BA79DBDC7EAE}" type="presParOf" srcId="{DC8574D0-DC91-4E4C-B0AA-31871F16D748}" destId="{386B1923-2396-4877-B66C-37061FDE6820}" srcOrd="1" destOrd="0" presId="urn:microsoft.com/office/officeart/2005/8/layout/orgChart1"/>
    <dgm:cxn modelId="{6BB44CCB-68BE-4750-9444-B9B583C72DA5}" type="presParOf" srcId="{DC8574D0-DC91-4E4C-B0AA-31871F16D748}" destId="{01C4199E-2A0E-4415-9D3B-954BB1BC1728}" srcOrd="2" destOrd="0" presId="urn:microsoft.com/office/officeart/2005/8/layout/orgChart1"/>
    <dgm:cxn modelId="{633638E8-5E95-4588-B3A7-BC2D28C09DE8}" type="presParOf" srcId="{C0CCA821-8FB7-43FF-907E-2A009198C5B5}" destId="{1A9B6D0F-B1BF-4A64-832B-23009BE1F8DB}" srcOrd="12" destOrd="0" presId="urn:microsoft.com/office/officeart/2005/8/layout/orgChart1"/>
    <dgm:cxn modelId="{018605F1-0934-4505-B69F-34297769D3B1}" type="presParOf" srcId="{C0CCA821-8FB7-43FF-907E-2A009198C5B5}" destId="{74BC3D0D-3B6B-4D0B-8AB0-FFD2D92DDED9}" srcOrd="13" destOrd="0" presId="urn:microsoft.com/office/officeart/2005/8/layout/orgChart1"/>
    <dgm:cxn modelId="{51E9A56C-827E-4DE8-998B-5598B484E0E1}" type="presParOf" srcId="{74BC3D0D-3B6B-4D0B-8AB0-FFD2D92DDED9}" destId="{E68CAE1B-ECD9-4A94-B043-EFDBCED225E2}" srcOrd="0" destOrd="0" presId="urn:microsoft.com/office/officeart/2005/8/layout/orgChart1"/>
    <dgm:cxn modelId="{605D96A0-F411-41C7-9B04-4CA6E5200051}" type="presParOf" srcId="{E68CAE1B-ECD9-4A94-B043-EFDBCED225E2}" destId="{A6ED5E3D-A669-4668-9BC5-2B1E5886A32A}" srcOrd="0" destOrd="0" presId="urn:microsoft.com/office/officeart/2005/8/layout/orgChart1"/>
    <dgm:cxn modelId="{AB9B46A4-F0D8-4A7B-9EC4-CC4AAD0855BE}" type="presParOf" srcId="{E68CAE1B-ECD9-4A94-B043-EFDBCED225E2}" destId="{255926FF-F693-4246-B6A4-2F894B9A98D0}" srcOrd="1" destOrd="0" presId="urn:microsoft.com/office/officeart/2005/8/layout/orgChart1"/>
    <dgm:cxn modelId="{1EBC6A6B-D822-4630-B4B9-92B09C8332FF}" type="presParOf" srcId="{74BC3D0D-3B6B-4D0B-8AB0-FFD2D92DDED9}" destId="{0871E48E-3F13-40CF-94A1-3478D0DFF8C8}" srcOrd="1" destOrd="0" presId="urn:microsoft.com/office/officeart/2005/8/layout/orgChart1"/>
    <dgm:cxn modelId="{B0212B26-5EAC-4D4A-8AED-60E325DE9A82}" type="presParOf" srcId="{74BC3D0D-3B6B-4D0B-8AB0-FFD2D92DDED9}" destId="{FAAE6497-F11A-4B0E-BE05-EF64FF1EDDEE}" srcOrd="2" destOrd="0" presId="urn:microsoft.com/office/officeart/2005/8/layout/orgChart1"/>
    <dgm:cxn modelId="{F76DCE30-BF97-496D-81F9-D28F9284ADCB}" type="presParOf" srcId="{DBB6AF3B-AA0F-49A8-93C9-E8D53E27E5E5}" destId="{ECB1DDEC-2505-495C-8338-AD7B91AEAD34}" srcOrd="2" destOrd="0" presId="urn:microsoft.com/office/officeart/2005/8/layout/orgChart1"/>
    <dgm:cxn modelId="{5016BB55-5714-469B-98FC-97F96529C48D}" type="presParOf" srcId="{766F938E-3B9D-4A56-9E5B-7DC02C0818AC}" destId="{94E96EB9-9FC3-45E8-AA1E-57F5CAE9A0E1}" srcOrd="2" destOrd="0" presId="urn:microsoft.com/office/officeart/2005/8/layout/orgChart1"/>
    <dgm:cxn modelId="{61EB9B8F-8B74-416E-BA18-F49E93BB7A48}" type="presParOf" srcId="{766F938E-3B9D-4A56-9E5B-7DC02C0818AC}" destId="{6283444B-3CAB-4868-AE63-51C232D0AF63}" srcOrd="3" destOrd="0" presId="urn:microsoft.com/office/officeart/2005/8/layout/orgChart1"/>
    <dgm:cxn modelId="{D27C4774-C542-4549-8BE9-58DA38389899}" type="presParOf" srcId="{6283444B-3CAB-4868-AE63-51C232D0AF63}" destId="{7BE16D5A-6A09-4DFA-B531-CC33AB58491E}" srcOrd="0" destOrd="0" presId="urn:microsoft.com/office/officeart/2005/8/layout/orgChart1"/>
    <dgm:cxn modelId="{66D40EE0-339B-424B-9E10-2190C6148642}" type="presParOf" srcId="{7BE16D5A-6A09-4DFA-B531-CC33AB58491E}" destId="{CFCC6F11-A897-4EEC-8257-8AFB7D5A1E8B}" srcOrd="0" destOrd="0" presId="urn:microsoft.com/office/officeart/2005/8/layout/orgChart1"/>
    <dgm:cxn modelId="{31A183A5-7C51-4963-B115-2DC155585977}" type="presParOf" srcId="{7BE16D5A-6A09-4DFA-B531-CC33AB58491E}" destId="{A9724E86-118A-420D-B009-4CEC10EDF451}" srcOrd="1" destOrd="0" presId="urn:microsoft.com/office/officeart/2005/8/layout/orgChart1"/>
    <dgm:cxn modelId="{AE33E8CF-D4BE-4DE5-B61A-70A772D8B6A6}" type="presParOf" srcId="{6283444B-3CAB-4868-AE63-51C232D0AF63}" destId="{9DA45B84-20B8-41AB-A5D8-8E7D776985B6}" srcOrd="1" destOrd="0" presId="urn:microsoft.com/office/officeart/2005/8/layout/orgChart1"/>
    <dgm:cxn modelId="{FFDDD806-507B-4F7C-80E3-4B8841FEC34A}" type="presParOf" srcId="{6283444B-3CAB-4868-AE63-51C232D0AF63}" destId="{B0C1EB0A-FEE1-4C7F-96C1-AEE1F6650171}" srcOrd="2" destOrd="0" presId="urn:microsoft.com/office/officeart/2005/8/layout/orgChart1"/>
    <dgm:cxn modelId="{23287188-1B56-4301-9252-216F5BAC1849}" type="presParOf" srcId="{671FF055-51EB-4EBC-9655-0E93C15A4A8D}" destId="{75998CAD-CA07-449A-9446-43BF2285CDE3}" srcOrd="2" destOrd="0" presId="urn:microsoft.com/office/officeart/2005/8/layout/orgChart1"/>
    <dgm:cxn modelId="{A2731B55-A28E-4E72-9242-9C75B11D38DF}" type="presParOf" srcId="{A2899F2B-D3A2-408B-B2DE-1BD7D527DA22}" destId="{D43437E4-3BEE-431D-9957-65A30CF1CCC5}" srcOrd="2" destOrd="0" presId="urn:microsoft.com/office/officeart/2005/8/layout/orgChart1"/>
    <dgm:cxn modelId="{9A4F3936-6FB8-4B45-B605-B0A345CBEE6E}" type="presParOf" srcId="{3FF1F8F7-16CA-44B3-B10F-200BF71BF4CD}" destId="{7BEEE7CD-3E51-4D3A-8697-55B457E78407}" srcOrd="2" destOrd="0" presId="urn:microsoft.com/office/officeart/2005/8/layout/orgChart1"/>
    <dgm:cxn modelId="{F47A4C20-92BB-429E-A15C-B5DCA68F777A}" type="presParOf" srcId="{3FF1F8F7-16CA-44B3-B10F-200BF71BF4CD}" destId="{EBD9061E-72E5-4B4C-9006-E4FD7B1713E7}" srcOrd="3" destOrd="0" presId="urn:microsoft.com/office/officeart/2005/8/layout/orgChart1"/>
    <dgm:cxn modelId="{A8E82883-3FEA-4145-AEE2-3442B93D3A9B}" type="presParOf" srcId="{EBD9061E-72E5-4B4C-9006-E4FD7B1713E7}" destId="{19E01437-7B4E-4747-8D81-AAE926AED925}" srcOrd="0" destOrd="0" presId="urn:microsoft.com/office/officeart/2005/8/layout/orgChart1"/>
    <dgm:cxn modelId="{5AC16CBE-9023-4830-9BCA-8CC034E5C824}" type="presParOf" srcId="{19E01437-7B4E-4747-8D81-AAE926AED925}" destId="{E06A72EE-5071-45AA-8993-5748FDEAB9D4}" srcOrd="0" destOrd="0" presId="urn:microsoft.com/office/officeart/2005/8/layout/orgChart1"/>
    <dgm:cxn modelId="{0011AA6E-25AE-4722-97A6-D8FAC5EBA01F}" type="presParOf" srcId="{19E01437-7B4E-4747-8D81-AAE926AED925}" destId="{64ABE70F-F74B-4069-AB00-DBEC354B4A6B}" srcOrd="1" destOrd="0" presId="urn:microsoft.com/office/officeart/2005/8/layout/orgChart1"/>
    <dgm:cxn modelId="{46E31839-3787-457D-BDAB-BF3CE216EB21}" type="presParOf" srcId="{EBD9061E-72E5-4B4C-9006-E4FD7B1713E7}" destId="{3A3BE2BF-BB66-44B9-AA86-9A227D59B565}" srcOrd="1" destOrd="0" presId="urn:microsoft.com/office/officeart/2005/8/layout/orgChart1"/>
    <dgm:cxn modelId="{6C222E4E-4E6B-4681-9E05-0E80E7C924C8}" type="presParOf" srcId="{EBD9061E-72E5-4B4C-9006-E4FD7B1713E7}" destId="{4EF32A61-A293-42AE-8C10-9E946B300052}" srcOrd="2" destOrd="0" presId="urn:microsoft.com/office/officeart/2005/8/layout/orgChart1"/>
    <dgm:cxn modelId="{7BF3D8CB-327E-452F-B22A-06500FB981BE}" type="presParOf" srcId="{52838E30-6471-47E1-8184-7E59A0DA3AF2}" destId="{2C3BD680-3DFA-4A0D-B899-3F9799960BF5}" srcOrd="2" destOrd="0" presId="urn:microsoft.com/office/officeart/2005/8/layout/orgChart1"/>
    <dgm:cxn modelId="{E5E1259B-85F2-4014-9606-A195DA340D9C}" type="presParOf" srcId="{2C3BD680-3DFA-4A0D-B899-3F9799960BF5}" destId="{7D7185F0-9080-435F-9CF1-4D1BF1248DAC}" srcOrd="0" destOrd="0" presId="urn:microsoft.com/office/officeart/2005/8/layout/orgChart1"/>
    <dgm:cxn modelId="{B4BB52C8-50CF-4F60-857A-00ABB2C43B32}" type="presParOf" srcId="{2C3BD680-3DFA-4A0D-B899-3F9799960BF5}" destId="{CBA91FB7-046C-4D58-8EB8-84CEFCEFF2DF}" srcOrd="1" destOrd="0" presId="urn:microsoft.com/office/officeart/2005/8/layout/orgChart1"/>
    <dgm:cxn modelId="{C6F63682-508B-4722-961C-338DCB247217}" type="presParOf" srcId="{CBA91FB7-046C-4D58-8EB8-84CEFCEFF2DF}" destId="{C52266BB-B9A5-43B0-9707-08EB6358F676}" srcOrd="0" destOrd="0" presId="urn:microsoft.com/office/officeart/2005/8/layout/orgChart1"/>
    <dgm:cxn modelId="{AE67B5AD-72D7-4FB3-8077-5E303756A107}" type="presParOf" srcId="{C52266BB-B9A5-43B0-9707-08EB6358F676}" destId="{365D3D31-DFF0-417D-B159-847FAE56BCB8}" srcOrd="0" destOrd="0" presId="urn:microsoft.com/office/officeart/2005/8/layout/orgChart1"/>
    <dgm:cxn modelId="{BD8176DF-6FB1-4739-B97C-68F7FAC34E63}" type="presParOf" srcId="{C52266BB-B9A5-43B0-9707-08EB6358F676}" destId="{9E25C778-96C9-45A1-AFAE-08054332E305}" srcOrd="1" destOrd="0" presId="urn:microsoft.com/office/officeart/2005/8/layout/orgChart1"/>
    <dgm:cxn modelId="{002F7587-8820-45A3-A12B-22C6D426EF47}" type="presParOf" srcId="{CBA91FB7-046C-4D58-8EB8-84CEFCEFF2DF}" destId="{BCCFC902-3B7B-453E-AF21-9DBFB1CD9F52}" srcOrd="1" destOrd="0" presId="urn:microsoft.com/office/officeart/2005/8/layout/orgChart1"/>
    <dgm:cxn modelId="{2C398110-6CF0-420E-B5EF-A44B15418C5A}" type="presParOf" srcId="{CBA91FB7-046C-4D58-8EB8-84CEFCEFF2DF}" destId="{15E7FCCE-7B40-4411-8415-71D049228DD6}" srcOrd="2" destOrd="0" presId="urn:microsoft.com/office/officeart/2005/8/layout/orgChart1"/>
    <dgm:cxn modelId="{A42C339D-1CCA-4F8A-9324-3FB0000E3BEB}" type="presParOf" srcId="{2C3BD680-3DFA-4A0D-B899-3F9799960BF5}" destId="{CF8BCA63-44C1-4771-9AA8-74BE9393F558}" srcOrd="2" destOrd="0" presId="urn:microsoft.com/office/officeart/2005/8/layout/orgChart1"/>
    <dgm:cxn modelId="{13242241-1204-4933-91CF-E16032490B8B}" type="presParOf" srcId="{2C3BD680-3DFA-4A0D-B899-3F9799960BF5}" destId="{E0A4D4A2-8745-47BA-B18A-C6111616A5FE}" srcOrd="3" destOrd="0" presId="urn:microsoft.com/office/officeart/2005/8/layout/orgChart1"/>
    <dgm:cxn modelId="{957B221B-54CD-496A-951D-33E02A0F88F1}" type="presParOf" srcId="{E0A4D4A2-8745-47BA-B18A-C6111616A5FE}" destId="{2348BCAB-7BAD-48A1-9A96-7BE3E3A1F41B}" srcOrd="0" destOrd="0" presId="urn:microsoft.com/office/officeart/2005/8/layout/orgChart1"/>
    <dgm:cxn modelId="{51247E54-F2AA-4D76-8DE3-C0645C37D0FE}" type="presParOf" srcId="{2348BCAB-7BAD-48A1-9A96-7BE3E3A1F41B}" destId="{275F1A3A-FE11-4910-9DF2-D5EDCBF24234}" srcOrd="0" destOrd="0" presId="urn:microsoft.com/office/officeart/2005/8/layout/orgChart1"/>
    <dgm:cxn modelId="{CA371E5C-39B4-452A-9E7D-83083FF56954}" type="presParOf" srcId="{2348BCAB-7BAD-48A1-9A96-7BE3E3A1F41B}" destId="{851EE166-E727-4C45-8719-DF5D9805CC28}" srcOrd="1" destOrd="0" presId="urn:microsoft.com/office/officeart/2005/8/layout/orgChart1"/>
    <dgm:cxn modelId="{529E0DD6-2982-42B0-8CB8-D38F04B02F21}" type="presParOf" srcId="{E0A4D4A2-8745-47BA-B18A-C6111616A5FE}" destId="{4AAC8B55-AED6-4436-8D91-4DFF9A0AEC54}" srcOrd="1" destOrd="0" presId="urn:microsoft.com/office/officeart/2005/8/layout/orgChart1"/>
    <dgm:cxn modelId="{5E9E7D85-6801-4CA1-9932-770CF1A7B225}" type="presParOf" srcId="{E0A4D4A2-8745-47BA-B18A-C6111616A5FE}" destId="{BBB83686-5F35-4DC1-BF64-6006753D3E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0BAF2-DB7F-48CF-8477-A328C9A802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B0741-168C-45A8-B256-61219349B2B4}">
      <dgm:prSet phldrT="[Text]" custT="1"/>
      <dgm:spPr/>
      <dgm:t>
        <a:bodyPr/>
        <a:lstStyle/>
        <a:p>
          <a:r>
            <a:rPr lang="en-US" sz="1600" b="0" dirty="0" smtClean="0"/>
            <a:t>NMBM DMAF</a:t>
          </a:r>
          <a:endParaRPr lang="en-US" sz="1600" b="0" dirty="0"/>
        </a:p>
      </dgm:t>
    </dgm:pt>
    <dgm:pt modelId="{43A327A4-AA84-4B37-BD31-2264AA47C4FF}" type="parTrans" cxnId="{ADC99BC6-D54A-4ACA-B78E-B5D876D661B1}">
      <dgm:prSet/>
      <dgm:spPr/>
      <dgm:t>
        <a:bodyPr/>
        <a:lstStyle/>
        <a:p>
          <a:endParaRPr lang="en-US"/>
        </a:p>
      </dgm:t>
    </dgm:pt>
    <dgm:pt modelId="{166E86AA-9C95-4A87-B360-A1F84D478A43}" type="sibTrans" cxnId="{ADC99BC6-D54A-4ACA-B78E-B5D876D661B1}">
      <dgm:prSet/>
      <dgm:spPr/>
      <dgm:t>
        <a:bodyPr/>
        <a:lstStyle/>
        <a:p>
          <a:endParaRPr lang="en-US"/>
        </a:p>
      </dgm:t>
    </dgm:pt>
    <dgm:pt modelId="{C56F7C9B-0710-4BB8-A8B3-7BC5312D8C19}">
      <dgm:prSet phldrT="[Text]"/>
      <dgm:spPr/>
      <dgm:t>
        <a:bodyPr/>
        <a:lstStyle/>
        <a:p>
          <a:r>
            <a:rPr lang="en-US" dirty="0" smtClean="0"/>
            <a:t>NMB COVID 19 TASK TEAM</a:t>
          </a:r>
          <a:endParaRPr lang="en-US" dirty="0"/>
        </a:p>
      </dgm:t>
    </dgm:pt>
    <dgm:pt modelId="{F7D6118E-67DE-479E-8A17-F6261972DA60}" type="parTrans" cxnId="{D5FA5E33-040A-4132-8903-0A3A0F839F06}">
      <dgm:prSet/>
      <dgm:spPr/>
      <dgm:t>
        <a:bodyPr/>
        <a:lstStyle/>
        <a:p>
          <a:endParaRPr lang="en-US"/>
        </a:p>
      </dgm:t>
    </dgm:pt>
    <dgm:pt modelId="{0C5DCFD5-EE69-43A4-AE4F-4B99F4CD3EDD}" type="sibTrans" cxnId="{D5FA5E33-040A-4132-8903-0A3A0F839F06}">
      <dgm:prSet/>
      <dgm:spPr/>
      <dgm:t>
        <a:bodyPr/>
        <a:lstStyle/>
        <a:p>
          <a:endParaRPr lang="en-US"/>
        </a:p>
      </dgm:t>
    </dgm:pt>
    <dgm:pt modelId="{6550F4A4-C524-4332-8509-D21E27D41286}">
      <dgm:prSet custT="1"/>
      <dgm:spPr/>
      <dgm:t>
        <a:bodyPr/>
        <a:lstStyle/>
        <a:p>
          <a:r>
            <a:rPr lang="en-US" sz="1200" b="0" dirty="0" smtClean="0"/>
            <a:t>DOH</a:t>
          </a:r>
        </a:p>
        <a:p>
          <a:r>
            <a:rPr lang="en-US" sz="1200" b="0" dirty="0" smtClean="0"/>
            <a:t>7 streams</a:t>
          </a:r>
        </a:p>
      </dgm:t>
    </dgm:pt>
    <dgm:pt modelId="{48798984-6253-4017-A928-C031DB4B0469}" type="parTrans" cxnId="{B2F1741F-0AEE-4157-AFC8-6FB0FD510EEC}">
      <dgm:prSet/>
      <dgm:spPr/>
      <dgm:t>
        <a:bodyPr/>
        <a:lstStyle/>
        <a:p>
          <a:endParaRPr lang="en-US"/>
        </a:p>
      </dgm:t>
    </dgm:pt>
    <dgm:pt modelId="{AE41B277-C2C4-4773-AC2F-3891E9512E6F}" type="sibTrans" cxnId="{B2F1741F-0AEE-4157-AFC8-6FB0FD510EEC}">
      <dgm:prSet/>
      <dgm:spPr/>
      <dgm:t>
        <a:bodyPr/>
        <a:lstStyle/>
        <a:p>
          <a:endParaRPr lang="en-US"/>
        </a:p>
      </dgm:t>
    </dgm:pt>
    <dgm:pt modelId="{EE945113-D5E1-42DE-913E-0D9C91053D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NMB DROUGHT TASK TEAM</a:t>
          </a:r>
          <a:endParaRPr lang="en-US" dirty="0"/>
        </a:p>
      </dgm:t>
    </dgm:pt>
    <dgm:pt modelId="{E74C7320-B523-4513-ABDD-3594198A8D66}" type="parTrans" cxnId="{97A3655C-8F02-4300-A690-F5F39AF82560}">
      <dgm:prSet/>
      <dgm:spPr/>
      <dgm:t>
        <a:bodyPr/>
        <a:lstStyle/>
        <a:p>
          <a:endParaRPr lang="en-US"/>
        </a:p>
      </dgm:t>
    </dgm:pt>
    <dgm:pt modelId="{C27D86D1-447B-4E0E-84EC-948A0790B267}" type="sibTrans" cxnId="{97A3655C-8F02-4300-A690-F5F39AF82560}">
      <dgm:prSet/>
      <dgm:spPr/>
      <dgm:t>
        <a:bodyPr/>
        <a:lstStyle/>
        <a:p>
          <a:endParaRPr lang="en-US"/>
        </a:p>
      </dgm:t>
    </dgm:pt>
    <dgm:pt modelId="{C26BBFD3-E466-4307-A866-74811806AE63}">
      <dgm:prSet/>
      <dgm:spPr/>
      <dgm:t>
        <a:bodyPr/>
        <a:lstStyle/>
        <a:p>
          <a:r>
            <a:rPr lang="en-US" dirty="0" smtClean="0"/>
            <a:t>Health Work Stream</a:t>
          </a:r>
          <a:endParaRPr lang="en-US" dirty="0"/>
        </a:p>
      </dgm:t>
    </dgm:pt>
    <dgm:pt modelId="{9F0C725E-A2C5-4FB9-8BDB-4520DF625EAD}" type="sibTrans" cxnId="{16B0CD50-2E8C-4ED9-92BE-7BA068E166F0}">
      <dgm:prSet/>
      <dgm:spPr/>
      <dgm:t>
        <a:bodyPr/>
        <a:lstStyle/>
        <a:p>
          <a:endParaRPr lang="en-US"/>
        </a:p>
      </dgm:t>
    </dgm:pt>
    <dgm:pt modelId="{C3AD7DDC-6AD8-4B62-B43B-BEEEA131A146}" type="parTrans" cxnId="{16B0CD50-2E8C-4ED9-92BE-7BA068E166F0}">
      <dgm:prSet/>
      <dgm:spPr/>
      <dgm:t>
        <a:bodyPr/>
        <a:lstStyle/>
        <a:p>
          <a:endParaRPr lang="en-US"/>
        </a:p>
      </dgm:t>
    </dgm:pt>
    <dgm:pt modelId="{C3FDD136-A66B-4E48-8D44-5D9A8EB537E1}">
      <dgm:prSet/>
      <dgm:spPr/>
      <dgm:t>
        <a:bodyPr/>
        <a:lstStyle/>
        <a:p>
          <a:r>
            <a:rPr lang="en-US" dirty="0" smtClean="0"/>
            <a:t>Economic, Tourism &amp; Business Work Stream</a:t>
          </a:r>
          <a:endParaRPr lang="en-US" dirty="0"/>
        </a:p>
      </dgm:t>
    </dgm:pt>
    <dgm:pt modelId="{69F72AEF-1D55-40BB-A0FA-577ECA9F3845}" type="parTrans" cxnId="{81D9A5A7-F257-4ABD-B227-8D01094804C3}">
      <dgm:prSet/>
      <dgm:spPr/>
      <dgm:t>
        <a:bodyPr/>
        <a:lstStyle/>
        <a:p>
          <a:endParaRPr lang="en-US"/>
        </a:p>
      </dgm:t>
    </dgm:pt>
    <dgm:pt modelId="{12B41235-FA28-48D1-A075-98CB6C304DCC}" type="sibTrans" cxnId="{81D9A5A7-F257-4ABD-B227-8D01094804C3}">
      <dgm:prSet/>
      <dgm:spPr/>
      <dgm:t>
        <a:bodyPr/>
        <a:lstStyle/>
        <a:p>
          <a:endParaRPr lang="en-US"/>
        </a:p>
      </dgm:t>
    </dgm:pt>
    <dgm:pt modelId="{4393449E-3F21-4A5E-8E6F-4DE17633EB9A}">
      <dgm:prSet/>
      <dgm:spPr/>
      <dgm:t>
        <a:bodyPr/>
        <a:lstStyle/>
        <a:p>
          <a:r>
            <a:rPr lang="en-US" dirty="0" smtClean="0"/>
            <a:t>Education &amp; Social Work Stream</a:t>
          </a:r>
          <a:endParaRPr lang="en-US" dirty="0"/>
        </a:p>
      </dgm:t>
    </dgm:pt>
    <dgm:pt modelId="{715E66AF-FC11-4652-BFD9-47BBBC531D27}" type="parTrans" cxnId="{5311B4FB-A73B-486D-9333-F5AFE3B7C597}">
      <dgm:prSet/>
      <dgm:spPr/>
      <dgm:t>
        <a:bodyPr/>
        <a:lstStyle/>
        <a:p>
          <a:endParaRPr lang="en-US"/>
        </a:p>
      </dgm:t>
    </dgm:pt>
    <dgm:pt modelId="{42176B8E-75F2-4D71-A786-0A7A7EBC2087}" type="sibTrans" cxnId="{5311B4FB-A73B-486D-9333-F5AFE3B7C597}">
      <dgm:prSet/>
      <dgm:spPr/>
      <dgm:t>
        <a:bodyPr/>
        <a:lstStyle/>
        <a:p>
          <a:endParaRPr lang="en-US"/>
        </a:p>
      </dgm:t>
    </dgm:pt>
    <dgm:pt modelId="{F74F986F-C27C-48CD-9828-3AF7CF2128E5}">
      <dgm:prSet/>
      <dgm:spPr/>
      <dgm:t>
        <a:bodyPr/>
        <a:lstStyle/>
        <a:p>
          <a:r>
            <a:rPr lang="en-US" dirty="0" smtClean="0"/>
            <a:t>Safety, Security &amp; Transport Work Stream</a:t>
          </a:r>
          <a:endParaRPr lang="en-US" dirty="0"/>
        </a:p>
      </dgm:t>
    </dgm:pt>
    <dgm:pt modelId="{E262CCE7-A8E4-43CA-82F9-0B914E143BB0}" type="parTrans" cxnId="{B60A3143-2B98-4110-8800-40B3F44F8B8A}">
      <dgm:prSet/>
      <dgm:spPr/>
      <dgm:t>
        <a:bodyPr/>
        <a:lstStyle/>
        <a:p>
          <a:endParaRPr lang="en-US"/>
        </a:p>
      </dgm:t>
    </dgm:pt>
    <dgm:pt modelId="{91777320-A639-4601-BF69-1C5ECE77D6C4}" type="sibTrans" cxnId="{B60A3143-2B98-4110-8800-40B3F44F8B8A}">
      <dgm:prSet/>
      <dgm:spPr/>
      <dgm:t>
        <a:bodyPr/>
        <a:lstStyle/>
        <a:p>
          <a:endParaRPr lang="en-US"/>
        </a:p>
      </dgm:t>
    </dgm:pt>
    <dgm:pt modelId="{230BF982-1DDF-44E2-AC85-48000102E2AB}">
      <dgm:prSet/>
      <dgm:spPr/>
      <dgm:t>
        <a:bodyPr/>
        <a:lstStyle/>
        <a:p>
          <a:r>
            <a:rPr lang="en-US" dirty="0" smtClean="0"/>
            <a:t>Communications Work Stream</a:t>
          </a:r>
          <a:endParaRPr lang="en-US" dirty="0"/>
        </a:p>
      </dgm:t>
    </dgm:pt>
    <dgm:pt modelId="{601C128C-F437-412C-9DD6-FA0C5E71A661}" type="parTrans" cxnId="{7D2F878C-0755-4C93-948A-3E3B84F8865C}">
      <dgm:prSet/>
      <dgm:spPr/>
      <dgm:t>
        <a:bodyPr/>
        <a:lstStyle/>
        <a:p>
          <a:endParaRPr lang="en-US"/>
        </a:p>
      </dgm:t>
    </dgm:pt>
    <dgm:pt modelId="{00249A29-D47F-44DE-95CB-EE5E0FDAA94E}" type="sibTrans" cxnId="{7D2F878C-0755-4C93-948A-3E3B84F8865C}">
      <dgm:prSet/>
      <dgm:spPr/>
      <dgm:t>
        <a:bodyPr/>
        <a:lstStyle/>
        <a:p>
          <a:endParaRPr lang="en-US"/>
        </a:p>
      </dgm:t>
    </dgm:pt>
    <dgm:pt modelId="{2D08BA3E-2A1C-4DC1-933B-CEB9637054EB}">
      <dgm:prSet custT="1"/>
      <dgm:spPr/>
      <dgm:t>
        <a:bodyPr/>
        <a:lstStyle/>
        <a:p>
          <a:r>
            <a:rPr lang="en-US" sz="1100" dirty="0" smtClean="0"/>
            <a:t>International Relations</a:t>
          </a:r>
        </a:p>
        <a:p>
          <a:r>
            <a:rPr lang="en-US" sz="1100" dirty="0" smtClean="0"/>
            <a:t>Tourism</a:t>
          </a:r>
        </a:p>
        <a:p>
          <a:r>
            <a:rPr lang="en-US" sz="1100" dirty="0" smtClean="0"/>
            <a:t>Economic Development</a:t>
          </a:r>
        </a:p>
        <a:p>
          <a:r>
            <a:rPr lang="en-US" sz="1100" dirty="0" smtClean="0"/>
            <a:t>SRAC</a:t>
          </a:r>
        </a:p>
        <a:p>
          <a:r>
            <a:rPr lang="en-US" sz="1100" dirty="0" smtClean="0"/>
            <a:t>NMBBC</a:t>
          </a:r>
        </a:p>
        <a:p>
          <a:r>
            <a:rPr lang="en-US" sz="1100" dirty="0" smtClean="0"/>
            <a:t>NAFCOC</a:t>
          </a:r>
        </a:p>
        <a:p>
          <a:r>
            <a:rPr lang="en-US" sz="1100" dirty="0" err="1" smtClean="0"/>
            <a:t>Labour</a:t>
          </a:r>
          <a:r>
            <a:rPr lang="en-US" sz="1100" dirty="0" smtClean="0"/>
            <a:t> (CCMA)</a:t>
          </a:r>
        </a:p>
        <a:p>
          <a:r>
            <a:rPr lang="en-US" sz="1100" dirty="0" smtClean="0"/>
            <a:t>Dept. of Employment &amp; </a:t>
          </a:r>
          <a:r>
            <a:rPr lang="en-US" sz="1100" dirty="0" err="1" smtClean="0"/>
            <a:t>Labour</a:t>
          </a:r>
          <a:endParaRPr lang="en-US" sz="1100" dirty="0" smtClean="0"/>
        </a:p>
        <a:p>
          <a:r>
            <a:rPr lang="en-US" sz="1100" dirty="0" smtClean="0"/>
            <a:t>Health</a:t>
          </a:r>
        </a:p>
      </dgm:t>
    </dgm:pt>
    <dgm:pt modelId="{96FCF392-2266-43BB-B553-95F7D9A8A4D5}" type="parTrans" cxnId="{A159468C-106C-4638-8FC5-0E4FA7FEAC5F}">
      <dgm:prSet/>
      <dgm:spPr/>
      <dgm:t>
        <a:bodyPr/>
        <a:lstStyle/>
        <a:p>
          <a:endParaRPr lang="en-US"/>
        </a:p>
      </dgm:t>
    </dgm:pt>
    <dgm:pt modelId="{A1F14BB1-59DD-418C-895B-2948DD455CD6}" type="sibTrans" cxnId="{A159468C-106C-4638-8FC5-0E4FA7FEAC5F}">
      <dgm:prSet/>
      <dgm:spPr/>
      <dgm:t>
        <a:bodyPr/>
        <a:lstStyle/>
        <a:p>
          <a:endParaRPr lang="en-US"/>
        </a:p>
      </dgm:t>
    </dgm:pt>
    <dgm:pt modelId="{13427D87-14BD-4C31-BEE8-717B066F9E6C}">
      <dgm:prSet custT="1"/>
      <dgm:spPr/>
      <dgm:t>
        <a:bodyPr/>
        <a:lstStyle/>
        <a:p>
          <a:r>
            <a:rPr lang="en-US" sz="1200" dirty="0" smtClean="0"/>
            <a:t>SOCDEV</a:t>
          </a:r>
        </a:p>
        <a:p>
          <a:r>
            <a:rPr lang="en-US" sz="1200" dirty="0" smtClean="0"/>
            <a:t>DoE</a:t>
          </a:r>
        </a:p>
        <a:p>
          <a:r>
            <a:rPr lang="en-US" sz="1200" dirty="0" err="1" smtClean="0"/>
            <a:t>DoHE</a:t>
          </a:r>
          <a:endParaRPr lang="en-US" sz="1200" dirty="0" smtClean="0"/>
        </a:p>
        <a:p>
          <a:r>
            <a:rPr lang="en-US" sz="1200" dirty="0" smtClean="0"/>
            <a:t>SASSA</a:t>
          </a:r>
        </a:p>
        <a:p>
          <a:r>
            <a:rPr lang="en-US" sz="1200" dirty="0" smtClean="0"/>
            <a:t>Health</a:t>
          </a:r>
          <a:endParaRPr lang="en-US" sz="1100" dirty="0" smtClean="0"/>
        </a:p>
      </dgm:t>
    </dgm:pt>
    <dgm:pt modelId="{A429EAE5-1573-4C0A-B6B9-953D0CA36FD4}" type="parTrans" cxnId="{8AA45BFB-3BCB-4E96-9743-6669028879D4}">
      <dgm:prSet/>
      <dgm:spPr/>
      <dgm:t>
        <a:bodyPr/>
        <a:lstStyle/>
        <a:p>
          <a:endParaRPr lang="en-US"/>
        </a:p>
      </dgm:t>
    </dgm:pt>
    <dgm:pt modelId="{D42174AC-387A-4142-9A64-73F87F2ADB76}" type="sibTrans" cxnId="{8AA45BFB-3BCB-4E96-9743-6669028879D4}">
      <dgm:prSet/>
      <dgm:spPr/>
      <dgm:t>
        <a:bodyPr/>
        <a:lstStyle/>
        <a:p>
          <a:endParaRPr lang="en-US"/>
        </a:p>
      </dgm:t>
    </dgm:pt>
    <dgm:pt modelId="{DFB96A05-8C29-473B-9CFD-EC23473A8243}">
      <dgm:prSet custT="1"/>
      <dgm:spPr/>
      <dgm:t>
        <a:bodyPr/>
        <a:lstStyle/>
        <a:p>
          <a:r>
            <a:rPr lang="en-US" sz="1000" dirty="0" smtClean="0"/>
            <a:t>SAPS</a:t>
          </a:r>
        </a:p>
        <a:p>
          <a:r>
            <a:rPr lang="en-US" sz="1000" dirty="0" smtClean="0"/>
            <a:t>DOJ</a:t>
          </a:r>
        </a:p>
        <a:p>
          <a:r>
            <a:rPr lang="en-US" sz="1000" dirty="0" smtClean="0"/>
            <a:t>NMB Traffic</a:t>
          </a:r>
        </a:p>
        <a:p>
          <a:r>
            <a:rPr lang="en-US" sz="1000" dirty="0" err="1" smtClean="0"/>
            <a:t>Prov</a:t>
          </a:r>
          <a:r>
            <a:rPr lang="en-US" sz="1000" dirty="0" smtClean="0"/>
            <a:t> Traffic</a:t>
          </a:r>
        </a:p>
        <a:p>
          <a:r>
            <a:rPr lang="en-US" sz="1000" dirty="0" smtClean="0"/>
            <a:t>Metro Police</a:t>
          </a:r>
        </a:p>
        <a:p>
          <a:r>
            <a:rPr lang="en-US" sz="1000" dirty="0" smtClean="0"/>
            <a:t>Transport</a:t>
          </a:r>
        </a:p>
        <a:p>
          <a:r>
            <a:rPr lang="en-US" sz="1000" dirty="0" smtClean="0"/>
            <a:t>IPTS</a:t>
          </a:r>
        </a:p>
        <a:p>
          <a:r>
            <a:rPr lang="en-US" sz="1000" dirty="0" smtClean="0"/>
            <a:t>Liquor Board</a:t>
          </a:r>
        </a:p>
        <a:p>
          <a:r>
            <a:rPr lang="en-US" sz="1000" dirty="0" smtClean="0"/>
            <a:t>Home Affairs</a:t>
          </a:r>
        </a:p>
        <a:p>
          <a:r>
            <a:rPr lang="en-US" sz="1000" dirty="0" smtClean="0"/>
            <a:t>Taxi Associations</a:t>
          </a:r>
        </a:p>
        <a:p>
          <a:r>
            <a:rPr lang="en-US" sz="1000" dirty="0" smtClean="0"/>
            <a:t>SANDF</a:t>
          </a:r>
        </a:p>
        <a:p>
          <a:r>
            <a:rPr lang="en-US" sz="1000" dirty="0" smtClean="0"/>
            <a:t>Health</a:t>
          </a:r>
        </a:p>
      </dgm:t>
    </dgm:pt>
    <dgm:pt modelId="{22057DC3-D32F-4853-ABC3-3DAB50807C94}" type="parTrans" cxnId="{959B4169-E140-4183-BA64-B9CBB96DE67A}">
      <dgm:prSet/>
      <dgm:spPr/>
      <dgm:t>
        <a:bodyPr/>
        <a:lstStyle/>
        <a:p>
          <a:endParaRPr lang="en-US"/>
        </a:p>
      </dgm:t>
    </dgm:pt>
    <dgm:pt modelId="{D3C68E50-CD39-4809-9A4D-14F4EB5CF8B0}" type="sibTrans" cxnId="{959B4169-E140-4183-BA64-B9CBB96DE67A}">
      <dgm:prSet/>
      <dgm:spPr/>
      <dgm:t>
        <a:bodyPr/>
        <a:lstStyle/>
        <a:p>
          <a:endParaRPr lang="en-US"/>
        </a:p>
      </dgm:t>
    </dgm:pt>
    <dgm:pt modelId="{FF2764E3-5600-4295-8AFB-B378730A8D8E}">
      <dgm:prSet custT="1"/>
      <dgm:spPr/>
      <dgm:t>
        <a:bodyPr/>
        <a:lstStyle/>
        <a:p>
          <a:r>
            <a:rPr lang="en-US" sz="1000" dirty="0" smtClean="0"/>
            <a:t>NMB Communications</a:t>
          </a:r>
        </a:p>
        <a:p>
          <a:r>
            <a:rPr lang="en-US" sz="1000" dirty="0" smtClean="0"/>
            <a:t>GCIS</a:t>
          </a:r>
        </a:p>
        <a:p>
          <a:r>
            <a:rPr lang="en-US" sz="1000" dirty="0" smtClean="0"/>
            <a:t>SAPS Media Liaison</a:t>
          </a:r>
        </a:p>
        <a:p>
          <a:r>
            <a:rPr lang="en-US" sz="1000" dirty="0" smtClean="0"/>
            <a:t>Health</a:t>
          </a:r>
        </a:p>
      </dgm:t>
    </dgm:pt>
    <dgm:pt modelId="{E774AA79-5865-4D1E-8462-1B1D101049AB}" type="parTrans" cxnId="{96EFFC26-6689-4504-B181-5DB2E523282D}">
      <dgm:prSet/>
      <dgm:spPr/>
      <dgm:t>
        <a:bodyPr/>
        <a:lstStyle/>
        <a:p>
          <a:endParaRPr lang="en-US"/>
        </a:p>
      </dgm:t>
    </dgm:pt>
    <dgm:pt modelId="{EDB82DCB-CB21-424C-AECF-21FE95ADAE14}" type="sibTrans" cxnId="{96EFFC26-6689-4504-B181-5DB2E523282D}">
      <dgm:prSet/>
      <dgm:spPr/>
      <dgm:t>
        <a:bodyPr/>
        <a:lstStyle/>
        <a:p>
          <a:endParaRPr lang="en-US"/>
        </a:p>
      </dgm:t>
    </dgm:pt>
    <dgm:pt modelId="{23E6FD47-F427-4556-B4FB-1B9B4EE26AC7}">
      <dgm:prSet custT="1"/>
      <dgm:spPr/>
      <dgm:t>
        <a:bodyPr/>
        <a:lstStyle/>
        <a:p>
          <a:r>
            <a:rPr lang="en-US" sz="1600" dirty="0" smtClean="0"/>
            <a:t>NMB DISASTER MANAGEMENT CENTRE</a:t>
          </a:r>
          <a:endParaRPr lang="en-US" sz="1600" dirty="0"/>
        </a:p>
      </dgm:t>
    </dgm:pt>
    <dgm:pt modelId="{0BB6A0E2-5EF1-447A-A2FF-A41656B216B3}" type="parTrans" cxnId="{E57C5A59-F62B-4835-9B10-08132E2E1D0E}">
      <dgm:prSet/>
      <dgm:spPr/>
      <dgm:t>
        <a:bodyPr/>
        <a:lstStyle/>
        <a:p>
          <a:endParaRPr lang="en-US"/>
        </a:p>
      </dgm:t>
    </dgm:pt>
    <dgm:pt modelId="{B5A74107-EC0E-402D-BBAE-D6240AFC1DA6}" type="sibTrans" cxnId="{E57C5A59-F62B-4835-9B10-08132E2E1D0E}">
      <dgm:prSet/>
      <dgm:spPr/>
      <dgm:t>
        <a:bodyPr/>
        <a:lstStyle/>
        <a:p>
          <a:endParaRPr lang="en-US"/>
        </a:p>
      </dgm:t>
    </dgm:pt>
    <dgm:pt modelId="{C03594C8-FA68-49DC-A48D-631321B7A425}" type="pres">
      <dgm:prSet presAssocID="{22C0BAF2-DB7F-48CF-8477-A328C9A802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1632B2-A830-4D47-A94E-3CF3872ADB9B}" type="pres">
      <dgm:prSet presAssocID="{23E6FD47-F427-4556-B4FB-1B9B4EE26AC7}" presName="hierRoot1" presStyleCnt="0">
        <dgm:presLayoutVars>
          <dgm:hierBranch val="init"/>
        </dgm:presLayoutVars>
      </dgm:prSet>
      <dgm:spPr/>
    </dgm:pt>
    <dgm:pt modelId="{FB69CFDF-C40B-436F-8A9A-C55E7AE54514}" type="pres">
      <dgm:prSet presAssocID="{23E6FD47-F427-4556-B4FB-1B9B4EE26AC7}" presName="rootComposite1" presStyleCnt="0"/>
      <dgm:spPr/>
    </dgm:pt>
    <dgm:pt modelId="{85BB935A-0191-4848-AA90-D93B3C6AC0BB}" type="pres">
      <dgm:prSet presAssocID="{23E6FD47-F427-4556-B4FB-1B9B4EE26AC7}" presName="rootText1" presStyleLbl="node0" presStyleIdx="0" presStyleCnt="1" custScaleX="1272280" custScaleY="182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94EED-D7CD-41ED-AC3B-FCDED6718986}" type="pres">
      <dgm:prSet presAssocID="{23E6FD47-F427-4556-B4FB-1B9B4EE26AC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8AE1767-D4C5-45EB-B2CF-2E5D3B6828D9}" type="pres">
      <dgm:prSet presAssocID="{23E6FD47-F427-4556-B4FB-1B9B4EE26AC7}" presName="hierChild2" presStyleCnt="0"/>
      <dgm:spPr/>
    </dgm:pt>
    <dgm:pt modelId="{36B9AE9D-3346-4C69-8CBE-9144E8C9086E}" type="pres">
      <dgm:prSet presAssocID="{43A327A4-AA84-4B37-BD31-2264AA47C4F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C47FA108-D6DD-4E1C-A786-1C2C1723031F}" type="pres">
      <dgm:prSet presAssocID="{402B0741-168C-45A8-B256-61219349B2B4}" presName="hierRoot2" presStyleCnt="0">
        <dgm:presLayoutVars>
          <dgm:hierBranch val="init"/>
        </dgm:presLayoutVars>
      </dgm:prSet>
      <dgm:spPr/>
    </dgm:pt>
    <dgm:pt modelId="{6111A4F0-D77B-47C0-8DE6-517AB80E03BA}" type="pres">
      <dgm:prSet presAssocID="{402B0741-168C-45A8-B256-61219349B2B4}" presName="rootComposite" presStyleCnt="0"/>
      <dgm:spPr/>
    </dgm:pt>
    <dgm:pt modelId="{CDD701DC-1845-4071-99A8-7E46008A84FE}" type="pres">
      <dgm:prSet presAssocID="{402B0741-168C-45A8-B256-61219349B2B4}" presName="rootText" presStyleLbl="node2" presStyleIdx="0" presStyleCnt="1" custScaleX="875002" custScaleY="135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2848A-0E9F-4418-9D4D-93A398968E79}" type="pres">
      <dgm:prSet presAssocID="{402B0741-168C-45A8-B256-61219349B2B4}" presName="rootConnector" presStyleLbl="node2" presStyleIdx="0" presStyleCnt="1"/>
      <dgm:spPr/>
      <dgm:t>
        <a:bodyPr/>
        <a:lstStyle/>
        <a:p>
          <a:endParaRPr lang="en-US"/>
        </a:p>
      </dgm:t>
    </dgm:pt>
    <dgm:pt modelId="{0E17F0D0-7678-4603-94B0-CEEFD6288290}" type="pres">
      <dgm:prSet presAssocID="{402B0741-168C-45A8-B256-61219349B2B4}" presName="hierChild4" presStyleCnt="0"/>
      <dgm:spPr/>
    </dgm:pt>
    <dgm:pt modelId="{1A8E8142-8087-411E-B1FC-483A9B9DD783}" type="pres">
      <dgm:prSet presAssocID="{F7D6118E-67DE-479E-8A17-F6261972DA60}" presName="Name37" presStyleLbl="parChTrans1D3" presStyleIdx="0" presStyleCnt="2"/>
      <dgm:spPr/>
      <dgm:t>
        <a:bodyPr/>
        <a:lstStyle/>
        <a:p>
          <a:endParaRPr lang="en-US"/>
        </a:p>
      </dgm:t>
    </dgm:pt>
    <dgm:pt modelId="{A2899F2B-D3A2-408B-B2DE-1BD7D527DA22}" type="pres">
      <dgm:prSet presAssocID="{C56F7C9B-0710-4BB8-A8B3-7BC5312D8C19}" presName="hierRoot2" presStyleCnt="0">
        <dgm:presLayoutVars>
          <dgm:hierBranch val="init"/>
        </dgm:presLayoutVars>
      </dgm:prSet>
      <dgm:spPr/>
    </dgm:pt>
    <dgm:pt modelId="{DFF64420-5B0A-4D42-AE49-E12BD7D740A8}" type="pres">
      <dgm:prSet presAssocID="{C56F7C9B-0710-4BB8-A8B3-7BC5312D8C19}" presName="rootComposite" presStyleCnt="0"/>
      <dgm:spPr/>
    </dgm:pt>
    <dgm:pt modelId="{05712F31-FD51-47E9-95AC-44D318E4DCD5}" type="pres">
      <dgm:prSet presAssocID="{C56F7C9B-0710-4BB8-A8B3-7BC5312D8C19}" presName="rootText" presStyleLbl="node3" presStyleIdx="0" presStyleCnt="2" custScaleX="554542" custScaleY="134332" custLinFactX="-100000" custLinFactNeighborX="-112040" custLinFactNeighborY="4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B0CFC-991A-4A54-9B65-78D38EA9494D}" type="pres">
      <dgm:prSet presAssocID="{C56F7C9B-0710-4BB8-A8B3-7BC5312D8C19}" presName="rootConnector" presStyleLbl="node3" presStyleIdx="0" presStyleCnt="2"/>
      <dgm:spPr/>
      <dgm:t>
        <a:bodyPr/>
        <a:lstStyle/>
        <a:p>
          <a:endParaRPr lang="en-US"/>
        </a:p>
      </dgm:t>
    </dgm:pt>
    <dgm:pt modelId="{4A9F65F4-770A-4D14-A82C-BFC3F734D42C}" type="pres">
      <dgm:prSet presAssocID="{C56F7C9B-0710-4BB8-A8B3-7BC5312D8C19}" presName="hierChild4" presStyleCnt="0"/>
      <dgm:spPr/>
    </dgm:pt>
    <dgm:pt modelId="{26BE8D49-0F01-40D5-9A65-142F30AF30BA}" type="pres">
      <dgm:prSet presAssocID="{C3AD7DDC-6AD8-4B62-B43B-BEEEA131A146}" presName="Name37" presStyleLbl="parChTrans1D4" presStyleIdx="0" presStyleCnt="10"/>
      <dgm:spPr/>
      <dgm:t>
        <a:bodyPr/>
        <a:lstStyle/>
        <a:p>
          <a:endParaRPr lang="en-US"/>
        </a:p>
      </dgm:t>
    </dgm:pt>
    <dgm:pt modelId="{671FF055-51EB-4EBC-9655-0E93C15A4A8D}" type="pres">
      <dgm:prSet presAssocID="{C26BBFD3-E466-4307-A866-74811806AE63}" presName="hierRoot2" presStyleCnt="0">
        <dgm:presLayoutVars>
          <dgm:hierBranch val="init"/>
        </dgm:presLayoutVars>
      </dgm:prSet>
      <dgm:spPr/>
    </dgm:pt>
    <dgm:pt modelId="{4BE27B38-D752-4FCD-9E34-7607416F117B}" type="pres">
      <dgm:prSet presAssocID="{C26BBFD3-E466-4307-A866-74811806AE63}" presName="rootComposite" presStyleCnt="0"/>
      <dgm:spPr/>
    </dgm:pt>
    <dgm:pt modelId="{9BEB2D06-FB21-409D-8D2A-3C0893F6A57C}" type="pres">
      <dgm:prSet presAssocID="{C26BBFD3-E466-4307-A866-74811806AE63}" presName="rootText" presStyleLbl="node4" presStyleIdx="0" presStyleCnt="10" custScaleX="359466" custScaleY="180376" custLinFactNeighborX="27704" custLinFactNeighborY="33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88174-20E2-49C9-902F-D8C4EF41D0DB}" type="pres">
      <dgm:prSet presAssocID="{C26BBFD3-E466-4307-A866-74811806AE63}" presName="rootConnector" presStyleLbl="node4" presStyleIdx="0" presStyleCnt="10"/>
      <dgm:spPr/>
      <dgm:t>
        <a:bodyPr/>
        <a:lstStyle/>
        <a:p>
          <a:endParaRPr lang="en-US"/>
        </a:p>
      </dgm:t>
    </dgm:pt>
    <dgm:pt modelId="{766F938E-3B9D-4A56-9E5B-7DC02C0818AC}" type="pres">
      <dgm:prSet presAssocID="{C26BBFD3-E466-4307-A866-74811806AE63}" presName="hierChild4" presStyleCnt="0"/>
      <dgm:spPr/>
    </dgm:pt>
    <dgm:pt modelId="{2A3171D6-A06C-493B-BDAF-66E974198E2E}" type="pres">
      <dgm:prSet presAssocID="{48798984-6253-4017-A928-C031DB4B0469}" presName="Name37" presStyleLbl="parChTrans1D4" presStyleIdx="1" presStyleCnt="10"/>
      <dgm:spPr/>
      <dgm:t>
        <a:bodyPr/>
        <a:lstStyle/>
        <a:p>
          <a:endParaRPr lang="en-US"/>
        </a:p>
      </dgm:t>
    </dgm:pt>
    <dgm:pt modelId="{DBB6AF3B-AA0F-49A8-93C9-E8D53E27E5E5}" type="pres">
      <dgm:prSet presAssocID="{6550F4A4-C524-4332-8509-D21E27D41286}" presName="hierRoot2" presStyleCnt="0">
        <dgm:presLayoutVars>
          <dgm:hierBranch val="init"/>
        </dgm:presLayoutVars>
      </dgm:prSet>
      <dgm:spPr/>
    </dgm:pt>
    <dgm:pt modelId="{91D2ACE3-E078-427C-B80D-E772E0B4C957}" type="pres">
      <dgm:prSet presAssocID="{6550F4A4-C524-4332-8509-D21E27D41286}" presName="rootComposite" presStyleCnt="0"/>
      <dgm:spPr/>
    </dgm:pt>
    <dgm:pt modelId="{C1B9BA06-E4DE-402A-9C5F-46A5EB6520FE}" type="pres">
      <dgm:prSet presAssocID="{6550F4A4-C524-4332-8509-D21E27D41286}" presName="rootText" presStyleLbl="node4" presStyleIdx="1" presStyleCnt="10" custScaleX="287255" custScaleY="229639" custLinFactNeighborX="-5838" custLinFactNeighborY="77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1D6700-817A-4C63-AC1E-B327BDE5BF61}" type="pres">
      <dgm:prSet presAssocID="{6550F4A4-C524-4332-8509-D21E27D41286}" presName="rootConnector" presStyleLbl="node4" presStyleIdx="1" presStyleCnt="10"/>
      <dgm:spPr/>
      <dgm:t>
        <a:bodyPr/>
        <a:lstStyle/>
        <a:p>
          <a:endParaRPr lang="en-US"/>
        </a:p>
      </dgm:t>
    </dgm:pt>
    <dgm:pt modelId="{C0CCA821-8FB7-43FF-907E-2A009198C5B5}" type="pres">
      <dgm:prSet presAssocID="{6550F4A4-C524-4332-8509-D21E27D41286}" presName="hierChild4" presStyleCnt="0"/>
      <dgm:spPr/>
    </dgm:pt>
    <dgm:pt modelId="{ECB1DDEC-2505-495C-8338-AD7B91AEAD34}" type="pres">
      <dgm:prSet presAssocID="{6550F4A4-C524-4332-8509-D21E27D41286}" presName="hierChild5" presStyleCnt="0"/>
      <dgm:spPr/>
    </dgm:pt>
    <dgm:pt modelId="{75998CAD-CA07-449A-9446-43BF2285CDE3}" type="pres">
      <dgm:prSet presAssocID="{C26BBFD3-E466-4307-A866-74811806AE63}" presName="hierChild5" presStyleCnt="0"/>
      <dgm:spPr/>
    </dgm:pt>
    <dgm:pt modelId="{69F4C8AB-C825-4225-9156-8E3094ABFE0A}" type="pres">
      <dgm:prSet presAssocID="{69F72AEF-1D55-40BB-A0FA-577ECA9F3845}" presName="Name37" presStyleLbl="parChTrans1D4" presStyleIdx="2" presStyleCnt="10"/>
      <dgm:spPr/>
      <dgm:t>
        <a:bodyPr/>
        <a:lstStyle/>
        <a:p>
          <a:endParaRPr lang="en-US"/>
        </a:p>
      </dgm:t>
    </dgm:pt>
    <dgm:pt modelId="{7E8B979C-CEA1-4632-9759-079AD208E116}" type="pres">
      <dgm:prSet presAssocID="{C3FDD136-A66B-4E48-8D44-5D9A8EB537E1}" presName="hierRoot2" presStyleCnt="0">
        <dgm:presLayoutVars>
          <dgm:hierBranch val="init"/>
        </dgm:presLayoutVars>
      </dgm:prSet>
      <dgm:spPr/>
    </dgm:pt>
    <dgm:pt modelId="{42D1738E-0AF8-445E-8D46-3A2404299CC8}" type="pres">
      <dgm:prSet presAssocID="{C3FDD136-A66B-4E48-8D44-5D9A8EB537E1}" presName="rootComposite" presStyleCnt="0"/>
      <dgm:spPr/>
    </dgm:pt>
    <dgm:pt modelId="{84F28381-DF35-43DA-8CEC-309BDCB6FBDB}" type="pres">
      <dgm:prSet presAssocID="{C3FDD136-A66B-4E48-8D44-5D9A8EB537E1}" presName="rootText" presStyleLbl="node4" presStyleIdx="2" presStyleCnt="10" custScaleX="319692" custScaleY="171308" custLinFactNeighborX="27426" custLinFactNeighborY="33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29E66-10E2-4279-9CFE-6BCC6860FFBE}" type="pres">
      <dgm:prSet presAssocID="{C3FDD136-A66B-4E48-8D44-5D9A8EB537E1}" presName="rootConnector" presStyleLbl="node4" presStyleIdx="2" presStyleCnt="10"/>
      <dgm:spPr/>
      <dgm:t>
        <a:bodyPr/>
        <a:lstStyle/>
        <a:p>
          <a:endParaRPr lang="en-US"/>
        </a:p>
      </dgm:t>
    </dgm:pt>
    <dgm:pt modelId="{24F88D6F-E762-4D7B-A858-7E418465C7E7}" type="pres">
      <dgm:prSet presAssocID="{C3FDD136-A66B-4E48-8D44-5D9A8EB537E1}" presName="hierChild4" presStyleCnt="0"/>
      <dgm:spPr/>
    </dgm:pt>
    <dgm:pt modelId="{E9F1E10E-E53E-4C32-A98A-58C3564FEFA2}" type="pres">
      <dgm:prSet presAssocID="{96FCF392-2266-43BB-B553-95F7D9A8A4D5}" presName="Name37" presStyleLbl="parChTrans1D4" presStyleIdx="3" presStyleCnt="10"/>
      <dgm:spPr/>
      <dgm:t>
        <a:bodyPr/>
        <a:lstStyle/>
        <a:p>
          <a:endParaRPr lang="en-US"/>
        </a:p>
      </dgm:t>
    </dgm:pt>
    <dgm:pt modelId="{7484945D-1F7B-4DFC-A3EC-80F1448C52DD}" type="pres">
      <dgm:prSet presAssocID="{2D08BA3E-2A1C-4DC1-933B-CEB9637054EB}" presName="hierRoot2" presStyleCnt="0">
        <dgm:presLayoutVars>
          <dgm:hierBranch val="init"/>
        </dgm:presLayoutVars>
      </dgm:prSet>
      <dgm:spPr/>
    </dgm:pt>
    <dgm:pt modelId="{93D10719-194B-44B9-9E52-282679CE78B5}" type="pres">
      <dgm:prSet presAssocID="{2D08BA3E-2A1C-4DC1-933B-CEB9637054EB}" presName="rootComposite" presStyleCnt="0"/>
      <dgm:spPr/>
    </dgm:pt>
    <dgm:pt modelId="{E50BBB94-AD65-4BF8-8BB8-B81942A212B8}" type="pres">
      <dgm:prSet presAssocID="{2D08BA3E-2A1C-4DC1-933B-CEB9637054EB}" presName="rootText" presStyleLbl="node4" presStyleIdx="3" presStyleCnt="10" custScaleX="315990" custScaleY="1108877" custLinFactNeighborX="-10254" custLinFactNeighborY="30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28481E-C380-428F-A2B4-750CBDABEDDE}" type="pres">
      <dgm:prSet presAssocID="{2D08BA3E-2A1C-4DC1-933B-CEB9637054EB}" presName="rootConnector" presStyleLbl="node4" presStyleIdx="3" presStyleCnt="10"/>
      <dgm:spPr/>
      <dgm:t>
        <a:bodyPr/>
        <a:lstStyle/>
        <a:p>
          <a:endParaRPr lang="en-US"/>
        </a:p>
      </dgm:t>
    </dgm:pt>
    <dgm:pt modelId="{24FD8A02-D98E-4DAC-B7A9-297A0732FD64}" type="pres">
      <dgm:prSet presAssocID="{2D08BA3E-2A1C-4DC1-933B-CEB9637054EB}" presName="hierChild4" presStyleCnt="0"/>
      <dgm:spPr/>
    </dgm:pt>
    <dgm:pt modelId="{5EF993FB-5EBD-49BD-A42D-425B5FE06EC3}" type="pres">
      <dgm:prSet presAssocID="{2D08BA3E-2A1C-4DC1-933B-CEB9637054EB}" presName="hierChild5" presStyleCnt="0"/>
      <dgm:spPr/>
    </dgm:pt>
    <dgm:pt modelId="{F0843AED-0D51-4394-84F7-2FAE8630165E}" type="pres">
      <dgm:prSet presAssocID="{C3FDD136-A66B-4E48-8D44-5D9A8EB537E1}" presName="hierChild5" presStyleCnt="0"/>
      <dgm:spPr/>
    </dgm:pt>
    <dgm:pt modelId="{CBC1163C-4174-4A55-A9FF-0A677AD61562}" type="pres">
      <dgm:prSet presAssocID="{715E66AF-FC11-4652-BFD9-47BBBC531D27}" presName="Name37" presStyleLbl="parChTrans1D4" presStyleIdx="4" presStyleCnt="10"/>
      <dgm:spPr/>
      <dgm:t>
        <a:bodyPr/>
        <a:lstStyle/>
        <a:p>
          <a:endParaRPr lang="en-US"/>
        </a:p>
      </dgm:t>
    </dgm:pt>
    <dgm:pt modelId="{37DAD9D2-D042-44DE-9B34-8FC76D426CF9}" type="pres">
      <dgm:prSet presAssocID="{4393449E-3F21-4A5E-8E6F-4DE17633EB9A}" presName="hierRoot2" presStyleCnt="0">
        <dgm:presLayoutVars>
          <dgm:hierBranch val="init"/>
        </dgm:presLayoutVars>
      </dgm:prSet>
      <dgm:spPr/>
    </dgm:pt>
    <dgm:pt modelId="{AED21E90-473C-4015-93DD-9684DB49AEE2}" type="pres">
      <dgm:prSet presAssocID="{4393449E-3F21-4A5E-8E6F-4DE17633EB9A}" presName="rootComposite" presStyleCnt="0"/>
      <dgm:spPr/>
    </dgm:pt>
    <dgm:pt modelId="{EF07EE96-ED5F-459B-AFF7-FD7605D0AB0B}" type="pres">
      <dgm:prSet presAssocID="{4393449E-3F21-4A5E-8E6F-4DE17633EB9A}" presName="rootText" presStyleLbl="node4" presStyleIdx="4" presStyleCnt="10" custScaleX="254554" custScaleY="161081" custLinFactNeighborX="26177" custLinFactNeighborY="33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0B23AC-0456-43F5-AE11-C2EA50C5FD64}" type="pres">
      <dgm:prSet presAssocID="{4393449E-3F21-4A5E-8E6F-4DE17633EB9A}" presName="rootConnector" presStyleLbl="node4" presStyleIdx="4" presStyleCnt="10"/>
      <dgm:spPr/>
      <dgm:t>
        <a:bodyPr/>
        <a:lstStyle/>
        <a:p>
          <a:endParaRPr lang="en-US"/>
        </a:p>
      </dgm:t>
    </dgm:pt>
    <dgm:pt modelId="{6DF5D525-A921-4F81-B254-9088379362A4}" type="pres">
      <dgm:prSet presAssocID="{4393449E-3F21-4A5E-8E6F-4DE17633EB9A}" presName="hierChild4" presStyleCnt="0"/>
      <dgm:spPr/>
    </dgm:pt>
    <dgm:pt modelId="{BB395D24-79B5-428A-9797-9371BF5459F3}" type="pres">
      <dgm:prSet presAssocID="{A429EAE5-1573-4C0A-B6B9-953D0CA36FD4}" presName="Name37" presStyleLbl="parChTrans1D4" presStyleIdx="5" presStyleCnt="10"/>
      <dgm:spPr/>
      <dgm:t>
        <a:bodyPr/>
        <a:lstStyle/>
        <a:p>
          <a:endParaRPr lang="en-US"/>
        </a:p>
      </dgm:t>
    </dgm:pt>
    <dgm:pt modelId="{BCAA89D8-4CA4-4708-8DE9-5A89D09084D6}" type="pres">
      <dgm:prSet presAssocID="{13427D87-14BD-4C31-BEE8-717B066F9E6C}" presName="hierRoot2" presStyleCnt="0">
        <dgm:presLayoutVars>
          <dgm:hierBranch val="init"/>
        </dgm:presLayoutVars>
      </dgm:prSet>
      <dgm:spPr/>
    </dgm:pt>
    <dgm:pt modelId="{3E5D09C0-98A6-4190-BFFE-39EF69E0630F}" type="pres">
      <dgm:prSet presAssocID="{13427D87-14BD-4C31-BEE8-717B066F9E6C}" presName="rootComposite" presStyleCnt="0"/>
      <dgm:spPr/>
    </dgm:pt>
    <dgm:pt modelId="{2C9816C3-3D4C-459F-9F3B-5143D8115C75}" type="pres">
      <dgm:prSet presAssocID="{13427D87-14BD-4C31-BEE8-717B066F9E6C}" presName="rootText" presStyleLbl="node4" presStyleIdx="5" presStyleCnt="10" custScaleX="294870" custScaleY="522835" custLinFactNeighborX="4781" custLinFactNeighborY="40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F4B76F-A8FF-4C31-844F-8B8DEC64710B}" type="pres">
      <dgm:prSet presAssocID="{13427D87-14BD-4C31-BEE8-717B066F9E6C}" presName="rootConnector" presStyleLbl="node4" presStyleIdx="5" presStyleCnt="10"/>
      <dgm:spPr/>
      <dgm:t>
        <a:bodyPr/>
        <a:lstStyle/>
        <a:p>
          <a:endParaRPr lang="en-US"/>
        </a:p>
      </dgm:t>
    </dgm:pt>
    <dgm:pt modelId="{55D98C6D-0A14-4510-849C-387CCA6721CE}" type="pres">
      <dgm:prSet presAssocID="{13427D87-14BD-4C31-BEE8-717B066F9E6C}" presName="hierChild4" presStyleCnt="0"/>
      <dgm:spPr/>
    </dgm:pt>
    <dgm:pt modelId="{55C61A0E-7AEE-42D4-9108-EBE67E20ABFB}" type="pres">
      <dgm:prSet presAssocID="{13427D87-14BD-4C31-BEE8-717B066F9E6C}" presName="hierChild5" presStyleCnt="0"/>
      <dgm:spPr/>
    </dgm:pt>
    <dgm:pt modelId="{98AD48D5-71E9-456B-A7A9-134B2F825AD2}" type="pres">
      <dgm:prSet presAssocID="{4393449E-3F21-4A5E-8E6F-4DE17633EB9A}" presName="hierChild5" presStyleCnt="0"/>
      <dgm:spPr/>
    </dgm:pt>
    <dgm:pt modelId="{2CA518E2-BA87-4342-87E1-563FDE29FEDC}" type="pres">
      <dgm:prSet presAssocID="{E262CCE7-A8E4-43CA-82F9-0B914E143BB0}" presName="Name37" presStyleLbl="parChTrans1D4" presStyleIdx="6" presStyleCnt="10"/>
      <dgm:spPr/>
      <dgm:t>
        <a:bodyPr/>
        <a:lstStyle/>
        <a:p>
          <a:endParaRPr lang="en-US"/>
        </a:p>
      </dgm:t>
    </dgm:pt>
    <dgm:pt modelId="{6D2E2465-CEF2-4BF5-806F-9E4BE7A7642D}" type="pres">
      <dgm:prSet presAssocID="{F74F986F-C27C-48CD-9828-3AF7CF2128E5}" presName="hierRoot2" presStyleCnt="0">
        <dgm:presLayoutVars>
          <dgm:hierBranch val="init"/>
        </dgm:presLayoutVars>
      </dgm:prSet>
      <dgm:spPr/>
    </dgm:pt>
    <dgm:pt modelId="{0A8A0E26-362E-4428-A61F-8031AE89BC3A}" type="pres">
      <dgm:prSet presAssocID="{F74F986F-C27C-48CD-9828-3AF7CF2128E5}" presName="rootComposite" presStyleCnt="0"/>
      <dgm:spPr/>
    </dgm:pt>
    <dgm:pt modelId="{5F5DFE21-0977-483A-8099-D4879D6A24C9}" type="pres">
      <dgm:prSet presAssocID="{F74F986F-C27C-48CD-9828-3AF7CF2128E5}" presName="rootText" presStyleLbl="node4" presStyleIdx="6" presStyleCnt="10" custScaleX="290640" custScaleY="158642" custLinFactNeighborX="43192" custLinFactNeighborY="33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A6EC9-0F4A-451F-A050-A50DBDC878A0}" type="pres">
      <dgm:prSet presAssocID="{F74F986F-C27C-48CD-9828-3AF7CF2128E5}" presName="rootConnector" presStyleLbl="node4" presStyleIdx="6" presStyleCnt="10"/>
      <dgm:spPr/>
      <dgm:t>
        <a:bodyPr/>
        <a:lstStyle/>
        <a:p>
          <a:endParaRPr lang="en-US"/>
        </a:p>
      </dgm:t>
    </dgm:pt>
    <dgm:pt modelId="{3BCEEF16-4D76-4190-862D-0BED811DD132}" type="pres">
      <dgm:prSet presAssocID="{F74F986F-C27C-48CD-9828-3AF7CF2128E5}" presName="hierChild4" presStyleCnt="0"/>
      <dgm:spPr/>
    </dgm:pt>
    <dgm:pt modelId="{118392C8-52A1-40CD-8006-720ED820132E}" type="pres">
      <dgm:prSet presAssocID="{22057DC3-D32F-4853-ABC3-3DAB50807C94}" presName="Name37" presStyleLbl="parChTrans1D4" presStyleIdx="7" presStyleCnt="10"/>
      <dgm:spPr/>
      <dgm:t>
        <a:bodyPr/>
        <a:lstStyle/>
        <a:p>
          <a:endParaRPr lang="en-US"/>
        </a:p>
      </dgm:t>
    </dgm:pt>
    <dgm:pt modelId="{42448F01-DBD6-4780-AE8C-FD2E87246A9E}" type="pres">
      <dgm:prSet presAssocID="{DFB96A05-8C29-473B-9CFD-EC23473A8243}" presName="hierRoot2" presStyleCnt="0">
        <dgm:presLayoutVars>
          <dgm:hierBranch val="init"/>
        </dgm:presLayoutVars>
      </dgm:prSet>
      <dgm:spPr/>
    </dgm:pt>
    <dgm:pt modelId="{77121E2E-59F1-49DA-A46B-F8BAD3BFF45A}" type="pres">
      <dgm:prSet presAssocID="{DFB96A05-8C29-473B-9CFD-EC23473A8243}" presName="rootComposite" presStyleCnt="0"/>
      <dgm:spPr/>
    </dgm:pt>
    <dgm:pt modelId="{5B525ABE-F8AF-4B78-B7EB-72B19EC2D783}" type="pres">
      <dgm:prSet presAssocID="{DFB96A05-8C29-473B-9CFD-EC23473A8243}" presName="rootText" presStyleLbl="node4" presStyleIdx="7" presStyleCnt="10" custScaleX="293254" custScaleY="976322" custLinFactNeighborX="12775" custLinFactNeighborY="429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955DE-7B2D-44F4-A4B3-7F4A1AA8DA27}" type="pres">
      <dgm:prSet presAssocID="{DFB96A05-8C29-473B-9CFD-EC23473A8243}" presName="rootConnector" presStyleLbl="node4" presStyleIdx="7" presStyleCnt="10"/>
      <dgm:spPr/>
      <dgm:t>
        <a:bodyPr/>
        <a:lstStyle/>
        <a:p>
          <a:endParaRPr lang="en-US"/>
        </a:p>
      </dgm:t>
    </dgm:pt>
    <dgm:pt modelId="{A8977CD2-3751-478B-8602-73154F13E605}" type="pres">
      <dgm:prSet presAssocID="{DFB96A05-8C29-473B-9CFD-EC23473A8243}" presName="hierChild4" presStyleCnt="0"/>
      <dgm:spPr/>
    </dgm:pt>
    <dgm:pt modelId="{162549A8-5170-4631-AD12-195EA352A872}" type="pres">
      <dgm:prSet presAssocID="{DFB96A05-8C29-473B-9CFD-EC23473A8243}" presName="hierChild5" presStyleCnt="0"/>
      <dgm:spPr/>
    </dgm:pt>
    <dgm:pt modelId="{8BC1C63E-D230-4776-BF42-1088078E0F6D}" type="pres">
      <dgm:prSet presAssocID="{F74F986F-C27C-48CD-9828-3AF7CF2128E5}" presName="hierChild5" presStyleCnt="0"/>
      <dgm:spPr/>
    </dgm:pt>
    <dgm:pt modelId="{04225C9B-7F7C-4383-A952-EE8A6ED99A84}" type="pres">
      <dgm:prSet presAssocID="{601C128C-F437-412C-9DD6-FA0C5E71A661}" presName="Name37" presStyleLbl="parChTrans1D4" presStyleIdx="8" presStyleCnt="10"/>
      <dgm:spPr/>
      <dgm:t>
        <a:bodyPr/>
        <a:lstStyle/>
        <a:p>
          <a:endParaRPr lang="en-US"/>
        </a:p>
      </dgm:t>
    </dgm:pt>
    <dgm:pt modelId="{DF8B16D2-B8D5-487A-83DD-62AA6A228A64}" type="pres">
      <dgm:prSet presAssocID="{230BF982-1DDF-44E2-AC85-48000102E2AB}" presName="hierRoot2" presStyleCnt="0">
        <dgm:presLayoutVars>
          <dgm:hierBranch val="init"/>
        </dgm:presLayoutVars>
      </dgm:prSet>
      <dgm:spPr/>
    </dgm:pt>
    <dgm:pt modelId="{FBAC4CD2-3CB3-4444-A1DF-18EFB26C8A38}" type="pres">
      <dgm:prSet presAssocID="{230BF982-1DDF-44E2-AC85-48000102E2AB}" presName="rootComposite" presStyleCnt="0"/>
      <dgm:spPr/>
    </dgm:pt>
    <dgm:pt modelId="{6C596914-6521-49F3-877C-5C765AB74C25}" type="pres">
      <dgm:prSet presAssocID="{230BF982-1DDF-44E2-AC85-48000102E2AB}" presName="rootText" presStyleLbl="node4" presStyleIdx="8" presStyleCnt="10" custScaleX="263908" custScaleY="176755" custLinFactNeighborX="63967" custLinFactNeighborY="33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94613-FA85-401B-9910-1B81ECFA6DB5}" type="pres">
      <dgm:prSet presAssocID="{230BF982-1DDF-44E2-AC85-48000102E2AB}" presName="rootConnector" presStyleLbl="node4" presStyleIdx="8" presStyleCnt="10"/>
      <dgm:spPr/>
      <dgm:t>
        <a:bodyPr/>
        <a:lstStyle/>
        <a:p>
          <a:endParaRPr lang="en-US"/>
        </a:p>
      </dgm:t>
    </dgm:pt>
    <dgm:pt modelId="{041EC79B-73D9-47C2-B1AF-F5307E4AF34C}" type="pres">
      <dgm:prSet presAssocID="{230BF982-1DDF-44E2-AC85-48000102E2AB}" presName="hierChild4" presStyleCnt="0"/>
      <dgm:spPr/>
    </dgm:pt>
    <dgm:pt modelId="{3F5056A6-DC0C-4BC7-BE5E-54D165664F7A}" type="pres">
      <dgm:prSet presAssocID="{E774AA79-5865-4D1E-8462-1B1D101049AB}" presName="Name37" presStyleLbl="parChTrans1D4" presStyleIdx="9" presStyleCnt="10"/>
      <dgm:spPr/>
      <dgm:t>
        <a:bodyPr/>
        <a:lstStyle/>
        <a:p>
          <a:endParaRPr lang="en-US"/>
        </a:p>
      </dgm:t>
    </dgm:pt>
    <dgm:pt modelId="{ABF3D890-4903-4D5F-A6C6-ACA7A11CC608}" type="pres">
      <dgm:prSet presAssocID="{FF2764E3-5600-4295-8AFB-B378730A8D8E}" presName="hierRoot2" presStyleCnt="0">
        <dgm:presLayoutVars>
          <dgm:hierBranch val="init"/>
        </dgm:presLayoutVars>
      </dgm:prSet>
      <dgm:spPr/>
    </dgm:pt>
    <dgm:pt modelId="{152479DA-3227-4161-8680-87A973C7BA40}" type="pres">
      <dgm:prSet presAssocID="{FF2764E3-5600-4295-8AFB-B378730A8D8E}" presName="rootComposite" presStyleCnt="0"/>
      <dgm:spPr/>
    </dgm:pt>
    <dgm:pt modelId="{5649C9A9-8DE9-44C9-B827-EA4FCD6BAC51}" type="pres">
      <dgm:prSet presAssocID="{FF2764E3-5600-4295-8AFB-B378730A8D8E}" presName="rootText" presStyleLbl="node4" presStyleIdx="9" presStyleCnt="10" custScaleX="235191" custScaleY="579949" custLinFactNeighborX="41369" custLinFactNeighborY="28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B4A5A-4BEA-4DD4-A765-1307F851EFFA}" type="pres">
      <dgm:prSet presAssocID="{FF2764E3-5600-4295-8AFB-B378730A8D8E}" presName="rootConnector" presStyleLbl="node4" presStyleIdx="9" presStyleCnt="10"/>
      <dgm:spPr/>
      <dgm:t>
        <a:bodyPr/>
        <a:lstStyle/>
        <a:p>
          <a:endParaRPr lang="en-US"/>
        </a:p>
      </dgm:t>
    </dgm:pt>
    <dgm:pt modelId="{E63C797A-0CD0-48AD-80A3-31D4443F790B}" type="pres">
      <dgm:prSet presAssocID="{FF2764E3-5600-4295-8AFB-B378730A8D8E}" presName="hierChild4" presStyleCnt="0"/>
      <dgm:spPr/>
    </dgm:pt>
    <dgm:pt modelId="{6CEF137E-2F13-4F81-BE7D-1215C9C3BC27}" type="pres">
      <dgm:prSet presAssocID="{FF2764E3-5600-4295-8AFB-B378730A8D8E}" presName="hierChild5" presStyleCnt="0"/>
      <dgm:spPr/>
    </dgm:pt>
    <dgm:pt modelId="{9E949954-C11F-47A7-AD1B-486654E4646D}" type="pres">
      <dgm:prSet presAssocID="{230BF982-1DDF-44E2-AC85-48000102E2AB}" presName="hierChild5" presStyleCnt="0"/>
      <dgm:spPr/>
    </dgm:pt>
    <dgm:pt modelId="{D43437E4-3BEE-431D-9957-65A30CF1CCC5}" type="pres">
      <dgm:prSet presAssocID="{C56F7C9B-0710-4BB8-A8B3-7BC5312D8C19}" presName="hierChild5" presStyleCnt="0"/>
      <dgm:spPr/>
    </dgm:pt>
    <dgm:pt modelId="{7BEEE7CD-3E51-4D3A-8697-55B457E78407}" type="pres">
      <dgm:prSet presAssocID="{E74C7320-B523-4513-ABDD-3594198A8D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EBD9061E-72E5-4B4C-9006-E4FD7B1713E7}" type="pres">
      <dgm:prSet presAssocID="{EE945113-D5E1-42DE-913E-0D9C91053D42}" presName="hierRoot2" presStyleCnt="0">
        <dgm:presLayoutVars>
          <dgm:hierBranch val="init"/>
        </dgm:presLayoutVars>
      </dgm:prSet>
      <dgm:spPr/>
    </dgm:pt>
    <dgm:pt modelId="{19E01437-7B4E-4747-8D81-AAE926AED925}" type="pres">
      <dgm:prSet presAssocID="{EE945113-D5E1-42DE-913E-0D9C91053D42}" presName="rootComposite" presStyleCnt="0"/>
      <dgm:spPr/>
    </dgm:pt>
    <dgm:pt modelId="{E06A72EE-5071-45AA-8993-5748FDEAB9D4}" type="pres">
      <dgm:prSet presAssocID="{EE945113-D5E1-42DE-913E-0D9C91053D42}" presName="rootText" presStyleLbl="node3" presStyleIdx="1" presStyleCnt="2" custScaleX="579076" custScaleY="136613" custLinFactX="-68017" custLinFactNeighborX="-100000" custLinFactNeighborY="4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BE70F-F74B-4069-AB00-DBEC354B4A6B}" type="pres">
      <dgm:prSet presAssocID="{EE945113-D5E1-42DE-913E-0D9C91053D42}" presName="rootConnector" presStyleLbl="node3" presStyleIdx="1" presStyleCnt="2"/>
      <dgm:spPr/>
      <dgm:t>
        <a:bodyPr/>
        <a:lstStyle/>
        <a:p>
          <a:endParaRPr lang="en-US"/>
        </a:p>
      </dgm:t>
    </dgm:pt>
    <dgm:pt modelId="{3A3BE2BF-BB66-44B9-AA86-9A227D59B565}" type="pres">
      <dgm:prSet presAssocID="{EE945113-D5E1-42DE-913E-0D9C91053D42}" presName="hierChild4" presStyleCnt="0"/>
      <dgm:spPr/>
    </dgm:pt>
    <dgm:pt modelId="{4EF32A61-A293-42AE-8C10-9E946B300052}" type="pres">
      <dgm:prSet presAssocID="{EE945113-D5E1-42DE-913E-0D9C91053D42}" presName="hierChild5" presStyleCnt="0"/>
      <dgm:spPr/>
    </dgm:pt>
    <dgm:pt modelId="{B7BEB407-4D78-4CCD-87DF-B0F31DF3694B}" type="pres">
      <dgm:prSet presAssocID="{402B0741-168C-45A8-B256-61219349B2B4}" presName="hierChild5" presStyleCnt="0"/>
      <dgm:spPr/>
    </dgm:pt>
    <dgm:pt modelId="{219BF641-ACB4-4900-B913-F58D83D78C82}" type="pres">
      <dgm:prSet presAssocID="{23E6FD47-F427-4556-B4FB-1B9B4EE26AC7}" presName="hierChild3" presStyleCnt="0"/>
      <dgm:spPr/>
    </dgm:pt>
  </dgm:ptLst>
  <dgm:cxnLst>
    <dgm:cxn modelId="{45B023B7-0295-4D18-A142-9D87558658A5}" type="presOf" srcId="{2D08BA3E-2A1C-4DC1-933B-CEB9637054EB}" destId="{E50BBB94-AD65-4BF8-8BB8-B81942A212B8}" srcOrd="0" destOrd="0" presId="urn:microsoft.com/office/officeart/2005/8/layout/orgChart1"/>
    <dgm:cxn modelId="{839200EE-9E4E-425A-B9A7-2DA28B6535DB}" type="presOf" srcId="{F7D6118E-67DE-479E-8A17-F6261972DA60}" destId="{1A8E8142-8087-411E-B1FC-483A9B9DD783}" srcOrd="0" destOrd="0" presId="urn:microsoft.com/office/officeart/2005/8/layout/orgChart1"/>
    <dgm:cxn modelId="{D2AD6FBF-4E6F-4B1E-8848-BBBD065CB796}" type="presOf" srcId="{E262CCE7-A8E4-43CA-82F9-0B914E143BB0}" destId="{2CA518E2-BA87-4342-87E1-563FDE29FEDC}" srcOrd="0" destOrd="0" presId="urn:microsoft.com/office/officeart/2005/8/layout/orgChart1"/>
    <dgm:cxn modelId="{B60A3143-2B98-4110-8800-40B3F44F8B8A}" srcId="{C56F7C9B-0710-4BB8-A8B3-7BC5312D8C19}" destId="{F74F986F-C27C-48CD-9828-3AF7CF2128E5}" srcOrd="3" destOrd="0" parTransId="{E262CCE7-A8E4-43CA-82F9-0B914E143BB0}" sibTransId="{91777320-A639-4601-BF69-1C5ECE77D6C4}"/>
    <dgm:cxn modelId="{A159468C-106C-4638-8FC5-0E4FA7FEAC5F}" srcId="{C3FDD136-A66B-4E48-8D44-5D9A8EB537E1}" destId="{2D08BA3E-2A1C-4DC1-933B-CEB9637054EB}" srcOrd="0" destOrd="0" parTransId="{96FCF392-2266-43BB-B553-95F7D9A8A4D5}" sibTransId="{A1F14BB1-59DD-418C-895B-2948DD455CD6}"/>
    <dgm:cxn modelId="{E57C5A59-F62B-4835-9B10-08132E2E1D0E}" srcId="{22C0BAF2-DB7F-48CF-8477-A328C9A8028F}" destId="{23E6FD47-F427-4556-B4FB-1B9B4EE26AC7}" srcOrd="0" destOrd="0" parTransId="{0BB6A0E2-5EF1-447A-A2FF-A41656B216B3}" sibTransId="{B5A74107-EC0E-402D-BBAE-D6240AFC1DA6}"/>
    <dgm:cxn modelId="{7D2F878C-0755-4C93-948A-3E3B84F8865C}" srcId="{C56F7C9B-0710-4BB8-A8B3-7BC5312D8C19}" destId="{230BF982-1DDF-44E2-AC85-48000102E2AB}" srcOrd="4" destOrd="0" parTransId="{601C128C-F437-412C-9DD6-FA0C5E71A661}" sibTransId="{00249A29-D47F-44DE-95CB-EE5E0FDAA94E}"/>
    <dgm:cxn modelId="{64A3501B-073F-485D-827A-DF0EFDBC7E8C}" type="presOf" srcId="{6550F4A4-C524-4332-8509-D21E27D41286}" destId="{C1B9BA06-E4DE-402A-9C5F-46A5EB6520FE}" srcOrd="0" destOrd="0" presId="urn:microsoft.com/office/officeart/2005/8/layout/orgChart1"/>
    <dgm:cxn modelId="{12A9C346-CDC1-4599-9256-1C43E7E53E4C}" type="presOf" srcId="{601C128C-F437-412C-9DD6-FA0C5E71A661}" destId="{04225C9B-7F7C-4383-A952-EE8A6ED99A84}" srcOrd="0" destOrd="0" presId="urn:microsoft.com/office/officeart/2005/8/layout/orgChart1"/>
    <dgm:cxn modelId="{29141985-E149-4FEE-88F2-D0BB3B25869B}" type="presOf" srcId="{C3AD7DDC-6AD8-4B62-B43B-BEEEA131A146}" destId="{26BE8D49-0F01-40D5-9A65-142F30AF30BA}" srcOrd="0" destOrd="0" presId="urn:microsoft.com/office/officeart/2005/8/layout/orgChart1"/>
    <dgm:cxn modelId="{5D269B7B-AC80-45F2-B4D1-1B7DE1FA59C4}" type="presOf" srcId="{402B0741-168C-45A8-B256-61219349B2B4}" destId="{EAB2848A-0E9F-4418-9D4D-93A398968E79}" srcOrd="1" destOrd="0" presId="urn:microsoft.com/office/officeart/2005/8/layout/orgChart1"/>
    <dgm:cxn modelId="{9675B533-E922-4217-B510-A77570E32E67}" type="presOf" srcId="{A429EAE5-1573-4C0A-B6B9-953D0CA36FD4}" destId="{BB395D24-79B5-428A-9797-9371BF5459F3}" srcOrd="0" destOrd="0" presId="urn:microsoft.com/office/officeart/2005/8/layout/orgChart1"/>
    <dgm:cxn modelId="{80F09BB8-89EF-4813-A70C-E32C77279E65}" type="presOf" srcId="{F74F986F-C27C-48CD-9828-3AF7CF2128E5}" destId="{5F5DFE21-0977-483A-8099-D4879D6A24C9}" srcOrd="0" destOrd="0" presId="urn:microsoft.com/office/officeart/2005/8/layout/orgChart1"/>
    <dgm:cxn modelId="{3535D5C4-7D4E-4B3F-97EB-169ACE59FE0A}" type="presOf" srcId="{43A327A4-AA84-4B37-BD31-2264AA47C4FF}" destId="{36B9AE9D-3346-4C69-8CBE-9144E8C9086E}" srcOrd="0" destOrd="0" presId="urn:microsoft.com/office/officeart/2005/8/layout/orgChart1"/>
    <dgm:cxn modelId="{02C83033-F1D6-46B9-83EC-049712414520}" type="presOf" srcId="{F74F986F-C27C-48CD-9828-3AF7CF2128E5}" destId="{A9CA6EC9-0F4A-451F-A050-A50DBDC878A0}" srcOrd="1" destOrd="0" presId="urn:microsoft.com/office/officeart/2005/8/layout/orgChart1"/>
    <dgm:cxn modelId="{23262B0F-20B9-4228-8888-07D831CD540F}" type="presOf" srcId="{230BF982-1DDF-44E2-AC85-48000102E2AB}" destId="{24D94613-FA85-401B-9910-1B81ECFA6DB5}" srcOrd="1" destOrd="0" presId="urn:microsoft.com/office/officeart/2005/8/layout/orgChart1"/>
    <dgm:cxn modelId="{357ECAEB-3CE4-4529-8C99-CD1EE8BAE364}" type="presOf" srcId="{4393449E-3F21-4A5E-8E6F-4DE17633EB9A}" destId="{A30B23AC-0456-43F5-AE11-C2EA50C5FD64}" srcOrd="1" destOrd="0" presId="urn:microsoft.com/office/officeart/2005/8/layout/orgChart1"/>
    <dgm:cxn modelId="{B2F1741F-0AEE-4157-AFC8-6FB0FD510EEC}" srcId="{C26BBFD3-E466-4307-A866-74811806AE63}" destId="{6550F4A4-C524-4332-8509-D21E27D41286}" srcOrd="0" destOrd="0" parTransId="{48798984-6253-4017-A928-C031DB4B0469}" sibTransId="{AE41B277-C2C4-4773-AC2F-3891E9512E6F}"/>
    <dgm:cxn modelId="{F0E1E5F5-05FB-4415-A015-045234288A43}" type="presOf" srcId="{23E6FD47-F427-4556-B4FB-1B9B4EE26AC7}" destId="{95B94EED-D7CD-41ED-AC3B-FCDED6718986}" srcOrd="1" destOrd="0" presId="urn:microsoft.com/office/officeart/2005/8/layout/orgChart1"/>
    <dgm:cxn modelId="{FC3B00B7-B370-43FA-A6B9-0BBB3FC41282}" type="presOf" srcId="{C26BBFD3-E466-4307-A866-74811806AE63}" destId="{16888174-20E2-49C9-902F-D8C4EF41D0DB}" srcOrd="1" destOrd="0" presId="urn:microsoft.com/office/officeart/2005/8/layout/orgChart1"/>
    <dgm:cxn modelId="{97A3655C-8F02-4300-A690-F5F39AF82560}" srcId="{402B0741-168C-45A8-B256-61219349B2B4}" destId="{EE945113-D5E1-42DE-913E-0D9C91053D42}" srcOrd="1" destOrd="0" parTransId="{E74C7320-B523-4513-ABDD-3594198A8D66}" sibTransId="{C27D86D1-447B-4E0E-84EC-948A0790B267}"/>
    <dgm:cxn modelId="{D16CEC2C-55CB-4957-B72B-D69E9E107AF2}" type="presOf" srcId="{22C0BAF2-DB7F-48CF-8477-A328C9A8028F}" destId="{C03594C8-FA68-49DC-A48D-631321B7A425}" srcOrd="0" destOrd="0" presId="urn:microsoft.com/office/officeart/2005/8/layout/orgChart1"/>
    <dgm:cxn modelId="{31E16C2C-8A06-45F4-9250-938F65BC4EF8}" type="presOf" srcId="{C3FDD136-A66B-4E48-8D44-5D9A8EB537E1}" destId="{84F28381-DF35-43DA-8CEC-309BDCB6FBDB}" srcOrd="0" destOrd="0" presId="urn:microsoft.com/office/officeart/2005/8/layout/orgChart1"/>
    <dgm:cxn modelId="{5311B4FB-A73B-486D-9333-F5AFE3B7C597}" srcId="{C56F7C9B-0710-4BB8-A8B3-7BC5312D8C19}" destId="{4393449E-3F21-4A5E-8E6F-4DE17633EB9A}" srcOrd="2" destOrd="0" parTransId="{715E66AF-FC11-4652-BFD9-47BBBC531D27}" sibTransId="{42176B8E-75F2-4D71-A786-0A7A7EBC2087}"/>
    <dgm:cxn modelId="{D5FA5E33-040A-4132-8903-0A3A0F839F06}" srcId="{402B0741-168C-45A8-B256-61219349B2B4}" destId="{C56F7C9B-0710-4BB8-A8B3-7BC5312D8C19}" srcOrd="0" destOrd="0" parTransId="{F7D6118E-67DE-479E-8A17-F6261972DA60}" sibTransId="{0C5DCFD5-EE69-43A4-AE4F-4B99F4CD3EDD}"/>
    <dgm:cxn modelId="{96EFFC26-6689-4504-B181-5DB2E523282D}" srcId="{230BF982-1DDF-44E2-AC85-48000102E2AB}" destId="{FF2764E3-5600-4295-8AFB-B378730A8D8E}" srcOrd="0" destOrd="0" parTransId="{E774AA79-5865-4D1E-8462-1B1D101049AB}" sibTransId="{EDB82DCB-CB21-424C-AECF-21FE95ADAE14}"/>
    <dgm:cxn modelId="{F84232D5-DEF9-490D-B574-2B6ADA7B1C2E}" type="presOf" srcId="{EE945113-D5E1-42DE-913E-0D9C91053D42}" destId="{E06A72EE-5071-45AA-8993-5748FDEAB9D4}" srcOrd="0" destOrd="0" presId="urn:microsoft.com/office/officeart/2005/8/layout/orgChart1"/>
    <dgm:cxn modelId="{02062C50-9083-42C9-85E5-AC727672025E}" type="presOf" srcId="{4393449E-3F21-4A5E-8E6F-4DE17633EB9A}" destId="{EF07EE96-ED5F-459B-AFF7-FD7605D0AB0B}" srcOrd="0" destOrd="0" presId="urn:microsoft.com/office/officeart/2005/8/layout/orgChart1"/>
    <dgm:cxn modelId="{741D9B35-E975-4588-BB47-39562A547BAE}" type="presOf" srcId="{C56F7C9B-0710-4BB8-A8B3-7BC5312D8C19}" destId="{A3BB0CFC-991A-4A54-9B65-78D38EA9494D}" srcOrd="1" destOrd="0" presId="urn:microsoft.com/office/officeart/2005/8/layout/orgChart1"/>
    <dgm:cxn modelId="{51D67927-2653-45C1-B17B-6C3D7F8DF589}" type="presOf" srcId="{FF2764E3-5600-4295-8AFB-B378730A8D8E}" destId="{5649C9A9-8DE9-44C9-B827-EA4FCD6BAC51}" srcOrd="0" destOrd="0" presId="urn:microsoft.com/office/officeart/2005/8/layout/orgChart1"/>
    <dgm:cxn modelId="{B51E0753-F790-4F57-AC9E-6190EFED91E6}" type="presOf" srcId="{69F72AEF-1D55-40BB-A0FA-577ECA9F3845}" destId="{69F4C8AB-C825-4225-9156-8E3094ABFE0A}" srcOrd="0" destOrd="0" presId="urn:microsoft.com/office/officeart/2005/8/layout/orgChart1"/>
    <dgm:cxn modelId="{8AA45BFB-3BCB-4E96-9743-6669028879D4}" srcId="{4393449E-3F21-4A5E-8E6F-4DE17633EB9A}" destId="{13427D87-14BD-4C31-BEE8-717B066F9E6C}" srcOrd="0" destOrd="0" parTransId="{A429EAE5-1573-4C0A-B6B9-953D0CA36FD4}" sibTransId="{D42174AC-387A-4142-9A64-73F87F2ADB76}"/>
    <dgm:cxn modelId="{6B1B3C6A-F744-4DA6-A6FF-D6932AF11F7F}" type="presOf" srcId="{C56F7C9B-0710-4BB8-A8B3-7BC5312D8C19}" destId="{05712F31-FD51-47E9-95AC-44D318E4DCD5}" srcOrd="0" destOrd="0" presId="urn:microsoft.com/office/officeart/2005/8/layout/orgChart1"/>
    <dgm:cxn modelId="{59451A21-10CB-4107-A14A-861E75FD59C6}" type="presOf" srcId="{13427D87-14BD-4C31-BEE8-717B066F9E6C}" destId="{EFF4B76F-A8FF-4C31-844F-8B8DEC64710B}" srcOrd="1" destOrd="0" presId="urn:microsoft.com/office/officeart/2005/8/layout/orgChart1"/>
    <dgm:cxn modelId="{16B0CD50-2E8C-4ED9-92BE-7BA068E166F0}" srcId="{C56F7C9B-0710-4BB8-A8B3-7BC5312D8C19}" destId="{C26BBFD3-E466-4307-A866-74811806AE63}" srcOrd="0" destOrd="0" parTransId="{C3AD7DDC-6AD8-4B62-B43B-BEEEA131A146}" sibTransId="{9F0C725E-A2C5-4FB9-8BDB-4520DF625EAD}"/>
    <dgm:cxn modelId="{81D9A5A7-F257-4ABD-B227-8D01094804C3}" srcId="{C56F7C9B-0710-4BB8-A8B3-7BC5312D8C19}" destId="{C3FDD136-A66B-4E48-8D44-5D9A8EB537E1}" srcOrd="1" destOrd="0" parTransId="{69F72AEF-1D55-40BB-A0FA-577ECA9F3845}" sibTransId="{12B41235-FA28-48D1-A075-98CB6C304DCC}"/>
    <dgm:cxn modelId="{71B71AB4-B9E3-4D1B-A3E4-6095DC0BB223}" type="presOf" srcId="{DFB96A05-8C29-473B-9CFD-EC23473A8243}" destId="{5B525ABE-F8AF-4B78-B7EB-72B19EC2D783}" srcOrd="0" destOrd="0" presId="urn:microsoft.com/office/officeart/2005/8/layout/orgChart1"/>
    <dgm:cxn modelId="{6E220E96-3A7C-4FE0-A7CC-160F8F333391}" type="presOf" srcId="{23E6FD47-F427-4556-B4FB-1B9B4EE26AC7}" destId="{85BB935A-0191-4848-AA90-D93B3C6AC0BB}" srcOrd="0" destOrd="0" presId="urn:microsoft.com/office/officeart/2005/8/layout/orgChart1"/>
    <dgm:cxn modelId="{022BEFC7-7AF5-44D9-9237-BBFD3C4AFAE8}" type="presOf" srcId="{EE945113-D5E1-42DE-913E-0D9C91053D42}" destId="{64ABE70F-F74B-4069-AB00-DBEC354B4A6B}" srcOrd="1" destOrd="0" presId="urn:microsoft.com/office/officeart/2005/8/layout/orgChart1"/>
    <dgm:cxn modelId="{86E90AB5-0447-4152-BB36-6F447588B2D0}" type="presOf" srcId="{48798984-6253-4017-A928-C031DB4B0469}" destId="{2A3171D6-A06C-493B-BDAF-66E974198E2E}" srcOrd="0" destOrd="0" presId="urn:microsoft.com/office/officeart/2005/8/layout/orgChart1"/>
    <dgm:cxn modelId="{581B02E5-3326-4FA6-B71C-1B388292F15F}" type="presOf" srcId="{E74C7320-B523-4513-ABDD-3594198A8D66}" destId="{7BEEE7CD-3E51-4D3A-8697-55B457E78407}" srcOrd="0" destOrd="0" presId="urn:microsoft.com/office/officeart/2005/8/layout/orgChart1"/>
    <dgm:cxn modelId="{A6761A2D-9407-49DD-A030-A35677A4647C}" type="presOf" srcId="{402B0741-168C-45A8-B256-61219349B2B4}" destId="{CDD701DC-1845-4071-99A8-7E46008A84FE}" srcOrd="0" destOrd="0" presId="urn:microsoft.com/office/officeart/2005/8/layout/orgChart1"/>
    <dgm:cxn modelId="{5DD2D2BE-C40D-43DB-A0CD-8C024024AE2B}" type="presOf" srcId="{22057DC3-D32F-4853-ABC3-3DAB50807C94}" destId="{118392C8-52A1-40CD-8006-720ED820132E}" srcOrd="0" destOrd="0" presId="urn:microsoft.com/office/officeart/2005/8/layout/orgChart1"/>
    <dgm:cxn modelId="{D9F7E9C9-C244-4DCC-A0AD-5EFFE79F674C}" type="presOf" srcId="{E774AA79-5865-4D1E-8462-1B1D101049AB}" destId="{3F5056A6-DC0C-4BC7-BE5E-54D165664F7A}" srcOrd="0" destOrd="0" presId="urn:microsoft.com/office/officeart/2005/8/layout/orgChart1"/>
    <dgm:cxn modelId="{755D7D2A-DE71-4F30-8BFE-6D523743CD0C}" type="presOf" srcId="{6550F4A4-C524-4332-8509-D21E27D41286}" destId="{111D6700-817A-4C63-AC1E-B327BDE5BF61}" srcOrd="1" destOrd="0" presId="urn:microsoft.com/office/officeart/2005/8/layout/orgChart1"/>
    <dgm:cxn modelId="{959B4169-E140-4183-BA64-B9CBB96DE67A}" srcId="{F74F986F-C27C-48CD-9828-3AF7CF2128E5}" destId="{DFB96A05-8C29-473B-9CFD-EC23473A8243}" srcOrd="0" destOrd="0" parTransId="{22057DC3-D32F-4853-ABC3-3DAB50807C94}" sibTransId="{D3C68E50-CD39-4809-9A4D-14F4EB5CF8B0}"/>
    <dgm:cxn modelId="{D37A3A30-83EA-414B-84A5-EA347FD88C15}" type="presOf" srcId="{230BF982-1DDF-44E2-AC85-48000102E2AB}" destId="{6C596914-6521-49F3-877C-5C765AB74C25}" srcOrd="0" destOrd="0" presId="urn:microsoft.com/office/officeart/2005/8/layout/orgChart1"/>
    <dgm:cxn modelId="{ADC99BC6-D54A-4ACA-B78E-B5D876D661B1}" srcId="{23E6FD47-F427-4556-B4FB-1B9B4EE26AC7}" destId="{402B0741-168C-45A8-B256-61219349B2B4}" srcOrd="0" destOrd="0" parTransId="{43A327A4-AA84-4B37-BD31-2264AA47C4FF}" sibTransId="{166E86AA-9C95-4A87-B360-A1F84D478A43}"/>
    <dgm:cxn modelId="{3330F0F4-E7AC-4DDC-B6CF-6C91319F93BD}" type="presOf" srcId="{96FCF392-2266-43BB-B553-95F7D9A8A4D5}" destId="{E9F1E10E-E53E-4C32-A98A-58C3564FEFA2}" srcOrd="0" destOrd="0" presId="urn:microsoft.com/office/officeart/2005/8/layout/orgChart1"/>
    <dgm:cxn modelId="{4B7B017A-06D2-4D2E-BC27-6EE6C220AC25}" type="presOf" srcId="{DFB96A05-8C29-473B-9CFD-EC23473A8243}" destId="{C94955DE-7B2D-44F4-A4B3-7F4A1AA8DA27}" srcOrd="1" destOrd="0" presId="urn:microsoft.com/office/officeart/2005/8/layout/orgChart1"/>
    <dgm:cxn modelId="{CB3C9BD5-5F8E-4C68-A4FE-05A316002884}" type="presOf" srcId="{C3FDD136-A66B-4E48-8D44-5D9A8EB537E1}" destId="{1EB29E66-10E2-4279-9CFE-6BCC6860FFBE}" srcOrd="1" destOrd="0" presId="urn:microsoft.com/office/officeart/2005/8/layout/orgChart1"/>
    <dgm:cxn modelId="{548C3B8D-9007-4382-BA3A-6CB8C036382B}" type="presOf" srcId="{2D08BA3E-2A1C-4DC1-933B-CEB9637054EB}" destId="{8328481E-C380-428F-A2B4-750CBDABEDDE}" srcOrd="1" destOrd="0" presId="urn:microsoft.com/office/officeart/2005/8/layout/orgChart1"/>
    <dgm:cxn modelId="{CAE82131-9C34-4086-BAD0-E2B7ACD40834}" type="presOf" srcId="{FF2764E3-5600-4295-8AFB-B378730A8D8E}" destId="{E08B4A5A-4BEA-4DD4-A765-1307F851EFFA}" srcOrd="1" destOrd="0" presId="urn:microsoft.com/office/officeart/2005/8/layout/orgChart1"/>
    <dgm:cxn modelId="{9E135EF2-9785-401A-8CE7-D5E0C293BD27}" type="presOf" srcId="{13427D87-14BD-4C31-BEE8-717B066F9E6C}" destId="{2C9816C3-3D4C-459F-9F3B-5143D8115C75}" srcOrd="0" destOrd="0" presId="urn:microsoft.com/office/officeart/2005/8/layout/orgChart1"/>
    <dgm:cxn modelId="{3B0E1723-9C37-4F7D-B088-78AF4EEACA0F}" type="presOf" srcId="{715E66AF-FC11-4652-BFD9-47BBBC531D27}" destId="{CBC1163C-4174-4A55-A9FF-0A677AD61562}" srcOrd="0" destOrd="0" presId="urn:microsoft.com/office/officeart/2005/8/layout/orgChart1"/>
    <dgm:cxn modelId="{B671E039-BD88-4B69-9570-0BE1F75DE253}" type="presOf" srcId="{C26BBFD3-E466-4307-A866-74811806AE63}" destId="{9BEB2D06-FB21-409D-8D2A-3C0893F6A57C}" srcOrd="0" destOrd="0" presId="urn:microsoft.com/office/officeart/2005/8/layout/orgChart1"/>
    <dgm:cxn modelId="{2A57A900-199E-464F-817A-0DEC1EB54E7B}" type="presParOf" srcId="{C03594C8-FA68-49DC-A48D-631321B7A425}" destId="{551632B2-A830-4D47-A94E-3CF3872ADB9B}" srcOrd="0" destOrd="0" presId="urn:microsoft.com/office/officeart/2005/8/layout/orgChart1"/>
    <dgm:cxn modelId="{DF295F87-1A93-40A4-8AAC-4D7AC1A9C9CF}" type="presParOf" srcId="{551632B2-A830-4D47-A94E-3CF3872ADB9B}" destId="{FB69CFDF-C40B-436F-8A9A-C55E7AE54514}" srcOrd="0" destOrd="0" presId="urn:microsoft.com/office/officeart/2005/8/layout/orgChart1"/>
    <dgm:cxn modelId="{0B6FC935-D7E1-4571-AB14-1F3050DF8400}" type="presParOf" srcId="{FB69CFDF-C40B-436F-8A9A-C55E7AE54514}" destId="{85BB935A-0191-4848-AA90-D93B3C6AC0BB}" srcOrd="0" destOrd="0" presId="urn:microsoft.com/office/officeart/2005/8/layout/orgChart1"/>
    <dgm:cxn modelId="{9FC53034-EAFC-4941-86D8-603E7B8A2AA7}" type="presParOf" srcId="{FB69CFDF-C40B-436F-8A9A-C55E7AE54514}" destId="{95B94EED-D7CD-41ED-AC3B-FCDED6718986}" srcOrd="1" destOrd="0" presId="urn:microsoft.com/office/officeart/2005/8/layout/orgChart1"/>
    <dgm:cxn modelId="{81EED212-7067-4931-BF81-0D56F695F787}" type="presParOf" srcId="{551632B2-A830-4D47-A94E-3CF3872ADB9B}" destId="{38AE1767-D4C5-45EB-B2CF-2E5D3B6828D9}" srcOrd="1" destOrd="0" presId="urn:microsoft.com/office/officeart/2005/8/layout/orgChart1"/>
    <dgm:cxn modelId="{8C59AA27-F9BB-4D15-B8D9-44B6EF1014FF}" type="presParOf" srcId="{38AE1767-D4C5-45EB-B2CF-2E5D3B6828D9}" destId="{36B9AE9D-3346-4C69-8CBE-9144E8C9086E}" srcOrd="0" destOrd="0" presId="urn:microsoft.com/office/officeart/2005/8/layout/orgChart1"/>
    <dgm:cxn modelId="{91F5DA9E-BB5C-417A-9ACF-CA80B10FA7DA}" type="presParOf" srcId="{38AE1767-D4C5-45EB-B2CF-2E5D3B6828D9}" destId="{C47FA108-D6DD-4E1C-A786-1C2C1723031F}" srcOrd="1" destOrd="0" presId="urn:microsoft.com/office/officeart/2005/8/layout/orgChart1"/>
    <dgm:cxn modelId="{791A4C8C-C7E4-488F-9D57-62626BFF3140}" type="presParOf" srcId="{C47FA108-D6DD-4E1C-A786-1C2C1723031F}" destId="{6111A4F0-D77B-47C0-8DE6-517AB80E03BA}" srcOrd="0" destOrd="0" presId="urn:microsoft.com/office/officeart/2005/8/layout/orgChart1"/>
    <dgm:cxn modelId="{0115AB48-1D65-41D6-9E26-83AEC58EFF76}" type="presParOf" srcId="{6111A4F0-D77B-47C0-8DE6-517AB80E03BA}" destId="{CDD701DC-1845-4071-99A8-7E46008A84FE}" srcOrd="0" destOrd="0" presId="urn:microsoft.com/office/officeart/2005/8/layout/orgChart1"/>
    <dgm:cxn modelId="{C77270E3-DE07-404F-91BD-CFA7FDA37899}" type="presParOf" srcId="{6111A4F0-D77B-47C0-8DE6-517AB80E03BA}" destId="{EAB2848A-0E9F-4418-9D4D-93A398968E79}" srcOrd="1" destOrd="0" presId="urn:microsoft.com/office/officeart/2005/8/layout/orgChart1"/>
    <dgm:cxn modelId="{60E9ADE3-D157-475B-AD7F-403F62600755}" type="presParOf" srcId="{C47FA108-D6DD-4E1C-A786-1C2C1723031F}" destId="{0E17F0D0-7678-4603-94B0-CEEFD6288290}" srcOrd="1" destOrd="0" presId="urn:microsoft.com/office/officeart/2005/8/layout/orgChart1"/>
    <dgm:cxn modelId="{69CA64AD-DB5B-49CE-815E-5628F11F9BA2}" type="presParOf" srcId="{0E17F0D0-7678-4603-94B0-CEEFD6288290}" destId="{1A8E8142-8087-411E-B1FC-483A9B9DD783}" srcOrd="0" destOrd="0" presId="urn:microsoft.com/office/officeart/2005/8/layout/orgChart1"/>
    <dgm:cxn modelId="{A4D0634F-E292-4B8F-967A-E9AF69707D5A}" type="presParOf" srcId="{0E17F0D0-7678-4603-94B0-CEEFD6288290}" destId="{A2899F2B-D3A2-408B-B2DE-1BD7D527DA22}" srcOrd="1" destOrd="0" presId="urn:microsoft.com/office/officeart/2005/8/layout/orgChart1"/>
    <dgm:cxn modelId="{87359A97-3713-4411-AD3B-0BACAABCD307}" type="presParOf" srcId="{A2899F2B-D3A2-408B-B2DE-1BD7D527DA22}" destId="{DFF64420-5B0A-4D42-AE49-E12BD7D740A8}" srcOrd="0" destOrd="0" presId="urn:microsoft.com/office/officeart/2005/8/layout/orgChart1"/>
    <dgm:cxn modelId="{C0D2E21B-FD93-4806-B6C7-420B4000A656}" type="presParOf" srcId="{DFF64420-5B0A-4D42-AE49-E12BD7D740A8}" destId="{05712F31-FD51-47E9-95AC-44D318E4DCD5}" srcOrd="0" destOrd="0" presId="urn:microsoft.com/office/officeart/2005/8/layout/orgChart1"/>
    <dgm:cxn modelId="{78DE7836-55F0-47FF-A366-D299815C10A5}" type="presParOf" srcId="{DFF64420-5B0A-4D42-AE49-E12BD7D740A8}" destId="{A3BB0CFC-991A-4A54-9B65-78D38EA9494D}" srcOrd="1" destOrd="0" presId="urn:microsoft.com/office/officeart/2005/8/layout/orgChart1"/>
    <dgm:cxn modelId="{DB4945EB-1D46-4D18-93BD-6A0D26103421}" type="presParOf" srcId="{A2899F2B-D3A2-408B-B2DE-1BD7D527DA22}" destId="{4A9F65F4-770A-4D14-A82C-BFC3F734D42C}" srcOrd="1" destOrd="0" presId="urn:microsoft.com/office/officeart/2005/8/layout/orgChart1"/>
    <dgm:cxn modelId="{B01F02B9-9B1F-4993-9775-550F2E03E2DF}" type="presParOf" srcId="{4A9F65F4-770A-4D14-A82C-BFC3F734D42C}" destId="{26BE8D49-0F01-40D5-9A65-142F30AF30BA}" srcOrd="0" destOrd="0" presId="urn:microsoft.com/office/officeart/2005/8/layout/orgChart1"/>
    <dgm:cxn modelId="{7B9EB1E0-6432-4808-85D1-3234A98FC494}" type="presParOf" srcId="{4A9F65F4-770A-4D14-A82C-BFC3F734D42C}" destId="{671FF055-51EB-4EBC-9655-0E93C15A4A8D}" srcOrd="1" destOrd="0" presId="urn:microsoft.com/office/officeart/2005/8/layout/orgChart1"/>
    <dgm:cxn modelId="{1518AEA7-97CF-454A-9A43-DF6854893786}" type="presParOf" srcId="{671FF055-51EB-4EBC-9655-0E93C15A4A8D}" destId="{4BE27B38-D752-4FCD-9E34-7607416F117B}" srcOrd="0" destOrd="0" presId="urn:microsoft.com/office/officeart/2005/8/layout/orgChart1"/>
    <dgm:cxn modelId="{04E21C3E-4B86-4FA7-B534-144F851B7AE4}" type="presParOf" srcId="{4BE27B38-D752-4FCD-9E34-7607416F117B}" destId="{9BEB2D06-FB21-409D-8D2A-3C0893F6A57C}" srcOrd="0" destOrd="0" presId="urn:microsoft.com/office/officeart/2005/8/layout/orgChart1"/>
    <dgm:cxn modelId="{A1A9AD30-BE39-44E2-94DE-268AE9786E0C}" type="presParOf" srcId="{4BE27B38-D752-4FCD-9E34-7607416F117B}" destId="{16888174-20E2-49C9-902F-D8C4EF41D0DB}" srcOrd="1" destOrd="0" presId="urn:microsoft.com/office/officeart/2005/8/layout/orgChart1"/>
    <dgm:cxn modelId="{840400B1-F1DC-42C4-9112-AA4276B4E30B}" type="presParOf" srcId="{671FF055-51EB-4EBC-9655-0E93C15A4A8D}" destId="{766F938E-3B9D-4A56-9E5B-7DC02C0818AC}" srcOrd="1" destOrd="0" presId="urn:microsoft.com/office/officeart/2005/8/layout/orgChart1"/>
    <dgm:cxn modelId="{7943D119-E00E-44B8-A903-571B6265732F}" type="presParOf" srcId="{766F938E-3B9D-4A56-9E5B-7DC02C0818AC}" destId="{2A3171D6-A06C-493B-BDAF-66E974198E2E}" srcOrd="0" destOrd="0" presId="urn:microsoft.com/office/officeart/2005/8/layout/orgChart1"/>
    <dgm:cxn modelId="{6277B150-2F71-4AFA-8F50-605C55B43144}" type="presParOf" srcId="{766F938E-3B9D-4A56-9E5B-7DC02C0818AC}" destId="{DBB6AF3B-AA0F-49A8-93C9-E8D53E27E5E5}" srcOrd="1" destOrd="0" presId="urn:microsoft.com/office/officeart/2005/8/layout/orgChart1"/>
    <dgm:cxn modelId="{5432A638-748A-43AF-944A-523843B29F6E}" type="presParOf" srcId="{DBB6AF3B-AA0F-49A8-93C9-E8D53E27E5E5}" destId="{91D2ACE3-E078-427C-B80D-E772E0B4C957}" srcOrd="0" destOrd="0" presId="urn:microsoft.com/office/officeart/2005/8/layout/orgChart1"/>
    <dgm:cxn modelId="{2BC0C729-E297-43C8-AAFC-C3746932A70C}" type="presParOf" srcId="{91D2ACE3-E078-427C-B80D-E772E0B4C957}" destId="{C1B9BA06-E4DE-402A-9C5F-46A5EB6520FE}" srcOrd="0" destOrd="0" presId="urn:microsoft.com/office/officeart/2005/8/layout/orgChart1"/>
    <dgm:cxn modelId="{96E944D2-63DA-424A-AA94-7581B1BE2787}" type="presParOf" srcId="{91D2ACE3-E078-427C-B80D-E772E0B4C957}" destId="{111D6700-817A-4C63-AC1E-B327BDE5BF61}" srcOrd="1" destOrd="0" presId="urn:microsoft.com/office/officeart/2005/8/layout/orgChart1"/>
    <dgm:cxn modelId="{A055A544-3302-40A0-9CF1-15F454386DF6}" type="presParOf" srcId="{DBB6AF3B-AA0F-49A8-93C9-E8D53E27E5E5}" destId="{C0CCA821-8FB7-43FF-907E-2A009198C5B5}" srcOrd="1" destOrd="0" presId="urn:microsoft.com/office/officeart/2005/8/layout/orgChart1"/>
    <dgm:cxn modelId="{27AD721F-5D19-4E8A-B26D-55A4CC32E748}" type="presParOf" srcId="{DBB6AF3B-AA0F-49A8-93C9-E8D53E27E5E5}" destId="{ECB1DDEC-2505-495C-8338-AD7B91AEAD34}" srcOrd="2" destOrd="0" presId="urn:microsoft.com/office/officeart/2005/8/layout/orgChart1"/>
    <dgm:cxn modelId="{CBBA6FC8-8AE6-40FA-8A34-903B9FBE3B82}" type="presParOf" srcId="{671FF055-51EB-4EBC-9655-0E93C15A4A8D}" destId="{75998CAD-CA07-449A-9446-43BF2285CDE3}" srcOrd="2" destOrd="0" presId="urn:microsoft.com/office/officeart/2005/8/layout/orgChart1"/>
    <dgm:cxn modelId="{16C45EE0-F387-4B4B-9440-FA7C2888A158}" type="presParOf" srcId="{4A9F65F4-770A-4D14-A82C-BFC3F734D42C}" destId="{69F4C8AB-C825-4225-9156-8E3094ABFE0A}" srcOrd="2" destOrd="0" presId="urn:microsoft.com/office/officeart/2005/8/layout/orgChart1"/>
    <dgm:cxn modelId="{6D309207-D767-4170-A19E-A5439D08E38F}" type="presParOf" srcId="{4A9F65F4-770A-4D14-A82C-BFC3F734D42C}" destId="{7E8B979C-CEA1-4632-9759-079AD208E116}" srcOrd="3" destOrd="0" presId="urn:microsoft.com/office/officeart/2005/8/layout/orgChart1"/>
    <dgm:cxn modelId="{0C3F50D9-36A7-404E-8491-1890716A5F6D}" type="presParOf" srcId="{7E8B979C-CEA1-4632-9759-079AD208E116}" destId="{42D1738E-0AF8-445E-8D46-3A2404299CC8}" srcOrd="0" destOrd="0" presId="urn:microsoft.com/office/officeart/2005/8/layout/orgChart1"/>
    <dgm:cxn modelId="{6AF42178-422E-42FA-B829-18917EF32045}" type="presParOf" srcId="{42D1738E-0AF8-445E-8D46-3A2404299CC8}" destId="{84F28381-DF35-43DA-8CEC-309BDCB6FBDB}" srcOrd="0" destOrd="0" presId="urn:microsoft.com/office/officeart/2005/8/layout/orgChart1"/>
    <dgm:cxn modelId="{0DE8FC77-5E08-4EE8-92FD-0BAFB72E1C2A}" type="presParOf" srcId="{42D1738E-0AF8-445E-8D46-3A2404299CC8}" destId="{1EB29E66-10E2-4279-9CFE-6BCC6860FFBE}" srcOrd="1" destOrd="0" presId="urn:microsoft.com/office/officeart/2005/8/layout/orgChart1"/>
    <dgm:cxn modelId="{74AFA7A9-EB1B-41A6-AE1A-0C4E0E90454A}" type="presParOf" srcId="{7E8B979C-CEA1-4632-9759-079AD208E116}" destId="{24F88D6F-E762-4D7B-A858-7E418465C7E7}" srcOrd="1" destOrd="0" presId="urn:microsoft.com/office/officeart/2005/8/layout/orgChart1"/>
    <dgm:cxn modelId="{53327007-9D60-46F2-B0D3-EF4178C3F711}" type="presParOf" srcId="{24F88D6F-E762-4D7B-A858-7E418465C7E7}" destId="{E9F1E10E-E53E-4C32-A98A-58C3564FEFA2}" srcOrd="0" destOrd="0" presId="urn:microsoft.com/office/officeart/2005/8/layout/orgChart1"/>
    <dgm:cxn modelId="{E0E4ABA5-E31E-43BA-A6C6-FFC1CBF346C6}" type="presParOf" srcId="{24F88D6F-E762-4D7B-A858-7E418465C7E7}" destId="{7484945D-1F7B-4DFC-A3EC-80F1448C52DD}" srcOrd="1" destOrd="0" presId="urn:microsoft.com/office/officeart/2005/8/layout/orgChart1"/>
    <dgm:cxn modelId="{75CC3745-A4AE-4D28-A06A-67E2E172B01F}" type="presParOf" srcId="{7484945D-1F7B-4DFC-A3EC-80F1448C52DD}" destId="{93D10719-194B-44B9-9E52-282679CE78B5}" srcOrd="0" destOrd="0" presId="urn:microsoft.com/office/officeart/2005/8/layout/orgChart1"/>
    <dgm:cxn modelId="{A892C649-FE6E-4DE3-90BD-4B993829E6A9}" type="presParOf" srcId="{93D10719-194B-44B9-9E52-282679CE78B5}" destId="{E50BBB94-AD65-4BF8-8BB8-B81942A212B8}" srcOrd="0" destOrd="0" presId="urn:microsoft.com/office/officeart/2005/8/layout/orgChart1"/>
    <dgm:cxn modelId="{241D0239-675C-4FB8-95CE-003D87DFD533}" type="presParOf" srcId="{93D10719-194B-44B9-9E52-282679CE78B5}" destId="{8328481E-C380-428F-A2B4-750CBDABEDDE}" srcOrd="1" destOrd="0" presId="urn:microsoft.com/office/officeart/2005/8/layout/orgChart1"/>
    <dgm:cxn modelId="{93D62C5F-2A42-4E6C-B6F0-F8372E5E7B87}" type="presParOf" srcId="{7484945D-1F7B-4DFC-A3EC-80F1448C52DD}" destId="{24FD8A02-D98E-4DAC-B7A9-297A0732FD64}" srcOrd="1" destOrd="0" presId="urn:microsoft.com/office/officeart/2005/8/layout/orgChart1"/>
    <dgm:cxn modelId="{AAAF3728-8939-40B4-A394-8BA7B46EEC83}" type="presParOf" srcId="{7484945D-1F7B-4DFC-A3EC-80F1448C52DD}" destId="{5EF993FB-5EBD-49BD-A42D-425B5FE06EC3}" srcOrd="2" destOrd="0" presId="urn:microsoft.com/office/officeart/2005/8/layout/orgChart1"/>
    <dgm:cxn modelId="{1D4B854D-4980-4C16-8686-D4C5A2B562EF}" type="presParOf" srcId="{7E8B979C-CEA1-4632-9759-079AD208E116}" destId="{F0843AED-0D51-4394-84F7-2FAE8630165E}" srcOrd="2" destOrd="0" presId="urn:microsoft.com/office/officeart/2005/8/layout/orgChart1"/>
    <dgm:cxn modelId="{055F0D6A-F8EF-4960-9488-6416D5876C14}" type="presParOf" srcId="{4A9F65F4-770A-4D14-A82C-BFC3F734D42C}" destId="{CBC1163C-4174-4A55-A9FF-0A677AD61562}" srcOrd="4" destOrd="0" presId="urn:microsoft.com/office/officeart/2005/8/layout/orgChart1"/>
    <dgm:cxn modelId="{1AA82A57-BAA2-4C6F-880A-AE7EE4D807A3}" type="presParOf" srcId="{4A9F65F4-770A-4D14-A82C-BFC3F734D42C}" destId="{37DAD9D2-D042-44DE-9B34-8FC76D426CF9}" srcOrd="5" destOrd="0" presId="urn:microsoft.com/office/officeart/2005/8/layout/orgChart1"/>
    <dgm:cxn modelId="{EF4E45AD-63CB-469C-BF3D-D4F2D99C8C4A}" type="presParOf" srcId="{37DAD9D2-D042-44DE-9B34-8FC76D426CF9}" destId="{AED21E90-473C-4015-93DD-9684DB49AEE2}" srcOrd="0" destOrd="0" presId="urn:microsoft.com/office/officeart/2005/8/layout/orgChart1"/>
    <dgm:cxn modelId="{FBE46475-3C58-4BAD-A2B6-02318E18AB71}" type="presParOf" srcId="{AED21E90-473C-4015-93DD-9684DB49AEE2}" destId="{EF07EE96-ED5F-459B-AFF7-FD7605D0AB0B}" srcOrd="0" destOrd="0" presId="urn:microsoft.com/office/officeart/2005/8/layout/orgChart1"/>
    <dgm:cxn modelId="{98C0E3C1-491C-47F9-B0B1-98078A0E500E}" type="presParOf" srcId="{AED21E90-473C-4015-93DD-9684DB49AEE2}" destId="{A30B23AC-0456-43F5-AE11-C2EA50C5FD64}" srcOrd="1" destOrd="0" presId="urn:microsoft.com/office/officeart/2005/8/layout/orgChart1"/>
    <dgm:cxn modelId="{331446FF-F995-4279-8D1D-D6EF0878B90E}" type="presParOf" srcId="{37DAD9D2-D042-44DE-9B34-8FC76D426CF9}" destId="{6DF5D525-A921-4F81-B254-9088379362A4}" srcOrd="1" destOrd="0" presId="urn:microsoft.com/office/officeart/2005/8/layout/orgChart1"/>
    <dgm:cxn modelId="{77BBE800-0E31-4572-AF26-C27BD4F16DA0}" type="presParOf" srcId="{6DF5D525-A921-4F81-B254-9088379362A4}" destId="{BB395D24-79B5-428A-9797-9371BF5459F3}" srcOrd="0" destOrd="0" presId="urn:microsoft.com/office/officeart/2005/8/layout/orgChart1"/>
    <dgm:cxn modelId="{3D7371B8-3CC3-46AF-9E7C-4763AE3AEF13}" type="presParOf" srcId="{6DF5D525-A921-4F81-B254-9088379362A4}" destId="{BCAA89D8-4CA4-4708-8DE9-5A89D09084D6}" srcOrd="1" destOrd="0" presId="urn:microsoft.com/office/officeart/2005/8/layout/orgChart1"/>
    <dgm:cxn modelId="{9B8F355A-DC5A-4857-A0D4-ACF36D32E1FA}" type="presParOf" srcId="{BCAA89D8-4CA4-4708-8DE9-5A89D09084D6}" destId="{3E5D09C0-98A6-4190-BFFE-39EF69E0630F}" srcOrd="0" destOrd="0" presId="urn:microsoft.com/office/officeart/2005/8/layout/orgChart1"/>
    <dgm:cxn modelId="{C6FC34F2-029A-404E-9081-605D44080EDD}" type="presParOf" srcId="{3E5D09C0-98A6-4190-BFFE-39EF69E0630F}" destId="{2C9816C3-3D4C-459F-9F3B-5143D8115C75}" srcOrd="0" destOrd="0" presId="urn:microsoft.com/office/officeart/2005/8/layout/orgChart1"/>
    <dgm:cxn modelId="{9A450909-60E9-4F3D-9E8F-710A1CE3BF72}" type="presParOf" srcId="{3E5D09C0-98A6-4190-BFFE-39EF69E0630F}" destId="{EFF4B76F-A8FF-4C31-844F-8B8DEC64710B}" srcOrd="1" destOrd="0" presId="urn:microsoft.com/office/officeart/2005/8/layout/orgChart1"/>
    <dgm:cxn modelId="{4FEC74F2-114C-4564-810F-0297D0007113}" type="presParOf" srcId="{BCAA89D8-4CA4-4708-8DE9-5A89D09084D6}" destId="{55D98C6D-0A14-4510-849C-387CCA6721CE}" srcOrd="1" destOrd="0" presId="urn:microsoft.com/office/officeart/2005/8/layout/orgChart1"/>
    <dgm:cxn modelId="{71A2076B-D359-4444-8E4C-F5F1D6F2CA4B}" type="presParOf" srcId="{BCAA89D8-4CA4-4708-8DE9-5A89D09084D6}" destId="{55C61A0E-7AEE-42D4-9108-EBE67E20ABFB}" srcOrd="2" destOrd="0" presId="urn:microsoft.com/office/officeart/2005/8/layout/orgChart1"/>
    <dgm:cxn modelId="{CBC252CD-E596-4641-AC79-34F32883808A}" type="presParOf" srcId="{37DAD9D2-D042-44DE-9B34-8FC76D426CF9}" destId="{98AD48D5-71E9-456B-A7A9-134B2F825AD2}" srcOrd="2" destOrd="0" presId="urn:microsoft.com/office/officeart/2005/8/layout/orgChart1"/>
    <dgm:cxn modelId="{8D4B1354-2965-483B-92CF-24CD98011304}" type="presParOf" srcId="{4A9F65F4-770A-4D14-A82C-BFC3F734D42C}" destId="{2CA518E2-BA87-4342-87E1-563FDE29FEDC}" srcOrd="6" destOrd="0" presId="urn:microsoft.com/office/officeart/2005/8/layout/orgChart1"/>
    <dgm:cxn modelId="{FE891CEC-427F-44EC-91AC-04C1791DEC70}" type="presParOf" srcId="{4A9F65F4-770A-4D14-A82C-BFC3F734D42C}" destId="{6D2E2465-CEF2-4BF5-806F-9E4BE7A7642D}" srcOrd="7" destOrd="0" presId="urn:microsoft.com/office/officeart/2005/8/layout/orgChart1"/>
    <dgm:cxn modelId="{93282D64-CF48-4116-9452-E3C6FADA5892}" type="presParOf" srcId="{6D2E2465-CEF2-4BF5-806F-9E4BE7A7642D}" destId="{0A8A0E26-362E-4428-A61F-8031AE89BC3A}" srcOrd="0" destOrd="0" presId="urn:microsoft.com/office/officeart/2005/8/layout/orgChart1"/>
    <dgm:cxn modelId="{A623A940-6394-4AA6-8184-6958740F701A}" type="presParOf" srcId="{0A8A0E26-362E-4428-A61F-8031AE89BC3A}" destId="{5F5DFE21-0977-483A-8099-D4879D6A24C9}" srcOrd="0" destOrd="0" presId="urn:microsoft.com/office/officeart/2005/8/layout/orgChart1"/>
    <dgm:cxn modelId="{851F9D0E-719C-4F56-A11A-68C2466CB101}" type="presParOf" srcId="{0A8A0E26-362E-4428-A61F-8031AE89BC3A}" destId="{A9CA6EC9-0F4A-451F-A050-A50DBDC878A0}" srcOrd="1" destOrd="0" presId="urn:microsoft.com/office/officeart/2005/8/layout/orgChart1"/>
    <dgm:cxn modelId="{F872833F-B241-4C9C-A467-2EF531F7A1EF}" type="presParOf" srcId="{6D2E2465-CEF2-4BF5-806F-9E4BE7A7642D}" destId="{3BCEEF16-4D76-4190-862D-0BED811DD132}" srcOrd="1" destOrd="0" presId="urn:microsoft.com/office/officeart/2005/8/layout/orgChart1"/>
    <dgm:cxn modelId="{E6F27440-CBEC-4067-BAD3-6CA875841968}" type="presParOf" srcId="{3BCEEF16-4D76-4190-862D-0BED811DD132}" destId="{118392C8-52A1-40CD-8006-720ED820132E}" srcOrd="0" destOrd="0" presId="urn:microsoft.com/office/officeart/2005/8/layout/orgChart1"/>
    <dgm:cxn modelId="{634228D8-B162-415A-BB64-F3DCF72B4839}" type="presParOf" srcId="{3BCEEF16-4D76-4190-862D-0BED811DD132}" destId="{42448F01-DBD6-4780-AE8C-FD2E87246A9E}" srcOrd="1" destOrd="0" presId="urn:microsoft.com/office/officeart/2005/8/layout/orgChart1"/>
    <dgm:cxn modelId="{6E28CF89-94F2-42E7-B7F7-EA5723428EC0}" type="presParOf" srcId="{42448F01-DBD6-4780-AE8C-FD2E87246A9E}" destId="{77121E2E-59F1-49DA-A46B-F8BAD3BFF45A}" srcOrd="0" destOrd="0" presId="urn:microsoft.com/office/officeart/2005/8/layout/orgChart1"/>
    <dgm:cxn modelId="{40F7C2EE-477B-494A-88AD-05127F63E594}" type="presParOf" srcId="{77121E2E-59F1-49DA-A46B-F8BAD3BFF45A}" destId="{5B525ABE-F8AF-4B78-B7EB-72B19EC2D783}" srcOrd="0" destOrd="0" presId="urn:microsoft.com/office/officeart/2005/8/layout/orgChart1"/>
    <dgm:cxn modelId="{13EAA168-5588-4AB1-A255-9EEFC703A365}" type="presParOf" srcId="{77121E2E-59F1-49DA-A46B-F8BAD3BFF45A}" destId="{C94955DE-7B2D-44F4-A4B3-7F4A1AA8DA27}" srcOrd="1" destOrd="0" presId="urn:microsoft.com/office/officeart/2005/8/layout/orgChart1"/>
    <dgm:cxn modelId="{2EB4E4B6-4422-4A07-B315-5E80168083E6}" type="presParOf" srcId="{42448F01-DBD6-4780-AE8C-FD2E87246A9E}" destId="{A8977CD2-3751-478B-8602-73154F13E605}" srcOrd="1" destOrd="0" presId="urn:microsoft.com/office/officeart/2005/8/layout/orgChart1"/>
    <dgm:cxn modelId="{98278587-388B-4D15-8CAA-AB9FEB6E8D8E}" type="presParOf" srcId="{42448F01-DBD6-4780-AE8C-FD2E87246A9E}" destId="{162549A8-5170-4631-AD12-195EA352A872}" srcOrd="2" destOrd="0" presId="urn:microsoft.com/office/officeart/2005/8/layout/orgChart1"/>
    <dgm:cxn modelId="{633B05C3-CE6B-48A0-BA04-880F495A50FF}" type="presParOf" srcId="{6D2E2465-CEF2-4BF5-806F-9E4BE7A7642D}" destId="{8BC1C63E-D230-4776-BF42-1088078E0F6D}" srcOrd="2" destOrd="0" presId="urn:microsoft.com/office/officeart/2005/8/layout/orgChart1"/>
    <dgm:cxn modelId="{71F2CB86-300E-4D8E-8137-785A7F6B349D}" type="presParOf" srcId="{4A9F65F4-770A-4D14-A82C-BFC3F734D42C}" destId="{04225C9B-7F7C-4383-A952-EE8A6ED99A84}" srcOrd="8" destOrd="0" presId="urn:microsoft.com/office/officeart/2005/8/layout/orgChart1"/>
    <dgm:cxn modelId="{3F6CF49D-3F03-47AE-9052-4137B82E7E37}" type="presParOf" srcId="{4A9F65F4-770A-4D14-A82C-BFC3F734D42C}" destId="{DF8B16D2-B8D5-487A-83DD-62AA6A228A64}" srcOrd="9" destOrd="0" presId="urn:microsoft.com/office/officeart/2005/8/layout/orgChart1"/>
    <dgm:cxn modelId="{7BC8AA92-6C3A-4A5C-AE11-FDB37903ED59}" type="presParOf" srcId="{DF8B16D2-B8D5-487A-83DD-62AA6A228A64}" destId="{FBAC4CD2-3CB3-4444-A1DF-18EFB26C8A38}" srcOrd="0" destOrd="0" presId="urn:microsoft.com/office/officeart/2005/8/layout/orgChart1"/>
    <dgm:cxn modelId="{7EFE21CD-7B78-41C2-97D8-6B38964F9DE6}" type="presParOf" srcId="{FBAC4CD2-3CB3-4444-A1DF-18EFB26C8A38}" destId="{6C596914-6521-49F3-877C-5C765AB74C25}" srcOrd="0" destOrd="0" presId="urn:microsoft.com/office/officeart/2005/8/layout/orgChart1"/>
    <dgm:cxn modelId="{95019302-EDDA-444E-AB82-A3142458C5C3}" type="presParOf" srcId="{FBAC4CD2-3CB3-4444-A1DF-18EFB26C8A38}" destId="{24D94613-FA85-401B-9910-1B81ECFA6DB5}" srcOrd="1" destOrd="0" presId="urn:microsoft.com/office/officeart/2005/8/layout/orgChart1"/>
    <dgm:cxn modelId="{69AD1357-2AD3-41C6-9B2C-0F2731BD307B}" type="presParOf" srcId="{DF8B16D2-B8D5-487A-83DD-62AA6A228A64}" destId="{041EC79B-73D9-47C2-B1AF-F5307E4AF34C}" srcOrd="1" destOrd="0" presId="urn:microsoft.com/office/officeart/2005/8/layout/orgChart1"/>
    <dgm:cxn modelId="{B75CF167-EEFF-4DB2-A57D-B389EF556CB7}" type="presParOf" srcId="{041EC79B-73D9-47C2-B1AF-F5307E4AF34C}" destId="{3F5056A6-DC0C-4BC7-BE5E-54D165664F7A}" srcOrd="0" destOrd="0" presId="urn:microsoft.com/office/officeart/2005/8/layout/orgChart1"/>
    <dgm:cxn modelId="{B8885D6B-FB83-4822-A20E-3516CEA60895}" type="presParOf" srcId="{041EC79B-73D9-47C2-B1AF-F5307E4AF34C}" destId="{ABF3D890-4903-4D5F-A6C6-ACA7A11CC608}" srcOrd="1" destOrd="0" presId="urn:microsoft.com/office/officeart/2005/8/layout/orgChart1"/>
    <dgm:cxn modelId="{E5F241C6-F7D3-43B6-97E6-9016E0D1D548}" type="presParOf" srcId="{ABF3D890-4903-4D5F-A6C6-ACA7A11CC608}" destId="{152479DA-3227-4161-8680-87A973C7BA40}" srcOrd="0" destOrd="0" presId="urn:microsoft.com/office/officeart/2005/8/layout/orgChart1"/>
    <dgm:cxn modelId="{C2911AF6-6E6D-4468-8E3D-F4202830CD1C}" type="presParOf" srcId="{152479DA-3227-4161-8680-87A973C7BA40}" destId="{5649C9A9-8DE9-44C9-B827-EA4FCD6BAC51}" srcOrd="0" destOrd="0" presId="urn:microsoft.com/office/officeart/2005/8/layout/orgChart1"/>
    <dgm:cxn modelId="{CFEFB7BE-A50B-4911-A3E5-609093D95C08}" type="presParOf" srcId="{152479DA-3227-4161-8680-87A973C7BA40}" destId="{E08B4A5A-4BEA-4DD4-A765-1307F851EFFA}" srcOrd="1" destOrd="0" presId="urn:microsoft.com/office/officeart/2005/8/layout/orgChart1"/>
    <dgm:cxn modelId="{8EEE452D-9E96-4612-BA6C-6E8D37037B1E}" type="presParOf" srcId="{ABF3D890-4903-4D5F-A6C6-ACA7A11CC608}" destId="{E63C797A-0CD0-48AD-80A3-31D4443F790B}" srcOrd="1" destOrd="0" presId="urn:microsoft.com/office/officeart/2005/8/layout/orgChart1"/>
    <dgm:cxn modelId="{7EEC19DC-F88F-4B08-9EB2-AF37AC7A6F10}" type="presParOf" srcId="{ABF3D890-4903-4D5F-A6C6-ACA7A11CC608}" destId="{6CEF137E-2F13-4F81-BE7D-1215C9C3BC27}" srcOrd="2" destOrd="0" presId="urn:microsoft.com/office/officeart/2005/8/layout/orgChart1"/>
    <dgm:cxn modelId="{AAC38EA7-1621-41A4-9050-6E001A87A4DE}" type="presParOf" srcId="{DF8B16D2-B8D5-487A-83DD-62AA6A228A64}" destId="{9E949954-C11F-47A7-AD1B-486654E4646D}" srcOrd="2" destOrd="0" presId="urn:microsoft.com/office/officeart/2005/8/layout/orgChart1"/>
    <dgm:cxn modelId="{8C3FB8DB-CA94-4C21-876F-0DB92ACA85B5}" type="presParOf" srcId="{A2899F2B-D3A2-408B-B2DE-1BD7D527DA22}" destId="{D43437E4-3BEE-431D-9957-65A30CF1CCC5}" srcOrd="2" destOrd="0" presId="urn:microsoft.com/office/officeart/2005/8/layout/orgChart1"/>
    <dgm:cxn modelId="{E385B11B-868B-45AF-90FA-7318C77E3F77}" type="presParOf" srcId="{0E17F0D0-7678-4603-94B0-CEEFD6288290}" destId="{7BEEE7CD-3E51-4D3A-8697-55B457E78407}" srcOrd="2" destOrd="0" presId="urn:microsoft.com/office/officeart/2005/8/layout/orgChart1"/>
    <dgm:cxn modelId="{21DFE8FD-7B80-41D9-835D-8FD52D170287}" type="presParOf" srcId="{0E17F0D0-7678-4603-94B0-CEEFD6288290}" destId="{EBD9061E-72E5-4B4C-9006-E4FD7B1713E7}" srcOrd="3" destOrd="0" presId="urn:microsoft.com/office/officeart/2005/8/layout/orgChart1"/>
    <dgm:cxn modelId="{FD815A95-EA1E-4877-87D7-2120DC17C2BB}" type="presParOf" srcId="{EBD9061E-72E5-4B4C-9006-E4FD7B1713E7}" destId="{19E01437-7B4E-4747-8D81-AAE926AED925}" srcOrd="0" destOrd="0" presId="urn:microsoft.com/office/officeart/2005/8/layout/orgChart1"/>
    <dgm:cxn modelId="{2A740584-9C31-4943-874C-EE707D6C9E75}" type="presParOf" srcId="{19E01437-7B4E-4747-8D81-AAE926AED925}" destId="{E06A72EE-5071-45AA-8993-5748FDEAB9D4}" srcOrd="0" destOrd="0" presId="urn:microsoft.com/office/officeart/2005/8/layout/orgChart1"/>
    <dgm:cxn modelId="{C7B8E3BE-CA35-46DA-B887-A8BA0141111F}" type="presParOf" srcId="{19E01437-7B4E-4747-8D81-AAE926AED925}" destId="{64ABE70F-F74B-4069-AB00-DBEC354B4A6B}" srcOrd="1" destOrd="0" presId="urn:microsoft.com/office/officeart/2005/8/layout/orgChart1"/>
    <dgm:cxn modelId="{9B1EBA36-6521-4D69-898A-1DFDA07B9322}" type="presParOf" srcId="{EBD9061E-72E5-4B4C-9006-E4FD7B1713E7}" destId="{3A3BE2BF-BB66-44B9-AA86-9A227D59B565}" srcOrd="1" destOrd="0" presId="urn:microsoft.com/office/officeart/2005/8/layout/orgChart1"/>
    <dgm:cxn modelId="{8C792480-5AAB-4F06-AE7A-0A2F0EC87449}" type="presParOf" srcId="{EBD9061E-72E5-4B4C-9006-E4FD7B1713E7}" destId="{4EF32A61-A293-42AE-8C10-9E946B300052}" srcOrd="2" destOrd="0" presId="urn:microsoft.com/office/officeart/2005/8/layout/orgChart1"/>
    <dgm:cxn modelId="{060ECAB1-D5AF-4605-8122-D2C029D9CC00}" type="presParOf" srcId="{C47FA108-D6DD-4E1C-A786-1C2C1723031F}" destId="{B7BEB407-4D78-4CCD-87DF-B0F31DF3694B}" srcOrd="2" destOrd="0" presId="urn:microsoft.com/office/officeart/2005/8/layout/orgChart1"/>
    <dgm:cxn modelId="{8DEB4E13-0F11-4C06-8AFA-4439E19B040B}" type="presParOf" srcId="{551632B2-A830-4D47-A94E-3CF3872ADB9B}" destId="{219BF641-ACB4-4900-B913-F58D83D78C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BCA63-44C1-4771-9AA8-74BE9393F558}">
      <dsp:nvSpPr>
        <dsp:cNvPr id="0" name=""/>
        <dsp:cNvSpPr/>
      </dsp:nvSpPr>
      <dsp:spPr>
        <a:xfrm>
          <a:off x="4536870" y="422995"/>
          <a:ext cx="91440" cy="222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498"/>
              </a:lnTo>
              <a:lnTo>
                <a:pt x="96507" y="222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185F0-9080-435F-9CF1-4D1BF1248DAC}">
      <dsp:nvSpPr>
        <dsp:cNvPr id="0" name=""/>
        <dsp:cNvSpPr/>
      </dsp:nvSpPr>
      <dsp:spPr>
        <a:xfrm>
          <a:off x="4486082" y="422995"/>
          <a:ext cx="91440" cy="222498"/>
        </a:xfrm>
        <a:custGeom>
          <a:avLst/>
          <a:gdLst/>
          <a:ahLst/>
          <a:cxnLst/>
          <a:rect l="0" t="0" r="0" b="0"/>
          <a:pathLst>
            <a:path>
              <a:moveTo>
                <a:pt x="96507" y="0"/>
              </a:moveTo>
              <a:lnTo>
                <a:pt x="96507" y="222498"/>
              </a:lnTo>
              <a:lnTo>
                <a:pt x="45720" y="222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EE7CD-3E51-4D3A-8697-55B457E78407}">
      <dsp:nvSpPr>
        <dsp:cNvPr id="0" name=""/>
        <dsp:cNvSpPr/>
      </dsp:nvSpPr>
      <dsp:spPr>
        <a:xfrm>
          <a:off x="4582590" y="422995"/>
          <a:ext cx="1469999" cy="444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208"/>
              </a:lnTo>
              <a:lnTo>
                <a:pt x="1469999" y="394208"/>
              </a:lnTo>
              <a:lnTo>
                <a:pt x="1469999" y="444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96EB9-9FC3-45E8-AA1E-57F5CAE9A0E1}">
      <dsp:nvSpPr>
        <dsp:cNvPr id="0" name=""/>
        <dsp:cNvSpPr/>
      </dsp:nvSpPr>
      <dsp:spPr>
        <a:xfrm>
          <a:off x="3421516" y="1730674"/>
          <a:ext cx="1558746" cy="9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67"/>
              </a:lnTo>
              <a:lnTo>
                <a:pt x="1558746" y="44567"/>
              </a:lnTo>
              <a:lnTo>
                <a:pt x="1558746" y="95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B6D0F-B1BF-4A64-832B-23009BE1F8DB}">
      <dsp:nvSpPr>
        <dsp:cNvPr id="0" name=""/>
        <dsp:cNvSpPr/>
      </dsp:nvSpPr>
      <dsp:spPr>
        <a:xfrm>
          <a:off x="266677" y="2251757"/>
          <a:ext cx="220670" cy="243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271"/>
              </a:lnTo>
              <a:lnTo>
                <a:pt x="220670" y="2435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FE63D-F627-4D09-84C1-242D58AEC509}">
      <dsp:nvSpPr>
        <dsp:cNvPr id="0" name=""/>
        <dsp:cNvSpPr/>
      </dsp:nvSpPr>
      <dsp:spPr>
        <a:xfrm>
          <a:off x="266677" y="2251757"/>
          <a:ext cx="220670" cy="204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10"/>
              </a:lnTo>
              <a:lnTo>
                <a:pt x="220670" y="20492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577A0-A3CA-4B8E-A843-7A653CEB1913}">
      <dsp:nvSpPr>
        <dsp:cNvPr id="0" name=""/>
        <dsp:cNvSpPr/>
      </dsp:nvSpPr>
      <dsp:spPr>
        <a:xfrm>
          <a:off x="266677" y="2251757"/>
          <a:ext cx="220670" cy="1637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23"/>
              </a:lnTo>
              <a:lnTo>
                <a:pt x="220670" y="16373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1A400-257C-476E-9CF7-B474830E3B86}">
      <dsp:nvSpPr>
        <dsp:cNvPr id="0" name=""/>
        <dsp:cNvSpPr/>
      </dsp:nvSpPr>
      <dsp:spPr>
        <a:xfrm>
          <a:off x="266677" y="2251757"/>
          <a:ext cx="220670" cy="125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760"/>
              </a:lnTo>
              <a:lnTo>
                <a:pt x="220670" y="12527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CD0A3-A27B-4A98-B9C5-329F49816FCC}">
      <dsp:nvSpPr>
        <dsp:cNvPr id="0" name=""/>
        <dsp:cNvSpPr/>
      </dsp:nvSpPr>
      <dsp:spPr>
        <a:xfrm>
          <a:off x="266677" y="2251757"/>
          <a:ext cx="220670" cy="909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339"/>
              </a:lnTo>
              <a:lnTo>
                <a:pt x="220670" y="909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89C58-0ED7-46BA-B42B-93F1F353C42A}">
      <dsp:nvSpPr>
        <dsp:cNvPr id="0" name=""/>
        <dsp:cNvSpPr/>
      </dsp:nvSpPr>
      <dsp:spPr>
        <a:xfrm>
          <a:off x="266677" y="2251757"/>
          <a:ext cx="220670" cy="565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918"/>
              </a:lnTo>
              <a:lnTo>
                <a:pt x="220670" y="5659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D8B44-B727-4838-9A5B-1EDEE8D757A4}">
      <dsp:nvSpPr>
        <dsp:cNvPr id="0" name=""/>
        <dsp:cNvSpPr/>
      </dsp:nvSpPr>
      <dsp:spPr>
        <a:xfrm>
          <a:off x="266677" y="2251757"/>
          <a:ext cx="220670" cy="22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98"/>
              </a:lnTo>
              <a:lnTo>
                <a:pt x="220670" y="2224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171D6-A06C-493B-BDAF-66E974198E2E}">
      <dsp:nvSpPr>
        <dsp:cNvPr id="0" name=""/>
        <dsp:cNvSpPr/>
      </dsp:nvSpPr>
      <dsp:spPr>
        <a:xfrm>
          <a:off x="855132" y="1730674"/>
          <a:ext cx="2566384" cy="101575"/>
        </a:xfrm>
        <a:custGeom>
          <a:avLst/>
          <a:gdLst/>
          <a:ahLst/>
          <a:cxnLst/>
          <a:rect l="0" t="0" r="0" b="0"/>
          <a:pathLst>
            <a:path>
              <a:moveTo>
                <a:pt x="2566384" y="0"/>
              </a:moveTo>
              <a:lnTo>
                <a:pt x="2566384" y="50787"/>
              </a:lnTo>
              <a:lnTo>
                <a:pt x="0" y="50787"/>
              </a:lnTo>
              <a:lnTo>
                <a:pt x="0" y="1015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E8D49-0F01-40D5-9A65-142F30AF30BA}">
      <dsp:nvSpPr>
        <dsp:cNvPr id="0" name=""/>
        <dsp:cNvSpPr/>
      </dsp:nvSpPr>
      <dsp:spPr>
        <a:xfrm>
          <a:off x="3375796" y="1192867"/>
          <a:ext cx="91440" cy="101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5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E8142-8087-411E-B1FC-483A9B9DD783}">
      <dsp:nvSpPr>
        <dsp:cNvPr id="0" name=""/>
        <dsp:cNvSpPr/>
      </dsp:nvSpPr>
      <dsp:spPr>
        <a:xfrm>
          <a:off x="3421516" y="422995"/>
          <a:ext cx="1161073" cy="444996"/>
        </a:xfrm>
        <a:custGeom>
          <a:avLst/>
          <a:gdLst/>
          <a:ahLst/>
          <a:cxnLst/>
          <a:rect l="0" t="0" r="0" b="0"/>
          <a:pathLst>
            <a:path>
              <a:moveTo>
                <a:pt x="1161073" y="0"/>
              </a:moveTo>
              <a:lnTo>
                <a:pt x="1161073" y="394208"/>
              </a:lnTo>
              <a:lnTo>
                <a:pt x="0" y="394208"/>
              </a:lnTo>
              <a:lnTo>
                <a:pt x="0" y="444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EB2D0-F95F-4ADD-9254-69CB60804100}">
      <dsp:nvSpPr>
        <dsp:cNvPr id="0" name=""/>
        <dsp:cNvSpPr/>
      </dsp:nvSpPr>
      <dsp:spPr>
        <a:xfrm>
          <a:off x="3683804" y="1269"/>
          <a:ext cx="1797571" cy="421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NMBM  COUNCIL</a:t>
          </a:r>
          <a:endParaRPr lang="en-US" sz="1400" kern="1200" dirty="0"/>
        </a:p>
      </dsp:txBody>
      <dsp:txXfrm>
        <a:off x="3683804" y="1269"/>
        <a:ext cx="1797571" cy="421725"/>
      </dsp:txXfrm>
    </dsp:sp>
    <dsp:sp modelId="{05712F31-FD51-47E9-95AC-44D318E4DCD5}">
      <dsp:nvSpPr>
        <dsp:cNvPr id="0" name=""/>
        <dsp:cNvSpPr/>
      </dsp:nvSpPr>
      <dsp:spPr>
        <a:xfrm>
          <a:off x="2080380" y="867991"/>
          <a:ext cx="2682271" cy="32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NMBM DISASTER MANAGEMENT CENTRE</a:t>
          </a:r>
          <a:endParaRPr lang="en-US" sz="1200" kern="1200" dirty="0"/>
        </a:p>
      </dsp:txBody>
      <dsp:txXfrm>
        <a:off x="2080380" y="867991"/>
        <a:ext cx="2682271" cy="324876"/>
      </dsp:txXfrm>
    </dsp:sp>
    <dsp:sp modelId="{9BEB2D06-FB21-409D-8D2A-3C0893F6A57C}">
      <dsp:nvSpPr>
        <dsp:cNvPr id="0" name=""/>
        <dsp:cNvSpPr/>
      </dsp:nvSpPr>
      <dsp:spPr>
        <a:xfrm>
          <a:off x="1924228" y="1294442"/>
          <a:ext cx="2994576" cy="436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DISASTER MANAGEMENT ADVISORY FORUM</a:t>
          </a:r>
          <a:endParaRPr lang="en-US" sz="1200" kern="1200" dirty="0"/>
        </a:p>
      </dsp:txBody>
      <dsp:txXfrm>
        <a:off x="1924228" y="1294442"/>
        <a:ext cx="2994576" cy="436231"/>
      </dsp:txXfrm>
    </dsp:sp>
    <dsp:sp modelId="{C1B9BA06-E4DE-402A-9C5F-46A5EB6520FE}">
      <dsp:nvSpPr>
        <dsp:cNvPr id="0" name=""/>
        <dsp:cNvSpPr/>
      </dsp:nvSpPr>
      <dsp:spPr>
        <a:xfrm>
          <a:off x="119563" y="1832249"/>
          <a:ext cx="1471137" cy="419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DOH</a:t>
          </a:r>
          <a:endParaRPr lang="en-US" sz="1400" b="1" kern="1200" dirty="0"/>
        </a:p>
      </dsp:txBody>
      <dsp:txXfrm>
        <a:off x="119563" y="1832249"/>
        <a:ext cx="1471137" cy="419507"/>
      </dsp:txXfrm>
    </dsp:sp>
    <dsp:sp modelId="{D2AA0527-17BB-40D6-BFCB-EACF0ADA4077}">
      <dsp:nvSpPr>
        <dsp:cNvPr id="0" name=""/>
        <dsp:cNvSpPr/>
      </dsp:nvSpPr>
      <dsp:spPr>
        <a:xfrm>
          <a:off x="487348" y="2353332"/>
          <a:ext cx="1135378" cy="2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Epi &amp; Surveillance</a:t>
          </a:r>
        </a:p>
      </dsp:txBody>
      <dsp:txXfrm>
        <a:off x="487348" y="2353332"/>
        <a:ext cx="1135378" cy="241845"/>
      </dsp:txXfrm>
    </dsp:sp>
    <dsp:sp modelId="{419409D4-874C-4826-90C1-13ABA2787568}">
      <dsp:nvSpPr>
        <dsp:cNvPr id="0" name=""/>
        <dsp:cNvSpPr/>
      </dsp:nvSpPr>
      <dsp:spPr>
        <a:xfrm>
          <a:off x="487348" y="2696753"/>
          <a:ext cx="1224716" cy="2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Case Management</a:t>
          </a:r>
        </a:p>
      </dsp:txBody>
      <dsp:txXfrm>
        <a:off x="487348" y="2696753"/>
        <a:ext cx="1224716" cy="241845"/>
      </dsp:txXfrm>
    </dsp:sp>
    <dsp:sp modelId="{C8C5F151-5B7F-4852-8DC8-142E01CD6A6B}">
      <dsp:nvSpPr>
        <dsp:cNvPr id="0" name=""/>
        <dsp:cNvSpPr/>
      </dsp:nvSpPr>
      <dsp:spPr>
        <a:xfrm>
          <a:off x="487348" y="3040174"/>
          <a:ext cx="1862371" cy="2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Media &amp; Social Mobilization</a:t>
          </a:r>
        </a:p>
      </dsp:txBody>
      <dsp:txXfrm>
        <a:off x="487348" y="3040174"/>
        <a:ext cx="1862371" cy="241845"/>
      </dsp:txXfrm>
    </dsp:sp>
    <dsp:sp modelId="{68B23EB4-E3BE-4B5A-A8AF-266161E0FF15}">
      <dsp:nvSpPr>
        <dsp:cNvPr id="0" name=""/>
        <dsp:cNvSpPr/>
      </dsp:nvSpPr>
      <dsp:spPr>
        <a:xfrm>
          <a:off x="487348" y="3383595"/>
          <a:ext cx="835431" cy="2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Lab Services </a:t>
          </a:r>
        </a:p>
      </dsp:txBody>
      <dsp:txXfrm>
        <a:off x="487348" y="3383595"/>
        <a:ext cx="835431" cy="241845"/>
      </dsp:txXfrm>
    </dsp:sp>
    <dsp:sp modelId="{E0880F69-5B86-4C17-95B0-B5B9276F02CD}">
      <dsp:nvSpPr>
        <dsp:cNvPr id="0" name=""/>
        <dsp:cNvSpPr/>
      </dsp:nvSpPr>
      <dsp:spPr>
        <a:xfrm>
          <a:off x="487348" y="3727016"/>
          <a:ext cx="1017967" cy="324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Ports of Entry</a:t>
          </a:r>
        </a:p>
      </dsp:txBody>
      <dsp:txXfrm>
        <a:off x="487348" y="3727016"/>
        <a:ext cx="1017967" cy="324128"/>
      </dsp:txXfrm>
    </dsp:sp>
    <dsp:sp modelId="{0D1EBB3D-5AC6-4E1A-8CE2-59C65FC5467D}">
      <dsp:nvSpPr>
        <dsp:cNvPr id="0" name=""/>
        <dsp:cNvSpPr/>
      </dsp:nvSpPr>
      <dsp:spPr>
        <a:xfrm>
          <a:off x="487348" y="4152720"/>
          <a:ext cx="1985707" cy="296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Management / Coordination</a:t>
          </a:r>
        </a:p>
      </dsp:txBody>
      <dsp:txXfrm>
        <a:off x="487348" y="4152720"/>
        <a:ext cx="1985707" cy="296495"/>
      </dsp:txXfrm>
    </dsp:sp>
    <dsp:sp modelId="{A6ED5E3D-A669-4668-9BC5-2B1E5886A32A}">
      <dsp:nvSpPr>
        <dsp:cNvPr id="0" name=""/>
        <dsp:cNvSpPr/>
      </dsp:nvSpPr>
      <dsp:spPr>
        <a:xfrm>
          <a:off x="487348" y="4550790"/>
          <a:ext cx="2027822" cy="272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Emergency Medical Services</a:t>
          </a:r>
        </a:p>
      </dsp:txBody>
      <dsp:txXfrm>
        <a:off x="487348" y="4550790"/>
        <a:ext cx="2027822" cy="272475"/>
      </dsp:txXfrm>
    </dsp:sp>
    <dsp:sp modelId="{CFCC6F11-A897-4EEC-8257-8AFB7D5A1E8B}">
      <dsp:nvSpPr>
        <dsp:cNvPr id="0" name=""/>
        <dsp:cNvSpPr/>
      </dsp:nvSpPr>
      <dsp:spPr>
        <a:xfrm>
          <a:off x="2905843" y="1826029"/>
          <a:ext cx="4148838" cy="269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SAPS, SANDF, Traffic, NMBBC, NAFCOC, Economic Development, PDMC, Communications, B&amp;T, Metro Police, Fire, NMBM Security, SRAC, Human Settlements, I&amp;E, E&amp;E, NMBM Public Health, Dept. of Employment &amp; </a:t>
          </a:r>
          <a:r>
            <a:rPr lang="en-US" sz="1400" kern="1200" dirty="0" err="1" smtClean="0"/>
            <a:t>Labour</a:t>
          </a:r>
          <a:r>
            <a:rPr lang="en-US" sz="1400" kern="1200" dirty="0" smtClean="0"/>
            <a:t>, SOCDEV, SASSA, </a:t>
          </a:r>
          <a:r>
            <a:rPr lang="en-US" sz="1400" kern="1200" dirty="0" err="1" smtClean="0"/>
            <a:t>Harbour</a:t>
          </a:r>
          <a:r>
            <a:rPr lang="en-US" sz="1400" kern="1200" dirty="0" smtClean="0"/>
            <a:t> Masters, ACSA, Tourism, DoE, DOJ, Liquor Board, Home Affairs, IPTS, Transport,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905843" y="1826029"/>
        <a:ext cx="4148838" cy="2699440"/>
      </dsp:txXfrm>
    </dsp:sp>
    <dsp:sp modelId="{E06A72EE-5071-45AA-8993-5748FDEAB9D4}">
      <dsp:nvSpPr>
        <dsp:cNvPr id="0" name=""/>
        <dsp:cNvSpPr/>
      </dsp:nvSpPr>
      <dsp:spPr>
        <a:xfrm>
          <a:off x="5020380" y="867991"/>
          <a:ext cx="2064418" cy="64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NMBM INSTITUTIONAL RISK TASK TEAM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Chaired by NMBM Public Health</a:t>
          </a:r>
          <a:endParaRPr lang="en-US" sz="1200" kern="1200" dirty="0"/>
        </a:p>
      </dsp:txBody>
      <dsp:txXfrm>
        <a:off x="5020380" y="867991"/>
        <a:ext cx="2064418" cy="644801"/>
      </dsp:txXfrm>
    </dsp:sp>
    <dsp:sp modelId="{365D3D31-DFF0-417D-B159-847FAE56BCB8}">
      <dsp:nvSpPr>
        <dsp:cNvPr id="0" name=""/>
        <dsp:cNvSpPr/>
      </dsp:nvSpPr>
      <dsp:spPr>
        <a:xfrm>
          <a:off x="4048111" y="524570"/>
          <a:ext cx="483691" cy="2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IDDMC</a:t>
          </a:r>
          <a:endParaRPr lang="en-US" sz="1200" kern="1200" dirty="0"/>
        </a:p>
      </dsp:txBody>
      <dsp:txXfrm>
        <a:off x="4048111" y="524570"/>
        <a:ext cx="483691" cy="241845"/>
      </dsp:txXfrm>
    </dsp:sp>
    <dsp:sp modelId="{275F1A3A-FE11-4910-9DF2-D5EDCBF24234}">
      <dsp:nvSpPr>
        <dsp:cNvPr id="0" name=""/>
        <dsp:cNvSpPr/>
      </dsp:nvSpPr>
      <dsp:spPr>
        <a:xfrm>
          <a:off x="4633377" y="524570"/>
          <a:ext cx="1158527" cy="2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CITY MANAGER</a:t>
          </a:r>
          <a:endParaRPr lang="en-US" sz="1200" kern="1200" dirty="0"/>
        </a:p>
      </dsp:txBody>
      <dsp:txXfrm>
        <a:off x="4633377" y="524570"/>
        <a:ext cx="1158527" cy="241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EE7CD-3E51-4D3A-8697-55B457E78407}">
      <dsp:nvSpPr>
        <dsp:cNvPr id="0" name=""/>
        <dsp:cNvSpPr/>
      </dsp:nvSpPr>
      <dsp:spPr>
        <a:xfrm>
          <a:off x="5530155" y="859936"/>
          <a:ext cx="571524" cy="110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47"/>
              </a:lnTo>
              <a:lnTo>
                <a:pt x="571524" y="60047"/>
              </a:lnTo>
              <a:lnTo>
                <a:pt x="571524" y="110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056A6-DC0C-4BC7-BE5E-54D165664F7A}">
      <dsp:nvSpPr>
        <dsp:cNvPr id="0" name=""/>
        <dsp:cNvSpPr/>
      </dsp:nvSpPr>
      <dsp:spPr>
        <a:xfrm>
          <a:off x="7102924" y="1883100"/>
          <a:ext cx="91440" cy="778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8935"/>
              </a:lnTo>
              <a:lnTo>
                <a:pt x="126796" y="7789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25C9B-7F7C-4383-A952-EE8A6ED99A84}">
      <dsp:nvSpPr>
        <dsp:cNvPr id="0" name=""/>
        <dsp:cNvSpPr/>
      </dsp:nvSpPr>
      <dsp:spPr>
        <a:xfrm>
          <a:off x="3086268" y="1290644"/>
          <a:ext cx="4566175" cy="17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65"/>
              </a:lnTo>
              <a:lnTo>
                <a:pt x="4566175" y="120565"/>
              </a:lnTo>
              <a:lnTo>
                <a:pt x="4566175" y="17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392C8-52A1-40CD-8006-720ED820132E}">
      <dsp:nvSpPr>
        <dsp:cNvPr id="0" name=""/>
        <dsp:cNvSpPr/>
      </dsp:nvSpPr>
      <dsp:spPr>
        <a:xfrm>
          <a:off x="5484865" y="1839878"/>
          <a:ext cx="91440" cy="1287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221"/>
              </a:lnTo>
              <a:lnTo>
                <a:pt x="108616" y="1287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518E2-BA87-4342-87E1-563FDE29FEDC}">
      <dsp:nvSpPr>
        <dsp:cNvPr id="0" name=""/>
        <dsp:cNvSpPr/>
      </dsp:nvSpPr>
      <dsp:spPr>
        <a:xfrm>
          <a:off x="3086268" y="1290644"/>
          <a:ext cx="2999147" cy="17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65"/>
              </a:lnTo>
              <a:lnTo>
                <a:pt x="2999147" y="120565"/>
              </a:lnTo>
              <a:lnTo>
                <a:pt x="2999147" y="17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95D24-79B5-428A-9797-9371BF5459F3}">
      <dsp:nvSpPr>
        <dsp:cNvPr id="0" name=""/>
        <dsp:cNvSpPr/>
      </dsp:nvSpPr>
      <dsp:spPr>
        <a:xfrm>
          <a:off x="3922007" y="1845698"/>
          <a:ext cx="91440" cy="740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0336"/>
              </a:lnTo>
              <a:lnTo>
                <a:pt x="125836" y="7403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163C-4174-4A55-A9FF-0A677AD61562}">
      <dsp:nvSpPr>
        <dsp:cNvPr id="0" name=""/>
        <dsp:cNvSpPr/>
      </dsp:nvSpPr>
      <dsp:spPr>
        <a:xfrm>
          <a:off x="3086268" y="1290644"/>
          <a:ext cx="1367401" cy="170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565"/>
              </a:lnTo>
              <a:lnTo>
                <a:pt x="1367401" y="120565"/>
              </a:lnTo>
              <a:lnTo>
                <a:pt x="1367401" y="17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1E10E-E53E-4C32-A98A-58C3564FEFA2}">
      <dsp:nvSpPr>
        <dsp:cNvPr id="0" name=""/>
        <dsp:cNvSpPr/>
      </dsp:nvSpPr>
      <dsp:spPr>
        <a:xfrm>
          <a:off x="2273056" y="1870103"/>
          <a:ext cx="91440" cy="13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3984"/>
              </a:lnTo>
              <a:lnTo>
                <a:pt x="94751" y="13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4C8AB-C825-4225-9156-8E3094ABFE0A}">
      <dsp:nvSpPr>
        <dsp:cNvPr id="0" name=""/>
        <dsp:cNvSpPr/>
      </dsp:nvSpPr>
      <dsp:spPr>
        <a:xfrm>
          <a:off x="2929067" y="1290644"/>
          <a:ext cx="157201" cy="170676"/>
        </a:xfrm>
        <a:custGeom>
          <a:avLst/>
          <a:gdLst/>
          <a:ahLst/>
          <a:cxnLst/>
          <a:rect l="0" t="0" r="0" b="0"/>
          <a:pathLst>
            <a:path>
              <a:moveTo>
                <a:pt x="157201" y="0"/>
              </a:moveTo>
              <a:lnTo>
                <a:pt x="157201" y="120565"/>
              </a:lnTo>
              <a:lnTo>
                <a:pt x="0" y="120565"/>
              </a:lnTo>
              <a:lnTo>
                <a:pt x="0" y="17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171D6-A06C-493B-BDAF-66E974198E2E}">
      <dsp:nvSpPr>
        <dsp:cNvPr id="0" name=""/>
        <dsp:cNvSpPr/>
      </dsp:nvSpPr>
      <dsp:spPr>
        <a:xfrm>
          <a:off x="523315" y="1891741"/>
          <a:ext cx="97253" cy="478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877"/>
              </a:lnTo>
              <a:lnTo>
                <a:pt x="97253" y="4788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E8D49-0F01-40D5-9A65-142F30AF30BA}">
      <dsp:nvSpPr>
        <dsp:cNvPr id="0" name=""/>
        <dsp:cNvSpPr/>
      </dsp:nvSpPr>
      <dsp:spPr>
        <a:xfrm>
          <a:off x="1209534" y="1290644"/>
          <a:ext cx="1876733" cy="170676"/>
        </a:xfrm>
        <a:custGeom>
          <a:avLst/>
          <a:gdLst/>
          <a:ahLst/>
          <a:cxnLst/>
          <a:rect l="0" t="0" r="0" b="0"/>
          <a:pathLst>
            <a:path>
              <a:moveTo>
                <a:pt x="1876733" y="0"/>
              </a:moveTo>
              <a:lnTo>
                <a:pt x="1876733" y="120565"/>
              </a:lnTo>
              <a:lnTo>
                <a:pt x="0" y="120565"/>
              </a:lnTo>
              <a:lnTo>
                <a:pt x="0" y="17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E8142-8087-411E-B1FC-483A9B9DD783}">
      <dsp:nvSpPr>
        <dsp:cNvPr id="0" name=""/>
        <dsp:cNvSpPr/>
      </dsp:nvSpPr>
      <dsp:spPr>
        <a:xfrm>
          <a:off x="3086268" y="859936"/>
          <a:ext cx="2443887" cy="110158"/>
        </a:xfrm>
        <a:custGeom>
          <a:avLst/>
          <a:gdLst/>
          <a:ahLst/>
          <a:cxnLst/>
          <a:rect l="0" t="0" r="0" b="0"/>
          <a:pathLst>
            <a:path>
              <a:moveTo>
                <a:pt x="2443887" y="0"/>
              </a:moveTo>
              <a:lnTo>
                <a:pt x="2443887" y="60047"/>
              </a:lnTo>
              <a:lnTo>
                <a:pt x="0" y="60047"/>
              </a:lnTo>
              <a:lnTo>
                <a:pt x="0" y="110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9AE9D-3346-4C69-8CBE-9144E8C9086E}">
      <dsp:nvSpPr>
        <dsp:cNvPr id="0" name=""/>
        <dsp:cNvSpPr/>
      </dsp:nvSpPr>
      <dsp:spPr>
        <a:xfrm>
          <a:off x="5484435" y="435473"/>
          <a:ext cx="91440" cy="100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2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B935A-0191-4848-AA90-D93B3C6AC0BB}">
      <dsp:nvSpPr>
        <dsp:cNvPr id="0" name=""/>
        <dsp:cNvSpPr/>
      </dsp:nvSpPr>
      <dsp:spPr>
        <a:xfrm>
          <a:off x="2494183" y="1126"/>
          <a:ext cx="6071943" cy="43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NMB DISASTER MANAGEMENT CENTRE</a:t>
          </a:r>
          <a:endParaRPr lang="en-US" sz="1600" kern="1200" dirty="0"/>
        </a:p>
      </dsp:txBody>
      <dsp:txXfrm>
        <a:off x="2494183" y="1126"/>
        <a:ext cx="6071943" cy="434346"/>
      </dsp:txXfrm>
    </dsp:sp>
    <dsp:sp modelId="{CDD701DC-1845-4071-99A8-7E46008A84FE}">
      <dsp:nvSpPr>
        <dsp:cNvPr id="0" name=""/>
        <dsp:cNvSpPr/>
      </dsp:nvSpPr>
      <dsp:spPr>
        <a:xfrm>
          <a:off x="3442186" y="535695"/>
          <a:ext cx="4175938" cy="32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NMBM DMAF</a:t>
          </a:r>
          <a:endParaRPr lang="en-US" sz="1600" b="0" kern="1200" dirty="0"/>
        </a:p>
      </dsp:txBody>
      <dsp:txXfrm>
        <a:off x="3442186" y="535695"/>
        <a:ext cx="4175938" cy="324240"/>
      </dsp:txXfrm>
    </dsp:sp>
    <dsp:sp modelId="{05712F31-FD51-47E9-95AC-44D318E4DCD5}">
      <dsp:nvSpPr>
        <dsp:cNvPr id="0" name=""/>
        <dsp:cNvSpPr/>
      </dsp:nvSpPr>
      <dsp:spPr>
        <a:xfrm>
          <a:off x="1762995" y="970094"/>
          <a:ext cx="2646546" cy="32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NMB COVID 19 TASK TEAM</a:t>
          </a:r>
          <a:endParaRPr lang="en-US" sz="1100" kern="1200" dirty="0"/>
        </a:p>
      </dsp:txBody>
      <dsp:txXfrm>
        <a:off x="1762995" y="970094"/>
        <a:ext cx="2646546" cy="320549"/>
      </dsp:txXfrm>
    </dsp:sp>
    <dsp:sp modelId="{9BEB2D06-FB21-409D-8D2A-3C0893F6A57C}">
      <dsp:nvSpPr>
        <dsp:cNvPr id="0" name=""/>
        <dsp:cNvSpPr/>
      </dsp:nvSpPr>
      <dsp:spPr>
        <a:xfrm>
          <a:off x="351760" y="1461320"/>
          <a:ext cx="1715547" cy="430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Health Work Stream</a:t>
          </a:r>
          <a:endParaRPr lang="en-US" sz="1100" kern="1200" dirty="0"/>
        </a:p>
      </dsp:txBody>
      <dsp:txXfrm>
        <a:off x="351760" y="1461320"/>
        <a:ext cx="1715547" cy="430421"/>
      </dsp:txXfrm>
    </dsp:sp>
    <dsp:sp modelId="{C1B9BA06-E4DE-402A-9C5F-46A5EB6520FE}">
      <dsp:nvSpPr>
        <dsp:cNvPr id="0" name=""/>
        <dsp:cNvSpPr/>
      </dsp:nvSpPr>
      <dsp:spPr>
        <a:xfrm>
          <a:off x="620568" y="2096631"/>
          <a:ext cx="1370921" cy="54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DOH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7 streams</a:t>
          </a:r>
        </a:p>
      </dsp:txBody>
      <dsp:txXfrm>
        <a:off x="620568" y="2096631"/>
        <a:ext cx="1370921" cy="547974"/>
      </dsp:txXfrm>
    </dsp:sp>
    <dsp:sp modelId="{84F28381-DF35-43DA-8CEC-309BDCB6FBDB}">
      <dsp:nvSpPr>
        <dsp:cNvPr id="0" name=""/>
        <dsp:cNvSpPr/>
      </dsp:nvSpPr>
      <dsp:spPr>
        <a:xfrm>
          <a:off x="2166204" y="1461320"/>
          <a:ext cx="1525726" cy="408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Economic, Tourism &amp; Business Work Stream</a:t>
          </a:r>
          <a:endParaRPr lang="en-US" sz="1100" kern="1200" dirty="0"/>
        </a:p>
      </dsp:txBody>
      <dsp:txXfrm>
        <a:off x="2166204" y="1461320"/>
        <a:ext cx="1525726" cy="408782"/>
      </dsp:txXfrm>
    </dsp:sp>
    <dsp:sp modelId="{E50BBB94-AD65-4BF8-8BB8-B81942A212B8}">
      <dsp:nvSpPr>
        <dsp:cNvPr id="0" name=""/>
        <dsp:cNvSpPr/>
      </dsp:nvSpPr>
      <dsp:spPr>
        <a:xfrm>
          <a:off x="2367808" y="1891061"/>
          <a:ext cx="1508059" cy="2646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International Relations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Tourism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Economic Development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SRAC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NMBBC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NAFCOC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Labour</a:t>
          </a:r>
          <a:r>
            <a:rPr lang="en-US" sz="1100" kern="1200" dirty="0" smtClean="0"/>
            <a:t> (CCMA)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Dept. of Employment &amp; </a:t>
          </a:r>
          <a:r>
            <a:rPr lang="en-US" sz="1100" kern="1200" dirty="0" err="1" smtClean="0"/>
            <a:t>Labour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Health</a:t>
          </a:r>
        </a:p>
      </dsp:txBody>
      <dsp:txXfrm>
        <a:off x="2367808" y="1891061"/>
        <a:ext cx="1508059" cy="2646052"/>
      </dsp:txXfrm>
    </dsp:sp>
    <dsp:sp modelId="{EF07EE96-ED5F-459B-AFF7-FD7605D0AB0B}">
      <dsp:nvSpPr>
        <dsp:cNvPr id="0" name=""/>
        <dsp:cNvSpPr/>
      </dsp:nvSpPr>
      <dsp:spPr>
        <a:xfrm>
          <a:off x="3846242" y="1461320"/>
          <a:ext cx="1214856" cy="38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Education &amp; Social Work Stream</a:t>
          </a:r>
          <a:endParaRPr lang="en-US" sz="1100" kern="1200" dirty="0"/>
        </a:p>
      </dsp:txBody>
      <dsp:txXfrm>
        <a:off x="3846242" y="1461320"/>
        <a:ext cx="1214856" cy="384378"/>
      </dsp:txXfrm>
    </dsp:sp>
    <dsp:sp modelId="{2C9816C3-3D4C-459F-9F3B-5143D8115C75}">
      <dsp:nvSpPr>
        <dsp:cNvPr id="0" name=""/>
        <dsp:cNvSpPr/>
      </dsp:nvSpPr>
      <dsp:spPr>
        <a:xfrm>
          <a:off x="4047844" y="1962228"/>
          <a:ext cx="1407264" cy="1247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SOCDEV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DoHE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SASSA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Health</a:t>
          </a:r>
          <a:endParaRPr lang="en-US" sz="1100" kern="1200" dirty="0" smtClean="0"/>
        </a:p>
      </dsp:txBody>
      <dsp:txXfrm>
        <a:off x="4047844" y="1962228"/>
        <a:ext cx="1407264" cy="1247612"/>
      </dsp:txXfrm>
    </dsp:sp>
    <dsp:sp modelId="{5F5DFE21-0977-483A-8099-D4879D6A24C9}">
      <dsp:nvSpPr>
        <dsp:cNvPr id="0" name=""/>
        <dsp:cNvSpPr/>
      </dsp:nvSpPr>
      <dsp:spPr>
        <a:xfrm>
          <a:off x="5391877" y="1461320"/>
          <a:ext cx="1387076" cy="378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Safety, Security &amp; Transport Work Stream</a:t>
          </a:r>
          <a:endParaRPr lang="en-US" sz="1100" kern="1200" dirty="0"/>
        </a:p>
      </dsp:txBody>
      <dsp:txXfrm>
        <a:off x="5391877" y="1461320"/>
        <a:ext cx="1387076" cy="378558"/>
      </dsp:txXfrm>
    </dsp:sp>
    <dsp:sp modelId="{5B525ABE-F8AF-4B78-B7EB-72B19EC2D783}">
      <dsp:nvSpPr>
        <dsp:cNvPr id="0" name=""/>
        <dsp:cNvSpPr/>
      </dsp:nvSpPr>
      <dsp:spPr>
        <a:xfrm>
          <a:off x="5593481" y="1962228"/>
          <a:ext cx="1399551" cy="2329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SAPS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DOJ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NMB Traffic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Prov</a:t>
          </a:r>
          <a:r>
            <a:rPr lang="en-US" sz="1000" kern="1200" dirty="0" smtClean="0"/>
            <a:t> Traffic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Metro Police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Transport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IPTS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Liquor Board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Home Affairs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Taxi Associations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SANDF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Health</a:t>
          </a:r>
        </a:p>
      </dsp:txBody>
      <dsp:txXfrm>
        <a:off x="5593481" y="1962228"/>
        <a:ext cx="1399551" cy="2329743"/>
      </dsp:txXfrm>
    </dsp:sp>
    <dsp:sp modelId="{6C596914-6521-49F3-877C-5C765AB74C25}">
      <dsp:nvSpPr>
        <dsp:cNvPr id="0" name=""/>
        <dsp:cNvSpPr/>
      </dsp:nvSpPr>
      <dsp:spPr>
        <a:xfrm>
          <a:off x="7022694" y="1461320"/>
          <a:ext cx="1259498" cy="42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Communications Work Stream</a:t>
          </a:r>
          <a:endParaRPr lang="en-US" sz="1100" kern="1200" dirty="0"/>
        </a:p>
      </dsp:txBody>
      <dsp:txXfrm>
        <a:off x="7022694" y="1461320"/>
        <a:ext cx="1259498" cy="421780"/>
      </dsp:txXfrm>
    </dsp:sp>
    <dsp:sp modelId="{5649C9A9-8DE9-44C9-B827-EA4FCD6BAC51}">
      <dsp:nvSpPr>
        <dsp:cNvPr id="0" name=""/>
        <dsp:cNvSpPr/>
      </dsp:nvSpPr>
      <dsp:spPr>
        <a:xfrm>
          <a:off x="7229720" y="1970086"/>
          <a:ext cx="1122446" cy="1383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NMB Communications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GCIS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SAPS Media Liaison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Health</a:t>
          </a:r>
        </a:p>
      </dsp:txBody>
      <dsp:txXfrm>
        <a:off x="7229720" y="1970086"/>
        <a:ext cx="1122446" cy="1383900"/>
      </dsp:txXfrm>
    </dsp:sp>
    <dsp:sp modelId="{E06A72EE-5071-45AA-8993-5748FDEAB9D4}">
      <dsp:nvSpPr>
        <dsp:cNvPr id="0" name=""/>
        <dsp:cNvSpPr/>
      </dsp:nvSpPr>
      <dsp:spPr>
        <a:xfrm>
          <a:off x="4719863" y="970094"/>
          <a:ext cx="2763634" cy="32599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NMB DROUGHT TASK TEAM</a:t>
          </a:r>
          <a:endParaRPr lang="en-US" sz="1100" kern="1200" dirty="0"/>
        </a:p>
      </dsp:txBody>
      <dsp:txXfrm>
        <a:off x="4719863" y="970094"/>
        <a:ext cx="2763634" cy="32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1D0990-3AF8-417D-877B-CD00FB0D9E64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985540E-C8E9-4CEE-8189-AB7132C57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23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41F54DB-5CB4-40B5-B9C7-D2C6D7079243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590A2C-22C9-43B0-93E6-6392E26AC0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58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C2ADF9-F955-4347-93BC-2BAAF57D9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70"/>
            <a:ext cx="9144000" cy="6455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76400"/>
            <a:ext cx="7772400" cy="585982"/>
          </a:xfrm>
        </p:spPr>
        <p:txBody>
          <a:bodyPr/>
          <a:lstStyle>
            <a:lvl1pPr>
              <a:defRPr b="1">
                <a:solidFill>
                  <a:srgbClr val="009D57"/>
                </a:solidFill>
                <a:latin typeface="Gill Sans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895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Gill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5517232"/>
            <a:ext cx="3955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84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007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972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F25A1-A8BB-478E-A145-4526AE89619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1978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6A592-0DC1-4E9B-B082-1C68CBE2483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3277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51314-EC6B-46FA-BA26-70EACB4ADCF6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6657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D8CEB-6419-4585-8AB7-07038C1D50AE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3660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8E83A-26A6-4543-9013-207B6DF6F30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8789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6B781-C984-4678-A122-8FE9FC5047F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242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EF09-ECB1-4C6D-A72C-BA114A835F08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758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CDF64-813C-4EE1-9DBE-C9545716D3C4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612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3160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D6382-5B26-41CE-9CE0-5B893C181259}" type="slidenum">
              <a:rPr kumimoji="0" lang="en-ZA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7281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0E59FE-BAFE-4D01-88F6-FF2DF6394A46}" type="slidenum">
              <a:rPr kumimoji="0" lang="en-ZA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6258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596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736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47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3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83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928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821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5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227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12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74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46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F25A1-A8BB-478E-A145-4526AE89619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6645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6A592-0DC1-4E9B-B082-1C68CBE2483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38672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51314-EC6B-46FA-BA26-70EACB4ADCF6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79191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D8CEB-6419-4585-8AB7-07038C1D50AE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2872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8E83A-26A6-4543-9013-207B6DF6F30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3676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56B781-C984-4678-A122-8FE9FC5047F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382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EF09-ECB1-4C6D-A72C-BA114A835F08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0900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7344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CDF64-813C-4EE1-9DBE-C9545716D3C4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3164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D6382-5B26-41CE-9CE0-5B893C181259}" type="slidenum">
              <a:rPr kumimoji="0" lang="en-ZA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1206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0E59FE-BAFE-4D01-88F6-FF2DF6394A46}" type="slidenum">
              <a:rPr kumimoji="0" lang="en-ZA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2927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72B3D-10DF-43C0-ADEC-A5CC4C417061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34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DF58-23E9-4E2C-AD51-A43A0660B971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22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9D595-3210-48D5-A433-FDFDD0CCC91A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79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7F82B-5238-4177-840F-28D89D3BB1A3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25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B24B0-ACCE-4D07-8845-25DA24B8F32C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016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49F48-59AE-47E4-9E46-B51C9B143E2F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51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EC6FA-33B8-4A84-AD59-3B789A0AEA0B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2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1086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93413-F568-43EB-BB74-83327F76D006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004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BD296-7732-4C34-9691-764A0F65BF60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887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F2282-C10E-4389-9808-FFBDB06AF4C6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159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DCC0-A6D1-46E4-9011-4CFAF490A55B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29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72B3D-10DF-43C0-ADEC-A5CC4C417061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87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EDF58-23E9-4E2C-AD51-A43A0660B971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94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9D595-3210-48D5-A433-FDFDD0CCC91A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9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7F82B-5238-4177-840F-28D89D3BB1A3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788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B24B0-ACCE-4D07-8845-25DA24B8F32C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01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49F48-59AE-47E4-9E46-B51C9B143E2F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5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6456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EC6FA-33B8-4A84-AD59-3B789A0AEA0B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42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93413-F568-43EB-BB74-83327F76D006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665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BD296-7732-4C34-9691-764A0F65BF60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09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F2282-C10E-4389-9808-FFBDB06AF4C6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62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DCC0-A6D1-46E4-9011-4CFAF490A55B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14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C2ADF9-F955-4347-93BC-2BAAF57D9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70"/>
            <a:ext cx="9144000" cy="6455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76400"/>
            <a:ext cx="7772400" cy="585982"/>
          </a:xfrm>
        </p:spPr>
        <p:txBody>
          <a:bodyPr/>
          <a:lstStyle>
            <a:lvl1pPr>
              <a:defRPr b="1">
                <a:solidFill>
                  <a:srgbClr val="009D57"/>
                </a:solidFill>
                <a:latin typeface="Gill Sans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895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Gill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5517232"/>
            <a:ext cx="3955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04158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7460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07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9438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147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876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8028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552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52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644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4750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70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0943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01830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1302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08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4688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4647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01148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6735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4876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9139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4317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029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0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1987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94C91"/>
                </a:solidFill>
                <a:latin typeface="Gill Sans" panose="020B05020201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452A8F-851B-4311-A80A-AD9CD85E4451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063F1-952B-492E-899B-D8EFED31A733}" type="datetimeFigureOut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4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452A8F-851B-4311-A80A-AD9CD85E4451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5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90EF2-F30B-4DE6-8BA6-1C6F4E0AAA66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4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90EF2-F30B-4DE6-8BA6-1C6F4E0AAA66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2020/06/18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4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41987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94C91"/>
                </a:solidFill>
                <a:latin typeface="Gill Sans" panose="020B05020201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94C91"/>
              </a:solidFill>
              <a:effectLst/>
              <a:uLnTx/>
              <a:uFillTx/>
              <a:latin typeface="Gill Sans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44CA-2616-4A18-B622-D8EF23A99064}" type="datetimeFigureOut">
              <a:rPr lang="en-ZA" smtClean="0"/>
              <a:t>2020/06/18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AC23-9863-4F02-9114-E9348085E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9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3"/>
          <p:cNvPicPr>
            <a:picLocks noChangeAspect="1"/>
          </p:cNvPicPr>
          <p:nvPr/>
        </p:nvPicPr>
        <p:blipFill>
          <a:blip r:embed="rId2"/>
          <a:srcRect l="414" t="1144" r="-417" b="2190"/>
          <a:stretch>
            <a:fillRect/>
          </a:stretch>
        </p:blipFill>
        <p:spPr bwMode="auto">
          <a:xfrm>
            <a:off x="0" y="0"/>
            <a:ext cx="898048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580" y="2706687"/>
            <a:ext cx="5113337" cy="201771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COVID-19 RESPONSE PLANS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PRESENTATION TO THE PORTFOLIO COMMITTEE ON CoGTA</a:t>
            </a:r>
          </a:p>
          <a:p>
            <a:pPr>
              <a:defRPr/>
            </a:pPr>
            <a:endParaRPr lang="en-US" sz="27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700" b="1" dirty="0" smtClean="0">
                <a:solidFill>
                  <a:schemeClr val="tx1"/>
                </a:solidFill>
              </a:rPr>
              <a:t>12 JUNE 2020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C1FF6D-8249-4753-99E4-23D031C95F3A}" type="slidenum"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74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441347" name="TextBox 1"/>
          <p:cNvSpPr txBox="1">
            <a:spLocks noChangeArrowheads="1"/>
          </p:cNvSpPr>
          <p:nvPr/>
        </p:nvSpPr>
        <p:spPr bwMode="auto">
          <a:xfrm>
            <a:off x="971550" y="86525"/>
            <a:ext cx="7200900" cy="5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1" tIns="45648" rIns="91291" bIns="4564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smtClean="0">
                <a:solidFill>
                  <a:srgbClr val="000000"/>
                </a:solidFill>
                <a:latin typeface="Arial" charset="0"/>
                <a:ea typeface="ＭＳ Ｐゴシック"/>
              </a:rPr>
              <a:t>COVID CASES VS POVERTY AREAS</a:t>
            </a:r>
            <a:endParaRPr kumimoji="0" lang="en-Z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9467C-9281-4761-9426-D678B063779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C:\Users\dmccarth\Documents\GroupWise\ATTP_A3_14_March_20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4" y="3643909"/>
            <a:ext cx="3743231" cy="243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502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63816"/>
            <a:ext cx="3581400" cy="24375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 bwMode="auto">
          <a:xfrm>
            <a:off x="4495800" y="1248766"/>
            <a:ext cx="4267200" cy="16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attached maps show a direct relationship between the incidence of COVID-19 cases and areas of poverty in Nelson Mandela Bay.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4748" y="3800130"/>
            <a:ext cx="118871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ATTP Beneficiaries</a:t>
            </a:r>
            <a:endParaRPr kumimoji="0" lang="en-US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0397" y="3769995"/>
            <a:ext cx="128920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Informal settlements </a:t>
            </a:r>
            <a:endParaRPr kumimoji="0" lang="en-US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34" y="794853"/>
            <a:ext cx="3767646" cy="2641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9826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11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53313"/>
            <a:ext cx="4267200" cy="2542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53313"/>
            <a:ext cx="3803027" cy="2542687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412627" y="788424"/>
            <a:ext cx="4267200" cy="2646395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Traditionally the Municipality and Province have spent the majority of its capital funding on projects that service the poorest areas of the City.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these areas where the COVID-19 outbreak is manifesting most.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capital budgets are also biased towards these areas.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478927" y="96552"/>
            <a:ext cx="5867400" cy="58598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INVESTMENT IN COVID AREAS</a:t>
            </a:r>
            <a:endParaRPr lang="en-ZA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3563779"/>
            <a:ext cx="10668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NMBM projects</a:t>
            </a:r>
            <a:endParaRPr kumimoji="0" lang="en-US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8670" y="3587963"/>
            <a:ext cx="118871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Provincial Projects</a:t>
            </a:r>
            <a:endParaRPr kumimoji="0" lang="en-US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794853"/>
            <a:ext cx="3767646" cy="2641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0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F95E75-CEFA-46C7-9E2B-0A534BC68FA7}"/>
              </a:ext>
            </a:extLst>
          </p:cNvPr>
          <p:cNvSpPr txBox="1">
            <a:spLocks/>
          </p:cNvSpPr>
          <p:nvPr/>
        </p:nvSpPr>
        <p:spPr>
          <a:xfrm>
            <a:off x="604837" y="228142"/>
            <a:ext cx="7795964" cy="471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9D57"/>
                </a:solidFill>
                <a:latin typeface="Gill Sans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ZA" sz="3000" dirty="0" smtClean="0">
                <a:solidFill>
                  <a:schemeClr val="tx1"/>
                </a:solidFill>
              </a:rPr>
              <a:t>COVID-19 INFECTIONS BY AREA: CUMULATIVE TEST RESULTS</a:t>
            </a:r>
            <a:endParaRPr kumimoji="0" lang="en-ZA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36" y="911611"/>
            <a:ext cx="7376864" cy="51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ZA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COVID-19</a:t>
            </a:r>
            <a:endParaRPr lang="en-ZA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127375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ZA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BUDGET TO FINANCE COVID-19 AND IMPACT OF COVID-19 ON 2020/21 TO 2022/23 DRAFT BUDGET</a:t>
            </a:r>
            <a:endParaRPr lang="en-ZA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13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COVID-19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budget was made for COVID-19 in the 2019/2010 adjustment budget.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approached National Treasury for reprioritizations of the USDG and authority was granted to re-prioritize an amount of R231 million of the USDG to respond to COVID-19.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Lockdown Regulations, coupled with the impact of lockdown on the entire economy necessitated a total review of the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raft Budget and service delivery projects and programmes, to match the collection rate which has lowered to 84% currently.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37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COVID-19</a:t>
            </a:r>
            <a:b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BUDGET REDUCTIONS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proposed in the 2020/21 to 2022/23 draft budget, the following reductions are proposed for implementation: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grants to the municipal entity (MBDA), for the MTEF period by R12 Million, R13 million and R14 million respectively.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Freezing of approximately 80% of all budgeted vacancies across the institution.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all new Capital projects funded from the Fuel Levy for the MTEF period by R67.4 million, R117.4 million and 165.4 million respectively.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15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9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COVID-19</a:t>
            </a:r>
            <a:b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BUDGET REDUCTIONS (cont.)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the contribution funded from the Property Rates to operationalise the IPTS Bus system due to affordability.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travelling and accommodation budgets resulting from the COVID-19 pandemic (use of other modes for meeting,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Zoom/Microsoft Teams etc.)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the budget for international travelling to zero.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8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COVID-19</a:t>
            </a:r>
            <a:b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BUDGET REDUCTIONS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Flowing from above, the following processes will unfold: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Draft budget, which was presented to a Council meeting of 5 June 2020 will be presented to Council on 15 June 2020 for noting.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adjustment budget will be tabled to Council on 15 June 2020 for adoption.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budget will be submitted to National Treasury and Department of Local Government for perusal, before being presented to Council for final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adoption.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17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64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COVID-19</a:t>
            </a:r>
            <a:b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BUDGET REDUCTIONS (cont.)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	COVID-19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expenditure report will be submitted to National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Treasury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and Council as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prescribed.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d)	payment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relief programme to assist local residents and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businesses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experiencing financial hardship will be presented to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Council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for approval on 15 June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e)	2020/21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2022/23 budget and IDP will be presented to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Council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for adoption by 30 June 2020.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LcParenR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18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37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graphicFrame>
        <p:nvGraphicFramePr>
          <p:cNvPr id="5" name="Content Placeholder 2"/>
          <p:cNvGraphicFramePr>
            <a:graphicFrameLocks/>
          </p:cNvGraphicFramePr>
          <p:nvPr>
            <p:extLst/>
          </p:nvPr>
        </p:nvGraphicFramePr>
        <p:xfrm>
          <a:off x="913023" y="1211139"/>
          <a:ext cx="720436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05" y="726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NMB COVID-19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DISASTER MANAGEMENT STRUCTURE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55776" y="3501008"/>
            <a:ext cx="129614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808" y="31316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7616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299" y="366518"/>
            <a:ext cx="5867400" cy="585982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543" y="1390650"/>
            <a:ext cx="8153400" cy="3886200"/>
          </a:xfrm>
        </p:spPr>
        <p:txBody>
          <a:bodyPr>
            <a:noAutofit/>
          </a:bodyPr>
          <a:lstStyle/>
          <a:p>
            <a:pPr marL="363538" indent="-36353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NMBM context for COVID-19</a:t>
            </a:r>
          </a:p>
          <a:p>
            <a:pPr marL="363538" indent="-36353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sectoral Plan for the Nelson Mandela Metro</a:t>
            </a:r>
          </a:p>
          <a:p>
            <a:pPr marL="363538" lvl="0" indent="-36353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Crisis – short/medium and long-term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Collection Trends</a:t>
            </a:r>
          </a:p>
          <a:p>
            <a:pPr marL="363538" indent="-36353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Recovery </a:t>
            </a:r>
          </a:p>
          <a:p>
            <a:pPr marL="363538" indent="-36353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required from Provincial and National Governments  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02" y="19381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NMB COVID-19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DISASTER MANAGEMENT STRUCTURE </a:t>
            </a:r>
            <a:r>
              <a:rPr lang="en-US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/>
          </p:nvPr>
        </p:nvGraphicFramePr>
        <p:xfrm>
          <a:off x="179163" y="1498561"/>
          <a:ext cx="8785671" cy="453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31234" y="640080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8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INTERVENTION REPORT BY SECTOR INFRASTRUCTURE AND</a:t>
            </a:r>
            <a:b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SETTLEMENTS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attached plan that was submitted to National Treasury for reprioritization of USDG, the following progress have been made: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500 Chemical toilets and water standpipes have been provided giving access to water and sanitation to households.</a:t>
            </a:r>
          </a:p>
          <a:p>
            <a:pPr marL="449263" indent="-449263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providers have been appointed and is busy with installation of precast toilets to 2000 households across the metro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40 temporary shelters have been provided to the vulnerable elderly community members, with corresponding appointed of home helpers through EPWP program.  Roll out of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1500.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15 Water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tankers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have been provided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continuously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fill JOJO tanks (108 JOJO tanks provided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by the Department of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Sanitation).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AutoNum type="alphaLcParenR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831234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21</a:t>
            </a:r>
            <a:endParaRPr lang="en-ZA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3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INTERVENTION REPORT BY SECTOR: PUBLIC HEALTH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6831234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22</a:t>
            </a:r>
            <a:endParaRPr lang="en-ZA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1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3073" y="239326"/>
            <a:ext cx="6172200" cy="49520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3993232"/>
          </a:xfrm>
        </p:spPr>
        <p:txBody>
          <a:bodyPr/>
          <a:lstStyle/>
          <a:p>
            <a:pPr lvl="0"/>
            <a:endParaRPr lang="en-ZA" dirty="0">
              <a:solidFill>
                <a:prstClr val="black">
                  <a:tint val="75000"/>
                </a:prstClr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896014" y="2776963"/>
            <a:ext cx="1257300" cy="1251204"/>
          </a:xfrm>
          <a:prstGeom prst="ellipse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ZWIDE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 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exagon 2"/>
          <p:cNvSpPr>
            <a:spLocks noChangeArrowheads="1"/>
          </p:cNvSpPr>
          <p:nvPr/>
        </p:nvSpPr>
        <p:spPr bwMode="auto">
          <a:xfrm>
            <a:off x="142874" y="2594624"/>
            <a:ext cx="676275" cy="493817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W25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Hexagon 6"/>
          <p:cNvSpPr>
            <a:spLocks noChangeArrowheads="1"/>
          </p:cNvSpPr>
          <p:nvPr/>
        </p:nvSpPr>
        <p:spPr bwMode="auto">
          <a:xfrm>
            <a:off x="1038987" y="1969023"/>
            <a:ext cx="781050" cy="396018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exagon 8"/>
          <p:cNvSpPr>
            <a:spLocks noChangeArrowheads="1"/>
          </p:cNvSpPr>
          <p:nvPr/>
        </p:nvSpPr>
        <p:spPr bwMode="auto">
          <a:xfrm>
            <a:off x="2867025" y="2875679"/>
            <a:ext cx="723900" cy="489522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W30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exagon 9"/>
          <p:cNvSpPr>
            <a:spLocks noChangeArrowheads="1"/>
          </p:cNvSpPr>
          <p:nvPr/>
        </p:nvSpPr>
        <p:spPr bwMode="auto">
          <a:xfrm>
            <a:off x="2182319" y="2445155"/>
            <a:ext cx="752475" cy="510119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W28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exagon 10"/>
          <p:cNvSpPr>
            <a:spLocks noChangeArrowheads="1"/>
          </p:cNvSpPr>
          <p:nvPr/>
        </p:nvSpPr>
        <p:spPr bwMode="auto">
          <a:xfrm>
            <a:off x="2431062" y="3661075"/>
            <a:ext cx="1038225" cy="670384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Shop workers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exagon 11"/>
          <p:cNvSpPr>
            <a:spLocks noChangeArrowheads="1"/>
          </p:cNvSpPr>
          <p:nvPr/>
        </p:nvSpPr>
        <p:spPr bwMode="auto">
          <a:xfrm>
            <a:off x="1542384" y="4421848"/>
            <a:ext cx="1085850" cy="58925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Offofficers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exagon 12"/>
          <p:cNvSpPr>
            <a:spLocks noChangeArrowheads="1"/>
          </p:cNvSpPr>
          <p:nvPr/>
        </p:nvSpPr>
        <p:spPr bwMode="auto">
          <a:xfrm>
            <a:off x="146114" y="4577940"/>
            <a:ext cx="1343025" cy="747903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SASSA workers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1399" y="1539240"/>
            <a:ext cx="1676400" cy="399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TARGETED STREETS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Msengana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Masoka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Madlwibinga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Dlova </a:t>
            </a: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Masiza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Mpondo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Koyana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Siphondo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Mana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Mkhumathela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Lusa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7325273" y="1037621"/>
            <a:ext cx="1736559" cy="46773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HEALTH TEAM STRUCTURE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Family Physician (Cuban)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Prof Nurse x 8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Enrolled Nurse x 16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CHW x 120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Health Promoter x 8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EHP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Roving Epidemiologists (Cuban and NICD)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Clinical Psychologists/Social Workers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5470907" y="1037621"/>
            <a:ext cx="1638300" cy="467737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ROLE PLAYERS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Ward Councillor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Street Committees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Clinic Committees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NGOs + NPOs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SAPS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DoSD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DoE /SGBs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CPF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Church Leaders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Shop Owners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Taxi Industry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Traditional Leaders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Traditional Healers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1" u="none" strike="noStrike" kern="12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6831234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23</a:t>
            </a:r>
            <a:endParaRPr lang="en-ZA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78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48317"/>
            <a:ext cx="8534399" cy="585982"/>
          </a:xfrm>
        </p:spPr>
        <p:txBody>
          <a:bodyPr>
            <a:noAutofit/>
          </a:bodyPr>
          <a:lstStyle/>
          <a:p>
            <a:r>
              <a:rPr lang="en-Z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DISTRICT DEVELOPMENT</a:t>
            </a:r>
            <a:r>
              <a:rPr lang="en-Z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MASIPHATISANE </a:t>
            </a:r>
            <a:r>
              <a:rPr lang="en-Z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3993232"/>
          </a:xfrm>
        </p:spPr>
        <p:txBody>
          <a:bodyPr/>
          <a:lstStyle/>
          <a:p>
            <a:pPr lvl="0"/>
            <a:endParaRPr lang="en-ZA" dirty="0">
              <a:solidFill>
                <a:prstClr val="black">
                  <a:tint val="75000"/>
                </a:prstClr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1326195"/>
          <a:ext cx="4419599" cy="5236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937">
                  <a:extLst>
                    <a:ext uri="{9D8B030D-6E8A-4147-A177-3AD203B41FA5}">
                      <a16:colId xmlns:a16="http://schemas.microsoft.com/office/drawing/2014/main" val="3082798654"/>
                    </a:ext>
                  </a:extLst>
                </a:gridCol>
                <a:gridCol w="3142662">
                  <a:extLst>
                    <a:ext uri="{9D8B030D-6E8A-4147-A177-3AD203B41FA5}">
                      <a16:colId xmlns:a16="http://schemas.microsoft.com/office/drawing/2014/main" val="238005515"/>
                    </a:ext>
                  </a:extLst>
                </a:gridCol>
              </a:tblGrid>
              <a:tr h="154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Category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Role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350877233"/>
                  </a:ext>
                </a:extLst>
              </a:tr>
              <a:tr h="909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Family Physician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Team Leader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Organise the team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Identify sick persons requiring medical care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Referral of patients to appropriate levels of care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708680266"/>
                  </a:ext>
                </a:extLst>
              </a:tr>
              <a:tr h="544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Co-Team Leader, Track, trace contacts , Testing , prepare clients for quarantine  or isolation, compile report for team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439303118"/>
                  </a:ext>
                </a:extLst>
              </a:tr>
              <a:tr h="377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EN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Interview clients for testing ,complete laboratory forms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858155400"/>
                  </a:ext>
                </a:extLst>
              </a:tr>
              <a:tr h="30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CHWs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H/H Screening and education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4093653807"/>
                  </a:ext>
                </a:extLst>
              </a:tr>
              <a:tr h="303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HP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Social mobilization , education and awareness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566545654"/>
                  </a:ext>
                </a:extLst>
              </a:tr>
              <a:tr h="606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EHP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Prepare facilities for quarantine and isolation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Facilitate decontamination of facilities with confirmed cases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920260360"/>
                  </a:ext>
                </a:extLst>
              </a:tr>
              <a:tr h="88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Epidemiologists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Disease surveillance and case investigations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417052686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419600" y="1326193"/>
          <a:ext cx="4724400" cy="536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382">
                  <a:extLst>
                    <a:ext uri="{9D8B030D-6E8A-4147-A177-3AD203B41FA5}">
                      <a16:colId xmlns:a16="http://schemas.microsoft.com/office/drawing/2014/main" val="1916593782"/>
                    </a:ext>
                  </a:extLst>
                </a:gridCol>
                <a:gridCol w="2364018">
                  <a:extLst>
                    <a:ext uri="{9D8B030D-6E8A-4147-A177-3AD203B41FA5}">
                      <a16:colId xmlns:a16="http://schemas.microsoft.com/office/drawing/2014/main" val="2721689457"/>
                    </a:ext>
                  </a:extLst>
                </a:gridCol>
              </a:tblGrid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Stakeholders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Role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839235"/>
                  </a:ext>
                </a:extLst>
              </a:tr>
              <a:tr h="706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Ward Councillor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Local </a:t>
                      </a:r>
                      <a:r>
                        <a:rPr lang="en-ZA" sz="1600" dirty="0" err="1">
                          <a:effectLst/>
                        </a:rPr>
                        <a:t>JoC</a:t>
                      </a:r>
                      <a:r>
                        <a:rPr lang="en-ZA" sz="1600" dirty="0">
                          <a:effectLst/>
                        </a:rPr>
                        <a:t> Leader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Community mobilization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Advocacy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79911"/>
                  </a:ext>
                </a:extLst>
              </a:tr>
              <a:tr h="706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Street committees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Community mobilization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Safety of Tracer Teams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030778"/>
                  </a:ext>
                </a:extLst>
              </a:tr>
              <a:tr h="1412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Clinic Committees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Church Leaders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Traditional Leaders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Traditional Healers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Shop Owners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Community mobilization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Safety of Tracer Teams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989999"/>
                  </a:ext>
                </a:extLst>
              </a:tr>
              <a:tr h="3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CPF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Safety of Tracer Teams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189047"/>
                  </a:ext>
                </a:extLst>
              </a:tr>
              <a:tr h="1059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SAPS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Safety of Tracer Teams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Support collection of patients for isolation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406291"/>
                  </a:ext>
                </a:extLst>
              </a:tr>
              <a:tr h="706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Taxi Industry 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Transportation of clients for quarantine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940795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808080"/>
                </a:solidFill>
                <a:latin typeface="Arial Black" panose="020B0A04020102020204" pitchFamily="34" charset="0"/>
              </a:rPr>
              <a:t>24</a:t>
            </a:r>
            <a:endParaRPr lang="en-ZA" sz="12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6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33400" y="99818"/>
            <a:ext cx="7772400" cy="58598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2793" y="914400"/>
            <a:ext cx="8367464" cy="4069432"/>
          </a:xfrm>
        </p:spPr>
        <p:txBody>
          <a:bodyPr>
            <a:noAutofit/>
          </a:bodyPr>
          <a:lstStyle/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deployed team fulltime in the cluster. Cluster can be a number 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wards.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Masiphatisane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where all stakeholders form part of the team</a:t>
            </a: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Health team with named leader and all categories MO, PN, EN, CHW &amp; HP. Local &amp;    Cuban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 be incorporated (both Family Physicians and Epidemiologists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 resources, such as EPWP &amp; Environmental Health Practitioners. Municipality also assists with alternate housing as part of the improved spatial redistribution to improve quarantine and social distancing.</a:t>
            </a: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the lead in community communication and engagement. This assists with ease of entry, community buy-in and ensuring de-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stigmatisation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6831234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25</a:t>
            </a:r>
            <a:endParaRPr lang="en-ZA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49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799" y="297586"/>
            <a:ext cx="7772400" cy="58598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(cont.)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67464" cy="3917032"/>
          </a:xfrm>
        </p:spPr>
        <p:txBody>
          <a:bodyPr>
            <a:noAutofit/>
          </a:bodyPr>
          <a:lstStyle/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into the cluster area and combs it ensuring that everyone in the cluster has been screened.</a:t>
            </a: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is resident and does follow-ups and engages through local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Councillors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new entries into the area.</a:t>
            </a: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SAPS is part of the team to ensure compliance with Lockdown protocols and assists in situations of resistance especially for isolation, quarantine and social distancing (e.g. in malls).</a:t>
            </a:r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170384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6831234" y="64008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26</a:t>
            </a:r>
            <a:endParaRPr lang="en-ZA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11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096000" cy="585982"/>
          </a:xfrm>
        </p:spPr>
        <p:txBody>
          <a:bodyPr>
            <a:noAutofit/>
          </a:bodyPr>
          <a:lstStyle/>
          <a:p>
            <a:r>
              <a:rPr lang="en-Z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RECOVERIES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BF35464-E5C1-4342-97D8-F7E2FDAE8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382"/>
            <a:ext cx="9143999" cy="5738618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808080"/>
                </a:solidFill>
                <a:latin typeface="Arial Black" panose="020B0A04020102020204" pitchFamily="34" charset="0"/>
              </a:rPr>
              <a:t>27</a:t>
            </a:r>
            <a:endParaRPr lang="en-ZA" sz="12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07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6096000" cy="585982"/>
          </a:xfrm>
        </p:spPr>
        <p:txBody>
          <a:bodyPr>
            <a:noAutofit/>
          </a:bodyPr>
          <a:lstStyle/>
          <a:p>
            <a:r>
              <a:rPr lang="en-Z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IN ZWIDE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7CC8864-7CEE-4C99-A09D-895019678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643"/>
            <a:ext cx="9144000" cy="5882357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808080"/>
                </a:solidFill>
                <a:latin typeface="Arial Black" panose="020B0A04020102020204" pitchFamily="34" charset="0"/>
              </a:rPr>
              <a:t>28</a:t>
            </a:r>
            <a:endParaRPr lang="en-ZA" sz="12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152400"/>
            <a:ext cx="7772400" cy="585982"/>
          </a:xfrm>
        </p:spPr>
        <p:txBody>
          <a:bodyPr>
            <a:normAutofit/>
          </a:bodyPr>
          <a:lstStyle/>
          <a:p>
            <a:r>
              <a:rPr lang="en-Z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 STATUS</a:t>
            </a:r>
            <a:endParaRPr lang="en-ZA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anose="020B0502020104020203" pitchFamily="34" charset="0"/>
                <a:ea typeface="+mn-ea"/>
                <a:cs typeface="+mn-cs"/>
              </a:rPr>
              <a:t>10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41A51-7878-438E-85C6-6AF1DD0E1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94689"/>
              </p:ext>
            </p:extLst>
          </p:nvPr>
        </p:nvGraphicFramePr>
        <p:xfrm>
          <a:off x="76200" y="762000"/>
          <a:ext cx="8991599" cy="5957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630">
                  <a:extLst>
                    <a:ext uri="{9D8B030D-6E8A-4147-A177-3AD203B41FA5}">
                      <a16:colId xmlns:a16="http://schemas.microsoft.com/office/drawing/2014/main" val="3286813671"/>
                    </a:ext>
                  </a:extLst>
                </a:gridCol>
                <a:gridCol w="1067705">
                  <a:extLst>
                    <a:ext uri="{9D8B030D-6E8A-4147-A177-3AD203B41FA5}">
                      <a16:colId xmlns:a16="http://schemas.microsoft.com/office/drawing/2014/main" val="3788744973"/>
                    </a:ext>
                  </a:extLst>
                </a:gridCol>
                <a:gridCol w="760921">
                  <a:extLst>
                    <a:ext uri="{9D8B030D-6E8A-4147-A177-3AD203B41FA5}">
                      <a16:colId xmlns:a16="http://schemas.microsoft.com/office/drawing/2014/main" val="1669399538"/>
                    </a:ext>
                  </a:extLst>
                </a:gridCol>
                <a:gridCol w="827501">
                  <a:extLst>
                    <a:ext uri="{9D8B030D-6E8A-4147-A177-3AD203B41FA5}">
                      <a16:colId xmlns:a16="http://schemas.microsoft.com/office/drawing/2014/main" val="40456707"/>
                    </a:ext>
                  </a:extLst>
                </a:gridCol>
                <a:gridCol w="675318">
                  <a:extLst>
                    <a:ext uri="{9D8B030D-6E8A-4147-A177-3AD203B41FA5}">
                      <a16:colId xmlns:a16="http://schemas.microsoft.com/office/drawing/2014/main" val="2485522460"/>
                    </a:ext>
                  </a:extLst>
                </a:gridCol>
                <a:gridCol w="827501">
                  <a:extLst>
                    <a:ext uri="{9D8B030D-6E8A-4147-A177-3AD203B41FA5}">
                      <a16:colId xmlns:a16="http://schemas.microsoft.com/office/drawing/2014/main" val="1574768637"/>
                    </a:ext>
                  </a:extLst>
                </a:gridCol>
                <a:gridCol w="675318">
                  <a:extLst>
                    <a:ext uri="{9D8B030D-6E8A-4147-A177-3AD203B41FA5}">
                      <a16:colId xmlns:a16="http://schemas.microsoft.com/office/drawing/2014/main" val="918077259"/>
                    </a:ext>
                  </a:extLst>
                </a:gridCol>
                <a:gridCol w="856035">
                  <a:extLst>
                    <a:ext uri="{9D8B030D-6E8A-4147-A177-3AD203B41FA5}">
                      <a16:colId xmlns:a16="http://schemas.microsoft.com/office/drawing/2014/main" val="568947533"/>
                    </a:ext>
                  </a:extLst>
                </a:gridCol>
                <a:gridCol w="561178">
                  <a:extLst>
                    <a:ext uri="{9D8B030D-6E8A-4147-A177-3AD203B41FA5}">
                      <a16:colId xmlns:a16="http://schemas.microsoft.com/office/drawing/2014/main" val="3568962572"/>
                    </a:ext>
                  </a:extLst>
                </a:gridCol>
                <a:gridCol w="578693">
                  <a:extLst>
                    <a:ext uri="{9D8B030D-6E8A-4147-A177-3AD203B41FA5}">
                      <a16:colId xmlns:a16="http://schemas.microsoft.com/office/drawing/2014/main" val="2715646481"/>
                    </a:ext>
                  </a:extLst>
                </a:gridCol>
                <a:gridCol w="610246">
                  <a:extLst>
                    <a:ext uri="{9D8B030D-6E8A-4147-A177-3AD203B41FA5}">
                      <a16:colId xmlns:a16="http://schemas.microsoft.com/office/drawing/2014/main" val="3656434090"/>
                    </a:ext>
                  </a:extLst>
                </a:gridCol>
                <a:gridCol w="456553">
                  <a:extLst>
                    <a:ext uri="{9D8B030D-6E8A-4147-A177-3AD203B41FA5}">
                      <a16:colId xmlns:a16="http://schemas.microsoft.com/office/drawing/2014/main" val="34250702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Period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3-Ply Masks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N95 Masks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Aprons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Disposable Gowns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Gloves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Hand Sanitizer (l)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Hand Soap (l)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Goggles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Visors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Coveralls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Thermometers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90931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Clinics /Outreach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101 800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14 156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280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41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11 293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171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501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50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42611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Uitenhage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390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193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21 846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663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155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42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171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48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688056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Empilweni TB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7 350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2 600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12 200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95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33 373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211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7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48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478171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EDH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4 877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46 000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105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18 100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130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60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4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8944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Forensic Pathology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38 495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2 442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1 055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2 139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76 920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136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125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47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1 744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229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837499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Orsmond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7 350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3 270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5 700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70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18 200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30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17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51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056306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Jose Pearson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4 350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3 650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70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52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5 892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200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45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3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275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40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71242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Livingstone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2 850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19 785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80 000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4 447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27 309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2 164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200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63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1 222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140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444474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Dora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21 000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8 800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6 000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150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52 540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1 524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-  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75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27613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EMS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6 010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3 000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300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10 560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24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18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12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30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936077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Stadium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3 700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26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176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206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550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60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45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-  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15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20 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991944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196 162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61 932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176 327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8 268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254 892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4 630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715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232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4 037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1 878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47070"/>
                  </a:ext>
                </a:extLst>
              </a:tr>
              <a:tr h="29971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Planned Weekly Usage 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30500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42000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40000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3600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1020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889702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Stock on hand in Weeks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4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1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6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1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396869"/>
                  </a:ext>
                </a:extLst>
              </a:tr>
              <a:tr h="32037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ISUZU 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334140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12600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2154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259200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8750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242" marR="4242" marT="424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05359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7239000" y="66294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200" b="1" dirty="0" smtClean="0">
                <a:solidFill>
                  <a:srgbClr val="808080"/>
                </a:solidFill>
                <a:latin typeface="Arial Black" panose="020B0A04020102020204" pitchFamily="34" charset="0"/>
              </a:rPr>
              <a:t>29</a:t>
            </a:r>
            <a:endParaRPr lang="en-ZA" sz="12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7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7616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COVID-19 LEGAL FRAMEWORK AND CONTEXT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8288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Constitution</a:t>
            </a:r>
          </a:p>
          <a:p>
            <a:pPr>
              <a:lnSpc>
                <a:spcPct val="150000"/>
              </a:lnSpc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Disaster Management Act</a:t>
            </a:r>
          </a:p>
          <a:p>
            <a:pPr>
              <a:lnSpc>
                <a:spcPct val="150000"/>
              </a:lnSpc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Covid-19 Regulations</a:t>
            </a:r>
          </a:p>
          <a:p>
            <a:pPr>
              <a:lnSpc>
                <a:spcPct val="150000"/>
              </a:lnSpc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MFMA &amp; National Treasury Regulations</a:t>
            </a:r>
          </a:p>
          <a:p>
            <a:pPr>
              <a:lnSpc>
                <a:spcPct val="150000"/>
              </a:lnSpc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Local Government Municipal Structures Act</a:t>
            </a:r>
          </a:p>
          <a:p>
            <a:pPr>
              <a:lnSpc>
                <a:spcPct val="150000"/>
              </a:lnSpc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Local Government Municipal Systems Act</a:t>
            </a:r>
          </a:p>
          <a:p>
            <a:pPr>
              <a:lnSpc>
                <a:spcPct val="150000"/>
              </a:lnSpc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85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1821"/>
            <a:ext cx="9144001" cy="1083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 OF SECURITY PERSONNEL AND RESOURCES INTO THE RESPONSE PLAN</a:t>
            </a:r>
            <a:endParaRPr lang="en-Z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2351" y="1770437"/>
          <a:ext cx="857929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648">
                  <a:extLst>
                    <a:ext uri="{9D8B030D-6E8A-4147-A177-3AD203B41FA5}">
                      <a16:colId xmlns:a16="http://schemas.microsoft.com/office/drawing/2014/main" val="2361488419"/>
                    </a:ext>
                  </a:extLst>
                </a:gridCol>
                <a:gridCol w="4289648">
                  <a:extLst>
                    <a:ext uri="{9D8B030D-6E8A-4147-A177-3AD203B41FA5}">
                      <a16:colId xmlns:a16="http://schemas.microsoft.com/office/drawing/2014/main" val="3147073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RESOURCES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0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SAPS: 194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 Police: 27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&amp; Licensing: 43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Services: 29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&amp; Emergency: 50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Management: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&amp; Engineering :+/- 600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&amp; Energy : +/-338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SANDF: 30</a:t>
                      </a:r>
                      <a:endParaRPr lang="en-ZA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MANPOWER: 1 321</a:t>
                      </a:r>
                      <a:endParaRPr lang="en-ZA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SAPS: 54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Metro Police: 9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Traffic &amp; Licensing: 35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Security Services: 8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Fire &amp; Emergency: 31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Disaster Management: 9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Electricity &amp; Energy: 122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SANDF: 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VEHICLES:  371</a:t>
                      </a:r>
                      <a:endParaRPr kumimoji="0" lang="en-US" alt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3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6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latin typeface="Gill Sans"/>
              </a:rPr>
              <a:t>WATER CRISIS </a:t>
            </a:r>
            <a:br>
              <a:rPr lang="en-ZA" sz="3000" b="1" dirty="0" smtClean="0">
                <a:latin typeface="Gill Sans"/>
              </a:rPr>
            </a:br>
            <a:r>
              <a:rPr lang="en-ZA" sz="3000" b="1" dirty="0" smtClean="0">
                <a:latin typeface="Gill Sans"/>
              </a:rPr>
              <a:t>SHORT-MEDIUM-LONG-TERM PLAN   </a:t>
            </a:r>
            <a:endParaRPr lang="en-ZA" sz="3000" b="1" dirty="0">
              <a:latin typeface="Gill San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1821"/>
            <a:ext cx="9144001" cy="1083563"/>
          </a:xfr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ZA" sz="1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WATER CRISIS </a:t>
            </a:r>
            <a:b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SHORT-MEDIUM-LONG-TERM PLAN</a:t>
            </a:r>
            <a:endParaRPr lang="en-Z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9080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NMBM was declared a water disaster area.</a:t>
            </a:r>
          </a:p>
          <a:p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COVID 19 pandemic has added burden on the already water-trapped municipality.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1821"/>
            <a:ext cx="9144001" cy="1083563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ZA" sz="1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32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2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1821"/>
            <a:ext cx="9144001" cy="1083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0" y="297036"/>
            <a:ext cx="8424936" cy="562074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Gill Sans"/>
              </a:rPr>
              <a:t>DAM STORAGE </a:t>
            </a:r>
            <a:r>
              <a:rPr lang="en-ZA" sz="3200" b="1" dirty="0" smtClean="0">
                <a:solidFill>
                  <a:schemeClr val="bg1"/>
                </a:solidFill>
                <a:latin typeface="Gill Sans"/>
              </a:rPr>
              <a:t>STATUS</a:t>
            </a:r>
            <a:endParaRPr lang="en-ZA" sz="32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505" y="980728"/>
            <a:ext cx="7494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Major Storage Dams Supplying the NMBM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444A31-5893-49C5-A652-FC9F1AD0A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67983"/>
              </p:ext>
            </p:extLst>
          </p:nvPr>
        </p:nvGraphicFramePr>
        <p:xfrm>
          <a:off x="1122082" y="1811725"/>
          <a:ext cx="6615439" cy="404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8177">
                  <a:extLst>
                    <a:ext uri="{9D8B030D-6E8A-4147-A177-3AD203B41FA5}">
                      <a16:colId xmlns:a16="http://schemas.microsoft.com/office/drawing/2014/main" val="3653847371"/>
                    </a:ext>
                  </a:extLst>
                </a:gridCol>
                <a:gridCol w="1898911">
                  <a:extLst>
                    <a:ext uri="{9D8B030D-6E8A-4147-A177-3AD203B41FA5}">
                      <a16:colId xmlns:a16="http://schemas.microsoft.com/office/drawing/2014/main" val="197246321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23695905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642463799"/>
                    </a:ext>
                  </a:extLst>
                </a:gridCol>
              </a:tblGrid>
              <a:tr h="677518"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</a:t>
                      </a:r>
                    </a:p>
                    <a:p>
                      <a:pPr marL="0" marR="0" lvl="0" indent="0" algn="ctr" defTabSz="990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</a:t>
                      </a:r>
                      <a:r>
                        <a:rPr lang="en-ZA" sz="16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</a:t>
                      </a:r>
                      <a:r>
                        <a:rPr lang="en-ZA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2020)</a:t>
                      </a:r>
                      <a:endParaRPr lang="en-ZA" sz="2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</a:t>
                      </a:r>
                    </a:p>
                    <a:p>
                      <a:pPr marL="0" marR="0" lvl="0" indent="0" algn="ctr" defTabSz="990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( 25</a:t>
                      </a:r>
                      <a:r>
                        <a:rPr lang="en-ZA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Oct.</a:t>
                      </a:r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</a:t>
                      </a:r>
                    </a:p>
                    <a:p>
                      <a:pPr marL="0" marR="0" lvl="0" indent="0" algn="ctr" defTabSz="990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 Sept 2018)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85311"/>
                  </a:ext>
                </a:extLst>
              </a:tr>
              <a:tr h="53772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10.38%</a:t>
                      </a:r>
                      <a:endParaRPr lang="en-ZA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54.58%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6.79%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439200"/>
                  </a:ext>
                </a:extLst>
              </a:tr>
              <a:tr h="53772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63.88%</a:t>
                      </a:r>
                      <a:endParaRPr lang="en-ZA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16.45%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731930"/>
                  </a:ext>
                </a:extLst>
              </a:tr>
              <a:tr h="53772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Impofu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16.45%</a:t>
                      </a:r>
                      <a:endParaRPr lang="en-ZA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38.37%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27.27%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969721"/>
                  </a:ext>
                </a:extLst>
              </a:tr>
              <a:tr h="53772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Groendal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34.79%</a:t>
                      </a:r>
                      <a:endParaRPr lang="en-ZA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62.20%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38.92%</a:t>
                      </a:r>
                      <a:endParaRPr lang="en-Z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270373"/>
                  </a:ext>
                </a:extLst>
              </a:tr>
              <a:tr h="537720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20.70%</a:t>
                      </a:r>
                      <a:endParaRPr lang="en-ZA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54.80%</a:t>
                      </a:r>
                      <a:endParaRPr lang="en-ZA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17.82</a:t>
                      </a:r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728563"/>
                  </a:ext>
                </a:extLst>
              </a:tr>
            </a:tbl>
          </a:graphicData>
        </a:graphic>
      </p:graphicFrame>
      <p:sp>
        <p:nvSpPr>
          <p:cNvPr id="11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3751"/>
            <a:ext cx="9144001" cy="1083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058"/>
            <a:ext cx="8229600" cy="609600"/>
          </a:xfrm>
        </p:spPr>
        <p:txBody>
          <a:bodyPr>
            <a:no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DROUGHT INTERVENTIONS: REDUCTION OF WATER USAGE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35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16000"/>
              </p:ext>
            </p:extLst>
          </p:nvPr>
        </p:nvGraphicFramePr>
        <p:xfrm>
          <a:off x="420914" y="1295400"/>
          <a:ext cx="8004608" cy="4510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193">
                  <a:extLst>
                    <a:ext uri="{9D8B030D-6E8A-4147-A177-3AD203B41FA5}">
                      <a16:colId xmlns:a16="http://schemas.microsoft.com/office/drawing/2014/main" val="237758242"/>
                    </a:ext>
                  </a:extLst>
                </a:gridCol>
                <a:gridCol w="4022969">
                  <a:extLst>
                    <a:ext uri="{9D8B030D-6E8A-4147-A177-3AD203B41FA5}">
                      <a16:colId xmlns:a16="http://schemas.microsoft.com/office/drawing/2014/main" val="2691810804"/>
                    </a:ext>
                  </a:extLst>
                </a:gridCol>
                <a:gridCol w="1226180">
                  <a:extLst>
                    <a:ext uri="{9D8B030D-6E8A-4147-A177-3AD203B41FA5}">
                      <a16:colId xmlns:a16="http://schemas.microsoft.com/office/drawing/2014/main" val="2674892756"/>
                    </a:ext>
                  </a:extLst>
                </a:gridCol>
                <a:gridCol w="1901266">
                  <a:extLst>
                    <a:ext uri="{9D8B030D-6E8A-4147-A177-3AD203B41FA5}">
                      <a16:colId xmlns:a16="http://schemas.microsoft.com/office/drawing/2014/main" val="3575043402"/>
                    </a:ext>
                  </a:extLst>
                </a:gridCol>
              </a:tblGrid>
              <a:tr h="1770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Term (3 to 6 months):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345086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USAGE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25443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08384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Leak Repairs: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Sep-20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10822"/>
                  </a:ext>
                </a:extLst>
              </a:tr>
              <a:tr h="48911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water wastage by fixing water leaks is one of the most effective ways of saving: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723097"/>
                  </a:ext>
                </a:extLst>
              </a:tr>
              <a:tr h="33630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emergency contractors to carry out urgent repairs: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10469"/>
                  </a:ext>
                </a:extLst>
              </a:tr>
              <a:tr h="33630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of flow restrictors disks and electronic restrictions.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772912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1251"/>
                  </a:ext>
                </a:extLst>
              </a:tr>
              <a:tr h="16461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Conservation Campaign: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Sep-20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611724"/>
                  </a:ext>
                </a:extLst>
              </a:tr>
              <a:tr h="50445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of water consumption as a result of behavior change through water saving awareness campaign.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515629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746272"/>
                  </a:ext>
                </a:extLst>
              </a:tr>
              <a:tr h="31211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Management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Dec-20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170105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023915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limiting &amp; Restrictions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71556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914164"/>
                  </a:ext>
                </a:extLst>
              </a:tr>
              <a:tr h="168153"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30916"/>
                  </a:ext>
                </a:extLst>
              </a:tr>
              <a:tr h="3540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Technical interventions to augment water supply will run parallel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conservation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0" marR="8850" marT="88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3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7418"/>
            <a:ext cx="8458200" cy="964610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SUPPLY VS DEMAND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36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726668"/>
              </p:ext>
            </p:extLst>
          </p:nvPr>
        </p:nvGraphicFramePr>
        <p:xfrm>
          <a:off x="228600" y="1190171"/>
          <a:ext cx="8610599" cy="4098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545">
                  <a:extLst>
                    <a:ext uri="{9D8B030D-6E8A-4147-A177-3AD203B41FA5}">
                      <a16:colId xmlns:a16="http://schemas.microsoft.com/office/drawing/2014/main" val="4263583656"/>
                    </a:ext>
                  </a:extLst>
                </a:gridCol>
                <a:gridCol w="968777">
                  <a:extLst>
                    <a:ext uri="{9D8B030D-6E8A-4147-A177-3AD203B41FA5}">
                      <a16:colId xmlns:a16="http://schemas.microsoft.com/office/drawing/2014/main" val="3220191907"/>
                    </a:ext>
                  </a:extLst>
                </a:gridCol>
                <a:gridCol w="481001">
                  <a:extLst>
                    <a:ext uri="{9D8B030D-6E8A-4147-A177-3AD203B41FA5}">
                      <a16:colId xmlns:a16="http://schemas.microsoft.com/office/drawing/2014/main" val="1894039193"/>
                    </a:ext>
                  </a:extLst>
                </a:gridCol>
                <a:gridCol w="523908">
                  <a:extLst>
                    <a:ext uri="{9D8B030D-6E8A-4147-A177-3AD203B41FA5}">
                      <a16:colId xmlns:a16="http://schemas.microsoft.com/office/drawing/2014/main" val="1567142583"/>
                    </a:ext>
                  </a:extLst>
                </a:gridCol>
                <a:gridCol w="523908">
                  <a:extLst>
                    <a:ext uri="{9D8B030D-6E8A-4147-A177-3AD203B41FA5}">
                      <a16:colId xmlns:a16="http://schemas.microsoft.com/office/drawing/2014/main" val="1025476568"/>
                    </a:ext>
                  </a:extLst>
                </a:gridCol>
                <a:gridCol w="551006">
                  <a:extLst>
                    <a:ext uri="{9D8B030D-6E8A-4147-A177-3AD203B41FA5}">
                      <a16:colId xmlns:a16="http://schemas.microsoft.com/office/drawing/2014/main" val="1512643452"/>
                    </a:ext>
                  </a:extLst>
                </a:gridCol>
                <a:gridCol w="481001">
                  <a:extLst>
                    <a:ext uri="{9D8B030D-6E8A-4147-A177-3AD203B41FA5}">
                      <a16:colId xmlns:a16="http://schemas.microsoft.com/office/drawing/2014/main" val="3155047015"/>
                    </a:ext>
                  </a:extLst>
                </a:gridCol>
                <a:gridCol w="551006">
                  <a:extLst>
                    <a:ext uri="{9D8B030D-6E8A-4147-A177-3AD203B41FA5}">
                      <a16:colId xmlns:a16="http://schemas.microsoft.com/office/drawing/2014/main" val="4206615952"/>
                    </a:ext>
                  </a:extLst>
                </a:gridCol>
                <a:gridCol w="523908">
                  <a:extLst>
                    <a:ext uri="{9D8B030D-6E8A-4147-A177-3AD203B41FA5}">
                      <a16:colId xmlns:a16="http://schemas.microsoft.com/office/drawing/2014/main" val="1063148004"/>
                    </a:ext>
                  </a:extLst>
                </a:gridCol>
                <a:gridCol w="532940">
                  <a:extLst>
                    <a:ext uri="{9D8B030D-6E8A-4147-A177-3AD203B41FA5}">
                      <a16:colId xmlns:a16="http://schemas.microsoft.com/office/drawing/2014/main" val="695253376"/>
                    </a:ext>
                  </a:extLst>
                </a:gridCol>
                <a:gridCol w="560038">
                  <a:extLst>
                    <a:ext uri="{9D8B030D-6E8A-4147-A177-3AD203B41FA5}">
                      <a16:colId xmlns:a16="http://schemas.microsoft.com/office/drawing/2014/main" val="3202762754"/>
                    </a:ext>
                  </a:extLst>
                </a:gridCol>
                <a:gridCol w="487776">
                  <a:extLst>
                    <a:ext uri="{9D8B030D-6E8A-4147-A177-3AD203B41FA5}">
                      <a16:colId xmlns:a16="http://schemas.microsoft.com/office/drawing/2014/main" val="713485870"/>
                    </a:ext>
                  </a:extLst>
                </a:gridCol>
                <a:gridCol w="481001">
                  <a:extLst>
                    <a:ext uri="{9D8B030D-6E8A-4147-A177-3AD203B41FA5}">
                      <a16:colId xmlns:a16="http://schemas.microsoft.com/office/drawing/2014/main" val="501652377"/>
                    </a:ext>
                  </a:extLst>
                </a:gridCol>
                <a:gridCol w="487776">
                  <a:extLst>
                    <a:ext uri="{9D8B030D-6E8A-4147-A177-3AD203B41FA5}">
                      <a16:colId xmlns:a16="http://schemas.microsoft.com/office/drawing/2014/main" val="2974845234"/>
                    </a:ext>
                  </a:extLst>
                </a:gridCol>
                <a:gridCol w="523908">
                  <a:extLst>
                    <a:ext uri="{9D8B030D-6E8A-4147-A177-3AD203B41FA5}">
                      <a16:colId xmlns:a16="http://schemas.microsoft.com/office/drawing/2014/main" val="1953096655"/>
                    </a:ext>
                  </a:extLst>
                </a:gridCol>
                <a:gridCol w="508100">
                  <a:extLst>
                    <a:ext uri="{9D8B030D-6E8A-4147-A177-3AD203B41FA5}">
                      <a16:colId xmlns:a16="http://schemas.microsoft.com/office/drawing/2014/main" val="2775451699"/>
                    </a:ext>
                  </a:extLst>
                </a:gridCol>
              </a:tblGrid>
              <a:tr h="207469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Treatment Works &amp; Sources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Dec-20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Jan-21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Feb-21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Mar-21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Apr-21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May-21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Jun-21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847385"/>
                  </a:ext>
                </a:extLst>
              </a:tr>
              <a:tr h="12966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TERM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80373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Churchill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38412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Impofu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427527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Loerie / Kouga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424400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Groendal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855133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582856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Linton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628866"/>
                  </a:ext>
                </a:extLst>
              </a:tr>
              <a:tr h="123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Nooitgedagt Ph2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17817"/>
                  </a:ext>
                </a:extLst>
              </a:tr>
              <a:tr h="12318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Nooitgedagt / Grassridge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82042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Desalination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602030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Coega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432537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Skoenmakerskop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609080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Boreholes: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98466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Bushy Park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1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Reservoirs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222131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Coega Kop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767886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Churchill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154850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223734"/>
                  </a:ext>
                </a:extLst>
              </a:tr>
              <a:tr h="123185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98400"/>
                  </a:ext>
                </a:extLst>
              </a:tr>
              <a:tr h="234699"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Reduction in water consumption will preserve the current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into 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future.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83" marR="6483" marT="6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940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ZA" b="1" dirty="0" smtClean="0"/>
              <a:t>Revenue Collection Trends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382044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Introduction</a:t>
            </a:r>
            <a:endParaRPr lang="en-ZA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sz="2400" dirty="0" smtClean="0">
                <a:solidFill>
                  <a:prstClr val="black"/>
                </a:solidFill>
              </a:rPr>
              <a:t>Collection </a:t>
            </a:r>
            <a:r>
              <a:rPr lang="en-ZA" sz="2400" dirty="0">
                <a:solidFill>
                  <a:prstClr val="black"/>
                </a:solidFill>
              </a:rPr>
              <a:t>rate is </a:t>
            </a:r>
            <a:r>
              <a:rPr lang="en-ZA" sz="2400" dirty="0" smtClean="0">
                <a:solidFill>
                  <a:prstClr val="black"/>
                </a:solidFill>
              </a:rPr>
              <a:t>not </a:t>
            </a:r>
            <a:r>
              <a:rPr lang="en-ZA" sz="2400" dirty="0">
                <a:solidFill>
                  <a:prstClr val="black"/>
                </a:solidFill>
              </a:rPr>
              <a:t>calculated per service, </a:t>
            </a:r>
            <a:r>
              <a:rPr lang="en-ZA" sz="2400" dirty="0" smtClean="0">
                <a:solidFill>
                  <a:prstClr val="black"/>
                </a:solidFill>
              </a:rPr>
              <a:t>but </a:t>
            </a:r>
            <a:r>
              <a:rPr lang="en-ZA" sz="2400" dirty="0">
                <a:solidFill>
                  <a:prstClr val="black"/>
                </a:solidFill>
              </a:rPr>
              <a:t>rather based on a basket of </a:t>
            </a:r>
            <a:r>
              <a:rPr lang="en-ZA" sz="2400" dirty="0" smtClean="0">
                <a:solidFill>
                  <a:prstClr val="black"/>
                </a:solidFill>
              </a:rPr>
              <a:t>services.</a:t>
            </a:r>
            <a:endParaRPr lang="en-ZA" sz="2400" dirty="0" smtClean="0"/>
          </a:p>
          <a:p>
            <a:r>
              <a:rPr lang="en-ZA" sz="2400" dirty="0" smtClean="0"/>
              <a:t>Thus, billing is based on a basket of services and debtors are not allowed to choose which service they are paying.</a:t>
            </a:r>
          </a:p>
          <a:p>
            <a:r>
              <a:rPr lang="en-ZA" sz="2400" dirty="0" smtClean="0"/>
              <a:t>Payments are allocated to first clear interest and then oldest debt outstanding.</a:t>
            </a:r>
          </a:p>
          <a:p>
            <a:r>
              <a:rPr lang="en-ZA" sz="2400" dirty="0" smtClean="0"/>
              <a:t>Remainder of payment is allocated to services in a pre-determined order.</a:t>
            </a:r>
          </a:p>
          <a:p>
            <a:r>
              <a:rPr lang="en-ZA" sz="2400" dirty="0" smtClean="0"/>
              <a:t>Collection rate is thus not calculated per service, but rather based on a basket of services.</a:t>
            </a:r>
          </a:p>
        </p:txBody>
      </p:sp>
    </p:spTree>
    <p:extLst>
      <p:ext uri="{BB962C8B-B14F-4D97-AF65-F5344CB8AC3E}">
        <p14:creationId xmlns:p14="http://schemas.microsoft.com/office/powerpoint/2010/main" val="3665753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4000" y="2728913"/>
          <a:ext cx="6096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3" imgW="9163151" imgH="2104994" progId="Excel.Sheet.12">
                  <p:embed/>
                </p:oleObj>
              </mc:Choice>
              <mc:Fallback>
                <p:oleObj name="Worksheet" r:id="rId3" imgW="9163151" imgH="2104994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2728913"/>
                        <a:ext cx="60960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Collection rate for basket of services 2019/2020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364092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47813" y="2133600"/>
          <a:ext cx="637222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3" imgW="6372208" imgH="3057659" progId="Excel.Sheet.12">
                  <p:embed/>
                </p:oleObj>
              </mc:Choice>
              <mc:Fallback>
                <p:oleObj name="Worksheet" r:id="rId3" imgW="6372208" imgH="3057659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2133600"/>
                        <a:ext cx="6372225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91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7616"/>
            <a:ext cx="9144001" cy="11703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ZA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NMBM DEMOGRAPHICS AND DEVELOPMENT PATTERNS</a:t>
            </a:r>
            <a:endParaRPr lang="en-ZA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43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Average under </a:t>
            </a:r>
            <a:r>
              <a:rPr lang="en-ZA" sz="3200" b="1" dirty="0"/>
              <a:t>c</a:t>
            </a:r>
            <a:r>
              <a:rPr lang="en-ZA" sz="3200" b="1" dirty="0" smtClean="0"/>
              <a:t>ollection for next financial year (2020/2021) based on </a:t>
            </a:r>
            <a:r>
              <a:rPr lang="en-ZA" sz="3200" b="1" dirty="0"/>
              <a:t>c</a:t>
            </a:r>
            <a:r>
              <a:rPr lang="en-ZA" sz="3200" b="1" dirty="0" smtClean="0"/>
              <a:t>urrent trends</a:t>
            </a:r>
            <a:endParaRPr lang="en-ZA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414713" y="1990725"/>
          <a:ext cx="231457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3" imgW="2314592" imgH="2876637" progId="Excel.Sheet.12">
                  <p:embed/>
                </p:oleObj>
              </mc:Choice>
              <mc:Fallback>
                <p:oleObj name="Worksheet" r:id="rId3" imgW="2314592" imgH="2876637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713" y="1990725"/>
                        <a:ext cx="231457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691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Payment Relief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1872207"/>
          </a:xfrm>
        </p:spPr>
        <p:txBody>
          <a:bodyPr>
            <a:normAutofit/>
          </a:bodyPr>
          <a:lstStyle/>
          <a:p>
            <a:r>
              <a:rPr lang="en-ZA" sz="2400" dirty="0" smtClean="0"/>
              <a:t>A council meeting is scheduled for 5 June 2020 to consider and possibly approve a payment relief programme to assist local residents and businesses experience financial hardship.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012958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ACTION &amp; RECOVERY  </a:t>
            </a:r>
            <a:b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41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135743"/>
            <a:ext cx="8686800" cy="4351338"/>
          </a:xfrm>
        </p:spPr>
        <p:txBody>
          <a:bodyPr>
            <a:noAutofit/>
          </a:bodyPr>
          <a:lstStyle/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 all metros, NMBM has been hard by the COVID-19 pandemic and this has already affected the collection rate and is expected to continue in the next financial year on average, as follows:</a:t>
            </a: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29984"/>
              </p:ext>
            </p:extLst>
          </p:nvPr>
        </p:nvGraphicFramePr>
        <p:xfrm>
          <a:off x="2667000" y="2360395"/>
          <a:ext cx="3810000" cy="312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3" imgW="2314592" imgH="2876637" progId="Excel.Sheet.12">
                  <p:embed/>
                </p:oleObj>
              </mc:Choice>
              <mc:Fallback>
                <p:oleObj name="Worksheet" r:id="rId3" imgW="2314592" imgH="2876637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2360395"/>
                        <a:ext cx="3810000" cy="3126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37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ECONOMIC ACTION &amp; </a:t>
            </a: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(cont.)</a:t>
            </a:r>
            <a:endParaRPr lang="en-Z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the developmental mandate of the municipality, the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Mayoral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resolved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propose an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ecovery Plan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plan will be submitted to the CoGTA and National Treasury when draft budget and IDP are submitted for perusal.</a:t>
            </a:r>
            <a:endParaRPr lang="en-ZA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38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449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65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>
                <a:latin typeface="Gill Sans"/>
              </a:rPr>
              <a:t>ECONOMIC ACTION &amp; </a:t>
            </a:r>
            <a:r>
              <a:rPr lang="en-ZA" sz="3000" b="1" dirty="0" smtClean="0">
                <a:latin typeface="Gill Sans"/>
              </a:rPr>
              <a:t>RECOVERY</a:t>
            </a:r>
            <a:r>
              <a:rPr lang="en-ZA" sz="3000" b="1" dirty="0">
                <a:latin typeface="Gill Sans"/>
              </a:rPr>
              <a:t> </a:t>
            </a:r>
            <a:r>
              <a:rPr lang="en-ZA" sz="3000" b="1" dirty="0" smtClean="0">
                <a:latin typeface="Gill Sans"/>
              </a:rPr>
              <a:t>(cont.)   </a:t>
            </a:r>
            <a:endParaRPr lang="en-ZA" sz="3000" b="1" dirty="0">
              <a:latin typeface="Gill San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39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131765"/>
            <a:ext cx="8305800" cy="4507035"/>
          </a:xfrm>
        </p:spPr>
        <p:txBody>
          <a:bodyPr>
            <a:noAutofit/>
          </a:bodyPr>
          <a:lstStyle/>
          <a:p>
            <a:pPr algn="just">
              <a:lnSpc>
                <a:spcPts val="28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Business Recovery Centre (BRC) to help local companies get the assistance they need to re-open or stay open is being established as a one-stop shop.</a:t>
            </a:r>
          </a:p>
          <a:p>
            <a:pPr lvl="1" algn="just">
              <a:lnSpc>
                <a:spcPts val="2800"/>
              </a:lnSpc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to facilitate access to local, provincial, and national resources for businesses during and after the COVID-19 pandemic. </a:t>
            </a:r>
          </a:p>
          <a:p>
            <a:pPr lvl="1" algn="just">
              <a:lnSpc>
                <a:spcPts val="2800"/>
              </a:lnSpc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focus on case management which is an approach that provides business with financial and technical assistance on its own turf and dispensing recovery staff to individual businesses.</a:t>
            </a:r>
          </a:p>
          <a:p>
            <a:pPr lvl="1" algn="just">
              <a:lnSpc>
                <a:spcPts val="2800"/>
              </a:lnSpc>
              <a:spcBef>
                <a:spcPts val="0"/>
              </a:spcBef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carries out COVID-19 business recovery functions through a centralised location.</a:t>
            </a:r>
          </a:p>
          <a:p>
            <a:pPr algn="just">
              <a:lnSpc>
                <a:spcPts val="28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NMBM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work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such as Community Futures and other national agencies to develop loan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6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18" y="35967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>
                <a:latin typeface="Gill Sans"/>
              </a:rPr>
              <a:t>ECONOMIC ACTION &amp; </a:t>
            </a:r>
            <a:r>
              <a:rPr lang="en-ZA" sz="3000" b="1" dirty="0" smtClean="0">
                <a:latin typeface="Gill Sans"/>
              </a:rPr>
              <a:t>RECOVERY</a:t>
            </a:r>
            <a:r>
              <a:rPr lang="en-ZA" sz="3000" b="1" dirty="0">
                <a:latin typeface="Gill Sans"/>
              </a:rPr>
              <a:t> </a:t>
            </a:r>
            <a:r>
              <a:rPr lang="en-ZA" sz="3000" b="1" dirty="0" smtClean="0">
                <a:latin typeface="Gill Sans"/>
              </a:rPr>
              <a:t>(cont.)   </a:t>
            </a:r>
            <a:endParaRPr lang="en-ZA" sz="3000" b="1" dirty="0">
              <a:latin typeface="Gill San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43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6118" y="1394979"/>
            <a:ext cx="8305800" cy="4058217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NMBM must partner with the private sector to ensure an appropriate response and speedy recovery – aspects can include:</a:t>
            </a: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services or in-kind donations of goods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COVID-19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consciousness of the general population and local business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as part of a sustained communication plan.</a:t>
            </a: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Contribute time, products, and money.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a commitment to stay in Nelson Mandela Bay, to rebuild, retain employees, even expand and reinvest.  This helps build community confidence which is critical to recovery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40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18" y="35967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>
                <a:latin typeface="Gill Sans"/>
              </a:rPr>
              <a:t>ECONOMIC ACTION &amp; </a:t>
            </a:r>
            <a:r>
              <a:rPr lang="en-ZA" sz="3000" b="1" dirty="0" smtClean="0">
                <a:latin typeface="Gill Sans"/>
              </a:rPr>
              <a:t>RECOVERY</a:t>
            </a:r>
            <a:r>
              <a:rPr lang="en-ZA" sz="3000" b="1" dirty="0">
                <a:latin typeface="Gill Sans"/>
              </a:rPr>
              <a:t> </a:t>
            </a:r>
            <a:r>
              <a:rPr lang="en-ZA" sz="3000" b="1" dirty="0" smtClean="0">
                <a:latin typeface="Gill Sans"/>
              </a:rPr>
              <a:t>(cont.)   </a:t>
            </a:r>
            <a:endParaRPr lang="en-ZA" sz="3000" b="1" dirty="0">
              <a:latin typeface="Gill San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43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4389" y="1416750"/>
            <a:ext cx="8305800" cy="4058217"/>
          </a:xfrm>
        </p:spPr>
        <p:txBody>
          <a:bodyPr>
            <a:noAutofit/>
          </a:bodyPr>
          <a:lstStyle/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post-COVID-19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re-entry and help develop a tiered system for business re-entry.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contracting and procurement opportunities for economic recovery services for local businesses.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Organize capital availability for businesses.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plans and preparedness tactics - many large corporations have emergency response planners on staff.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identify other financial resources.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local resources for technical assistance to businesses.</a:t>
            </a:r>
          </a:p>
          <a:p>
            <a:pPr>
              <a:lnSpc>
                <a:spcPts val="2900"/>
              </a:lnSpc>
              <a:spcBef>
                <a:spcPts val="0"/>
              </a:spcBef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9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  <a:spcBef>
                <a:spcPts val="0"/>
              </a:spcBef>
            </a:pPr>
            <a:endParaRPr lang="en-ZA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41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>
                <a:latin typeface="Gill Sans"/>
              </a:rPr>
              <a:t>ECONOMIC ACTION &amp; RECOVERY </a:t>
            </a:r>
            <a:r>
              <a:rPr lang="en-ZA" sz="3000" b="1" dirty="0" smtClean="0">
                <a:latin typeface="Gill Sans"/>
              </a:rPr>
              <a:t>(cont.)  </a:t>
            </a:r>
            <a:endParaRPr lang="en-ZA" sz="3000" b="1" dirty="0">
              <a:latin typeface="Gill San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42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158988"/>
            <a:ext cx="8305800" cy="4351338"/>
          </a:xfrm>
        </p:spPr>
        <p:txBody>
          <a:bodyPr>
            <a:no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NMBM will engage businesses to establish a Business Emergency Response/ Recovery Team (BERT).</a:t>
            </a:r>
          </a:p>
          <a:p>
            <a:pPr lvl="1" algn="just">
              <a:lnSpc>
                <a:spcPts val="25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will identify the roles and responsibilities for the economic development organizations; other business, trade and professional organizations; individual business owners and operators; and non-profit organizations that support economic resiliency. 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NMBM will engage a variety of lending sources such as local banks, credit institutions and other alternative financial institutions to identify available lending products, financial terms.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differentiated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approach to support between established business in specific sectors and SME sector and informal economy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various incentives and/or tax holidays tailor made for specific sectors i.e. tourism.</a:t>
            </a:r>
          </a:p>
          <a:p>
            <a:pPr marL="342900" lvl="1" indent="-342900" algn="just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ts val="2500"/>
              </a:lnSpc>
              <a:spcBef>
                <a:spcPts val="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ZA" sz="3000" b="1" dirty="0">
                <a:latin typeface="Gill Sans"/>
              </a:rPr>
              <a:t>ECONOMIC ACTION &amp; </a:t>
            </a:r>
            <a:r>
              <a:rPr lang="en-ZA" sz="3000" b="1" dirty="0" smtClean="0">
                <a:latin typeface="Gill Sans"/>
              </a:rPr>
              <a:t>RECOVERY</a:t>
            </a:r>
            <a:r>
              <a:rPr lang="en-ZA" sz="3000" b="1" dirty="0">
                <a:latin typeface="Gill Sans"/>
              </a:rPr>
              <a:t> </a:t>
            </a:r>
            <a:r>
              <a:rPr lang="en-ZA" sz="3000" b="1" dirty="0" smtClean="0">
                <a:latin typeface="Gill Sans"/>
              </a:rPr>
              <a:t>(cont.)  </a:t>
            </a:r>
            <a:endParaRPr lang="en-ZA" sz="3000" b="1" dirty="0">
              <a:latin typeface="Gill San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45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736281"/>
            <a:ext cx="8305800" cy="4351338"/>
          </a:xfrm>
        </p:spPr>
        <p:txBody>
          <a:bodyPr>
            <a:noAutofit/>
          </a:bodyPr>
          <a:lstStyle/>
          <a:p>
            <a:pPr algn="just">
              <a:lnSpc>
                <a:spcPts val="29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above requires a delicate balance between maintaining maximum levels of revenue for the City and providing such financial relief affected businesses. </a:t>
            </a:r>
          </a:p>
          <a:p>
            <a:pPr algn="just">
              <a:lnSpc>
                <a:spcPts val="29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Priority will be given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the capital infrastructure spend of the City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prioritises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intensive projects with sufficient provision of opportunities for SME sector.</a:t>
            </a:r>
          </a:p>
          <a:p>
            <a:pPr algn="just">
              <a:lnSpc>
                <a:spcPts val="2900"/>
              </a:lnSpc>
              <a:spcBef>
                <a:spcPts val="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Reprioritisation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City’s overall budget to finance more productive and employment creation capital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ZA" sz="20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43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6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SINCE DECLARATION OF DISASTER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9" y="1479103"/>
            <a:ext cx="8568952" cy="4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While the Constitution reserves various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functions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concurrent competence of National and Provincial Governments, the COVID-19 revealed a need to devolve such functions as Health, Social Development, Human Settlements to municipalities.  During the COVID -19 PANDEMIC, NMBM was compelled to go beyond its mandate and outside to perform such functions as,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provision of shelter to the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homeless,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whi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functions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unfunded mandates and which interventions expose NMBM to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risks of material audit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queries.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IGR needs to be strengthened as it became evident during this period that high collaboration of stakeholders provides effectiveness in service delivery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23D07-11A7-4808-A6F1-9992CCEED8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44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57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7616"/>
            <a:ext cx="9144001" cy="11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517"/>
            <a:ext cx="8229600" cy="1143000"/>
          </a:xfrm>
        </p:spPr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 AND BACKGROUND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NMBM, situated in the Eastern Cape Province, has largely been affected by the separate development and these skewed development patterns present themselves in the following regions (BEPP):</a:t>
            </a:r>
          </a:p>
          <a:p>
            <a:pPr marL="711200" indent="-347663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Areas – Predominantly coloured and poverty stricken with high unemployment and crime rates.</a:t>
            </a:r>
          </a:p>
          <a:p>
            <a:pPr marL="711200" indent="-347663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Ibhayi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Motherwell – Predominantly black and Poverty Stricken with high unemployment rates and poverty stricken.</a:t>
            </a:r>
          </a:p>
          <a:p>
            <a:pPr marL="711200" indent="-347663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Suburbs – affluent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  <a:p>
            <a:pPr marL="711200" indent="-347663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Uitenhage/Dispatch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– Dominated by townships and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farms.</a:t>
            </a:r>
          </a:p>
          <a:p>
            <a:pPr marL="711200" indent="-347663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Inner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City/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Walmer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Affluent.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indent="-347663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70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SINCE DECLARATION OF DISASTER (cont.)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3877" y="1509683"/>
            <a:ext cx="8568952" cy="4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a need to address under-development and segregation in the development patterns, as it became evident, though no formal study was undertaken, that poverty stricken communities are vulnerable during disaster.</a:t>
            </a:r>
          </a:p>
          <a:p>
            <a:pPr marL="285750" indent="-285750" algn="just">
              <a:lnSpc>
                <a:spcPts val="2600"/>
              </a:lnSpc>
              <a:spcBef>
                <a:spcPts val="600"/>
              </a:spcBef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Over-reliance on grant funding is unsustainable and the municipality must expand its revenue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600"/>
              </a:spcBef>
              <a:defRPr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plans have to be undertaken to unlock development through expansion of economic activity and implementation of catalytic projects must be fast-tracked to boost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economy.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45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852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 REQUIRED FROM LOCAL AND NATIONAL GOVERNMENT</a:t>
            </a:r>
            <a:endParaRPr lang="en-Z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5889"/>
            <a:ext cx="8229600" cy="2376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prioritize the transfer of all conditional grants (2019/2020) to the NMBM. </a:t>
            </a:r>
          </a:p>
          <a:p>
            <a:pPr>
              <a:lnSpc>
                <a:spcPct val="150000"/>
              </a:lnSpc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government departments to prioritize the payment of rates and services.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46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0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Gill Sans"/>
              </a:rPr>
              <a:t>THANK YOU</a:t>
            </a:r>
            <a:endParaRPr lang="en-ZA" sz="5400" b="1" dirty="0">
              <a:latin typeface="Gill Sans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437"/>
            <a:ext cx="9144001" cy="1083563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-119176"/>
            <a:ext cx="7772400" cy="838200"/>
          </a:xfrm>
        </p:spPr>
        <p:txBody>
          <a:bodyPr/>
          <a:lstStyle/>
          <a:p>
            <a:pPr algn="ctr" eaLnBrk="1" hangingPunct="1"/>
            <a:r>
              <a:rPr lang="en-ZA" altLang="en-US" b="1" dirty="0" smtClean="0">
                <a:solidFill>
                  <a:schemeClr val="tx1"/>
                </a:solidFill>
              </a:rPr>
              <a:t>PROFILE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272984"/>
              </p:ext>
            </p:extLst>
          </p:nvPr>
        </p:nvGraphicFramePr>
        <p:xfrm>
          <a:off x="323528" y="592222"/>
          <a:ext cx="8229600" cy="539113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3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Size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 smtClean="0">
                          <a:latin typeface="+mn-lt"/>
                        </a:rPr>
                        <a:t>1 959 km²  </a:t>
                      </a:r>
                      <a:r>
                        <a:rPr lang="en-ZA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(Source</a:t>
                      </a:r>
                      <a:r>
                        <a:rPr lang="en-ZA" sz="1400" b="0" i="1" dirty="0" smtClean="0">
                          <a:latin typeface="+mn-lt"/>
                        </a:rPr>
                        <a:t>: </a:t>
                      </a:r>
                      <a:r>
                        <a:rPr lang="en-ZA" sz="1400" b="0" i="1" dirty="0" err="1" smtClean="0">
                          <a:latin typeface="+mn-lt"/>
                        </a:rPr>
                        <a:t>StatsSA</a:t>
                      </a:r>
                      <a:r>
                        <a:rPr lang="en-ZA" sz="1400" b="0" i="1" dirty="0" smtClean="0">
                          <a:latin typeface="+mn-lt"/>
                        </a:rPr>
                        <a:t>)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Population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1 271 776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0" i="1" dirty="0" smtClean="0">
                          <a:latin typeface="+mn-lt"/>
                        </a:rPr>
                        <a:t>(Source: </a:t>
                      </a:r>
                      <a:r>
                        <a:rPr lang="en-ZA" sz="1400" b="0" i="1" dirty="0" err="1" smtClean="0">
                          <a:latin typeface="+mn-lt"/>
                        </a:rPr>
                        <a:t>StatsSA</a:t>
                      </a:r>
                      <a:r>
                        <a:rPr lang="en-ZA" sz="1400" b="0" i="1" dirty="0" smtClean="0">
                          <a:latin typeface="+mn-lt"/>
                        </a:rPr>
                        <a:t>)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Total</a:t>
                      </a:r>
                      <a:r>
                        <a:rPr lang="en-ZA" sz="1400" b="1" baseline="0" dirty="0" smtClean="0">
                          <a:latin typeface="+mn-lt"/>
                        </a:rPr>
                        <a:t> </a:t>
                      </a:r>
                      <a:r>
                        <a:rPr lang="en-ZA" sz="1400" b="1" dirty="0" smtClean="0">
                          <a:latin typeface="+mn-lt"/>
                        </a:rPr>
                        <a:t>Households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latin typeface="+mn-lt"/>
                        </a:rPr>
                        <a:t>365</a:t>
                      </a:r>
                      <a:r>
                        <a:rPr lang="en-ZA" sz="1400" baseline="0" dirty="0" smtClean="0">
                          <a:latin typeface="+mn-lt"/>
                        </a:rPr>
                        <a:t> 973</a:t>
                      </a:r>
                      <a:r>
                        <a:rPr lang="en-ZA" sz="1400" dirty="0" smtClean="0">
                          <a:latin typeface="+mn-lt"/>
                        </a:rPr>
                        <a:t> </a:t>
                      </a:r>
                      <a:r>
                        <a:rPr lang="en-ZA" sz="1400" b="0" i="1" dirty="0" smtClean="0">
                          <a:latin typeface="+mn-lt"/>
                        </a:rPr>
                        <a:t>(Source: </a:t>
                      </a:r>
                      <a:r>
                        <a:rPr lang="en-ZA" sz="1400" b="0" i="1" dirty="0" err="1" smtClean="0">
                          <a:latin typeface="+mn-lt"/>
                        </a:rPr>
                        <a:t>StatsSA</a:t>
                      </a:r>
                      <a:r>
                        <a:rPr lang="en-ZA" sz="1400" b="0" i="1" dirty="0" smtClean="0">
                          <a:latin typeface="+mn-lt"/>
                        </a:rPr>
                        <a:t>)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latin typeface="+mn-lt"/>
                        </a:rPr>
                        <a:t>Total Informal Households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latin typeface="+mn-lt"/>
                        </a:rPr>
                        <a:t>76</a:t>
                      </a:r>
                      <a:r>
                        <a:rPr lang="en-US" sz="1400" baseline="0" dirty="0" smtClean="0">
                          <a:latin typeface="+mn-lt"/>
                        </a:rPr>
                        <a:t> 426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ZA" sz="1400" b="0" i="1" dirty="0" smtClean="0">
                          <a:latin typeface="+mn-lt"/>
                        </a:rPr>
                        <a:t>(Source: </a:t>
                      </a:r>
                      <a:r>
                        <a:rPr lang="en-ZA" sz="1400" b="0" i="1" dirty="0" err="1" smtClean="0">
                          <a:latin typeface="+mn-lt"/>
                        </a:rPr>
                        <a:t>Shisaka</a:t>
                      </a:r>
                      <a:r>
                        <a:rPr lang="en-ZA" sz="1400" b="0" i="1" dirty="0" smtClean="0">
                          <a:latin typeface="+mn-lt"/>
                        </a:rPr>
                        <a:t>, 2017)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2219880962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latin typeface="+mn-lt"/>
                        </a:rPr>
                        <a:t>Informal</a:t>
                      </a:r>
                      <a:r>
                        <a:rPr lang="en-US" sz="1400" b="1" baseline="0" dirty="0" smtClean="0">
                          <a:latin typeface="+mn-lt"/>
                        </a:rPr>
                        <a:t> Households Backyard shacks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latin typeface="+mn-lt"/>
                        </a:rPr>
                        <a:t>16 774 </a:t>
                      </a:r>
                      <a:r>
                        <a:rPr kumimoji="0" lang="en-ZA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(Source: </a:t>
                      </a:r>
                      <a:r>
                        <a:rPr kumimoji="0" lang="en-ZA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Shisaka</a:t>
                      </a:r>
                      <a:r>
                        <a:rPr kumimoji="0" lang="en-ZA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2017)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3631189734"/>
                  </a:ext>
                </a:extLst>
              </a:tr>
              <a:tr h="493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latin typeface="+mn-lt"/>
                        </a:rPr>
                        <a:t>Informal Households in Informal</a:t>
                      </a:r>
                      <a:r>
                        <a:rPr lang="en-US" sz="1400" b="1" baseline="0" dirty="0" smtClean="0">
                          <a:latin typeface="+mn-lt"/>
                        </a:rPr>
                        <a:t> Settlements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latin typeface="+mn-lt"/>
                        </a:rPr>
                        <a:t>59 652 </a:t>
                      </a:r>
                      <a:r>
                        <a:rPr lang="en-ZA" sz="1400" b="0" i="1" dirty="0" smtClean="0">
                          <a:latin typeface="+mn-lt"/>
                        </a:rPr>
                        <a:t>(Source: </a:t>
                      </a:r>
                      <a:r>
                        <a:rPr lang="en-ZA" sz="1400" b="0" i="1" dirty="0" err="1" smtClean="0">
                          <a:latin typeface="+mn-lt"/>
                        </a:rPr>
                        <a:t>Shisaka</a:t>
                      </a:r>
                      <a:r>
                        <a:rPr lang="en-ZA" sz="1400" b="0" i="1" dirty="0" smtClean="0">
                          <a:latin typeface="+mn-lt"/>
                        </a:rPr>
                        <a:t>, 2017)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638250237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Number</a:t>
                      </a:r>
                      <a:r>
                        <a:rPr lang="en-ZA" sz="1400" b="1" baseline="0" dirty="0" smtClean="0">
                          <a:latin typeface="+mn-lt"/>
                        </a:rPr>
                        <a:t> of Informal Settlements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939961249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Indigent Households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latin typeface="+mn-lt"/>
                        </a:rPr>
                        <a:t>30% households receive</a:t>
                      </a:r>
                      <a:r>
                        <a:rPr lang="en-ZA" sz="1400" baseline="0" dirty="0" smtClean="0">
                          <a:latin typeface="+mn-lt"/>
                        </a:rPr>
                        <a:t> at least one social grant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Unemployment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latin typeface="+mn-lt"/>
                        </a:rPr>
                        <a:t>35% </a:t>
                      </a:r>
                      <a:r>
                        <a:rPr lang="en-ZA" sz="1400" b="0" dirty="0" smtClean="0">
                          <a:latin typeface="+mn-lt"/>
                        </a:rPr>
                        <a:t>(</a:t>
                      </a:r>
                      <a:r>
                        <a:rPr lang="en-ZA" sz="1400" b="0" i="1" dirty="0" smtClean="0">
                          <a:latin typeface="+mn-lt"/>
                        </a:rPr>
                        <a:t>Source: ECSECC)</a:t>
                      </a:r>
                      <a:endParaRPr lang="en-ZA" sz="1400" dirty="0"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latin typeface="+mn-lt"/>
                        </a:rPr>
                        <a:t>Access to sanitation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6010 buckets in circulation at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March 2020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Capital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Budget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R1,76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billion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2762645586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Capital Grant dependency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77%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496488899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Operating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Budget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R12,1 billion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748453499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Non-revenue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water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33,49% (Real water losses) </a:t>
                      </a:r>
                      <a:endParaRPr lang="en-ZA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670524476"/>
                  </a:ext>
                </a:extLst>
              </a:tr>
              <a:tr h="352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Electricity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</a:rPr>
                        <a:t> losses</a:t>
                      </a:r>
                      <a:endParaRPr lang="en-ZA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13,95%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</a:rPr>
                        <a:t> (Technical and non-technical losses) 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3512592481"/>
                  </a:ext>
                </a:extLst>
              </a:tr>
            </a:tbl>
          </a:graphicData>
        </a:graphic>
      </p:graphicFrame>
      <p:sp>
        <p:nvSpPr>
          <p:cNvPr id="13" name="Slide Number Placeholder 4"/>
          <p:cNvSpPr txBox="1">
            <a:spLocks/>
          </p:cNvSpPr>
          <p:nvPr/>
        </p:nvSpPr>
        <p:spPr>
          <a:xfrm>
            <a:off x="7086600" y="64770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pic>
        <p:nvPicPr>
          <p:cNvPr id="5122" name="Picture 50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58481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-119176"/>
            <a:ext cx="8134672" cy="8382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chemeClr val="tx1"/>
                </a:solidFill>
              </a:rPr>
              <a:t>LOCATION OF INFORMAL SETTLEMENTS</a:t>
            </a:r>
            <a:endParaRPr lang="en-ZA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7086600" y="64770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en-ZA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441347" name="TextBox 1"/>
          <p:cNvSpPr txBox="1">
            <a:spLocks noChangeArrowheads="1"/>
          </p:cNvSpPr>
          <p:nvPr/>
        </p:nvSpPr>
        <p:spPr bwMode="auto">
          <a:xfrm>
            <a:off x="971550" y="0"/>
            <a:ext cx="7200900" cy="101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1" tIns="45648" rIns="91291" bIns="4564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DISTRIBUTION OF ATTP PROGRAMME BENEFICIARIES</a:t>
            </a:r>
            <a:endParaRPr kumimoji="0" lang="en-ZA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9467C-9281-4761-9426-D678B063779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C:\Users\dmccarth\Documents\GroupWise\ATTP_A3_14_March_20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6612"/>
            <a:ext cx="7416824" cy="45921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 bwMode="auto">
          <a:xfrm>
            <a:off x="3275856" y="1001851"/>
            <a:ext cx="2160240" cy="196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0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1" cy="11703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Z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The COVID-19 </a:t>
            </a:r>
            <a:r>
              <a:rPr lang="en-ZA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endParaRPr lang="en-ZA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4600"/>
            <a:ext cx="1905000" cy="4572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D6382-5B26-41CE-9CE0-5B893C181259}" type="slidenum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3377</Words>
  <Application>Microsoft Office PowerPoint</Application>
  <PresentationFormat>On-screen Show (4:3)</PresentationFormat>
  <Paragraphs>990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ＭＳ Ｐゴシック</vt:lpstr>
      <vt:lpstr>Arial</vt:lpstr>
      <vt:lpstr>Arial Black</vt:lpstr>
      <vt:lpstr>Arial Bold</vt:lpstr>
      <vt:lpstr>Arial Bold Italic</vt:lpstr>
      <vt:lpstr>Arial Narrow</vt:lpstr>
      <vt:lpstr>Calibri</vt:lpstr>
      <vt:lpstr>Gill Sans</vt:lpstr>
      <vt:lpstr>Osaka</vt:lpstr>
      <vt:lpstr>Times New Roman</vt:lpstr>
      <vt:lpstr>Office Theme</vt:lpstr>
      <vt:lpstr>11_Blank Presentation</vt:lpstr>
      <vt:lpstr>1_Office Theme</vt:lpstr>
      <vt:lpstr>13_Blank Presentation</vt:lpstr>
      <vt:lpstr>3_Office Theme</vt:lpstr>
      <vt:lpstr>4_Office Theme</vt:lpstr>
      <vt:lpstr>2_Office Theme</vt:lpstr>
      <vt:lpstr>5_Office Theme</vt:lpstr>
      <vt:lpstr>Worksheet</vt:lpstr>
      <vt:lpstr>PowerPoint Presentation</vt:lpstr>
      <vt:lpstr>OUTLINE</vt:lpstr>
      <vt:lpstr>THE COVID-19 LEGAL FRAMEWORK AND CONTEXT</vt:lpstr>
      <vt:lpstr>NMBM DEMOGRAPHICS AND DEVELOPMENT PATTERNS</vt:lpstr>
      <vt:lpstr>HISTORY AND BACKGROUND</vt:lpstr>
      <vt:lpstr>PROFILE</vt:lpstr>
      <vt:lpstr>LOCATION OF INFORMAL SETTLEMENTS</vt:lpstr>
      <vt:lpstr>PowerPoint Presentation</vt:lpstr>
      <vt:lpstr>The COVID-19 PAndemic</vt:lpstr>
      <vt:lpstr>PowerPoint Presentation</vt:lpstr>
      <vt:lpstr>INVESTMENT IN COVID AREAS</vt:lpstr>
      <vt:lpstr>PowerPoint Presentation</vt:lpstr>
      <vt:lpstr>FINANCING COVID-19</vt:lpstr>
      <vt:lpstr>FINANCING COVID-19</vt:lpstr>
      <vt:lpstr>FINANCING COVID-19 MAJOR BUDGET REDUCTIONS</vt:lpstr>
      <vt:lpstr>FINANCING COVID-19 MAJOR BUDGET REDUCTIONS (cont.)</vt:lpstr>
      <vt:lpstr>FINANCING COVID-19 MAJOR BUDGET REDUCTIONS</vt:lpstr>
      <vt:lpstr>FINANCING COVID-19 MAJOR BUDGET REDUCTIONS (cont.)</vt:lpstr>
      <vt:lpstr>NMB COVID-19 DISASTER MANAGEMENT STRUCTURE</vt:lpstr>
      <vt:lpstr>NMB COVID-19 DISASTER MANAGEMENT STRUCTURE (cont.)</vt:lpstr>
      <vt:lpstr>COVID-19 INTERVENTION REPORT BY SECTOR INFRASTRUCTURE AND HUMAN SETTLEMENTS</vt:lpstr>
      <vt:lpstr>COVID-19 INTERVENTION REPORT BY SECTOR: PUBLIC HEALTH</vt:lpstr>
      <vt:lpstr>STRATEGY</vt:lpstr>
      <vt:lpstr>INTEGRATED DISTRICT DEVELOPMENT/ MASIPHATISANE APPROACH</vt:lpstr>
      <vt:lpstr>APPROACH</vt:lpstr>
      <vt:lpstr>APPROACH (cont.)</vt:lpstr>
      <vt:lpstr>RECOVERIES</vt:lpstr>
      <vt:lpstr>CASES IN ZWIDE</vt:lpstr>
      <vt:lpstr>PPE STATUS</vt:lpstr>
      <vt:lpstr>DEPLOYMENT OF SECURITY PERSONNEL AND RESOURCES INTO THE RESPONSE PLAN</vt:lpstr>
      <vt:lpstr>WATER CRISIS  SHORT-MEDIUM-LONG-TERM PLAN   </vt:lpstr>
      <vt:lpstr>WATER CRISIS  SHORT-MEDIUM-LONG-TERM PLAN</vt:lpstr>
      <vt:lpstr>DAM STORAGE STATUS</vt:lpstr>
      <vt:lpstr>DROUGHT INTERVENTIONS: REDUCTION OF WATER USAGE</vt:lpstr>
      <vt:lpstr>WATER SUPPLY VS DEMAND</vt:lpstr>
      <vt:lpstr>Revenue Collection Trends</vt:lpstr>
      <vt:lpstr>Introduction</vt:lpstr>
      <vt:lpstr>Collection rate for basket of services 2019/2020</vt:lpstr>
      <vt:lpstr>PowerPoint Presentation</vt:lpstr>
      <vt:lpstr>Average under collection for next financial year (2020/2021) based on current trends</vt:lpstr>
      <vt:lpstr>Payment Relief</vt:lpstr>
      <vt:lpstr>ECONOMIC ACTION &amp; RECOVERY    </vt:lpstr>
      <vt:lpstr>ECONOMIC ACTION &amp; RECOVERY (cont.)</vt:lpstr>
      <vt:lpstr>ECONOMIC ACTION &amp; RECOVERY (cont.)   </vt:lpstr>
      <vt:lpstr>ECONOMIC ACTION &amp; RECOVERY (cont.)   </vt:lpstr>
      <vt:lpstr>ECONOMIC ACTION &amp; RECOVERY (cont.)   </vt:lpstr>
      <vt:lpstr>ECONOMIC ACTION &amp; RECOVERY (cont.)  </vt:lpstr>
      <vt:lpstr>ECONOMIC ACTION &amp; RECOVERY (cont.)  </vt:lpstr>
      <vt:lpstr>EXPERIENCES SINCE DECLARATION OF DISASTER</vt:lpstr>
      <vt:lpstr>EXPERIENCES SINCE DECLARATION OF DISASTER (cont.)</vt:lpstr>
      <vt:lpstr>ASSISTANCE REQUIRED FROM LOCAL AND NATIONAL GOVERNMENT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Elrien</dc:creator>
  <cp:lastModifiedBy>Sureshinee Govender</cp:lastModifiedBy>
  <cp:revision>144</cp:revision>
  <cp:lastPrinted>2020-05-12T18:16:50Z</cp:lastPrinted>
  <dcterms:created xsi:type="dcterms:W3CDTF">2013-07-23T10:49:58Z</dcterms:created>
  <dcterms:modified xsi:type="dcterms:W3CDTF">2020-06-18T15:29:33Z</dcterms:modified>
</cp:coreProperties>
</file>