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 id="2147483744" r:id="rId5"/>
    <p:sldMasterId id="2147483756" r:id="rId6"/>
    <p:sldMasterId id="2147483768" r:id="rId7"/>
    <p:sldMasterId id="2147483780" r:id="rId8"/>
    <p:sldMasterId id="2147483792" r:id="rId9"/>
    <p:sldMasterId id="2147483804" r:id="rId10"/>
    <p:sldMasterId id="2147483816" r:id="rId11"/>
    <p:sldMasterId id="2147483828" r:id="rId12"/>
    <p:sldMasterId id="2147483840" r:id="rId13"/>
    <p:sldMasterId id="2147483852" r:id="rId14"/>
    <p:sldMasterId id="2147483864" r:id="rId15"/>
    <p:sldMasterId id="2147483905" r:id="rId16"/>
  </p:sldMasterIdLst>
  <p:notesMasterIdLst>
    <p:notesMasterId r:id="rId41"/>
  </p:notesMasterIdLst>
  <p:handoutMasterIdLst>
    <p:handoutMasterId r:id="rId42"/>
  </p:handoutMasterIdLst>
  <p:sldIdLst>
    <p:sldId id="314" r:id="rId17"/>
    <p:sldId id="324" r:id="rId18"/>
    <p:sldId id="315" r:id="rId19"/>
    <p:sldId id="326" r:id="rId20"/>
    <p:sldId id="316" r:id="rId21"/>
    <p:sldId id="317" r:id="rId22"/>
    <p:sldId id="318" r:id="rId23"/>
    <p:sldId id="291" r:id="rId24"/>
    <p:sldId id="282" r:id="rId25"/>
    <p:sldId id="279" r:id="rId26"/>
    <p:sldId id="290" r:id="rId27"/>
    <p:sldId id="306" r:id="rId28"/>
    <p:sldId id="307" r:id="rId29"/>
    <p:sldId id="308" r:id="rId30"/>
    <p:sldId id="309" r:id="rId31"/>
    <p:sldId id="310" r:id="rId32"/>
    <p:sldId id="311" r:id="rId33"/>
    <p:sldId id="319" r:id="rId34"/>
    <p:sldId id="320" r:id="rId35"/>
    <p:sldId id="327" r:id="rId36"/>
    <p:sldId id="328" r:id="rId37"/>
    <p:sldId id="329" r:id="rId38"/>
    <p:sldId id="330" r:id="rId39"/>
    <p:sldId id="323"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tshekisang" initials="N" lastIdx="2" clrIdx="0">
    <p:extLst>
      <p:ext uri="{19B8F6BF-5375-455C-9EA6-DF929625EA0E}">
        <p15:presenceInfo xmlns:p15="http://schemas.microsoft.com/office/powerpoint/2012/main" userId="Ntshekisa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84" autoAdjust="0"/>
    <p:restoredTop sz="86412" autoAdjust="0"/>
  </p:normalViewPr>
  <p:slideViewPr>
    <p:cSldViewPr>
      <p:cViewPr varScale="1">
        <p:scale>
          <a:sx n="63" d="100"/>
          <a:sy n="63" d="100"/>
        </p:scale>
        <p:origin x="1788" y="78"/>
      </p:cViewPr>
      <p:guideLst>
        <p:guide orient="horz" pos="2160"/>
        <p:guide pos="2880"/>
      </p:guideLst>
    </p:cSldViewPr>
  </p:slideViewPr>
  <p:outlineViewPr>
    <p:cViewPr>
      <p:scale>
        <a:sx n="33" d="100"/>
        <a:sy n="33" d="100"/>
      </p:scale>
      <p:origin x="0" y="-313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commentAuthors" Target="commentAuthor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theme" Target="theme/theme1.xml"/><Relationship Id="rId20" Type="http://schemas.openxmlformats.org/officeDocument/2006/relationships/slide" Target="slides/slide4.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a:t>PSAP Posts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Sheet2!$A$26</c:f>
              <c:strCache>
                <c:ptCount val="1"/>
                <c:pt idx="0">
                  <c:v>Total Sum of Approved Posts</c:v>
                </c:pt>
              </c:strCache>
            </c:strRef>
          </c:tx>
          <c:spPr>
            <a:solidFill>
              <a:schemeClr val="accent1"/>
            </a:solidFill>
            <a:ln>
              <a:noFill/>
            </a:ln>
            <a:effectLst/>
            <a:sp3d/>
          </c:spPr>
          <c:invertIfNegative val="0"/>
          <c:dLbls>
            <c:dLbl>
              <c:idx val="4"/>
              <c:layout>
                <c:manualLayout>
                  <c:x val="0.38877481177275841"/>
                  <c:y val="0.26179816825908225"/>
                </c:manualLayout>
              </c:layout>
              <c:spPr>
                <a:noFill/>
                <a:ln>
                  <a:solidFill>
                    <a:srgbClr val="FF0000"/>
                  </a:solid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4C-4BDF-BB75-F48EAFCFE985}"/>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Sheet2!$B$25:$F$25</c:f>
              <c:strCache>
                <c:ptCount val="5"/>
                <c:pt idx="0">
                  <c:v>Combat Support</c:v>
                </c:pt>
                <c:pt idx="1">
                  <c:v>Support</c:v>
                </c:pt>
                <c:pt idx="2">
                  <c:v>Professional</c:v>
                </c:pt>
                <c:pt idx="3">
                  <c:v>Technical</c:v>
                </c:pt>
                <c:pt idx="4">
                  <c:v>Grand Total</c:v>
                </c:pt>
              </c:strCache>
            </c:strRef>
          </c:cat>
          <c:val>
            <c:numRef>
              <c:f>Sheet2!$B$26:$F$26</c:f>
              <c:numCache>
                <c:formatCode>#,##0</c:formatCode>
                <c:ptCount val="5"/>
                <c:pt idx="0" formatCode="General">
                  <c:v>343</c:v>
                </c:pt>
                <c:pt idx="1">
                  <c:v>20778</c:v>
                </c:pt>
                <c:pt idx="2" formatCode="General">
                  <c:v>259</c:v>
                </c:pt>
                <c:pt idx="3" formatCode="General">
                  <c:v>247</c:v>
                </c:pt>
                <c:pt idx="4">
                  <c:v>21627</c:v>
                </c:pt>
              </c:numCache>
            </c:numRef>
          </c:val>
          <c:extLst>
            <c:ext xmlns:c16="http://schemas.microsoft.com/office/drawing/2014/chart" uri="{C3380CC4-5D6E-409C-BE32-E72D297353CC}">
              <c16:uniqueId val="{00000001-914C-4BDF-BB75-F48EAFCFE985}"/>
            </c:ext>
          </c:extLst>
        </c:ser>
        <c:ser>
          <c:idx val="1"/>
          <c:order val="1"/>
          <c:tx>
            <c:strRef>
              <c:f>Sheet2!$A$27</c:f>
              <c:strCache>
                <c:ptCount val="1"/>
                <c:pt idx="0">
                  <c:v>Total Sum of Active Posts </c:v>
                </c:pt>
              </c:strCache>
            </c:strRef>
          </c:tx>
          <c:spPr>
            <a:solidFill>
              <a:schemeClr val="accent2"/>
            </a:solidFill>
            <a:ln>
              <a:noFill/>
            </a:ln>
            <a:effectLst/>
            <a:sp3d/>
          </c:spPr>
          <c:invertIfNegative val="0"/>
          <c:cat>
            <c:strRef>
              <c:f>Sheet2!$B$25:$F$25</c:f>
              <c:strCache>
                <c:ptCount val="5"/>
                <c:pt idx="0">
                  <c:v>Combat Support</c:v>
                </c:pt>
                <c:pt idx="1">
                  <c:v>Support</c:v>
                </c:pt>
                <c:pt idx="2">
                  <c:v>Professional</c:v>
                </c:pt>
                <c:pt idx="3">
                  <c:v>Technical</c:v>
                </c:pt>
                <c:pt idx="4">
                  <c:v>Grand Total</c:v>
                </c:pt>
              </c:strCache>
            </c:strRef>
          </c:cat>
          <c:val>
            <c:numRef>
              <c:f>Sheet2!$B$27:$F$27</c:f>
              <c:numCache>
                <c:formatCode>#,##0</c:formatCode>
                <c:ptCount val="5"/>
                <c:pt idx="0" formatCode="General">
                  <c:v>330</c:v>
                </c:pt>
                <c:pt idx="1">
                  <c:v>17652</c:v>
                </c:pt>
                <c:pt idx="2" formatCode="General">
                  <c:v>216</c:v>
                </c:pt>
                <c:pt idx="3" formatCode="General">
                  <c:v>219</c:v>
                </c:pt>
                <c:pt idx="4">
                  <c:v>18417</c:v>
                </c:pt>
              </c:numCache>
            </c:numRef>
          </c:val>
          <c:extLst>
            <c:ext xmlns:c16="http://schemas.microsoft.com/office/drawing/2014/chart" uri="{C3380CC4-5D6E-409C-BE32-E72D297353CC}">
              <c16:uniqueId val="{00000002-914C-4BDF-BB75-F48EAFCFE985}"/>
            </c:ext>
          </c:extLst>
        </c:ser>
        <c:ser>
          <c:idx val="2"/>
          <c:order val="2"/>
          <c:tx>
            <c:strRef>
              <c:f>Sheet2!$A$28</c:f>
              <c:strCache>
                <c:ptCount val="1"/>
                <c:pt idx="0">
                  <c:v>Total Sum of Filled Posts</c:v>
                </c:pt>
              </c:strCache>
            </c:strRef>
          </c:tx>
          <c:spPr>
            <a:solidFill>
              <a:schemeClr val="accent3"/>
            </a:solidFill>
            <a:ln>
              <a:noFill/>
            </a:ln>
            <a:effectLst/>
            <a:sp3d/>
          </c:spPr>
          <c:invertIfNegative val="0"/>
          <c:dLbls>
            <c:dLbl>
              <c:idx val="4"/>
              <c:layout>
                <c:manualLayout>
                  <c:x val="0.29295003422313481"/>
                  <c:y val="0.11298657788023553"/>
                </c:manualLayout>
              </c:layout>
              <c:spPr>
                <a:noFill/>
                <a:ln>
                  <a:solidFill>
                    <a:srgbClr val="FF0000"/>
                  </a:solid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14C-4BDF-BB75-F48EAFCFE985}"/>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Sheet2!$B$25:$F$25</c:f>
              <c:strCache>
                <c:ptCount val="5"/>
                <c:pt idx="0">
                  <c:v>Combat Support</c:v>
                </c:pt>
                <c:pt idx="1">
                  <c:v>Support</c:v>
                </c:pt>
                <c:pt idx="2">
                  <c:v>Professional</c:v>
                </c:pt>
                <c:pt idx="3">
                  <c:v>Technical</c:v>
                </c:pt>
                <c:pt idx="4">
                  <c:v>Grand Total</c:v>
                </c:pt>
              </c:strCache>
            </c:strRef>
          </c:cat>
          <c:val>
            <c:numRef>
              <c:f>Sheet2!$B$28:$F$28</c:f>
              <c:numCache>
                <c:formatCode>#,##0</c:formatCode>
                <c:ptCount val="5"/>
                <c:pt idx="0" formatCode="General">
                  <c:v>186</c:v>
                </c:pt>
                <c:pt idx="1">
                  <c:v>8091</c:v>
                </c:pt>
                <c:pt idx="2" formatCode="General">
                  <c:v>106</c:v>
                </c:pt>
                <c:pt idx="3" formatCode="General">
                  <c:v>72</c:v>
                </c:pt>
                <c:pt idx="4">
                  <c:v>8455</c:v>
                </c:pt>
              </c:numCache>
            </c:numRef>
          </c:val>
          <c:extLst>
            <c:ext xmlns:c16="http://schemas.microsoft.com/office/drawing/2014/chart" uri="{C3380CC4-5D6E-409C-BE32-E72D297353CC}">
              <c16:uniqueId val="{00000004-914C-4BDF-BB75-F48EAFCFE985}"/>
            </c:ext>
          </c:extLst>
        </c:ser>
        <c:ser>
          <c:idx val="3"/>
          <c:order val="3"/>
          <c:tx>
            <c:strRef>
              <c:f>Sheet2!$A$29</c:f>
              <c:strCache>
                <c:ptCount val="1"/>
                <c:pt idx="0">
                  <c:v>Total Sum of Vacant Posts</c:v>
                </c:pt>
              </c:strCache>
            </c:strRef>
          </c:tx>
          <c:spPr>
            <a:solidFill>
              <a:schemeClr val="accent4"/>
            </a:solidFill>
            <a:ln>
              <a:noFill/>
            </a:ln>
            <a:effectLst/>
            <a:sp3d/>
          </c:spPr>
          <c:invertIfNegative val="0"/>
          <c:dLbls>
            <c:dLbl>
              <c:idx val="4"/>
              <c:layout>
                <c:manualLayout>
                  <c:x val="0.30390143737166325"/>
                  <c:y val="0.22597315576047106"/>
                </c:manualLayout>
              </c:layout>
              <c:spPr>
                <a:noFill/>
                <a:ln>
                  <a:solidFill>
                    <a:srgbClr val="FF0000"/>
                  </a:solid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14C-4BDF-BB75-F48EAFCFE985}"/>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Sheet2!$B$25:$F$25</c:f>
              <c:strCache>
                <c:ptCount val="5"/>
                <c:pt idx="0">
                  <c:v>Combat Support</c:v>
                </c:pt>
                <c:pt idx="1">
                  <c:v>Support</c:v>
                </c:pt>
                <c:pt idx="2">
                  <c:v>Professional</c:v>
                </c:pt>
                <c:pt idx="3">
                  <c:v>Technical</c:v>
                </c:pt>
                <c:pt idx="4">
                  <c:v>Grand Total</c:v>
                </c:pt>
              </c:strCache>
            </c:strRef>
          </c:cat>
          <c:val>
            <c:numRef>
              <c:f>Sheet2!$B$29:$F$29</c:f>
              <c:numCache>
                <c:formatCode>#,##0</c:formatCode>
                <c:ptCount val="5"/>
                <c:pt idx="0" formatCode="General">
                  <c:v>144</c:v>
                </c:pt>
                <c:pt idx="1">
                  <c:v>9561</c:v>
                </c:pt>
                <c:pt idx="2" formatCode="General">
                  <c:v>110</c:v>
                </c:pt>
                <c:pt idx="3" formatCode="General">
                  <c:v>147</c:v>
                </c:pt>
                <c:pt idx="4">
                  <c:v>9962</c:v>
                </c:pt>
              </c:numCache>
            </c:numRef>
          </c:val>
          <c:extLst>
            <c:ext xmlns:c16="http://schemas.microsoft.com/office/drawing/2014/chart" uri="{C3380CC4-5D6E-409C-BE32-E72D297353CC}">
              <c16:uniqueId val="{00000006-914C-4BDF-BB75-F48EAFCFE985}"/>
            </c:ext>
          </c:extLst>
        </c:ser>
        <c:dLbls>
          <c:showLegendKey val="0"/>
          <c:showVal val="0"/>
          <c:showCatName val="0"/>
          <c:showSerName val="0"/>
          <c:showPercent val="0"/>
          <c:showBubbleSize val="0"/>
        </c:dLbls>
        <c:gapWidth val="150"/>
        <c:shape val="box"/>
        <c:axId val="-1395009744"/>
        <c:axId val="-1395011376"/>
        <c:axId val="0"/>
      </c:bar3DChart>
      <c:catAx>
        <c:axId val="-13950097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a:t>Mustering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5400000" spcFirstLastPara="1" vertOverflow="ellipsis"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95011376"/>
        <c:crosses val="autoZero"/>
        <c:auto val="1"/>
        <c:lblAlgn val="ctr"/>
        <c:lblOffset val="100"/>
        <c:noMultiLvlLbl val="0"/>
      </c:catAx>
      <c:valAx>
        <c:axId val="-1395011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a:t>Number of Posts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950097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solidFill>
        <a:sysClr val="window" lastClr="FFFFFF"/>
      </a:solid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Military Posts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Sheet2!$A$2</c:f>
              <c:strCache>
                <c:ptCount val="1"/>
                <c:pt idx="0">
                  <c:v>Total Sum of Approved Posts</c:v>
                </c:pt>
              </c:strCache>
            </c:strRef>
          </c:tx>
          <c:spPr>
            <a:solidFill>
              <a:schemeClr val="accent1"/>
            </a:solidFill>
            <a:ln>
              <a:noFill/>
            </a:ln>
            <a:effectLst/>
            <a:sp3d/>
          </c:spPr>
          <c:invertIfNegative val="0"/>
          <c:dLbls>
            <c:dLbl>
              <c:idx val="5"/>
              <c:layout>
                <c:manualLayout>
                  <c:x val="0.35273858460171081"/>
                  <c:y val="0.309567201028948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4B-4FDA-8310-F1749FC11DE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Sheet2!$B$1:$G$1</c:f>
              <c:strCache>
                <c:ptCount val="6"/>
                <c:pt idx="0">
                  <c:v>Combat</c:v>
                </c:pt>
                <c:pt idx="1">
                  <c:v>Combat Support</c:v>
                </c:pt>
                <c:pt idx="2">
                  <c:v>Support</c:v>
                </c:pt>
                <c:pt idx="3">
                  <c:v>Professional</c:v>
                </c:pt>
                <c:pt idx="4">
                  <c:v>Technical</c:v>
                </c:pt>
                <c:pt idx="5">
                  <c:v>Grand Total</c:v>
                </c:pt>
              </c:strCache>
            </c:strRef>
          </c:cat>
          <c:val>
            <c:numRef>
              <c:f>Sheet2!$B$2:$G$2</c:f>
              <c:numCache>
                <c:formatCode>#,##0</c:formatCode>
                <c:ptCount val="6"/>
                <c:pt idx="0">
                  <c:v>18559</c:v>
                </c:pt>
                <c:pt idx="1">
                  <c:v>7757</c:v>
                </c:pt>
                <c:pt idx="2">
                  <c:v>27222</c:v>
                </c:pt>
                <c:pt idx="3">
                  <c:v>5936</c:v>
                </c:pt>
                <c:pt idx="4">
                  <c:v>7894</c:v>
                </c:pt>
                <c:pt idx="5">
                  <c:v>67368</c:v>
                </c:pt>
              </c:numCache>
            </c:numRef>
          </c:val>
          <c:extLst>
            <c:ext xmlns:c16="http://schemas.microsoft.com/office/drawing/2014/chart" uri="{C3380CC4-5D6E-409C-BE32-E72D297353CC}">
              <c16:uniqueId val="{00000001-824B-4FDA-8310-F1749FC11DEE}"/>
            </c:ext>
          </c:extLst>
        </c:ser>
        <c:ser>
          <c:idx val="1"/>
          <c:order val="1"/>
          <c:tx>
            <c:strRef>
              <c:f>Sheet2!$A$3</c:f>
              <c:strCache>
                <c:ptCount val="1"/>
                <c:pt idx="0">
                  <c:v>Total Sum of Active Posts</c:v>
                </c:pt>
              </c:strCache>
            </c:strRef>
          </c:tx>
          <c:spPr>
            <a:solidFill>
              <a:schemeClr val="accent2"/>
            </a:solidFill>
            <a:ln>
              <a:noFill/>
            </a:ln>
            <a:effectLst/>
            <a:sp3d/>
          </c:spPr>
          <c:invertIfNegative val="0"/>
          <c:cat>
            <c:strRef>
              <c:f>Sheet2!$B$1:$G$1</c:f>
              <c:strCache>
                <c:ptCount val="6"/>
                <c:pt idx="0">
                  <c:v>Combat</c:v>
                </c:pt>
                <c:pt idx="1">
                  <c:v>Combat Support</c:v>
                </c:pt>
                <c:pt idx="2">
                  <c:v>Support</c:v>
                </c:pt>
                <c:pt idx="3">
                  <c:v>Professional</c:v>
                </c:pt>
                <c:pt idx="4">
                  <c:v>Technical</c:v>
                </c:pt>
                <c:pt idx="5">
                  <c:v>Grand Total</c:v>
                </c:pt>
              </c:strCache>
            </c:strRef>
          </c:cat>
          <c:val>
            <c:numRef>
              <c:f>Sheet2!$B$3:$G$3</c:f>
              <c:numCache>
                <c:formatCode>#,##0</c:formatCode>
                <c:ptCount val="6"/>
                <c:pt idx="0">
                  <c:v>18409</c:v>
                </c:pt>
                <c:pt idx="1">
                  <c:v>7615</c:v>
                </c:pt>
                <c:pt idx="2">
                  <c:v>26101</c:v>
                </c:pt>
                <c:pt idx="3">
                  <c:v>5717</c:v>
                </c:pt>
                <c:pt idx="4">
                  <c:v>7675</c:v>
                </c:pt>
                <c:pt idx="5">
                  <c:v>65517</c:v>
                </c:pt>
              </c:numCache>
            </c:numRef>
          </c:val>
          <c:extLst>
            <c:ext xmlns:c16="http://schemas.microsoft.com/office/drawing/2014/chart" uri="{C3380CC4-5D6E-409C-BE32-E72D297353CC}">
              <c16:uniqueId val="{00000002-824B-4FDA-8310-F1749FC11DEE}"/>
            </c:ext>
          </c:extLst>
        </c:ser>
        <c:ser>
          <c:idx val="2"/>
          <c:order val="2"/>
          <c:tx>
            <c:strRef>
              <c:f>Sheet2!$A$4</c:f>
              <c:strCache>
                <c:ptCount val="1"/>
                <c:pt idx="0">
                  <c:v>Total Sum of Filled Posts</c:v>
                </c:pt>
              </c:strCache>
            </c:strRef>
          </c:tx>
          <c:spPr>
            <a:solidFill>
              <a:schemeClr val="accent3"/>
            </a:solidFill>
            <a:ln>
              <a:noFill/>
            </a:ln>
            <a:effectLst/>
            <a:sp3d/>
          </c:spPr>
          <c:invertIfNegative val="0"/>
          <c:dLbls>
            <c:dLbl>
              <c:idx val="5"/>
              <c:layout>
                <c:manualLayout>
                  <c:x val="0.26006997339278687"/>
                  <c:y val="0.345822819167473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4B-4FDA-8310-F1749FC11DE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Sheet2!$B$1:$G$1</c:f>
              <c:strCache>
                <c:ptCount val="6"/>
                <c:pt idx="0">
                  <c:v>Combat</c:v>
                </c:pt>
                <c:pt idx="1">
                  <c:v>Combat Support</c:v>
                </c:pt>
                <c:pt idx="2">
                  <c:v>Support</c:v>
                </c:pt>
                <c:pt idx="3">
                  <c:v>Professional</c:v>
                </c:pt>
                <c:pt idx="4">
                  <c:v>Technical</c:v>
                </c:pt>
                <c:pt idx="5">
                  <c:v>Grand Total</c:v>
                </c:pt>
              </c:strCache>
            </c:strRef>
          </c:cat>
          <c:val>
            <c:numRef>
              <c:f>Sheet2!$B$4:$G$4</c:f>
              <c:numCache>
                <c:formatCode>#,##0</c:formatCode>
                <c:ptCount val="6"/>
                <c:pt idx="0">
                  <c:v>14720</c:v>
                </c:pt>
                <c:pt idx="1">
                  <c:v>6430</c:v>
                </c:pt>
                <c:pt idx="2">
                  <c:v>21445</c:v>
                </c:pt>
                <c:pt idx="3">
                  <c:v>4547</c:v>
                </c:pt>
                <c:pt idx="4">
                  <c:v>6009</c:v>
                </c:pt>
                <c:pt idx="5">
                  <c:v>53151</c:v>
                </c:pt>
              </c:numCache>
            </c:numRef>
          </c:val>
          <c:extLst>
            <c:ext xmlns:c16="http://schemas.microsoft.com/office/drawing/2014/chart" uri="{C3380CC4-5D6E-409C-BE32-E72D297353CC}">
              <c16:uniqueId val="{00000004-824B-4FDA-8310-F1749FC11DEE}"/>
            </c:ext>
          </c:extLst>
        </c:ser>
        <c:ser>
          <c:idx val="3"/>
          <c:order val="3"/>
          <c:tx>
            <c:strRef>
              <c:f>Sheet2!$A$5</c:f>
              <c:strCache>
                <c:ptCount val="1"/>
                <c:pt idx="0">
                  <c:v>Total Sum of Vacant Posts</c:v>
                </c:pt>
              </c:strCache>
            </c:strRef>
          </c:tx>
          <c:spPr>
            <a:solidFill>
              <a:schemeClr val="accent4"/>
            </a:solidFill>
            <a:ln>
              <a:noFill/>
            </a:ln>
            <a:effectLst/>
            <a:sp3d/>
          </c:spPr>
          <c:invertIfNegative val="0"/>
          <c:dLbls>
            <c:dLbl>
              <c:idx val="5"/>
              <c:layout>
                <c:manualLayout>
                  <c:x val="0.29893100389975513"/>
                  <c:y val="9.20334921977952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4B-4FDA-8310-F1749FC11DE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Sheet2!$B$1:$G$1</c:f>
              <c:strCache>
                <c:ptCount val="6"/>
                <c:pt idx="0">
                  <c:v>Combat</c:v>
                </c:pt>
                <c:pt idx="1">
                  <c:v>Combat Support</c:v>
                </c:pt>
                <c:pt idx="2">
                  <c:v>Support</c:v>
                </c:pt>
                <c:pt idx="3">
                  <c:v>Professional</c:v>
                </c:pt>
                <c:pt idx="4">
                  <c:v>Technical</c:v>
                </c:pt>
                <c:pt idx="5">
                  <c:v>Grand Total</c:v>
                </c:pt>
              </c:strCache>
            </c:strRef>
          </c:cat>
          <c:val>
            <c:numRef>
              <c:f>Sheet2!$B$5:$G$5</c:f>
              <c:numCache>
                <c:formatCode>#,##0</c:formatCode>
                <c:ptCount val="6"/>
                <c:pt idx="0">
                  <c:v>3689</c:v>
                </c:pt>
                <c:pt idx="1">
                  <c:v>1185</c:v>
                </c:pt>
                <c:pt idx="2">
                  <c:v>4656</c:v>
                </c:pt>
                <c:pt idx="3">
                  <c:v>1170</c:v>
                </c:pt>
                <c:pt idx="4">
                  <c:v>1666</c:v>
                </c:pt>
                <c:pt idx="5">
                  <c:v>12366</c:v>
                </c:pt>
              </c:numCache>
            </c:numRef>
          </c:val>
          <c:extLst>
            <c:ext xmlns:c16="http://schemas.microsoft.com/office/drawing/2014/chart" uri="{C3380CC4-5D6E-409C-BE32-E72D297353CC}">
              <c16:uniqueId val="{00000006-824B-4FDA-8310-F1749FC11DEE}"/>
            </c:ext>
          </c:extLst>
        </c:ser>
        <c:dLbls>
          <c:showLegendKey val="0"/>
          <c:showVal val="0"/>
          <c:showCatName val="0"/>
          <c:showSerName val="0"/>
          <c:showPercent val="0"/>
          <c:showBubbleSize val="0"/>
        </c:dLbls>
        <c:gapWidth val="150"/>
        <c:shape val="box"/>
        <c:axId val="-1395006480"/>
        <c:axId val="-1395005392"/>
        <c:axId val="0"/>
      </c:bar3DChart>
      <c:catAx>
        <c:axId val="-13950064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Mustering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5005392"/>
        <c:crosses val="autoZero"/>
        <c:auto val="1"/>
        <c:lblAlgn val="ctr"/>
        <c:lblOffset val="100"/>
        <c:noMultiLvlLbl val="0"/>
      </c:catAx>
      <c:valAx>
        <c:axId val="-1395005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Posts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50064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r>
              <a:rPr lang="en-ZA" dirty="0"/>
              <a:t>Combat </a:t>
            </a:r>
            <a:r>
              <a:rPr lang="en-ZA" dirty="0" err="1" smtClean="0"/>
              <a:t>vs</a:t>
            </a:r>
            <a:r>
              <a:rPr lang="en-ZA" dirty="0" smtClean="0"/>
              <a:t> Combat </a:t>
            </a:r>
            <a:r>
              <a:rPr lang="en-ZA" dirty="0"/>
              <a:t>Support</a:t>
            </a:r>
          </a:p>
          <a:p>
            <a:pPr>
              <a:defRPr/>
            </a:pPr>
            <a:r>
              <a:rPr lang="en-ZA" dirty="0"/>
              <a:t>Age 35-39</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8114830675379506"/>
          <c:y val="0.21335974746767267"/>
          <c:w val="0.72107796103463251"/>
          <c:h val="0.5747722877812288"/>
        </c:manualLayout>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3148-4BAE-87C9-91BA3A002783}"/>
              </c:ext>
            </c:extLst>
          </c:dPt>
          <c:dPt>
            <c:idx val="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3-3148-4BAE-87C9-91BA3A002783}"/>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5-3148-4BAE-87C9-91BA3A002783}"/>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3148-4BAE-87C9-91BA3A002783}"/>
              </c:ext>
            </c:extLst>
          </c:dPt>
          <c:dLbls>
            <c:dLbl>
              <c:idx val="0"/>
              <c:layout>
                <c:manualLayout>
                  <c:x val="0.14291630995248894"/>
                  <c:y val="-6.018342746093272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48-4BAE-87C9-91BA3A002783}"/>
                </c:ext>
              </c:extLst>
            </c:dLbl>
            <c:dLbl>
              <c:idx val="1"/>
              <c:layout>
                <c:manualLayout>
                  <c:x val="8.9944225721784784E-3"/>
                  <c:y val="6.5512152555890872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48-4BAE-87C9-91BA3A002783}"/>
                </c:ext>
              </c:extLst>
            </c:dLbl>
            <c:dLbl>
              <c:idx val="2"/>
              <c:layout>
                <c:manualLayout>
                  <c:x val="7.1351706036745406E-3"/>
                  <c:y val="-1.256048254240432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148-4BAE-87C9-91BA3A002783}"/>
                </c:ext>
              </c:extLst>
            </c:dLbl>
            <c:dLbl>
              <c:idx val="3"/>
              <c:layout>
                <c:manualLayout>
                  <c:x val="2.3197260498687665E-2"/>
                  <c:y val="-1.422009559952788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148-4BAE-87C9-91BA3A002783}"/>
                </c:ext>
              </c:extLst>
            </c:dLbl>
            <c:spPr>
              <a:noFill/>
              <a:ln>
                <a:solidFill>
                  <a:schemeClr val="accent1"/>
                </a:solid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SA ARMY</c:v>
                </c:pt>
                <c:pt idx="1">
                  <c:v>SAAF</c:v>
                </c:pt>
                <c:pt idx="2">
                  <c:v>SAN</c:v>
                </c:pt>
                <c:pt idx="3">
                  <c:v>SAMHS</c:v>
                </c:pt>
              </c:strCache>
            </c:strRef>
          </c:cat>
          <c:val>
            <c:numRef>
              <c:f>Sheet1!$B$2:$B$5</c:f>
              <c:numCache>
                <c:formatCode>#,##0_ ;[Red]\-#,##0\ </c:formatCode>
                <c:ptCount val="4"/>
                <c:pt idx="0">
                  <c:v>2527</c:v>
                </c:pt>
                <c:pt idx="1">
                  <c:v>137</c:v>
                </c:pt>
                <c:pt idx="2">
                  <c:v>130</c:v>
                </c:pt>
                <c:pt idx="3">
                  <c:v>16</c:v>
                </c:pt>
              </c:numCache>
            </c:numRef>
          </c:val>
          <c:extLst>
            <c:ext xmlns:c16="http://schemas.microsoft.com/office/drawing/2014/chart" uri="{C3380CC4-5D6E-409C-BE32-E72D297353CC}">
              <c16:uniqueId val="{00000008-3148-4BAE-87C9-91BA3A00278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r>
              <a:rPr lang="en-ZA" dirty="0"/>
              <a:t>Combat </a:t>
            </a:r>
            <a:r>
              <a:rPr lang="en-ZA" dirty="0" err="1" smtClean="0"/>
              <a:t>vs</a:t>
            </a:r>
            <a:r>
              <a:rPr lang="en-ZA" dirty="0" smtClean="0"/>
              <a:t> </a:t>
            </a:r>
            <a:r>
              <a:rPr lang="en-ZA" dirty="0"/>
              <a:t>Combat Support</a:t>
            </a:r>
          </a:p>
          <a:p>
            <a:pPr>
              <a:defRPr/>
            </a:pPr>
            <a:r>
              <a:rPr lang="en-ZA" dirty="0"/>
              <a:t>Age 35-39</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3004855949701383"/>
          <c:y val="0.2031354406676231"/>
          <c:w val="0.72107796103463251"/>
          <c:h val="0.5747722877812288"/>
        </c:manualLayout>
      </c:layout>
      <c:pieChart>
        <c:varyColors val="1"/>
        <c:ser>
          <c:idx val="0"/>
          <c:order val="0"/>
          <c:tx>
            <c:strRef>
              <c:f>Sheet1!$B$1</c:f>
              <c:strCache>
                <c:ptCount val="1"/>
                <c:pt idx="0">
                  <c:v>Column1</c:v>
                </c:pt>
              </c:strCache>
            </c:strRef>
          </c:tx>
          <c:explosion val="3"/>
          <c:dPt>
            <c:idx val="0"/>
            <c:bubble3D val="0"/>
            <c:spPr>
              <a:solidFill>
                <a:schemeClr val="accent2"/>
              </a:solidFill>
              <a:ln w="19050">
                <a:solidFill>
                  <a:schemeClr val="lt1"/>
                </a:solidFill>
              </a:ln>
              <a:effectLst/>
            </c:spPr>
            <c:extLst>
              <c:ext xmlns:c16="http://schemas.microsoft.com/office/drawing/2014/chart" uri="{C3380CC4-5D6E-409C-BE32-E72D297353CC}">
                <c16:uniqueId val="{00000001-3A4D-4C10-B284-6AB195F2E5C8}"/>
              </c:ext>
            </c:extLst>
          </c:dPt>
          <c:dPt>
            <c:idx val="1"/>
            <c:bubble3D val="0"/>
            <c:spPr>
              <a:solidFill>
                <a:schemeClr val="tx2"/>
              </a:solidFill>
              <a:ln w="19050">
                <a:solidFill>
                  <a:schemeClr val="lt1"/>
                </a:solidFill>
              </a:ln>
              <a:effectLst/>
            </c:spPr>
            <c:extLst>
              <c:ext xmlns:c16="http://schemas.microsoft.com/office/drawing/2014/chart" uri="{C3380CC4-5D6E-409C-BE32-E72D297353CC}">
                <c16:uniqueId val="{00000003-3A4D-4C10-B284-6AB195F2E5C8}"/>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5-3A4D-4C10-B284-6AB195F2E5C8}"/>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3A4D-4C10-B284-6AB195F2E5C8}"/>
              </c:ext>
            </c:extLst>
          </c:dPt>
          <c:dLbls>
            <c:dLbl>
              <c:idx val="0"/>
              <c:layout>
                <c:manualLayout>
                  <c:x val="2.1955667839203549E-2"/>
                  <c:y val="-9.061795066248584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4D-4C10-B284-6AB195F2E5C8}"/>
                </c:ext>
              </c:extLst>
            </c:dLbl>
            <c:dLbl>
              <c:idx val="1"/>
              <c:layout>
                <c:manualLayout>
                  <c:x val="2.1113540477579282E-2"/>
                  <c:y val="-3.690209944466722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4D-4C10-B284-6AB195F2E5C8}"/>
                </c:ext>
              </c:extLst>
            </c:dLbl>
            <c:dLbl>
              <c:idx val="2"/>
              <c:layout>
                <c:manualLayout>
                  <c:x val="7.1351706036745406E-3"/>
                  <c:y val="-1.256048254240432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4D-4C10-B284-6AB195F2E5C8}"/>
                </c:ext>
              </c:extLst>
            </c:dLbl>
            <c:dLbl>
              <c:idx val="3"/>
              <c:layout>
                <c:manualLayout>
                  <c:x val="2.3197260498687665E-2"/>
                  <c:y val="-1.422009559952788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4D-4C10-B284-6AB195F2E5C8}"/>
                </c:ext>
              </c:extLst>
            </c:dLbl>
            <c:spPr>
              <a:noFill/>
              <a:ln>
                <a:solidFill>
                  <a:schemeClr val="accent1"/>
                </a:solid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Combat</c:v>
                </c:pt>
                <c:pt idx="1">
                  <c:v>Combat Support</c:v>
                </c:pt>
              </c:strCache>
            </c:strRef>
          </c:cat>
          <c:val>
            <c:numRef>
              <c:f>Sheet1!$B$2:$B$3</c:f>
              <c:numCache>
                <c:formatCode>#,##0_ ;[Red]\-#,##0\ </c:formatCode>
                <c:ptCount val="2"/>
                <c:pt idx="0">
                  <c:v>1978</c:v>
                </c:pt>
                <c:pt idx="1">
                  <c:v>832</c:v>
                </c:pt>
              </c:numCache>
            </c:numRef>
          </c:val>
          <c:extLst>
            <c:ext xmlns:c16="http://schemas.microsoft.com/office/drawing/2014/chart" uri="{C3380CC4-5D6E-409C-BE32-E72D297353CC}">
              <c16:uniqueId val="{00000008-3A4D-4C10-B284-6AB195F2E5C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r>
              <a:rPr lang="en-ZA"/>
              <a:t>Combat and Combat Support</a:t>
            </a:r>
          </a:p>
          <a:p>
            <a:pPr>
              <a:defRPr/>
            </a:pPr>
            <a:r>
              <a:rPr lang="en-ZA"/>
              <a:t>Age 35-39</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922734174317332"/>
          <c:y val="0.21335974746767267"/>
          <c:w val="0.7959012550794019"/>
          <c:h val="0.5747722877812288"/>
        </c:manualLayout>
      </c:layout>
      <c:barChart>
        <c:barDir val="col"/>
        <c:grouping val="clustered"/>
        <c:varyColors val="0"/>
        <c:ser>
          <c:idx val="0"/>
          <c:order val="0"/>
          <c:tx>
            <c:strRef>
              <c:f>Sheet1!$B$1</c:f>
              <c:strCache>
                <c:ptCount val="1"/>
                <c:pt idx="0">
                  <c:v>Column1</c:v>
                </c:pt>
              </c:strCache>
            </c:strRef>
          </c:tx>
          <c:spPr>
            <a:solidFill>
              <a:schemeClr val="accent1"/>
            </a:solidFill>
            <a:ln w="19050">
              <a:solidFill>
                <a:schemeClr val="lt1"/>
              </a:solidFill>
            </a:ln>
            <a:effectLst/>
          </c:spPr>
          <c:invertIfNegative val="0"/>
          <c:dPt>
            <c:idx val="0"/>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1-7462-451D-BDEE-62913AD57824}"/>
              </c:ext>
            </c:extLst>
          </c:dPt>
          <c:dPt>
            <c:idx val="1"/>
            <c:invertIfNegative val="0"/>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03-7462-451D-BDEE-62913AD57824}"/>
              </c:ext>
            </c:extLst>
          </c:dPt>
          <c:dPt>
            <c:idx val="2"/>
            <c:invertIfNegative val="0"/>
            <c:bubble3D val="0"/>
            <c:spPr>
              <a:solidFill>
                <a:srgbClr val="7030A0"/>
              </a:solidFill>
              <a:ln w="19050">
                <a:solidFill>
                  <a:schemeClr val="lt1"/>
                </a:solidFill>
              </a:ln>
              <a:effectLst/>
            </c:spPr>
            <c:extLst>
              <c:ext xmlns:c16="http://schemas.microsoft.com/office/drawing/2014/chart" uri="{C3380CC4-5D6E-409C-BE32-E72D297353CC}">
                <c16:uniqueId val="{00000005-7462-451D-BDEE-62913AD57824}"/>
              </c:ext>
            </c:extLst>
          </c:dPt>
          <c:dPt>
            <c:idx val="3"/>
            <c:invertIfNegative val="0"/>
            <c:bubble3D val="0"/>
            <c:spPr>
              <a:solidFill>
                <a:srgbClr val="C00000"/>
              </a:solidFill>
              <a:ln w="19050">
                <a:solidFill>
                  <a:schemeClr val="lt1"/>
                </a:solidFill>
              </a:ln>
              <a:effectLst/>
            </c:spPr>
            <c:extLst>
              <c:ext xmlns:c16="http://schemas.microsoft.com/office/drawing/2014/chart" uri="{C3380CC4-5D6E-409C-BE32-E72D297353CC}">
                <c16:uniqueId val="{00000007-7462-451D-BDEE-62913AD57824}"/>
              </c:ext>
            </c:extLst>
          </c:dPt>
          <c:dPt>
            <c:idx val="6"/>
            <c:invertIfNegative val="0"/>
            <c:bubble3D val="0"/>
            <c:spPr>
              <a:solidFill>
                <a:srgbClr val="631103"/>
              </a:solidFill>
              <a:ln w="19050">
                <a:solidFill>
                  <a:schemeClr val="lt1"/>
                </a:solidFill>
              </a:ln>
              <a:effectLst/>
            </c:spPr>
            <c:extLst>
              <c:ext xmlns:c16="http://schemas.microsoft.com/office/drawing/2014/chart" uri="{C3380CC4-5D6E-409C-BE32-E72D297353CC}">
                <c16:uniqueId val="{00000009-7462-451D-BDEE-62913AD57824}"/>
              </c:ext>
            </c:extLst>
          </c:dPt>
          <c:dPt>
            <c:idx val="7"/>
            <c:invertIfNegative val="0"/>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B-7462-451D-BDEE-62913AD57824}"/>
              </c:ext>
            </c:extLst>
          </c:dPt>
          <c:dPt>
            <c:idx val="8"/>
            <c:invertIfNegative val="0"/>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D-7462-451D-BDEE-62913AD57824}"/>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Pte/Amn/Sea</c:v>
                </c:pt>
                <c:pt idx="1">
                  <c:v>L Cpl/AB</c:v>
                </c:pt>
                <c:pt idx="2">
                  <c:v>Cpl/LS</c:v>
                </c:pt>
                <c:pt idx="3">
                  <c:v>Sgt/PO</c:v>
                </c:pt>
                <c:pt idx="4">
                  <c:v>CO</c:v>
                </c:pt>
                <c:pt idx="5">
                  <c:v>2 Lt/Esn</c:v>
                </c:pt>
                <c:pt idx="6">
                  <c:v>Lt/S Lt</c:v>
                </c:pt>
                <c:pt idx="7">
                  <c:v>Capt/Lt (SAN)</c:v>
                </c:pt>
                <c:pt idx="8">
                  <c:v>Maj/Lt Cdr</c:v>
                </c:pt>
              </c:strCache>
            </c:strRef>
          </c:cat>
          <c:val>
            <c:numRef>
              <c:f>Sheet1!$B$2:$B$10</c:f>
              <c:numCache>
                <c:formatCode>#,##0_ ;[Red]\-#,##0\ </c:formatCode>
                <c:ptCount val="9"/>
                <c:pt idx="0">
                  <c:v>687</c:v>
                </c:pt>
                <c:pt idx="1">
                  <c:v>300</c:v>
                </c:pt>
                <c:pt idx="2">
                  <c:v>589</c:v>
                </c:pt>
                <c:pt idx="3">
                  <c:v>381</c:v>
                </c:pt>
                <c:pt idx="4">
                  <c:v>0</c:v>
                </c:pt>
                <c:pt idx="5">
                  <c:v>0</c:v>
                </c:pt>
                <c:pt idx="6">
                  <c:v>122</c:v>
                </c:pt>
                <c:pt idx="7">
                  <c:v>416</c:v>
                </c:pt>
                <c:pt idx="8">
                  <c:v>315</c:v>
                </c:pt>
              </c:numCache>
            </c:numRef>
          </c:val>
          <c:extLst>
            <c:ext xmlns:c16="http://schemas.microsoft.com/office/drawing/2014/chart" uri="{C3380CC4-5D6E-409C-BE32-E72D297353CC}">
              <c16:uniqueId val="{0000000E-7462-451D-BDEE-62913AD57824}"/>
            </c:ext>
          </c:extLst>
        </c:ser>
        <c:dLbls>
          <c:showLegendKey val="0"/>
          <c:showVal val="0"/>
          <c:showCatName val="0"/>
          <c:showSerName val="0"/>
          <c:showPercent val="0"/>
          <c:showBubbleSize val="0"/>
        </c:dLbls>
        <c:gapWidth val="100"/>
        <c:axId val="-1232283392"/>
        <c:axId val="-1232282848"/>
      </c:barChart>
      <c:catAx>
        <c:axId val="-12322833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32282848"/>
        <c:crosses val="autoZero"/>
        <c:auto val="1"/>
        <c:lblAlgn val="ctr"/>
        <c:lblOffset val="100"/>
        <c:noMultiLvlLbl val="0"/>
      </c:catAx>
      <c:valAx>
        <c:axId val="-1232282848"/>
        <c:scaling>
          <c:orientation val="minMax"/>
        </c:scaling>
        <c:delete val="1"/>
        <c:axPos val="l"/>
        <c:numFmt formatCode="#,##0_ ;[Red]\-#,##0\ " sourceLinked="1"/>
        <c:majorTickMark val="out"/>
        <c:minorTickMark val="none"/>
        <c:tickLblPos val="nextTo"/>
        <c:crossAx val="-123228339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Arial" panose="020B0604020202020204" pitchFamily="34" charset="0"/>
                <a:ea typeface="+mn-ea"/>
                <a:cs typeface="Arial" panose="020B0604020202020204" pitchFamily="34" charset="0"/>
              </a:defRPr>
            </a:pPr>
            <a:r>
              <a:rPr lang="en-ZA"/>
              <a:t>Combat Distribution per Age Grouping</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18-34</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 ARMY</c:v>
                </c:pt>
                <c:pt idx="1">
                  <c:v>SAAF</c:v>
                </c:pt>
                <c:pt idx="2">
                  <c:v>SAN</c:v>
                </c:pt>
                <c:pt idx="3">
                  <c:v>SAMHS</c:v>
                </c:pt>
              </c:strCache>
            </c:strRef>
          </c:cat>
          <c:val>
            <c:numRef>
              <c:f>Sheet1!$B$2:$B$5</c:f>
              <c:numCache>
                <c:formatCode>0%</c:formatCode>
                <c:ptCount val="4"/>
                <c:pt idx="0">
                  <c:v>0.46</c:v>
                </c:pt>
                <c:pt idx="1">
                  <c:v>0.85</c:v>
                </c:pt>
                <c:pt idx="2">
                  <c:v>0.87</c:v>
                </c:pt>
                <c:pt idx="3">
                  <c:v>1</c:v>
                </c:pt>
              </c:numCache>
            </c:numRef>
          </c:val>
          <c:extLst>
            <c:ext xmlns:c16="http://schemas.microsoft.com/office/drawing/2014/chart" uri="{C3380CC4-5D6E-409C-BE32-E72D297353CC}">
              <c16:uniqueId val="{00000000-3F24-414C-A057-08D57A10C063}"/>
            </c:ext>
          </c:extLst>
        </c:ser>
        <c:ser>
          <c:idx val="1"/>
          <c:order val="1"/>
          <c:tx>
            <c:strRef>
              <c:f>Sheet1!$C$1</c:f>
              <c:strCache>
                <c:ptCount val="1"/>
                <c:pt idx="0">
                  <c:v>35-39</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 ARMY</c:v>
                </c:pt>
                <c:pt idx="1">
                  <c:v>SAAF</c:v>
                </c:pt>
                <c:pt idx="2">
                  <c:v>SAN</c:v>
                </c:pt>
                <c:pt idx="3">
                  <c:v>SAMHS</c:v>
                </c:pt>
              </c:strCache>
            </c:strRef>
          </c:cat>
          <c:val>
            <c:numRef>
              <c:f>Sheet1!$C$2:$C$5</c:f>
              <c:numCache>
                <c:formatCode>0%</c:formatCode>
                <c:ptCount val="4"/>
                <c:pt idx="0">
                  <c:v>0.1</c:v>
                </c:pt>
                <c:pt idx="1">
                  <c:v>0.14000000000000001</c:v>
                </c:pt>
                <c:pt idx="2">
                  <c:v>0.08</c:v>
                </c:pt>
                <c:pt idx="3">
                  <c:v>0</c:v>
                </c:pt>
              </c:numCache>
            </c:numRef>
          </c:val>
          <c:extLst>
            <c:ext xmlns:c16="http://schemas.microsoft.com/office/drawing/2014/chart" uri="{C3380CC4-5D6E-409C-BE32-E72D297353CC}">
              <c16:uniqueId val="{00000001-3F24-414C-A057-08D57A10C063}"/>
            </c:ext>
          </c:extLst>
        </c:ser>
        <c:ser>
          <c:idx val="2"/>
          <c:order val="2"/>
          <c:tx>
            <c:strRef>
              <c:f>Sheet1!$D$1</c:f>
              <c:strCache>
                <c:ptCount val="1"/>
                <c:pt idx="0">
                  <c:v>40+</c:v>
                </c:pt>
              </c:strCache>
            </c:strRef>
          </c:tx>
          <c:spPr>
            <a:solidFill>
              <a:srgbClr val="CD111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 ARMY</c:v>
                </c:pt>
                <c:pt idx="1">
                  <c:v>SAAF</c:v>
                </c:pt>
                <c:pt idx="2">
                  <c:v>SAN</c:v>
                </c:pt>
                <c:pt idx="3">
                  <c:v>SAMHS</c:v>
                </c:pt>
              </c:strCache>
            </c:strRef>
          </c:cat>
          <c:val>
            <c:numRef>
              <c:f>Sheet1!$D$2:$D$5</c:f>
              <c:numCache>
                <c:formatCode>0%</c:formatCode>
                <c:ptCount val="4"/>
                <c:pt idx="0">
                  <c:v>0.44</c:v>
                </c:pt>
                <c:pt idx="1">
                  <c:v>0.01</c:v>
                </c:pt>
                <c:pt idx="2">
                  <c:v>0.05</c:v>
                </c:pt>
                <c:pt idx="3">
                  <c:v>0</c:v>
                </c:pt>
              </c:numCache>
            </c:numRef>
          </c:val>
          <c:extLst>
            <c:ext xmlns:c16="http://schemas.microsoft.com/office/drawing/2014/chart" uri="{C3380CC4-5D6E-409C-BE32-E72D297353CC}">
              <c16:uniqueId val="{00000002-3F24-414C-A057-08D57A10C063}"/>
            </c:ext>
          </c:extLst>
        </c:ser>
        <c:dLbls>
          <c:dLblPos val="outEnd"/>
          <c:showLegendKey val="0"/>
          <c:showVal val="1"/>
          <c:showCatName val="0"/>
          <c:showSerName val="0"/>
          <c:showPercent val="0"/>
          <c:showBubbleSize val="0"/>
        </c:dLbls>
        <c:gapWidth val="219"/>
        <c:overlap val="-27"/>
        <c:axId val="-1232274144"/>
        <c:axId val="-1232271968"/>
      </c:barChart>
      <c:catAx>
        <c:axId val="-1232274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32271968"/>
        <c:crosses val="autoZero"/>
        <c:auto val="1"/>
        <c:lblAlgn val="ctr"/>
        <c:lblOffset val="100"/>
        <c:noMultiLvlLbl val="0"/>
      </c:catAx>
      <c:valAx>
        <c:axId val="-123227196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32274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6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r>
              <a:rPr lang="en-ZA" dirty="0" smtClean="0"/>
              <a:t>Combat</a:t>
            </a:r>
            <a:endParaRPr lang="en-ZA" dirty="0"/>
          </a:p>
          <a:p>
            <a:pPr>
              <a:defRPr/>
            </a:pPr>
            <a:r>
              <a:rPr lang="en-ZA" dirty="0"/>
              <a:t>Age 35-39</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3946101948268372"/>
          <c:y val="0.2031354406676231"/>
          <c:w val="0.72107796103463251"/>
          <c:h val="0.5747722877812288"/>
        </c:manualLayout>
      </c:layout>
      <c:barChart>
        <c:barDir val="col"/>
        <c:grouping val="clustered"/>
        <c:varyColors val="0"/>
        <c:ser>
          <c:idx val="0"/>
          <c:order val="0"/>
          <c:tx>
            <c:strRef>
              <c:f>Sheet1!$B$1</c:f>
              <c:strCache>
                <c:ptCount val="1"/>
                <c:pt idx="0">
                  <c:v>Column1</c:v>
                </c:pt>
              </c:strCache>
            </c:strRef>
          </c:tx>
          <c:spPr>
            <a:solidFill>
              <a:schemeClr val="accent1"/>
            </a:solidFill>
            <a:ln w="19050">
              <a:solidFill>
                <a:schemeClr val="lt1"/>
              </a:solidFill>
            </a:ln>
            <a:effectLst/>
          </c:spPr>
          <c:invertIfNegative val="0"/>
          <c:dPt>
            <c:idx val="0"/>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1-E4BD-443A-9E95-1DD30452FD39}"/>
              </c:ext>
            </c:extLst>
          </c:dPt>
          <c:dPt>
            <c:idx val="1"/>
            <c:invertIfNegative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3-E4BD-443A-9E95-1DD30452FD39}"/>
              </c:ext>
            </c:extLst>
          </c:dPt>
          <c:dPt>
            <c:idx val="2"/>
            <c:invertIfNegative val="0"/>
            <c:bubble3D val="0"/>
            <c:spPr>
              <a:solidFill>
                <a:schemeClr val="tx1"/>
              </a:solidFill>
              <a:ln w="19050">
                <a:solidFill>
                  <a:schemeClr val="lt1"/>
                </a:solidFill>
              </a:ln>
              <a:effectLst/>
            </c:spPr>
            <c:extLst>
              <c:ext xmlns:c16="http://schemas.microsoft.com/office/drawing/2014/chart" uri="{C3380CC4-5D6E-409C-BE32-E72D297353CC}">
                <c16:uniqueId val="{00000005-E4BD-443A-9E95-1DD30452FD39}"/>
              </c:ext>
            </c:extLst>
          </c:dPt>
          <c:dPt>
            <c:idx val="3"/>
            <c:invertIfNegative val="0"/>
            <c:bubble3D val="0"/>
            <c:spPr>
              <a:solidFill>
                <a:srgbClr val="C00000"/>
              </a:solidFill>
              <a:ln w="19050">
                <a:solidFill>
                  <a:schemeClr val="lt1"/>
                </a:solidFill>
              </a:ln>
              <a:effectLst/>
            </c:spPr>
            <c:extLst>
              <c:ext xmlns:c16="http://schemas.microsoft.com/office/drawing/2014/chart" uri="{C3380CC4-5D6E-409C-BE32-E72D297353CC}">
                <c16:uniqueId val="{00000007-E4BD-443A-9E95-1DD30452FD3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 ARMY</c:v>
                </c:pt>
                <c:pt idx="1">
                  <c:v>SAAF</c:v>
                </c:pt>
                <c:pt idx="2">
                  <c:v>SAN</c:v>
                </c:pt>
                <c:pt idx="3">
                  <c:v>SAMHS</c:v>
                </c:pt>
              </c:strCache>
            </c:strRef>
          </c:cat>
          <c:val>
            <c:numRef>
              <c:f>Sheet1!$B$2:$B$5</c:f>
              <c:numCache>
                <c:formatCode>#,##0_ ;[Red]\-#,##0\ </c:formatCode>
                <c:ptCount val="4"/>
                <c:pt idx="0">
                  <c:v>1837</c:v>
                </c:pt>
                <c:pt idx="1">
                  <c:v>36</c:v>
                </c:pt>
                <c:pt idx="2">
                  <c:v>105</c:v>
                </c:pt>
                <c:pt idx="3">
                  <c:v>0</c:v>
                </c:pt>
              </c:numCache>
            </c:numRef>
          </c:val>
          <c:extLst>
            <c:ext xmlns:c16="http://schemas.microsoft.com/office/drawing/2014/chart" uri="{C3380CC4-5D6E-409C-BE32-E72D297353CC}">
              <c16:uniqueId val="{00000008-E4BD-443A-9E95-1DD30452FD39}"/>
            </c:ext>
          </c:extLst>
        </c:ser>
        <c:dLbls>
          <c:dLblPos val="outEnd"/>
          <c:showLegendKey val="0"/>
          <c:showVal val="1"/>
          <c:showCatName val="0"/>
          <c:showSerName val="0"/>
          <c:showPercent val="0"/>
          <c:showBubbleSize val="0"/>
        </c:dLbls>
        <c:gapWidth val="100"/>
        <c:axId val="-1232278496"/>
        <c:axId val="-1232281760"/>
      </c:barChart>
      <c:catAx>
        <c:axId val="-12322784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32281760"/>
        <c:crosses val="autoZero"/>
        <c:auto val="1"/>
        <c:lblAlgn val="ctr"/>
        <c:lblOffset val="100"/>
        <c:noMultiLvlLbl val="0"/>
      </c:catAx>
      <c:valAx>
        <c:axId val="-1232281760"/>
        <c:scaling>
          <c:orientation val="minMax"/>
        </c:scaling>
        <c:delete val="1"/>
        <c:axPos val="l"/>
        <c:majorGridlines>
          <c:spPr>
            <a:ln w="9525" cap="flat" cmpd="sng" algn="ctr">
              <a:solidFill>
                <a:schemeClr val="tx1">
                  <a:lumMod val="15000"/>
                  <a:lumOff val="85000"/>
                </a:schemeClr>
              </a:solidFill>
              <a:round/>
            </a:ln>
            <a:effectLst/>
          </c:spPr>
        </c:majorGridlines>
        <c:numFmt formatCode="#,##0_ ;[Red]\-#,##0\ " sourceLinked="1"/>
        <c:majorTickMark val="out"/>
        <c:minorTickMark val="none"/>
        <c:tickLblPos val="nextTo"/>
        <c:crossAx val="-1232278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r>
              <a:rPr lang="en-ZA" dirty="0" smtClean="0"/>
              <a:t>Combat SA</a:t>
            </a:r>
            <a:r>
              <a:rPr lang="en-ZA" baseline="0" dirty="0" smtClean="0"/>
              <a:t> ARMY</a:t>
            </a:r>
            <a:endParaRPr lang="en-ZA" dirty="0"/>
          </a:p>
          <a:p>
            <a:pPr>
              <a:defRPr/>
            </a:pPr>
            <a:r>
              <a:rPr lang="en-ZA" dirty="0"/>
              <a:t>Age 35-39</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9.3998446858663001E-2"/>
          <c:y val="0.23125228436775946"/>
          <c:w val="0.80532276861739538"/>
          <c:h val="0.5747722877812288"/>
        </c:manualLayout>
      </c:layout>
      <c:barChart>
        <c:barDir val="col"/>
        <c:grouping val="clustered"/>
        <c:varyColors val="0"/>
        <c:ser>
          <c:idx val="0"/>
          <c:order val="0"/>
          <c:tx>
            <c:strRef>
              <c:f>Sheet1!$B$1</c:f>
              <c:strCache>
                <c:ptCount val="1"/>
                <c:pt idx="0">
                  <c:v>Column1</c:v>
                </c:pt>
              </c:strCache>
            </c:strRef>
          </c:tx>
          <c:spPr>
            <a:solidFill>
              <a:schemeClr val="accent1"/>
            </a:solidFill>
            <a:ln w="19050">
              <a:solidFill>
                <a:schemeClr val="lt1"/>
              </a:solidFill>
            </a:ln>
            <a:effectLst/>
          </c:spPr>
          <c:invertIfNegative val="0"/>
          <c:dPt>
            <c:idx val="0"/>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1-33E2-48A6-B443-29B580F26252}"/>
              </c:ext>
            </c:extLst>
          </c:dPt>
          <c:dPt>
            <c:idx val="1"/>
            <c:invertIfNegative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3-33E2-48A6-B443-29B580F26252}"/>
              </c:ext>
            </c:extLst>
          </c:dPt>
          <c:dPt>
            <c:idx val="2"/>
            <c:invertIfNegative val="0"/>
            <c:bubble3D val="0"/>
            <c:spPr>
              <a:solidFill>
                <a:schemeClr val="tx1"/>
              </a:solidFill>
              <a:ln w="19050">
                <a:solidFill>
                  <a:schemeClr val="lt1"/>
                </a:solidFill>
              </a:ln>
              <a:effectLst/>
            </c:spPr>
            <c:extLst>
              <c:ext xmlns:c16="http://schemas.microsoft.com/office/drawing/2014/chart" uri="{C3380CC4-5D6E-409C-BE32-E72D297353CC}">
                <c16:uniqueId val="{00000005-33E2-48A6-B443-29B580F26252}"/>
              </c:ext>
            </c:extLst>
          </c:dPt>
          <c:dPt>
            <c:idx val="3"/>
            <c:invertIfNegative val="0"/>
            <c:bubble3D val="0"/>
            <c:spPr>
              <a:solidFill>
                <a:srgbClr val="C00000"/>
              </a:solidFill>
              <a:ln w="19050">
                <a:solidFill>
                  <a:schemeClr val="lt1"/>
                </a:solidFill>
              </a:ln>
              <a:effectLst/>
            </c:spPr>
            <c:extLst>
              <c:ext xmlns:c16="http://schemas.microsoft.com/office/drawing/2014/chart" uri="{C3380CC4-5D6E-409C-BE32-E72D297353CC}">
                <c16:uniqueId val="{00000007-33E2-48A6-B443-29B580F26252}"/>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SAIC</c:v>
                </c:pt>
                <c:pt idx="1">
                  <c:v>SA ADA</c:v>
                </c:pt>
                <c:pt idx="2">
                  <c:v>SAAC</c:v>
                </c:pt>
                <c:pt idx="3">
                  <c:v>SPECIAL FORCES</c:v>
                </c:pt>
                <c:pt idx="4">
                  <c:v>SAA</c:v>
                </c:pt>
              </c:strCache>
            </c:strRef>
          </c:cat>
          <c:val>
            <c:numRef>
              <c:f>Sheet1!$B$2:$B$6</c:f>
              <c:numCache>
                <c:formatCode>#,##0_ ;[Red]\-#,##0\ </c:formatCode>
                <c:ptCount val="5"/>
                <c:pt idx="0">
                  <c:v>1369</c:v>
                </c:pt>
                <c:pt idx="1">
                  <c:v>121</c:v>
                </c:pt>
                <c:pt idx="2">
                  <c:v>130</c:v>
                </c:pt>
                <c:pt idx="3">
                  <c:v>27</c:v>
                </c:pt>
                <c:pt idx="4">
                  <c:v>190</c:v>
                </c:pt>
              </c:numCache>
            </c:numRef>
          </c:val>
          <c:extLst>
            <c:ext xmlns:c16="http://schemas.microsoft.com/office/drawing/2014/chart" uri="{C3380CC4-5D6E-409C-BE32-E72D297353CC}">
              <c16:uniqueId val="{00000008-33E2-48A6-B443-29B580F26252}"/>
            </c:ext>
          </c:extLst>
        </c:ser>
        <c:dLbls>
          <c:dLblPos val="outEnd"/>
          <c:showLegendKey val="0"/>
          <c:showVal val="1"/>
          <c:showCatName val="0"/>
          <c:showSerName val="0"/>
          <c:showPercent val="0"/>
          <c:showBubbleSize val="0"/>
        </c:dLbls>
        <c:gapWidth val="100"/>
        <c:axId val="-1232279040"/>
        <c:axId val="-1232277408"/>
      </c:barChart>
      <c:catAx>
        <c:axId val="-12322790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32277408"/>
        <c:crosses val="autoZero"/>
        <c:auto val="1"/>
        <c:lblAlgn val="ctr"/>
        <c:lblOffset val="100"/>
        <c:noMultiLvlLbl val="0"/>
      </c:catAx>
      <c:valAx>
        <c:axId val="-1232277408"/>
        <c:scaling>
          <c:orientation val="minMax"/>
        </c:scaling>
        <c:delete val="1"/>
        <c:axPos val="l"/>
        <c:majorGridlines>
          <c:spPr>
            <a:ln w="9525" cap="flat" cmpd="sng" algn="ctr">
              <a:solidFill>
                <a:schemeClr val="tx1">
                  <a:lumMod val="15000"/>
                  <a:lumOff val="85000"/>
                </a:schemeClr>
              </a:solidFill>
              <a:round/>
            </a:ln>
            <a:effectLst/>
          </c:spPr>
        </c:majorGridlines>
        <c:numFmt formatCode="#,##0_ ;[Red]\-#,##0\ " sourceLinked="1"/>
        <c:majorTickMark val="out"/>
        <c:minorTickMark val="none"/>
        <c:tickLblPos val="nextTo"/>
        <c:crossAx val="-1232279040"/>
        <c:crosses val="autoZero"/>
        <c:crossBetween val="between"/>
      </c:valAx>
      <c:spPr>
        <a:noFill/>
        <a:ln>
          <a:noFill/>
        </a:ln>
        <a:effectLst/>
      </c:spPr>
    </c:plotArea>
    <c:plotVisOnly val="1"/>
    <c:dispBlanksAs val="gap"/>
    <c:showDLblsOverMax val="0"/>
  </c:chart>
  <c:spPr>
    <a:noFill/>
    <a:ln>
      <a:solidFill>
        <a:srgbClr val="FF0000"/>
      </a:solid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6C220C-DD45-4640-AB9E-A8EB99E9A03D}" type="doc">
      <dgm:prSet loTypeId="urn:microsoft.com/office/officeart/2005/8/layout/hProcess7" loCatId="list" qsTypeId="urn:microsoft.com/office/officeart/2005/8/quickstyle/3d4" qsCatId="3D" csTypeId="urn:microsoft.com/office/officeart/2005/8/colors/accent1_2" csCatId="accent1" phldr="1"/>
      <dgm:spPr/>
      <dgm:t>
        <a:bodyPr/>
        <a:lstStyle/>
        <a:p>
          <a:endParaRPr lang="en-US"/>
        </a:p>
      </dgm:t>
    </dgm:pt>
    <dgm:pt modelId="{513C8396-F475-43A9-962D-151FBF117D2A}">
      <dgm:prSet phldrT="[Text]"/>
      <dgm:spPr/>
      <dgm:t>
        <a:bodyPr/>
        <a:lstStyle/>
        <a:p>
          <a:r>
            <a:rPr lang="en-US" dirty="0" smtClean="0">
              <a:solidFill>
                <a:schemeClr val="tx1"/>
              </a:solidFill>
            </a:rPr>
            <a:t>STRATEGIC INTENT</a:t>
          </a:r>
          <a:endParaRPr lang="en-US" dirty="0">
            <a:solidFill>
              <a:schemeClr val="tx1"/>
            </a:solidFill>
          </a:endParaRPr>
        </a:p>
      </dgm:t>
    </dgm:pt>
    <dgm:pt modelId="{7B4A9EC2-6749-4903-8F1C-AA6152E6F2A0}" type="parTrans" cxnId="{D61663B0-9765-415A-A877-D9031D4E7997}">
      <dgm:prSet/>
      <dgm:spPr/>
      <dgm:t>
        <a:bodyPr/>
        <a:lstStyle/>
        <a:p>
          <a:endParaRPr lang="en-US"/>
        </a:p>
      </dgm:t>
    </dgm:pt>
    <dgm:pt modelId="{8875AA1B-1C91-4E07-83E6-BF0E1770F28B}" type="sibTrans" cxnId="{D61663B0-9765-415A-A877-D9031D4E7997}">
      <dgm:prSet/>
      <dgm:spPr/>
      <dgm:t>
        <a:bodyPr/>
        <a:lstStyle/>
        <a:p>
          <a:endParaRPr lang="en-US"/>
        </a:p>
      </dgm:t>
    </dgm:pt>
    <dgm:pt modelId="{1B38E3F4-73C7-4C87-9A3D-D023E231306A}">
      <dgm:prSet phldrT="[Text]" custT="1"/>
      <dgm:spPr>
        <a:solidFill>
          <a:srgbClr val="FFFF00"/>
        </a:solidFill>
      </dgm:spPr>
      <dgm:t>
        <a:bodyPr/>
        <a:lstStyle/>
        <a:p>
          <a:r>
            <a:rPr lang="en-US" sz="1600" dirty="0" smtClean="0">
              <a:solidFill>
                <a:schemeClr val="tx1"/>
              </a:solidFill>
            </a:rPr>
            <a:t>The rejuvenation of the SANDF workforce is premised on changing the HR profile to meet military operational requirements and to prevent the stagnation by filling vacancies that occur as a result</a:t>
          </a:r>
          <a:endParaRPr lang="en-US" sz="1600" dirty="0">
            <a:solidFill>
              <a:schemeClr val="tx1"/>
            </a:solidFill>
          </a:endParaRPr>
        </a:p>
      </dgm:t>
    </dgm:pt>
    <dgm:pt modelId="{E5FC390C-D4FD-48BF-BE59-71C72051EED0}" type="parTrans" cxnId="{5CCE1034-856E-4E8F-8088-CD7FCFC288C5}">
      <dgm:prSet/>
      <dgm:spPr/>
      <dgm:t>
        <a:bodyPr/>
        <a:lstStyle/>
        <a:p>
          <a:endParaRPr lang="en-US"/>
        </a:p>
      </dgm:t>
    </dgm:pt>
    <dgm:pt modelId="{CBFEF8C0-E92B-438D-BB3E-7B11D75703CF}" type="sibTrans" cxnId="{5CCE1034-856E-4E8F-8088-CD7FCFC288C5}">
      <dgm:prSet/>
      <dgm:spPr/>
      <dgm:t>
        <a:bodyPr/>
        <a:lstStyle/>
        <a:p>
          <a:endParaRPr lang="en-US"/>
        </a:p>
      </dgm:t>
    </dgm:pt>
    <dgm:pt modelId="{022F7FE6-FC7E-46C1-8C63-5BB6CA7EB378}">
      <dgm:prSet phldrT="[Text]"/>
      <dgm:spPr/>
      <dgm:t>
        <a:bodyPr/>
        <a:lstStyle/>
        <a:p>
          <a:r>
            <a:rPr lang="en-US" dirty="0" smtClean="0">
              <a:solidFill>
                <a:schemeClr val="tx1"/>
              </a:solidFill>
            </a:rPr>
            <a:t>PROBLEM</a:t>
          </a:r>
          <a:r>
            <a:rPr lang="en-US" dirty="0" smtClean="0"/>
            <a:t> </a:t>
          </a:r>
          <a:r>
            <a:rPr lang="en-US" dirty="0" smtClean="0">
              <a:solidFill>
                <a:schemeClr val="tx1"/>
              </a:solidFill>
            </a:rPr>
            <a:t>STATEMENT</a:t>
          </a:r>
          <a:endParaRPr lang="en-US" dirty="0">
            <a:solidFill>
              <a:schemeClr val="tx1"/>
            </a:solidFill>
          </a:endParaRPr>
        </a:p>
      </dgm:t>
    </dgm:pt>
    <dgm:pt modelId="{51AC8AC8-DCDD-4CE8-824F-65AEEF71293A}" type="parTrans" cxnId="{D449D127-F7AD-4031-A464-A23BA46A794D}">
      <dgm:prSet/>
      <dgm:spPr/>
      <dgm:t>
        <a:bodyPr/>
        <a:lstStyle/>
        <a:p>
          <a:endParaRPr lang="en-US"/>
        </a:p>
      </dgm:t>
    </dgm:pt>
    <dgm:pt modelId="{B2F7F218-7246-43C8-A5C9-756F6C3B9197}" type="sibTrans" cxnId="{D449D127-F7AD-4031-A464-A23BA46A794D}">
      <dgm:prSet/>
      <dgm:spPr/>
      <dgm:t>
        <a:bodyPr/>
        <a:lstStyle/>
        <a:p>
          <a:endParaRPr lang="en-US"/>
        </a:p>
      </dgm:t>
    </dgm:pt>
    <dgm:pt modelId="{6233265F-24C5-471E-B217-00B3E6F2BACC}">
      <dgm:prSet phldrT="[Text]" custT="1"/>
      <dgm:spPr/>
      <dgm:t>
        <a:bodyPr/>
        <a:lstStyle/>
        <a:p>
          <a:r>
            <a:rPr lang="en-US" sz="1600" dirty="0" smtClean="0">
              <a:solidFill>
                <a:schemeClr val="tx1"/>
              </a:solidFill>
            </a:rPr>
            <a:t>The service systems employed (i.e. Long Term Service System and Core Service System) have contributed to the retention of members in combat corps thereby inducing their stagnation in the ranks</a:t>
          </a:r>
          <a:endParaRPr lang="en-US" sz="1600" dirty="0">
            <a:solidFill>
              <a:schemeClr val="tx1"/>
            </a:solidFill>
          </a:endParaRPr>
        </a:p>
      </dgm:t>
    </dgm:pt>
    <dgm:pt modelId="{0B8772FA-546A-4961-8395-F592FFB3725A}" type="parTrans" cxnId="{A2652297-08E1-4232-9F32-B23158740936}">
      <dgm:prSet/>
      <dgm:spPr/>
      <dgm:t>
        <a:bodyPr/>
        <a:lstStyle/>
        <a:p>
          <a:endParaRPr lang="en-US"/>
        </a:p>
      </dgm:t>
    </dgm:pt>
    <dgm:pt modelId="{912B3409-2ADC-4F0A-85EA-1757EFFA41D9}" type="sibTrans" cxnId="{A2652297-08E1-4232-9F32-B23158740936}">
      <dgm:prSet/>
      <dgm:spPr/>
      <dgm:t>
        <a:bodyPr/>
        <a:lstStyle/>
        <a:p>
          <a:endParaRPr lang="en-US"/>
        </a:p>
      </dgm:t>
    </dgm:pt>
    <dgm:pt modelId="{A0EE617D-C324-4E6E-A9AB-9125F2191D0F}">
      <dgm:prSet phldrT="[Text]"/>
      <dgm:spPr/>
      <dgm:t>
        <a:bodyPr/>
        <a:lstStyle/>
        <a:p>
          <a:r>
            <a:rPr lang="en-US" dirty="0" smtClean="0">
              <a:solidFill>
                <a:schemeClr val="tx1"/>
              </a:solidFill>
            </a:rPr>
            <a:t>END</a:t>
          </a:r>
          <a:r>
            <a:rPr lang="en-US" dirty="0" smtClean="0"/>
            <a:t> </a:t>
          </a:r>
          <a:r>
            <a:rPr lang="en-US" dirty="0" smtClean="0">
              <a:solidFill>
                <a:schemeClr val="tx1"/>
              </a:solidFill>
            </a:rPr>
            <a:t>STATE</a:t>
          </a:r>
          <a:endParaRPr lang="en-US" dirty="0">
            <a:solidFill>
              <a:schemeClr val="tx1"/>
            </a:solidFill>
          </a:endParaRPr>
        </a:p>
      </dgm:t>
    </dgm:pt>
    <dgm:pt modelId="{F4DC6EDE-338D-490C-9E47-7894B42778D3}" type="parTrans" cxnId="{2E882220-DD2B-4CAF-80DD-9B979A928478}">
      <dgm:prSet/>
      <dgm:spPr/>
      <dgm:t>
        <a:bodyPr/>
        <a:lstStyle/>
        <a:p>
          <a:endParaRPr lang="en-US"/>
        </a:p>
      </dgm:t>
    </dgm:pt>
    <dgm:pt modelId="{85036814-0984-4BF3-9C6A-ECD765319D30}" type="sibTrans" cxnId="{2E882220-DD2B-4CAF-80DD-9B979A928478}">
      <dgm:prSet/>
      <dgm:spPr/>
      <dgm:t>
        <a:bodyPr/>
        <a:lstStyle/>
        <a:p>
          <a:endParaRPr lang="en-US"/>
        </a:p>
      </dgm:t>
    </dgm:pt>
    <dgm:pt modelId="{06964EC4-BB9D-4481-B4CF-B0687CEC02C8}">
      <dgm:prSet phldrT="[Text]" custT="1"/>
      <dgm:spPr/>
      <dgm:t>
        <a:bodyPr/>
        <a:lstStyle/>
        <a:p>
          <a:r>
            <a:rPr lang="en-US" sz="1400" dirty="0" smtClean="0">
              <a:solidFill>
                <a:schemeClr val="tx1"/>
              </a:solidFill>
            </a:rPr>
            <a:t>The mechanisms employed results in the gradual rejuvenation of </a:t>
          </a:r>
          <a:r>
            <a:rPr lang="en-US" sz="1400" b="0" dirty="0" smtClean="0">
              <a:solidFill>
                <a:schemeClr val="tx1"/>
              </a:solidFill>
            </a:rPr>
            <a:t>combat </a:t>
          </a:r>
          <a:r>
            <a:rPr lang="en-US" sz="1400" dirty="0" smtClean="0">
              <a:solidFill>
                <a:schemeClr val="tx1"/>
              </a:solidFill>
            </a:rPr>
            <a:t>corps, servicing the personnel requirements of government departments and internally, the HR requirements of support, technical and professional corps and mustering of the SANDF, as well as the DOD by </a:t>
          </a:r>
          <a:r>
            <a:rPr lang="en-US" sz="1400" dirty="0" err="1" smtClean="0">
              <a:solidFill>
                <a:schemeClr val="tx1"/>
              </a:solidFill>
            </a:rPr>
            <a:t>demilitarising</a:t>
          </a:r>
          <a:r>
            <a:rPr lang="en-US" sz="1400" dirty="0" smtClean="0">
              <a:solidFill>
                <a:schemeClr val="tx1"/>
              </a:solidFill>
            </a:rPr>
            <a:t> soldiers</a:t>
          </a:r>
          <a:endParaRPr lang="en-US" sz="1400" dirty="0">
            <a:solidFill>
              <a:schemeClr val="tx1"/>
            </a:solidFill>
          </a:endParaRPr>
        </a:p>
      </dgm:t>
    </dgm:pt>
    <dgm:pt modelId="{681284E8-7506-41E5-93C8-9CEB21579A35}" type="parTrans" cxnId="{FC94E17C-ADDC-4DC7-8E10-289965B2A7C3}">
      <dgm:prSet/>
      <dgm:spPr/>
      <dgm:t>
        <a:bodyPr/>
        <a:lstStyle/>
        <a:p>
          <a:endParaRPr lang="en-US"/>
        </a:p>
      </dgm:t>
    </dgm:pt>
    <dgm:pt modelId="{C456786D-C997-41E7-9E11-7F59A96082C2}" type="sibTrans" cxnId="{FC94E17C-ADDC-4DC7-8E10-289965B2A7C3}">
      <dgm:prSet/>
      <dgm:spPr/>
      <dgm:t>
        <a:bodyPr/>
        <a:lstStyle/>
        <a:p>
          <a:endParaRPr lang="en-US"/>
        </a:p>
      </dgm:t>
    </dgm:pt>
    <dgm:pt modelId="{C1102E36-0D56-45AA-A09C-C9A3FAB47151}" type="pres">
      <dgm:prSet presAssocID="{016C220C-DD45-4640-AB9E-A8EB99E9A03D}" presName="Name0" presStyleCnt="0">
        <dgm:presLayoutVars>
          <dgm:dir/>
          <dgm:animLvl val="lvl"/>
          <dgm:resizeHandles val="exact"/>
        </dgm:presLayoutVars>
      </dgm:prSet>
      <dgm:spPr/>
      <dgm:t>
        <a:bodyPr/>
        <a:lstStyle/>
        <a:p>
          <a:endParaRPr lang="en-ZA"/>
        </a:p>
      </dgm:t>
    </dgm:pt>
    <dgm:pt modelId="{CC010708-6626-4C54-89F4-BBE7488B8E0D}" type="pres">
      <dgm:prSet presAssocID="{513C8396-F475-43A9-962D-151FBF117D2A}" presName="compositeNode" presStyleCnt="0">
        <dgm:presLayoutVars>
          <dgm:bulletEnabled val="1"/>
        </dgm:presLayoutVars>
      </dgm:prSet>
      <dgm:spPr/>
      <dgm:t>
        <a:bodyPr/>
        <a:lstStyle/>
        <a:p>
          <a:endParaRPr lang="en-US"/>
        </a:p>
      </dgm:t>
    </dgm:pt>
    <dgm:pt modelId="{EEC6A8E6-6D29-48D8-AF12-5388DC906F12}" type="pres">
      <dgm:prSet presAssocID="{513C8396-F475-43A9-962D-151FBF117D2A}" presName="bgRect" presStyleLbl="node1" presStyleIdx="0" presStyleCnt="3" custScaleY="117467"/>
      <dgm:spPr/>
      <dgm:t>
        <a:bodyPr/>
        <a:lstStyle/>
        <a:p>
          <a:endParaRPr lang="en-US"/>
        </a:p>
      </dgm:t>
    </dgm:pt>
    <dgm:pt modelId="{DFCC9C67-3D30-4D16-9139-DA55CE6BF323}" type="pres">
      <dgm:prSet presAssocID="{513C8396-F475-43A9-962D-151FBF117D2A}" presName="parentNode" presStyleLbl="node1" presStyleIdx="0" presStyleCnt="3">
        <dgm:presLayoutVars>
          <dgm:chMax val="0"/>
          <dgm:bulletEnabled val="1"/>
        </dgm:presLayoutVars>
      </dgm:prSet>
      <dgm:spPr/>
      <dgm:t>
        <a:bodyPr/>
        <a:lstStyle/>
        <a:p>
          <a:endParaRPr lang="en-US"/>
        </a:p>
      </dgm:t>
    </dgm:pt>
    <dgm:pt modelId="{712D9B62-0EE1-4677-93AC-A484AAA2DB41}" type="pres">
      <dgm:prSet presAssocID="{513C8396-F475-43A9-962D-151FBF117D2A}" presName="childNode" presStyleLbl="node1" presStyleIdx="0" presStyleCnt="3">
        <dgm:presLayoutVars>
          <dgm:bulletEnabled val="1"/>
        </dgm:presLayoutVars>
      </dgm:prSet>
      <dgm:spPr/>
      <dgm:t>
        <a:bodyPr/>
        <a:lstStyle/>
        <a:p>
          <a:endParaRPr lang="en-US"/>
        </a:p>
      </dgm:t>
    </dgm:pt>
    <dgm:pt modelId="{04882AA9-4F2F-48F9-AEF1-CF7C64D74B97}" type="pres">
      <dgm:prSet presAssocID="{8875AA1B-1C91-4E07-83E6-BF0E1770F28B}" presName="hSp" presStyleCnt="0"/>
      <dgm:spPr/>
      <dgm:t>
        <a:bodyPr/>
        <a:lstStyle/>
        <a:p>
          <a:endParaRPr lang="en-US"/>
        </a:p>
      </dgm:t>
    </dgm:pt>
    <dgm:pt modelId="{535ACF84-BA5B-4A91-AD4E-2DDCF787BD61}" type="pres">
      <dgm:prSet presAssocID="{8875AA1B-1C91-4E07-83E6-BF0E1770F28B}" presName="vProcSp" presStyleCnt="0"/>
      <dgm:spPr/>
      <dgm:t>
        <a:bodyPr/>
        <a:lstStyle/>
        <a:p>
          <a:endParaRPr lang="en-US"/>
        </a:p>
      </dgm:t>
    </dgm:pt>
    <dgm:pt modelId="{B4A8F16C-A7CA-4FDA-82A4-008B0B544936}" type="pres">
      <dgm:prSet presAssocID="{8875AA1B-1C91-4E07-83E6-BF0E1770F28B}" presName="vSp1" presStyleCnt="0"/>
      <dgm:spPr/>
      <dgm:t>
        <a:bodyPr/>
        <a:lstStyle/>
        <a:p>
          <a:endParaRPr lang="en-US"/>
        </a:p>
      </dgm:t>
    </dgm:pt>
    <dgm:pt modelId="{B2C42907-4D4E-4F11-8434-BC9D8FBE4C9A}" type="pres">
      <dgm:prSet presAssocID="{8875AA1B-1C91-4E07-83E6-BF0E1770F28B}" presName="simulatedConn" presStyleLbl="solidFgAcc1" presStyleIdx="0" presStyleCnt="2" custLinFactY="86771" custLinFactNeighborX="-3406" custLinFactNeighborY="100000"/>
      <dgm:spPr>
        <a:solidFill>
          <a:srgbClr val="FF0000"/>
        </a:solidFill>
        <a:ln>
          <a:solidFill>
            <a:srgbClr val="FF0000"/>
          </a:solidFill>
        </a:ln>
      </dgm:spPr>
      <dgm:t>
        <a:bodyPr/>
        <a:lstStyle/>
        <a:p>
          <a:endParaRPr lang="en-US"/>
        </a:p>
      </dgm:t>
    </dgm:pt>
    <dgm:pt modelId="{D0C0BB8C-09B0-4ED9-9D62-7CB853C9D717}" type="pres">
      <dgm:prSet presAssocID="{8875AA1B-1C91-4E07-83E6-BF0E1770F28B}" presName="vSp2" presStyleCnt="0"/>
      <dgm:spPr/>
      <dgm:t>
        <a:bodyPr/>
        <a:lstStyle/>
        <a:p>
          <a:endParaRPr lang="en-US"/>
        </a:p>
      </dgm:t>
    </dgm:pt>
    <dgm:pt modelId="{91E070DD-8E32-44F7-A5C1-88FB7B7446F5}" type="pres">
      <dgm:prSet presAssocID="{8875AA1B-1C91-4E07-83E6-BF0E1770F28B}" presName="sibTrans" presStyleCnt="0"/>
      <dgm:spPr/>
      <dgm:t>
        <a:bodyPr/>
        <a:lstStyle/>
        <a:p>
          <a:endParaRPr lang="en-US"/>
        </a:p>
      </dgm:t>
    </dgm:pt>
    <dgm:pt modelId="{A8ABC8EC-0C98-4DA7-9F5B-700E8D0897E6}" type="pres">
      <dgm:prSet presAssocID="{022F7FE6-FC7E-46C1-8C63-5BB6CA7EB378}" presName="compositeNode" presStyleCnt="0">
        <dgm:presLayoutVars>
          <dgm:bulletEnabled val="1"/>
        </dgm:presLayoutVars>
      </dgm:prSet>
      <dgm:spPr/>
      <dgm:t>
        <a:bodyPr/>
        <a:lstStyle/>
        <a:p>
          <a:endParaRPr lang="en-US"/>
        </a:p>
      </dgm:t>
    </dgm:pt>
    <dgm:pt modelId="{91E1E26F-9440-452F-B065-0ADB49DA142E}" type="pres">
      <dgm:prSet presAssocID="{022F7FE6-FC7E-46C1-8C63-5BB6CA7EB378}" presName="bgRect" presStyleLbl="node1" presStyleIdx="1" presStyleCnt="3" custScaleY="117467"/>
      <dgm:spPr/>
      <dgm:t>
        <a:bodyPr/>
        <a:lstStyle/>
        <a:p>
          <a:endParaRPr lang="en-ZA"/>
        </a:p>
      </dgm:t>
    </dgm:pt>
    <dgm:pt modelId="{ABF62DAE-67FF-427B-B471-BFE4EA64CA0F}" type="pres">
      <dgm:prSet presAssocID="{022F7FE6-FC7E-46C1-8C63-5BB6CA7EB378}" presName="parentNode" presStyleLbl="node1" presStyleIdx="1" presStyleCnt="3">
        <dgm:presLayoutVars>
          <dgm:chMax val="0"/>
          <dgm:bulletEnabled val="1"/>
        </dgm:presLayoutVars>
      </dgm:prSet>
      <dgm:spPr/>
      <dgm:t>
        <a:bodyPr/>
        <a:lstStyle/>
        <a:p>
          <a:endParaRPr lang="en-ZA"/>
        </a:p>
      </dgm:t>
    </dgm:pt>
    <dgm:pt modelId="{0BD03724-0A57-4FD0-B7B0-46A43F457BB0}" type="pres">
      <dgm:prSet presAssocID="{022F7FE6-FC7E-46C1-8C63-5BB6CA7EB378}" presName="childNode" presStyleLbl="node1" presStyleIdx="1" presStyleCnt="3">
        <dgm:presLayoutVars>
          <dgm:bulletEnabled val="1"/>
        </dgm:presLayoutVars>
      </dgm:prSet>
      <dgm:spPr/>
      <dgm:t>
        <a:bodyPr/>
        <a:lstStyle/>
        <a:p>
          <a:endParaRPr lang="en-US"/>
        </a:p>
      </dgm:t>
    </dgm:pt>
    <dgm:pt modelId="{21750EBE-9BCF-45D7-9546-7A077C61C458}" type="pres">
      <dgm:prSet presAssocID="{B2F7F218-7246-43C8-A5C9-756F6C3B9197}" presName="hSp" presStyleCnt="0"/>
      <dgm:spPr/>
      <dgm:t>
        <a:bodyPr/>
        <a:lstStyle/>
        <a:p>
          <a:endParaRPr lang="en-US"/>
        </a:p>
      </dgm:t>
    </dgm:pt>
    <dgm:pt modelId="{4891D176-5FC4-4939-B54B-09EFD22A1926}" type="pres">
      <dgm:prSet presAssocID="{B2F7F218-7246-43C8-A5C9-756F6C3B9197}" presName="vProcSp" presStyleCnt="0"/>
      <dgm:spPr/>
      <dgm:t>
        <a:bodyPr/>
        <a:lstStyle/>
        <a:p>
          <a:endParaRPr lang="en-US"/>
        </a:p>
      </dgm:t>
    </dgm:pt>
    <dgm:pt modelId="{B9064FCC-67A4-45DE-AD5B-E076FA3B75F7}" type="pres">
      <dgm:prSet presAssocID="{B2F7F218-7246-43C8-A5C9-756F6C3B9197}" presName="vSp1" presStyleCnt="0"/>
      <dgm:spPr/>
      <dgm:t>
        <a:bodyPr/>
        <a:lstStyle/>
        <a:p>
          <a:endParaRPr lang="en-US"/>
        </a:p>
      </dgm:t>
    </dgm:pt>
    <dgm:pt modelId="{84CC9270-C871-4973-9D58-B87F0699530C}" type="pres">
      <dgm:prSet presAssocID="{B2F7F218-7246-43C8-A5C9-756F6C3B9197}" presName="simulatedConn" presStyleLbl="solidFgAcc1" presStyleIdx="1" presStyleCnt="2" custLinFactY="86771" custLinFactNeighborX="-3406" custLinFactNeighborY="100000"/>
      <dgm:spPr>
        <a:solidFill>
          <a:srgbClr val="FF0000"/>
        </a:solidFill>
        <a:ln>
          <a:solidFill>
            <a:srgbClr val="FF0000"/>
          </a:solidFill>
        </a:ln>
      </dgm:spPr>
      <dgm:t>
        <a:bodyPr/>
        <a:lstStyle/>
        <a:p>
          <a:endParaRPr lang="en-US"/>
        </a:p>
      </dgm:t>
    </dgm:pt>
    <dgm:pt modelId="{8AFD879E-68BD-4535-8078-88066AC2FC64}" type="pres">
      <dgm:prSet presAssocID="{B2F7F218-7246-43C8-A5C9-756F6C3B9197}" presName="vSp2" presStyleCnt="0"/>
      <dgm:spPr/>
      <dgm:t>
        <a:bodyPr/>
        <a:lstStyle/>
        <a:p>
          <a:endParaRPr lang="en-US"/>
        </a:p>
      </dgm:t>
    </dgm:pt>
    <dgm:pt modelId="{AE823C3A-CDD9-4DB3-A794-6B7F1550E866}" type="pres">
      <dgm:prSet presAssocID="{B2F7F218-7246-43C8-A5C9-756F6C3B9197}" presName="sibTrans" presStyleCnt="0"/>
      <dgm:spPr/>
      <dgm:t>
        <a:bodyPr/>
        <a:lstStyle/>
        <a:p>
          <a:endParaRPr lang="en-US"/>
        </a:p>
      </dgm:t>
    </dgm:pt>
    <dgm:pt modelId="{DEF20972-0EC8-474C-A9CD-7477B203AFDE}" type="pres">
      <dgm:prSet presAssocID="{A0EE617D-C324-4E6E-A9AB-9125F2191D0F}" presName="compositeNode" presStyleCnt="0">
        <dgm:presLayoutVars>
          <dgm:bulletEnabled val="1"/>
        </dgm:presLayoutVars>
      </dgm:prSet>
      <dgm:spPr/>
      <dgm:t>
        <a:bodyPr/>
        <a:lstStyle/>
        <a:p>
          <a:endParaRPr lang="en-US"/>
        </a:p>
      </dgm:t>
    </dgm:pt>
    <dgm:pt modelId="{C7E01464-4518-40AA-90F4-E74801ADE7F8}" type="pres">
      <dgm:prSet presAssocID="{A0EE617D-C324-4E6E-A9AB-9125F2191D0F}" presName="bgRect" presStyleLbl="node1" presStyleIdx="2" presStyleCnt="3" custScaleY="117467"/>
      <dgm:spPr/>
      <dgm:t>
        <a:bodyPr/>
        <a:lstStyle/>
        <a:p>
          <a:endParaRPr lang="en-ZA"/>
        </a:p>
      </dgm:t>
    </dgm:pt>
    <dgm:pt modelId="{41038F29-E82F-4CA5-9D3E-3ED6B95A7D97}" type="pres">
      <dgm:prSet presAssocID="{A0EE617D-C324-4E6E-A9AB-9125F2191D0F}" presName="parentNode" presStyleLbl="node1" presStyleIdx="2" presStyleCnt="3">
        <dgm:presLayoutVars>
          <dgm:chMax val="0"/>
          <dgm:bulletEnabled val="1"/>
        </dgm:presLayoutVars>
      </dgm:prSet>
      <dgm:spPr/>
      <dgm:t>
        <a:bodyPr/>
        <a:lstStyle/>
        <a:p>
          <a:endParaRPr lang="en-ZA"/>
        </a:p>
      </dgm:t>
    </dgm:pt>
    <dgm:pt modelId="{EC4CAFA8-467C-41D3-AFEB-6C48BF21F271}" type="pres">
      <dgm:prSet presAssocID="{A0EE617D-C324-4E6E-A9AB-9125F2191D0F}" presName="childNode" presStyleLbl="node1" presStyleIdx="2" presStyleCnt="3">
        <dgm:presLayoutVars>
          <dgm:bulletEnabled val="1"/>
        </dgm:presLayoutVars>
      </dgm:prSet>
      <dgm:spPr/>
      <dgm:t>
        <a:bodyPr/>
        <a:lstStyle/>
        <a:p>
          <a:endParaRPr lang="en-US"/>
        </a:p>
      </dgm:t>
    </dgm:pt>
  </dgm:ptLst>
  <dgm:cxnLst>
    <dgm:cxn modelId="{A96A7401-5E10-4C61-82F5-DFAA0C19163F}" type="presOf" srcId="{6233265F-24C5-471E-B217-00B3E6F2BACC}" destId="{0BD03724-0A57-4FD0-B7B0-46A43F457BB0}" srcOrd="0" destOrd="0" presId="urn:microsoft.com/office/officeart/2005/8/layout/hProcess7"/>
    <dgm:cxn modelId="{A2652297-08E1-4232-9F32-B23158740936}" srcId="{022F7FE6-FC7E-46C1-8C63-5BB6CA7EB378}" destId="{6233265F-24C5-471E-B217-00B3E6F2BACC}" srcOrd="0" destOrd="0" parTransId="{0B8772FA-546A-4961-8395-F592FFB3725A}" sibTransId="{912B3409-2ADC-4F0A-85EA-1757EFFA41D9}"/>
    <dgm:cxn modelId="{F92DCDA8-D637-4021-9342-562CC9D32DB6}" type="presOf" srcId="{A0EE617D-C324-4E6E-A9AB-9125F2191D0F}" destId="{41038F29-E82F-4CA5-9D3E-3ED6B95A7D97}" srcOrd="1" destOrd="0" presId="urn:microsoft.com/office/officeart/2005/8/layout/hProcess7"/>
    <dgm:cxn modelId="{2E882220-DD2B-4CAF-80DD-9B979A928478}" srcId="{016C220C-DD45-4640-AB9E-A8EB99E9A03D}" destId="{A0EE617D-C324-4E6E-A9AB-9125F2191D0F}" srcOrd="2" destOrd="0" parTransId="{F4DC6EDE-338D-490C-9E47-7894B42778D3}" sibTransId="{85036814-0984-4BF3-9C6A-ECD765319D30}"/>
    <dgm:cxn modelId="{FC94E17C-ADDC-4DC7-8E10-289965B2A7C3}" srcId="{A0EE617D-C324-4E6E-A9AB-9125F2191D0F}" destId="{06964EC4-BB9D-4481-B4CF-B0687CEC02C8}" srcOrd="0" destOrd="0" parTransId="{681284E8-7506-41E5-93C8-9CEB21579A35}" sibTransId="{C456786D-C997-41E7-9E11-7F59A96082C2}"/>
    <dgm:cxn modelId="{7C5A346D-47B5-4235-97A2-2C7D0BC73E0E}" type="presOf" srcId="{A0EE617D-C324-4E6E-A9AB-9125F2191D0F}" destId="{C7E01464-4518-40AA-90F4-E74801ADE7F8}" srcOrd="0" destOrd="0" presId="urn:microsoft.com/office/officeart/2005/8/layout/hProcess7"/>
    <dgm:cxn modelId="{7F200B72-1AAA-438C-B845-1D5399303EA1}" type="presOf" srcId="{022F7FE6-FC7E-46C1-8C63-5BB6CA7EB378}" destId="{ABF62DAE-67FF-427B-B471-BFE4EA64CA0F}" srcOrd="1" destOrd="0" presId="urn:microsoft.com/office/officeart/2005/8/layout/hProcess7"/>
    <dgm:cxn modelId="{5CCE1034-856E-4E8F-8088-CD7FCFC288C5}" srcId="{513C8396-F475-43A9-962D-151FBF117D2A}" destId="{1B38E3F4-73C7-4C87-9A3D-D023E231306A}" srcOrd="0" destOrd="0" parTransId="{E5FC390C-D4FD-48BF-BE59-71C72051EED0}" sibTransId="{CBFEF8C0-E92B-438D-BB3E-7B11D75703CF}"/>
    <dgm:cxn modelId="{D449D127-F7AD-4031-A464-A23BA46A794D}" srcId="{016C220C-DD45-4640-AB9E-A8EB99E9A03D}" destId="{022F7FE6-FC7E-46C1-8C63-5BB6CA7EB378}" srcOrd="1" destOrd="0" parTransId="{51AC8AC8-DCDD-4CE8-824F-65AEEF71293A}" sibTransId="{B2F7F218-7246-43C8-A5C9-756F6C3B9197}"/>
    <dgm:cxn modelId="{56245CC1-E526-4871-A837-FA58B23238A6}" type="presOf" srcId="{513C8396-F475-43A9-962D-151FBF117D2A}" destId="{DFCC9C67-3D30-4D16-9139-DA55CE6BF323}" srcOrd="1" destOrd="0" presId="urn:microsoft.com/office/officeart/2005/8/layout/hProcess7"/>
    <dgm:cxn modelId="{D61663B0-9765-415A-A877-D9031D4E7997}" srcId="{016C220C-DD45-4640-AB9E-A8EB99E9A03D}" destId="{513C8396-F475-43A9-962D-151FBF117D2A}" srcOrd="0" destOrd="0" parTransId="{7B4A9EC2-6749-4903-8F1C-AA6152E6F2A0}" sibTransId="{8875AA1B-1C91-4E07-83E6-BF0E1770F28B}"/>
    <dgm:cxn modelId="{5632E346-165F-4984-B2C7-737105CCFE74}" type="presOf" srcId="{022F7FE6-FC7E-46C1-8C63-5BB6CA7EB378}" destId="{91E1E26F-9440-452F-B065-0ADB49DA142E}" srcOrd="0" destOrd="0" presId="urn:microsoft.com/office/officeart/2005/8/layout/hProcess7"/>
    <dgm:cxn modelId="{19A720BB-B73E-49F3-9334-7E64F07A1E92}" type="presOf" srcId="{016C220C-DD45-4640-AB9E-A8EB99E9A03D}" destId="{C1102E36-0D56-45AA-A09C-C9A3FAB47151}" srcOrd="0" destOrd="0" presId="urn:microsoft.com/office/officeart/2005/8/layout/hProcess7"/>
    <dgm:cxn modelId="{C1FCD994-0F47-44E1-9066-1755C9F19DFD}" type="presOf" srcId="{1B38E3F4-73C7-4C87-9A3D-D023E231306A}" destId="{712D9B62-0EE1-4677-93AC-A484AAA2DB41}" srcOrd="0" destOrd="0" presId="urn:microsoft.com/office/officeart/2005/8/layout/hProcess7"/>
    <dgm:cxn modelId="{AD87CF5E-2586-40DD-9EBF-B207D6697CE1}" type="presOf" srcId="{06964EC4-BB9D-4481-B4CF-B0687CEC02C8}" destId="{EC4CAFA8-467C-41D3-AFEB-6C48BF21F271}" srcOrd="0" destOrd="0" presId="urn:microsoft.com/office/officeart/2005/8/layout/hProcess7"/>
    <dgm:cxn modelId="{4682480A-BD00-42D8-82E0-BE4E484CFF9C}" type="presOf" srcId="{513C8396-F475-43A9-962D-151FBF117D2A}" destId="{EEC6A8E6-6D29-48D8-AF12-5388DC906F12}" srcOrd="0" destOrd="0" presId="urn:microsoft.com/office/officeart/2005/8/layout/hProcess7"/>
    <dgm:cxn modelId="{A234D933-03BF-464C-9DDC-AF2D1CADFA9D}" type="presParOf" srcId="{C1102E36-0D56-45AA-A09C-C9A3FAB47151}" destId="{CC010708-6626-4C54-89F4-BBE7488B8E0D}" srcOrd="0" destOrd="0" presId="urn:microsoft.com/office/officeart/2005/8/layout/hProcess7"/>
    <dgm:cxn modelId="{6DE81FD4-BC93-4A8B-9999-690CD6A6F7B4}" type="presParOf" srcId="{CC010708-6626-4C54-89F4-BBE7488B8E0D}" destId="{EEC6A8E6-6D29-48D8-AF12-5388DC906F12}" srcOrd="0" destOrd="0" presId="urn:microsoft.com/office/officeart/2005/8/layout/hProcess7"/>
    <dgm:cxn modelId="{DEFE093A-14FB-463F-966D-21C3C3072E64}" type="presParOf" srcId="{CC010708-6626-4C54-89F4-BBE7488B8E0D}" destId="{DFCC9C67-3D30-4D16-9139-DA55CE6BF323}" srcOrd="1" destOrd="0" presId="urn:microsoft.com/office/officeart/2005/8/layout/hProcess7"/>
    <dgm:cxn modelId="{5F23D967-2870-43DB-90BB-9FC04E1FB785}" type="presParOf" srcId="{CC010708-6626-4C54-89F4-BBE7488B8E0D}" destId="{712D9B62-0EE1-4677-93AC-A484AAA2DB41}" srcOrd="2" destOrd="0" presId="urn:microsoft.com/office/officeart/2005/8/layout/hProcess7"/>
    <dgm:cxn modelId="{B3469EEB-D850-44CD-A29A-B4EE5FD62CFD}" type="presParOf" srcId="{C1102E36-0D56-45AA-A09C-C9A3FAB47151}" destId="{04882AA9-4F2F-48F9-AEF1-CF7C64D74B97}" srcOrd="1" destOrd="0" presId="urn:microsoft.com/office/officeart/2005/8/layout/hProcess7"/>
    <dgm:cxn modelId="{D0D49FFB-99B5-4258-A940-6DEF645E4742}" type="presParOf" srcId="{C1102E36-0D56-45AA-A09C-C9A3FAB47151}" destId="{535ACF84-BA5B-4A91-AD4E-2DDCF787BD61}" srcOrd="2" destOrd="0" presId="urn:microsoft.com/office/officeart/2005/8/layout/hProcess7"/>
    <dgm:cxn modelId="{A209BC67-99CC-4A25-8E1C-65AE45C557E5}" type="presParOf" srcId="{535ACF84-BA5B-4A91-AD4E-2DDCF787BD61}" destId="{B4A8F16C-A7CA-4FDA-82A4-008B0B544936}" srcOrd="0" destOrd="0" presId="urn:microsoft.com/office/officeart/2005/8/layout/hProcess7"/>
    <dgm:cxn modelId="{359E2D44-5532-4EDB-B522-EDE080C2C262}" type="presParOf" srcId="{535ACF84-BA5B-4A91-AD4E-2DDCF787BD61}" destId="{B2C42907-4D4E-4F11-8434-BC9D8FBE4C9A}" srcOrd="1" destOrd="0" presId="urn:microsoft.com/office/officeart/2005/8/layout/hProcess7"/>
    <dgm:cxn modelId="{EF38B59A-CDCC-4F5D-A5CC-B32F20DB4CE1}" type="presParOf" srcId="{535ACF84-BA5B-4A91-AD4E-2DDCF787BD61}" destId="{D0C0BB8C-09B0-4ED9-9D62-7CB853C9D717}" srcOrd="2" destOrd="0" presId="urn:microsoft.com/office/officeart/2005/8/layout/hProcess7"/>
    <dgm:cxn modelId="{522CEBDA-5E95-4D17-9143-9EEEE2B6622D}" type="presParOf" srcId="{C1102E36-0D56-45AA-A09C-C9A3FAB47151}" destId="{91E070DD-8E32-44F7-A5C1-88FB7B7446F5}" srcOrd="3" destOrd="0" presId="urn:microsoft.com/office/officeart/2005/8/layout/hProcess7"/>
    <dgm:cxn modelId="{D91CC0BD-F17F-472D-B2A9-F777CF2A0733}" type="presParOf" srcId="{C1102E36-0D56-45AA-A09C-C9A3FAB47151}" destId="{A8ABC8EC-0C98-4DA7-9F5B-700E8D0897E6}" srcOrd="4" destOrd="0" presId="urn:microsoft.com/office/officeart/2005/8/layout/hProcess7"/>
    <dgm:cxn modelId="{CDF3F884-CEC0-4ABA-8051-B2CDA6F4363D}" type="presParOf" srcId="{A8ABC8EC-0C98-4DA7-9F5B-700E8D0897E6}" destId="{91E1E26F-9440-452F-B065-0ADB49DA142E}" srcOrd="0" destOrd="0" presId="urn:microsoft.com/office/officeart/2005/8/layout/hProcess7"/>
    <dgm:cxn modelId="{7B0FC011-793E-4573-AFA9-9506987F3338}" type="presParOf" srcId="{A8ABC8EC-0C98-4DA7-9F5B-700E8D0897E6}" destId="{ABF62DAE-67FF-427B-B471-BFE4EA64CA0F}" srcOrd="1" destOrd="0" presId="urn:microsoft.com/office/officeart/2005/8/layout/hProcess7"/>
    <dgm:cxn modelId="{59167261-0A8C-419B-90B4-05F136C62E02}" type="presParOf" srcId="{A8ABC8EC-0C98-4DA7-9F5B-700E8D0897E6}" destId="{0BD03724-0A57-4FD0-B7B0-46A43F457BB0}" srcOrd="2" destOrd="0" presId="urn:microsoft.com/office/officeart/2005/8/layout/hProcess7"/>
    <dgm:cxn modelId="{3A195584-3DF0-4601-B846-39F3BEB3C513}" type="presParOf" srcId="{C1102E36-0D56-45AA-A09C-C9A3FAB47151}" destId="{21750EBE-9BCF-45D7-9546-7A077C61C458}" srcOrd="5" destOrd="0" presId="urn:microsoft.com/office/officeart/2005/8/layout/hProcess7"/>
    <dgm:cxn modelId="{DAB65F75-2901-4300-8A9F-ACFC5E91135B}" type="presParOf" srcId="{C1102E36-0D56-45AA-A09C-C9A3FAB47151}" destId="{4891D176-5FC4-4939-B54B-09EFD22A1926}" srcOrd="6" destOrd="0" presId="urn:microsoft.com/office/officeart/2005/8/layout/hProcess7"/>
    <dgm:cxn modelId="{E8C0F9AA-87CC-4632-885F-318A46A7A996}" type="presParOf" srcId="{4891D176-5FC4-4939-B54B-09EFD22A1926}" destId="{B9064FCC-67A4-45DE-AD5B-E076FA3B75F7}" srcOrd="0" destOrd="0" presId="urn:microsoft.com/office/officeart/2005/8/layout/hProcess7"/>
    <dgm:cxn modelId="{83F98C7E-3A77-4FFB-915D-711CF8690F4B}" type="presParOf" srcId="{4891D176-5FC4-4939-B54B-09EFD22A1926}" destId="{84CC9270-C871-4973-9D58-B87F0699530C}" srcOrd="1" destOrd="0" presId="urn:microsoft.com/office/officeart/2005/8/layout/hProcess7"/>
    <dgm:cxn modelId="{F4A7AEBC-71C1-4E0F-8EA3-FCE51506A907}" type="presParOf" srcId="{4891D176-5FC4-4939-B54B-09EFD22A1926}" destId="{8AFD879E-68BD-4535-8078-88066AC2FC64}" srcOrd="2" destOrd="0" presId="urn:microsoft.com/office/officeart/2005/8/layout/hProcess7"/>
    <dgm:cxn modelId="{85200653-0852-4491-84AF-A85D61C60D71}" type="presParOf" srcId="{C1102E36-0D56-45AA-A09C-C9A3FAB47151}" destId="{AE823C3A-CDD9-4DB3-A794-6B7F1550E866}" srcOrd="7" destOrd="0" presId="urn:microsoft.com/office/officeart/2005/8/layout/hProcess7"/>
    <dgm:cxn modelId="{A1945675-24E6-467E-AEF0-46E902BDA9CF}" type="presParOf" srcId="{C1102E36-0D56-45AA-A09C-C9A3FAB47151}" destId="{DEF20972-0EC8-474C-A9CD-7477B203AFDE}" srcOrd="8" destOrd="0" presId="urn:microsoft.com/office/officeart/2005/8/layout/hProcess7"/>
    <dgm:cxn modelId="{7F3CEA40-0206-4777-BF16-60C456625F1E}" type="presParOf" srcId="{DEF20972-0EC8-474C-A9CD-7477B203AFDE}" destId="{C7E01464-4518-40AA-90F4-E74801ADE7F8}" srcOrd="0" destOrd="0" presId="urn:microsoft.com/office/officeart/2005/8/layout/hProcess7"/>
    <dgm:cxn modelId="{742A01E6-A612-46B1-9FF8-0E00DC94A1E9}" type="presParOf" srcId="{DEF20972-0EC8-474C-A9CD-7477B203AFDE}" destId="{41038F29-E82F-4CA5-9D3E-3ED6B95A7D97}" srcOrd="1" destOrd="0" presId="urn:microsoft.com/office/officeart/2005/8/layout/hProcess7"/>
    <dgm:cxn modelId="{B6314B63-B354-470B-A4D7-1780F416B8DC}" type="presParOf" srcId="{DEF20972-0EC8-474C-A9CD-7477B203AFDE}" destId="{EC4CAFA8-467C-41D3-AFEB-6C48BF21F271}"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6A8E6-6D29-48D8-AF12-5388DC906F12}">
      <dsp:nvSpPr>
        <dsp:cNvPr id="0" name=""/>
        <dsp:cNvSpPr/>
      </dsp:nvSpPr>
      <dsp:spPr>
        <a:xfrm>
          <a:off x="570" y="279740"/>
          <a:ext cx="2456891" cy="3463244"/>
        </a:xfrm>
        <a:prstGeom prst="roundRect">
          <a:avLst>
            <a:gd name="adj" fmla="val 5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r>
            <a:rPr lang="en-US" sz="2300" kern="1200" dirty="0" smtClean="0">
              <a:solidFill>
                <a:schemeClr val="tx1"/>
              </a:solidFill>
            </a:rPr>
            <a:t>STRATEGIC INTENT</a:t>
          </a:r>
          <a:endParaRPr lang="en-US" sz="2300" kern="1200" dirty="0">
            <a:solidFill>
              <a:schemeClr val="tx1"/>
            </a:solidFill>
          </a:endParaRPr>
        </a:p>
      </dsp:txBody>
      <dsp:txXfrm rot="16200000">
        <a:off x="-1173670" y="1453981"/>
        <a:ext cx="2839860" cy="491378"/>
      </dsp:txXfrm>
    </dsp:sp>
    <dsp:sp modelId="{712D9B62-0EE1-4677-93AC-A484AAA2DB41}">
      <dsp:nvSpPr>
        <dsp:cNvPr id="0" name=""/>
        <dsp:cNvSpPr/>
      </dsp:nvSpPr>
      <dsp:spPr>
        <a:xfrm>
          <a:off x="491949" y="279740"/>
          <a:ext cx="1830384" cy="3463244"/>
        </a:xfrm>
        <a:prstGeom prst="rect">
          <a:avLst/>
        </a:prstGeom>
        <a:solidFill>
          <a:srgbClr val="FFFF00"/>
        </a:solidFill>
        <a:ln>
          <a:noFill/>
        </a:ln>
        <a:effectLst/>
        <a:scene3d>
          <a:camera prst="orthographicFront"/>
          <a:lightRig rig="chilly"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US" sz="1600" kern="1200" dirty="0" smtClean="0">
              <a:solidFill>
                <a:schemeClr val="tx1"/>
              </a:solidFill>
            </a:rPr>
            <a:t>The rejuvenation of the SANDF workforce is premised on changing the HR profile to meet military operational requirements and to prevent the stagnation by filling vacancies that occur as a result</a:t>
          </a:r>
          <a:endParaRPr lang="en-US" sz="1600" kern="1200" dirty="0">
            <a:solidFill>
              <a:schemeClr val="tx1"/>
            </a:solidFill>
          </a:endParaRPr>
        </a:p>
      </dsp:txBody>
      <dsp:txXfrm>
        <a:off x="491949" y="279740"/>
        <a:ext cx="1830384" cy="3463244"/>
      </dsp:txXfrm>
    </dsp:sp>
    <dsp:sp modelId="{91E1E26F-9440-452F-B065-0ADB49DA142E}">
      <dsp:nvSpPr>
        <dsp:cNvPr id="0" name=""/>
        <dsp:cNvSpPr/>
      </dsp:nvSpPr>
      <dsp:spPr>
        <a:xfrm>
          <a:off x="2543454" y="279740"/>
          <a:ext cx="2456891" cy="3463244"/>
        </a:xfrm>
        <a:prstGeom prst="roundRect">
          <a:avLst>
            <a:gd name="adj" fmla="val 5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r>
            <a:rPr lang="en-US" sz="2300" kern="1200" dirty="0" smtClean="0">
              <a:solidFill>
                <a:schemeClr val="tx1"/>
              </a:solidFill>
            </a:rPr>
            <a:t>PROBLEM</a:t>
          </a:r>
          <a:r>
            <a:rPr lang="en-US" sz="2300" kern="1200" dirty="0" smtClean="0"/>
            <a:t> </a:t>
          </a:r>
          <a:r>
            <a:rPr lang="en-US" sz="2300" kern="1200" dirty="0" smtClean="0">
              <a:solidFill>
                <a:schemeClr val="tx1"/>
              </a:solidFill>
            </a:rPr>
            <a:t>STATEMENT</a:t>
          </a:r>
          <a:endParaRPr lang="en-US" sz="2300" kern="1200" dirty="0">
            <a:solidFill>
              <a:schemeClr val="tx1"/>
            </a:solidFill>
          </a:endParaRPr>
        </a:p>
      </dsp:txBody>
      <dsp:txXfrm rot="16200000">
        <a:off x="1369212" y="1453981"/>
        <a:ext cx="2839860" cy="491378"/>
      </dsp:txXfrm>
    </dsp:sp>
    <dsp:sp modelId="{B2C42907-4D4E-4F11-8434-BC9D8FBE4C9A}">
      <dsp:nvSpPr>
        <dsp:cNvPr id="0" name=""/>
        <dsp:cNvSpPr/>
      </dsp:nvSpPr>
      <dsp:spPr>
        <a:xfrm rot="5400000">
          <a:off x="2326681" y="3199153"/>
          <a:ext cx="433008" cy="368533"/>
        </a:xfrm>
        <a:prstGeom prst="flowChartExtract">
          <a:avLst/>
        </a:prstGeom>
        <a:solidFill>
          <a:srgbClr val="FF0000"/>
        </a:solidFill>
        <a:ln w="12700" cap="flat" cmpd="sng" algn="ctr">
          <a:solidFill>
            <a:srgbClr val="FF0000"/>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0BD03724-0A57-4FD0-B7B0-46A43F457BB0}">
      <dsp:nvSpPr>
        <dsp:cNvPr id="0" name=""/>
        <dsp:cNvSpPr/>
      </dsp:nvSpPr>
      <dsp:spPr>
        <a:xfrm>
          <a:off x="3034832" y="279740"/>
          <a:ext cx="1830384" cy="3463244"/>
        </a:xfrm>
        <a:prstGeom prst="rect">
          <a:avLst/>
        </a:prstGeom>
        <a:noFill/>
        <a:ln>
          <a:noFill/>
        </a:ln>
        <a:effectLst/>
        <a:scene3d>
          <a:camera prst="orthographicFront"/>
          <a:lightRig rig="chilly"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US" sz="1600" kern="1200" dirty="0" smtClean="0">
              <a:solidFill>
                <a:schemeClr val="tx1"/>
              </a:solidFill>
            </a:rPr>
            <a:t>The service systems employed (i.e. Long Term Service System and Core Service System) have contributed to the retention of members in combat corps thereby inducing their stagnation in the ranks</a:t>
          </a:r>
          <a:endParaRPr lang="en-US" sz="1600" kern="1200" dirty="0">
            <a:solidFill>
              <a:schemeClr val="tx1"/>
            </a:solidFill>
          </a:endParaRPr>
        </a:p>
      </dsp:txBody>
      <dsp:txXfrm>
        <a:off x="3034832" y="279740"/>
        <a:ext cx="1830384" cy="3463244"/>
      </dsp:txXfrm>
    </dsp:sp>
    <dsp:sp modelId="{C7E01464-4518-40AA-90F4-E74801ADE7F8}">
      <dsp:nvSpPr>
        <dsp:cNvPr id="0" name=""/>
        <dsp:cNvSpPr/>
      </dsp:nvSpPr>
      <dsp:spPr>
        <a:xfrm>
          <a:off x="5086337" y="279740"/>
          <a:ext cx="2456891" cy="3463244"/>
        </a:xfrm>
        <a:prstGeom prst="roundRect">
          <a:avLst>
            <a:gd name="adj" fmla="val 5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r>
            <a:rPr lang="en-US" sz="2300" kern="1200" dirty="0" smtClean="0">
              <a:solidFill>
                <a:schemeClr val="tx1"/>
              </a:solidFill>
            </a:rPr>
            <a:t>END</a:t>
          </a:r>
          <a:r>
            <a:rPr lang="en-US" sz="2300" kern="1200" dirty="0" smtClean="0"/>
            <a:t> </a:t>
          </a:r>
          <a:r>
            <a:rPr lang="en-US" sz="2300" kern="1200" dirty="0" smtClean="0">
              <a:solidFill>
                <a:schemeClr val="tx1"/>
              </a:solidFill>
            </a:rPr>
            <a:t>STATE</a:t>
          </a:r>
          <a:endParaRPr lang="en-US" sz="2300" kern="1200" dirty="0">
            <a:solidFill>
              <a:schemeClr val="tx1"/>
            </a:solidFill>
          </a:endParaRPr>
        </a:p>
      </dsp:txBody>
      <dsp:txXfrm rot="16200000">
        <a:off x="3912096" y="1453981"/>
        <a:ext cx="2839860" cy="491378"/>
      </dsp:txXfrm>
    </dsp:sp>
    <dsp:sp modelId="{84CC9270-C871-4973-9D58-B87F0699530C}">
      <dsp:nvSpPr>
        <dsp:cNvPr id="0" name=""/>
        <dsp:cNvSpPr/>
      </dsp:nvSpPr>
      <dsp:spPr>
        <a:xfrm rot="5400000">
          <a:off x="4869565" y="3199153"/>
          <a:ext cx="433008" cy="368533"/>
        </a:xfrm>
        <a:prstGeom prst="flowChartExtract">
          <a:avLst/>
        </a:prstGeom>
        <a:solidFill>
          <a:srgbClr val="FF0000"/>
        </a:solidFill>
        <a:ln w="12700" cap="flat" cmpd="sng" algn="ctr">
          <a:solidFill>
            <a:srgbClr val="FF0000"/>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C4CAFA8-467C-41D3-AFEB-6C48BF21F271}">
      <dsp:nvSpPr>
        <dsp:cNvPr id="0" name=""/>
        <dsp:cNvSpPr/>
      </dsp:nvSpPr>
      <dsp:spPr>
        <a:xfrm>
          <a:off x="5577715" y="279740"/>
          <a:ext cx="1830384" cy="3463244"/>
        </a:xfrm>
        <a:prstGeom prst="rect">
          <a:avLst/>
        </a:prstGeom>
        <a:noFill/>
        <a:ln>
          <a:noFill/>
        </a:ln>
        <a:effectLst/>
        <a:scene3d>
          <a:camera prst="orthographicFront"/>
          <a:lightRig rig="chilly"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n-US" sz="1400" kern="1200" dirty="0" smtClean="0">
              <a:solidFill>
                <a:schemeClr val="tx1"/>
              </a:solidFill>
            </a:rPr>
            <a:t>The mechanisms employed results in the gradual rejuvenation of </a:t>
          </a:r>
          <a:r>
            <a:rPr lang="en-US" sz="1400" b="0" kern="1200" dirty="0" smtClean="0">
              <a:solidFill>
                <a:schemeClr val="tx1"/>
              </a:solidFill>
            </a:rPr>
            <a:t>combat </a:t>
          </a:r>
          <a:r>
            <a:rPr lang="en-US" sz="1400" kern="1200" dirty="0" smtClean="0">
              <a:solidFill>
                <a:schemeClr val="tx1"/>
              </a:solidFill>
            </a:rPr>
            <a:t>corps, servicing the personnel requirements of government departments and internally, the HR requirements of support, technical and professional corps and mustering of the SANDF, as well as the DOD by </a:t>
          </a:r>
          <a:r>
            <a:rPr lang="en-US" sz="1400" kern="1200" dirty="0" err="1" smtClean="0">
              <a:solidFill>
                <a:schemeClr val="tx1"/>
              </a:solidFill>
            </a:rPr>
            <a:t>demilitarising</a:t>
          </a:r>
          <a:r>
            <a:rPr lang="en-US" sz="1400" kern="1200" dirty="0" smtClean="0">
              <a:solidFill>
                <a:schemeClr val="tx1"/>
              </a:solidFill>
            </a:rPr>
            <a:t> soldiers</a:t>
          </a:r>
          <a:endParaRPr lang="en-US" sz="1400" kern="1200" dirty="0">
            <a:solidFill>
              <a:schemeClr val="tx1"/>
            </a:solidFill>
          </a:endParaRPr>
        </a:p>
      </dsp:txBody>
      <dsp:txXfrm>
        <a:off x="5577715" y="279740"/>
        <a:ext cx="1830384" cy="346324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0.80287</cdr:x>
      <cdr:y>0.53125</cdr:y>
    </cdr:from>
    <cdr:to>
      <cdr:x>1</cdr:x>
      <cdr:y>0.72967</cdr:y>
    </cdr:to>
    <cdr:sp macro="" textlink="">
      <cdr:nvSpPr>
        <cdr:cNvPr id="3" name="TextBox 2"/>
        <cdr:cNvSpPr txBox="1"/>
      </cdr:nvSpPr>
      <cdr:spPr>
        <a:xfrm xmlns:a="http://schemas.openxmlformats.org/drawingml/2006/main">
          <a:off x="3989642" y="244827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970160" y="0"/>
            <a:ext cx="3038604" cy="465340"/>
          </a:xfrm>
          <a:prstGeom prst="rect">
            <a:avLst/>
          </a:prstGeom>
        </p:spPr>
        <p:txBody>
          <a:bodyPr vert="horz" lIns="91440" tIns="45720" rIns="91440" bIns="45720" rtlCol="0"/>
          <a:lstStyle>
            <a:lvl1pPr algn="r">
              <a:defRPr sz="1200"/>
            </a:lvl1pPr>
          </a:lstStyle>
          <a:p>
            <a:fld id="{74666ABC-B67D-4E7E-ADE9-2702443BB44F}" type="datetimeFigureOut">
              <a:rPr lang="en-ZA" smtClean="0"/>
              <a:t>2020/05/26</a:t>
            </a:fld>
            <a:endParaRPr lang="en-ZA"/>
          </a:p>
        </p:txBody>
      </p:sp>
      <p:sp>
        <p:nvSpPr>
          <p:cNvPr id="4" name="Footer Placeholder 3"/>
          <p:cNvSpPr>
            <a:spLocks noGrp="1"/>
          </p:cNvSpPr>
          <p:nvPr>
            <p:ph type="ftr" sz="quarter" idx="2"/>
          </p:nvPr>
        </p:nvSpPr>
        <p:spPr>
          <a:xfrm>
            <a:off x="0" y="8831060"/>
            <a:ext cx="3038604" cy="465340"/>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970160" y="8831060"/>
            <a:ext cx="3038604" cy="465340"/>
          </a:xfrm>
          <a:prstGeom prst="rect">
            <a:avLst/>
          </a:prstGeom>
        </p:spPr>
        <p:txBody>
          <a:bodyPr vert="horz" lIns="91440" tIns="45720" rIns="91440" bIns="45720" rtlCol="0" anchor="b"/>
          <a:lstStyle>
            <a:lvl1pPr algn="r">
              <a:defRPr sz="1200"/>
            </a:lvl1pPr>
          </a:lstStyle>
          <a:p>
            <a:fld id="{76A10261-616C-4529-B9F0-2C26108A68BC}" type="slidenum">
              <a:rPr lang="en-ZA" smtClean="0"/>
              <a:t>‹#›</a:t>
            </a:fld>
            <a:endParaRPr lang="en-ZA"/>
          </a:p>
        </p:txBody>
      </p:sp>
    </p:spTree>
    <p:extLst>
      <p:ext uri="{BB962C8B-B14F-4D97-AF65-F5344CB8AC3E}">
        <p14:creationId xmlns:p14="http://schemas.microsoft.com/office/powerpoint/2010/main" val="3620854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386" cy="466603"/>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970379" y="1"/>
            <a:ext cx="3038386" cy="466603"/>
          </a:xfrm>
          <a:prstGeom prst="rect">
            <a:avLst/>
          </a:prstGeom>
        </p:spPr>
        <p:txBody>
          <a:bodyPr vert="horz" lIns="91440" tIns="45720" rIns="91440" bIns="45720" rtlCol="0"/>
          <a:lstStyle>
            <a:lvl1pPr algn="r">
              <a:defRPr sz="1200"/>
            </a:lvl1pPr>
          </a:lstStyle>
          <a:p>
            <a:fld id="{F3D75907-EEBD-4AA7-8CD3-6F6C5EDEA30A}" type="datetimeFigureOut">
              <a:rPr lang="en-ZA" smtClean="0"/>
              <a:t>2020/05/26</a:t>
            </a:fld>
            <a:endParaRPr lang="en-Z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701040" y="4474339"/>
            <a:ext cx="5608320" cy="366001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3" y="8829799"/>
            <a:ext cx="3038386" cy="466603"/>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970379" y="8829799"/>
            <a:ext cx="3038386" cy="466603"/>
          </a:xfrm>
          <a:prstGeom prst="rect">
            <a:avLst/>
          </a:prstGeom>
        </p:spPr>
        <p:txBody>
          <a:bodyPr vert="horz" lIns="91440" tIns="45720" rIns="91440" bIns="45720" rtlCol="0" anchor="b"/>
          <a:lstStyle>
            <a:lvl1pPr algn="r">
              <a:defRPr sz="1200"/>
            </a:lvl1pPr>
          </a:lstStyle>
          <a:p>
            <a:fld id="{0853F0D4-845B-492E-8699-E6DE6D68E409}" type="slidenum">
              <a:rPr lang="en-ZA" smtClean="0"/>
              <a:t>‹#›</a:t>
            </a:fld>
            <a:endParaRPr lang="en-ZA"/>
          </a:p>
        </p:txBody>
      </p:sp>
    </p:spTree>
    <p:extLst>
      <p:ext uri="{BB962C8B-B14F-4D97-AF65-F5344CB8AC3E}">
        <p14:creationId xmlns:p14="http://schemas.microsoft.com/office/powerpoint/2010/main" val="2798908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853F0D4-845B-492E-8699-E6DE6D68E409}" type="slidenum">
              <a:rPr lang="en-ZA" smtClean="0"/>
              <a:t>8</a:t>
            </a:fld>
            <a:endParaRPr lang="en-ZA"/>
          </a:p>
        </p:txBody>
      </p:sp>
    </p:spTree>
    <p:extLst>
      <p:ext uri="{BB962C8B-B14F-4D97-AF65-F5344CB8AC3E}">
        <p14:creationId xmlns:p14="http://schemas.microsoft.com/office/powerpoint/2010/main" val="1964597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853F0D4-845B-492E-8699-E6DE6D68E409}" type="slidenum">
              <a:rPr lang="en-ZA" smtClean="0"/>
              <a:t>9</a:t>
            </a:fld>
            <a:endParaRPr lang="en-ZA"/>
          </a:p>
        </p:txBody>
      </p:sp>
    </p:spTree>
    <p:extLst>
      <p:ext uri="{BB962C8B-B14F-4D97-AF65-F5344CB8AC3E}">
        <p14:creationId xmlns:p14="http://schemas.microsoft.com/office/powerpoint/2010/main" val="415335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2CBF1C-686A-4C6F-B46B-F6B0F0625D69}" type="slidenum">
              <a:rPr lang="en-ZA" smtClean="0"/>
              <a:t>12</a:t>
            </a:fld>
            <a:endParaRPr lang="en-ZA" dirty="0"/>
          </a:p>
        </p:txBody>
      </p:sp>
    </p:spTree>
    <p:extLst>
      <p:ext uri="{BB962C8B-B14F-4D97-AF65-F5344CB8AC3E}">
        <p14:creationId xmlns:p14="http://schemas.microsoft.com/office/powerpoint/2010/main" val="1644109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2CBF1C-686A-4C6F-B46B-F6B0F0625D69}" type="slidenum">
              <a:rPr lang="en-ZA" smtClean="0"/>
              <a:t>13</a:t>
            </a:fld>
            <a:endParaRPr lang="en-ZA" dirty="0"/>
          </a:p>
        </p:txBody>
      </p:sp>
    </p:spTree>
    <p:extLst>
      <p:ext uri="{BB962C8B-B14F-4D97-AF65-F5344CB8AC3E}">
        <p14:creationId xmlns:p14="http://schemas.microsoft.com/office/powerpoint/2010/main" val="4038042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2CBF1C-686A-4C6F-B46B-F6B0F0625D69}" type="slidenum">
              <a:rPr lang="en-ZA" smtClean="0"/>
              <a:t>14</a:t>
            </a:fld>
            <a:endParaRPr lang="en-ZA" dirty="0"/>
          </a:p>
        </p:txBody>
      </p:sp>
    </p:spTree>
    <p:extLst>
      <p:ext uri="{BB962C8B-B14F-4D97-AF65-F5344CB8AC3E}">
        <p14:creationId xmlns:p14="http://schemas.microsoft.com/office/powerpoint/2010/main" val="1587445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2CBF1C-686A-4C6F-B46B-F6B0F0625D69}" type="slidenum">
              <a:rPr lang="en-ZA" smtClean="0"/>
              <a:t>15</a:t>
            </a:fld>
            <a:endParaRPr lang="en-ZA" dirty="0"/>
          </a:p>
        </p:txBody>
      </p:sp>
    </p:spTree>
    <p:extLst>
      <p:ext uri="{BB962C8B-B14F-4D97-AF65-F5344CB8AC3E}">
        <p14:creationId xmlns:p14="http://schemas.microsoft.com/office/powerpoint/2010/main" val="4286281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ftr" sz="quarter" idx="10"/>
          </p:nvPr>
        </p:nvSpPr>
        <p:spPr>
          <a:xfrm>
            <a:off x="2555875" y="4941888"/>
            <a:ext cx="2895600" cy="457200"/>
          </a:xfrm>
        </p:spPr>
        <p:txBody>
          <a:bodyPr/>
          <a:lstStyle>
            <a:lvl1pPr>
              <a:defRPr>
                <a:effectLst/>
              </a:defRPr>
            </a:lvl1pPr>
          </a:lstStyle>
          <a:p>
            <a:endParaRPr lang="en-ZA"/>
          </a:p>
        </p:txBody>
      </p:sp>
      <p:sp>
        <p:nvSpPr>
          <p:cNvPr id="5" name="Rectangle 5"/>
          <p:cNvSpPr>
            <a:spLocks noGrp="1" noChangeArrowheads="1"/>
          </p:cNvSpPr>
          <p:nvPr>
            <p:ph type="sldNum" sz="quarter" idx="11"/>
          </p:nvPr>
        </p:nvSpPr>
        <p:spPr/>
        <p:txBody>
          <a:bodyPr/>
          <a:lstStyle>
            <a:lvl1pPr>
              <a:defRPr/>
            </a:lvl1pPr>
          </a:lstStyle>
          <a:p>
            <a:fld id="{0852D048-FEAD-4B21-97D8-B33618A2071B}" type="slidenum">
              <a:rPr lang="en-ZA" smtClean="0"/>
              <a:t>‹#›</a:t>
            </a:fld>
            <a:endParaRPr lang="en-ZA"/>
          </a:p>
        </p:txBody>
      </p:sp>
    </p:spTree>
    <p:extLst>
      <p:ext uri="{BB962C8B-B14F-4D97-AF65-F5344CB8AC3E}">
        <p14:creationId xmlns:p14="http://schemas.microsoft.com/office/powerpoint/2010/main" val="4024158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ftr" sz="quarter" idx="10"/>
          </p:nvPr>
        </p:nvSpPr>
        <p:spPr>
          <a:ln/>
        </p:spPr>
        <p:txBody>
          <a:bodyPr/>
          <a:lstStyle>
            <a:lvl1pPr>
              <a:defRPr/>
            </a:lvl1pPr>
          </a:lstStyle>
          <a:p>
            <a:endParaRPr lang="en-ZA"/>
          </a:p>
        </p:txBody>
      </p:sp>
      <p:sp>
        <p:nvSpPr>
          <p:cNvPr id="5" name="Rectangle 5"/>
          <p:cNvSpPr>
            <a:spLocks noGrp="1" noChangeArrowheads="1"/>
          </p:cNvSpPr>
          <p:nvPr>
            <p:ph type="sldNum" sz="quarter" idx="11"/>
          </p:nvPr>
        </p:nvSpPr>
        <p:spPr>
          <a:ln/>
        </p:spPr>
        <p:txBody>
          <a:bodyPr/>
          <a:lstStyle>
            <a:lvl1pPr>
              <a:defRPr/>
            </a:lvl1pPr>
          </a:lstStyle>
          <a:p>
            <a:fld id="{0852D048-FEAD-4B21-97D8-B33618A2071B}" type="slidenum">
              <a:rPr lang="en-ZA" smtClean="0"/>
              <a:t>‹#›</a:t>
            </a:fld>
            <a:endParaRPr lang="en-ZA"/>
          </a:p>
        </p:txBody>
      </p:sp>
    </p:spTree>
    <p:extLst>
      <p:ext uri="{BB962C8B-B14F-4D97-AF65-F5344CB8AC3E}">
        <p14:creationId xmlns:p14="http://schemas.microsoft.com/office/powerpoint/2010/main" val="9865253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ftr" sz="quarter" idx="10"/>
          </p:nvPr>
        </p:nvSpPr>
        <p:spPr>
          <a:xfrm>
            <a:off x="2555875" y="4941888"/>
            <a:ext cx="2895600" cy="457200"/>
          </a:xfrm>
        </p:spPr>
        <p:txBody>
          <a:bodyPr/>
          <a:lstStyle>
            <a:lvl1pPr>
              <a:defRPr>
                <a:effectLst/>
              </a:defRPr>
            </a:lvl1pPr>
          </a:lstStyle>
          <a:p>
            <a:pPr>
              <a:defRPr/>
            </a:pPr>
            <a:endParaRPr lang="en-US"/>
          </a:p>
        </p:txBody>
      </p:sp>
      <p:sp>
        <p:nvSpPr>
          <p:cNvPr id="5" name="Rectangle 5"/>
          <p:cNvSpPr>
            <a:spLocks noGrp="1" noChangeArrowheads="1"/>
          </p:cNvSpPr>
          <p:nvPr>
            <p:ph type="sldNum" sz="quarter" idx="11"/>
          </p:nvPr>
        </p:nvSpPr>
        <p:spPr/>
        <p:txBody>
          <a:bodyPr/>
          <a:lstStyle>
            <a:lvl1pPr>
              <a:defRPr/>
            </a:lvl1pPr>
          </a:lstStyle>
          <a:p>
            <a:fld id="{5A92A160-9967-4A84-AC28-11DA4E771810}" type="slidenum">
              <a:rPr lang="en-US"/>
              <a:pPr/>
              <a:t>‹#›</a:t>
            </a:fld>
            <a:endParaRPr lang="en-US"/>
          </a:p>
        </p:txBody>
      </p:sp>
    </p:spTree>
    <p:extLst>
      <p:ext uri="{BB962C8B-B14F-4D97-AF65-F5344CB8AC3E}">
        <p14:creationId xmlns:p14="http://schemas.microsoft.com/office/powerpoint/2010/main" val="20719262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fld id="{6C19682F-4A62-4D93-B2D0-F282E2C63856}" type="slidenum">
              <a:rPr lang="en-US"/>
              <a:pPr/>
              <a:t>‹#›</a:t>
            </a:fld>
            <a:endParaRPr lang="en-US"/>
          </a:p>
        </p:txBody>
      </p:sp>
    </p:spTree>
    <p:extLst>
      <p:ext uri="{BB962C8B-B14F-4D97-AF65-F5344CB8AC3E}">
        <p14:creationId xmlns:p14="http://schemas.microsoft.com/office/powerpoint/2010/main" val="33535153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fld id="{D9F47973-3EE4-4A3D-91F1-EE37E8AD4412}" type="slidenum">
              <a:rPr lang="en-US"/>
              <a:pPr/>
              <a:t>‹#›</a:t>
            </a:fld>
            <a:endParaRPr lang="en-US"/>
          </a:p>
        </p:txBody>
      </p:sp>
    </p:spTree>
    <p:extLst>
      <p:ext uri="{BB962C8B-B14F-4D97-AF65-F5344CB8AC3E}">
        <p14:creationId xmlns:p14="http://schemas.microsoft.com/office/powerpoint/2010/main" val="29480580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fld id="{85FE2407-5C7E-403F-A15F-80D262614D91}" type="slidenum">
              <a:rPr lang="en-US"/>
              <a:pPr/>
              <a:t>‹#›</a:t>
            </a:fld>
            <a:endParaRPr lang="en-US"/>
          </a:p>
        </p:txBody>
      </p:sp>
    </p:spTree>
    <p:extLst>
      <p:ext uri="{BB962C8B-B14F-4D97-AF65-F5344CB8AC3E}">
        <p14:creationId xmlns:p14="http://schemas.microsoft.com/office/powerpoint/2010/main" val="362049168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fld id="{50DC033C-BD84-40CB-98DA-A92CD58B6424}" type="slidenum">
              <a:rPr lang="en-US"/>
              <a:pPr/>
              <a:t>‹#›</a:t>
            </a:fld>
            <a:endParaRPr lang="en-US"/>
          </a:p>
        </p:txBody>
      </p:sp>
    </p:spTree>
    <p:extLst>
      <p:ext uri="{BB962C8B-B14F-4D97-AF65-F5344CB8AC3E}">
        <p14:creationId xmlns:p14="http://schemas.microsoft.com/office/powerpoint/2010/main" val="1410653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fld id="{5D403250-98C8-4867-BDF8-CC6485D141BE}" type="slidenum">
              <a:rPr lang="en-US"/>
              <a:pPr/>
              <a:t>‹#›</a:t>
            </a:fld>
            <a:endParaRPr lang="en-US"/>
          </a:p>
        </p:txBody>
      </p:sp>
    </p:spTree>
    <p:extLst>
      <p:ext uri="{BB962C8B-B14F-4D97-AF65-F5344CB8AC3E}">
        <p14:creationId xmlns:p14="http://schemas.microsoft.com/office/powerpoint/2010/main" val="32306662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fld id="{3AD4535C-F2DE-4C88-B214-A532D91C3145}" type="slidenum">
              <a:rPr lang="en-US"/>
              <a:pPr/>
              <a:t>‹#›</a:t>
            </a:fld>
            <a:endParaRPr lang="en-US"/>
          </a:p>
        </p:txBody>
      </p:sp>
    </p:spTree>
    <p:extLst>
      <p:ext uri="{BB962C8B-B14F-4D97-AF65-F5344CB8AC3E}">
        <p14:creationId xmlns:p14="http://schemas.microsoft.com/office/powerpoint/2010/main" val="323980391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fld id="{F45E7F66-209A-43F0-9B1A-BC8AC705E496}" type="slidenum">
              <a:rPr lang="en-US"/>
              <a:pPr/>
              <a:t>‹#›</a:t>
            </a:fld>
            <a:endParaRPr lang="en-US"/>
          </a:p>
        </p:txBody>
      </p:sp>
    </p:spTree>
    <p:extLst>
      <p:ext uri="{BB962C8B-B14F-4D97-AF65-F5344CB8AC3E}">
        <p14:creationId xmlns:p14="http://schemas.microsoft.com/office/powerpoint/2010/main" val="15691162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fld id="{99C99825-7BA7-49B5-AAC7-F9E70A2BD66E}" type="slidenum">
              <a:rPr lang="en-US"/>
              <a:pPr/>
              <a:t>‹#›</a:t>
            </a:fld>
            <a:endParaRPr lang="en-US"/>
          </a:p>
        </p:txBody>
      </p:sp>
    </p:spTree>
    <p:extLst>
      <p:ext uri="{BB962C8B-B14F-4D97-AF65-F5344CB8AC3E}">
        <p14:creationId xmlns:p14="http://schemas.microsoft.com/office/powerpoint/2010/main" val="37063935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fld id="{0C8145EA-A434-4660-8BFB-F27BC297E8F0}" type="slidenum">
              <a:rPr lang="en-US"/>
              <a:pPr/>
              <a:t>‹#›</a:t>
            </a:fld>
            <a:endParaRPr lang="en-US"/>
          </a:p>
        </p:txBody>
      </p:sp>
    </p:spTree>
    <p:extLst>
      <p:ext uri="{BB962C8B-B14F-4D97-AF65-F5344CB8AC3E}">
        <p14:creationId xmlns:p14="http://schemas.microsoft.com/office/powerpoint/2010/main" val="181504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ftr" sz="quarter" idx="10"/>
          </p:nvPr>
        </p:nvSpPr>
        <p:spPr>
          <a:ln/>
        </p:spPr>
        <p:txBody>
          <a:bodyPr/>
          <a:lstStyle>
            <a:lvl1pPr>
              <a:defRPr/>
            </a:lvl1pPr>
          </a:lstStyle>
          <a:p>
            <a:endParaRPr lang="en-ZA"/>
          </a:p>
        </p:txBody>
      </p:sp>
      <p:sp>
        <p:nvSpPr>
          <p:cNvPr id="5" name="Rectangle 5"/>
          <p:cNvSpPr>
            <a:spLocks noGrp="1" noChangeArrowheads="1"/>
          </p:cNvSpPr>
          <p:nvPr>
            <p:ph type="sldNum" sz="quarter" idx="11"/>
          </p:nvPr>
        </p:nvSpPr>
        <p:spPr>
          <a:ln/>
        </p:spPr>
        <p:txBody>
          <a:bodyPr/>
          <a:lstStyle>
            <a:lvl1pPr>
              <a:defRPr/>
            </a:lvl1pPr>
          </a:lstStyle>
          <a:p>
            <a:fld id="{0852D048-FEAD-4B21-97D8-B33618A2071B}" type="slidenum">
              <a:rPr lang="en-ZA" smtClean="0"/>
              <a:t>‹#›</a:t>
            </a:fld>
            <a:endParaRPr lang="en-ZA"/>
          </a:p>
        </p:txBody>
      </p:sp>
    </p:spTree>
    <p:extLst>
      <p:ext uri="{BB962C8B-B14F-4D97-AF65-F5344CB8AC3E}">
        <p14:creationId xmlns:p14="http://schemas.microsoft.com/office/powerpoint/2010/main" val="60942553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fld id="{E186E73C-4795-4B75-BBF2-B714DC37964C}" type="slidenum">
              <a:rPr lang="en-US"/>
              <a:pPr/>
              <a:t>‹#›</a:t>
            </a:fld>
            <a:endParaRPr lang="en-US"/>
          </a:p>
        </p:txBody>
      </p:sp>
    </p:spTree>
    <p:extLst>
      <p:ext uri="{BB962C8B-B14F-4D97-AF65-F5344CB8AC3E}">
        <p14:creationId xmlns:p14="http://schemas.microsoft.com/office/powerpoint/2010/main" val="23292722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ftr" sz="quarter" idx="10"/>
          </p:nvPr>
        </p:nvSpPr>
        <p:spPr>
          <a:xfrm>
            <a:off x="2555875" y="4941888"/>
            <a:ext cx="2895600" cy="457200"/>
          </a:xfrm>
        </p:spPr>
        <p:txBody>
          <a:bodyPr/>
          <a:lstStyle>
            <a:lvl1pPr>
              <a:defRPr>
                <a:effectLst/>
              </a:defRPr>
            </a:lvl1pPr>
          </a:lstStyle>
          <a:p>
            <a:endParaRPr lang="en-ZA"/>
          </a:p>
        </p:txBody>
      </p:sp>
      <p:sp>
        <p:nvSpPr>
          <p:cNvPr id="5" name="Rectangle 5"/>
          <p:cNvSpPr>
            <a:spLocks noGrp="1" noChangeArrowheads="1"/>
          </p:cNvSpPr>
          <p:nvPr>
            <p:ph type="sldNum" sz="quarter" idx="11"/>
          </p:nvPr>
        </p:nvSpPr>
        <p:spPr/>
        <p:txBody>
          <a:bodyPr/>
          <a:lstStyle>
            <a:lvl1pPr>
              <a:defRPr/>
            </a:lvl1pPr>
          </a:lstStyle>
          <a:p>
            <a:fld id="{0852D048-FEAD-4B21-97D8-B33618A2071B}" type="slidenum">
              <a:rPr lang="en-ZA" smtClean="0"/>
              <a:t>‹#›</a:t>
            </a:fld>
            <a:endParaRPr lang="en-ZA"/>
          </a:p>
        </p:txBody>
      </p:sp>
    </p:spTree>
    <p:extLst>
      <p:ext uri="{BB962C8B-B14F-4D97-AF65-F5344CB8AC3E}">
        <p14:creationId xmlns:p14="http://schemas.microsoft.com/office/powerpoint/2010/main" val="161887764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ftr" sz="quarter" idx="10"/>
          </p:nvPr>
        </p:nvSpPr>
        <p:spPr>
          <a:ln/>
        </p:spPr>
        <p:txBody>
          <a:bodyPr/>
          <a:lstStyle>
            <a:lvl1pPr>
              <a:defRPr/>
            </a:lvl1pPr>
          </a:lstStyle>
          <a:p>
            <a:endParaRPr lang="en-ZA"/>
          </a:p>
        </p:txBody>
      </p:sp>
      <p:sp>
        <p:nvSpPr>
          <p:cNvPr id="5" name="Rectangle 5"/>
          <p:cNvSpPr>
            <a:spLocks noGrp="1" noChangeArrowheads="1"/>
          </p:cNvSpPr>
          <p:nvPr>
            <p:ph type="sldNum" sz="quarter" idx="11"/>
          </p:nvPr>
        </p:nvSpPr>
        <p:spPr>
          <a:ln/>
        </p:spPr>
        <p:txBody>
          <a:bodyPr/>
          <a:lstStyle>
            <a:lvl1pPr>
              <a:defRPr/>
            </a:lvl1pPr>
          </a:lstStyle>
          <a:p>
            <a:fld id="{0852D048-FEAD-4B21-97D8-B33618A2071B}" type="slidenum">
              <a:rPr lang="en-ZA" smtClean="0"/>
              <a:t>‹#›</a:t>
            </a:fld>
            <a:endParaRPr lang="en-ZA"/>
          </a:p>
        </p:txBody>
      </p:sp>
    </p:spTree>
    <p:extLst>
      <p:ext uri="{BB962C8B-B14F-4D97-AF65-F5344CB8AC3E}">
        <p14:creationId xmlns:p14="http://schemas.microsoft.com/office/powerpoint/2010/main" val="347937078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endParaRPr lang="en-ZA"/>
          </a:p>
        </p:txBody>
      </p:sp>
      <p:sp>
        <p:nvSpPr>
          <p:cNvPr id="5" name="Rectangle 5"/>
          <p:cNvSpPr>
            <a:spLocks noGrp="1" noChangeArrowheads="1"/>
          </p:cNvSpPr>
          <p:nvPr>
            <p:ph type="sldNum" sz="quarter" idx="11"/>
          </p:nvPr>
        </p:nvSpPr>
        <p:spPr>
          <a:ln/>
        </p:spPr>
        <p:txBody>
          <a:bodyPr/>
          <a:lstStyle>
            <a:lvl1pPr>
              <a:defRPr/>
            </a:lvl1pPr>
          </a:lstStyle>
          <a:p>
            <a:fld id="{0852D048-FEAD-4B21-97D8-B33618A2071B}" type="slidenum">
              <a:rPr lang="en-ZA" smtClean="0"/>
              <a:t>‹#›</a:t>
            </a:fld>
            <a:endParaRPr lang="en-ZA"/>
          </a:p>
        </p:txBody>
      </p:sp>
    </p:spTree>
    <p:extLst>
      <p:ext uri="{BB962C8B-B14F-4D97-AF65-F5344CB8AC3E}">
        <p14:creationId xmlns:p14="http://schemas.microsoft.com/office/powerpoint/2010/main" val="247046521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ftr" sz="quarter" idx="10"/>
          </p:nvPr>
        </p:nvSpPr>
        <p:spPr>
          <a:ln/>
        </p:spPr>
        <p:txBody>
          <a:bodyPr/>
          <a:lstStyle>
            <a:lvl1pPr>
              <a:defRPr/>
            </a:lvl1pPr>
          </a:lstStyle>
          <a:p>
            <a:endParaRPr lang="en-ZA"/>
          </a:p>
        </p:txBody>
      </p:sp>
      <p:sp>
        <p:nvSpPr>
          <p:cNvPr id="6" name="Rectangle 5"/>
          <p:cNvSpPr>
            <a:spLocks noGrp="1" noChangeArrowheads="1"/>
          </p:cNvSpPr>
          <p:nvPr>
            <p:ph type="sldNum" sz="quarter" idx="11"/>
          </p:nvPr>
        </p:nvSpPr>
        <p:spPr>
          <a:ln/>
        </p:spPr>
        <p:txBody>
          <a:bodyPr/>
          <a:lstStyle>
            <a:lvl1pPr>
              <a:defRPr/>
            </a:lvl1pPr>
          </a:lstStyle>
          <a:p>
            <a:fld id="{0852D048-FEAD-4B21-97D8-B33618A2071B}" type="slidenum">
              <a:rPr lang="en-ZA" smtClean="0"/>
              <a:t>‹#›</a:t>
            </a:fld>
            <a:endParaRPr lang="en-ZA"/>
          </a:p>
        </p:txBody>
      </p:sp>
    </p:spTree>
    <p:extLst>
      <p:ext uri="{BB962C8B-B14F-4D97-AF65-F5344CB8AC3E}">
        <p14:creationId xmlns:p14="http://schemas.microsoft.com/office/powerpoint/2010/main" val="52678894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ftr" sz="quarter" idx="10"/>
          </p:nvPr>
        </p:nvSpPr>
        <p:spPr>
          <a:ln/>
        </p:spPr>
        <p:txBody>
          <a:bodyPr/>
          <a:lstStyle>
            <a:lvl1pPr>
              <a:defRPr/>
            </a:lvl1pPr>
          </a:lstStyle>
          <a:p>
            <a:endParaRPr lang="en-ZA"/>
          </a:p>
        </p:txBody>
      </p:sp>
      <p:sp>
        <p:nvSpPr>
          <p:cNvPr id="8" name="Rectangle 5"/>
          <p:cNvSpPr>
            <a:spLocks noGrp="1" noChangeArrowheads="1"/>
          </p:cNvSpPr>
          <p:nvPr>
            <p:ph type="sldNum" sz="quarter" idx="11"/>
          </p:nvPr>
        </p:nvSpPr>
        <p:spPr>
          <a:ln/>
        </p:spPr>
        <p:txBody>
          <a:bodyPr/>
          <a:lstStyle>
            <a:lvl1pPr>
              <a:defRPr/>
            </a:lvl1pPr>
          </a:lstStyle>
          <a:p>
            <a:fld id="{0852D048-FEAD-4B21-97D8-B33618A2071B}" type="slidenum">
              <a:rPr lang="en-ZA" smtClean="0"/>
              <a:t>‹#›</a:t>
            </a:fld>
            <a:endParaRPr lang="en-ZA"/>
          </a:p>
        </p:txBody>
      </p:sp>
    </p:spTree>
    <p:extLst>
      <p:ext uri="{BB962C8B-B14F-4D97-AF65-F5344CB8AC3E}">
        <p14:creationId xmlns:p14="http://schemas.microsoft.com/office/powerpoint/2010/main" val="17548221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ftr" sz="quarter" idx="10"/>
          </p:nvPr>
        </p:nvSpPr>
        <p:spPr>
          <a:ln/>
        </p:spPr>
        <p:txBody>
          <a:bodyPr/>
          <a:lstStyle>
            <a:lvl1pPr>
              <a:defRPr/>
            </a:lvl1pPr>
          </a:lstStyle>
          <a:p>
            <a:endParaRPr lang="en-ZA"/>
          </a:p>
        </p:txBody>
      </p:sp>
      <p:sp>
        <p:nvSpPr>
          <p:cNvPr id="4" name="Rectangle 5"/>
          <p:cNvSpPr>
            <a:spLocks noGrp="1" noChangeArrowheads="1"/>
          </p:cNvSpPr>
          <p:nvPr>
            <p:ph type="sldNum" sz="quarter" idx="11"/>
          </p:nvPr>
        </p:nvSpPr>
        <p:spPr>
          <a:ln/>
        </p:spPr>
        <p:txBody>
          <a:bodyPr/>
          <a:lstStyle>
            <a:lvl1pPr>
              <a:defRPr/>
            </a:lvl1pPr>
          </a:lstStyle>
          <a:p>
            <a:fld id="{0852D048-FEAD-4B21-97D8-B33618A2071B}" type="slidenum">
              <a:rPr lang="en-ZA" smtClean="0"/>
              <a:t>‹#›</a:t>
            </a:fld>
            <a:endParaRPr lang="en-ZA"/>
          </a:p>
        </p:txBody>
      </p:sp>
    </p:spTree>
    <p:extLst>
      <p:ext uri="{BB962C8B-B14F-4D97-AF65-F5344CB8AC3E}">
        <p14:creationId xmlns:p14="http://schemas.microsoft.com/office/powerpoint/2010/main" val="30089796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endParaRPr lang="en-ZA"/>
          </a:p>
        </p:txBody>
      </p:sp>
      <p:sp>
        <p:nvSpPr>
          <p:cNvPr id="3" name="Rectangle 5"/>
          <p:cNvSpPr>
            <a:spLocks noGrp="1" noChangeArrowheads="1"/>
          </p:cNvSpPr>
          <p:nvPr>
            <p:ph type="sldNum" sz="quarter" idx="11"/>
          </p:nvPr>
        </p:nvSpPr>
        <p:spPr>
          <a:ln/>
        </p:spPr>
        <p:txBody>
          <a:bodyPr/>
          <a:lstStyle>
            <a:lvl1pPr>
              <a:defRPr/>
            </a:lvl1pPr>
          </a:lstStyle>
          <a:p>
            <a:fld id="{0852D048-FEAD-4B21-97D8-B33618A2071B}" type="slidenum">
              <a:rPr lang="en-ZA" smtClean="0"/>
              <a:t>‹#›</a:t>
            </a:fld>
            <a:endParaRPr lang="en-ZA"/>
          </a:p>
        </p:txBody>
      </p:sp>
    </p:spTree>
    <p:extLst>
      <p:ext uri="{BB962C8B-B14F-4D97-AF65-F5344CB8AC3E}">
        <p14:creationId xmlns:p14="http://schemas.microsoft.com/office/powerpoint/2010/main" val="206292743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endParaRPr lang="en-ZA"/>
          </a:p>
        </p:txBody>
      </p:sp>
      <p:sp>
        <p:nvSpPr>
          <p:cNvPr id="6" name="Rectangle 5"/>
          <p:cNvSpPr>
            <a:spLocks noGrp="1" noChangeArrowheads="1"/>
          </p:cNvSpPr>
          <p:nvPr>
            <p:ph type="sldNum" sz="quarter" idx="11"/>
          </p:nvPr>
        </p:nvSpPr>
        <p:spPr>
          <a:ln/>
        </p:spPr>
        <p:txBody>
          <a:bodyPr/>
          <a:lstStyle>
            <a:lvl1pPr>
              <a:defRPr/>
            </a:lvl1pPr>
          </a:lstStyle>
          <a:p>
            <a:fld id="{0852D048-FEAD-4B21-97D8-B33618A2071B}" type="slidenum">
              <a:rPr lang="en-ZA" smtClean="0"/>
              <a:t>‹#›</a:t>
            </a:fld>
            <a:endParaRPr lang="en-ZA"/>
          </a:p>
        </p:txBody>
      </p:sp>
    </p:spTree>
    <p:extLst>
      <p:ext uri="{BB962C8B-B14F-4D97-AF65-F5344CB8AC3E}">
        <p14:creationId xmlns:p14="http://schemas.microsoft.com/office/powerpoint/2010/main" val="136281416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endParaRPr lang="en-ZA"/>
          </a:p>
        </p:txBody>
      </p:sp>
      <p:sp>
        <p:nvSpPr>
          <p:cNvPr id="6" name="Rectangle 5"/>
          <p:cNvSpPr>
            <a:spLocks noGrp="1" noChangeArrowheads="1"/>
          </p:cNvSpPr>
          <p:nvPr>
            <p:ph type="sldNum" sz="quarter" idx="11"/>
          </p:nvPr>
        </p:nvSpPr>
        <p:spPr>
          <a:ln/>
        </p:spPr>
        <p:txBody>
          <a:bodyPr/>
          <a:lstStyle>
            <a:lvl1pPr>
              <a:defRPr/>
            </a:lvl1pPr>
          </a:lstStyle>
          <a:p>
            <a:fld id="{0852D048-FEAD-4B21-97D8-B33618A2071B}" type="slidenum">
              <a:rPr lang="en-ZA" smtClean="0"/>
              <a:t>‹#›</a:t>
            </a:fld>
            <a:endParaRPr lang="en-ZA"/>
          </a:p>
        </p:txBody>
      </p:sp>
    </p:spTree>
    <p:extLst>
      <p:ext uri="{BB962C8B-B14F-4D97-AF65-F5344CB8AC3E}">
        <p14:creationId xmlns:p14="http://schemas.microsoft.com/office/powerpoint/2010/main" val="243821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atin typeface="Arial" panose="020B0604020202020204" pitchFamily="34" charset="0"/>
              </a:defRPr>
            </a:lvl1pPr>
          </a:lstStyle>
          <a:p>
            <a:fld id="{217B08FF-9546-4490-BF55-799C6C27B4A3}" type="slidenum">
              <a:rPr lang="en-ZA"/>
              <a:pPr/>
              <a:t>‹#›</a:t>
            </a:fld>
            <a:endParaRPr lang="en-ZA"/>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ZA"/>
          </a:p>
        </p:txBody>
      </p:sp>
      <p:sp>
        <p:nvSpPr>
          <p:cNvPr id="6" name="Date Placeholder 3"/>
          <p:cNvSpPr>
            <a:spLocks noGrp="1"/>
          </p:cNvSpPr>
          <p:nvPr>
            <p:ph type="dt" sz="half" idx="12"/>
          </p:nvPr>
        </p:nvSpPr>
        <p:spPr/>
        <p:txBody>
          <a:bodyPr/>
          <a:lstStyle>
            <a:lvl1pPr>
              <a:defRPr>
                <a:latin typeface="Arial" charset="0"/>
              </a:defRPr>
            </a:lvl1pPr>
          </a:lstStyle>
          <a:p>
            <a:pPr>
              <a:defRPr/>
            </a:pPr>
            <a:endParaRPr lang="en-ZA" dirty="0"/>
          </a:p>
        </p:txBody>
      </p:sp>
    </p:spTree>
    <p:extLst>
      <p:ext uri="{BB962C8B-B14F-4D97-AF65-F5344CB8AC3E}">
        <p14:creationId xmlns:p14="http://schemas.microsoft.com/office/powerpoint/2010/main" val="392442718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ftr" sz="quarter" idx="10"/>
          </p:nvPr>
        </p:nvSpPr>
        <p:spPr>
          <a:ln/>
        </p:spPr>
        <p:txBody>
          <a:bodyPr/>
          <a:lstStyle>
            <a:lvl1pPr>
              <a:defRPr/>
            </a:lvl1pPr>
          </a:lstStyle>
          <a:p>
            <a:endParaRPr lang="en-ZA"/>
          </a:p>
        </p:txBody>
      </p:sp>
      <p:sp>
        <p:nvSpPr>
          <p:cNvPr id="5" name="Rectangle 5"/>
          <p:cNvSpPr>
            <a:spLocks noGrp="1" noChangeArrowheads="1"/>
          </p:cNvSpPr>
          <p:nvPr>
            <p:ph type="sldNum" sz="quarter" idx="11"/>
          </p:nvPr>
        </p:nvSpPr>
        <p:spPr>
          <a:ln/>
        </p:spPr>
        <p:txBody>
          <a:bodyPr/>
          <a:lstStyle>
            <a:lvl1pPr>
              <a:defRPr/>
            </a:lvl1pPr>
          </a:lstStyle>
          <a:p>
            <a:fld id="{0852D048-FEAD-4B21-97D8-B33618A2071B}" type="slidenum">
              <a:rPr lang="en-ZA" smtClean="0"/>
              <a:t>‹#›</a:t>
            </a:fld>
            <a:endParaRPr lang="en-ZA"/>
          </a:p>
        </p:txBody>
      </p:sp>
    </p:spTree>
    <p:extLst>
      <p:ext uri="{BB962C8B-B14F-4D97-AF65-F5344CB8AC3E}">
        <p14:creationId xmlns:p14="http://schemas.microsoft.com/office/powerpoint/2010/main" val="366974581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ftr" sz="quarter" idx="10"/>
          </p:nvPr>
        </p:nvSpPr>
        <p:spPr>
          <a:ln/>
        </p:spPr>
        <p:txBody>
          <a:bodyPr/>
          <a:lstStyle>
            <a:lvl1pPr>
              <a:defRPr/>
            </a:lvl1pPr>
          </a:lstStyle>
          <a:p>
            <a:endParaRPr lang="en-ZA"/>
          </a:p>
        </p:txBody>
      </p:sp>
      <p:sp>
        <p:nvSpPr>
          <p:cNvPr id="5" name="Rectangle 5"/>
          <p:cNvSpPr>
            <a:spLocks noGrp="1" noChangeArrowheads="1"/>
          </p:cNvSpPr>
          <p:nvPr>
            <p:ph type="sldNum" sz="quarter" idx="11"/>
          </p:nvPr>
        </p:nvSpPr>
        <p:spPr>
          <a:ln/>
        </p:spPr>
        <p:txBody>
          <a:bodyPr/>
          <a:lstStyle>
            <a:lvl1pPr>
              <a:defRPr/>
            </a:lvl1pPr>
          </a:lstStyle>
          <a:p>
            <a:fld id="{0852D048-FEAD-4B21-97D8-B33618A2071B}" type="slidenum">
              <a:rPr lang="en-ZA" smtClean="0"/>
              <a:t>‹#›</a:t>
            </a:fld>
            <a:endParaRPr lang="en-ZA"/>
          </a:p>
        </p:txBody>
      </p:sp>
    </p:spTree>
    <p:extLst>
      <p:ext uri="{BB962C8B-B14F-4D97-AF65-F5344CB8AC3E}">
        <p14:creationId xmlns:p14="http://schemas.microsoft.com/office/powerpoint/2010/main" val="25415170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atin typeface="Arial" panose="020B0604020202020204" pitchFamily="34" charset="0"/>
              </a:defRPr>
            </a:lvl1pPr>
          </a:lstStyle>
          <a:p>
            <a:fld id="{217B08FF-9546-4490-BF55-799C6C27B4A3}" type="slidenum">
              <a:rPr lang="en-ZA"/>
              <a:pPr/>
              <a:t>‹#›</a:t>
            </a:fld>
            <a:endParaRPr lang="en-ZA"/>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ZA"/>
          </a:p>
        </p:txBody>
      </p:sp>
      <p:sp>
        <p:nvSpPr>
          <p:cNvPr id="6" name="Date Placeholder 3"/>
          <p:cNvSpPr>
            <a:spLocks noGrp="1"/>
          </p:cNvSpPr>
          <p:nvPr>
            <p:ph type="dt" sz="half" idx="12"/>
          </p:nvPr>
        </p:nvSpPr>
        <p:spPr/>
        <p:txBody>
          <a:bodyPr/>
          <a:lstStyle>
            <a:lvl1pPr>
              <a:defRPr>
                <a:latin typeface="Arial" charset="0"/>
              </a:defRPr>
            </a:lvl1pPr>
          </a:lstStyle>
          <a:p>
            <a:pPr>
              <a:defRPr/>
            </a:pPr>
            <a:endParaRPr lang="en-ZA" dirty="0"/>
          </a:p>
        </p:txBody>
      </p:sp>
    </p:spTree>
    <p:extLst>
      <p:ext uri="{BB962C8B-B14F-4D97-AF65-F5344CB8AC3E}">
        <p14:creationId xmlns:p14="http://schemas.microsoft.com/office/powerpoint/2010/main" val="23613750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atin typeface="Arial" panose="020B0604020202020204" pitchFamily="34" charset="0"/>
              </a:defRPr>
            </a:lvl1pPr>
          </a:lstStyle>
          <a:p>
            <a:fld id="{0D8CFC84-3548-4EA3-A98D-A9954DC46B29}" type="slidenum">
              <a:rPr lang="en-ZA"/>
              <a:pPr/>
              <a:t>‹#›</a:t>
            </a:fld>
            <a:endParaRPr lang="en-ZA"/>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ZA"/>
          </a:p>
        </p:txBody>
      </p:sp>
      <p:sp>
        <p:nvSpPr>
          <p:cNvPr id="6" name="Date Placeholder 3"/>
          <p:cNvSpPr>
            <a:spLocks noGrp="1"/>
          </p:cNvSpPr>
          <p:nvPr>
            <p:ph type="dt" sz="half" idx="12"/>
          </p:nvPr>
        </p:nvSpPr>
        <p:spPr/>
        <p:txBody>
          <a:bodyPr/>
          <a:lstStyle>
            <a:lvl1pPr>
              <a:defRPr>
                <a:latin typeface="Arial" charset="0"/>
              </a:defRPr>
            </a:lvl1pPr>
          </a:lstStyle>
          <a:p>
            <a:pPr>
              <a:defRPr/>
            </a:pPr>
            <a:endParaRPr lang="en-ZA" dirty="0"/>
          </a:p>
        </p:txBody>
      </p:sp>
    </p:spTree>
    <p:extLst>
      <p:ext uri="{BB962C8B-B14F-4D97-AF65-F5344CB8AC3E}">
        <p14:creationId xmlns:p14="http://schemas.microsoft.com/office/powerpoint/2010/main" val="22758857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atin typeface="Arial" panose="020B0604020202020204" pitchFamily="34" charset="0"/>
              </a:defRPr>
            </a:lvl1pPr>
          </a:lstStyle>
          <a:p>
            <a:fld id="{DFE65A13-FBC1-4595-99B5-A01A1807D128}" type="slidenum">
              <a:rPr lang="en-ZA"/>
              <a:pPr/>
              <a:t>‹#›</a:t>
            </a:fld>
            <a:endParaRPr lang="en-ZA"/>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ZA"/>
          </a:p>
        </p:txBody>
      </p:sp>
      <p:sp>
        <p:nvSpPr>
          <p:cNvPr id="6" name="Date Placeholder 3"/>
          <p:cNvSpPr>
            <a:spLocks noGrp="1"/>
          </p:cNvSpPr>
          <p:nvPr>
            <p:ph type="dt" sz="half" idx="12"/>
          </p:nvPr>
        </p:nvSpPr>
        <p:spPr/>
        <p:txBody>
          <a:bodyPr/>
          <a:lstStyle>
            <a:lvl1pPr>
              <a:defRPr>
                <a:latin typeface="Arial" charset="0"/>
              </a:defRPr>
            </a:lvl1pPr>
          </a:lstStyle>
          <a:p>
            <a:pPr>
              <a:defRPr/>
            </a:pPr>
            <a:endParaRPr lang="en-ZA" dirty="0"/>
          </a:p>
        </p:txBody>
      </p:sp>
    </p:spTree>
    <p:extLst>
      <p:ext uri="{BB962C8B-B14F-4D97-AF65-F5344CB8AC3E}">
        <p14:creationId xmlns:p14="http://schemas.microsoft.com/office/powerpoint/2010/main" val="10633872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atin typeface="Arial" panose="020B0604020202020204" pitchFamily="34" charset="0"/>
              </a:defRPr>
            </a:lvl1pPr>
          </a:lstStyle>
          <a:p>
            <a:fld id="{00F58E50-250D-4AAA-8F13-1BC120EF3BC5}" type="slidenum">
              <a:rPr lang="en-ZA"/>
              <a:pPr/>
              <a:t>‹#›</a:t>
            </a:fld>
            <a:endParaRPr lang="en-ZA"/>
          </a:p>
        </p:txBody>
      </p:sp>
      <p:sp>
        <p:nvSpPr>
          <p:cNvPr id="6" name="Footer Placeholder 4"/>
          <p:cNvSpPr>
            <a:spLocks noGrp="1"/>
          </p:cNvSpPr>
          <p:nvPr>
            <p:ph type="ftr" sz="quarter" idx="11"/>
          </p:nvPr>
        </p:nvSpPr>
        <p:spPr/>
        <p:txBody>
          <a:bodyPr/>
          <a:lstStyle>
            <a:lvl1pPr>
              <a:defRPr>
                <a:latin typeface="Arial" charset="0"/>
              </a:defRPr>
            </a:lvl1pPr>
          </a:lstStyle>
          <a:p>
            <a:pPr>
              <a:defRPr/>
            </a:pPr>
            <a:endParaRPr lang="en-ZA"/>
          </a:p>
        </p:txBody>
      </p:sp>
      <p:sp>
        <p:nvSpPr>
          <p:cNvPr id="7" name="Date Placeholder 3"/>
          <p:cNvSpPr>
            <a:spLocks noGrp="1"/>
          </p:cNvSpPr>
          <p:nvPr>
            <p:ph type="dt" sz="half" idx="12"/>
          </p:nvPr>
        </p:nvSpPr>
        <p:spPr/>
        <p:txBody>
          <a:bodyPr/>
          <a:lstStyle>
            <a:lvl1pPr>
              <a:defRPr>
                <a:latin typeface="Arial" charset="0"/>
              </a:defRPr>
            </a:lvl1pPr>
          </a:lstStyle>
          <a:p>
            <a:pPr>
              <a:defRPr/>
            </a:pPr>
            <a:endParaRPr lang="en-ZA" dirty="0"/>
          </a:p>
        </p:txBody>
      </p:sp>
    </p:spTree>
    <p:extLst>
      <p:ext uri="{BB962C8B-B14F-4D97-AF65-F5344CB8AC3E}">
        <p14:creationId xmlns:p14="http://schemas.microsoft.com/office/powerpoint/2010/main" val="34858740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atin typeface="Arial" panose="020B0604020202020204" pitchFamily="34" charset="0"/>
              </a:defRPr>
            </a:lvl1pPr>
          </a:lstStyle>
          <a:p>
            <a:fld id="{09F750F2-7D9D-4F6F-B053-AF83423047F4}" type="slidenum">
              <a:rPr lang="en-ZA"/>
              <a:pPr/>
              <a:t>‹#›</a:t>
            </a:fld>
            <a:endParaRPr lang="en-ZA"/>
          </a:p>
        </p:txBody>
      </p:sp>
      <p:sp>
        <p:nvSpPr>
          <p:cNvPr id="8" name="Footer Placeholder 4"/>
          <p:cNvSpPr>
            <a:spLocks noGrp="1"/>
          </p:cNvSpPr>
          <p:nvPr>
            <p:ph type="ftr" sz="quarter" idx="11"/>
          </p:nvPr>
        </p:nvSpPr>
        <p:spPr/>
        <p:txBody>
          <a:bodyPr/>
          <a:lstStyle>
            <a:lvl1pPr>
              <a:defRPr>
                <a:latin typeface="Arial" charset="0"/>
              </a:defRPr>
            </a:lvl1pPr>
          </a:lstStyle>
          <a:p>
            <a:pPr>
              <a:defRPr/>
            </a:pPr>
            <a:endParaRPr lang="en-ZA"/>
          </a:p>
        </p:txBody>
      </p:sp>
      <p:sp>
        <p:nvSpPr>
          <p:cNvPr id="9" name="Date Placeholder 3"/>
          <p:cNvSpPr>
            <a:spLocks noGrp="1"/>
          </p:cNvSpPr>
          <p:nvPr>
            <p:ph type="dt" sz="half" idx="12"/>
          </p:nvPr>
        </p:nvSpPr>
        <p:spPr/>
        <p:txBody>
          <a:bodyPr/>
          <a:lstStyle>
            <a:lvl1pPr>
              <a:defRPr>
                <a:latin typeface="Arial" charset="0"/>
              </a:defRPr>
            </a:lvl1pPr>
          </a:lstStyle>
          <a:p>
            <a:pPr>
              <a:defRPr/>
            </a:pPr>
            <a:endParaRPr lang="en-ZA" dirty="0"/>
          </a:p>
        </p:txBody>
      </p:sp>
    </p:spTree>
    <p:extLst>
      <p:ext uri="{BB962C8B-B14F-4D97-AF65-F5344CB8AC3E}">
        <p14:creationId xmlns:p14="http://schemas.microsoft.com/office/powerpoint/2010/main" val="247262890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atin typeface="Arial" panose="020B0604020202020204" pitchFamily="34" charset="0"/>
              </a:defRPr>
            </a:lvl1pPr>
          </a:lstStyle>
          <a:p>
            <a:fld id="{AB8D8B14-C48F-4458-A5C6-1458E66F368A}" type="slidenum">
              <a:rPr lang="en-ZA"/>
              <a:pPr/>
              <a:t>‹#›</a:t>
            </a:fld>
            <a:endParaRPr lang="en-ZA"/>
          </a:p>
        </p:txBody>
      </p:sp>
      <p:sp>
        <p:nvSpPr>
          <p:cNvPr id="4" name="Footer Placeholder 4"/>
          <p:cNvSpPr>
            <a:spLocks noGrp="1"/>
          </p:cNvSpPr>
          <p:nvPr>
            <p:ph type="ftr" sz="quarter" idx="11"/>
          </p:nvPr>
        </p:nvSpPr>
        <p:spPr/>
        <p:txBody>
          <a:bodyPr/>
          <a:lstStyle>
            <a:lvl1pPr>
              <a:defRPr>
                <a:latin typeface="Arial" charset="0"/>
              </a:defRPr>
            </a:lvl1pPr>
          </a:lstStyle>
          <a:p>
            <a:pPr>
              <a:defRPr/>
            </a:pPr>
            <a:endParaRPr lang="en-ZA"/>
          </a:p>
        </p:txBody>
      </p:sp>
      <p:sp>
        <p:nvSpPr>
          <p:cNvPr id="5" name="Date Placeholder 3"/>
          <p:cNvSpPr>
            <a:spLocks noGrp="1"/>
          </p:cNvSpPr>
          <p:nvPr>
            <p:ph type="dt" sz="half" idx="12"/>
          </p:nvPr>
        </p:nvSpPr>
        <p:spPr/>
        <p:txBody>
          <a:bodyPr/>
          <a:lstStyle>
            <a:lvl1pPr>
              <a:defRPr>
                <a:latin typeface="Arial" charset="0"/>
              </a:defRPr>
            </a:lvl1pPr>
          </a:lstStyle>
          <a:p>
            <a:pPr>
              <a:defRPr/>
            </a:pPr>
            <a:endParaRPr lang="en-ZA" dirty="0"/>
          </a:p>
        </p:txBody>
      </p:sp>
    </p:spTree>
    <p:extLst>
      <p:ext uri="{BB962C8B-B14F-4D97-AF65-F5344CB8AC3E}">
        <p14:creationId xmlns:p14="http://schemas.microsoft.com/office/powerpoint/2010/main" val="90973469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atin typeface="Arial" panose="020B0604020202020204" pitchFamily="34" charset="0"/>
              </a:defRPr>
            </a:lvl1pPr>
          </a:lstStyle>
          <a:p>
            <a:fld id="{44E5180F-81C1-48DA-AF6F-A488E4AFD279}" type="slidenum">
              <a:rPr lang="en-ZA"/>
              <a:pPr/>
              <a:t>‹#›</a:t>
            </a:fld>
            <a:endParaRPr lang="en-ZA"/>
          </a:p>
        </p:txBody>
      </p:sp>
      <p:sp>
        <p:nvSpPr>
          <p:cNvPr id="3" name="Footer Placeholder 4"/>
          <p:cNvSpPr>
            <a:spLocks noGrp="1"/>
          </p:cNvSpPr>
          <p:nvPr>
            <p:ph type="ftr" sz="quarter" idx="11"/>
          </p:nvPr>
        </p:nvSpPr>
        <p:spPr/>
        <p:txBody>
          <a:bodyPr/>
          <a:lstStyle>
            <a:lvl1pPr>
              <a:defRPr>
                <a:latin typeface="Arial" charset="0"/>
              </a:defRPr>
            </a:lvl1pPr>
          </a:lstStyle>
          <a:p>
            <a:pPr>
              <a:defRPr/>
            </a:pPr>
            <a:endParaRPr lang="en-ZA"/>
          </a:p>
        </p:txBody>
      </p:sp>
      <p:sp>
        <p:nvSpPr>
          <p:cNvPr id="4" name="Date Placeholder 3"/>
          <p:cNvSpPr>
            <a:spLocks noGrp="1"/>
          </p:cNvSpPr>
          <p:nvPr>
            <p:ph type="dt" sz="half" idx="12"/>
          </p:nvPr>
        </p:nvSpPr>
        <p:spPr/>
        <p:txBody>
          <a:bodyPr/>
          <a:lstStyle>
            <a:lvl1pPr>
              <a:defRPr>
                <a:latin typeface="Arial" charset="0"/>
              </a:defRPr>
            </a:lvl1pPr>
          </a:lstStyle>
          <a:p>
            <a:pPr>
              <a:defRPr/>
            </a:pPr>
            <a:endParaRPr lang="en-ZA" dirty="0"/>
          </a:p>
        </p:txBody>
      </p:sp>
    </p:spTree>
    <p:extLst>
      <p:ext uri="{BB962C8B-B14F-4D97-AF65-F5344CB8AC3E}">
        <p14:creationId xmlns:p14="http://schemas.microsoft.com/office/powerpoint/2010/main" val="75887992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p:txBody>
          <a:bodyPr/>
          <a:lstStyle>
            <a:lvl1pPr>
              <a:defRPr>
                <a:latin typeface="Arial" panose="020B0604020202020204" pitchFamily="34" charset="0"/>
              </a:defRPr>
            </a:lvl1pPr>
          </a:lstStyle>
          <a:p>
            <a:fld id="{AB8AE11D-EDEF-4B92-80A5-7364F679C93D}" type="slidenum">
              <a:rPr lang="en-ZA"/>
              <a:pPr/>
              <a:t>‹#›</a:t>
            </a:fld>
            <a:endParaRPr lang="en-ZA"/>
          </a:p>
        </p:txBody>
      </p:sp>
      <p:sp>
        <p:nvSpPr>
          <p:cNvPr id="6" name="Footer Placeholder 4"/>
          <p:cNvSpPr>
            <a:spLocks noGrp="1"/>
          </p:cNvSpPr>
          <p:nvPr>
            <p:ph type="ftr" sz="quarter" idx="15"/>
          </p:nvPr>
        </p:nvSpPr>
        <p:spPr/>
        <p:txBody>
          <a:bodyPr/>
          <a:lstStyle>
            <a:lvl1pPr>
              <a:defRPr>
                <a:latin typeface="Arial" charset="0"/>
              </a:defRPr>
            </a:lvl1pPr>
          </a:lstStyle>
          <a:p>
            <a:pPr>
              <a:defRPr/>
            </a:pPr>
            <a:endParaRPr lang="en-ZA"/>
          </a:p>
        </p:txBody>
      </p:sp>
      <p:sp>
        <p:nvSpPr>
          <p:cNvPr id="7" name="Date Placeholder 3"/>
          <p:cNvSpPr>
            <a:spLocks noGrp="1"/>
          </p:cNvSpPr>
          <p:nvPr>
            <p:ph type="dt" sz="half" idx="16"/>
          </p:nvPr>
        </p:nvSpPr>
        <p:spPr/>
        <p:txBody>
          <a:bodyPr/>
          <a:lstStyle>
            <a:lvl1pPr>
              <a:defRPr>
                <a:latin typeface="Arial" charset="0"/>
              </a:defRPr>
            </a:lvl1pPr>
          </a:lstStyle>
          <a:p>
            <a:pPr>
              <a:defRPr/>
            </a:pPr>
            <a:endParaRPr lang="en-ZA" dirty="0"/>
          </a:p>
        </p:txBody>
      </p:sp>
    </p:spTree>
    <p:extLst>
      <p:ext uri="{BB962C8B-B14F-4D97-AF65-F5344CB8AC3E}">
        <p14:creationId xmlns:p14="http://schemas.microsoft.com/office/powerpoint/2010/main" val="3962559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atin typeface="Arial" panose="020B0604020202020204" pitchFamily="34" charset="0"/>
              </a:defRPr>
            </a:lvl1pPr>
          </a:lstStyle>
          <a:p>
            <a:fld id="{0D8CFC84-3548-4EA3-A98D-A9954DC46B29}" type="slidenum">
              <a:rPr lang="en-ZA"/>
              <a:pPr/>
              <a:t>‹#›</a:t>
            </a:fld>
            <a:endParaRPr lang="en-ZA"/>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ZA"/>
          </a:p>
        </p:txBody>
      </p:sp>
      <p:sp>
        <p:nvSpPr>
          <p:cNvPr id="6" name="Date Placeholder 3"/>
          <p:cNvSpPr>
            <a:spLocks noGrp="1"/>
          </p:cNvSpPr>
          <p:nvPr>
            <p:ph type="dt" sz="half" idx="12"/>
          </p:nvPr>
        </p:nvSpPr>
        <p:spPr/>
        <p:txBody>
          <a:bodyPr/>
          <a:lstStyle>
            <a:lvl1pPr>
              <a:defRPr>
                <a:latin typeface="Arial" charset="0"/>
              </a:defRPr>
            </a:lvl1pPr>
          </a:lstStyle>
          <a:p>
            <a:pPr>
              <a:defRPr/>
            </a:pPr>
            <a:endParaRPr lang="en-ZA" dirty="0"/>
          </a:p>
        </p:txBody>
      </p:sp>
    </p:spTree>
    <p:extLst>
      <p:ext uri="{BB962C8B-B14F-4D97-AF65-F5344CB8AC3E}">
        <p14:creationId xmlns:p14="http://schemas.microsoft.com/office/powerpoint/2010/main" val="278885542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atin typeface="Arial" panose="020B0604020202020204" pitchFamily="34" charset="0"/>
              </a:defRPr>
            </a:lvl1pPr>
          </a:lstStyle>
          <a:p>
            <a:fld id="{B4B43F2F-4FB0-470C-A294-BD4120A7716B}" type="slidenum">
              <a:rPr lang="en-ZA"/>
              <a:pPr/>
              <a:t>‹#›</a:t>
            </a:fld>
            <a:endParaRPr lang="en-ZA"/>
          </a:p>
        </p:txBody>
      </p:sp>
      <p:sp>
        <p:nvSpPr>
          <p:cNvPr id="6" name="Footer Placeholder 4"/>
          <p:cNvSpPr>
            <a:spLocks noGrp="1"/>
          </p:cNvSpPr>
          <p:nvPr>
            <p:ph type="ftr" sz="quarter" idx="11"/>
          </p:nvPr>
        </p:nvSpPr>
        <p:spPr/>
        <p:txBody>
          <a:bodyPr/>
          <a:lstStyle>
            <a:lvl1pPr>
              <a:defRPr>
                <a:latin typeface="Arial" charset="0"/>
              </a:defRPr>
            </a:lvl1pPr>
          </a:lstStyle>
          <a:p>
            <a:pPr>
              <a:defRPr/>
            </a:pPr>
            <a:endParaRPr lang="en-ZA"/>
          </a:p>
        </p:txBody>
      </p:sp>
      <p:sp>
        <p:nvSpPr>
          <p:cNvPr id="7" name="Date Placeholder 3"/>
          <p:cNvSpPr>
            <a:spLocks noGrp="1"/>
          </p:cNvSpPr>
          <p:nvPr>
            <p:ph type="dt" sz="half" idx="12"/>
          </p:nvPr>
        </p:nvSpPr>
        <p:spPr/>
        <p:txBody>
          <a:bodyPr/>
          <a:lstStyle>
            <a:lvl1pPr>
              <a:defRPr>
                <a:latin typeface="Arial" charset="0"/>
              </a:defRPr>
            </a:lvl1pPr>
          </a:lstStyle>
          <a:p>
            <a:pPr>
              <a:defRPr/>
            </a:pPr>
            <a:endParaRPr lang="en-ZA" dirty="0"/>
          </a:p>
        </p:txBody>
      </p:sp>
    </p:spTree>
    <p:extLst>
      <p:ext uri="{BB962C8B-B14F-4D97-AF65-F5344CB8AC3E}">
        <p14:creationId xmlns:p14="http://schemas.microsoft.com/office/powerpoint/2010/main" val="7420547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atin typeface="Arial" panose="020B0604020202020204" pitchFamily="34" charset="0"/>
              </a:defRPr>
            </a:lvl1pPr>
          </a:lstStyle>
          <a:p>
            <a:fld id="{DAAAB7EF-A701-4ED7-AC14-395FDAC71FA6}" type="slidenum">
              <a:rPr lang="en-ZA"/>
              <a:pPr/>
              <a:t>‹#›</a:t>
            </a:fld>
            <a:endParaRPr lang="en-ZA"/>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ZA"/>
          </a:p>
        </p:txBody>
      </p:sp>
      <p:sp>
        <p:nvSpPr>
          <p:cNvPr id="6" name="Date Placeholder 3"/>
          <p:cNvSpPr>
            <a:spLocks noGrp="1"/>
          </p:cNvSpPr>
          <p:nvPr>
            <p:ph type="dt" sz="half" idx="12"/>
          </p:nvPr>
        </p:nvSpPr>
        <p:spPr/>
        <p:txBody>
          <a:bodyPr/>
          <a:lstStyle>
            <a:lvl1pPr>
              <a:defRPr>
                <a:latin typeface="Arial" charset="0"/>
              </a:defRPr>
            </a:lvl1pPr>
          </a:lstStyle>
          <a:p>
            <a:pPr>
              <a:defRPr/>
            </a:pPr>
            <a:endParaRPr lang="en-ZA" dirty="0"/>
          </a:p>
        </p:txBody>
      </p:sp>
    </p:spTree>
    <p:extLst>
      <p:ext uri="{BB962C8B-B14F-4D97-AF65-F5344CB8AC3E}">
        <p14:creationId xmlns:p14="http://schemas.microsoft.com/office/powerpoint/2010/main" val="367237430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atin typeface="Arial" panose="020B0604020202020204" pitchFamily="34" charset="0"/>
              </a:defRPr>
            </a:lvl1pPr>
          </a:lstStyle>
          <a:p>
            <a:fld id="{3587A075-A59D-46C3-A9DA-4578639C866A}" type="slidenum">
              <a:rPr lang="en-ZA"/>
              <a:pPr/>
              <a:t>‹#›</a:t>
            </a:fld>
            <a:endParaRPr lang="en-ZA"/>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ZA"/>
          </a:p>
        </p:txBody>
      </p:sp>
      <p:sp>
        <p:nvSpPr>
          <p:cNvPr id="6" name="Date Placeholder 3"/>
          <p:cNvSpPr>
            <a:spLocks noGrp="1"/>
          </p:cNvSpPr>
          <p:nvPr>
            <p:ph type="dt" sz="half" idx="12"/>
          </p:nvPr>
        </p:nvSpPr>
        <p:spPr/>
        <p:txBody>
          <a:bodyPr/>
          <a:lstStyle>
            <a:lvl1pPr>
              <a:defRPr>
                <a:latin typeface="Arial" charset="0"/>
              </a:defRPr>
            </a:lvl1pPr>
          </a:lstStyle>
          <a:p>
            <a:pPr>
              <a:defRPr/>
            </a:pPr>
            <a:endParaRPr lang="en-ZA" dirty="0"/>
          </a:p>
        </p:txBody>
      </p:sp>
    </p:spTree>
    <p:extLst>
      <p:ext uri="{BB962C8B-B14F-4D97-AF65-F5344CB8AC3E}">
        <p14:creationId xmlns:p14="http://schemas.microsoft.com/office/powerpoint/2010/main" val="257637449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14AC9806-92FC-461D-8C64-606AE708BC59}" type="slidenum">
              <a:rPr lang="en-US"/>
              <a:pPr/>
              <a:t>‹#›</a:t>
            </a:fld>
            <a:endParaRPr lang="en-US"/>
          </a:p>
        </p:txBody>
      </p:sp>
    </p:spTree>
    <p:extLst>
      <p:ext uri="{BB962C8B-B14F-4D97-AF65-F5344CB8AC3E}">
        <p14:creationId xmlns:p14="http://schemas.microsoft.com/office/powerpoint/2010/main" val="13415078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3D77220A-927F-4DDF-9822-044D44573F43}" type="slidenum">
              <a:rPr lang="en-US"/>
              <a:pPr/>
              <a:t>‹#›</a:t>
            </a:fld>
            <a:endParaRPr lang="en-US"/>
          </a:p>
        </p:txBody>
      </p:sp>
    </p:spTree>
    <p:extLst>
      <p:ext uri="{BB962C8B-B14F-4D97-AF65-F5344CB8AC3E}">
        <p14:creationId xmlns:p14="http://schemas.microsoft.com/office/powerpoint/2010/main" val="419945904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A0889567-D0CC-402A-86DA-44A73037C5C6}" type="slidenum">
              <a:rPr lang="en-US"/>
              <a:pPr/>
              <a:t>‹#›</a:t>
            </a:fld>
            <a:endParaRPr lang="en-US"/>
          </a:p>
        </p:txBody>
      </p:sp>
    </p:spTree>
    <p:extLst>
      <p:ext uri="{BB962C8B-B14F-4D97-AF65-F5344CB8AC3E}">
        <p14:creationId xmlns:p14="http://schemas.microsoft.com/office/powerpoint/2010/main" val="306743980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panose="020B0604020202020204" pitchFamily="34" charset="0"/>
              </a:defRPr>
            </a:lvl1pPr>
          </a:lstStyle>
          <a:p>
            <a:fld id="{10B168D5-F455-49E3-B9C5-A80944EEC49B}" type="slidenum">
              <a:rPr lang="en-US"/>
              <a:pPr/>
              <a:t>‹#›</a:t>
            </a:fld>
            <a:endParaRPr lang="en-US"/>
          </a:p>
        </p:txBody>
      </p:sp>
    </p:spTree>
    <p:extLst>
      <p:ext uri="{BB962C8B-B14F-4D97-AF65-F5344CB8AC3E}">
        <p14:creationId xmlns:p14="http://schemas.microsoft.com/office/powerpoint/2010/main" val="225718497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atin typeface="Arial" panose="020B0604020202020204" pitchFamily="34" charset="0"/>
              </a:defRPr>
            </a:lvl1pPr>
          </a:lstStyle>
          <a:p>
            <a:fld id="{DDEFA123-D288-4B4F-9104-6F0658242D34}" type="slidenum">
              <a:rPr lang="en-US"/>
              <a:pPr/>
              <a:t>‹#›</a:t>
            </a:fld>
            <a:endParaRPr lang="en-US"/>
          </a:p>
        </p:txBody>
      </p:sp>
    </p:spTree>
    <p:extLst>
      <p:ext uri="{BB962C8B-B14F-4D97-AF65-F5344CB8AC3E}">
        <p14:creationId xmlns:p14="http://schemas.microsoft.com/office/powerpoint/2010/main" val="130246123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a:defRPr>
                <a:latin typeface="Arial" panose="020B0604020202020204" pitchFamily="34" charset="0"/>
              </a:defRPr>
            </a:lvl1pPr>
          </a:lstStyle>
          <a:p>
            <a:fld id="{1D5EE781-3E43-421A-8DA5-59412900DA7E}" type="slidenum">
              <a:rPr lang="en-US"/>
              <a:pPr/>
              <a:t>‹#›</a:t>
            </a:fld>
            <a:endParaRPr lang="en-US"/>
          </a:p>
        </p:txBody>
      </p:sp>
    </p:spTree>
    <p:extLst>
      <p:ext uri="{BB962C8B-B14F-4D97-AF65-F5344CB8AC3E}">
        <p14:creationId xmlns:p14="http://schemas.microsoft.com/office/powerpoint/2010/main" val="86188642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defRPr>
                <a:latin typeface="Arial" panose="020B0604020202020204" pitchFamily="34" charset="0"/>
              </a:defRPr>
            </a:lvl1pPr>
          </a:lstStyle>
          <a:p>
            <a:fld id="{E06CF915-AA36-49E0-9E39-0A4A16B798D3}" type="slidenum">
              <a:rPr lang="en-US"/>
              <a:pPr/>
              <a:t>‹#›</a:t>
            </a:fld>
            <a:endParaRPr lang="en-US"/>
          </a:p>
        </p:txBody>
      </p:sp>
    </p:spTree>
    <p:extLst>
      <p:ext uri="{BB962C8B-B14F-4D97-AF65-F5344CB8AC3E}">
        <p14:creationId xmlns:p14="http://schemas.microsoft.com/office/powerpoint/2010/main" val="2113152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atin typeface="Arial" panose="020B0604020202020204" pitchFamily="34" charset="0"/>
              </a:defRPr>
            </a:lvl1pPr>
          </a:lstStyle>
          <a:p>
            <a:fld id="{DFE65A13-FBC1-4595-99B5-A01A1807D128}" type="slidenum">
              <a:rPr lang="en-ZA"/>
              <a:pPr/>
              <a:t>‹#›</a:t>
            </a:fld>
            <a:endParaRPr lang="en-ZA"/>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ZA"/>
          </a:p>
        </p:txBody>
      </p:sp>
      <p:sp>
        <p:nvSpPr>
          <p:cNvPr id="6" name="Date Placeholder 3"/>
          <p:cNvSpPr>
            <a:spLocks noGrp="1"/>
          </p:cNvSpPr>
          <p:nvPr>
            <p:ph type="dt" sz="half" idx="12"/>
          </p:nvPr>
        </p:nvSpPr>
        <p:spPr/>
        <p:txBody>
          <a:bodyPr/>
          <a:lstStyle>
            <a:lvl1pPr>
              <a:defRPr>
                <a:latin typeface="Arial" charset="0"/>
              </a:defRPr>
            </a:lvl1pPr>
          </a:lstStyle>
          <a:p>
            <a:pPr>
              <a:defRPr/>
            </a:pPr>
            <a:endParaRPr lang="en-ZA" dirty="0"/>
          </a:p>
        </p:txBody>
      </p:sp>
    </p:spTree>
    <p:extLst>
      <p:ext uri="{BB962C8B-B14F-4D97-AF65-F5344CB8AC3E}">
        <p14:creationId xmlns:p14="http://schemas.microsoft.com/office/powerpoint/2010/main" val="379784702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panose="020B0604020202020204" pitchFamily="34" charset="0"/>
              </a:defRPr>
            </a:lvl1pPr>
          </a:lstStyle>
          <a:p>
            <a:fld id="{E00B343F-45C6-4705-91A8-4416C8528556}" type="slidenum">
              <a:rPr lang="en-US"/>
              <a:pPr/>
              <a:t>‹#›</a:t>
            </a:fld>
            <a:endParaRPr lang="en-US"/>
          </a:p>
        </p:txBody>
      </p:sp>
    </p:spTree>
    <p:extLst>
      <p:ext uri="{BB962C8B-B14F-4D97-AF65-F5344CB8AC3E}">
        <p14:creationId xmlns:p14="http://schemas.microsoft.com/office/powerpoint/2010/main" val="24701381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panose="020B0604020202020204" pitchFamily="34" charset="0"/>
              </a:defRPr>
            </a:lvl1pPr>
          </a:lstStyle>
          <a:p>
            <a:fld id="{5821AF2A-7DFF-41CA-998E-11F39A2C96A3}" type="slidenum">
              <a:rPr lang="en-US"/>
              <a:pPr/>
              <a:t>‹#›</a:t>
            </a:fld>
            <a:endParaRPr lang="en-US"/>
          </a:p>
        </p:txBody>
      </p:sp>
    </p:spTree>
    <p:extLst>
      <p:ext uri="{BB962C8B-B14F-4D97-AF65-F5344CB8AC3E}">
        <p14:creationId xmlns:p14="http://schemas.microsoft.com/office/powerpoint/2010/main" val="369826523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DE0D3034-60F5-408D-874C-C146C6CD6E33}" type="slidenum">
              <a:rPr lang="en-US"/>
              <a:pPr/>
              <a:t>‹#›</a:t>
            </a:fld>
            <a:endParaRPr lang="en-US"/>
          </a:p>
        </p:txBody>
      </p:sp>
    </p:spTree>
    <p:extLst>
      <p:ext uri="{BB962C8B-B14F-4D97-AF65-F5344CB8AC3E}">
        <p14:creationId xmlns:p14="http://schemas.microsoft.com/office/powerpoint/2010/main" val="267847414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9117F488-DF84-4B38-8C71-100F6E9D8452}" type="slidenum">
              <a:rPr lang="en-US"/>
              <a:pPr/>
              <a:t>‹#›</a:t>
            </a:fld>
            <a:endParaRPr lang="en-US"/>
          </a:p>
        </p:txBody>
      </p:sp>
    </p:spTree>
    <p:extLst>
      <p:ext uri="{BB962C8B-B14F-4D97-AF65-F5344CB8AC3E}">
        <p14:creationId xmlns:p14="http://schemas.microsoft.com/office/powerpoint/2010/main" val="2893354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83D8ACD5-020F-40AF-AB30-2A132A7330DB}" type="slidenum">
              <a:rPr lang="en-US"/>
              <a:pPr/>
              <a:t>‹#›</a:t>
            </a:fld>
            <a:endParaRPr lang="en-US"/>
          </a:p>
        </p:txBody>
      </p:sp>
    </p:spTree>
    <p:extLst>
      <p:ext uri="{BB962C8B-B14F-4D97-AF65-F5344CB8AC3E}">
        <p14:creationId xmlns:p14="http://schemas.microsoft.com/office/powerpoint/2010/main" val="427874440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C71A151F-ED73-496C-9CC0-A3F9046BC38A}" type="slidenum">
              <a:rPr lang="en-US"/>
              <a:pPr/>
              <a:t>‹#›</a:t>
            </a:fld>
            <a:endParaRPr lang="en-US"/>
          </a:p>
        </p:txBody>
      </p:sp>
    </p:spTree>
    <p:extLst>
      <p:ext uri="{BB962C8B-B14F-4D97-AF65-F5344CB8AC3E}">
        <p14:creationId xmlns:p14="http://schemas.microsoft.com/office/powerpoint/2010/main" val="322840351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A8A13E31-5465-4AEC-8A7C-9C824777BD96}" type="slidenum">
              <a:rPr lang="en-US"/>
              <a:pPr/>
              <a:t>‹#›</a:t>
            </a:fld>
            <a:endParaRPr lang="en-US"/>
          </a:p>
        </p:txBody>
      </p:sp>
    </p:spTree>
    <p:extLst>
      <p:ext uri="{BB962C8B-B14F-4D97-AF65-F5344CB8AC3E}">
        <p14:creationId xmlns:p14="http://schemas.microsoft.com/office/powerpoint/2010/main" val="215892230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panose="020B0604020202020204" pitchFamily="34" charset="0"/>
              </a:defRPr>
            </a:lvl1pPr>
          </a:lstStyle>
          <a:p>
            <a:fld id="{3F4D319F-AF2A-46FA-AEAD-0C9377FE6D5B}" type="slidenum">
              <a:rPr lang="en-US"/>
              <a:pPr/>
              <a:t>‹#›</a:t>
            </a:fld>
            <a:endParaRPr lang="en-US"/>
          </a:p>
        </p:txBody>
      </p:sp>
    </p:spTree>
    <p:extLst>
      <p:ext uri="{BB962C8B-B14F-4D97-AF65-F5344CB8AC3E}">
        <p14:creationId xmlns:p14="http://schemas.microsoft.com/office/powerpoint/2010/main" val="301028410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atin typeface="Arial" panose="020B0604020202020204" pitchFamily="34" charset="0"/>
              </a:defRPr>
            </a:lvl1pPr>
          </a:lstStyle>
          <a:p>
            <a:fld id="{6CDFC3E5-8732-497E-A9AC-0E2625594F8C}" type="slidenum">
              <a:rPr lang="en-US"/>
              <a:pPr/>
              <a:t>‹#›</a:t>
            </a:fld>
            <a:endParaRPr lang="en-US"/>
          </a:p>
        </p:txBody>
      </p:sp>
    </p:spTree>
    <p:extLst>
      <p:ext uri="{BB962C8B-B14F-4D97-AF65-F5344CB8AC3E}">
        <p14:creationId xmlns:p14="http://schemas.microsoft.com/office/powerpoint/2010/main" val="93519466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a:defRPr>
                <a:latin typeface="Arial" panose="020B0604020202020204" pitchFamily="34" charset="0"/>
              </a:defRPr>
            </a:lvl1pPr>
          </a:lstStyle>
          <a:p>
            <a:fld id="{1DF6B06B-FED8-42DA-9FF8-37C67E59925B}" type="slidenum">
              <a:rPr lang="en-US"/>
              <a:pPr/>
              <a:t>‹#›</a:t>
            </a:fld>
            <a:endParaRPr lang="en-US"/>
          </a:p>
        </p:txBody>
      </p:sp>
    </p:spTree>
    <p:extLst>
      <p:ext uri="{BB962C8B-B14F-4D97-AF65-F5344CB8AC3E}">
        <p14:creationId xmlns:p14="http://schemas.microsoft.com/office/powerpoint/2010/main" val="984698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atin typeface="Arial" panose="020B0604020202020204" pitchFamily="34" charset="0"/>
              </a:defRPr>
            </a:lvl1pPr>
          </a:lstStyle>
          <a:p>
            <a:fld id="{00F58E50-250D-4AAA-8F13-1BC120EF3BC5}" type="slidenum">
              <a:rPr lang="en-ZA"/>
              <a:pPr/>
              <a:t>‹#›</a:t>
            </a:fld>
            <a:endParaRPr lang="en-ZA"/>
          </a:p>
        </p:txBody>
      </p:sp>
      <p:sp>
        <p:nvSpPr>
          <p:cNvPr id="6" name="Footer Placeholder 4"/>
          <p:cNvSpPr>
            <a:spLocks noGrp="1"/>
          </p:cNvSpPr>
          <p:nvPr>
            <p:ph type="ftr" sz="quarter" idx="11"/>
          </p:nvPr>
        </p:nvSpPr>
        <p:spPr/>
        <p:txBody>
          <a:bodyPr/>
          <a:lstStyle>
            <a:lvl1pPr>
              <a:defRPr>
                <a:latin typeface="Arial" charset="0"/>
              </a:defRPr>
            </a:lvl1pPr>
          </a:lstStyle>
          <a:p>
            <a:pPr>
              <a:defRPr/>
            </a:pPr>
            <a:endParaRPr lang="en-ZA"/>
          </a:p>
        </p:txBody>
      </p:sp>
      <p:sp>
        <p:nvSpPr>
          <p:cNvPr id="7" name="Date Placeholder 3"/>
          <p:cNvSpPr>
            <a:spLocks noGrp="1"/>
          </p:cNvSpPr>
          <p:nvPr>
            <p:ph type="dt" sz="half" idx="12"/>
          </p:nvPr>
        </p:nvSpPr>
        <p:spPr/>
        <p:txBody>
          <a:bodyPr/>
          <a:lstStyle>
            <a:lvl1pPr>
              <a:defRPr>
                <a:latin typeface="Arial" charset="0"/>
              </a:defRPr>
            </a:lvl1pPr>
          </a:lstStyle>
          <a:p>
            <a:pPr>
              <a:defRPr/>
            </a:pPr>
            <a:endParaRPr lang="en-ZA" dirty="0"/>
          </a:p>
        </p:txBody>
      </p:sp>
    </p:spTree>
    <p:extLst>
      <p:ext uri="{BB962C8B-B14F-4D97-AF65-F5344CB8AC3E}">
        <p14:creationId xmlns:p14="http://schemas.microsoft.com/office/powerpoint/2010/main" val="318733599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defRPr>
                <a:latin typeface="Arial" panose="020B0604020202020204" pitchFamily="34" charset="0"/>
              </a:defRPr>
            </a:lvl1pPr>
          </a:lstStyle>
          <a:p>
            <a:fld id="{69DD7D10-7AA0-44BA-8C2C-FD6030C85AA3}" type="slidenum">
              <a:rPr lang="en-US"/>
              <a:pPr/>
              <a:t>‹#›</a:t>
            </a:fld>
            <a:endParaRPr lang="en-US"/>
          </a:p>
        </p:txBody>
      </p:sp>
    </p:spTree>
    <p:extLst>
      <p:ext uri="{BB962C8B-B14F-4D97-AF65-F5344CB8AC3E}">
        <p14:creationId xmlns:p14="http://schemas.microsoft.com/office/powerpoint/2010/main" val="8742489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panose="020B0604020202020204" pitchFamily="34" charset="0"/>
              </a:defRPr>
            </a:lvl1pPr>
          </a:lstStyle>
          <a:p>
            <a:fld id="{96055358-39AE-443B-914A-5C7839235088}" type="slidenum">
              <a:rPr lang="en-US"/>
              <a:pPr/>
              <a:t>‹#›</a:t>
            </a:fld>
            <a:endParaRPr lang="en-US"/>
          </a:p>
        </p:txBody>
      </p:sp>
    </p:spTree>
    <p:extLst>
      <p:ext uri="{BB962C8B-B14F-4D97-AF65-F5344CB8AC3E}">
        <p14:creationId xmlns:p14="http://schemas.microsoft.com/office/powerpoint/2010/main" val="131725206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panose="020B0604020202020204" pitchFamily="34" charset="0"/>
              </a:defRPr>
            </a:lvl1pPr>
          </a:lstStyle>
          <a:p>
            <a:fld id="{B04183A0-8010-473A-B223-CD3A74836E1B}" type="slidenum">
              <a:rPr lang="en-US"/>
              <a:pPr/>
              <a:t>‹#›</a:t>
            </a:fld>
            <a:endParaRPr lang="en-US"/>
          </a:p>
        </p:txBody>
      </p:sp>
    </p:spTree>
    <p:extLst>
      <p:ext uri="{BB962C8B-B14F-4D97-AF65-F5344CB8AC3E}">
        <p14:creationId xmlns:p14="http://schemas.microsoft.com/office/powerpoint/2010/main" val="209867088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C69E39A8-BDA4-47FF-B20D-0F926298ED73}" type="slidenum">
              <a:rPr lang="en-US"/>
              <a:pPr/>
              <a:t>‹#›</a:t>
            </a:fld>
            <a:endParaRPr lang="en-US"/>
          </a:p>
        </p:txBody>
      </p:sp>
    </p:spTree>
    <p:extLst>
      <p:ext uri="{BB962C8B-B14F-4D97-AF65-F5344CB8AC3E}">
        <p14:creationId xmlns:p14="http://schemas.microsoft.com/office/powerpoint/2010/main" val="78735752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64A79421-69AC-4AC1-AA93-00A315F77E59}" type="slidenum">
              <a:rPr lang="en-US"/>
              <a:pPr/>
              <a:t>‹#›</a:t>
            </a:fld>
            <a:endParaRPr lang="en-US"/>
          </a:p>
        </p:txBody>
      </p:sp>
    </p:spTree>
    <p:extLst>
      <p:ext uri="{BB962C8B-B14F-4D97-AF65-F5344CB8AC3E}">
        <p14:creationId xmlns:p14="http://schemas.microsoft.com/office/powerpoint/2010/main" val="158318954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ftr" sz="quarter" idx="10"/>
          </p:nvPr>
        </p:nvSpPr>
        <p:spPr>
          <a:xfrm>
            <a:off x="2555875" y="4941888"/>
            <a:ext cx="2895600" cy="457200"/>
          </a:xfrm>
        </p:spPr>
        <p:txBody>
          <a:bodyPr/>
          <a:lstStyle>
            <a:lvl1pPr>
              <a:defRPr>
                <a:effectLst/>
              </a:defRPr>
            </a:lvl1pPr>
          </a:lstStyle>
          <a:p>
            <a:pPr>
              <a:defRPr/>
            </a:pPr>
            <a:endParaRPr lang="en-US"/>
          </a:p>
        </p:txBody>
      </p:sp>
      <p:sp>
        <p:nvSpPr>
          <p:cNvPr id="5" name="Rectangle 5"/>
          <p:cNvSpPr>
            <a:spLocks noGrp="1" noChangeArrowheads="1"/>
          </p:cNvSpPr>
          <p:nvPr>
            <p:ph type="sldNum" sz="quarter" idx="11"/>
          </p:nvPr>
        </p:nvSpPr>
        <p:spPr/>
        <p:txBody>
          <a:bodyPr/>
          <a:lstStyle>
            <a:lvl1pPr>
              <a:defRPr/>
            </a:lvl1pPr>
          </a:lstStyle>
          <a:p>
            <a:fld id="{5A92A160-9967-4A84-AC28-11DA4E771810}" type="slidenum">
              <a:rPr lang="en-US"/>
              <a:pPr/>
              <a:t>‹#›</a:t>
            </a:fld>
            <a:endParaRPr lang="en-US"/>
          </a:p>
        </p:txBody>
      </p:sp>
    </p:spTree>
    <p:extLst>
      <p:ext uri="{BB962C8B-B14F-4D97-AF65-F5344CB8AC3E}">
        <p14:creationId xmlns:p14="http://schemas.microsoft.com/office/powerpoint/2010/main" val="428501203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fld id="{6C19682F-4A62-4D93-B2D0-F282E2C63856}" type="slidenum">
              <a:rPr lang="en-US"/>
              <a:pPr/>
              <a:t>‹#›</a:t>
            </a:fld>
            <a:endParaRPr lang="en-US"/>
          </a:p>
        </p:txBody>
      </p:sp>
    </p:spTree>
    <p:extLst>
      <p:ext uri="{BB962C8B-B14F-4D97-AF65-F5344CB8AC3E}">
        <p14:creationId xmlns:p14="http://schemas.microsoft.com/office/powerpoint/2010/main" val="353796666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fld id="{D9F47973-3EE4-4A3D-91F1-EE37E8AD4412}" type="slidenum">
              <a:rPr lang="en-US"/>
              <a:pPr/>
              <a:t>‹#›</a:t>
            </a:fld>
            <a:endParaRPr lang="en-US"/>
          </a:p>
        </p:txBody>
      </p:sp>
    </p:spTree>
    <p:extLst>
      <p:ext uri="{BB962C8B-B14F-4D97-AF65-F5344CB8AC3E}">
        <p14:creationId xmlns:p14="http://schemas.microsoft.com/office/powerpoint/2010/main" val="93014146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fld id="{85FE2407-5C7E-403F-A15F-80D262614D91}" type="slidenum">
              <a:rPr lang="en-US"/>
              <a:pPr/>
              <a:t>‹#›</a:t>
            </a:fld>
            <a:endParaRPr lang="en-US"/>
          </a:p>
        </p:txBody>
      </p:sp>
    </p:spTree>
    <p:extLst>
      <p:ext uri="{BB962C8B-B14F-4D97-AF65-F5344CB8AC3E}">
        <p14:creationId xmlns:p14="http://schemas.microsoft.com/office/powerpoint/2010/main" val="278594794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fld id="{50DC033C-BD84-40CB-98DA-A92CD58B6424}" type="slidenum">
              <a:rPr lang="en-US"/>
              <a:pPr/>
              <a:t>‹#›</a:t>
            </a:fld>
            <a:endParaRPr lang="en-US"/>
          </a:p>
        </p:txBody>
      </p:sp>
    </p:spTree>
    <p:extLst>
      <p:ext uri="{BB962C8B-B14F-4D97-AF65-F5344CB8AC3E}">
        <p14:creationId xmlns:p14="http://schemas.microsoft.com/office/powerpoint/2010/main" val="2894680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atin typeface="Arial" panose="020B0604020202020204" pitchFamily="34" charset="0"/>
              </a:defRPr>
            </a:lvl1pPr>
          </a:lstStyle>
          <a:p>
            <a:fld id="{09F750F2-7D9D-4F6F-B053-AF83423047F4}" type="slidenum">
              <a:rPr lang="en-ZA"/>
              <a:pPr/>
              <a:t>‹#›</a:t>
            </a:fld>
            <a:endParaRPr lang="en-ZA"/>
          </a:p>
        </p:txBody>
      </p:sp>
      <p:sp>
        <p:nvSpPr>
          <p:cNvPr id="8" name="Footer Placeholder 4"/>
          <p:cNvSpPr>
            <a:spLocks noGrp="1"/>
          </p:cNvSpPr>
          <p:nvPr>
            <p:ph type="ftr" sz="quarter" idx="11"/>
          </p:nvPr>
        </p:nvSpPr>
        <p:spPr/>
        <p:txBody>
          <a:bodyPr/>
          <a:lstStyle>
            <a:lvl1pPr>
              <a:defRPr>
                <a:latin typeface="Arial" charset="0"/>
              </a:defRPr>
            </a:lvl1pPr>
          </a:lstStyle>
          <a:p>
            <a:pPr>
              <a:defRPr/>
            </a:pPr>
            <a:endParaRPr lang="en-ZA"/>
          </a:p>
        </p:txBody>
      </p:sp>
      <p:sp>
        <p:nvSpPr>
          <p:cNvPr id="9" name="Date Placeholder 3"/>
          <p:cNvSpPr>
            <a:spLocks noGrp="1"/>
          </p:cNvSpPr>
          <p:nvPr>
            <p:ph type="dt" sz="half" idx="12"/>
          </p:nvPr>
        </p:nvSpPr>
        <p:spPr/>
        <p:txBody>
          <a:bodyPr/>
          <a:lstStyle>
            <a:lvl1pPr>
              <a:defRPr>
                <a:latin typeface="Arial" charset="0"/>
              </a:defRPr>
            </a:lvl1pPr>
          </a:lstStyle>
          <a:p>
            <a:pPr>
              <a:defRPr/>
            </a:pPr>
            <a:endParaRPr lang="en-ZA" dirty="0"/>
          </a:p>
        </p:txBody>
      </p:sp>
    </p:spTree>
    <p:extLst>
      <p:ext uri="{BB962C8B-B14F-4D97-AF65-F5344CB8AC3E}">
        <p14:creationId xmlns:p14="http://schemas.microsoft.com/office/powerpoint/2010/main" val="100107040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fld id="{5D403250-98C8-4867-BDF8-CC6485D141BE}" type="slidenum">
              <a:rPr lang="en-US"/>
              <a:pPr/>
              <a:t>‹#›</a:t>
            </a:fld>
            <a:endParaRPr lang="en-US"/>
          </a:p>
        </p:txBody>
      </p:sp>
    </p:spTree>
    <p:extLst>
      <p:ext uri="{BB962C8B-B14F-4D97-AF65-F5344CB8AC3E}">
        <p14:creationId xmlns:p14="http://schemas.microsoft.com/office/powerpoint/2010/main" val="154329872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fld id="{3AD4535C-F2DE-4C88-B214-A532D91C3145}" type="slidenum">
              <a:rPr lang="en-US"/>
              <a:pPr/>
              <a:t>‹#›</a:t>
            </a:fld>
            <a:endParaRPr lang="en-US"/>
          </a:p>
        </p:txBody>
      </p:sp>
    </p:spTree>
    <p:extLst>
      <p:ext uri="{BB962C8B-B14F-4D97-AF65-F5344CB8AC3E}">
        <p14:creationId xmlns:p14="http://schemas.microsoft.com/office/powerpoint/2010/main" val="86290637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fld id="{F45E7F66-209A-43F0-9B1A-BC8AC705E496}" type="slidenum">
              <a:rPr lang="en-US"/>
              <a:pPr/>
              <a:t>‹#›</a:t>
            </a:fld>
            <a:endParaRPr lang="en-US"/>
          </a:p>
        </p:txBody>
      </p:sp>
    </p:spTree>
    <p:extLst>
      <p:ext uri="{BB962C8B-B14F-4D97-AF65-F5344CB8AC3E}">
        <p14:creationId xmlns:p14="http://schemas.microsoft.com/office/powerpoint/2010/main" val="356534891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fld id="{99C99825-7BA7-49B5-AAC7-F9E70A2BD66E}" type="slidenum">
              <a:rPr lang="en-US"/>
              <a:pPr/>
              <a:t>‹#›</a:t>
            </a:fld>
            <a:endParaRPr lang="en-US"/>
          </a:p>
        </p:txBody>
      </p:sp>
    </p:spTree>
    <p:extLst>
      <p:ext uri="{BB962C8B-B14F-4D97-AF65-F5344CB8AC3E}">
        <p14:creationId xmlns:p14="http://schemas.microsoft.com/office/powerpoint/2010/main" val="54599975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fld id="{0C8145EA-A434-4660-8BFB-F27BC297E8F0}" type="slidenum">
              <a:rPr lang="en-US"/>
              <a:pPr/>
              <a:t>‹#›</a:t>
            </a:fld>
            <a:endParaRPr lang="en-US"/>
          </a:p>
        </p:txBody>
      </p:sp>
    </p:spTree>
    <p:extLst>
      <p:ext uri="{BB962C8B-B14F-4D97-AF65-F5344CB8AC3E}">
        <p14:creationId xmlns:p14="http://schemas.microsoft.com/office/powerpoint/2010/main" val="156473768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fld id="{E186E73C-4795-4B75-BBF2-B714DC37964C}" type="slidenum">
              <a:rPr lang="en-US"/>
              <a:pPr/>
              <a:t>‹#›</a:t>
            </a:fld>
            <a:endParaRPr lang="en-US"/>
          </a:p>
        </p:txBody>
      </p:sp>
    </p:spTree>
    <p:extLst>
      <p:ext uri="{BB962C8B-B14F-4D97-AF65-F5344CB8AC3E}">
        <p14:creationId xmlns:p14="http://schemas.microsoft.com/office/powerpoint/2010/main" val="220367597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ZA" dirty="0"/>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fld id="{217B08FF-9546-4490-BF55-799C6C27B4A3}" type="slidenum">
              <a:rPr lang="en-ZA" smtClean="0"/>
              <a:pPr/>
              <a:t>‹#›</a:t>
            </a:fld>
            <a:endParaRPr lang="en-ZA"/>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53419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ZA" dirty="0"/>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fld id="{0D8CFC84-3548-4EA3-A98D-A9954DC46B29}" type="slidenum">
              <a:rPr lang="en-ZA" smtClean="0"/>
              <a:pPr/>
              <a:t>‹#›</a:t>
            </a:fld>
            <a:endParaRPr lang="en-ZA"/>
          </a:p>
        </p:txBody>
      </p:sp>
    </p:spTree>
    <p:extLst>
      <p:ext uri="{BB962C8B-B14F-4D97-AF65-F5344CB8AC3E}">
        <p14:creationId xmlns:p14="http://schemas.microsoft.com/office/powerpoint/2010/main" val="65293996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ZA" dirty="0"/>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fld id="{DFE65A13-FBC1-4595-99B5-A01A1807D128}" type="slidenum">
              <a:rPr lang="en-ZA" smtClean="0"/>
              <a:pPr/>
              <a:t>‹#›</a:t>
            </a:fld>
            <a:endParaRPr lang="en-ZA"/>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6029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ZA" dirty="0"/>
          </a:p>
        </p:txBody>
      </p:sp>
      <p:sp>
        <p:nvSpPr>
          <p:cNvPr id="6" name="Footer Placeholder 5"/>
          <p:cNvSpPr>
            <a:spLocks noGrp="1"/>
          </p:cNvSpPr>
          <p:nvPr>
            <p:ph type="ftr" sz="quarter" idx="11"/>
          </p:nvPr>
        </p:nvSpPr>
        <p:spPr/>
        <p:txBody>
          <a:bodyPr/>
          <a:lstStyle/>
          <a:p>
            <a:pPr>
              <a:defRPr/>
            </a:pPr>
            <a:endParaRPr lang="en-ZA"/>
          </a:p>
        </p:txBody>
      </p:sp>
      <p:sp>
        <p:nvSpPr>
          <p:cNvPr id="7" name="Slide Number Placeholder 6"/>
          <p:cNvSpPr>
            <a:spLocks noGrp="1"/>
          </p:cNvSpPr>
          <p:nvPr>
            <p:ph type="sldNum" sz="quarter" idx="12"/>
          </p:nvPr>
        </p:nvSpPr>
        <p:spPr/>
        <p:txBody>
          <a:bodyPr/>
          <a:lstStyle/>
          <a:p>
            <a:fld id="{00F58E50-250D-4AAA-8F13-1BC120EF3BC5}" type="slidenum">
              <a:rPr lang="en-ZA" smtClean="0"/>
              <a:pPr/>
              <a:t>‹#›</a:t>
            </a:fld>
            <a:endParaRPr lang="en-ZA"/>
          </a:p>
        </p:txBody>
      </p:sp>
    </p:spTree>
    <p:extLst>
      <p:ext uri="{BB962C8B-B14F-4D97-AF65-F5344CB8AC3E}">
        <p14:creationId xmlns:p14="http://schemas.microsoft.com/office/powerpoint/2010/main" val="2939787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atin typeface="Arial" panose="020B0604020202020204" pitchFamily="34" charset="0"/>
              </a:defRPr>
            </a:lvl1pPr>
          </a:lstStyle>
          <a:p>
            <a:fld id="{AB8D8B14-C48F-4458-A5C6-1458E66F368A}" type="slidenum">
              <a:rPr lang="en-ZA"/>
              <a:pPr/>
              <a:t>‹#›</a:t>
            </a:fld>
            <a:endParaRPr lang="en-ZA"/>
          </a:p>
        </p:txBody>
      </p:sp>
      <p:sp>
        <p:nvSpPr>
          <p:cNvPr id="4" name="Footer Placeholder 4"/>
          <p:cNvSpPr>
            <a:spLocks noGrp="1"/>
          </p:cNvSpPr>
          <p:nvPr>
            <p:ph type="ftr" sz="quarter" idx="11"/>
          </p:nvPr>
        </p:nvSpPr>
        <p:spPr/>
        <p:txBody>
          <a:bodyPr/>
          <a:lstStyle>
            <a:lvl1pPr>
              <a:defRPr>
                <a:latin typeface="Arial" charset="0"/>
              </a:defRPr>
            </a:lvl1pPr>
          </a:lstStyle>
          <a:p>
            <a:pPr>
              <a:defRPr/>
            </a:pPr>
            <a:endParaRPr lang="en-ZA"/>
          </a:p>
        </p:txBody>
      </p:sp>
      <p:sp>
        <p:nvSpPr>
          <p:cNvPr id="5" name="Date Placeholder 3"/>
          <p:cNvSpPr>
            <a:spLocks noGrp="1"/>
          </p:cNvSpPr>
          <p:nvPr>
            <p:ph type="dt" sz="half" idx="12"/>
          </p:nvPr>
        </p:nvSpPr>
        <p:spPr/>
        <p:txBody>
          <a:bodyPr/>
          <a:lstStyle>
            <a:lvl1pPr>
              <a:defRPr>
                <a:latin typeface="Arial" charset="0"/>
              </a:defRPr>
            </a:lvl1pPr>
          </a:lstStyle>
          <a:p>
            <a:pPr>
              <a:defRPr/>
            </a:pPr>
            <a:endParaRPr lang="en-ZA" dirty="0"/>
          </a:p>
        </p:txBody>
      </p:sp>
    </p:spTree>
    <p:extLst>
      <p:ext uri="{BB962C8B-B14F-4D97-AF65-F5344CB8AC3E}">
        <p14:creationId xmlns:p14="http://schemas.microsoft.com/office/powerpoint/2010/main" val="250243282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ZA" dirty="0"/>
          </a:p>
        </p:txBody>
      </p:sp>
      <p:sp>
        <p:nvSpPr>
          <p:cNvPr id="8" name="Footer Placeholder 7"/>
          <p:cNvSpPr>
            <a:spLocks noGrp="1"/>
          </p:cNvSpPr>
          <p:nvPr>
            <p:ph type="ftr" sz="quarter" idx="11"/>
          </p:nvPr>
        </p:nvSpPr>
        <p:spPr/>
        <p:txBody>
          <a:bodyPr/>
          <a:lstStyle/>
          <a:p>
            <a:pPr>
              <a:defRPr/>
            </a:pPr>
            <a:endParaRPr lang="en-ZA"/>
          </a:p>
        </p:txBody>
      </p:sp>
      <p:sp>
        <p:nvSpPr>
          <p:cNvPr id="9" name="Slide Number Placeholder 8"/>
          <p:cNvSpPr>
            <a:spLocks noGrp="1"/>
          </p:cNvSpPr>
          <p:nvPr>
            <p:ph type="sldNum" sz="quarter" idx="12"/>
          </p:nvPr>
        </p:nvSpPr>
        <p:spPr/>
        <p:txBody>
          <a:bodyPr/>
          <a:lstStyle/>
          <a:p>
            <a:fld id="{09F750F2-7D9D-4F6F-B053-AF83423047F4}" type="slidenum">
              <a:rPr lang="en-ZA" smtClean="0"/>
              <a:pPr/>
              <a:t>‹#›</a:t>
            </a:fld>
            <a:endParaRPr lang="en-ZA"/>
          </a:p>
        </p:txBody>
      </p:sp>
    </p:spTree>
    <p:extLst>
      <p:ext uri="{BB962C8B-B14F-4D97-AF65-F5344CB8AC3E}">
        <p14:creationId xmlns:p14="http://schemas.microsoft.com/office/powerpoint/2010/main" val="60363589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ZA" dirty="0"/>
          </a:p>
        </p:txBody>
      </p:sp>
      <p:sp>
        <p:nvSpPr>
          <p:cNvPr id="4" name="Footer Placeholder 3"/>
          <p:cNvSpPr>
            <a:spLocks noGrp="1"/>
          </p:cNvSpPr>
          <p:nvPr>
            <p:ph type="ftr" sz="quarter" idx="11"/>
          </p:nvPr>
        </p:nvSpPr>
        <p:spPr/>
        <p:txBody>
          <a:bodyPr/>
          <a:lstStyle/>
          <a:p>
            <a:pPr>
              <a:defRPr/>
            </a:pPr>
            <a:endParaRPr lang="en-ZA"/>
          </a:p>
        </p:txBody>
      </p:sp>
      <p:sp>
        <p:nvSpPr>
          <p:cNvPr id="5" name="Slide Number Placeholder 4"/>
          <p:cNvSpPr>
            <a:spLocks noGrp="1"/>
          </p:cNvSpPr>
          <p:nvPr>
            <p:ph type="sldNum" sz="quarter" idx="12"/>
          </p:nvPr>
        </p:nvSpPr>
        <p:spPr/>
        <p:txBody>
          <a:bodyPr/>
          <a:lstStyle/>
          <a:p>
            <a:fld id="{AB8D8B14-C48F-4458-A5C6-1458E66F368A}" type="slidenum">
              <a:rPr lang="en-ZA" smtClean="0"/>
              <a:pPr/>
              <a:t>‹#›</a:t>
            </a:fld>
            <a:endParaRPr lang="en-ZA"/>
          </a:p>
        </p:txBody>
      </p:sp>
    </p:spTree>
    <p:extLst>
      <p:ext uri="{BB962C8B-B14F-4D97-AF65-F5344CB8AC3E}">
        <p14:creationId xmlns:p14="http://schemas.microsoft.com/office/powerpoint/2010/main" val="15432495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ZA"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ZA"/>
          </a:p>
        </p:txBody>
      </p:sp>
      <p:sp>
        <p:nvSpPr>
          <p:cNvPr id="9" name="Slide Number Placeholder 8"/>
          <p:cNvSpPr>
            <a:spLocks noGrp="1"/>
          </p:cNvSpPr>
          <p:nvPr>
            <p:ph type="sldNum" sz="quarter" idx="12"/>
          </p:nvPr>
        </p:nvSpPr>
        <p:spPr/>
        <p:txBody>
          <a:bodyPr/>
          <a:lstStyle/>
          <a:p>
            <a:fld id="{44E5180F-81C1-48DA-AF6F-A488E4AFD279}" type="slidenum">
              <a:rPr lang="en-ZA" smtClean="0"/>
              <a:pPr/>
              <a:t>‹#›</a:t>
            </a:fld>
            <a:endParaRPr lang="en-ZA"/>
          </a:p>
        </p:txBody>
      </p:sp>
    </p:spTree>
    <p:extLst>
      <p:ext uri="{BB962C8B-B14F-4D97-AF65-F5344CB8AC3E}">
        <p14:creationId xmlns:p14="http://schemas.microsoft.com/office/powerpoint/2010/main" val="265629589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ZA"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Z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B8AE11D-EDEF-4B92-80A5-7364F679C93D}" type="slidenum">
              <a:rPr lang="en-ZA" smtClean="0"/>
              <a:pPr/>
              <a:t>‹#›</a:t>
            </a:fld>
            <a:endParaRPr lang="en-ZA"/>
          </a:p>
        </p:txBody>
      </p:sp>
    </p:spTree>
    <p:extLst>
      <p:ext uri="{BB962C8B-B14F-4D97-AF65-F5344CB8AC3E}">
        <p14:creationId xmlns:p14="http://schemas.microsoft.com/office/powerpoint/2010/main" val="180604011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ZA" dirty="0"/>
          </a:p>
        </p:txBody>
      </p:sp>
      <p:sp>
        <p:nvSpPr>
          <p:cNvPr id="6" name="Footer Placeholder 5"/>
          <p:cNvSpPr>
            <a:spLocks noGrp="1"/>
          </p:cNvSpPr>
          <p:nvPr>
            <p:ph type="ftr" sz="quarter" idx="11"/>
          </p:nvPr>
        </p:nvSpPr>
        <p:spPr/>
        <p:txBody>
          <a:bodyPr/>
          <a:lstStyle/>
          <a:p>
            <a:pPr>
              <a:defRPr/>
            </a:pPr>
            <a:endParaRPr lang="en-ZA"/>
          </a:p>
        </p:txBody>
      </p:sp>
      <p:sp>
        <p:nvSpPr>
          <p:cNvPr id="7" name="Slide Number Placeholder 6"/>
          <p:cNvSpPr>
            <a:spLocks noGrp="1"/>
          </p:cNvSpPr>
          <p:nvPr>
            <p:ph type="sldNum" sz="quarter" idx="12"/>
          </p:nvPr>
        </p:nvSpPr>
        <p:spPr/>
        <p:txBody>
          <a:bodyPr/>
          <a:lstStyle/>
          <a:p>
            <a:fld id="{B4B43F2F-4FB0-470C-A294-BD4120A7716B}" type="slidenum">
              <a:rPr lang="en-ZA" smtClean="0"/>
              <a:pPr/>
              <a:t>‹#›</a:t>
            </a:fld>
            <a:endParaRPr lang="en-ZA"/>
          </a:p>
        </p:txBody>
      </p:sp>
    </p:spTree>
    <p:extLst>
      <p:ext uri="{BB962C8B-B14F-4D97-AF65-F5344CB8AC3E}">
        <p14:creationId xmlns:p14="http://schemas.microsoft.com/office/powerpoint/2010/main" val="52091703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ZA" dirty="0"/>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fld id="{DAAAB7EF-A701-4ED7-AC14-395FDAC71FA6}" type="slidenum">
              <a:rPr lang="en-ZA" smtClean="0"/>
              <a:pPr/>
              <a:t>‹#›</a:t>
            </a:fld>
            <a:endParaRPr lang="en-ZA"/>
          </a:p>
        </p:txBody>
      </p:sp>
    </p:spTree>
    <p:extLst>
      <p:ext uri="{BB962C8B-B14F-4D97-AF65-F5344CB8AC3E}">
        <p14:creationId xmlns:p14="http://schemas.microsoft.com/office/powerpoint/2010/main" val="256081160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ZA" dirty="0"/>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fld id="{3587A075-A59D-46C3-A9DA-4578639C866A}" type="slidenum">
              <a:rPr lang="en-ZA" smtClean="0"/>
              <a:pPr/>
              <a:t>‹#›</a:t>
            </a:fld>
            <a:endParaRPr lang="en-ZA"/>
          </a:p>
        </p:txBody>
      </p:sp>
    </p:spTree>
    <p:extLst>
      <p:ext uri="{BB962C8B-B14F-4D97-AF65-F5344CB8AC3E}">
        <p14:creationId xmlns:p14="http://schemas.microsoft.com/office/powerpoint/2010/main" val="2231926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atin typeface="Arial" panose="020B0604020202020204" pitchFamily="34" charset="0"/>
              </a:defRPr>
            </a:lvl1pPr>
          </a:lstStyle>
          <a:p>
            <a:fld id="{44E5180F-81C1-48DA-AF6F-A488E4AFD279}" type="slidenum">
              <a:rPr lang="en-ZA"/>
              <a:pPr/>
              <a:t>‹#›</a:t>
            </a:fld>
            <a:endParaRPr lang="en-ZA"/>
          </a:p>
        </p:txBody>
      </p:sp>
      <p:sp>
        <p:nvSpPr>
          <p:cNvPr id="3" name="Footer Placeholder 4"/>
          <p:cNvSpPr>
            <a:spLocks noGrp="1"/>
          </p:cNvSpPr>
          <p:nvPr>
            <p:ph type="ftr" sz="quarter" idx="11"/>
          </p:nvPr>
        </p:nvSpPr>
        <p:spPr/>
        <p:txBody>
          <a:bodyPr/>
          <a:lstStyle>
            <a:lvl1pPr>
              <a:defRPr>
                <a:latin typeface="Arial" charset="0"/>
              </a:defRPr>
            </a:lvl1pPr>
          </a:lstStyle>
          <a:p>
            <a:pPr>
              <a:defRPr/>
            </a:pPr>
            <a:endParaRPr lang="en-ZA"/>
          </a:p>
        </p:txBody>
      </p:sp>
      <p:sp>
        <p:nvSpPr>
          <p:cNvPr id="4" name="Date Placeholder 3"/>
          <p:cNvSpPr>
            <a:spLocks noGrp="1"/>
          </p:cNvSpPr>
          <p:nvPr>
            <p:ph type="dt" sz="half" idx="12"/>
          </p:nvPr>
        </p:nvSpPr>
        <p:spPr/>
        <p:txBody>
          <a:bodyPr/>
          <a:lstStyle>
            <a:lvl1pPr>
              <a:defRPr>
                <a:latin typeface="Arial" charset="0"/>
              </a:defRPr>
            </a:lvl1pPr>
          </a:lstStyle>
          <a:p>
            <a:pPr>
              <a:defRPr/>
            </a:pPr>
            <a:endParaRPr lang="en-ZA" dirty="0"/>
          </a:p>
        </p:txBody>
      </p:sp>
    </p:spTree>
    <p:extLst>
      <p:ext uri="{BB962C8B-B14F-4D97-AF65-F5344CB8AC3E}">
        <p14:creationId xmlns:p14="http://schemas.microsoft.com/office/powerpoint/2010/main" val="3164948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p:txBody>
          <a:bodyPr/>
          <a:lstStyle>
            <a:lvl1pPr>
              <a:defRPr>
                <a:latin typeface="Arial" panose="020B0604020202020204" pitchFamily="34" charset="0"/>
              </a:defRPr>
            </a:lvl1pPr>
          </a:lstStyle>
          <a:p>
            <a:fld id="{AB8AE11D-EDEF-4B92-80A5-7364F679C93D}" type="slidenum">
              <a:rPr lang="en-ZA"/>
              <a:pPr/>
              <a:t>‹#›</a:t>
            </a:fld>
            <a:endParaRPr lang="en-ZA"/>
          </a:p>
        </p:txBody>
      </p:sp>
      <p:sp>
        <p:nvSpPr>
          <p:cNvPr id="6" name="Footer Placeholder 4"/>
          <p:cNvSpPr>
            <a:spLocks noGrp="1"/>
          </p:cNvSpPr>
          <p:nvPr>
            <p:ph type="ftr" sz="quarter" idx="15"/>
          </p:nvPr>
        </p:nvSpPr>
        <p:spPr/>
        <p:txBody>
          <a:bodyPr/>
          <a:lstStyle>
            <a:lvl1pPr>
              <a:defRPr>
                <a:latin typeface="Arial" charset="0"/>
              </a:defRPr>
            </a:lvl1pPr>
          </a:lstStyle>
          <a:p>
            <a:pPr>
              <a:defRPr/>
            </a:pPr>
            <a:endParaRPr lang="en-ZA"/>
          </a:p>
        </p:txBody>
      </p:sp>
      <p:sp>
        <p:nvSpPr>
          <p:cNvPr id="7" name="Date Placeholder 3"/>
          <p:cNvSpPr>
            <a:spLocks noGrp="1"/>
          </p:cNvSpPr>
          <p:nvPr>
            <p:ph type="dt" sz="half" idx="16"/>
          </p:nvPr>
        </p:nvSpPr>
        <p:spPr/>
        <p:txBody>
          <a:bodyPr/>
          <a:lstStyle>
            <a:lvl1pPr>
              <a:defRPr>
                <a:latin typeface="Arial" charset="0"/>
              </a:defRPr>
            </a:lvl1pPr>
          </a:lstStyle>
          <a:p>
            <a:pPr>
              <a:defRPr/>
            </a:pPr>
            <a:endParaRPr lang="en-ZA" dirty="0"/>
          </a:p>
        </p:txBody>
      </p:sp>
    </p:spTree>
    <p:extLst>
      <p:ext uri="{BB962C8B-B14F-4D97-AF65-F5344CB8AC3E}">
        <p14:creationId xmlns:p14="http://schemas.microsoft.com/office/powerpoint/2010/main" val="3044188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ftr" sz="quarter" idx="10"/>
          </p:nvPr>
        </p:nvSpPr>
        <p:spPr>
          <a:ln/>
        </p:spPr>
        <p:txBody>
          <a:bodyPr/>
          <a:lstStyle>
            <a:lvl1pPr>
              <a:defRPr/>
            </a:lvl1pPr>
          </a:lstStyle>
          <a:p>
            <a:endParaRPr lang="en-ZA"/>
          </a:p>
        </p:txBody>
      </p:sp>
      <p:sp>
        <p:nvSpPr>
          <p:cNvPr id="5" name="Rectangle 5"/>
          <p:cNvSpPr>
            <a:spLocks noGrp="1" noChangeArrowheads="1"/>
          </p:cNvSpPr>
          <p:nvPr>
            <p:ph type="sldNum" sz="quarter" idx="11"/>
          </p:nvPr>
        </p:nvSpPr>
        <p:spPr>
          <a:ln/>
        </p:spPr>
        <p:txBody>
          <a:bodyPr/>
          <a:lstStyle>
            <a:lvl1pPr>
              <a:defRPr/>
            </a:lvl1pPr>
          </a:lstStyle>
          <a:p>
            <a:fld id="{0852D048-FEAD-4B21-97D8-B33618A2071B}" type="slidenum">
              <a:rPr lang="en-ZA" smtClean="0"/>
              <a:t>‹#›</a:t>
            </a:fld>
            <a:endParaRPr lang="en-ZA"/>
          </a:p>
        </p:txBody>
      </p:sp>
    </p:spTree>
    <p:extLst>
      <p:ext uri="{BB962C8B-B14F-4D97-AF65-F5344CB8AC3E}">
        <p14:creationId xmlns:p14="http://schemas.microsoft.com/office/powerpoint/2010/main" val="2502944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atin typeface="Arial" panose="020B0604020202020204" pitchFamily="34" charset="0"/>
              </a:defRPr>
            </a:lvl1pPr>
          </a:lstStyle>
          <a:p>
            <a:fld id="{B4B43F2F-4FB0-470C-A294-BD4120A7716B}" type="slidenum">
              <a:rPr lang="en-ZA"/>
              <a:pPr/>
              <a:t>‹#›</a:t>
            </a:fld>
            <a:endParaRPr lang="en-ZA"/>
          </a:p>
        </p:txBody>
      </p:sp>
      <p:sp>
        <p:nvSpPr>
          <p:cNvPr id="6" name="Footer Placeholder 4"/>
          <p:cNvSpPr>
            <a:spLocks noGrp="1"/>
          </p:cNvSpPr>
          <p:nvPr>
            <p:ph type="ftr" sz="quarter" idx="11"/>
          </p:nvPr>
        </p:nvSpPr>
        <p:spPr/>
        <p:txBody>
          <a:bodyPr/>
          <a:lstStyle>
            <a:lvl1pPr>
              <a:defRPr>
                <a:latin typeface="Arial" charset="0"/>
              </a:defRPr>
            </a:lvl1pPr>
          </a:lstStyle>
          <a:p>
            <a:pPr>
              <a:defRPr/>
            </a:pPr>
            <a:endParaRPr lang="en-ZA"/>
          </a:p>
        </p:txBody>
      </p:sp>
      <p:sp>
        <p:nvSpPr>
          <p:cNvPr id="7" name="Date Placeholder 3"/>
          <p:cNvSpPr>
            <a:spLocks noGrp="1"/>
          </p:cNvSpPr>
          <p:nvPr>
            <p:ph type="dt" sz="half" idx="12"/>
          </p:nvPr>
        </p:nvSpPr>
        <p:spPr/>
        <p:txBody>
          <a:bodyPr/>
          <a:lstStyle>
            <a:lvl1pPr>
              <a:defRPr>
                <a:latin typeface="Arial" charset="0"/>
              </a:defRPr>
            </a:lvl1pPr>
          </a:lstStyle>
          <a:p>
            <a:pPr>
              <a:defRPr/>
            </a:pPr>
            <a:endParaRPr lang="en-ZA" dirty="0"/>
          </a:p>
        </p:txBody>
      </p:sp>
    </p:spTree>
    <p:extLst>
      <p:ext uri="{BB962C8B-B14F-4D97-AF65-F5344CB8AC3E}">
        <p14:creationId xmlns:p14="http://schemas.microsoft.com/office/powerpoint/2010/main" val="3410667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atin typeface="Arial" panose="020B0604020202020204" pitchFamily="34" charset="0"/>
              </a:defRPr>
            </a:lvl1pPr>
          </a:lstStyle>
          <a:p>
            <a:fld id="{DAAAB7EF-A701-4ED7-AC14-395FDAC71FA6}" type="slidenum">
              <a:rPr lang="en-ZA"/>
              <a:pPr/>
              <a:t>‹#›</a:t>
            </a:fld>
            <a:endParaRPr lang="en-ZA"/>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ZA"/>
          </a:p>
        </p:txBody>
      </p:sp>
      <p:sp>
        <p:nvSpPr>
          <p:cNvPr id="6" name="Date Placeholder 3"/>
          <p:cNvSpPr>
            <a:spLocks noGrp="1"/>
          </p:cNvSpPr>
          <p:nvPr>
            <p:ph type="dt" sz="half" idx="12"/>
          </p:nvPr>
        </p:nvSpPr>
        <p:spPr/>
        <p:txBody>
          <a:bodyPr/>
          <a:lstStyle>
            <a:lvl1pPr>
              <a:defRPr>
                <a:latin typeface="Arial" charset="0"/>
              </a:defRPr>
            </a:lvl1pPr>
          </a:lstStyle>
          <a:p>
            <a:pPr>
              <a:defRPr/>
            </a:pPr>
            <a:endParaRPr lang="en-ZA" dirty="0"/>
          </a:p>
        </p:txBody>
      </p:sp>
    </p:spTree>
    <p:extLst>
      <p:ext uri="{BB962C8B-B14F-4D97-AF65-F5344CB8AC3E}">
        <p14:creationId xmlns:p14="http://schemas.microsoft.com/office/powerpoint/2010/main" val="853419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atin typeface="Arial" panose="020B0604020202020204" pitchFamily="34" charset="0"/>
              </a:defRPr>
            </a:lvl1pPr>
          </a:lstStyle>
          <a:p>
            <a:fld id="{3587A075-A59D-46C3-A9DA-4578639C866A}" type="slidenum">
              <a:rPr lang="en-ZA"/>
              <a:pPr/>
              <a:t>‹#›</a:t>
            </a:fld>
            <a:endParaRPr lang="en-ZA"/>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ZA"/>
          </a:p>
        </p:txBody>
      </p:sp>
      <p:sp>
        <p:nvSpPr>
          <p:cNvPr id="6" name="Date Placeholder 3"/>
          <p:cNvSpPr>
            <a:spLocks noGrp="1"/>
          </p:cNvSpPr>
          <p:nvPr>
            <p:ph type="dt" sz="half" idx="12"/>
          </p:nvPr>
        </p:nvSpPr>
        <p:spPr/>
        <p:txBody>
          <a:bodyPr/>
          <a:lstStyle>
            <a:lvl1pPr>
              <a:defRPr>
                <a:latin typeface="Arial" charset="0"/>
              </a:defRPr>
            </a:lvl1pPr>
          </a:lstStyle>
          <a:p>
            <a:pPr>
              <a:defRPr/>
            </a:pPr>
            <a:endParaRPr lang="en-ZA" dirty="0"/>
          </a:p>
        </p:txBody>
      </p:sp>
    </p:spTree>
    <p:extLst>
      <p:ext uri="{BB962C8B-B14F-4D97-AF65-F5344CB8AC3E}">
        <p14:creationId xmlns:p14="http://schemas.microsoft.com/office/powerpoint/2010/main" val="2319630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14AC9806-92FC-461D-8C64-606AE708BC59}" type="slidenum">
              <a:rPr lang="en-US"/>
              <a:pPr/>
              <a:t>‹#›</a:t>
            </a:fld>
            <a:endParaRPr lang="en-US"/>
          </a:p>
        </p:txBody>
      </p:sp>
    </p:spTree>
    <p:extLst>
      <p:ext uri="{BB962C8B-B14F-4D97-AF65-F5344CB8AC3E}">
        <p14:creationId xmlns:p14="http://schemas.microsoft.com/office/powerpoint/2010/main" val="3157434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3D77220A-927F-4DDF-9822-044D44573F43}" type="slidenum">
              <a:rPr lang="en-US"/>
              <a:pPr/>
              <a:t>‹#›</a:t>
            </a:fld>
            <a:endParaRPr lang="en-US"/>
          </a:p>
        </p:txBody>
      </p:sp>
    </p:spTree>
    <p:extLst>
      <p:ext uri="{BB962C8B-B14F-4D97-AF65-F5344CB8AC3E}">
        <p14:creationId xmlns:p14="http://schemas.microsoft.com/office/powerpoint/2010/main" val="29439968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A0889567-D0CC-402A-86DA-44A73037C5C6}" type="slidenum">
              <a:rPr lang="en-US"/>
              <a:pPr/>
              <a:t>‹#›</a:t>
            </a:fld>
            <a:endParaRPr lang="en-US"/>
          </a:p>
        </p:txBody>
      </p:sp>
    </p:spTree>
    <p:extLst>
      <p:ext uri="{BB962C8B-B14F-4D97-AF65-F5344CB8AC3E}">
        <p14:creationId xmlns:p14="http://schemas.microsoft.com/office/powerpoint/2010/main" val="2440142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panose="020B0604020202020204" pitchFamily="34" charset="0"/>
              </a:defRPr>
            </a:lvl1pPr>
          </a:lstStyle>
          <a:p>
            <a:fld id="{10B168D5-F455-49E3-B9C5-A80944EEC49B}" type="slidenum">
              <a:rPr lang="en-US"/>
              <a:pPr/>
              <a:t>‹#›</a:t>
            </a:fld>
            <a:endParaRPr lang="en-US"/>
          </a:p>
        </p:txBody>
      </p:sp>
    </p:spTree>
    <p:extLst>
      <p:ext uri="{BB962C8B-B14F-4D97-AF65-F5344CB8AC3E}">
        <p14:creationId xmlns:p14="http://schemas.microsoft.com/office/powerpoint/2010/main" val="1219540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atin typeface="Arial" panose="020B0604020202020204" pitchFamily="34" charset="0"/>
              </a:defRPr>
            </a:lvl1pPr>
          </a:lstStyle>
          <a:p>
            <a:fld id="{DDEFA123-D288-4B4F-9104-6F0658242D34}" type="slidenum">
              <a:rPr lang="en-US"/>
              <a:pPr/>
              <a:t>‹#›</a:t>
            </a:fld>
            <a:endParaRPr lang="en-US"/>
          </a:p>
        </p:txBody>
      </p:sp>
    </p:spTree>
    <p:extLst>
      <p:ext uri="{BB962C8B-B14F-4D97-AF65-F5344CB8AC3E}">
        <p14:creationId xmlns:p14="http://schemas.microsoft.com/office/powerpoint/2010/main" val="1648435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a:defRPr>
                <a:latin typeface="Arial" panose="020B0604020202020204" pitchFamily="34" charset="0"/>
              </a:defRPr>
            </a:lvl1pPr>
          </a:lstStyle>
          <a:p>
            <a:fld id="{1D5EE781-3E43-421A-8DA5-59412900DA7E}" type="slidenum">
              <a:rPr lang="en-US"/>
              <a:pPr/>
              <a:t>‹#›</a:t>
            </a:fld>
            <a:endParaRPr lang="en-US"/>
          </a:p>
        </p:txBody>
      </p:sp>
    </p:spTree>
    <p:extLst>
      <p:ext uri="{BB962C8B-B14F-4D97-AF65-F5344CB8AC3E}">
        <p14:creationId xmlns:p14="http://schemas.microsoft.com/office/powerpoint/2010/main" val="990175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defRPr>
                <a:latin typeface="Arial" panose="020B0604020202020204" pitchFamily="34" charset="0"/>
              </a:defRPr>
            </a:lvl1pPr>
          </a:lstStyle>
          <a:p>
            <a:fld id="{E06CF915-AA36-49E0-9E39-0A4A16B798D3}" type="slidenum">
              <a:rPr lang="en-US"/>
              <a:pPr/>
              <a:t>‹#›</a:t>
            </a:fld>
            <a:endParaRPr lang="en-US"/>
          </a:p>
        </p:txBody>
      </p:sp>
    </p:spTree>
    <p:extLst>
      <p:ext uri="{BB962C8B-B14F-4D97-AF65-F5344CB8AC3E}">
        <p14:creationId xmlns:p14="http://schemas.microsoft.com/office/powerpoint/2010/main" val="1963947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endParaRPr lang="en-ZA"/>
          </a:p>
        </p:txBody>
      </p:sp>
      <p:sp>
        <p:nvSpPr>
          <p:cNvPr id="5" name="Rectangle 5"/>
          <p:cNvSpPr>
            <a:spLocks noGrp="1" noChangeArrowheads="1"/>
          </p:cNvSpPr>
          <p:nvPr>
            <p:ph type="sldNum" sz="quarter" idx="11"/>
          </p:nvPr>
        </p:nvSpPr>
        <p:spPr>
          <a:ln/>
        </p:spPr>
        <p:txBody>
          <a:bodyPr/>
          <a:lstStyle>
            <a:lvl1pPr>
              <a:defRPr/>
            </a:lvl1pPr>
          </a:lstStyle>
          <a:p>
            <a:fld id="{0852D048-FEAD-4B21-97D8-B33618A2071B}" type="slidenum">
              <a:rPr lang="en-ZA" smtClean="0"/>
              <a:t>‹#›</a:t>
            </a:fld>
            <a:endParaRPr lang="en-ZA"/>
          </a:p>
        </p:txBody>
      </p:sp>
    </p:spTree>
    <p:extLst>
      <p:ext uri="{BB962C8B-B14F-4D97-AF65-F5344CB8AC3E}">
        <p14:creationId xmlns:p14="http://schemas.microsoft.com/office/powerpoint/2010/main" val="23163555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panose="020B0604020202020204" pitchFamily="34" charset="0"/>
              </a:defRPr>
            </a:lvl1pPr>
          </a:lstStyle>
          <a:p>
            <a:fld id="{E00B343F-45C6-4705-91A8-4416C8528556}" type="slidenum">
              <a:rPr lang="en-US"/>
              <a:pPr/>
              <a:t>‹#›</a:t>
            </a:fld>
            <a:endParaRPr lang="en-US"/>
          </a:p>
        </p:txBody>
      </p:sp>
    </p:spTree>
    <p:extLst>
      <p:ext uri="{BB962C8B-B14F-4D97-AF65-F5344CB8AC3E}">
        <p14:creationId xmlns:p14="http://schemas.microsoft.com/office/powerpoint/2010/main" val="1886749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panose="020B0604020202020204" pitchFamily="34" charset="0"/>
              </a:defRPr>
            </a:lvl1pPr>
          </a:lstStyle>
          <a:p>
            <a:fld id="{5821AF2A-7DFF-41CA-998E-11F39A2C96A3}" type="slidenum">
              <a:rPr lang="en-US"/>
              <a:pPr/>
              <a:t>‹#›</a:t>
            </a:fld>
            <a:endParaRPr lang="en-US"/>
          </a:p>
        </p:txBody>
      </p:sp>
    </p:spTree>
    <p:extLst>
      <p:ext uri="{BB962C8B-B14F-4D97-AF65-F5344CB8AC3E}">
        <p14:creationId xmlns:p14="http://schemas.microsoft.com/office/powerpoint/2010/main" val="3358121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DE0D3034-60F5-408D-874C-C146C6CD6E33}" type="slidenum">
              <a:rPr lang="en-US"/>
              <a:pPr/>
              <a:t>‹#›</a:t>
            </a:fld>
            <a:endParaRPr lang="en-US"/>
          </a:p>
        </p:txBody>
      </p:sp>
    </p:spTree>
    <p:extLst>
      <p:ext uri="{BB962C8B-B14F-4D97-AF65-F5344CB8AC3E}">
        <p14:creationId xmlns:p14="http://schemas.microsoft.com/office/powerpoint/2010/main" val="6353829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9117F488-DF84-4B38-8C71-100F6E9D8452}" type="slidenum">
              <a:rPr lang="en-US"/>
              <a:pPr/>
              <a:t>‹#›</a:t>
            </a:fld>
            <a:endParaRPr lang="en-US"/>
          </a:p>
        </p:txBody>
      </p:sp>
    </p:spTree>
    <p:extLst>
      <p:ext uri="{BB962C8B-B14F-4D97-AF65-F5344CB8AC3E}">
        <p14:creationId xmlns:p14="http://schemas.microsoft.com/office/powerpoint/2010/main" val="9338273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83D8ACD5-020F-40AF-AB30-2A132A7330DB}" type="slidenum">
              <a:rPr lang="en-US"/>
              <a:pPr/>
              <a:t>‹#›</a:t>
            </a:fld>
            <a:endParaRPr lang="en-US"/>
          </a:p>
        </p:txBody>
      </p:sp>
    </p:spTree>
    <p:extLst>
      <p:ext uri="{BB962C8B-B14F-4D97-AF65-F5344CB8AC3E}">
        <p14:creationId xmlns:p14="http://schemas.microsoft.com/office/powerpoint/2010/main" val="17767388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C71A151F-ED73-496C-9CC0-A3F9046BC38A}" type="slidenum">
              <a:rPr lang="en-US"/>
              <a:pPr/>
              <a:t>‹#›</a:t>
            </a:fld>
            <a:endParaRPr lang="en-US"/>
          </a:p>
        </p:txBody>
      </p:sp>
    </p:spTree>
    <p:extLst>
      <p:ext uri="{BB962C8B-B14F-4D97-AF65-F5344CB8AC3E}">
        <p14:creationId xmlns:p14="http://schemas.microsoft.com/office/powerpoint/2010/main" val="36168469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A8A13E31-5465-4AEC-8A7C-9C824777BD96}" type="slidenum">
              <a:rPr lang="en-US"/>
              <a:pPr/>
              <a:t>‹#›</a:t>
            </a:fld>
            <a:endParaRPr lang="en-US"/>
          </a:p>
        </p:txBody>
      </p:sp>
    </p:spTree>
    <p:extLst>
      <p:ext uri="{BB962C8B-B14F-4D97-AF65-F5344CB8AC3E}">
        <p14:creationId xmlns:p14="http://schemas.microsoft.com/office/powerpoint/2010/main" val="23869256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panose="020B0604020202020204" pitchFamily="34" charset="0"/>
              </a:defRPr>
            </a:lvl1pPr>
          </a:lstStyle>
          <a:p>
            <a:fld id="{3F4D319F-AF2A-46FA-AEAD-0C9377FE6D5B}" type="slidenum">
              <a:rPr lang="en-US"/>
              <a:pPr/>
              <a:t>‹#›</a:t>
            </a:fld>
            <a:endParaRPr lang="en-US"/>
          </a:p>
        </p:txBody>
      </p:sp>
    </p:spTree>
    <p:extLst>
      <p:ext uri="{BB962C8B-B14F-4D97-AF65-F5344CB8AC3E}">
        <p14:creationId xmlns:p14="http://schemas.microsoft.com/office/powerpoint/2010/main" val="10926873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atin typeface="Arial" panose="020B0604020202020204" pitchFamily="34" charset="0"/>
              </a:defRPr>
            </a:lvl1pPr>
          </a:lstStyle>
          <a:p>
            <a:fld id="{6CDFC3E5-8732-497E-A9AC-0E2625594F8C}" type="slidenum">
              <a:rPr lang="en-US"/>
              <a:pPr/>
              <a:t>‹#›</a:t>
            </a:fld>
            <a:endParaRPr lang="en-US"/>
          </a:p>
        </p:txBody>
      </p:sp>
    </p:spTree>
    <p:extLst>
      <p:ext uri="{BB962C8B-B14F-4D97-AF65-F5344CB8AC3E}">
        <p14:creationId xmlns:p14="http://schemas.microsoft.com/office/powerpoint/2010/main" val="24848575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a:defRPr>
                <a:latin typeface="Arial" panose="020B0604020202020204" pitchFamily="34" charset="0"/>
              </a:defRPr>
            </a:lvl1pPr>
          </a:lstStyle>
          <a:p>
            <a:fld id="{1DF6B06B-FED8-42DA-9FF8-37C67E59925B}" type="slidenum">
              <a:rPr lang="en-US"/>
              <a:pPr/>
              <a:t>‹#›</a:t>
            </a:fld>
            <a:endParaRPr lang="en-US"/>
          </a:p>
        </p:txBody>
      </p:sp>
    </p:spTree>
    <p:extLst>
      <p:ext uri="{BB962C8B-B14F-4D97-AF65-F5344CB8AC3E}">
        <p14:creationId xmlns:p14="http://schemas.microsoft.com/office/powerpoint/2010/main" val="1841195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ftr" sz="quarter" idx="10"/>
          </p:nvPr>
        </p:nvSpPr>
        <p:spPr>
          <a:ln/>
        </p:spPr>
        <p:txBody>
          <a:bodyPr/>
          <a:lstStyle>
            <a:lvl1pPr>
              <a:defRPr/>
            </a:lvl1pPr>
          </a:lstStyle>
          <a:p>
            <a:endParaRPr lang="en-ZA"/>
          </a:p>
        </p:txBody>
      </p:sp>
      <p:sp>
        <p:nvSpPr>
          <p:cNvPr id="6" name="Rectangle 5"/>
          <p:cNvSpPr>
            <a:spLocks noGrp="1" noChangeArrowheads="1"/>
          </p:cNvSpPr>
          <p:nvPr>
            <p:ph type="sldNum" sz="quarter" idx="11"/>
          </p:nvPr>
        </p:nvSpPr>
        <p:spPr>
          <a:ln/>
        </p:spPr>
        <p:txBody>
          <a:bodyPr/>
          <a:lstStyle>
            <a:lvl1pPr>
              <a:defRPr/>
            </a:lvl1pPr>
          </a:lstStyle>
          <a:p>
            <a:fld id="{0852D048-FEAD-4B21-97D8-B33618A2071B}" type="slidenum">
              <a:rPr lang="en-ZA" smtClean="0"/>
              <a:t>‹#›</a:t>
            </a:fld>
            <a:endParaRPr lang="en-ZA"/>
          </a:p>
        </p:txBody>
      </p:sp>
    </p:spTree>
    <p:extLst>
      <p:ext uri="{BB962C8B-B14F-4D97-AF65-F5344CB8AC3E}">
        <p14:creationId xmlns:p14="http://schemas.microsoft.com/office/powerpoint/2010/main" val="4724378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defRPr>
                <a:latin typeface="Arial" panose="020B0604020202020204" pitchFamily="34" charset="0"/>
              </a:defRPr>
            </a:lvl1pPr>
          </a:lstStyle>
          <a:p>
            <a:fld id="{69DD7D10-7AA0-44BA-8C2C-FD6030C85AA3}" type="slidenum">
              <a:rPr lang="en-US"/>
              <a:pPr/>
              <a:t>‹#›</a:t>
            </a:fld>
            <a:endParaRPr lang="en-US"/>
          </a:p>
        </p:txBody>
      </p:sp>
    </p:spTree>
    <p:extLst>
      <p:ext uri="{BB962C8B-B14F-4D97-AF65-F5344CB8AC3E}">
        <p14:creationId xmlns:p14="http://schemas.microsoft.com/office/powerpoint/2010/main" val="8851729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panose="020B0604020202020204" pitchFamily="34" charset="0"/>
              </a:defRPr>
            </a:lvl1pPr>
          </a:lstStyle>
          <a:p>
            <a:fld id="{96055358-39AE-443B-914A-5C7839235088}" type="slidenum">
              <a:rPr lang="en-US"/>
              <a:pPr/>
              <a:t>‹#›</a:t>
            </a:fld>
            <a:endParaRPr lang="en-US"/>
          </a:p>
        </p:txBody>
      </p:sp>
    </p:spTree>
    <p:extLst>
      <p:ext uri="{BB962C8B-B14F-4D97-AF65-F5344CB8AC3E}">
        <p14:creationId xmlns:p14="http://schemas.microsoft.com/office/powerpoint/2010/main" val="36632671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panose="020B0604020202020204" pitchFamily="34" charset="0"/>
              </a:defRPr>
            </a:lvl1pPr>
          </a:lstStyle>
          <a:p>
            <a:fld id="{B04183A0-8010-473A-B223-CD3A74836E1B}" type="slidenum">
              <a:rPr lang="en-US"/>
              <a:pPr/>
              <a:t>‹#›</a:t>
            </a:fld>
            <a:endParaRPr lang="en-US"/>
          </a:p>
        </p:txBody>
      </p:sp>
    </p:spTree>
    <p:extLst>
      <p:ext uri="{BB962C8B-B14F-4D97-AF65-F5344CB8AC3E}">
        <p14:creationId xmlns:p14="http://schemas.microsoft.com/office/powerpoint/2010/main" val="1695871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C69E39A8-BDA4-47FF-B20D-0F926298ED73}" type="slidenum">
              <a:rPr lang="en-US"/>
              <a:pPr/>
              <a:t>‹#›</a:t>
            </a:fld>
            <a:endParaRPr lang="en-US"/>
          </a:p>
        </p:txBody>
      </p:sp>
    </p:spTree>
    <p:extLst>
      <p:ext uri="{BB962C8B-B14F-4D97-AF65-F5344CB8AC3E}">
        <p14:creationId xmlns:p14="http://schemas.microsoft.com/office/powerpoint/2010/main" val="863778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64A79421-69AC-4AC1-AA93-00A315F77E59}" type="slidenum">
              <a:rPr lang="en-US"/>
              <a:pPr/>
              <a:t>‹#›</a:t>
            </a:fld>
            <a:endParaRPr lang="en-US"/>
          </a:p>
        </p:txBody>
      </p:sp>
    </p:spTree>
    <p:extLst>
      <p:ext uri="{BB962C8B-B14F-4D97-AF65-F5344CB8AC3E}">
        <p14:creationId xmlns:p14="http://schemas.microsoft.com/office/powerpoint/2010/main" val="22641762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ftr" sz="quarter" idx="10"/>
          </p:nvPr>
        </p:nvSpPr>
        <p:spPr>
          <a:xfrm>
            <a:off x="2555875" y="4941888"/>
            <a:ext cx="2895600" cy="457200"/>
          </a:xfrm>
        </p:spPr>
        <p:txBody>
          <a:bodyPr/>
          <a:lstStyle>
            <a:lvl1pPr>
              <a:defRPr>
                <a:effectLst/>
              </a:defRPr>
            </a:lvl1pPr>
          </a:lstStyle>
          <a:p>
            <a:pPr>
              <a:defRPr/>
            </a:pPr>
            <a:endParaRPr lang="en-US"/>
          </a:p>
        </p:txBody>
      </p:sp>
      <p:sp>
        <p:nvSpPr>
          <p:cNvPr id="5" name="Rectangle 5"/>
          <p:cNvSpPr>
            <a:spLocks noGrp="1" noChangeArrowheads="1"/>
          </p:cNvSpPr>
          <p:nvPr>
            <p:ph type="sldNum" sz="quarter" idx="11"/>
          </p:nvPr>
        </p:nvSpPr>
        <p:spPr/>
        <p:txBody>
          <a:bodyPr/>
          <a:lstStyle>
            <a:lvl1pPr>
              <a:defRPr/>
            </a:lvl1pPr>
          </a:lstStyle>
          <a:p>
            <a:fld id="{5A92A160-9967-4A84-AC28-11DA4E771810}" type="slidenum">
              <a:rPr lang="en-US"/>
              <a:pPr/>
              <a:t>‹#›</a:t>
            </a:fld>
            <a:endParaRPr lang="en-US"/>
          </a:p>
        </p:txBody>
      </p:sp>
    </p:spTree>
    <p:extLst>
      <p:ext uri="{BB962C8B-B14F-4D97-AF65-F5344CB8AC3E}">
        <p14:creationId xmlns:p14="http://schemas.microsoft.com/office/powerpoint/2010/main" val="33489296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fld id="{6C19682F-4A62-4D93-B2D0-F282E2C63856}" type="slidenum">
              <a:rPr lang="en-US"/>
              <a:pPr/>
              <a:t>‹#›</a:t>
            </a:fld>
            <a:endParaRPr lang="en-US"/>
          </a:p>
        </p:txBody>
      </p:sp>
    </p:spTree>
    <p:extLst>
      <p:ext uri="{BB962C8B-B14F-4D97-AF65-F5344CB8AC3E}">
        <p14:creationId xmlns:p14="http://schemas.microsoft.com/office/powerpoint/2010/main" val="37699300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fld id="{D9F47973-3EE4-4A3D-91F1-EE37E8AD4412}" type="slidenum">
              <a:rPr lang="en-US"/>
              <a:pPr/>
              <a:t>‹#›</a:t>
            </a:fld>
            <a:endParaRPr lang="en-US"/>
          </a:p>
        </p:txBody>
      </p:sp>
    </p:spTree>
    <p:extLst>
      <p:ext uri="{BB962C8B-B14F-4D97-AF65-F5344CB8AC3E}">
        <p14:creationId xmlns:p14="http://schemas.microsoft.com/office/powerpoint/2010/main" val="37818476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fld id="{85FE2407-5C7E-403F-A15F-80D262614D91}" type="slidenum">
              <a:rPr lang="en-US"/>
              <a:pPr/>
              <a:t>‹#›</a:t>
            </a:fld>
            <a:endParaRPr lang="en-US"/>
          </a:p>
        </p:txBody>
      </p:sp>
    </p:spTree>
    <p:extLst>
      <p:ext uri="{BB962C8B-B14F-4D97-AF65-F5344CB8AC3E}">
        <p14:creationId xmlns:p14="http://schemas.microsoft.com/office/powerpoint/2010/main" val="24148936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fld id="{50DC033C-BD84-40CB-98DA-A92CD58B6424}" type="slidenum">
              <a:rPr lang="en-US"/>
              <a:pPr/>
              <a:t>‹#›</a:t>
            </a:fld>
            <a:endParaRPr lang="en-US"/>
          </a:p>
        </p:txBody>
      </p:sp>
    </p:spTree>
    <p:extLst>
      <p:ext uri="{BB962C8B-B14F-4D97-AF65-F5344CB8AC3E}">
        <p14:creationId xmlns:p14="http://schemas.microsoft.com/office/powerpoint/2010/main" val="193486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ftr" sz="quarter" idx="10"/>
          </p:nvPr>
        </p:nvSpPr>
        <p:spPr>
          <a:ln/>
        </p:spPr>
        <p:txBody>
          <a:bodyPr/>
          <a:lstStyle>
            <a:lvl1pPr>
              <a:defRPr/>
            </a:lvl1pPr>
          </a:lstStyle>
          <a:p>
            <a:endParaRPr lang="en-ZA"/>
          </a:p>
        </p:txBody>
      </p:sp>
      <p:sp>
        <p:nvSpPr>
          <p:cNvPr id="8" name="Rectangle 5"/>
          <p:cNvSpPr>
            <a:spLocks noGrp="1" noChangeArrowheads="1"/>
          </p:cNvSpPr>
          <p:nvPr>
            <p:ph type="sldNum" sz="quarter" idx="11"/>
          </p:nvPr>
        </p:nvSpPr>
        <p:spPr>
          <a:ln/>
        </p:spPr>
        <p:txBody>
          <a:bodyPr/>
          <a:lstStyle>
            <a:lvl1pPr>
              <a:defRPr/>
            </a:lvl1pPr>
          </a:lstStyle>
          <a:p>
            <a:fld id="{0852D048-FEAD-4B21-97D8-B33618A2071B}" type="slidenum">
              <a:rPr lang="en-ZA" smtClean="0"/>
              <a:t>‹#›</a:t>
            </a:fld>
            <a:endParaRPr lang="en-ZA"/>
          </a:p>
        </p:txBody>
      </p:sp>
    </p:spTree>
    <p:extLst>
      <p:ext uri="{BB962C8B-B14F-4D97-AF65-F5344CB8AC3E}">
        <p14:creationId xmlns:p14="http://schemas.microsoft.com/office/powerpoint/2010/main" val="30380804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fld id="{5D403250-98C8-4867-BDF8-CC6485D141BE}" type="slidenum">
              <a:rPr lang="en-US"/>
              <a:pPr/>
              <a:t>‹#›</a:t>
            </a:fld>
            <a:endParaRPr lang="en-US"/>
          </a:p>
        </p:txBody>
      </p:sp>
    </p:spTree>
    <p:extLst>
      <p:ext uri="{BB962C8B-B14F-4D97-AF65-F5344CB8AC3E}">
        <p14:creationId xmlns:p14="http://schemas.microsoft.com/office/powerpoint/2010/main" val="2928705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fld id="{3AD4535C-F2DE-4C88-B214-A532D91C3145}" type="slidenum">
              <a:rPr lang="en-US"/>
              <a:pPr/>
              <a:t>‹#›</a:t>
            </a:fld>
            <a:endParaRPr lang="en-US"/>
          </a:p>
        </p:txBody>
      </p:sp>
    </p:spTree>
    <p:extLst>
      <p:ext uri="{BB962C8B-B14F-4D97-AF65-F5344CB8AC3E}">
        <p14:creationId xmlns:p14="http://schemas.microsoft.com/office/powerpoint/2010/main" val="3185371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fld id="{F45E7F66-209A-43F0-9B1A-BC8AC705E496}" type="slidenum">
              <a:rPr lang="en-US"/>
              <a:pPr/>
              <a:t>‹#›</a:t>
            </a:fld>
            <a:endParaRPr lang="en-US"/>
          </a:p>
        </p:txBody>
      </p:sp>
    </p:spTree>
    <p:extLst>
      <p:ext uri="{BB962C8B-B14F-4D97-AF65-F5344CB8AC3E}">
        <p14:creationId xmlns:p14="http://schemas.microsoft.com/office/powerpoint/2010/main" val="2001161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fld id="{99C99825-7BA7-49B5-AAC7-F9E70A2BD66E}" type="slidenum">
              <a:rPr lang="en-US"/>
              <a:pPr/>
              <a:t>‹#›</a:t>
            </a:fld>
            <a:endParaRPr lang="en-US"/>
          </a:p>
        </p:txBody>
      </p:sp>
    </p:spTree>
    <p:extLst>
      <p:ext uri="{BB962C8B-B14F-4D97-AF65-F5344CB8AC3E}">
        <p14:creationId xmlns:p14="http://schemas.microsoft.com/office/powerpoint/2010/main" val="15746038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fld id="{0C8145EA-A434-4660-8BFB-F27BC297E8F0}" type="slidenum">
              <a:rPr lang="en-US"/>
              <a:pPr/>
              <a:t>‹#›</a:t>
            </a:fld>
            <a:endParaRPr lang="en-US"/>
          </a:p>
        </p:txBody>
      </p:sp>
    </p:spTree>
    <p:extLst>
      <p:ext uri="{BB962C8B-B14F-4D97-AF65-F5344CB8AC3E}">
        <p14:creationId xmlns:p14="http://schemas.microsoft.com/office/powerpoint/2010/main" val="29238574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fld id="{E186E73C-4795-4B75-BBF2-B714DC37964C}" type="slidenum">
              <a:rPr lang="en-US"/>
              <a:pPr/>
              <a:t>‹#›</a:t>
            </a:fld>
            <a:endParaRPr lang="en-US"/>
          </a:p>
        </p:txBody>
      </p:sp>
    </p:spTree>
    <p:extLst>
      <p:ext uri="{BB962C8B-B14F-4D97-AF65-F5344CB8AC3E}">
        <p14:creationId xmlns:p14="http://schemas.microsoft.com/office/powerpoint/2010/main" val="36724405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ftr" sz="quarter" idx="10"/>
          </p:nvPr>
        </p:nvSpPr>
        <p:spPr>
          <a:xfrm>
            <a:off x="2555875" y="4941888"/>
            <a:ext cx="2895600" cy="457200"/>
          </a:xfrm>
        </p:spPr>
        <p:txBody>
          <a:bodyPr/>
          <a:lstStyle>
            <a:lvl1pPr>
              <a:defRPr>
                <a:effectLst/>
              </a:defRPr>
            </a:lvl1pPr>
          </a:lstStyle>
          <a:p>
            <a:endParaRPr lang="en-ZA"/>
          </a:p>
        </p:txBody>
      </p:sp>
      <p:sp>
        <p:nvSpPr>
          <p:cNvPr id="5" name="Rectangle 5"/>
          <p:cNvSpPr>
            <a:spLocks noGrp="1" noChangeArrowheads="1"/>
          </p:cNvSpPr>
          <p:nvPr>
            <p:ph type="sldNum" sz="quarter" idx="11"/>
          </p:nvPr>
        </p:nvSpPr>
        <p:spPr/>
        <p:txBody>
          <a:bodyPr/>
          <a:lstStyle>
            <a:lvl1pPr>
              <a:defRPr/>
            </a:lvl1pPr>
          </a:lstStyle>
          <a:p>
            <a:fld id="{0852D048-FEAD-4B21-97D8-B33618A2071B}" type="slidenum">
              <a:rPr lang="en-ZA" smtClean="0"/>
              <a:t>‹#›</a:t>
            </a:fld>
            <a:endParaRPr lang="en-ZA"/>
          </a:p>
        </p:txBody>
      </p:sp>
    </p:spTree>
    <p:extLst>
      <p:ext uri="{BB962C8B-B14F-4D97-AF65-F5344CB8AC3E}">
        <p14:creationId xmlns:p14="http://schemas.microsoft.com/office/powerpoint/2010/main" val="13908747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ftr" sz="quarter" idx="10"/>
          </p:nvPr>
        </p:nvSpPr>
        <p:spPr>
          <a:ln/>
        </p:spPr>
        <p:txBody>
          <a:bodyPr/>
          <a:lstStyle>
            <a:lvl1pPr>
              <a:defRPr/>
            </a:lvl1pPr>
          </a:lstStyle>
          <a:p>
            <a:endParaRPr lang="en-ZA"/>
          </a:p>
        </p:txBody>
      </p:sp>
      <p:sp>
        <p:nvSpPr>
          <p:cNvPr id="5" name="Rectangle 5"/>
          <p:cNvSpPr>
            <a:spLocks noGrp="1" noChangeArrowheads="1"/>
          </p:cNvSpPr>
          <p:nvPr>
            <p:ph type="sldNum" sz="quarter" idx="11"/>
          </p:nvPr>
        </p:nvSpPr>
        <p:spPr>
          <a:ln/>
        </p:spPr>
        <p:txBody>
          <a:bodyPr/>
          <a:lstStyle>
            <a:lvl1pPr>
              <a:defRPr/>
            </a:lvl1pPr>
          </a:lstStyle>
          <a:p>
            <a:fld id="{0852D048-FEAD-4B21-97D8-B33618A2071B}" type="slidenum">
              <a:rPr lang="en-ZA" smtClean="0"/>
              <a:t>‹#›</a:t>
            </a:fld>
            <a:endParaRPr lang="en-ZA"/>
          </a:p>
        </p:txBody>
      </p:sp>
    </p:spTree>
    <p:extLst>
      <p:ext uri="{BB962C8B-B14F-4D97-AF65-F5344CB8AC3E}">
        <p14:creationId xmlns:p14="http://schemas.microsoft.com/office/powerpoint/2010/main" val="42940751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endParaRPr lang="en-ZA"/>
          </a:p>
        </p:txBody>
      </p:sp>
      <p:sp>
        <p:nvSpPr>
          <p:cNvPr id="5" name="Rectangle 5"/>
          <p:cNvSpPr>
            <a:spLocks noGrp="1" noChangeArrowheads="1"/>
          </p:cNvSpPr>
          <p:nvPr>
            <p:ph type="sldNum" sz="quarter" idx="11"/>
          </p:nvPr>
        </p:nvSpPr>
        <p:spPr>
          <a:ln/>
        </p:spPr>
        <p:txBody>
          <a:bodyPr/>
          <a:lstStyle>
            <a:lvl1pPr>
              <a:defRPr/>
            </a:lvl1pPr>
          </a:lstStyle>
          <a:p>
            <a:fld id="{0852D048-FEAD-4B21-97D8-B33618A2071B}" type="slidenum">
              <a:rPr lang="en-ZA" smtClean="0"/>
              <a:t>‹#›</a:t>
            </a:fld>
            <a:endParaRPr lang="en-ZA"/>
          </a:p>
        </p:txBody>
      </p:sp>
    </p:spTree>
    <p:extLst>
      <p:ext uri="{BB962C8B-B14F-4D97-AF65-F5344CB8AC3E}">
        <p14:creationId xmlns:p14="http://schemas.microsoft.com/office/powerpoint/2010/main" val="13670271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ftr" sz="quarter" idx="10"/>
          </p:nvPr>
        </p:nvSpPr>
        <p:spPr>
          <a:ln/>
        </p:spPr>
        <p:txBody>
          <a:bodyPr/>
          <a:lstStyle>
            <a:lvl1pPr>
              <a:defRPr/>
            </a:lvl1pPr>
          </a:lstStyle>
          <a:p>
            <a:endParaRPr lang="en-ZA"/>
          </a:p>
        </p:txBody>
      </p:sp>
      <p:sp>
        <p:nvSpPr>
          <p:cNvPr id="6" name="Rectangle 5"/>
          <p:cNvSpPr>
            <a:spLocks noGrp="1" noChangeArrowheads="1"/>
          </p:cNvSpPr>
          <p:nvPr>
            <p:ph type="sldNum" sz="quarter" idx="11"/>
          </p:nvPr>
        </p:nvSpPr>
        <p:spPr>
          <a:ln/>
        </p:spPr>
        <p:txBody>
          <a:bodyPr/>
          <a:lstStyle>
            <a:lvl1pPr>
              <a:defRPr/>
            </a:lvl1pPr>
          </a:lstStyle>
          <a:p>
            <a:fld id="{0852D048-FEAD-4B21-97D8-B33618A2071B}" type="slidenum">
              <a:rPr lang="en-ZA" smtClean="0"/>
              <a:t>‹#›</a:t>
            </a:fld>
            <a:endParaRPr lang="en-ZA"/>
          </a:p>
        </p:txBody>
      </p:sp>
    </p:spTree>
    <p:extLst>
      <p:ext uri="{BB962C8B-B14F-4D97-AF65-F5344CB8AC3E}">
        <p14:creationId xmlns:p14="http://schemas.microsoft.com/office/powerpoint/2010/main" val="2784274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ftr" sz="quarter" idx="10"/>
          </p:nvPr>
        </p:nvSpPr>
        <p:spPr>
          <a:ln/>
        </p:spPr>
        <p:txBody>
          <a:bodyPr/>
          <a:lstStyle>
            <a:lvl1pPr>
              <a:defRPr/>
            </a:lvl1pPr>
          </a:lstStyle>
          <a:p>
            <a:endParaRPr lang="en-ZA"/>
          </a:p>
        </p:txBody>
      </p:sp>
      <p:sp>
        <p:nvSpPr>
          <p:cNvPr id="4" name="Rectangle 5"/>
          <p:cNvSpPr>
            <a:spLocks noGrp="1" noChangeArrowheads="1"/>
          </p:cNvSpPr>
          <p:nvPr>
            <p:ph type="sldNum" sz="quarter" idx="11"/>
          </p:nvPr>
        </p:nvSpPr>
        <p:spPr>
          <a:ln/>
        </p:spPr>
        <p:txBody>
          <a:bodyPr/>
          <a:lstStyle>
            <a:lvl1pPr>
              <a:defRPr/>
            </a:lvl1pPr>
          </a:lstStyle>
          <a:p>
            <a:fld id="{0852D048-FEAD-4B21-97D8-B33618A2071B}" type="slidenum">
              <a:rPr lang="en-ZA" smtClean="0"/>
              <a:t>‹#›</a:t>
            </a:fld>
            <a:endParaRPr lang="en-ZA"/>
          </a:p>
        </p:txBody>
      </p:sp>
    </p:spTree>
    <p:extLst>
      <p:ext uri="{BB962C8B-B14F-4D97-AF65-F5344CB8AC3E}">
        <p14:creationId xmlns:p14="http://schemas.microsoft.com/office/powerpoint/2010/main" val="22156619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ftr" sz="quarter" idx="10"/>
          </p:nvPr>
        </p:nvSpPr>
        <p:spPr>
          <a:ln/>
        </p:spPr>
        <p:txBody>
          <a:bodyPr/>
          <a:lstStyle>
            <a:lvl1pPr>
              <a:defRPr/>
            </a:lvl1pPr>
          </a:lstStyle>
          <a:p>
            <a:endParaRPr lang="en-ZA"/>
          </a:p>
        </p:txBody>
      </p:sp>
      <p:sp>
        <p:nvSpPr>
          <p:cNvPr id="8" name="Rectangle 5"/>
          <p:cNvSpPr>
            <a:spLocks noGrp="1" noChangeArrowheads="1"/>
          </p:cNvSpPr>
          <p:nvPr>
            <p:ph type="sldNum" sz="quarter" idx="11"/>
          </p:nvPr>
        </p:nvSpPr>
        <p:spPr>
          <a:ln/>
        </p:spPr>
        <p:txBody>
          <a:bodyPr/>
          <a:lstStyle>
            <a:lvl1pPr>
              <a:defRPr/>
            </a:lvl1pPr>
          </a:lstStyle>
          <a:p>
            <a:fld id="{0852D048-FEAD-4B21-97D8-B33618A2071B}" type="slidenum">
              <a:rPr lang="en-ZA" smtClean="0"/>
              <a:t>‹#›</a:t>
            </a:fld>
            <a:endParaRPr lang="en-ZA"/>
          </a:p>
        </p:txBody>
      </p:sp>
    </p:spTree>
    <p:extLst>
      <p:ext uri="{BB962C8B-B14F-4D97-AF65-F5344CB8AC3E}">
        <p14:creationId xmlns:p14="http://schemas.microsoft.com/office/powerpoint/2010/main" val="4585600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ftr" sz="quarter" idx="10"/>
          </p:nvPr>
        </p:nvSpPr>
        <p:spPr>
          <a:ln/>
        </p:spPr>
        <p:txBody>
          <a:bodyPr/>
          <a:lstStyle>
            <a:lvl1pPr>
              <a:defRPr/>
            </a:lvl1pPr>
          </a:lstStyle>
          <a:p>
            <a:endParaRPr lang="en-ZA"/>
          </a:p>
        </p:txBody>
      </p:sp>
      <p:sp>
        <p:nvSpPr>
          <p:cNvPr id="4" name="Rectangle 5"/>
          <p:cNvSpPr>
            <a:spLocks noGrp="1" noChangeArrowheads="1"/>
          </p:cNvSpPr>
          <p:nvPr>
            <p:ph type="sldNum" sz="quarter" idx="11"/>
          </p:nvPr>
        </p:nvSpPr>
        <p:spPr>
          <a:ln/>
        </p:spPr>
        <p:txBody>
          <a:bodyPr/>
          <a:lstStyle>
            <a:lvl1pPr>
              <a:defRPr/>
            </a:lvl1pPr>
          </a:lstStyle>
          <a:p>
            <a:fld id="{0852D048-FEAD-4B21-97D8-B33618A2071B}" type="slidenum">
              <a:rPr lang="en-ZA" smtClean="0"/>
              <a:t>‹#›</a:t>
            </a:fld>
            <a:endParaRPr lang="en-ZA"/>
          </a:p>
        </p:txBody>
      </p:sp>
    </p:spTree>
    <p:extLst>
      <p:ext uri="{BB962C8B-B14F-4D97-AF65-F5344CB8AC3E}">
        <p14:creationId xmlns:p14="http://schemas.microsoft.com/office/powerpoint/2010/main" val="14739347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endParaRPr lang="en-ZA"/>
          </a:p>
        </p:txBody>
      </p:sp>
      <p:sp>
        <p:nvSpPr>
          <p:cNvPr id="3" name="Rectangle 5"/>
          <p:cNvSpPr>
            <a:spLocks noGrp="1" noChangeArrowheads="1"/>
          </p:cNvSpPr>
          <p:nvPr>
            <p:ph type="sldNum" sz="quarter" idx="11"/>
          </p:nvPr>
        </p:nvSpPr>
        <p:spPr>
          <a:ln/>
        </p:spPr>
        <p:txBody>
          <a:bodyPr/>
          <a:lstStyle>
            <a:lvl1pPr>
              <a:defRPr/>
            </a:lvl1pPr>
          </a:lstStyle>
          <a:p>
            <a:fld id="{0852D048-FEAD-4B21-97D8-B33618A2071B}" type="slidenum">
              <a:rPr lang="en-ZA" smtClean="0"/>
              <a:t>‹#›</a:t>
            </a:fld>
            <a:endParaRPr lang="en-ZA"/>
          </a:p>
        </p:txBody>
      </p:sp>
    </p:spTree>
    <p:extLst>
      <p:ext uri="{BB962C8B-B14F-4D97-AF65-F5344CB8AC3E}">
        <p14:creationId xmlns:p14="http://schemas.microsoft.com/office/powerpoint/2010/main" val="7285565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endParaRPr lang="en-ZA"/>
          </a:p>
        </p:txBody>
      </p:sp>
      <p:sp>
        <p:nvSpPr>
          <p:cNvPr id="6" name="Rectangle 5"/>
          <p:cNvSpPr>
            <a:spLocks noGrp="1" noChangeArrowheads="1"/>
          </p:cNvSpPr>
          <p:nvPr>
            <p:ph type="sldNum" sz="quarter" idx="11"/>
          </p:nvPr>
        </p:nvSpPr>
        <p:spPr>
          <a:ln/>
        </p:spPr>
        <p:txBody>
          <a:bodyPr/>
          <a:lstStyle>
            <a:lvl1pPr>
              <a:defRPr/>
            </a:lvl1pPr>
          </a:lstStyle>
          <a:p>
            <a:fld id="{0852D048-FEAD-4B21-97D8-B33618A2071B}" type="slidenum">
              <a:rPr lang="en-ZA" smtClean="0"/>
              <a:t>‹#›</a:t>
            </a:fld>
            <a:endParaRPr lang="en-ZA"/>
          </a:p>
        </p:txBody>
      </p:sp>
    </p:spTree>
    <p:extLst>
      <p:ext uri="{BB962C8B-B14F-4D97-AF65-F5344CB8AC3E}">
        <p14:creationId xmlns:p14="http://schemas.microsoft.com/office/powerpoint/2010/main" val="6923105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endParaRPr lang="en-ZA"/>
          </a:p>
        </p:txBody>
      </p:sp>
      <p:sp>
        <p:nvSpPr>
          <p:cNvPr id="6" name="Rectangle 5"/>
          <p:cNvSpPr>
            <a:spLocks noGrp="1" noChangeArrowheads="1"/>
          </p:cNvSpPr>
          <p:nvPr>
            <p:ph type="sldNum" sz="quarter" idx="11"/>
          </p:nvPr>
        </p:nvSpPr>
        <p:spPr>
          <a:ln/>
        </p:spPr>
        <p:txBody>
          <a:bodyPr/>
          <a:lstStyle>
            <a:lvl1pPr>
              <a:defRPr/>
            </a:lvl1pPr>
          </a:lstStyle>
          <a:p>
            <a:fld id="{0852D048-FEAD-4B21-97D8-B33618A2071B}" type="slidenum">
              <a:rPr lang="en-ZA" smtClean="0"/>
              <a:t>‹#›</a:t>
            </a:fld>
            <a:endParaRPr lang="en-ZA"/>
          </a:p>
        </p:txBody>
      </p:sp>
    </p:spTree>
    <p:extLst>
      <p:ext uri="{BB962C8B-B14F-4D97-AF65-F5344CB8AC3E}">
        <p14:creationId xmlns:p14="http://schemas.microsoft.com/office/powerpoint/2010/main" val="4546807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ftr" sz="quarter" idx="10"/>
          </p:nvPr>
        </p:nvSpPr>
        <p:spPr>
          <a:ln/>
        </p:spPr>
        <p:txBody>
          <a:bodyPr/>
          <a:lstStyle>
            <a:lvl1pPr>
              <a:defRPr/>
            </a:lvl1pPr>
          </a:lstStyle>
          <a:p>
            <a:endParaRPr lang="en-ZA"/>
          </a:p>
        </p:txBody>
      </p:sp>
      <p:sp>
        <p:nvSpPr>
          <p:cNvPr id="5" name="Rectangle 5"/>
          <p:cNvSpPr>
            <a:spLocks noGrp="1" noChangeArrowheads="1"/>
          </p:cNvSpPr>
          <p:nvPr>
            <p:ph type="sldNum" sz="quarter" idx="11"/>
          </p:nvPr>
        </p:nvSpPr>
        <p:spPr>
          <a:ln/>
        </p:spPr>
        <p:txBody>
          <a:bodyPr/>
          <a:lstStyle>
            <a:lvl1pPr>
              <a:defRPr/>
            </a:lvl1pPr>
          </a:lstStyle>
          <a:p>
            <a:fld id="{0852D048-FEAD-4B21-97D8-B33618A2071B}" type="slidenum">
              <a:rPr lang="en-ZA" smtClean="0"/>
              <a:t>‹#›</a:t>
            </a:fld>
            <a:endParaRPr lang="en-ZA"/>
          </a:p>
        </p:txBody>
      </p:sp>
    </p:spTree>
    <p:extLst>
      <p:ext uri="{BB962C8B-B14F-4D97-AF65-F5344CB8AC3E}">
        <p14:creationId xmlns:p14="http://schemas.microsoft.com/office/powerpoint/2010/main" val="19918803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ftr" sz="quarter" idx="10"/>
          </p:nvPr>
        </p:nvSpPr>
        <p:spPr>
          <a:ln/>
        </p:spPr>
        <p:txBody>
          <a:bodyPr/>
          <a:lstStyle>
            <a:lvl1pPr>
              <a:defRPr/>
            </a:lvl1pPr>
          </a:lstStyle>
          <a:p>
            <a:endParaRPr lang="en-ZA"/>
          </a:p>
        </p:txBody>
      </p:sp>
      <p:sp>
        <p:nvSpPr>
          <p:cNvPr id="5" name="Rectangle 5"/>
          <p:cNvSpPr>
            <a:spLocks noGrp="1" noChangeArrowheads="1"/>
          </p:cNvSpPr>
          <p:nvPr>
            <p:ph type="sldNum" sz="quarter" idx="11"/>
          </p:nvPr>
        </p:nvSpPr>
        <p:spPr>
          <a:ln/>
        </p:spPr>
        <p:txBody>
          <a:bodyPr/>
          <a:lstStyle>
            <a:lvl1pPr>
              <a:defRPr/>
            </a:lvl1pPr>
          </a:lstStyle>
          <a:p>
            <a:fld id="{0852D048-FEAD-4B21-97D8-B33618A2071B}" type="slidenum">
              <a:rPr lang="en-ZA" smtClean="0"/>
              <a:t>‹#›</a:t>
            </a:fld>
            <a:endParaRPr lang="en-ZA"/>
          </a:p>
        </p:txBody>
      </p:sp>
    </p:spTree>
    <p:extLst>
      <p:ext uri="{BB962C8B-B14F-4D97-AF65-F5344CB8AC3E}">
        <p14:creationId xmlns:p14="http://schemas.microsoft.com/office/powerpoint/2010/main" val="11095016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atin typeface="Arial" panose="020B0604020202020204" pitchFamily="34" charset="0"/>
              </a:defRPr>
            </a:lvl1pPr>
          </a:lstStyle>
          <a:p>
            <a:fld id="{217B08FF-9546-4490-BF55-799C6C27B4A3}" type="slidenum">
              <a:rPr lang="en-ZA"/>
              <a:pPr/>
              <a:t>‹#›</a:t>
            </a:fld>
            <a:endParaRPr lang="en-ZA"/>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ZA"/>
          </a:p>
        </p:txBody>
      </p:sp>
      <p:sp>
        <p:nvSpPr>
          <p:cNvPr id="6" name="Date Placeholder 3"/>
          <p:cNvSpPr>
            <a:spLocks noGrp="1"/>
          </p:cNvSpPr>
          <p:nvPr>
            <p:ph type="dt" sz="half" idx="12"/>
          </p:nvPr>
        </p:nvSpPr>
        <p:spPr/>
        <p:txBody>
          <a:bodyPr/>
          <a:lstStyle>
            <a:lvl1pPr>
              <a:defRPr>
                <a:latin typeface="Arial" charset="0"/>
              </a:defRPr>
            </a:lvl1pPr>
          </a:lstStyle>
          <a:p>
            <a:pPr>
              <a:defRPr/>
            </a:pPr>
            <a:endParaRPr lang="en-ZA" dirty="0"/>
          </a:p>
        </p:txBody>
      </p:sp>
    </p:spTree>
    <p:extLst>
      <p:ext uri="{BB962C8B-B14F-4D97-AF65-F5344CB8AC3E}">
        <p14:creationId xmlns:p14="http://schemas.microsoft.com/office/powerpoint/2010/main" val="41835734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atin typeface="Arial" panose="020B0604020202020204" pitchFamily="34" charset="0"/>
              </a:defRPr>
            </a:lvl1pPr>
          </a:lstStyle>
          <a:p>
            <a:fld id="{0D8CFC84-3548-4EA3-A98D-A9954DC46B29}" type="slidenum">
              <a:rPr lang="en-ZA"/>
              <a:pPr/>
              <a:t>‹#›</a:t>
            </a:fld>
            <a:endParaRPr lang="en-ZA"/>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ZA"/>
          </a:p>
        </p:txBody>
      </p:sp>
      <p:sp>
        <p:nvSpPr>
          <p:cNvPr id="6" name="Date Placeholder 3"/>
          <p:cNvSpPr>
            <a:spLocks noGrp="1"/>
          </p:cNvSpPr>
          <p:nvPr>
            <p:ph type="dt" sz="half" idx="12"/>
          </p:nvPr>
        </p:nvSpPr>
        <p:spPr/>
        <p:txBody>
          <a:bodyPr/>
          <a:lstStyle>
            <a:lvl1pPr>
              <a:defRPr>
                <a:latin typeface="Arial" charset="0"/>
              </a:defRPr>
            </a:lvl1pPr>
          </a:lstStyle>
          <a:p>
            <a:pPr>
              <a:defRPr/>
            </a:pPr>
            <a:endParaRPr lang="en-ZA" dirty="0"/>
          </a:p>
        </p:txBody>
      </p:sp>
    </p:spTree>
    <p:extLst>
      <p:ext uri="{BB962C8B-B14F-4D97-AF65-F5344CB8AC3E}">
        <p14:creationId xmlns:p14="http://schemas.microsoft.com/office/powerpoint/2010/main" val="38700341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atin typeface="Arial" panose="020B0604020202020204" pitchFamily="34" charset="0"/>
              </a:defRPr>
            </a:lvl1pPr>
          </a:lstStyle>
          <a:p>
            <a:fld id="{DFE65A13-FBC1-4595-99B5-A01A1807D128}" type="slidenum">
              <a:rPr lang="en-ZA"/>
              <a:pPr/>
              <a:t>‹#›</a:t>
            </a:fld>
            <a:endParaRPr lang="en-ZA"/>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ZA"/>
          </a:p>
        </p:txBody>
      </p:sp>
      <p:sp>
        <p:nvSpPr>
          <p:cNvPr id="6" name="Date Placeholder 3"/>
          <p:cNvSpPr>
            <a:spLocks noGrp="1"/>
          </p:cNvSpPr>
          <p:nvPr>
            <p:ph type="dt" sz="half" idx="12"/>
          </p:nvPr>
        </p:nvSpPr>
        <p:spPr/>
        <p:txBody>
          <a:bodyPr/>
          <a:lstStyle>
            <a:lvl1pPr>
              <a:defRPr>
                <a:latin typeface="Arial" charset="0"/>
              </a:defRPr>
            </a:lvl1pPr>
          </a:lstStyle>
          <a:p>
            <a:pPr>
              <a:defRPr/>
            </a:pPr>
            <a:endParaRPr lang="en-ZA" dirty="0"/>
          </a:p>
        </p:txBody>
      </p:sp>
    </p:spTree>
    <p:extLst>
      <p:ext uri="{BB962C8B-B14F-4D97-AF65-F5344CB8AC3E}">
        <p14:creationId xmlns:p14="http://schemas.microsoft.com/office/powerpoint/2010/main" val="1025874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endParaRPr lang="en-ZA"/>
          </a:p>
        </p:txBody>
      </p:sp>
      <p:sp>
        <p:nvSpPr>
          <p:cNvPr id="3" name="Rectangle 5"/>
          <p:cNvSpPr>
            <a:spLocks noGrp="1" noChangeArrowheads="1"/>
          </p:cNvSpPr>
          <p:nvPr>
            <p:ph type="sldNum" sz="quarter" idx="11"/>
          </p:nvPr>
        </p:nvSpPr>
        <p:spPr>
          <a:ln/>
        </p:spPr>
        <p:txBody>
          <a:bodyPr/>
          <a:lstStyle>
            <a:lvl1pPr>
              <a:defRPr/>
            </a:lvl1pPr>
          </a:lstStyle>
          <a:p>
            <a:fld id="{0852D048-FEAD-4B21-97D8-B33618A2071B}" type="slidenum">
              <a:rPr lang="en-ZA" smtClean="0"/>
              <a:t>‹#›</a:t>
            </a:fld>
            <a:endParaRPr lang="en-ZA"/>
          </a:p>
        </p:txBody>
      </p:sp>
    </p:spTree>
    <p:extLst>
      <p:ext uri="{BB962C8B-B14F-4D97-AF65-F5344CB8AC3E}">
        <p14:creationId xmlns:p14="http://schemas.microsoft.com/office/powerpoint/2010/main" val="15243964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atin typeface="Arial" panose="020B0604020202020204" pitchFamily="34" charset="0"/>
              </a:defRPr>
            </a:lvl1pPr>
          </a:lstStyle>
          <a:p>
            <a:fld id="{00F58E50-250D-4AAA-8F13-1BC120EF3BC5}" type="slidenum">
              <a:rPr lang="en-ZA"/>
              <a:pPr/>
              <a:t>‹#›</a:t>
            </a:fld>
            <a:endParaRPr lang="en-ZA"/>
          </a:p>
        </p:txBody>
      </p:sp>
      <p:sp>
        <p:nvSpPr>
          <p:cNvPr id="6" name="Footer Placeholder 4"/>
          <p:cNvSpPr>
            <a:spLocks noGrp="1"/>
          </p:cNvSpPr>
          <p:nvPr>
            <p:ph type="ftr" sz="quarter" idx="11"/>
          </p:nvPr>
        </p:nvSpPr>
        <p:spPr/>
        <p:txBody>
          <a:bodyPr/>
          <a:lstStyle>
            <a:lvl1pPr>
              <a:defRPr>
                <a:latin typeface="Arial" charset="0"/>
              </a:defRPr>
            </a:lvl1pPr>
          </a:lstStyle>
          <a:p>
            <a:pPr>
              <a:defRPr/>
            </a:pPr>
            <a:endParaRPr lang="en-ZA"/>
          </a:p>
        </p:txBody>
      </p:sp>
      <p:sp>
        <p:nvSpPr>
          <p:cNvPr id="7" name="Date Placeholder 3"/>
          <p:cNvSpPr>
            <a:spLocks noGrp="1"/>
          </p:cNvSpPr>
          <p:nvPr>
            <p:ph type="dt" sz="half" idx="12"/>
          </p:nvPr>
        </p:nvSpPr>
        <p:spPr/>
        <p:txBody>
          <a:bodyPr/>
          <a:lstStyle>
            <a:lvl1pPr>
              <a:defRPr>
                <a:latin typeface="Arial" charset="0"/>
              </a:defRPr>
            </a:lvl1pPr>
          </a:lstStyle>
          <a:p>
            <a:pPr>
              <a:defRPr/>
            </a:pPr>
            <a:endParaRPr lang="en-ZA" dirty="0"/>
          </a:p>
        </p:txBody>
      </p:sp>
    </p:spTree>
    <p:extLst>
      <p:ext uri="{BB962C8B-B14F-4D97-AF65-F5344CB8AC3E}">
        <p14:creationId xmlns:p14="http://schemas.microsoft.com/office/powerpoint/2010/main" val="6499652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atin typeface="Arial" panose="020B0604020202020204" pitchFamily="34" charset="0"/>
              </a:defRPr>
            </a:lvl1pPr>
          </a:lstStyle>
          <a:p>
            <a:fld id="{09F750F2-7D9D-4F6F-B053-AF83423047F4}" type="slidenum">
              <a:rPr lang="en-ZA"/>
              <a:pPr/>
              <a:t>‹#›</a:t>
            </a:fld>
            <a:endParaRPr lang="en-ZA"/>
          </a:p>
        </p:txBody>
      </p:sp>
      <p:sp>
        <p:nvSpPr>
          <p:cNvPr id="8" name="Footer Placeholder 4"/>
          <p:cNvSpPr>
            <a:spLocks noGrp="1"/>
          </p:cNvSpPr>
          <p:nvPr>
            <p:ph type="ftr" sz="quarter" idx="11"/>
          </p:nvPr>
        </p:nvSpPr>
        <p:spPr/>
        <p:txBody>
          <a:bodyPr/>
          <a:lstStyle>
            <a:lvl1pPr>
              <a:defRPr>
                <a:latin typeface="Arial" charset="0"/>
              </a:defRPr>
            </a:lvl1pPr>
          </a:lstStyle>
          <a:p>
            <a:pPr>
              <a:defRPr/>
            </a:pPr>
            <a:endParaRPr lang="en-ZA"/>
          </a:p>
        </p:txBody>
      </p:sp>
      <p:sp>
        <p:nvSpPr>
          <p:cNvPr id="9" name="Date Placeholder 3"/>
          <p:cNvSpPr>
            <a:spLocks noGrp="1"/>
          </p:cNvSpPr>
          <p:nvPr>
            <p:ph type="dt" sz="half" idx="12"/>
          </p:nvPr>
        </p:nvSpPr>
        <p:spPr/>
        <p:txBody>
          <a:bodyPr/>
          <a:lstStyle>
            <a:lvl1pPr>
              <a:defRPr>
                <a:latin typeface="Arial" charset="0"/>
              </a:defRPr>
            </a:lvl1pPr>
          </a:lstStyle>
          <a:p>
            <a:pPr>
              <a:defRPr/>
            </a:pPr>
            <a:endParaRPr lang="en-ZA" dirty="0"/>
          </a:p>
        </p:txBody>
      </p:sp>
    </p:spTree>
    <p:extLst>
      <p:ext uri="{BB962C8B-B14F-4D97-AF65-F5344CB8AC3E}">
        <p14:creationId xmlns:p14="http://schemas.microsoft.com/office/powerpoint/2010/main" val="13750379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atin typeface="Arial" panose="020B0604020202020204" pitchFamily="34" charset="0"/>
              </a:defRPr>
            </a:lvl1pPr>
          </a:lstStyle>
          <a:p>
            <a:fld id="{AB8D8B14-C48F-4458-A5C6-1458E66F368A}" type="slidenum">
              <a:rPr lang="en-ZA"/>
              <a:pPr/>
              <a:t>‹#›</a:t>
            </a:fld>
            <a:endParaRPr lang="en-ZA"/>
          </a:p>
        </p:txBody>
      </p:sp>
      <p:sp>
        <p:nvSpPr>
          <p:cNvPr id="4" name="Footer Placeholder 4"/>
          <p:cNvSpPr>
            <a:spLocks noGrp="1"/>
          </p:cNvSpPr>
          <p:nvPr>
            <p:ph type="ftr" sz="quarter" idx="11"/>
          </p:nvPr>
        </p:nvSpPr>
        <p:spPr/>
        <p:txBody>
          <a:bodyPr/>
          <a:lstStyle>
            <a:lvl1pPr>
              <a:defRPr>
                <a:latin typeface="Arial" charset="0"/>
              </a:defRPr>
            </a:lvl1pPr>
          </a:lstStyle>
          <a:p>
            <a:pPr>
              <a:defRPr/>
            </a:pPr>
            <a:endParaRPr lang="en-ZA"/>
          </a:p>
        </p:txBody>
      </p:sp>
      <p:sp>
        <p:nvSpPr>
          <p:cNvPr id="5" name="Date Placeholder 3"/>
          <p:cNvSpPr>
            <a:spLocks noGrp="1"/>
          </p:cNvSpPr>
          <p:nvPr>
            <p:ph type="dt" sz="half" idx="12"/>
          </p:nvPr>
        </p:nvSpPr>
        <p:spPr/>
        <p:txBody>
          <a:bodyPr/>
          <a:lstStyle>
            <a:lvl1pPr>
              <a:defRPr>
                <a:latin typeface="Arial" charset="0"/>
              </a:defRPr>
            </a:lvl1pPr>
          </a:lstStyle>
          <a:p>
            <a:pPr>
              <a:defRPr/>
            </a:pPr>
            <a:endParaRPr lang="en-ZA" dirty="0"/>
          </a:p>
        </p:txBody>
      </p:sp>
    </p:spTree>
    <p:extLst>
      <p:ext uri="{BB962C8B-B14F-4D97-AF65-F5344CB8AC3E}">
        <p14:creationId xmlns:p14="http://schemas.microsoft.com/office/powerpoint/2010/main" val="11503530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atin typeface="Arial" panose="020B0604020202020204" pitchFamily="34" charset="0"/>
              </a:defRPr>
            </a:lvl1pPr>
          </a:lstStyle>
          <a:p>
            <a:fld id="{44E5180F-81C1-48DA-AF6F-A488E4AFD279}" type="slidenum">
              <a:rPr lang="en-ZA"/>
              <a:pPr/>
              <a:t>‹#›</a:t>
            </a:fld>
            <a:endParaRPr lang="en-ZA"/>
          </a:p>
        </p:txBody>
      </p:sp>
      <p:sp>
        <p:nvSpPr>
          <p:cNvPr id="3" name="Footer Placeholder 4"/>
          <p:cNvSpPr>
            <a:spLocks noGrp="1"/>
          </p:cNvSpPr>
          <p:nvPr>
            <p:ph type="ftr" sz="quarter" idx="11"/>
          </p:nvPr>
        </p:nvSpPr>
        <p:spPr/>
        <p:txBody>
          <a:bodyPr/>
          <a:lstStyle>
            <a:lvl1pPr>
              <a:defRPr>
                <a:latin typeface="Arial" charset="0"/>
              </a:defRPr>
            </a:lvl1pPr>
          </a:lstStyle>
          <a:p>
            <a:pPr>
              <a:defRPr/>
            </a:pPr>
            <a:endParaRPr lang="en-ZA"/>
          </a:p>
        </p:txBody>
      </p:sp>
      <p:sp>
        <p:nvSpPr>
          <p:cNvPr id="4" name="Date Placeholder 3"/>
          <p:cNvSpPr>
            <a:spLocks noGrp="1"/>
          </p:cNvSpPr>
          <p:nvPr>
            <p:ph type="dt" sz="half" idx="12"/>
          </p:nvPr>
        </p:nvSpPr>
        <p:spPr/>
        <p:txBody>
          <a:bodyPr/>
          <a:lstStyle>
            <a:lvl1pPr>
              <a:defRPr>
                <a:latin typeface="Arial" charset="0"/>
              </a:defRPr>
            </a:lvl1pPr>
          </a:lstStyle>
          <a:p>
            <a:pPr>
              <a:defRPr/>
            </a:pPr>
            <a:endParaRPr lang="en-ZA" dirty="0"/>
          </a:p>
        </p:txBody>
      </p:sp>
    </p:spTree>
    <p:extLst>
      <p:ext uri="{BB962C8B-B14F-4D97-AF65-F5344CB8AC3E}">
        <p14:creationId xmlns:p14="http://schemas.microsoft.com/office/powerpoint/2010/main" val="14852841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p:txBody>
          <a:bodyPr/>
          <a:lstStyle>
            <a:lvl1pPr>
              <a:defRPr>
                <a:latin typeface="Arial" panose="020B0604020202020204" pitchFamily="34" charset="0"/>
              </a:defRPr>
            </a:lvl1pPr>
          </a:lstStyle>
          <a:p>
            <a:fld id="{AB8AE11D-EDEF-4B92-80A5-7364F679C93D}" type="slidenum">
              <a:rPr lang="en-ZA"/>
              <a:pPr/>
              <a:t>‹#›</a:t>
            </a:fld>
            <a:endParaRPr lang="en-ZA"/>
          </a:p>
        </p:txBody>
      </p:sp>
      <p:sp>
        <p:nvSpPr>
          <p:cNvPr id="6" name="Footer Placeholder 4"/>
          <p:cNvSpPr>
            <a:spLocks noGrp="1"/>
          </p:cNvSpPr>
          <p:nvPr>
            <p:ph type="ftr" sz="quarter" idx="15"/>
          </p:nvPr>
        </p:nvSpPr>
        <p:spPr/>
        <p:txBody>
          <a:bodyPr/>
          <a:lstStyle>
            <a:lvl1pPr>
              <a:defRPr>
                <a:latin typeface="Arial" charset="0"/>
              </a:defRPr>
            </a:lvl1pPr>
          </a:lstStyle>
          <a:p>
            <a:pPr>
              <a:defRPr/>
            </a:pPr>
            <a:endParaRPr lang="en-ZA"/>
          </a:p>
        </p:txBody>
      </p:sp>
      <p:sp>
        <p:nvSpPr>
          <p:cNvPr id="7" name="Date Placeholder 3"/>
          <p:cNvSpPr>
            <a:spLocks noGrp="1"/>
          </p:cNvSpPr>
          <p:nvPr>
            <p:ph type="dt" sz="half" idx="16"/>
          </p:nvPr>
        </p:nvSpPr>
        <p:spPr/>
        <p:txBody>
          <a:bodyPr/>
          <a:lstStyle>
            <a:lvl1pPr>
              <a:defRPr>
                <a:latin typeface="Arial" charset="0"/>
              </a:defRPr>
            </a:lvl1pPr>
          </a:lstStyle>
          <a:p>
            <a:pPr>
              <a:defRPr/>
            </a:pPr>
            <a:endParaRPr lang="en-ZA" dirty="0"/>
          </a:p>
        </p:txBody>
      </p:sp>
    </p:spTree>
    <p:extLst>
      <p:ext uri="{BB962C8B-B14F-4D97-AF65-F5344CB8AC3E}">
        <p14:creationId xmlns:p14="http://schemas.microsoft.com/office/powerpoint/2010/main" val="41247731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atin typeface="Arial" panose="020B0604020202020204" pitchFamily="34" charset="0"/>
              </a:defRPr>
            </a:lvl1pPr>
          </a:lstStyle>
          <a:p>
            <a:fld id="{B4B43F2F-4FB0-470C-A294-BD4120A7716B}" type="slidenum">
              <a:rPr lang="en-ZA"/>
              <a:pPr/>
              <a:t>‹#›</a:t>
            </a:fld>
            <a:endParaRPr lang="en-ZA"/>
          </a:p>
        </p:txBody>
      </p:sp>
      <p:sp>
        <p:nvSpPr>
          <p:cNvPr id="6" name="Footer Placeholder 4"/>
          <p:cNvSpPr>
            <a:spLocks noGrp="1"/>
          </p:cNvSpPr>
          <p:nvPr>
            <p:ph type="ftr" sz="quarter" idx="11"/>
          </p:nvPr>
        </p:nvSpPr>
        <p:spPr/>
        <p:txBody>
          <a:bodyPr/>
          <a:lstStyle>
            <a:lvl1pPr>
              <a:defRPr>
                <a:latin typeface="Arial" charset="0"/>
              </a:defRPr>
            </a:lvl1pPr>
          </a:lstStyle>
          <a:p>
            <a:pPr>
              <a:defRPr/>
            </a:pPr>
            <a:endParaRPr lang="en-ZA"/>
          </a:p>
        </p:txBody>
      </p:sp>
      <p:sp>
        <p:nvSpPr>
          <p:cNvPr id="7" name="Date Placeholder 3"/>
          <p:cNvSpPr>
            <a:spLocks noGrp="1"/>
          </p:cNvSpPr>
          <p:nvPr>
            <p:ph type="dt" sz="half" idx="12"/>
          </p:nvPr>
        </p:nvSpPr>
        <p:spPr/>
        <p:txBody>
          <a:bodyPr/>
          <a:lstStyle>
            <a:lvl1pPr>
              <a:defRPr>
                <a:latin typeface="Arial" charset="0"/>
              </a:defRPr>
            </a:lvl1pPr>
          </a:lstStyle>
          <a:p>
            <a:pPr>
              <a:defRPr/>
            </a:pPr>
            <a:endParaRPr lang="en-ZA" dirty="0"/>
          </a:p>
        </p:txBody>
      </p:sp>
    </p:spTree>
    <p:extLst>
      <p:ext uri="{BB962C8B-B14F-4D97-AF65-F5344CB8AC3E}">
        <p14:creationId xmlns:p14="http://schemas.microsoft.com/office/powerpoint/2010/main" val="16882042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atin typeface="Arial" panose="020B0604020202020204" pitchFamily="34" charset="0"/>
              </a:defRPr>
            </a:lvl1pPr>
          </a:lstStyle>
          <a:p>
            <a:fld id="{DAAAB7EF-A701-4ED7-AC14-395FDAC71FA6}" type="slidenum">
              <a:rPr lang="en-ZA"/>
              <a:pPr/>
              <a:t>‹#›</a:t>
            </a:fld>
            <a:endParaRPr lang="en-ZA"/>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ZA"/>
          </a:p>
        </p:txBody>
      </p:sp>
      <p:sp>
        <p:nvSpPr>
          <p:cNvPr id="6" name="Date Placeholder 3"/>
          <p:cNvSpPr>
            <a:spLocks noGrp="1"/>
          </p:cNvSpPr>
          <p:nvPr>
            <p:ph type="dt" sz="half" idx="12"/>
          </p:nvPr>
        </p:nvSpPr>
        <p:spPr/>
        <p:txBody>
          <a:bodyPr/>
          <a:lstStyle>
            <a:lvl1pPr>
              <a:defRPr>
                <a:latin typeface="Arial" charset="0"/>
              </a:defRPr>
            </a:lvl1pPr>
          </a:lstStyle>
          <a:p>
            <a:pPr>
              <a:defRPr/>
            </a:pPr>
            <a:endParaRPr lang="en-ZA" dirty="0"/>
          </a:p>
        </p:txBody>
      </p:sp>
    </p:spTree>
    <p:extLst>
      <p:ext uri="{BB962C8B-B14F-4D97-AF65-F5344CB8AC3E}">
        <p14:creationId xmlns:p14="http://schemas.microsoft.com/office/powerpoint/2010/main" val="36951293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atin typeface="Arial" panose="020B0604020202020204" pitchFamily="34" charset="0"/>
              </a:defRPr>
            </a:lvl1pPr>
          </a:lstStyle>
          <a:p>
            <a:fld id="{3587A075-A59D-46C3-A9DA-4578639C866A}" type="slidenum">
              <a:rPr lang="en-ZA"/>
              <a:pPr/>
              <a:t>‹#›</a:t>
            </a:fld>
            <a:endParaRPr lang="en-ZA"/>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ZA"/>
          </a:p>
        </p:txBody>
      </p:sp>
      <p:sp>
        <p:nvSpPr>
          <p:cNvPr id="6" name="Date Placeholder 3"/>
          <p:cNvSpPr>
            <a:spLocks noGrp="1"/>
          </p:cNvSpPr>
          <p:nvPr>
            <p:ph type="dt" sz="half" idx="12"/>
          </p:nvPr>
        </p:nvSpPr>
        <p:spPr/>
        <p:txBody>
          <a:bodyPr/>
          <a:lstStyle>
            <a:lvl1pPr>
              <a:defRPr>
                <a:latin typeface="Arial" charset="0"/>
              </a:defRPr>
            </a:lvl1pPr>
          </a:lstStyle>
          <a:p>
            <a:pPr>
              <a:defRPr/>
            </a:pPr>
            <a:endParaRPr lang="en-ZA" dirty="0"/>
          </a:p>
        </p:txBody>
      </p:sp>
    </p:spTree>
    <p:extLst>
      <p:ext uri="{BB962C8B-B14F-4D97-AF65-F5344CB8AC3E}">
        <p14:creationId xmlns:p14="http://schemas.microsoft.com/office/powerpoint/2010/main" val="37080746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14AC9806-92FC-461D-8C64-606AE708BC59}" type="slidenum">
              <a:rPr lang="en-US"/>
              <a:pPr/>
              <a:t>‹#›</a:t>
            </a:fld>
            <a:endParaRPr lang="en-US"/>
          </a:p>
        </p:txBody>
      </p:sp>
    </p:spTree>
    <p:extLst>
      <p:ext uri="{BB962C8B-B14F-4D97-AF65-F5344CB8AC3E}">
        <p14:creationId xmlns:p14="http://schemas.microsoft.com/office/powerpoint/2010/main" val="38803778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3D77220A-927F-4DDF-9822-044D44573F43}" type="slidenum">
              <a:rPr lang="en-US"/>
              <a:pPr/>
              <a:t>‹#›</a:t>
            </a:fld>
            <a:endParaRPr lang="en-US"/>
          </a:p>
        </p:txBody>
      </p:sp>
    </p:spTree>
    <p:extLst>
      <p:ext uri="{BB962C8B-B14F-4D97-AF65-F5344CB8AC3E}">
        <p14:creationId xmlns:p14="http://schemas.microsoft.com/office/powerpoint/2010/main" val="1413165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endParaRPr lang="en-ZA"/>
          </a:p>
        </p:txBody>
      </p:sp>
      <p:sp>
        <p:nvSpPr>
          <p:cNvPr id="6" name="Rectangle 5"/>
          <p:cNvSpPr>
            <a:spLocks noGrp="1" noChangeArrowheads="1"/>
          </p:cNvSpPr>
          <p:nvPr>
            <p:ph type="sldNum" sz="quarter" idx="11"/>
          </p:nvPr>
        </p:nvSpPr>
        <p:spPr>
          <a:ln/>
        </p:spPr>
        <p:txBody>
          <a:bodyPr/>
          <a:lstStyle>
            <a:lvl1pPr>
              <a:defRPr/>
            </a:lvl1pPr>
          </a:lstStyle>
          <a:p>
            <a:fld id="{0852D048-FEAD-4B21-97D8-B33618A2071B}" type="slidenum">
              <a:rPr lang="en-ZA" smtClean="0"/>
              <a:t>‹#›</a:t>
            </a:fld>
            <a:endParaRPr lang="en-ZA"/>
          </a:p>
        </p:txBody>
      </p:sp>
    </p:spTree>
    <p:extLst>
      <p:ext uri="{BB962C8B-B14F-4D97-AF65-F5344CB8AC3E}">
        <p14:creationId xmlns:p14="http://schemas.microsoft.com/office/powerpoint/2010/main" val="23906783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A0889567-D0CC-402A-86DA-44A73037C5C6}" type="slidenum">
              <a:rPr lang="en-US"/>
              <a:pPr/>
              <a:t>‹#›</a:t>
            </a:fld>
            <a:endParaRPr lang="en-US"/>
          </a:p>
        </p:txBody>
      </p:sp>
    </p:spTree>
    <p:extLst>
      <p:ext uri="{BB962C8B-B14F-4D97-AF65-F5344CB8AC3E}">
        <p14:creationId xmlns:p14="http://schemas.microsoft.com/office/powerpoint/2010/main" val="1898409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panose="020B0604020202020204" pitchFamily="34" charset="0"/>
              </a:defRPr>
            </a:lvl1pPr>
          </a:lstStyle>
          <a:p>
            <a:fld id="{10B168D5-F455-49E3-B9C5-A80944EEC49B}" type="slidenum">
              <a:rPr lang="en-US"/>
              <a:pPr/>
              <a:t>‹#›</a:t>
            </a:fld>
            <a:endParaRPr lang="en-US"/>
          </a:p>
        </p:txBody>
      </p:sp>
    </p:spTree>
    <p:extLst>
      <p:ext uri="{BB962C8B-B14F-4D97-AF65-F5344CB8AC3E}">
        <p14:creationId xmlns:p14="http://schemas.microsoft.com/office/powerpoint/2010/main" val="22394867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atin typeface="Arial" panose="020B0604020202020204" pitchFamily="34" charset="0"/>
              </a:defRPr>
            </a:lvl1pPr>
          </a:lstStyle>
          <a:p>
            <a:fld id="{DDEFA123-D288-4B4F-9104-6F0658242D34}" type="slidenum">
              <a:rPr lang="en-US"/>
              <a:pPr/>
              <a:t>‹#›</a:t>
            </a:fld>
            <a:endParaRPr lang="en-US"/>
          </a:p>
        </p:txBody>
      </p:sp>
    </p:spTree>
    <p:extLst>
      <p:ext uri="{BB962C8B-B14F-4D97-AF65-F5344CB8AC3E}">
        <p14:creationId xmlns:p14="http://schemas.microsoft.com/office/powerpoint/2010/main" val="29970461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a:defRPr>
                <a:latin typeface="Arial" panose="020B0604020202020204" pitchFamily="34" charset="0"/>
              </a:defRPr>
            </a:lvl1pPr>
          </a:lstStyle>
          <a:p>
            <a:fld id="{1D5EE781-3E43-421A-8DA5-59412900DA7E}" type="slidenum">
              <a:rPr lang="en-US"/>
              <a:pPr/>
              <a:t>‹#›</a:t>
            </a:fld>
            <a:endParaRPr lang="en-US"/>
          </a:p>
        </p:txBody>
      </p:sp>
    </p:spTree>
    <p:extLst>
      <p:ext uri="{BB962C8B-B14F-4D97-AF65-F5344CB8AC3E}">
        <p14:creationId xmlns:p14="http://schemas.microsoft.com/office/powerpoint/2010/main" val="29301945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defRPr>
                <a:latin typeface="Arial" panose="020B0604020202020204" pitchFamily="34" charset="0"/>
              </a:defRPr>
            </a:lvl1pPr>
          </a:lstStyle>
          <a:p>
            <a:fld id="{E06CF915-AA36-49E0-9E39-0A4A16B798D3}" type="slidenum">
              <a:rPr lang="en-US"/>
              <a:pPr/>
              <a:t>‹#›</a:t>
            </a:fld>
            <a:endParaRPr lang="en-US"/>
          </a:p>
        </p:txBody>
      </p:sp>
    </p:spTree>
    <p:extLst>
      <p:ext uri="{BB962C8B-B14F-4D97-AF65-F5344CB8AC3E}">
        <p14:creationId xmlns:p14="http://schemas.microsoft.com/office/powerpoint/2010/main" val="108811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panose="020B0604020202020204" pitchFamily="34" charset="0"/>
              </a:defRPr>
            </a:lvl1pPr>
          </a:lstStyle>
          <a:p>
            <a:fld id="{E00B343F-45C6-4705-91A8-4416C8528556}" type="slidenum">
              <a:rPr lang="en-US"/>
              <a:pPr/>
              <a:t>‹#›</a:t>
            </a:fld>
            <a:endParaRPr lang="en-US"/>
          </a:p>
        </p:txBody>
      </p:sp>
    </p:spTree>
    <p:extLst>
      <p:ext uri="{BB962C8B-B14F-4D97-AF65-F5344CB8AC3E}">
        <p14:creationId xmlns:p14="http://schemas.microsoft.com/office/powerpoint/2010/main" val="25180383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panose="020B0604020202020204" pitchFamily="34" charset="0"/>
              </a:defRPr>
            </a:lvl1pPr>
          </a:lstStyle>
          <a:p>
            <a:fld id="{5821AF2A-7DFF-41CA-998E-11F39A2C96A3}" type="slidenum">
              <a:rPr lang="en-US"/>
              <a:pPr/>
              <a:t>‹#›</a:t>
            </a:fld>
            <a:endParaRPr lang="en-US"/>
          </a:p>
        </p:txBody>
      </p:sp>
    </p:spTree>
    <p:extLst>
      <p:ext uri="{BB962C8B-B14F-4D97-AF65-F5344CB8AC3E}">
        <p14:creationId xmlns:p14="http://schemas.microsoft.com/office/powerpoint/2010/main" val="17707884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DE0D3034-60F5-408D-874C-C146C6CD6E33}" type="slidenum">
              <a:rPr lang="en-US"/>
              <a:pPr/>
              <a:t>‹#›</a:t>
            </a:fld>
            <a:endParaRPr lang="en-US"/>
          </a:p>
        </p:txBody>
      </p:sp>
    </p:spTree>
    <p:extLst>
      <p:ext uri="{BB962C8B-B14F-4D97-AF65-F5344CB8AC3E}">
        <p14:creationId xmlns:p14="http://schemas.microsoft.com/office/powerpoint/2010/main" val="26725234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9117F488-DF84-4B38-8C71-100F6E9D8452}" type="slidenum">
              <a:rPr lang="en-US"/>
              <a:pPr/>
              <a:t>‹#›</a:t>
            </a:fld>
            <a:endParaRPr lang="en-US"/>
          </a:p>
        </p:txBody>
      </p:sp>
    </p:spTree>
    <p:extLst>
      <p:ext uri="{BB962C8B-B14F-4D97-AF65-F5344CB8AC3E}">
        <p14:creationId xmlns:p14="http://schemas.microsoft.com/office/powerpoint/2010/main" val="30921215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83D8ACD5-020F-40AF-AB30-2A132A7330DB}" type="slidenum">
              <a:rPr lang="en-US"/>
              <a:pPr/>
              <a:t>‹#›</a:t>
            </a:fld>
            <a:endParaRPr lang="en-US"/>
          </a:p>
        </p:txBody>
      </p:sp>
    </p:spTree>
    <p:extLst>
      <p:ext uri="{BB962C8B-B14F-4D97-AF65-F5344CB8AC3E}">
        <p14:creationId xmlns:p14="http://schemas.microsoft.com/office/powerpoint/2010/main" val="235268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endParaRPr lang="en-ZA"/>
          </a:p>
        </p:txBody>
      </p:sp>
      <p:sp>
        <p:nvSpPr>
          <p:cNvPr id="6" name="Rectangle 5"/>
          <p:cNvSpPr>
            <a:spLocks noGrp="1" noChangeArrowheads="1"/>
          </p:cNvSpPr>
          <p:nvPr>
            <p:ph type="sldNum" sz="quarter" idx="11"/>
          </p:nvPr>
        </p:nvSpPr>
        <p:spPr>
          <a:ln/>
        </p:spPr>
        <p:txBody>
          <a:bodyPr/>
          <a:lstStyle>
            <a:lvl1pPr>
              <a:defRPr/>
            </a:lvl1pPr>
          </a:lstStyle>
          <a:p>
            <a:fld id="{0852D048-FEAD-4B21-97D8-B33618A2071B}" type="slidenum">
              <a:rPr lang="en-ZA" smtClean="0"/>
              <a:t>‹#›</a:t>
            </a:fld>
            <a:endParaRPr lang="en-ZA"/>
          </a:p>
        </p:txBody>
      </p:sp>
    </p:spTree>
    <p:extLst>
      <p:ext uri="{BB962C8B-B14F-4D97-AF65-F5344CB8AC3E}">
        <p14:creationId xmlns:p14="http://schemas.microsoft.com/office/powerpoint/2010/main" val="34700836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C71A151F-ED73-496C-9CC0-A3F9046BC38A}" type="slidenum">
              <a:rPr lang="en-US"/>
              <a:pPr/>
              <a:t>‹#›</a:t>
            </a:fld>
            <a:endParaRPr lang="en-US"/>
          </a:p>
        </p:txBody>
      </p:sp>
    </p:spTree>
    <p:extLst>
      <p:ext uri="{BB962C8B-B14F-4D97-AF65-F5344CB8AC3E}">
        <p14:creationId xmlns:p14="http://schemas.microsoft.com/office/powerpoint/2010/main" val="31691036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A8A13E31-5465-4AEC-8A7C-9C824777BD96}" type="slidenum">
              <a:rPr lang="en-US"/>
              <a:pPr/>
              <a:t>‹#›</a:t>
            </a:fld>
            <a:endParaRPr lang="en-US"/>
          </a:p>
        </p:txBody>
      </p:sp>
    </p:spTree>
    <p:extLst>
      <p:ext uri="{BB962C8B-B14F-4D97-AF65-F5344CB8AC3E}">
        <p14:creationId xmlns:p14="http://schemas.microsoft.com/office/powerpoint/2010/main" val="5124534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panose="020B0604020202020204" pitchFamily="34" charset="0"/>
              </a:defRPr>
            </a:lvl1pPr>
          </a:lstStyle>
          <a:p>
            <a:fld id="{3F4D319F-AF2A-46FA-AEAD-0C9377FE6D5B}" type="slidenum">
              <a:rPr lang="en-US"/>
              <a:pPr/>
              <a:t>‹#›</a:t>
            </a:fld>
            <a:endParaRPr lang="en-US"/>
          </a:p>
        </p:txBody>
      </p:sp>
    </p:spTree>
    <p:extLst>
      <p:ext uri="{BB962C8B-B14F-4D97-AF65-F5344CB8AC3E}">
        <p14:creationId xmlns:p14="http://schemas.microsoft.com/office/powerpoint/2010/main" val="24487008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atin typeface="Arial" panose="020B0604020202020204" pitchFamily="34" charset="0"/>
              </a:defRPr>
            </a:lvl1pPr>
          </a:lstStyle>
          <a:p>
            <a:fld id="{6CDFC3E5-8732-497E-A9AC-0E2625594F8C}" type="slidenum">
              <a:rPr lang="en-US"/>
              <a:pPr/>
              <a:t>‹#›</a:t>
            </a:fld>
            <a:endParaRPr lang="en-US"/>
          </a:p>
        </p:txBody>
      </p:sp>
    </p:spTree>
    <p:extLst>
      <p:ext uri="{BB962C8B-B14F-4D97-AF65-F5344CB8AC3E}">
        <p14:creationId xmlns:p14="http://schemas.microsoft.com/office/powerpoint/2010/main" val="28385629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a:defRPr>
                <a:latin typeface="Arial" panose="020B0604020202020204" pitchFamily="34" charset="0"/>
              </a:defRPr>
            </a:lvl1pPr>
          </a:lstStyle>
          <a:p>
            <a:fld id="{1DF6B06B-FED8-42DA-9FF8-37C67E59925B}" type="slidenum">
              <a:rPr lang="en-US"/>
              <a:pPr/>
              <a:t>‹#›</a:t>
            </a:fld>
            <a:endParaRPr lang="en-US"/>
          </a:p>
        </p:txBody>
      </p:sp>
    </p:spTree>
    <p:extLst>
      <p:ext uri="{BB962C8B-B14F-4D97-AF65-F5344CB8AC3E}">
        <p14:creationId xmlns:p14="http://schemas.microsoft.com/office/powerpoint/2010/main" val="29357572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defRPr>
                <a:latin typeface="Arial" panose="020B0604020202020204" pitchFamily="34" charset="0"/>
              </a:defRPr>
            </a:lvl1pPr>
          </a:lstStyle>
          <a:p>
            <a:fld id="{69DD7D10-7AA0-44BA-8C2C-FD6030C85AA3}" type="slidenum">
              <a:rPr lang="en-US"/>
              <a:pPr/>
              <a:t>‹#›</a:t>
            </a:fld>
            <a:endParaRPr lang="en-US"/>
          </a:p>
        </p:txBody>
      </p:sp>
    </p:spTree>
    <p:extLst>
      <p:ext uri="{BB962C8B-B14F-4D97-AF65-F5344CB8AC3E}">
        <p14:creationId xmlns:p14="http://schemas.microsoft.com/office/powerpoint/2010/main" val="37861775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panose="020B0604020202020204" pitchFamily="34" charset="0"/>
              </a:defRPr>
            </a:lvl1pPr>
          </a:lstStyle>
          <a:p>
            <a:fld id="{96055358-39AE-443B-914A-5C7839235088}" type="slidenum">
              <a:rPr lang="en-US"/>
              <a:pPr/>
              <a:t>‹#›</a:t>
            </a:fld>
            <a:endParaRPr lang="en-US"/>
          </a:p>
        </p:txBody>
      </p:sp>
    </p:spTree>
    <p:extLst>
      <p:ext uri="{BB962C8B-B14F-4D97-AF65-F5344CB8AC3E}">
        <p14:creationId xmlns:p14="http://schemas.microsoft.com/office/powerpoint/2010/main" val="29915720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panose="020B0604020202020204" pitchFamily="34" charset="0"/>
              </a:defRPr>
            </a:lvl1pPr>
          </a:lstStyle>
          <a:p>
            <a:fld id="{B04183A0-8010-473A-B223-CD3A74836E1B}" type="slidenum">
              <a:rPr lang="en-US"/>
              <a:pPr/>
              <a:t>‹#›</a:t>
            </a:fld>
            <a:endParaRPr lang="en-US"/>
          </a:p>
        </p:txBody>
      </p:sp>
    </p:spTree>
    <p:extLst>
      <p:ext uri="{BB962C8B-B14F-4D97-AF65-F5344CB8AC3E}">
        <p14:creationId xmlns:p14="http://schemas.microsoft.com/office/powerpoint/2010/main" val="31376909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C69E39A8-BDA4-47FF-B20D-0F926298ED73}" type="slidenum">
              <a:rPr lang="en-US"/>
              <a:pPr/>
              <a:t>‹#›</a:t>
            </a:fld>
            <a:endParaRPr lang="en-US"/>
          </a:p>
        </p:txBody>
      </p:sp>
    </p:spTree>
    <p:extLst>
      <p:ext uri="{BB962C8B-B14F-4D97-AF65-F5344CB8AC3E}">
        <p14:creationId xmlns:p14="http://schemas.microsoft.com/office/powerpoint/2010/main" val="8486213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64A79421-69AC-4AC1-AA93-00A315F77E59}" type="slidenum">
              <a:rPr lang="en-US"/>
              <a:pPr/>
              <a:t>‹#›</a:t>
            </a:fld>
            <a:endParaRPr lang="en-US"/>
          </a:p>
        </p:txBody>
      </p:sp>
    </p:spTree>
    <p:extLst>
      <p:ext uri="{BB962C8B-B14F-4D97-AF65-F5344CB8AC3E}">
        <p14:creationId xmlns:p14="http://schemas.microsoft.com/office/powerpoint/2010/main" val="2691642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3.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13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1380" name="Rectangle 4"/>
          <p:cNvSpPr>
            <a:spLocks noGrp="1" noChangeArrowheads="1"/>
          </p:cNvSpPr>
          <p:nvPr>
            <p:ph type="ftr" sz="quarter" idx="3"/>
          </p:nvPr>
        </p:nvSpPr>
        <p:spPr bwMode="auto">
          <a:xfrm>
            <a:off x="3124200" y="635635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chemeClr val="bg1"/>
                </a:solidFill>
                <a:latin typeface="Comic Sans MS" pitchFamily="66" charset="0"/>
              </a:defRPr>
            </a:lvl1pPr>
          </a:lstStyle>
          <a:p>
            <a:endParaRPr lang="en-ZA"/>
          </a:p>
        </p:txBody>
      </p:sp>
      <p:sp>
        <p:nvSpPr>
          <p:cNvPr id="101381" name="Rectangle 5"/>
          <p:cNvSpPr>
            <a:spLocks noGrp="1" noChangeArrowheads="1"/>
          </p:cNvSpPr>
          <p:nvPr>
            <p:ph type="sldNum" sz="quarter" idx="4"/>
          </p:nvPr>
        </p:nvSpPr>
        <p:spPr bwMode="auto">
          <a:xfrm>
            <a:off x="7131050" y="63563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chemeClr val="bg1"/>
                </a:solidFill>
                <a:latin typeface="Comic Sans MS" panose="030F0702030302020204" pitchFamily="66" charset="0"/>
              </a:defRPr>
            </a:lvl1pPr>
          </a:lstStyle>
          <a:p>
            <a:fld id="{0852D048-FEAD-4B21-97D8-B33618A2071B}" type="slidenum">
              <a:rPr lang="en-ZA" smtClean="0"/>
              <a:t>‹#›</a:t>
            </a:fld>
            <a:endParaRPr lang="en-ZA"/>
          </a:p>
        </p:txBody>
      </p:sp>
      <p:pic>
        <p:nvPicPr>
          <p:cNvPr id="1030" name="Picture 6"/>
          <p:cNvPicPr>
            <a:picLocks noChangeAspect="1" noChangeArrowheads="1"/>
          </p:cNvPicPr>
          <p:nvPr/>
        </p:nvPicPr>
        <p:blipFill>
          <a:blip r:embed="rId13" cstate="print">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34925" y="5976938"/>
            <a:ext cx="6731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1031" name="Text Box 7"/>
          <p:cNvSpPr txBox="1">
            <a:spLocks noChangeArrowheads="1"/>
          </p:cNvSpPr>
          <p:nvPr/>
        </p:nvSpPr>
        <p:spPr bwMode="auto">
          <a:xfrm>
            <a:off x="684213" y="6051550"/>
            <a:ext cx="2087562" cy="7620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1400" u="sng" dirty="0" smtClean="0">
                <a:solidFill>
                  <a:srgbClr val="008000"/>
                </a:solidFill>
              </a:rPr>
              <a:t>defence</a:t>
            </a:r>
          </a:p>
          <a:p>
            <a:pPr>
              <a:defRPr/>
            </a:pPr>
            <a:r>
              <a:rPr lang="en-US" altLang="en-US" sz="1000" dirty="0" smtClean="0">
                <a:solidFill>
                  <a:schemeClr val="bg1"/>
                </a:solidFill>
              </a:rPr>
              <a:t>Department:</a:t>
            </a:r>
          </a:p>
          <a:p>
            <a:pPr>
              <a:defRPr/>
            </a:pPr>
            <a:r>
              <a:rPr lang="en-US" altLang="en-US" sz="1000" dirty="0" smtClean="0">
                <a:solidFill>
                  <a:schemeClr val="bg1"/>
                </a:solidFill>
              </a:rPr>
              <a:t>Defence</a:t>
            </a:r>
          </a:p>
          <a:p>
            <a:pPr>
              <a:defRPr/>
            </a:pPr>
            <a:r>
              <a:rPr lang="en-US" altLang="en-US" sz="1000" dirty="0" smtClean="0">
                <a:solidFill>
                  <a:schemeClr val="bg1"/>
                </a:solidFill>
              </a:rPr>
              <a:t>REPUBLIC OF SOUTH AFRICA</a:t>
            </a:r>
          </a:p>
        </p:txBody>
      </p:sp>
    </p:spTree>
    <p:extLst>
      <p:ext uri="{BB962C8B-B14F-4D97-AF65-F5344CB8AC3E}">
        <p14:creationId xmlns:p14="http://schemas.microsoft.com/office/powerpoint/2010/main" val="1649306544"/>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3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13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3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13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tmplLst>
          <p:tmpl lvl="1">
            <p:tnLst>
              <p:par>
                <p:cTn presetID="1" presetClass="entr" presetSubtype="0" fill="hold" nodeType="clickEffect">
                  <p:stCondLst>
                    <p:cond delay="0"/>
                  </p:stCondLst>
                  <p:childTnLst>
                    <p:set>
                      <p:cBhvr>
                        <p:cTn dur="1" fill="hold">
                          <p:stCondLst>
                            <p:cond delay="0"/>
                          </p:stCondLst>
                        </p:cTn>
                        <p:tgtEl>
                          <p:spTgt spid="101379"/>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1379"/>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1379"/>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1379"/>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1379"/>
                        </p:tgtEl>
                        <p:attrNameLst>
                          <p:attrName>style.visibility</p:attrName>
                        </p:attrNameLst>
                      </p:cBhvr>
                      <p:to>
                        <p:strVal val="visible"/>
                      </p:to>
                    </p:set>
                  </p:childTnLst>
                </p:cTn>
              </p:par>
            </p:tnLst>
          </p:tmpl>
        </p:tmplLst>
      </p:bldP>
    </p:bldLst>
  </p:timing>
  <p:hf hdr="0" ftr="0" dt="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defRPr>
      </a:lvl2pPr>
      <a:lvl3pPr algn="l" rtl="0" eaLnBrk="1" fontAlgn="base" hangingPunct="1">
        <a:spcBef>
          <a:spcPct val="0"/>
        </a:spcBef>
        <a:spcAft>
          <a:spcPct val="0"/>
        </a:spcAft>
        <a:defRPr sz="4400">
          <a:solidFill>
            <a:schemeClr val="tx2"/>
          </a:solidFill>
          <a:latin typeface="Arial" charset="0"/>
        </a:defRPr>
      </a:lvl3pPr>
      <a:lvl4pPr algn="l" rtl="0" eaLnBrk="1" fontAlgn="base" hangingPunct="1">
        <a:spcBef>
          <a:spcPct val="0"/>
        </a:spcBef>
        <a:spcAft>
          <a:spcPct val="0"/>
        </a:spcAft>
        <a:defRPr sz="4400">
          <a:solidFill>
            <a:schemeClr val="tx2"/>
          </a:solidFill>
          <a:latin typeface="Arial" charset="0"/>
        </a:defRPr>
      </a:lvl4pPr>
      <a:lvl5pPr algn="l" rtl="0" eaLnBrk="1" fontAlgn="base" hangingPunct="1">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chemeClr val="hlink"/>
        </a:buClr>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lr>
          <a:schemeClr val="folHlink"/>
        </a:buClr>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Font typeface="Times New Roman" panose="02020603050405020304" pitchFamily="18" charset="0"/>
        <a:buChar char="−"/>
        <a:defRPr sz="2400">
          <a:solidFill>
            <a:schemeClr val="bg1"/>
          </a:solidFill>
          <a:latin typeface="+mn-lt"/>
        </a:defRPr>
      </a:lvl4pPr>
      <a:lvl5pPr marL="2057400" indent="-228600" algn="l" rtl="0" eaLnBrk="1" fontAlgn="base" hangingPunct="1">
        <a:spcBef>
          <a:spcPct val="20000"/>
        </a:spcBef>
        <a:spcAft>
          <a:spcPct val="0"/>
        </a:spcAft>
        <a:buFont typeface="Times New Roman" panose="02020603050405020304" pitchFamily="18" charset="0"/>
        <a:buChar char="–"/>
        <a:defRPr sz="2400">
          <a:solidFill>
            <a:schemeClr val="bg1"/>
          </a:solidFill>
          <a:latin typeface="+mn-lt"/>
        </a:defRPr>
      </a:lvl5pPr>
      <a:lvl6pPr marL="2514600" indent="-228600" algn="l" rtl="0" eaLnBrk="1" fontAlgn="base" hangingPunct="1">
        <a:spcBef>
          <a:spcPct val="20000"/>
        </a:spcBef>
        <a:spcAft>
          <a:spcPct val="0"/>
        </a:spcAft>
        <a:buFont typeface="Times New Roman" pitchFamily="18" charset="0"/>
        <a:buChar char="–"/>
        <a:defRPr sz="2400">
          <a:solidFill>
            <a:schemeClr val="bg1"/>
          </a:solidFill>
          <a:latin typeface="+mn-lt"/>
        </a:defRPr>
      </a:lvl6pPr>
      <a:lvl7pPr marL="2971800" indent="-228600" algn="l" rtl="0" eaLnBrk="1" fontAlgn="base" hangingPunct="1">
        <a:spcBef>
          <a:spcPct val="20000"/>
        </a:spcBef>
        <a:spcAft>
          <a:spcPct val="0"/>
        </a:spcAft>
        <a:buFont typeface="Times New Roman" pitchFamily="18" charset="0"/>
        <a:buChar char="–"/>
        <a:defRPr sz="2400">
          <a:solidFill>
            <a:schemeClr val="bg1"/>
          </a:solidFill>
          <a:latin typeface="+mn-lt"/>
        </a:defRPr>
      </a:lvl7pPr>
      <a:lvl8pPr marL="3429000" indent="-228600" algn="l" rtl="0" eaLnBrk="1" fontAlgn="base" hangingPunct="1">
        <a:spcBef>
          <a:spcPct val="20000"/>
        </a:spcBef>
        <a:spcAft>
          <a:spcPct val="0"/>
        </a:spcAft>
        <a:buFont typeface="Times New Roman" pitchFamily="18" charset="0"/>
        <a:buChar char="–"/>
        <a:defRPr sz="2400">
          <a:solidFill>
            <a:schemeClr val="bg1"/>
          </a:solidFill>
          <a:latin typeface="+mn-lt"/>
        </a:defRPr>
      </a:lvl8pPr>
      <a:lvl9pPr marL="3886200" indent="-228600" algn="l" rtl="0" eaLnBrk="1" fontAlgn="base" hangingPunct="1">
        <a:spcBef>
          <a:spcPct val="20000"/>
        </a:spcBef>
        <a:spcAft>
          <a:spcPct val="0"/>
        </a:spcAft>
        <a:buFont typeface="Times New Roman" pitchFamily="18" charset="0"/>
        <a:buChar char="–"/>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13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1380" name="Rectangle 4"/>
          <p:cNvSpPr>
            <a:spLocks noGrp="1" noChangeArrowheads="1"/>
          </p:cNvSpPr>
          <p:nvPr>
            <p:ph type="ftr" sz="quarter" idx="3"/>
          </p:nvPr>
        </p:nvSpPr>
        <p:spPr bwMode="auto">
          <a:xfrm>
            <a:off x="3124200" y="635635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rgbClr val="000000"/>
                </a:solidFill>
                <a:latin typeface="Comic Sans MS" pitchFamily="66" charset="0"/>
              </a:defRPr>
            </a:lvl1pPr>
          </a:lstStyle>
          <a:p>
            <a:pPr>
              <a:defRPr/>
            </a:pPr>
            <a:endParaRPr lang="en-US"/>
          </a:p>
        </p:txBody>
      </p:sp>
      <p:sp>
        <p:nvSpPr>
          <p:cNvPr id="101381" name="Rectangle 5"/>
          <p:cNvSpPr>
            <a:spLocks noGrp="1" noChangeArrowheads="1"/>
          </p:cNvSpPr>
          <p:nvPr>
            <p:ph type="sldNum" sz="quarter" idx="4"/>
          </p:nvPr>
        </p:nvSpPr>
        <p:spPr bwMode="auto">
          <a:xfrm>
            <a:off x="7131050" y="63563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000000"/>
                </a:solidFill>
                <a:latin typeface="Comic Sans MS" panose="030F0702030302020204" pitchFamily="66" charset="0"/>
              </a:defRPr>
            </a:lvl1pPr>
          </a:lstStyle>
          <a:p>
            <a:fld id="{22ED45D8-F189-443A-8E96-B9D80A707741}" type="slidenum">
              <a:rPr lang="en-US"/>
              <a:pPr/>
              <a:t>‹#›</a:t>
            </a:fld>
            <a:endParaRPr lang="en-US"/>
          </a:p>
        </p:txBody>
      </p:sp>
      <p:pic>
        <p:nvPicPr>
          <p:cNvPr id="5126" name="Picture 6"/>
          <p:cNvPicPr>
            <a:picLocks noChangeAspect="1" noChangeArrowheads="1"/>
          </p:cNvPicPr>
          <p:nvPr/>
        </p:nvPicPr>
        <p:blipFill>
          <a:blip r:embed="rId13" cstate="print">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34925" y="5976938"/>
            <a:ext cx="6731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1031" name="Text Box 7"/>
          <p:cNvSpPr txBox="1">
            <a:spLocks noChangeArrowheads="1"/>
          </p:cNvSpPr>
          <p:nvPr/>
        </p:nvSpPr>
        <p:spPr bwMode="auto">
          <a:xfrm>
            <a:off x="684213" y="6051550"/>
            <a:ext cx="2087562" cy="7620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1400" u="sng" dirty="0" smtClean="0">
                <a:solidFill>
                  <a:srgbClr val="008000"/>
                </a:solidFill>
              </a:rPr>
              <a:t>defence</a:t>
            </a:r>
          </a:p>
          <a:p>
            <a:pPr>
              <a:defRPr/>
            </a:pPr>
            <a:r>
              <a:rPr lang="en-US" altLang="en-US" sz="1000" dirty="0" smtClean="0">
                <a:solidFill>
                  <a:srgbClr val="000000"/>
                </a:solidFill>
              </a:rPr>
              <a:t>Department:</a:t>
            </a:r>
          </a:p>
          <a:p>
            <a:pPr>
              <a:defRPr/>
            </a:pPr>
            <a:r>
              <a:rPr lang="en-US" altLang="en-US" sz="1000" dirty="0" smtClean="0">
                <a:solidFill>
                  <a:srgbClr val="000000"/>
                </a:solidFill>
              </a:rPr>
              <a:t>Defence</a:t>
            </a:r>
          </a:p>
          <a:p>
            <a:pPr>
              <a:defRPr/>
            </a:pPr>
            <a:r>
              <a:rPr lang="en-US" altLang="en-US" sz="1000" dirty="0" smtClean="0">
                <a:solidFill>
                  <a:srgbClr val="000000"/>
                </a:solidFill>
              </a:rPr>
              <a:t>REPUBLIC OF SOUTH AFRICA</a:t>
            </a:r>
          </a:p>
        </p:txBody>
      </p:sp>
    </p:spTree>
    <p:extLst>
      <p:ext uri="{BB962C8B-B14F-4D97-AF65-F5344CB8AC3E}">
        <p14:creationId xmlns:p14="http://schemas.microsoft.com/office/powerpoint/2010/main" val="2402625370"/>
      </p:ext>
    </p:extLst>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3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13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3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13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tmplLst>
          <p:tmpl lvl="1">
            <p:tnLst>
              <p:par>
                <p:cTn presetID="1" presetClass="entr" presetSubtype="0" fill="hold" nodeType="clickEffect">
                  <p:stCondLst>
                    <p:cond delay="0"/>
                  </p:stCondLst>
                  <p:childTnLst>
                    <p:set>
                      <p:cBhvr>
                        <p:cTn dur="1" fill="hold">
                          <p:stCondLst>
                            <p:cond delay="0"/>
                          </p:stCondLst>
                        </p:cTn>
                        <p:tgtEl>
                          <p:spTgt spid="101379"/>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1379"/>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1379"/>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1379"/>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1379"/>
                        </p:tgtEl>
                        <p:attrNameLst>
                          <p:attrName>style.visibility</p:attrName>
                        </p:attrNameLst>
                      </p:cBhvr>
                      <p:to>
                        <p:strVal val="visible"/>
                      </p:to>
                    </p:set>
                  </p:childTnLst>
                </p:cTn>
              </p:par>
            </p:tnLst>
          </p:tmpl>
        </p:tmplLst>
      </p:bldP>
    </p:bldLst>
  </p:timing>
  <p:hf hdr="0" ftr="0" dt="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defRPr>
      </a:lvl2pPr>
      <a:lvl3pPr algn="l" rtl="0" eaLnBrk="1" fontAlgn="base" hangingPunct="1">
        <a:spcBef>
          <a:spcPct val="0"/>
        </a:spcBef>
        <a:spcAft>
          <a:spcPct val="0"/>
        </a:spcAft>
        <a:defRPr sz="4400">
          <a:solidFill>
            <a:schemeClr val="tx2"/>
          </a:solidFill>
          <a:latin typeface="Arial" charset="0"/>
        </a:defRPr>
      </a:lvl3pPr>
      <a:lvl4pPr algn="l" rtl="0" eaLnBrk="1" fontAlgn="base" hangingPunct="1">
        <a:spcBef>
          <a:spcPct val="0"/>
        </a:spcBef>
        <a:spcAft>
          <a:spcPct val="0"/>
        </a:spcAft>
        <a:defRPr sz="4400">
          <a:solidFill>
            <a:schemeClr val="tx2"/>
          </a:solidFill>
          <a:latin typeface="Arial" charset="0"/>
        </a:defRPr>
      </a:lvl4pPr>
      <a:lvl5pPr algn="l" rtl="0" eaLnBrk="1" fontAlgn="base" hangingPunct="1">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chemeClr val="hlink"/>
        </a:buClr>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lr>
          <a:schemeClr val="folHlink"/>
        </a:buClr>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Font typeface="Times New Roman" panose="02020603050405020304" pitchFamily="18" charset="0"/>
        <a:buChar char="−"/>
        <a:defRPr sz="2400">
          <a:solidFill>
            <a:schemeClr val="bg1"/>
          </a:solidFill>
          <a:latin typeface="+mn-lt"/>
        </a:defRPr>
      </a:lvl4pPr>
      <a:lvl5pPr marL="2057400" indent="-228600" algn="l" rtl="0" eaLnBrk="1" fontAlgn="base" hangingPunct="1">
        <a:spcBef>
          <a:spcPct val="20000"/>
        </a:spcBef>
        <a:spcAft>
          <a:spcPct val="0"/>
        </a:spcAft>
        <a:buFont typeface="Times New Roman" panose="02020603050405020304" pitchFamily="18" charset="0"/>
        <a:buChar char="–"/>
        <a:defRPr sz="2400">
          <a:solidFill>
            <a:schemeClr val="bg1"/>
          </a:solidFill>
          <a:latin typeface="+mn-lt"/>
        </a:defRPr>
      </a:lvl5pPr>
      <a:lvl6pPr marL="2514600" indent="-228600" algn="l" rtl="0" eaLnBrk="1" fontAlgn="base" hangingPunct="1">
        <a:spcBef>
          <a:spcPct val="20000"/>
        </a:spcBef>
        <a:spcAft>
          <a:spcPct val="0"/>
        </a:spcAft>
        <a:buFont typeface="Times New Roman" pitchFamily="18" charset="0"/>
        <a:buChar char="–"/>
        <a:defRPr sz="2400">
          <a:solidFill>
            <a:schemeClr val="bg1"/>
          </a:solidFill>
          <a:latin typeface="+mn-lt"/>
        </a:defRPr>
      </a:lvl6pPr>
      <a:lvl7pPr marL="2971800" indent="-228600" algn="l" rtl="0" eaLnBrk="1" fontAlgn="base" hangingPunct="1">
        <a:spcBef>
          <a:spcPct val="20000"/>
        </a:spcBef>
        <a:spcAft>
          <a:spcPct val="0"/>
        </a:spcAft>
        <a:buFont typeface="Times New Roman" pitchFamily="18" charset="0"/>
        <a:buChar char="–"/>
        <a:defRPr sz="2400">
          <a:solidFill>
            <a:schemeClr val="bg1"/>
          </a:solidFill>
          <a:latin typeface="+mn-lt"/>
        </a:defRPr>
      </a:lvl7pPr>
      <a:lvl8pPr marL="3429000" indent="-228600" algn="l" rtl="0" eaLnBrk="1" fontAlgn="base" hangingPunct="1">
        <a:spcBef>
          <a:spcPct val="20000"/>
        </a:spcBef>
        <a:spcAft>
          <a:spcPct val="0"/>
        </a:spcAft>
        <a:buFont typeface="Times New Roman" pitchFamily="18" charset="0"/>
        <a:buChar char="–"/>
        <a:defRPr sz="2400">
          <a:solidFill>
            <a:schemeClr val="bg1"/>
          </a:solidFill>
          <a:latin typeface="+mn-lt"/>
        </a:defRPr>
      </a:lvl8pPr>
      <a:lvl9pPr marL="3886200" indent="-228600" algn="l" rtl="0" eaLnBrk="1" fontAlgn="base" hangingPunct="1">
        <a:spcBef>
          <a:spcPct val="20000"/>
        </a:spcBef>
        <a:spcAft>
          <a:spcPct val="0"/>
        </a:spcAft>
        <a:buFont typeface="Times New Roman" pitchFamily="18" charset="0"/>
        <a:buChar char="–"/>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13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1380" name="Rectangle 4"/>
          <p:cNvSpPr>
            <a:spLocks noGrp="1" noChangeArrowheads="1"/>
          </p:cNvSpPr>
          <p:nvPr>
            <p:ph type="ftr" sz="quarter" idx="3"/>
          </p:nvPr>
        </p:nvSpPr>
        <p:spPr bwMode="auto">
          <a:xfrm>
            <a:off x="3124200" y="635635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chemeClr val="bg1"/>
                </a:solidFill>
                <a:latin typeface="Comic Sans MS" pitchFamily="66" charset="0"/>
              </a:defRPr>
            </a:lvl1pPr>
          </a:lstStyle>
          <a:p>
            <a:endParaRPr lang="en-ZA"/>
          </a:p>
        </p:txBody>
      </p:sp>
      <p:sp>
        <p:nvSpPr>
          <p:cNvPr id="101381" name="Rectangle 5"/>
          <p:cNvSpPr>
            <a:spLocks noGrp="1" noChangeArrowheads="1"/>
          </p:cNvSpPr>
          <p:nvPr>
            <p:ph type="sldNum" sz="quarter" idx="4"/>
          </p:nvPr>
        </p:nvSpPr>
        <p:spPr bwMode="auto">
          <a:xfrm>
            <a:off x="7131050" y="63563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chemeClr val="bg1"/>
                </a:solidFill>
                <a:latin typeface="Comic Sans MS" panose="030F0702030302020204" pitchFamily="66" charset="0"/>
              </a:defRPr>
            </a:lvl1pPr>
          </a:lstStyle>
          <a:p>
            <a:fld id="{0852D048-FEAD-4B21-97D8-B33618A2071B}" type="slidenum">
              <a:rPr lang="en-ZA" smtClean="0"/>
              <a:t>‹#›</a:t>
            </a:fld>
            <a:endParaRPr lang="en-ZA"/>
          </a:p>
        </p:txBody>
      </p:sp>
      <p:pic>
        <p:nvPicPr>
          <p:cNvPr id="1030" name="Picture 6"/>
          <p:cNvPicPr>
            <a:picLocks noChangeAspect="1" noChangeArrowheads="1"/>
          </p:cNvPicPr>
          <p:nvPr/>
        </p:nvPicPr>
        <p:blipFill>
          <a:blip r:embed="rId13" cstate="print">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34925" y="5976938"/>
            <a:ext cx="6731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1031" name="Text Box 7"/>
          <p:cNvSpPr txBox="1">
            <a:spLocks noChangeArrowheads="1"/>
          </p:cNvSpPr>
          <p:nvPr/>
        </p:nvSpPr>
        <p:spPr bwMode="auto">
          <a:xfrm>
            <a:off x="684213" y="6051550"/>
            <a:ext cx="2087562" cy="7620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1400" u="sng" dirty="0" smtClean="0">
                <a:solidFill>
                  <a:srgbClr val="008000"/>
                </a:solidFill>
              </a:rPr>
              <a:t>defence</a:t>
            </a:r>
          </a:p>
          <a:p>
            <a:pPr>
              <a:defRPr/>
            </a:pPr>
            <a:r>
              <a:rPr lang="en-US" altLang="en-US" sz="1000" dirty="0" smtClean="0">
                <a:solidFill>
                  <a:schemeClr val="bg1"/>
                </a:solidFill>
              </a:rPr>
              <a:t>Department:</a:t>
            </a:r>
          </a:p>
          <a:p>
            <a:pPr>
              <a:defRPr/>
            </a:pPr>
            <a:r>
              <a:rPr lang="en-US" altLang="en-US" sz="1000" dirty="0" smtClean="0">
                <a:solidFill>
                  <a:schemeClr val="bg1"/>
                </a:solidFill>
              </a:rPr>
              <a:t>Defence</a:t>
            </a:r>
          </a:p>
          <a:p>
            <a:pPr>
              <a:defRPr/>
            </a:pPr>
            <a:r>
              <a:rPr lang="en-US" altLang="en-US" sz="1000" dirty="0" smtClean="0">
                <a:solidFill>
                  <a:schemeClr val="bg1"/>
                </a:solidFill>
              </a:rPr>
              <a:t>REPUBLIC OF SOUTH AFRICA</a:t>
            </a:r>
          </a:p>
        </p:txBody>
      </p:sp>
    </p:spTree>
    <p:extLst>
      <p:ext uri="{BB962C8B-B14F-4D97-AF65-F5344CB8AC3E}">
        <p14:creationId xmlns:p14="http://schemas.microsoft.com/office/powerpoint/2010/main" val="2692110959"/>
      </p:ext>
    </p:extLst>
  </p:cSld>
  <p:clrMap bg1="dk2" tx1="lt1" bg2="dk1"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3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13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3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13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tmplLst>
          <p:tmpl lvl="1">
            <p:tnLst>
              <p:par>
                <p:cTn presetID="1" presetClass="entr" presetSubtype="0" fill="hold" nodeType="clickEffect">
                  <p:stCondLst>
                    <p:cond delay="0"/>
                  </p:stCondLst>
                  <p:childTnLst>
                    <p:set>
                      <p:cBhvr>
                        <p:cTn dur="1" fill="hold">
                          <p:stCondLst>
                            <p:cond delay="0"/>
                          </p:stCondLst>
                        </p:cTn>
                        <p:tgtEl>
                          <p:spTgt spid="101379"/>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1379"/>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1379"/>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1379"/>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1379"/>
                        </p:tgtEl>
                        <p:attrNameLst>
                          <p:attrName>style.visibility</p:attrName>
                        </p:attrNameLst>
                      </p:cBhvr>
                      <p:to>
                        <p:strVal val="visible"/>
                      </p:to>
                    </p:set>
                  </p:childTnLst>
                </p:cTn>
              </p:par>
            </p:tnLst>
          </p:tmpl>
        </p:tmplLst>
      </p:bldP>
    </p:bldLst>
  </p:timing>
  <p:hf hdr="0" ftr="0" dt="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defRPr>
      </a:lvl2pPr>
      <a:lvl3pPr algn="l" rtl="0" eaLnBrk="1" fontAlgn="base" hangingPunct="1">
        <a:spcBef>
          <a:spcPct val="0"/>
        </a:spcBef>
        <a:spcAft>
          <a:spcPct val="0"/>
        </a:spcAft>
        <a:defRPr sz="4400">
          <a:solidFill>
            <a:schemeClr val="tx2"/>
          </a:solidFill>
          <a:latin typeface="Arial" charset="0"/>
        </a:defRPr>
      </a:lvl3pPr>
      <a:lvl4pPr algn="l" rtl="0" eaLnBrk="1" fontAlgn="base" hangingPunct="1">
        <a:spcBef>
          <a:spcPct val="0"/>
        </a:spcBef>
        <a:spcAft>
          <a:spcPct val="0"/>
        </a:spcAft>
        <a:defRPr sz="4400">
          <a:solidFill>
            <a:schemeClr val="tx2"/>
          </a:solidFill>
          <a:latin typeface="Arial" charset="0"/>
        </a:defRPr>
      </a:lvl4pPr>
      <a:lvl5pPr algn="l" rtl="0" eaLnBrk="1" fontAlgn="base" hangingPunct="1">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chemeClr val="hlink"/>
        </a:buClr>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lr>
          <a:schemeClr val="folHlink"/>
        </a:buClr>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Font typeface="Times New Roman" panose="02020603050405020304" pitchFamily="18" charset="0"/>
        <a:buChar char="−"/>
        <a:defRPr sz="2400">
          <a:solidFill>
            <a:schemeClr val="bg1"/>
          </a:solidFill>
          <a:latin typeface="+mn-lt"/>
        </a:defRPr>
      </a:lvl4pPr>
      <a:lvl5pPr marL="2057400" indent="-228600" algn="l" rtl="0" eaLnBrk="1" fontAlgn="base" hangingPunct="1">
        <a:spcBef>
          <a:spcPct val="20000"/>
        </a:spcBef>
        <a:spcAft>
          <a:spcPct val="0"/>
        </a:spcAft>
        <a:buFont typeface="Times New Roman" panose="02020603050405020304" pitchFamily="18" charset="0"/>
        <a:buChar char="–"/>
        <a:defRPr sz="2400">
          <a:solidFill>
            <a:schemeClr val="bg1"/>
          </a:solidFill>
          <a:latin typeface="+mn-lt"/>
        </a:defRPr>
      </a:lvl5pPr>
      <a:lvl6pPr marL="2514600" indent="-228600" algn="l" rtl="0" eaLnBrk="1" fontAlgn="base" hangingPunct="1">
        <a:spcBef>
          <a:spcPct val="20000"/>
        </a:spcBef>
        <a:spcAft>
          <a:spcPct val="0"/>
        </a:spcAft>
        <a:buFont typeface="Times New Roman" pitchFamily="18" charset="0"/>
        <a:buChar char="–"/>
        <a:defRPr sz="2400">
          <a:solidFill>
            <a:schemeClr val="bg1"/>
          </a:solidFill>
          <a:latin typeface="+mn-lt"/>
        </a:defRPr>
      </a:lvl6pPr>
      <a:lvl7pPr marL="2971800" indent="-228600" algn="l" rtl="0" eaLnBrk="1" fontAlgn="base" hangingPunct="1">
        <a:spcBef>
          <a:spcPct val="20000"/>
        </a:spcBef>
        <a:spcAft>
          <a:spcPct val="0"/>
        </a:spcAft>
        <a:buFont typeface="Times New Roman" pitchFamily="18" charset="0"/>
        <a:buChar char="–"/>
        <a:defRPr sz="2400">
          <a:solidFill>
            <a:schemeClr val="bg1"/>
          </a:solidFill>
          <a:latin typeface="+mn-lt"/>
        </a:defRPr>
      </a:lvl7pPr>
      <a:lvl8pPr marL="3429000" indent="-228600" algn="l" rtl="0" eaLnBrk="1" fontAlgn="base" hangingPunct="1">
        <a:spcBef>
          <a:spcPct val="20000"/>
        </a:spcBef>
        <a:spcAft>
          <a:spcPct val="0"/>
        </a:spcAft>
        <a:buFont typeface="Times New Roman" pitchFamily="18" charset="0"/>
        <a:buChar char="–"/>
        <a:defRPr sz="2400">
          <a:solidFill>
            <a:schemeClr val="bg1"/>
          </a:solidFill>
          <a:latin typeface="+mn-lt"/>
        </a:defRPr>
      </a:lvl8pPr>
      <a:lvl9pPr marL="3886200" indent="-228600" algn="l" rtl="0" eaLnBrk="1" fontAlgn="base" hangingPunct="1">
        <a:spcBef>
          <a:spcPct val="20000"/>
        </a:spcBef>
        <a:spcAft>
          <a:spcPct val="0"/>
        </a:spcAft>
        <a:buFont typeface="Times New Roman" pitchFamily="18" charset="0"/>
        <a:buChar char="–"/>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2051"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a:solidFill>
                  <a:srgbClr val="FFFFFF"/>
                </a:solidFill>
                <a:latin typeface="Calibri" panose="020F0502020204030204" pitchFamily="34" charset="0"/>
              </a:defRPr>
            </a:lvl1pPr>
          </a:lstStyle>
          <a:p>
            <a:fld id="{B9D0414D-6000-4E28-B969-CED180376EFE}" type="slidenum">
              <a:rPr lang="en-ZA"/>
              <a:pPr/>
              <a:t>‹#›</a:t>
            </a:fld>
            <a:endParaRPr lang="en-ZA"/>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rgbClr val="DFDCB7"/>
                </a:solidFill>
                <a:latin typeface="Calibri" pitchFamily="34" charset="0"/>
                <a:cs typeface="+mn-cs"/>
              </a:defRPr>
            </a:lvl1pPr>
          </a:lstStyle>
          <a:p>
            <a:pPr>
              <a:defRPr/>
            </a:pPr>
            <a:endParaRPr lang="en-ZA"/>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rgbClr val="DFDCB7"/>
                </a:solidFill>
                <a:latin typeface="Calibri" pitchFamily="34" charset="0"/>
                <a:cs typeface="+mn-cs"/>
              </a:defRPr>
            </a:lvl1pPr>
          </a:lstStyle>
          <a:p>
            <a:pPr>
              <a:defRPr/>
            </a:pPr>
            <a:endParaRPr lang="en-ZA" dirty="0"/>
          </a:p>
        </p:txBody>
      </p:sp>
    </p:spTree>
    <p:extLst>
      <p:ext uri="{BB962C8B-B14F-4D97-AF65-F5344CB8AC3E}">
        <p14:creationId xmlns:p14="http://schemas.microsoft.com/office/powerpoint/2010/main" val="237832611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l" rtl="0" eaLnBrk="1" fontAlgn="base" hangingPunct="1">
        <a:spcBef>
          <a:spcPct val="0"/>
        </a:spcBef>
        <a:spcAft>
          <a:spcPct val="0"/>
        </a:spcAft>
        <a:defRPr sz="4600" kern="1200" spc="-100">
          <a:solidFill>
            <a:schemeClr val="tx2"/>
          </a:solidFill>
          <a:latin typeface="+mj-lt"/>
          <a:ea typeface="+mj-ea"/>
          <a:cs typeface="+mj-cs"/>
        </a:defRPr>
      </a:lvl1pPr>
      <a:lvl2pPr algn="l" rtl="0" eaLnBrk="1" fontAlgn="base" hangingPunct="1">
        <a:spcBef>
          <a:spcPct val="0"/>
        </a:spcBef>
        <a:spcAft>
          <a:spcPct val="0"/>
        </a:spcAft>
        <a:defRPr sz="4600">
          <a:solidFill>
            <a:schemeClr val="tx2"/>
          </a:solidFill>
          <a:latin typeface="Cambria" pitchFamily="18" charset="0"/>
        </a:defRPr>
      </a:lvl2pPr>
      <a:lvl3pPr algn="l" rtl="0" eaLnBrk="1" fontAlgn="base" hangingPunct="1">
        <a:spcBef>
          <a:spcPct val="0"/>
        </a:spcBef>
        <a:spcAft>
          <a:spcPct val="0"/>
        </a:spcAft>
        <a:defRPr sz="4600">
          <a:solidFill>
            <a:schemeClr val="tx2"/>
          </a:solidFill>
          <a:latin typeface="Cambria" pitchFamily="18" charset="0"/>
        </a:defRPr>
      </a:lvl3pPr>
      <a:lvl4pPr algn="l" rtl="0" eaLnBrk="1" fontAlgn="base" hangingPunct="1">
        <a:spcBef>
          <a:spcPct val="0"/>
        </a:spcBef>
        <a:spcAft>
          <a:spcPct val="0"/>
        </a:spcAft>
        <a:defRPr sz="4600">
          <a:solidFill>
            <a:schemeClr val="tx2"/>
          </a:solidFill>
          <a:latin typeface="Cambria" pitchFamily="18" charset="0"/>
        </a:defRPr>
      </a:lvl4pPr>
      <a:lvl5pPr algn="l" rtl="0" eaLnBrk="1" fontAlgn="base" hangingPunct="1">
        <a:spcBef>
          <a:spcPct val="0"/>
        </a:spcBef>
        <a:spcAft>
          <a:spcPct val="0"/>
        </a:spcAft>
        <a:defRPr sz="4600">
          <a:solidFill>
            <a:schemeClr val="tx2"/>
          </a:solidFill>
          <a:latin typeface="Cambria" pitchFamily="18" charset="0"/>
        </a:defRPr>
      </a:lvl5pPr>
      <a:lvl6pPr marL="457200" algn="l" rtl="0" eaLnBrk="1" fontAlgn="base" hangingPunct="1">
        <a:spcBef>
          <a:spcPct val="0"/>
        </a:spcBef>
        <a:spcAft>
          <a:spcPct val="0"/>
        </a:spcAft>
        <a:defRPr sz="4600">
          <a:solidFill>
            <a:schemeClr val="tx2"/>
          </a:solidFill>
          <a:latin typeface="Cambria" pitchFamily="18" charset="0"/>
        </a:defRPr>
      </a:lvl6pPr>
      <a:lvl7pPr marL="914400" algn="l" rtl="0" eaLnBrk="1" fontAlgn="base" hangingPunct="1">
        <a:spcBef>
          <a:spcPct val="0"/>
        </a:spcBef>
        <a:spcAft>
          <a:spcPct val="0"/>
        </a:spcAft>
        <a:defRPr sz="4600">
          <a:solidFill>
            <a:schemeClr val="tx2"/>
          </a:solidFill>
          <a:latin typeface="Cambria" pitchFamily="18" charset="0"/>
        </a:defRPr>
      </a:lvl7pPr>
      <a:lvl8pPr marL="1371600" algn="l" rtl="0" eaLnBrk="1" fontAlgn="base" hangingPunct="1">
        <a:spcBef>
          <a:spcPct val="0"/>
        </a:spcBef>
        <a:spcAft>
          <a:spcPct val="0"/>
        </a:spcAft>
        <a:defRPr sz="4600">
          <a:solidFill>
            <a:schemeClr val="tx2"/>
          </a:solidFill>
          <a:latin typeface="Cambria" pitchFamily="18" charset="0"/>
        </a:defRPr>
      </a:lvl8pPr>
      <a:lvl9pPr marL="1828800" algn="l" rtl="0" eaLnBrk="1" fontAlgn="base" hangingPunct="1">
        <a:spcBef>
          <a:spcPct val="0"/>
        </a:spcBef>
        <a:spcAft>
          <a:spcPct val="0"/>
        </a:spcAft>
        <a:defRPr sz="4600">
          <a:solidFill>
            <a:schemeClr val="tx2"/>
          </a:solidFill>
          <a:latin typeface="Cambria" pitchFamily="18" charset="0"/>
        </a:defRPr>
      </a:lvl9pPr>
    </p:titleStyle>
    <p:bodyStyle>
      <a:lvl1pPr marL="342900" indent="-228600" algn="l" rtl="0" eaLnBrk="1" fontAlgn="base" hangingPunct="1">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n-ea"/>
          <a:cs typeface="+mn-cs"/>
        </a:defRPr>
      </a:lvl1pPr>
      <a:lvl2pPr marL="639763" indent="-228600" algn="l" rtl="0" eaLnBrk="1" fontAlgn="base" hangingPunct="1">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004888" indent="-228600" algn="l" rtl="0" eaLnBrk="1" fontAlgn="base" hangingPunct="1">
        <a:spcBef>
          <a:spcPct val="20000"/>
        </a:spcBef>
        <a:spcAft>
          <a:spcPct val="0"/>
        </a:spcAft>
        <a:buClr>
          <a:srgbClr val="D2CB6C"/>
        </a:buClr>
        <a:buFont typeface="Arial" panose="020B0604020202020204" pitchFamily="34" charset="0"/>
        <a:buChar char="•"/>
        <a:defRPr kern="1200">
          <a:solidFill>
            <a:schemeClr val="tx1"/>
          </a:solidFill>
          <a:latin typeface="+mn-lt"/>
          <a:ea typeface="+mn-ea"/>
          <a:cs typeface="+mn-cs"/>
        </a:defRPr>
      </a:lvl3pPr>
      <a:lvl4pPr marL="1279525" indent="-228600" algn="l" rtl="0" eaLnBrk="1" fontAlgn="base" hangingPunct="1">
        <a:spcBef>
          <a:spcPct val="20000"/>
        </a:spcBef>
        <a:spcAft>
          <a:spcPct val="0"/>
        </a:spcAft>
        <a:buClr>
          <a:srgbClr val="95A39D"/>
        </a:buClr>
        <a:buFont typeface="Arial" panose="020B0604020202020204" pitchFamily="34" charset="0"/>
        <a:buChar char="•"/>
        <a:defRPr sz="1600" kern="1200">
          <a:solidFill>
            <a:schemeClr val="tx1"/>
          </a:solidFill>
          <a:latin typeface="+mn-lt"/>
          <a:ea typeface="+mn-ea"/>
          <a:cs typeface="+mn-cs"/>
        </a:defRPr>
      </a:lvl4pPr>
      <a:lvl5pPr marL="1554163" indent="-228600" algn="l" rtl="0" eaLnBrk="1" fontAlgn="base" hangingPunct="1">
        <a:spcBef>
          <a:spcPct val="20000"/>
        </a:spcBef>
        <a:spcAft>
          <a:spcPct val="0"/>
        </a:spcAft>
        <a:buClr>
          <a:srgbClr val="C89F5D"/>
        </a:buClr>
        <a:buFont typeface="Arial" panose="020B0604020202020204"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Calibri"/>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a:solidFill>
                  <a:srgbClr val="898989"/>
                </a:solidFill>
                <a:latin typeface="Calibri" panose="020F0502020204030204" pitchFamily="34" charset="0"/>
              </a:defRPr>
            </a:lvl1pPr>
          </a:lstStyle>
          <a:p>
            <a:fld id="{2100437D-9075-4E37-A271-0FEE5363F178}" type="slidenum">
              <a:rPr lang="en-US"/>
              <a:pPr/>
              <a:t>‹#›</a:t>
            </a:fld>
            <a:endParaRPr lang="en-US"/>
          </a:p>
        </p:txBody>
      </p:sp>
    </p:spTree>
    <p:extLst>
      <p:ext uri="{BB962C8B-B14F-4D97-AF65-F5344CB8AC3E}">
        <p14:creationId xmlns:p14="http://schemas.microsoft.com/office/powerpoint/2010/main" val="141479662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Calibri"/>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a:solidFill>
                  <a:srgbClr val="898989"/>
                </a:solidFill>
                <a:latin typeface="Calibri" panose="020F0502020204030204" pitchFamily="34" charset="0"/>
              </a:defRPr>
            </a:lvl1pPr>
          </a:lstStyle>
          <a:p>
            <a:fld id="{682FFC2B-EB53-4DA3-9B51-C837D36E36DD}" type="slidenum">
              <a:rPr lang="en-US"/>
              <a:pPr/>
              <a:t>‹#›</a:t>
            </a:fld>
            <a:endParaRPr lang="en-US"/>
          </a:p>
        </p:txBody>
      </p:sp>
    </p:spTree>
    <p:extLst>
      <p:ext uri="{BB962C8B-B14F-4D97-AF65-F5344CB8AC3E}">
        <p14:creationId xmlns:p14="http://schemas.microsoft.com/office/powerpoint/2010/main" val="332351924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13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1380" name="Rectangle 4"/>
          <p:cNvSpPr>
            <a:spLocks noGrp="1" noChangeArrowheads="1"/>
          </p:cNvSpPr>
          <p:nvPr>
            <p:ph type="ftr" sz="quarter" idx="3"/>
          </p:nvPr>
        </p:nvSpPr>
        <p:spPr bwMode="auto">
          <a:xfrm>
            <a:off x="3124200" y="635635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rgbClr val="000000"/>
                </a:solidFill>
                <a:latin typeface="Comic Sans MS" pitchFamily="66" charset="0"/>
              </a:defRPr>
            </a:lvl1pPr>
          </a:lstStyle>
          <a:p>
            <a:pPr>
              <a:defRPr/>
            </a:pPr>
            <a:endParaRPr lang="en-US"/>
          </a:p>
        </p:txBody>
      </p:sp>
      <p:sp>
        <p:nvSpPr>
          <p:cNvPr id="101381" name="Rectangle 5"/>
          <p:cNvSpPr>
            <a:spLocks noGrp="1" noChangeArrowheads="1"/>
          </p:cNvSpPr>
          <p:nvPr>
            <p:ph type="sldNum" sz="quarter" idx="4"/>
          </p:nvPr>
        </p:nvSpPr>
        <p:spPr bwMode="auto">
          <a:xfrm>
            <a:off x="7131050" y="63563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000000"/>
                </a:solidFill>
                <a:latin typeface="Comic Sans MS" panose="030F0702030302020204" pitchFamily="66" charset="0"/>
              </a:defRPr>
            </a:lvl1pPr>
          </a:lstStyle>
          <a:p>
            <a:fld id="{22ED45D8-F189-443A-8E96-B9D80A707741}" type="slidenum">
              <a:rPr lang="en-US"/>
              <a:pPr/>
              <a:t>‹#›</a:t>
            </a:fld>
            <a:endParaRPr lang="en-US"/>
          </a:p>
        </p:txBody>
      </p:sp>
      <p:pic>
        <p:nvPicPr>
          <p:cNvPr id="5126" name="Picture 6"/>
          <p:cNvPicPr>
            <a:picLocks noChangeAspect="1" noChangeArrowheads="1"/>
          </p:cNvPicPr>
          <p:nvPr/>
        </p:nvPicPr>
        <p:blipFill>
          <a:blip r:embed="rId13" cstate="print">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34925" y="5976938"/>
            <a:ext cx="6731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1031" name="Text Box 7"/>
          <p:cNvSpPr txBox="1">
            <a:spLocks noChangeArrowheads="1"/>
          </p:cNvSpPr>
          <p:nvPr/>
        </p:nvSpPr>
        <p:spPr bwMode="auto">
          <a:xfrm>
            <a:off x="684213" y="6051550"/>
            <a:ext cx="2087562" cy="7620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1400" u="sng" dirty="0" smtClean="0">
                <a:solidFill>
                  <a:srgbClr val="008000"/>
                </a:solidFill>
              </a:rPr>
              <a:t>defence</a:t>
            </a:r>
          </a:p>
          <a:p>
            <a:pPr>
              <a:defRPr/>
            </a:pPr>
            <a:r>
              <a:rPr lang="en-US" altLang="en-US" sz="1000" dirty="0" smtClean="0">
                <a:solidFill>
                  <a:srgbClr val="000000"/>
                </a:solidFill>
              </a:rPr>
              <a:t>Department:</a:t>
            </a:r>
          </a:p>
          <a:p>
            <a:pPr>
              <a:defRPr/>
            </a:pPr>
            <a:r>
              <a:rPr lang="en-US" altLang="en-US" sz="1000" dirty="0" smtClean="0">
                <a:solidFill>
                  <a:srgbClr val="000000"/>
                </a:solidFill>
              </a:rPr>
              <a:t>Defence</a:t>
            </a:r>
          </a:p>
          <a:p>
            <a:pPr>
              <a:defRPr/>
            </a:pPr>
            <a:r>
              <a:rPr lang="en-US" altLang="en-US" sz="1000" dirty="0" smtClean="0">
                <a:solidFill>
                  <a:srgbClr val="000000"/>
                </a:solidFill>
              </a:rPr>
              <a:t>REPUBLIC OF SOUTH AFRICA</a:t>
            </a:r>
          </a:p>
        </p:txBody>
      </p:sp>
    </p:spTree>
    <p:extLst>
      <p:ext uri="{BB962C8B-B14F-4D97-AF65-F5344CB8AC3E}">
        <p14:creationId xmlns:p14="http://schemas.microsoft.com/office/powerpoint/2010/main" val="1772228384"/>
      </p:ext>
    </p:extLst>
  </p:cSld>
  <p:clrMap bg1="dk2" tx1="lt1" bg2="dk1"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3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13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3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13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tmplLst>
          <p:tmpl lvl="1">
            <p:tnLst>
              <p:par>
                <p:cTn presetID="1" presetClass="entr" presetSubtype="0" fill="hold" nodeType="clickEffect">
                  <p:stCondLst>
                    <p:cond delay="0"/>
                  </p:stCondLst>
                  <p:childTnLst>
                    <p:set>
                      <p:cBhvr>
                        <p:cTn dur="1" fill="hold">
                          <p:stCondLst>
                            <p:cond delay="0"/>
                          </p:stCondLst>
                        </p:cTn>
                        <p:tgtEl>
                          <p:spTgt spid="101379"/>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1379"/>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1379"/>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1379"/>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1379"/>
                        </p:tgtEl>
                        <p:attrNameLst>
                          <p:attrName>style.visibility</p:attrName>
                        </p:attrNameLst>
                      </p:cBhvr>
                      <p:to>
                        <p:strVal val="visible"/>
                      </p:to>
                    </p:set>
                  </p:childTnLst>
                </p:cTn>
              </p:par>
            </p:tnLst>
          </p:tmpl>
        </p:tmplLst>
      </p:bldP>
    </p:bldLst>
  </p:timing>
  <p:hf hdr="0" ftr="0" dt="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defRPr>
      </a:lvl2pPr>
      <a:lvl3pPr algn="l" rtl="0" eaLnBrk="1" fontAlgn="base" hangingPunct="1">
        <a:spcBef>
          <a:spcPct val="0"/>
        </a:spcBef>
        <a:spcAft>
          <a:spcPct val="0"/>
        </a:spcAft>
        <a:defRPr sz="4400">
          <a:solidFill>
            <a:schemeClr val="tx2"/>
          </a:solidFill>
          <a:latin typeface="Arial" charset="0"/>
        </a:defRPr>
      </a:lvl3pPr>
      <a:lvl4pPr algn="l" rtl="0" eaLnBrk="1" fontAlgn="base" hangingPunct="1">
        <a:spcBef>
          <a:spcPct val="0"/>
        </a:spcBef>
        <a:spcAft>
          <a:spcPct val="0"/>
        </a:spcAft>
        <a:defRPr sz="4400">
          <a:solidFill>
            <a:schemeClr val="tx2"/>
          </a:solidFill>
          <a:latin typeface="Arial" charset="0"/>
        </a:defRPr>
      </a:lvl4pPr>
      <a:lvl5pPr algn="l" rtl="0" eaLnBrk="1" fontAlgn="base" hangingPunct="1">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chemeClr val="hlink"/>
        </a:buClr>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lr>
          <a:schemeClr val="folHlink"/>
        </a:buClr>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Font typeface="Times New Roman" panose="02020603050405020304" pitchFamily="18" charset="0"/>
        <a:buChar char="−"/>
        <a:defRPr sz="2400">
          <a:solidFill>
            <a:schemeClr val="bg1"/>
          </a:solidFill>
          <a:latin typeface="+mn-lt"/>
        </a:defRPr>
      </a:lvl4pPr>
      <a:lvl5pPr marL="2057400" indent="-228600" algn="l" rtl="0" eaLnBrk="1" fontAlgn="base" hangingPunct="1">
        <a:spcBef>
          <a:spcPct val="20000"/>
        </a:spcBef>
        <a:spcAft>
          <a:spcPct val="0"/>
        </a:spcAft>
        <a:buFont typeface="Times New Roman" panose="02020603050405020304" pitchFamily="18" charset="0"/>
        <a:buChar char="–"/>
        <a:defRPr sz="2400">
          <a:solidFill>
            <a:schemeClr val="bg1"/>
          </a:solidFill>
          <a:latin typeface="+mn-lt"/>
        </a:defRPr>
      </a:lvl5pPr>
      <a:lvl6pPr marL="2514600" indent="-228600" algn="l" rtl="0" eaLnBrk="1" fontAlgn="base" hangingPunct="1">
        <a:spcBef>
          <a:spcPct val="20000"/>
        </a:spcBef>
        <a:spcAft>
          <a:spcPct val="0"/>
        </a:spcAft>
        <a:buFont typeface="Times New Roman" pitchFamily="18" charset="0"/>
        <a:buChar char="–"/>
        <a:defRPr sz="2400">
          <a:solidFill>
            <a:schemeClr val="bg1"/>
          </a:solidFill>
          <a:latin typeface="+mn-lt"/>
        </a:defRPr>
      </a:lvl6pPr>
      <a:lvl7pPr marL="2971800" indent="-228600" algn="l" rtl="0" eaLnBrk="1" fontAlgn="base" hangingPunct="1">
        <a:spcBef>
          <a:spcPct val="20000"/>
        </a:spcBef>
        <a:spcAft>
          <a:spcPct val="0"/>
        </a:spcAft>
        <a:buFont typeface="Times New Roman" pitchFamily="18" charset="0"/>
        <a:buChar char="–"/>
        <a:defRPr sz="2400">
          <a:solidFill>
            <a:schemeClr val="bg1"/>
          </a:solidFill>
          <a:latin typeface="+mn-lt"/>
        </a:defRPr>
      </a:lvl7pPr>
      <a:lvl8pPr marL="3429000" indent="-228600" algn="l" rtl="0" eaLnBrk="1" fontAlgn="base" hangingPunct="1">
        <a:spcBef>
          <a:spcPct val="20000"/>
        </a:spcBef>
        <a:spcAft>
          <a:spcPct val="0"/>
        </a:spcAft>
        <a:buFont typeface="Times New Roman" pitchFamily="18" charset="0"/>
        <a:buChar char="–"/>
        <a:defRPr sz="2400">
          <a:solidFill>
            <a:schemeClr val="bg1"/>
          </a:solidFill>
          <a:latin typeface="+mn-lt"/>
        </a:defRPr>
      </a:lvl8pPr>
      <a:lvl9pPr marL="3886200" indent="-228600" algn="l" rtl="0" eaLnBrk="1" fontAlgn="base" hangingPunct="1">
        <a:spcBef>
          <a:spcPct val="20000"/>
        </a:spcBef>
        <a:spcAft>
          <a:spcPct val="0"/>
        </a:spcAft>
        <a:buFont typeface="Times New Roman" pitchFamily="18" charset="0"/>
        <a:buChar char="–"/>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5E48206-6208-4002-9AF5-B38F54CDB384}" type="datetimeFigureOut">
              <a:rPr lang="en-US" dirty="0"/>
              <a:t>5/26/2020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ZA"/>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852D048-FEAD-4B21-97D8-B33618A2071B}" type="slidenum">
              <a:rPr lang="en-ZA" smtClean="0"/>
              <a:t>‹#›</a:t>
            </a:fld>
            <a:endParaRPr lang="en-ZA"/>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822659"/>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2051"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a:solidFill>
                  <a:srgbClr val="FFFFFF"/>
                </a:solidFill>
                <a:latin typeface="Calibri" panose="020F0502020204030204" pitchFamily="34" charset="0"/>
              </a:defRPr>
            </a:lvl1pPr>
          </a:lstStyle>
          <a:p>
            <a:fld id="{B9D0414D-6000-4E28-B969-CED180376EFE}" type="slidenum">
              <a:rPr lang="en-ZA"/>
              <a:pPr/>
              <a:t>‹#›</a:t>
            </a:fld>
            <a:endParaRPr lang="en-ZA"/>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rgbClr val="DFDCB7"/>
                </a:solidFill>
                <a:latin typeface="Calibri" pitchFamily="34" charset="0"/>
                <a:cs typeface="+mn-cs"/>
              </a:defRPr>
            </a:lvl1pPr>
          </a:lstStyle>
          <a:p>
            <a:pPr>
              <a:defRPr/>
            </a:pPr>
            <a:endParaRPr lang="en-ZA"/>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rgbClr val="DFDCB7"/>
                </a:solidFill>
                <a:latin typeface="Calibri" pitchFamily="34" charset="0"/>
                <a:cs typeface="+mn-cs"/>
              </a:defRPr>
            </a:lvl1pPr>
          </a:lstStyle>
          <a:p>
            <a:pPr>
              <a:defRPr/>
            </a:pPr>
            <a:endParaRPr lang="en-ZA" dirty="0"/>
          </a:p>
        </p:txBody>
      </p:sp>
    </p:spTree>
    <p:extLst>
      <p:ext uri="{BB962C8B-B14F-4D97-AF65-F5344CB8AC3E}">
        <p14:creationId xmlns:p14="http://schemas.microsoft.com/office/powerpoint/2010/main" val="3620667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fontAlgn="base" hangingPunct="1">
        <a:spcBef>
          <a:spcPct val="0"/>
        </a:spcBef>
        <a:spcAft>
          <a:spcPct val="0"/>
        </a:spcAft>
        <a:defRPr sz="4600" kern="1200" spc="-100">
          <a:solidFill>
            <a:schemeClr val="tx2"/>
          </a:solidFill>
          <a:latin typeface="+mj-lt"/>
          <a:ea typeface="+mj-ea"/>
          <a:cs typeface="+mj-cs"/>
        </a:defRPr>
      </a:lvl1pPr>
      <a:lvl2pPr algn="l" rtl="0" eaLnBrk="1" fontAlgn="base" hangingPunct="1">
        <a:spcBef>
          <a:spcPct val="0"/>
        </a:spcBef>
        <a:spcAft>
          <a:spcPct val="0"/>
        </a:spcAft>
        <a:defRPr sz="4600">
          <a:solidFill>
            <a:schemeClr val="tx2"/>
          </a:solidFill>
          <a:latin typeface="Cambria" pitchFamily="18" charset="0"/>
        </a:defRPr>
      </a:lvl2pPr>
      <a:lvl3pPr algn="l" rtl="0" eaLnBrk="1" fontAlgn="base" hangingPunct="1">
        <a:spcBef>
          <a:spcPct val="0"/>
        </a:spcBef>
        <a:spcAft>
          <a:spcPct val="0"/>
        </a:spcAft>
        <a:defRPr sz="4600">
          <a:solidFill>
            <a:schemeClr val="tx2"/>
          </a:solidFill>
          <a:latin typeface="Cambria" pitchFamily="18" charset="0"/>
        </a:defRPr>
      </a:lvl3pPr>
      <a:lvl4pPr algn="l" rtl="0" eaLnBrk="1" fontAlgn="base" hangingPunct="1">
        <a:spcBef>
          <a:spcPct val="0"/>
        </a:spcBef>
        <a:spcAft>
          <a:spcPct val="0"/>
        </a:spcAft>
        <a:defRPr sz="4600">
          <a:solidFill>
            <a:schemeClr val="tx2"/>
          </a:solidFill>
          <a:latin typeface="Cambria" pitchFamily="18" charset="0"/>
        </a:defRPr>
      </a:lvl4pPr>
      <a:lvl5pPr algn="l" rtl="0" eaLnBrk="1" fontAlgn="base" hangingPunct="1">
        <a:spcBef>
          <a:spcPct val="0"/>
        </a:spcBef>
        <a:spcAft>
          <a:spcPct val="0"/>
        </a:spcAft>
        <a:defRPr sz="4600">
          <a:solidFill>
            <a:schemeClr val="tx2"/>
          </a:solidFill>
          <a:latin typeface="Cambria" pitchFamily="18" charset="0"/>
        </a:defRPr>
      </a:lvl5pPr>
      <a:lvl6pPr marL="457200" algn="l" rtl="0" eaLnBrk="1" fontAlgn="base" hangingPunct="1">
        <a:spcBef>
          <a:spcPct val="0"/>
        </a:spcBef>
        <a:spcAft>
          <a:spcPct val="0"/>
        </a:spcAft>
        <a:defRPr sz="4600">
          <a:solidFill>
            <a:schemeClr val="tx2"/>
          </a:solidFill>
          <a:latin typeface="Cambria" pitchFamily="18" charset="0"/>
        </a:defRPr>
      </a:lvl6pPr>
      <a:lvl7pPr marL="914400" algn="l" rtl="0" eaLnBrk="1" fontAlgn="base" hangingPunct="1">
        <a:spcBef>
          <a:spcPct val="0"/>
        </a:spcBef>
        <a:spcAft>
          <a:spcPct val="0"/>
        </a:spcAft>
        <a:defRPr sz="4600">
          <a:solidFill>
            <a:schemeClr val="tx2"/>
          </a:solidFill>
          <a:latin typeface="Cambria" pitchFamily="18" charset="0"/>
        </a:defRPr>
      </a:lvl7pPr>
      <a:lvl8pPr marL="1371600" algn="l" rtl="0" eaLnBrk="1" fontAlgn="base" hangingPunct="1">
        <a:spcBef>
          <a:spcPct val="0"/>
        </a:spcBef>
        <a:spcAft>
          <a:spcPct val="0"/>
        </a:spcAft>
        <a:defRPr sz="4600">
          <a:solidFill>
            <a:schemeClr val="tx2"/>
          </a:solidFill>
          <a:latin typeface="Cambria" pitchFamily="18" charset="0"/>
        </a:defRPr>
      </a:lvl8pPr>
      <a:lvl9pPr marL="1828800" algn="l" rtl="0" eaLnBrk="1" fontAlgn="base" hangingPunct="1">
        <a:spcBef>
          <a:spcPct val="0"/>
        </a:spcBef>
        <a:spcAft>
          <a:spcPct val="0"/>
        </a:spcAft>
        <a:defRPr sz="4600">
          <a:solidFill>
            <a:schemeClr val="tx2"/>
          </a:solidFill>
          <a:latin typeface="Cambria" pitchFamily="18" charset="0"/>
        </a:defRPr>
      </a:lvl9pPr>
    </p:titleStyle>
    <p:bodyStyle>
      <a:lvl1pPr marL="342900" indent="-228600" algn="l" rtl="0" eaLnBrk="1" fontAlgn="base" hangingPunct="1">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n-ea"/>
          <a:cs typeface="+mn-cs"/>
        </a:defRPr>
      </a:lvl1pPr>
      <a:lvl2pPr marL="639763" indent="-228600" algn="l" rtl="0" eaLnBrk="1" fontAlgn="base" hangingPunct="1">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004888" indent="-228600" algn="l" rtl="0" eaLnBrk="1" fontAlgn="base" hangingPunct="1">
        <a:spcBef>
          <a:spcPct val="20000"/>
        </a:spcBef>
        <a:spcAft>
          <a:spcPct val="0"/>
        </a:spcAft>
        <a:buClr>
          <a:srgbClr val="D2CB6C"/>
        </a:buClr>
        <a:buFont typeface="Arial" panose="020B0604020202020204" pitchFamily="34" charset="0"/>
        <a:buChar char="•"/>
        <a:defRPr kern="1200">
          <a:solidFill>
            <a:schemeClr val="tx1"/>
          </a:solidFill>
          <a:latin typeface="+mn-lt"/>
          <a:ea typeface="+mn-ea"/>
          <a:cs typeface="+mn-cs"/>
        </a:defRPr>
      </a:lvl3pPr>
      <a:lvl4pPr marL="1279525" indent="-228600" algn="l" rtl="0" eaLnBrk="1" fontAlgn="base" hangingPunct="1">
        <a:spcBef>
          <a:spcPct val="20000"/>
        </a:spcBef>
        <a:spcAft>
          <a:spcPct val="0"/>
        </a:spcAft>
        <a:buClr>
          <a:srgbClr val="95A39D"/>
        </a:buClr>
        <a:buFont typeface="Arial" panose="020B0604020202020204" pitchFamily="34" charset="0"/>
        <a:buChar char="•"/>
        <a:defRPr sz="1600" kern="1200">
          <a:solidFill>
            <a:schemeClr val="tx1"/>
          </a:solidFill>
          <a:latin typeface="+mn-lt"/>
          <a:ea typeface="+mn-ea"/>
          <a:cs typeface="+mn-cs"/>
        </a:defRPr>
      </a:lvl4pPr>
      <a:lvl5pPr marL="1554163" indent="-228600" algn="l" rtl="0" eaLnBrk="1" fontAlgn="base" hangingPunct="1">
        <a:spcBef>
          <a:spcPct val="20000"/>
        </a:spcBef>
        <a:spcAft>
          <a:spcPct val="0"/>
        </a:spcAft>
        <a:buClr>
          <a:srgbClr val="C89F5D"/>
        </a:buClr>
        <a:buFont typeface="Arial" panose="020B0604020202020204"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Calibri"/>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a:solidFill>
                  <a:srgbClr val="898989"/>
                </a:solidFill>
                <a:latin typeface="Calibri" panose="020F0502020204030204" pitchFamily="34" charset="0"/>
              </a:defRPr>
            </a:lvl1pPr>
          </a:lstStyle>
          <a:p>
            <a:fld id="{2100437D-9075-4E37-A271-0FEE5363F178}" type="slidenum">
              <a:rPr lang="en-US"/>
              <a:pPr/>
              <a:t>‹#›</a:t>
            </a:fld>
            <a:endParaRPr lang="en-US"/>
          </a:p>
        </p:txBody>
      </p:sp>
    </p:spTree>
    <p:extLst>
      <p:ext uri="{BB962C8B-B14F-4D97-AF65-F5344CB8AC3E}">
        <p14:creationId xmlns:p14="http://schemas.microsoft.com/office/powerpoint/2010/main" val="257897129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Calibri"/>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a:solidFill>
                  <a:srgbClr val="898989"/>
                </a:solidFill>
                <a:latin typeface="Calibri" panose="020F0502020204030204" pitchFamily="34" charset="0"/>
              </a:defRPr>
            </a:lvl1pPr>
          </a:lstStyle>
          <a:p>
            <a:fld id="{682FFC2B-EB53-4DA3-9B51-C837D36E36DD}" type="slidenum">
              <a:rPr lang="en-US"/>
              <a:pPr/>
              <a:t>‹#›</a:t>
            </a:fld>
            <a:endParaRPr lang="en-US"/>
          </a:p>
        </p:txBody>
      </p:sp>
    </p:spTree>
    <p:extLst>
      <p:ext uri="{BB962C8B-B14F-4D97-AF65-F5344CB8AC3E}">
        <p14:creationId xmlns:p14="http://schemas.microsoft.com/office/powerpoint/2010/main" val="199698520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13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1380" name="Rectangle 4"/>
          <p:cNvSpPr>
            <a:spLocks noGrp="1" noChangeArrowheads="1"/>
          </p:cNvSpPr>
          <p:nvPr>
            <p:ph type="ftr" sz="quarter" idx="3"/>
          </p:nvPr>
        </p:nvSpPr>
        <p:spPr bwMode="auto">
          <a:xfrm>
            <a:off x="3124200" y="635635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rgbClr val="000000"/>
                </a:solidFill>
                <a:latin typeface="Comic Sans MS" pitchFamily="66" charset="0"/>
              </a:defRPr>
            </a:lvl1pPr>
          </a:lstStyle>
          <a:p>
            <a:pPr>
              <a:defRPr/>
            </a:pPr>
            <a:endParaRPr lang="en-US"/>
          </a:p>
        </p:txBody>
      </p:sp>
      <p:sp>
        <p:nvSpPr>
          <p:cNvPr id="101381" name="Rectangle 5"/>
          <p:cNvSpPr>
            <a:spLocks noGrp="1" noChangeArrowheads="1"/>
          </p:cNvSpPr>
          <p:nvPr>
            <p:ph type="sldNum" sz="quarter" idx="4"/>
          </p:nvPr>
        </p:nvSpPr>
        <p:spPr bwMode="auto">
          <a:xfrm>
            <a:off x="7131050" y="63563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000000"/>
                </a:solidFill>
                <a:latin typeface="Comic Sans MS" panose="030F0702030302020204" pitchFamily="66" charset="0"/>
              </a:defRPr>
            </a:lvl1pPr>
          </a:lstStyle>
          <a:p>
            <a:fld id="{22ED45D8-F189-443A-8E96-B9D80A707741}" type="slidenum">
              <a:rPr lang="en-US"/>
              <a:pPr/>
              <a:t>‹#›</a:t>
            </a:fld>
            <a:endParaRPr lang="en-US"/>
          </a:p>
        </p:txBody>
      </p:sp>
      <p:pic>
        <p:nvPicPr>
          <p:cNvPr id="5126" name="Picture 6"/>
          <p:cNvPicPr>
            <a:picLocks noChangeAspect="1" noChangeArrowheads="1"/>
          </p:cNvPicPr>
          <p:nvPr/>
        </p:nvPicPr>
        <p:blipFill>
          <a:blip r:embed="rId13" cstate="print">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34925" y="5976938"/>
            <a:ext cx="6731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1031" name="Text Box 7"/>
          <p:cNvSpPr txBox="1">
            <a:spLocks noChangeArrowheads="1"/>
          </p:cNvSpPr>
          <p:nvPr/>
        </p:nvSpPr>
        <p:spPr bwMode="auto">
          <a:xfrm>
            <a:off x="684213" y="6051550"/>
            <a:ext cx="2087562" cy="7620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1400" u="sng" dirty="0" smtClean="0">
                <a:solidFill>
                  <a:srgbClr val="008000"/>
                </a:solidFill>
              </a:rPr>
              <a:t>defence</a:t>
            </a:r>
          </a:p>
          <a:p>
            <a:pPr>
              <a:defRPr/>
            </a:pPr>
            <a:r>
              <a:rPr lang="en-US" altLang="en-US" sz="1000" dirty="0" smtClean="0">
                <a:solidFill>
                  <a:srgbClr val="000000"/>
                </a:solidFill>
              </a:rPr>
              <a:t>Department:</a:t>
            </a:r>
          </a:p>
          <a:p>
            <a:pPr>
              <a:defRPr/>
            </a:pPr>
            <a:r>
              <a:rPr lang="en-US" altLang="en-US" sz="1000" dirty="0" smtClean="0">
                <a:solidFill>
                  <a:srgbClr val="000000"/>
                </a:solidFill>
              </a:rPr>
              <a:t>Defence</a:t>
            </a:r>
          </a:p>
          <a:p>
            <a:pPr>
              <a:defRPr/>
            </a:pPr>
            <a:r>
              <a:rPr lang="en-US" altLang="en-US" sz="1000" dirty="0" smtClean="0">
                <a:solidFill>
                  <a:srgbClr val="000000"/>
                </a:solidFill>
              </a:rPr>
              <a:t>REPUBLIC OF SOUTH AFRICA</a:t>
            </a:r>
          </a:p>
        </p:txBody>
      </p:sp>
    </p:spTree>
    <p:extLst>
      <p:ext uri="{BB962C8B-B14F-4D97-AF65-F5344CB8AC3E}">
        <p14:creationId xmlns:p14="http://schemas.microsoft.com/office/powerpoint/2010/main" val="2786605233"/>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3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13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3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13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tmplLst>
          <p:tmpl lvl="1">
            <p:tnLst>
              <p:par>
                <p:cTn presetID="1" presetClass="entr" presetSubtype="0" fill="hold" nodeType="clickEffect">
                  <p:stCondLst>
                    <p:cond delay="0"/>
                  </p:stCondLst>
                  <p:childTnLst>
                    <p:set>
                      <p:cBhvr>
                        <p:cTn dur="1" fill="hold">
                          <p:stCondLst>
                            <p:cond delay="0"/>
                          </p:stCondLst>
                        </p:cTn>
                        <p:tgtEl>
                          <p:spTgt spid="101379"/>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1379"/>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1379"/>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1379"/>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1379"/>
                        </p:tgtEl>
                        <p:attrNameLst>
                          <p:attrName>style.visibility</p:attrName>
                        </p:attrNameLst>
                      </p:cBhvr>
                      <p:to>
                        <p:strVal val="visible"/>
                      </p:to>
                    </p:set>
                  </p:childTnLst>
                </p:cTn>
              </p:par>
            </p:tnLst>
          </p:tmpl>
        </p:tmplLst>
      </p:bldP>
    </p:bldLst>
  </p:timing>
  <p:hf hdr="0" ftr="0" dt="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defRPr>
      </a:lvl2pPr>
      <a:lvl3pPr algn="l" rtl="0" eaLnBrk="1" fontAlgn="base" hangingPunct="1">
        <a:spcBef>
          <a:spcPct val="0"/>
        </a:spcBef>
        <a:spcAft>
          <a:spcPct val="0"/>
        </a:spcAft>
        <a:defRPr sz="4400">
          <a:solidFill>
            <a:schemeClr val="tx2"/>
          </a:solidFill>
          <a:latin typeface="Arial" charset="0"/>
        </a:defRPr>
      </a:lvl3pPr>
      <a:lvl4pPr algn="l" rtl="0" eaLnBrk="1" fontAlgn="base" hangingPunct="1">
        <a:spcBef>
          <a:spcPct val="0"/>
        </a:spcBef>
        <a:spcAft>
          <a:spcPct val="0"/>
        </a:spcAft>
        <a:defRPr sz="4400">
          <a:solidFill>
            <a:schemeClr val="tx2"/>
          </a:solidFill>
          <a:latin typeface="Arial" charset="0"/>
        </a:defRPr>
      </a:lvl4pPr>
      <a:lvl5pPr algn="l" rtl="0" eaLnBrk="1" fontAlgn="base" hangingPunct="1">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chemeClr val="hlink"/>
        </a:buClr>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lr>
          <a:schemeClr val="folHlink"/>
        </a:buClr>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Font typeface="Times New Roman" panose="02020603050405020304" pitchFamily="18" charset="0"/>
        <a:buChar char="−"/>
        <a:defRPr sz="2400">
          <a:solidFill>
            <a:schemeClr val="bg1"/>
          </a:solidFill>
          <a:latin typeface="+mn-lt"/>
        </a:defRPr>
      </a:lvl4pPr>
      <a:lvl5pPr marL="2057400" indent="-228600" algn="l" rtl="0" eaLnBrk="1" fontAlgn="base" hangingPunct="1">
        <a:spcBef>
          <a:spcPct val="20000"/>
        </a:spcBef>
        <a:spcAft>
          <a:spcPct val="0"/>
        </a:spcAft>
        <a:buFont typeface="Times New Roman" panose="02020603050405020304" pitchFamily="18" charset="0"/>
        <a:buChar char="–"/>
        <a:defRPr sz="2400">
          <a:solidFill>
            <a:schemeClr val="bg1"/>
          </a:solidFill>
          <a:latin typeface="+mn-lt"/>
        </a:defRPr>
      </a:lvl5pPr>
      <a:lvl6pPr marL="2514600" indent="-228600" algn="l" rtl="0" eaLnBrk="1" fontAlgn="base" hangingPunct="1">
        <a:spcBef>
          <a:spcPct val="20000"/>
        </a:spcBef>
        <a:spcAft>
          <a:spcPct val="0"/>
        </a:spcAft>
        <a:buFont typeface="Times New Roman" pitchFamily="18" charset="0"/>
        <a:buChar char="–"/>
        <a:defRPr sz="2400">
          <a:solidFill>
            <a:schemeClr val="bg1"/>
          </a:solidFill>
          <a:latin typeface="+mn-lt"/>
        </a:defRPr>
      </a:lvl6pPr>
      <a:lvl7pPr marL="2971800" indent="-228600" algn="l" rtl="0" eaLnBrk="1" fontAlgn="base" hangingPunct="1">
        <a:spcBef>
          <a:spcPct val="20000"/>
        </a:spcBef>
        <a:spcAft>
          <a:spcPct val="0"/>
        </a:spcAft>
        <a:buFont typeface="Times New Roman" pitchFamily="18" charset="0"/>
        <a:buChar char="–"/>
        <a:defRPr sz="2400">
          <a:solidFill>
            <a:schemeClr val="bg1"/>
          </a:solidFill>
          <a:latin typeface="+mn-lt"/>
        </a:defRPr>
      </a:lvl7pPr>
      <a:lvl8pPr marL="3429000" indent="-228600" algn="l" rtl="0" eaLnBrk="1" fontAlgn="base" hangingPunct="1">
        <a:spcBef>
          <a:spcPct val="20000"/>
        </a:spcBef>
        <a:spcAft>
          <a:spcPct val="0"/>
        </a:spcAft>
        <a:buFont typeface="Times New Roman" pitchFamily="18" charset="0"/>
        <a:buChar char="–"/>
        <a:defRPr sz="2400">
          <a:solidFill>
            <a:schemeClr val="bg1"/>
          </a:solidFill>
          <a:latin typeface="+mn-lt"/>
        </a:defRPr>
      </a:lvl8pPr>
      <a:lvl9pPr marL="3886200" indent="-228600" algn="l" rtl="0" eaLnBrk="1" fontAlgn="base" hangingPunct="1">
        <a:spcBef>
          <a:spcPct val="20000"/>
        </a:spcBef>
        <a:spcAft>
          <a:spcPct val="0"/>
        </a:spcAft>
        <a:buFont typeface="Times New Roman" pitchFamily="18" charset="0"/>
        <a:buChar char="–"/>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13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1380" name="Rectangle 4"/>
          <p:cNvSpPr>
            <a:spLocks noGrp="1" noChangeArrowheads="1"/>
          </p:cNvSpPr>
          <p:nvPr>
            <p:ph type="ftr" sz="quarter" idx="3"/>
          </p:nvPr>
        </p:nvSpPr>
        <p:spPr bwMode="auto">
          <a:xfrm>
            <a:off x="3124200" y="635635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chemeClr val="bg1"/>
                </a:solidFill>
                <a:latin typeface="Comic Sans MS" pitchFamily="66" charset="0"/>
              </a:defRPr>
            </a:lvl1pPr>
          </a:lstStyle>
          <a:p>
            <a:endParaRPr lang="en-ZA"/>
          </a:p>
        </p:txBody>
      </p:sp>
      <p:sp>
        <p:nvSpPr>
          <p:cNvPr id="101381" name="Rectangle 5"/>
          <p:cNvSpPr>
            <a:spLocks noGrp="1" noChangeArrowheads="1"/>
          </p:cNvSpPr>
          <p:nvPr>
            <p:ph type="sldNum" sz="quarter" idx="4"/>
          </p:nvPr>
        </p:nvSpPr>
        <p:spPr bwMode="auto">
          <a:xfrm>
            <a:off x="7131050" y="63563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chemeClr val="bg1"/>
                </a:solidFill>
                <a:latin typeface="Comic Sans MS" panose="030F0702030302020204" pitchFamily="66" charset="0"/>
              </a:defRPr>
            </a:lvl1pPr>
          </a:lstStyle>
          <a:p>
            <a:fld id="{0852D048-FEAD-4B21-97D8-B33618A2071B}" type="slidenum">
              <a:rPr lang="en-ZA" smtClean="0"/>
              <a:t>‹#›</a:t>
            </a:fld>
            <a:endParaRPr lang="en-ZA"/>
          </a:p>
        </p:txBody>
      </p:sp>
      <p:pic>
        <p:nvPicPr>
          <p:cNvPr id="1030" name="Picture 6"/>
          <p:cNvPicPr>
            <a:picLocks noChangeAspect="1" noChangeArrowheads="1"/>
          </p:cNvPicPr>
          <p:nvPr/>
        </p:nvPicPr>
        <p:blipFill>
          <a:blip r:embed="rId13" cstate="print">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34925" y="5976938"/>
            <a:ext cx="6731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1031" name="Text Box 7"/>
          <p:cNvSpPr txBox="1">
            <a:spLocks noChangeArrowheads="1"/>
          </p:cNvSpPr>
          <p:nvPr/>
        </p:nvSpPr>
        <p:spPr bwMode="auto">
          <a:xfrm>
            <a:off x="684213" y="6051550"/>
            <a:ext cx="2087562" cy="7620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1400" u="sng" dirty="0" smtClean="0">
                <a:solidFill>
                  <a:srgbClr val="008000"/>
                </a:solidFill>
              </a:rPr>
              <a:t>defence</a:t>
            </a:r>
          </a:p>
          <a:p>
            <a:pPr>
              <a:defRPr/>
            </a:pPr>
            <a:r>
              <a:rPr lang="en-US" altLang="en-US" sz="1000" dirty="0" smtClean="0">
                <a:solidFill>
                  <a:schemeClr val="bg1"/>
                </a:solidFill>
              </a:rPr>
              <a:t>Department:</a:t>
            </a:r>
          </a:p>
          <a:p>
            <a:pPr>
              <a:defRPr/>
            </a:pPr>
            <a:r>
              <a:rPr lang="en-US" altLang="en-US" sz="1000" dirty="0" smtClean="0">
                <a:solidFill>
                  <a:schemeClr val="bg1"/>
                </a:solidFill>
              </a:rPr>
              <a:t>Defence</a:t>
            </a:r>
          </a:p>
          <a:p>
            <a:pPr>
              <a:defRPr/>
            </a:pPr>
            <a:r>
              <a:rPr lang="en-US" altLang="en-US" sz="1000" dirty="0" smtClean="0">
                <a:solidFill>
                  <a:schemeClr val="bg1"/>
                </a:solidFill>
              </a:rPr>
              <a:t>REPUBLIC OF SOUTH AFRICA</a:t>
            </a:r>
          </a:p>
        </p:txBody>
      </p:sp>
    </p:spTree>
    <p:extLst>
      <p:ext uri="{BB962C8B-B14F-4D97-AF65-F5344CB8AC3E}">
        <p14:creationId xmlns:p14="http://schemas.microsoft.com/office/powerpoint/2010/main" val="1563520060"/>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3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13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3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13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tmplLst>
          <p:tmpl lvl="1">
            <p:tnLst>
              <p:par>
                <p:cTn presetID="1" presetClass="entr" presetSubtype="0" fill="hold" nodeType="clickEffect">
                  <p:stCondLst>
                    <p:cond delay="0"/>
                  </p:stCondLst>
                  <p:childTnLst>
                    <p:set>
                      <p:cBhvr>
                        <p:cTn dur="1" fill="hold">
                          <p:stCondLst>
                            <p:cond delay="0"/>
                          </p:stCondLst>
                        </p:cTn>
                        <p:tgtEl>
                          <p:spTgt spid="101379"/>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1379"/>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1379"/>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1379"/>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1379"/>
                        </p:tgtEl>
                        <p:attrNameLst>
                          <p:attrName>style.visibility</p:attrName>
                        </p:attrNameLst>
                      </p:cBhvr>
                      <p:to>
                        <p:strVal val="visible"/>
                      </p:to>
                    </p:set>
                  </p:childTnLst>
                </p:cTn>
              </p:par>
            </p:tnLst>
          </p:tmpl>
        </p:tmplLst>
      </p:bldP>
    </p:bldLst>
  </p:timing>
  <p:hf hdr="0" ftr="0" dt="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defRPr>
      </a:lvl2pPr>
      <a:lvl3pPr algn="l" rtl="0" eaLnBrk="1" fontAlgn="base" hangingPunct="1">
        <a:spcBef>
          <a:spcPct val="0"/>
        </a:spcBef>
        <a:spcAft>
          <a:spcPct val="0"/>
        </a:spcAft>
        <a:defRPr sz="4400">
          <a:solidFill>
            <a:schemeClr val="tx2"/>
          </a:solidFill>
          <a:latin typeface="Arial" charset="0"/>
        </a:defRPr>
      </a:lvl3pPr>
      <a:lvl4pPr algn="l" rtl="0" eaLnBrk="1" fontAlgn="base" hangingPunct="1">
        <a:spcBef>
          <a:spcPct val="0"/>
        </a:spcBef>
        <a:spcAft>
          <a:spcPct val="0"/>
        </a:spcAft>
        <a:defRPr sz="4400">
          <a:solidFill>
            <a:schemeClr val="tx2"/>
          </a:solidFill>
          <a:latin typeface="Arial" charset="0"/>
        </a:defRPr>
      </a:lvl4pPr>
      <a:lvl5pPr algn="l" rtl="0" eaLnBrk="1" fontAlgn="base" hangingPunct="1">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chemeClr val="hlink"/>
        </a:buClr>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lr>
          <a:schemeClr val="folHlink"/>
        </a:buClr>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Font typeface="Times New Roman" panose="02020603050405020304" pitchFamily="18" charset="0"/>
        <a:buChar char="−"/>
        <a:defRPr sz="2400">
          <a:solidFill>
            <a:schemeClr val="bg1"/>
          </a:solidFill>
          <a:latin typeface="+mn-lt"/>
        </a:defRPr>
      </a:lvl4pPr>
      <a:lvl5pPr marL="2057400" indent="-228600" algn="l" rtl="0" eaLnBrk="1" fontAlgn="base" hangingPunct="1">
        <a:spcBef>
          <a:spcPct val="20000"/>
        </a:spcBef>
        <a:spcAft>
          <a:spcPct val="0"/>
        </a:spcAft>
        <a:buFont typeface="Times New Roman" panose="02020603050405020304" pitchFamily="18" charset="0"/>
        <a:buChar char="–"/>
        <a:defRPr sz="2400">
          <a:solidFill>
            <a:schemeClr val="bg1"/>
          </a:solidFill>
          <a:latin typeface="+mn-lt"/>
        </a:defRPr>
      </a:lvl5pPr>
      <a:lvl6pPr marL="2514600" indent="-228600" algn="l" rtl="0" eaLnBrk="1" fontAlgn="base" hangingPunct="1">
        <a:spcBef>
          <a:spcPct val="20000"/>
        </a:spcBef>
        <a:spcAft>
          <a:spcPct val="0"/>
        </a:spcAft>
        <a:buFont typeface="Times New Roman" pitchFamily="18" charset="0"/>
        <a:buChar char="–"/>
        <a:defRPr sz="2400">
          <a:solidFill>
            <a:schemeClr val="bg1"/>
          </a:solidFill>
          <a:latin typeface="+mn-lt"/>
        </a:defRPr>
      </a:lvl6pPr>
      <a:lvl7pPr marL="2971800" indent="-228600" algn="l" rtl="0" eaLnBrk="1" fontAlgn="base" hangingPunct="1">
        <a:spcBef>
          <a:spcPct val="20000"/>
        </a:spcBef>
        <a:spcAft>
          <a:spcPct val="0"/>
        </a:spcAft>
        <a:buFont typeface="Times New Roman" pitchFamily="18" charset="0"/>
        <a:buChar char="–"/>
        <a:defRPr sz="2400">
          <a:solidFill>
            <a:schemeClr val="bg1"/>
          </a:solidFill>
          <a:latin typeface="+mn-lt"/>
        </a:defRPr>
      </a:lvl7pPr>
      <a:lvl8pPr marL="3429000" indent="-228600" algn="l" rtl="0" eaLnBrk="1" fontAlgn="base" hangingPunct="1">
        <a:spcBef>
          <a:spcPct val="20000"/>
        </a:spcBef>
        <a:spcAft>
          <a:spcPct val="0"/>
        </a:spcAft>
        <a:buFont typeface="Times New Roman" pitchFamily="18" charset="0"/>
        <a:buChar char="–"/>
        <a:defRPr sz="2400">
          <a:solidFill>
            <a:schemeClr val="bg1"/>
          </a:solidFill>
          <a:latin typeface="+mn-lt"/>
        </a:defRPr>
      </a:lvl8pPr>
      <a:lvl9pPr marL="3886200" indent="-228600" algn="l" rtl="0" eaLnBrk="1" fontAlgn="base" hangingPunct="1">
        <a:spcBef>
          <a:spcPct val="20000"/>
        </a:spcBef>
        <a:spcAft>
          <a:spcPct val="0"/>
        </a:spcAft>
        <a:buFont typeface="Times New Roman" pitchFamily="18" charset="0"/>
        <a:buChar char="–"/>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2051"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a:solidFill>
                  <a:srgbClr val="FFFFFF"/>
                </a:solidFill>
                <a:latin typeface="Calibri" panose="020F0502020204030204" pitchFamily="34" charset="0"/>
              </a:defRPr>
            </a:lvl1pPr>
          </a:lstStyle>
          <a:p>
            <a:fld id="{B9D0414D-6000-4E28-B969-CED180376EFE}" type="slidenum">
              <a:rPr lang="en-ZA"/>
              <a:pPr/>
              <a:t>‹#›</a:t>
            </a:fld>
            <a:endParaRPr lang="en-ZA"/>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rgbClr val="DFDCB7"/>
                </a:solidFill>
                <a:latin typeface="Calibri" pitchFamily="34" charset="0"/>
                <a:cs typeface="+mn-cs"/>
              </a:defRPr>
            </a:lvl1pPr>
          </a:lstStyle>
          <a:p>
            <a:pPr>
              <a:defRPr/>
            </a:pPr>
            <a:endParaRPr lang="en-ZA"/>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rgbClr val="DFDCB7"/>
                </a:solidFill>
                <a:latin typeface="Calibri" pitchFamily="34" charset="0"/>
                <a:cs typeface="+mn-cs"/>
              </a:defRPr>
            </a:lvl1pPr>
          </a:lstStyle>
          <a:p>
            <a:pPr>
              <a:defRPr/>
            </a:pPr>
            <a:endParaRPr lang="en-ZA" dirty="0"/>
          </a:p>
        </p:txBody>
      </p:sp>
    </p:spTree>
    <p:extLst>
      <p:ext uri="{BB962C8B-B14F-4D97-AF65-F5344CB8AC3E}">
        <p14:creationId xmlns:p14="http://schemas.microsoft.com/office/powerpoint/2010/main" val="396056747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rtl="0" eaLnBrk="1" fontAlgn="base" hangingPunct="1">
        <a:spcBef>
          <a:spcPct val="0"/>
        </a:spcBef>
        <a:spcAft>
          <a:spcPct val="0"/>
        </a:spcAft>
        <a:defRPr sz="4600" kern="1200" spc="-100">
          <a:solidFill>
            <a:schemeClr val="tx2"/>
          </a:solidFill>
          <a:latin typeface="+mj-lt"/>
          <a:ea typeface="+mj-ea"/>
          <a:cs typeface="+mj-cs"/>
        </a:defRPr>
      </a:lvl1pPr>
      <a:lvl2pPr algn="l" rtl="0" eaLnBrk="1" fontAlgn="base" hangingPunct="1">
        <a:spcBef>
          <a:spcPct val="0"/>
        </a:spcBef>
        <a:spcAft>
          <a:spcPct val="0"/>
        </a:spcAft>
        <a:defRPr sz="4600">
          <a:solidFill>
            <a:schemeClr val="tx2"/>
          </a:solidFill>
          <a:latin typeface="Cambria" pitchFamily="18" charset="0"/>
        </a:defRPr>
      </a:lvl2pPr>
      <a:lvl3pPr algn="l" rtl="0" eaLnBrk="1" fontAlgn="base" hangingPunct="1">
        <a:spcBef>
          <a:spcPct val="0"/>
        </a:spcBef>
        <a:spcAft>
          <a:spcPct val="0"/>
        </a:spcAft>
        <a:defRPr sz="4600">
          <a:solidFill>
            <a:schemeClr val="tx2"/>
          </a:solidFill>
          <a:latin typeface="Cambria" pitchFamily="18" charset="0"/>
        </a:defRPr>
      </a:lvl3pPr>
      <a:lvl4pPr algn="l" rtl="0" eaLnBrk="1" fontAlgn="base" hangingPunct="1">
        <a:spcBef>
          <a:spcPct val="0"/>
        </a:spcBef>
        <a:spcAft>
          <a:spcPct val="0"/>
        </a:spcAft>
        <a:defRPr sz="4600">
          <a:solidFill>
            <a:schemeClr val="tx2"/>
          </a:solidFill>
          <a:latin typeface="Cambria" pitchFamily="18" charset="0"/>
        </a:defRPr>
      </a:lvl4pPr>
      <a:lvl5pPr algn="l" rtl="0" eaLnBrk="1" fontAlgn="base" hangingPunct="1">
        <a:spcBef>
          <a:spcPct val="0"/>
        </a:spcBef>
        <a:spcAft>
          <a:spcPct val="0"/>
        </a:spcAft>
        <a:defRPr sz="4600">
          <a:solidFill>
            <a:schemeClr val="tx2"/>
          </a:solidFill>
          <a:latin typeface="Cambria" pitchFamily="18" charset="0"/>
        </a:defRPr>
      </a:lvl5pPr>
      <a:lvl6pPr marL="457200" algn="l" rtl="0" eaLnBrk="1" fontAlgn="base" hangingPunct="1">
        <a:spcBef>
          <a:spcPct val="0"/>
        </a:spcBef>
        <a:spcAft>
          <a:spcPct val="0"/>
        </a:spcAft>
        <a:defRPr sz="4600">
          <a:solidFill>
            <a:schemeClr val="tx2"/>
          </a:solidFill>
          <a:latin typeface="Cambria" pitchFamily="18" charset="0"/>
        </a:defRPr>
      </a:lvl6pPr>
      <a:lvl7pPr marL="914400" algn="l" rtl="0" eaLnBrk="1" fontAlgn="base" hangingPunct="1">
        <a:spcBef>
          <a:spcPct val="0"/>
        </a:spcBef>
        <a:spcAft>
          <a:spcPct val="0"/>
        </a:spcAft>
        <a:defRPr sz="4600">
          <a:solidFill>
            <a:schemeClr val="tx2"/>
          </a:solidFill>
          <a:latin typeface="Cambria" pitchFamily="18" charset="0"/>
        </a:defRPr>
      </a:lvl7pPr>
      <a:lvl8pPr marL="1371600" algn="l" rtl="0" eaLnBrk="1" fontAlgn="base" hangingPunct="1">
        <a:spcBef>
          <a:spcPct val="0"/>
        </a:spcBef>
        <a:spcAft>
          <a:spcPct val="0"/>
        </a:spcAft>
        <a:defRPr sz="4600">
          <a:solidFill>
            <a:schemeClr val="tx2"/>
          </a:solidFill>
          <a:latin typeface="Cambria" pitchFamily="18" charset="0"/>
        </a:defRPr>
      </a:lvl8pPr>
      <a:lvl9pPr marL="1828800" algn="l" rtl="0" eaLnBrk="1" fontAlgn="base" hangingPunct="1">
        <a:spcBef>
          <a:spcPct val="0"/>
        </a:spcBef>
        <a:spcAft>
          <a:spcPct val="0"/>
        </a:spcAft>
        <a:defRPr sz="4600">
          <a:solidFill>
            <a:schemeClr val="tx2"/>
          </a:solidFill>
          <a:latin typeface="Cambria" pitchFamily="18" charset="0"/>
        </a:defRPr>
      </a:lvl9pPr>
    </p:titleStyle>
    <p:bodyStyle>
      <a:lvl1pPr marL="342900" indent="-228600" algn="l" rtl="0" eaLnBrk="1" fontAlgn="base" hangingPunct="1">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n-ea"/>
          <a:cs typeface="+mn-cs"/>
        </a:defRPr>
      </a:lvl1pPr>
      <a:lvl2pPr marL="639763" indent="-228600" algn="l" rtl="0" eaLnBrk="1" fontAlgn="base" hangingPunct="1">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004888" indent="-228600" algn="l" rtl="0" eaLnBrk="1" fontAlgn="base" hangingPunct="1">
        <a:spcBef>
          <a:spcPct val="20000"/>
        </a:spcBef>
        <a:spcAft>
          <a:spcPct val="0"/>
        </a:spcAft>
        <a:buClr>
          <a:srgbClr val="D2CB6C"/>
        </a:buClr>
        <a:buFont typeface="Arial" panose="020B0604020202020204" pitchFamily="34" charset="0"/>
        <a:buChar char="•"/>
        <a:defRPr kern="1200">
          <a:solidFill>
            <a:schemeClr val="tx1"/>
          </a:solidFill>
          <a:latin typeface="+mn-lt"/>
          <a:ea typeface="+mn-ea"/>
          <a:cs typeface="+mn-cs"/>
        </a:defRPr>
      </a:lvl3pPr>
      <a:lvl4pPr marL="1279525" indent="-228600" algn="l" rtl="0" eaLnBrk="1" fontAlgn="base" hangingPunct="1">
        <a:spcBef>
          <a:spcPct val="20000"/>
        </a:spcBef>
        <a:spcAft>
          <a:spcPct val="0"/>
        </a:spcAft>
        <a:buClr>
          <a:srgbClr val="95A39D"/>
        </a:buClr>
        <a:buFont typeface="Arial" panose="020B0604020202020204" pitchFamily="34" charset="0"/>
        <a:buChar char="•"/>
        <a:defRPr sz="1600" kern="1200">
          <a:solidFill>
            <a:schemeClr val="tx1"/>
          </a:solidFill>
          <a:latin typeface="+mn-lt"/>
          <a:ea typeface="+mn-ea"/>
          <a:cs typeface="+mn-cs"/>
        </a:defRPr>
      </a:lvl4pPr>
      <a:lvl5pPr marL="1554163" indent="-228600" algn="l" rtl="0" eaLnBrk="1" fontAlgn="base" hangingPunct="1">
        <a:spcBef>
          <a:spcPct val="20000"/>
        </a:spcBef>
        <a:spcAft>
          <a:spcPct val="0"/>
        </a:spcAft>
        <a:buClr>
          <a:srgbClr val="C89F5D"/>
        </a:buClr>
        <a:buFont typeface="Arial" panose="020B0604020202020204"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Calibri"/>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a:solidFill>
                  <a:srgbClr val="898989"/>
                </a:solidFill>
                <a:latin typeface="Calibri" panose="020F0502020204030204" pitchFamily="34" charset="0"/>
              </a:defRPr>
            </a:lvl1pPr>
          </a:lstStyle>
          <a:p>
            <a:fld id="{2100437D-9075-4E37-A271-0FEE5363F178}" type="slidenum">
              <a:rPr lang="en-US"/>
              <a:pPr/>
              <a:t>‹#›</a:t>
            </a:fld>
            <a:endParaRPr lang="en-US"/>
          </a:p>
        </p:txBody>
      </p:sp>
    </p:spTree>
    <p:extLst>
      <p:ext uri="{BB962C8B-B14F-4D97-AF65-F5344CB8AC3E}">
        <p14:creationId xmlns:p14="http://schemas.microsoft.com/office/powerpoint/2010/main" val="129947298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Calibri"/>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a:solidFill>
                  <a:srgbClr val="898989"/>
                </a:solidFill>
                <a:latin typeface="Calibri" panose="020F0502020204030204" pitchFamily="34" charset="0"/>
              </a:defRPr>
            </a:lvl1pPr>
          </a:lstStyle>
          <a:p>
            <a:fld id="{682FFC2B-EB53-4DA3-9B51-C837D36E36DD}" type="slidenum">
              <a:rPr lang="en-US"/>
              <a:pPr/>
              <a:t>‹#›</a:t>
            </a:fld>
            <a:endParaRPr lang="en-US"/>
          </a:p>
        </p:txBody>
      </p:sp>
    </p:spTree>
    <p:extLst>
      <p:ext uri="{BB962C8B-B14F-4D97-AF65-F5344CB8AC3E}">
        <p14:creationId xmlns:p14="http://schemas.microsoft.com/office/powerpoint/2010/main" val="166533802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7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2.xml"/><Relationship Id="rId5" Type="http://schemas.openxmlformats.org/officeDocument/2006/relationships/chart" Target="../charts/chart5.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72.xml"/><Relationship Id="rId5" Type="http://schemas.openxmlformats.org/officeDocument/2006/relationships/chart" Target="../charts/chart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7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7.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16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6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6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Re-aligned Rejuvenation Plan</a:t>
            </a:r>
            <a:endParaRPr lang="en-US" dirty="0"/>
          </a:p>
        </p:txBody>
      </p:sp>
      <p:sp>
        <p:nvSpPr>
          <p:cNvPr id="6" name="Subtitle 5"/>
          <p:cNvSpPr>
            <a:spLocks noGrp="1"/>
          </p:cNvSpPr>
          <p:nvPr>
            <p:ph type="subTitle" idx="1"/>
          </p:nvPr>
        </p:nvSpPr>
        <p:spPr>
          <a:xfrm>
            <a:off x="4716016" y="5013176"/>
            <a:ext cx="3940854" cy="1143000"/>
          </a:xfrm>
        </p:spPr>
        <p:txBody>
          <a:bodyPr>
            <a:normAutofit fontScale="32500" lnSpcReduction="20000"/>
          </a:bodyPr>
          <a:lstStyle/>
          <a:p>
            <a:pPr>
              <a:lnSpc>
                <a:spcPct val="120000"/>
              </a:lnSpc>
              <a:spcBef>
                <a:spcPts val="600"/>
              </a:spcBef>
              <a:spcAft>
                <a:spcPts val="600"/>
              </a:spcAft>
            </a:pPr>
            <a:r>
              <a:rPr lang="en-US" spc="400" dirty="0" smtClean="0">
                <a:solidFill>
                  <a:schemeClr val="tx1"/>
                </a:solidFill>
                <a:latin typeface="Arial" panose="020B0604020202020204" pitchFamily="34" charset="0"/>
                <a:cs typeface="Arial" panose="020B0604020202020204" pitchFamily="34" charset="0"/>
              </a:rPr>
              <a:t>Presentation by </a:t>
            </a:r>
            <a:br>
              <a:rPr lang="en-US" spc="400" dirty="0" smtClean="0">
                <a:solidFill>
                  <a:schemeClr val="tx1"/>
                </a:solidFill>
                <a:latin typeface="Arial" panose="020B0604020202020204" pitchFamily="34" charset="0"/>
                <a:cs typeface="Arial" panose="020B0604020202020204" pitchFamily="34" charset="0"/>
              </a:rPr>
            </a:br>
            <a:r>
              <a:rPr lang="en-US" spc="400" dirty="0" smtClean="0">
                <a:solidFill>
                  <a:schemeClr val="tx1"/>
                </a:solidFill>
                <a:latin typeface="Arial" panose="020B0604020202020204" pitchFamily="34" charset="0"/>
                <a:cs typeface="Arial" panose="020B0604020202020204" pitchFamily="34" charset="0"/>
              </a:rPr>
              <a:t>brig gen </a:t>
            </a:r>
            <a:r>
              <a:rPr lang="en-US" spc="400" dirty="0" err="1" smtClean="0">
                <a:solidFill>
                  <a:schemeClr val="tx1"/>
                </a:solidFill>
                <a:latin typeface="Arial" panose="020B0604020202020204" pitchFamily="34" charset="0"/>
                <a:cs typeface="Arial" panose="020B0604020202020204" pitchFamily="34" charset="0"/>
              </a:rPr>
              <a:t>k.m</a:t>
            </a:r>
            <a:r>
              <a:rPr lang="en-US" spc="400" dirty="0" smtClean="0">
                <a:solidFill>
                  <a:schemeClr val="tx1"/>
                </a:solidFill>
                <a:latin typeface="Arial" panose="020B0604020202020204" pitchFamily="34" charset="0"/>
                <a:cs typeface="Arial" panose="020B0604020202020204" pitchFamily="34" charset="0"/>
              </a:rPr>
              <a:t>. </a:t>
            </a:r>
            <a:r>
              <a:rPr lang="en-US" spc="400" dirty="0" err="1" smtClean="0">
                <a:solidFill>
                  <a:schemeClr val="tx1"/>
                </a:solidFill>
                <a:latin typeface="Arial" panose="020B0604020202020204" pitchFamily="34" charset="0"/>
                <a:cs typeface="Arial" panose="020B0604020202020204" pitchFamily="34" charset="0"/>
              </a:rPr>
              <a:t>richards</a:t>
            </a:r>
            <a:endParaRPr lang="en-US" spc="400" dirty="0" smtClean="0">
              <a:solidFill>
                <a:schemeClr val="tx1"/>
              </a:solidFill>
              <a:latin typeface="Arial" panose="020B0604020202020204" pitchFamily="34" charset="0"/>
              <a:cs typeface="Arial" panose="020B0604020202020204" pitchFamily="34" charset="0"/>
            </a:endParaRPr>
          </a:p>
          <a:p>
            <a:pPr>
              <a:lnSpc>
                <a:spcPct val="120000"/>
              </a:lnSpc>
              <a:spcBef>
                <a:spcPts val="600"/>
              </a:spcBef>
              <a:spcAft>
                <a:spcPts val="600"/>
              </a:spcAft>
            </a:pPr>
            <a:r>
              <a:rPr lang="en-US" spc="400" dirty="0" smtClean="0">
                <a:solidFill>
                  <a:schemeClr val="tx1"/>
                </a:solidFill>
                <a:latin typeface="Arial" panose="020B0604020202020204" pitchFamily="34" charset="0"/>
                <a:cs typeface="Arial" panose="020B0604020202020204" pitchFamily="34" charset="0"/>
              </a:rPr>
              <a:t>Director </a:t>
            </a:r>
            <a:r>
              <a:rPr lang="en-US" spc="400" dirty="0" err="1" smtClean="0">
                <a:solidFill>
                  <a:schemeClr val="tx1"/>
                </a:solidFill>
                <a:latin typeface="Arial" panose="020B0604020202020204" pitchFamily="34" charset="0"/>
                <a:cs typeface="Arial" panose="020B0604020202020204" pitchFamily="34" charset="0"/>
              </a:rPr>
              <a:t>Hr</a:t>
            </a:r>
            <a:r>
              <a:rPr lang="en-US" spc="400" dirty="0" smtClean="0">
                <a:solidFill>
                  <a:schemeClr val="tx1"/>
                </a:solidFill>
                <a:latin typeface="Arial" panose="020B0604020202020204" pitchFamily="34" charset="0"/>
                <a:cs typeface="Arial" panose="020B0604020202020204" pitchFamily="34" charset="0"/>
              </a:rPr>
              <a:t> Strategy and planning</a:t>
            </a:r>
          </a:p>
          <a:p>
            <a:pPr>
              <a:lnSpc>
                <a:spcPct val="120000"/>
              </a:lnSpc>
              <a:spcBef>
                <a:spcPts val="600"/>
              </a:spcBef>
              <a:spcAft>
                <a:spcPts val="600"/>
              </a:spcAft>
            </a:pPr>
            <a:r>
              <a:rPr lang="en-US" spc="400" dirty="0" smtClean="0">
                <a:solidFill>
                  <a:schemeClr val="bg1"/>
                </a:solidFill>
                <a:latin typeface="Arial" panose="020B0604020202020204" pitchFamily="34" charset="0"/>
                <a:cs typeface="Arial" panose="020B0604020202020204" pitchFamily="34" charset="0"/>
              </a:rPr>
              <a:t>25 November 2019</a:t>
            </a:r>
            <a:endParaRPr lang="en-US" spc="40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0D8CFC84-3548-4EA3-A98D-A9954DC46B29}" type="slidenum">
              <a:rPr lang="en-ZA" smtClean="0"/>
              <a:pPr/>
              <a:t>1</a:t>
            </a:fld>
            <a:endParaRPr lang="en-ZA"/>
          </a:p>
        </p:txBody>
      </p:sp>
    </p:spTree>
    <p:extLst>
      <p:ext uri="{BB962C8B-B14F-4D97-AF65-F5344CB8AC3E}">
        <p14:creationId xmlns:p14="http://schemas.microsoft.com/office/powerpoint/2010/main" val="3996503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8CFC84-3548-4EA3-A98D-A9954DC46B29}" type="slidenum">
              <a:rPr lang="en-ZA" smtClean="0"/>
              <a:pPr/>
              <a:t>10</a:t>
            </a:fld>
            <a:endParaRPr lang="en-ZA"/>
          </a:p>
        </p:txBody>
      </p:sp>
      <p:pic>
        <p:nvPicPr>
          <p:cNvPr id="5" name="Picture 4"/>
          <p:cNvPicPr>
            <a:picLocks noChangeAspect="1"/>
          </p:cNvPicPr>
          <p:nvPr/>
        </p:nvPicPr>
        <p:blipFill>
          <a:blip r:embed="rId2"/>
          <a:stretch>
            <a:fillRect/>
          </a:stretch>
        </p:blipFill>
        <p:spPr>
          <a:xfrm>
            <a:off x="6516216" y="44657"/>
            <a:ext cx="2499577" cy="792549"/>
          </a:xfrm>
          <a:prstGeom prst="rect">
            <a:avLst/>
          </a:prstGeom>
        </p:spPr>
      </p:pic>
      <p:pic>
        <p:nvPicPr>
          <p:cNvPr id="6" name="Picture 5"/>
          <p:cNvPicPr>
            <a:picLocks noChangeAspect="1"/>
          </p:cNvPicPr>
          <p:nvPr/>
        </p:nvPicPr>
        <p:blipFill>
          <a:blip r:embed="rId3"/>
          <a:stretch>
            <a:fillRect/>
          </a:stretch>
        </p:blipFill>
        <p:spPr>
          <a:xfrm>
            <a:off x="0" y="30139"/>
            <a:ext cx="2483768" cy="761279"/>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638967847"/>
              </p:ext>
            </p:extLst>
          </p:nvPr>
        </p:nvGraphicFramePr>
        <p:xfrm>
          <a:off x="899592" y="1759228"/>
          <a:ext cx="7509770" cy="4478083"/>
        </p:xfrm>
        <a:graphic>
          <a:graphicData uri="http://schemas.openxmlformats.org/drawingml/2006/table">
            <a:tbl>
              <a:tblPr/>
              <a:tblGrid>
                <a:gridCol w="871224">
                  <a:extLst>
                    <a:ext uri="{9D8B030D-6E8A-4147-A177-3AD203B41FA5}">
                      <a16:colId xmlns:a16="http://schemas.microsoft.com/office/drawing/2014/main" val="20000"/>
                    </a:ext>
                  </a:extLst>
                </a:gridCol>
                <a:gridCol w="1374900">
                  <a:extLst>
                    <a:ext uri="{9D8B030D-6E8A-4147-A177-3AD203B41FA5}">
                      <a16:colId xmlns:a16="http://schemas.microsoft.com/office/drawing/2014/main" val="20001"/>
                    </a:ext>
                  </a:extLst>
                </a:gridCol>
                <a:gridCol w="889375">
                  <a:extLst>
                    <a:ext uri="{9D8B030D-6E8A-4147-A177-3AD203B41FA5}">
                      <a16:colId xmlns:a16="http://schemas.microsoft.com/office/drawing/2014/main" val="20002"/>
                    </a:ext>
                  </a:extLst>
                </a:gridCol>
                <a:gridCol w="1034578">
                  <a:extLst>
                    <a:ext uri="{9D8B030D-6E8A-4147-A177-3AD203B41FA5}">
                      <a16:colId xmlns:a16="http://schemas.microsoft.com/office/drawing/2014/main" val="20003"/>
                    </a:ext>
                  </a:extLst>
                </a:gridCol>
                <a:gridCol w="671568">
                  <a:extLst>
                    <a:ext uri="{9D8B030D-6E8A-4147-A177-3AD203B41FA5}">
                      <a16:colId xmlns:a16="http://schemas.microsoft.com/office/drawing/2014/main" val="20004"/>
                    </a:ext>
                  </a:extLst>
                </a:gridCol>
                <a:gridCol w="889375">
                  <a:extLst>
                    <a:ext uri="{9D8B030D-6E8A-4147-A177-3AD203B41FA5}">
                      <a16:colId xmlns:a16="http://schemas.microsoft.com/office/drawing/2014/main" val="20005"/>
                    </a:ext>
                  </a:extLst>
                </a:gridCol>
                <a:gridCol w="889375">
                  <a:extLst>
                    <a:ext uri="{9D8B030D-6E8A-4147-A177-3AD203B41FA5}">
                      <a16:colId xmlns:a16="http://schemas.microsoft.com/office/drawing/2014/main" val="20006"/>
                    </a:ext>
                  </a:extLst>
                </a:gridCol>
                <a:gridCol w="889375">
                  <a:extLst>
                    <a:ext uri="{9D8B030D-6E8A-4147-A177-3AD203B41FA5}">
                      <a16:colId xmlns:a16="http://schemas.microsoft.com/office/drawing/2014/main" val="20007"/>
                    </a:ext>
                  </a:extLst>
                </a:gridCol>
              </a:tblGrid>
              <a:tr h="216798">
                <a:tc gridSpan="2">
                  <a:txBody>
                    <a:bodyPr/>
                    <a:lstStyle/>
                    <a:p>
                      <a:pPr algn="l" fontAlgn="b"/>
                      <a:r>
                        <a:rPr lang="en-ZA" sz="1200" b="0" i="0" u="none" strike="noStrike" dirty="0" err="1">
                          <a:solidFill>
                            <a:srgbClr val="000000"/>
                          </a:solidFill>
                          <a:effectLst/>
                          <a:latin typeface="Arial Narrow" panose="020B0606020202030204" pitchFamily="34" charset="0"/>
                        </a:rPr>
                        <a:t>Avg</a:t>
                      </a:r>
                      <a:r>
                        <a:rPr lang="en-ZA" sz="1200" b="0" i="0" u="none" strike="noStrike" dirty="0">
                          <a:solidFill>
                            <a:srgbClr val="000000"/>
                          </a:solidFill>
                          <a:effectLst/>
                          <a:latin typeface="Arial Narrow" panose="020B0606020202030204" pitchFamily="34" charset="0"/>
                        </a:rPr>
                        <a:t> attrition for last 5 financial years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a:txBody>
                    <a:bodyPr/>
                    <a:lstStyle/>
                    <a:p>
                      <a:pPr algn="l" fontAlgn="b"/>
                      <a:endParaRPr lang="en-ZA" sz="1200" b="0" i="0" u="none" strike="noStrike" dirty="0">
                        <a:solidFill>
                          <a:srgbClr val="000000"/>
                        </a:solidFill>
                        <a:effectLst/>
                        <a:latin typeface="Arial Narrow" panose="020B0606020202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8921">
                <a:tc>
                  <a:txBody>
                    <a:bodyPr/>
                    <a:lstStyle/>
                    <a:p>
                      <a:pPr algn="l" fontAlgn="b"/>
                      <a:r>
                        <a:rPr lang="en-ZA" sz="1200" b="1" i="0" u="none" strike="noStrike">
                          <a:solidFill>
                            <a:srgbClr val="000000"/>
                          </a:solidFill>
                          <a:effectLst/>
                          <a:latin typeface="Arial Narrow" panose="020B0606020202030204" pitchFamily="34" charset="0"/>
                        </a:rPr>
                        <a:t> RC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200" b="1" i="0" u="none" strike="noStrike" dirty="0">
                          <a:solidFill>
                            <a:srgbClr val="000000"/>
                          </a:solidFill>
                          <a:effectLst/>
                          <a:latin typeface="Arial Narrow" panose="020B0606020202030204" pitchFamily="34" charset="0"/>
                        </a:rPr>
                        <a:t> RANK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200" b="1" i="0" u="none" strike="noStrike">
                          <a:solidFill>
                            <a:srgbClr val="000000"/>
                          </a:solidFill>
                          <a:effectLst/>
                          <a:latin typeface="Arial Narrow" panose="020B0606020202030204" pitchFamily="34" charset="0"/>
                        </a:rPr>
                        <a:t> Combat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200" b="1" i="0" u="none" strike="noStrike">
                          <a:solidFill>
                            <a:srgbClr val="000000"/>
                          </a:solidFill>
                          <a:effectLst/>
                          <a:latin typeface="Arial Narrow" panose="020B0606020202030204" pitchFamily="34" charset="0"/>
                        </a:rPr>
                        <a:t> Combat Support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200" b="1" i="0" u="none" strike="noStrike">
                          <a:solidFill>
                            <a:srgbClr val="000000"/>
                          </a:solidFill>
                          <a:effectLst/>
                          <a:latin typeface="Arial Narrow" panose="020B0606020202030204" pitchFamily="34" charset="0"/>
                        </a:rPr>
                        <a:t> Support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200" b="1" i="0" u="none" strike="noStrike">
                          <a:solidFill>
                            <a:srgbClr val="000000"/>
                          </a:solidFill>
                          <a:effectLst/>
                          <a:latin typeface="Arial Narrow" panose="020B0606020202030204" pitchFamily="34" charset="0"/>
                        </a:rPr>
                        <a:t> Professional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200" b="1" i="0" u="none" strike="noStrike">
                          <a:solidFill>
                            <a:srgbClr val="000000"/>
                          </a:solidFill>
                          <a:effectLst/>
                          <a:latin typeface="Arial Narrow" panose="020B0606020202030204" pitchFamily="34" charset="0"/>
                        </a:rPr>
                        <a:t> Technical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200" b="1" i="0" u="none" strike="noStrike">
                          <a:solidFill>
                            <a:srgbClr val="000000"/>
                          </a:solidFill>
                          <a:effectLst/>
                          <a:latin typeface="Arial Narrow" panose="020B0606020202030204" pitchFamily="34" charset="0"/>
                        </a:rPr>
                        <a:t> Grand Total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16798">
                <a:tc>
                  <a:txBody>
                    <a:bodyPr/>
                    <a:lstStyle/>
                    <a:p>
                      <a:pPr algn="l" fontAlgn="b"/>
                      <a:r>
                        <a:rPr lang="en-ZA" sz="1200" b="1" i="0" u="none" strike="noStrike" dirty="0">
                          <a:solidFill>
                            <a:srgbClr val="000000"/>
                          </a:solidFill>
                          <a:effectLst/>
                          <a:latin typeface="Arial Narrow" panose="020B0606020202030204" pitchFamily="34" charset="0"/>
                        </a:rPr>
                        <a:t> 01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200" b="0" i="0" u="none" strike="noStrike" dirty="0">
                          <a:solidFill>
                            <a:srgbClr val="000000"/>
                          </a:solidFill>
                          <a:effectLst/>
                          <a:latin typeface="Arial Narrow" panose="020B0606020202030204" pitchFamily="34" charset="0"/>
                        </a:rPr>
                        <a:t> Gen/</a:t>
                      </a:r>
                      <a:r>
                        <a:rPr lang="en-ZA" sz="1200" b="0" i="0" u="none" strike="noStrike" dirty="0" err="1">
                          <a:solidFill>
                            <a:srgbClr val="000000"/>
                          </a:solidFill>
                          <a:effectLst/>
                          <a:latin typeface="Arial Narrow" panose="020B0606020202030204" pitchFamily="34" charset="0"/>
                        </a:rPr>
                        <a:t>Adm</a:t>
                      </a:r>
                      <a:r>
                        <a:rPr lang="en-ZA" sz="1200" b="0" i="0" u="none" strike="noStrike" dirty="0">
                          <a:solidFill>
                            <a:srgbClr val="000000"/>
                          </a:solidFill>
                          <a:effectLst/>
                          <a:latin typeface="Arial Narrow" panose="020B0606020202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Narrow" panose="020B0606020202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Narrow" panose="020B0606020202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Narrow" panose="020B0606020202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Narrow" panose="020B0606020202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6798">
                <a:tc>
                  <a:txBody>
                    <a:bodyPr/>
                    <a:lstStyle/>
                    <a:p>
                      <a:pPr algn="l" fontAlgn="b"/>
                      <a:r>
                        <a:rPr lang="en-ZA" sz="1200" b="1" i="0" u="none" strike="noStrike">
                          <a:solidFill>
                            <a:srgbClr val="000000"/>
                          </a:solidFill>
                          <a:effectLst/>
                          <a:latin typeface="Arial Narrow" panose="020B0606020202030204" pitchFamily="34" charset="0"/>
                        </a:rPr>
                        <a:t> 02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200" b="0" i="0" u="none" strike="noStrike" dirty="0">
                          <a:solidFill>
                            <a:srgbClr val="000000"/>
                          </a:solidFill>
                          <a:effectLst/>
                          <a:latin typeface="Arial Narrow" panose="020B0606020202030204" pitchFamily="34" charset="0"/>
                        </a:rPr>
                        <a:t> Lt Gen/V </a:t>
                      </a:r>
                      <a:r>
                        <a:rPr lang="en-ZA" sz="1200" b="0" i="0" u="none" strike="noStrike" dirty="0" err="1">
                          <a:solidFill>
                            <a:srgbClr val="000000"/>
                          </a:solidFill>
                          <a:effectLst/>
                          <a:latin typeface="Arial Narrow" panose="020B0606020202030204" pitchFamily="34" charset="0"/>
                        </a:rPr>
                        <a:t>Adm</a:t>
                      </a:r>
                      <a:r>
                        <a:rPr lang="en-ZA" sz="1200" b="0" i="0" u="none" strike="noStrike" dirty="0">
                          <a:solidFill>
                            <a:srgbClr val="000000"/>
                          </a:solidFill>
                          <a:effectLst/>
                          <a:latin typeface="Arial Narrow" panose="020B0606020202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Narrow" panose="020B0606020202030204" pitchFamily="34" charset="0"/>
                        </a:rPr>
                        <a:t>            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Narrow" panose="020B0606020202030204" pitchFamily="34" charset="0"/>
                        </a:rPr>
                        <a:t>                 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Narrow" panose="020B0606020202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a:t>
                      </a:r>
                      <a:r>
                        <a:rPr lang="en-ZA" sz="1200" b="0" i="0" u="none" strike="noStrike" dirty="0" smtClean="0">
                          <a:solidFill>
                            <a:srgbClr val="000000"/>
                          </a:solidFill>
                          <a:effectLst/>
                          <a:latin typeface="Arial Narrow" panose="020B0606020202030204" pitchFamily="34" charset="0"/>
                        </a:rPr>
                        <a:t>1</a:t>
                      </a:r>
                      <a:endParaRPr lang="en-ZA" sz="1200" b="1" i="0" u="none" strike="noStrike" dirty="0">
                        <a:solidFill>
                          <a:srgbClr val="FF0000"/>
                        </a:solidFill>
                        <a:effectLst/>
                        <a:latin typeface="Arial Narrow" panose="020B0606020202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6798">
                <a:tc>
                  <a:txBody>
                    <a:bodyPr/>
                    <a:lstStyle/>
                    <a:p>
                      <a:pPr algn="l" fontAlgn="b"/>
                      <a:r>
                        <a:rPr lang="en-ZA" sz="1200" b="1" i="0" u="none" strike="noStrike">
                          <a:solidFill>
                            <a:srgbClr val="000000"/>
                          </a:solidFill>
                          <a:effectLst/>
                          <a:latin typeface="Arial Narrow" panose="020B0606020202030204" pitchFamily="34" charset="0"/>
                        </a:rPr>
                        <a:t> 03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200" b="0" i="0" u="none" strike="noStrike" dirty="0">
                          <a:solidFill>
                            <a:srgbClr val="000000"/>
                          </a:solidFill>
                          <a:effectLst/>
                          <a:latin typeface="Arial Narrow" panose="020B0606020202030204" pitchFamily="34" charset="0"/>
                        </a:rPr>
                        <a:t> </a:t>
                      </a:r>
                      <a:r>
                        <a:rPr lang="en-ZA" sz="1200" b="0" i="0" u="none" strike="noStrike" dirty="0" err="1">
                          <a:solidFill>
                            <a:srgbClr val="000000"/>
                          </a:solidFill>
                          <a:effectLst/>
                          <a:latin typeface="Arial Narrow" panose="020B0606020202030204" pitchFamily="34" charset="0"/>
                        </a:rPr>
                        <a:t>Maj</a:t>
                      </a:r>
                      <a:r>
                        <a:rPr lang="en-ZA" sz="1200" b="0" i="0" u="none" strike="noStrike" dirty="0">
                          <a:solidFill>
                            <a:srgbClr val="000000"/>
                          </a:solidFill>
                          <a:effectLst/>
                          <a:latin typeface="Arial Narrow" panose="020B0606020202030204" pitchFamily="34" charset="0"/>
                        </a:rPr>
                        <a:t> Gen/R </a:t>
                      </a:r>
                      <a:r>
                        <a:rPr lang="en-ZA" sz="1200" b="0" i="0" u="none" strike="noStrike" dirty="0" err="1">
                          <a:solidFill>
                            <a:srgbClr val="000000"/>
                          </a:solidFill>
                          <a:effectLst/>
                          <a:latin typeface="Arial Narrow" panose="020B0606020202030204" pitchFamily="34" charset="0"/>
                        </a:rPr>
                        <a:t>Adm</a:t>
                      </a:r>
                      <a:r>
                        <a:rPr lang="en-ZA" sz="1200" b="0" i="0" u="none" strike="noStrike" dirty="0">
                          <a:solidFill>
                            <a:srgbClr val="000000"/>
                          </a:solidFill>
                          <a:effectLst/>
                          <a:latin typeface="Arial Narrow" panose="020B0606020202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chemeClr val="tx1"/>
                          </a:solidFill>
                          <a:effectLst/>
                          <a:latin typeface="Arial Narrow" panose="020B0606020202030204" pitchFamily="34" charset="0"/>
                        </a:rPr>
                        <a:t>               </a:t>
                      </a:r>
                      <a:r>
                        <a:rPr lang="en-ZA" sz="1200" b="0" i="0" u="none" strike="noStrike" dirty="0" smtClean="0">
                          <a:solidFill>
                            <a:schemeClr val="tx1"/>
                          </a:solidFill>
                          <a:effectLst/>
                          <a:latin typeface="Arial Narrow" panose="020B0606020202030204" pitchFamily="34" charset="0"/>
                        </a:rPr>
                        <a:t>8 </a:t>
                      </a:r>
                      <a:endParaRPr lang="en-ZA" sz="1200" b="0" i="0" u="none" strike="noStrike" dirty="0">
                        <a:solidFill>
                          <a:schemeClr val="tx1"/>
                        </a:solidFill>
                        <a:effectLst/>
                        <a:latin typeface="Arial Narrow" panose="020B0606020202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6798">
                <a:tc>
                  <a:txBody>
                    <a:bodyPr/>
                    <a:lstStyle/>
                    <a:p>
                      <a:pPr algn="l" fontAlgn="b"/>
                      <a:r>
                        <a:rPr lang="en-ZA" sz="1200" b="1" i="0" u="none" strike="noStrike">
                          <a:solidFill>
                            <a:srgbClr val="000000"/>
                          </a:solidFill>
                          <a:effectLst/>
                          <a:latin typeface="Arial Narrow" panose="020B0606020202030204" pitchFamily="34" charset="0"/>
                        </a:rPr>
                        <a:t> 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200" b="0" i="0" u="none" strike="noStrike" dirty="0">
                          <a:solidFill>
                            <a:srgbClr val="000000"/>
                          </a:solidFill>
                          <a:effectLst/>
                          <a:latin typeface="Arial Narrow" panose="020B0606020202030204" pitchFamily="34" charset="0"/>
                        </a:rPr>
                        <a:t> Brig Gen/R </a:t>
                      </a:r>
                      <a:r>
                        <a:rPr lang="en-ZA" sz="1200" b="0" i="0" u="none" strike="noStrike" dirty="0" err="1">
                          <a:solidFill>
                            <a:srgbClr val="000000"/>
                          </a:solidFill>
                          <a:effectLst/>
                          <a:latin typeface="Arial Narrow" panose="020B0606020202030204" pitchFamily="34" charset="0"/>
                        </a:rPr>
                        <a:t>Adm</a:t>
                      </a:r>
                      <a:r>
                        <a:rPr lang="en-ZA" sz="1200" b="0" i="0" u="none" strike="noStrike" dirty="0">
                          <a:solidFill>
                            <a:srgbClr val="000000"/>
                          </a:solidFill>
                          <a:effectLst/>
                          <a:latin typeface="Arial Narrow" panose="020B0606020202030204" pitchFamily="34" charset="0"/>
                        </a:rPr>
                        <a:t> (JG)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chemeClr val="tx1"/>
                          </a:solidFill>
                          <a:effectLst/>
                          <a:latin typeface="Arial Narrow" panose="020B0606020202030204" pitchFamily="34" charset="0"/>
                        </a:rPr>
                        <a:t>               </a:t>
                      </a:r>
                      <a:r>
                        <a:rPr lang="en-ZA" sz="1200" b="0" i="0" u="none" strike="noStrike" dirty="0" smtClean="0">
                          <a:solidFill>
                            <a:schemeClr val="tx1"/>
                          </a:solidFill>
                          <a:effectLst/>
                          <a:latin typeface="Arial Narrow" panose="020B0606020202030204" pitchFamily="34" charset="0"/>
                        </a:rPr>
                        <a:t>21 </a:t>
                      </a:r>
                      <a:endParaRPr lang="en-ZA" sz="1200" b="0" i="0" u="none" strike="noStrike" dirty="0">
                        <a:solidFill>
                          <a:schemeClr val="tx1"/>
                        </a:solidFill>
                        <a:effectLst/>
                        <a:latin typeface="Arial Narrow" panose="020B0606020202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6798">
                <a:tc>
                  <a:txBody>
                    <a:bodyPr/>
                    <a:lstStyle/>
                    <a:p>
                      <a:pPr algn="l" fontAlgn="b"/>
                      <a:r>
                        <a:rPr lang="en-ZA" sz="1200" b="1" i="0" u="none" strike="noStrike">
                          <a:solidFill>
                            <a:srgbClr val="000000"/>
                          </a:solidFill>
                          <a:effectLst/>
                          <a:latin typeface="Arial Narrow" panose="020B0606020202030204" pitchFamily="34" charset="0"/>
                        </a:rPr>
                        <a:t> 05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200" b="0" i="0" u="none" strike="noStrike" dirty="0">
                          <a:solidFill>
                            <a:srgbClr val="000000"/>
                          </a:solidFill>
                          <a:effectLst/>
                          <a:latin typeface="Arial Narrow" panose="020B0606020202030204" pitchFamily="34" charset="0"/>
                        </a:rPr>
                        <a:t> Col/</a:t>
                      </a:r>
                      <a:r>
                        <a:rPr lang="en-ZA" sz="1200" b="0" i="0" u="none" strike="noStrike" dirty="0" err="1">
                          <a:solidFill>
                            <a:srgbClr val="000000"/>
                          </a:solidFill>
                          <a:effectLst/>
                          <a:latin typeface="Arial Narrow" panose="020B0606020202030204" pitchFamily="34" charset="0"/>
                        </a:rPr>
                        <a:t>Capt</a:t>
                      </a:r>
                      <a:r>
                        <a:rPr lang="en-ZA" sz="1200" b="0" i="0" u="none" strike="noStrike" dirty="0">
                          <a:solidFill>
                            <a:srgbClr val="000000"/>
                          </a:solidFill>
                          <a:effectLst/>
                          <a:latin typeface="Arial Narrow" panose="020B0606020202030204" pitchFamily="34" charset="0"/>
                        </a:rPr>
                        <a:t> (SAN)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21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21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a:t>
                      </a:r>
                      <a:r>
                        <a:rPr lang="en-ZA" sz="1200" b="0" i="0" u="none" strike="noStrike" dirty="0" smtClean="0">
                          <a:solidFill>
                            <a:srgbClr val="000000"/>
                          </a:solidFill>
                          <a:effectLst/>
                          <a:latin typeface="Arial Narrow" panose="020B0606020202030204" pitchFamily="34" charset="0"/>
                        </a:rPr>
                        <a:t>72 </a:t>
                      </a:r>
                      <a:endParaRPr lang="en-ZA" sz="1200" b="0"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6798">
                <a:tc>
                  <a:txBody>
                    <a:bodyPr/>
                    <a:lstStyle/>
                    <a:p>
                      <a:pPr algn="l" fontAlgn="b"/>
                      <a:r>
                        <a:rPr lang="en-ZA" sz="1200" b="1" i="0" u="none" strike="noStrike">
                          <a:solidFill>
                            <a:srgbClr val="000000"/>
                          </a:solidFill>
                          <a:effectLst/>
                          <a:latin typeface="Arial Narrow" panose="020B0606020202030204" pitchFamily="34" charset="0"/>
                        </a:rPr>
                        <a:t> 06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200" b="0" i="0" u="none" strike="noStrike" dirty="0">
                          <a:solidFill>
                            <a:srgbClr val="000000"/>
                          </a:solidFill>
                          <a:effectLst/>
                          <a:latin typeface="Arial Narrow" panose="020B0606020202030204" pitchFamily="34" charset="0"/>
                        </a:rPr>
                        <a:t> Lt Col/Cdr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23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17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29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23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a:t>
                      </a:r>
                      <a:r>
                        <a:rPr lang="en-ZA" sz="1200" b="0" i="0" u="none" strike="noStrike" dirty="0" smtClean="0">
                          <a:solidFill>
                            <a:srgbClr val="000000"/>
                          </a:solidFill>
                          <a:effectLst/>
                          <a:latin typeface="Arial Narrow" panose="020B0606020202030204" pitchFamily="34" charset="0"/>
                        </a:rPr>
                        <a:t>99 </a:t>
                      </a:r>
                      <a:endParaRPr lang="en-ZA" sz="1200" b="0"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6798">
                <a:tc>
                  <a:txBody>
                    <a:bodyPr/>
                    <a:lstStyle/>
                    <a:p>
                      <a:pPr algn="l" fontAlgn="b"/>
                      <a:r>
                        <a:rPr lang="en-ZA" sz="1200" b="1" i="0" u="none" strike="noStrike">
                          <a:solidFill>
                            <a:srgbClr val="000000"/>
                          </a:solidFill>
                          <a:effectLst/>
                          <a:latin typeface="Arial Narrow" panose="020B0606020202030204" pitchFamily="34" charset="0"/>
                        </a:rPr>
                        <a:t> 07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200" b="0" i="0" u="none" strike="noStrike" dirty="0">
                          <a:solidFill>
                            <a:srgbClr val="000000"/>
                          </a:solidFill>
                          <a:effectLst/>
                          <a:latin typeface="Arial Narrow" panose="020B0606020202030204" pitchFamily="34" charset="0"/>
                        </a:rPr>
                        <a:t> </a:t>
                      </a:r>
                      <a:r>
                        <a:rPr lang="en-ZA" sz="1200" b="0" i="0" u="none" strike="noStrike" dirty="0" err="1">
                          <a:solidFill>
                            <a:srgbClr val="000000"/>
                          </a:solidFill>
                          <a:effectLst/>
                          <a:latin typeface="Arial Narrow" panose="020B0606020202030204" pitchFamily="34" charset="0"/>
                        </a:rPr>
                        <a:t>Maj</a:t>
                      </a:r>
                      <a:r>
                        <a:rPr lang="en-ZA" sz="1200" b="0" i="0" u="none" strike="noStrike" dirty="0">
                          <a:solidFill>
                            <a:srgbClr val="000000"/>
                          </a:solidFill>
                          <a:effectLst/>
                          <a:latin typeface="Arial Narrow" panose="020B0606020202030204" pitchFamily="34" charset="0"/>
                        </a:rPr>
                        <a:t>/Lt Cdr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23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16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16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80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6798">
                <a:tc>
                  <a:txBody>
                    <a:bodyPr/>
                    <a:lstStyle/>
                    <a:p>
                      <a:pPr algn="l" fontAlgn="b"/>
                      <a:r>
                        <a:rPr lang="en-ZA" sz="1200" b="1" i="0" u="none" strike="noStrike">
                          <a:solidFill>
                            <a:srgbClr val="000000"/>
                          </a:solidFill>
                          <a:effectLst/>
                          <a:latin typeface="Arial Narrow" panose="020B0606020202030204" pitchFamily="34" charset="0"/>
                        </a:rPr>
                        <a:t> 08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200" b="0" i="0" u="none" strike="noStrike" dirty="0">
                          <a:solidFill>
                            <a:srgbClr val="000000"/>
                          </a:solidFill>
                          <a:effectLst/>
                          <a:latin typeface="Arial Narrow" panose="020B0606020202030204" pitchFamily="34" charset="0"/>
                        </a:rPr>
                        <a:t> </a:t>
                      </a:r>
                      <a:r>
                        <a:rPr lang="en-ZA" sz="1200" b="0" i="0" u="none" strike="noStrike" dirty="0" err="1">
                          <a:solidFill>
                            <a:srgbClr val="000000"/>
                          </a:solidFill>
                          <a:effectLst/>
                          <a:latin typeface="Arial Narrow" panose="020B0606020202030204" pitchFamily="34" charset="0"/>
                        </a:rPr>
                        <a:t>Capt</a:t>
                      </a:r>
                      <a:r>
                        <a:rPr lang="en-ZA" sz="1200" b="0" i="0" u="none" strike="noStrike" dirty="0">
                          <a:solidFill>
                            <a:srgbClr val="000000"/>
                          </a:solidFill>
                          <a:effectLst/>
                          <a:latin typeface="Arial Narrow" panose="020B0606020202030204" pitchFamily="34" charset="0"/>
                        </a:rPr>
                        <a:t>/Lt (SAN)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48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a:t>
                      </a:r>
                      <a:r>
                        <a:rPr lang="en-ZA" sz="1200" b="0" i="0" u="none" strike="noStrike" dirty="0" smtClean="0">
                          <a:solidFill>
                            <a:srgbClr val="000000"/>
                          </a:solidFill>
                          <a:effectLst/>
                          <a:latin typeface="Arial Narrow" panose="020B0606020202030204" pitchFamily="34" charset="0"/>
                        </a:rPr>
                        <a:t>79 </a:t>
                      </a:r>
                      <a:endParaRPr lang="en-ZA" sz="1200" b="0"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6798">
                <a:tc>
                  <a:txBody>
                    <a:bodyPr/>
                    <a:lstStyle/>
                    <a:p>
                      <a:pPr algn="l" fontAlgn="b"/>
                      <a:r>
                        <a:rPr lang="en-ZA" sz="1200" b="1" i="0" u="none" strike="noStrike">
                          <a:solidFill>
                            <a:srgbClr val="000000"/>
                          </a:solidFill>
                          <a:effectLst/>
                          <a:latin typeface="Arial Narrow" panose="020B0606020202030204" pitchFamily="34" charset="0"/>
                        </a:rPr>
                        <a:t> 09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200" b="0" i="0" u="none" strike="noStrike" dirty="0">
                          <a:solidFill>
                            <a:srgbClr val="000000"/>
                          </a:solidFill>
                          <a:effectLst/>
                          <a:latin typeface="Arial Narrow" panose="020B0606020202030204" pitchFamily="34" charset="0"/>
                        </a:rPr>
                        <a:t> Lt/S Lt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16798">
                <a:tc>
                  <a:txBody>
                    <a:bodyPr/>
                    <a:lstStyle/>
                    <a:p>
                      <a:pPr algn="l" fontAlgn="b"/>
                      <a:r>
                        <a:rPr lang="en-ZA" sz="1200" b="1" i="0" u="none" strike="noStrike">
                          <a:solidFill>
                            <a:srgbClr val="000000"/>
                          </a:solidFill>
                          <a:effectLst/>
                          <a:latin typeface="Arial Narrow" panose="020B0606020202030204" pitchFamily="34" charset="0"/>
                        </a:rPr>
                        <a:t> 10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200" b="0" i="0" u="none" strike="noStrike" dirty="0">
                          <a:solidFill>
                            <a:srgbClr val="000000"/>
                          </a:solidFill>
                          <a:effectLst/>
                          <a:latin typeface="Arial Narrow" panose="020B0606020202030204" pitchFamily="34" charset="0"/>
                        </a:rPr>
                        <a:t> 2 Lt/</a:t>
                      </a:r>
                      <a:r>
                        <a:rPr lang="en-ZA" sz="1200" b="0" i="0" u="none" strike="noStrike" dirty="0" err="1">
                          <a:solidFill>
                            <a:srgbClr val="000000"/>
                          </a:solidFill>
                          <a:effectLst/>
                          <a:latin typeface="Arial Narrow" panose="020B0606020202030204" pitchFamily="34" charset="0"/>
                        </a:rPr>
                        <a:t>Esn</a:t>
                      </a:r>
                      <a:r>
                        <a:rPr lang="en-ZA" sz="1200" b="0" i="0" u="none" strike="noStrike" dirty="0">
                          <a:solidFill>
                            <a:srgbClr val="000000"/>
                          </a:solidFill>
                          <a:effectLst/>
                          <a:latin typeface="Arial Narrow" panose="020B0606020202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a:t>
                      </a:r>
                      <a:r>
                        <a:rPr lang="en-ZA" sz="1200" b="0" i="0" u="none" strike="noStrike" dirty="0" smtClean="0">
                          <a:solidFill>
                            <a:srgbClr val="000000"/>
                          </a:solidFill>
                          <a:effectLst/>
                          <a:latin typeface="Arial Narrow" panose="020B0606020202030204" pitchFamily="34" charset="0"/>
                        </a:rPr>
                        <a:t>3 </a:t>
                      </a:r>
                      <a:endParaRPr lang="en-ZA" sz="1200" b="0"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16798">
                <a:tc>
                  <a:txBody>
                    <a:bodyPr/>
                    <a:lstStyle/>
                    <a:p>
                      <a:pPr algn="l" fontAlgn="b"/>
                      <a:r>
                        <a:rPr lang="en-ZA" sz="1200" b="1" i="0" u="none" strike="noStrike">
                          <a:solidFill>
                            <a:srgbClr val="000000"/>
                          </a:solidFill>
                          <a:effectLst/>
                          <a:latin typeface="Arial Narrow" panose="020B0606020202030204" pitchFamily="34" charset="0"/>
                        </a:rPr>
                        <a:t> 11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200" b="0" i="0" u="none" strike="noStrike" dirty="0">
                          <a:solidFill>
                            <a:srgbClr val="000000"/>
                          </a:solidFill>
                          <a:effectLst/>
                          <a:latin typeface="Arial Narrow" panose="020B0606020202030204" pitchFamily="34" charset="0"/>
                        </a:rPr>
                        <a:t> WO1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28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99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58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a:t>
                      </a:r>
                      <a:r>
                        <a:rPr lang="en-ZA" sz="1200" b="0" i="0" u="none" strike="noStrike" dirty="0" smtClean="0">
                          <a:solidFill>
                            <a:srgbClr val="000000"/>
                          </a:solidFill>
                          <a:effectLst/>
                          <a:latin typeface="Arial Narrow" panose="020B0606020202030204" pitchFamily="34" charset="0"/>
                        </a:rPr>
                        <a:t>221 </a:t>
                      </a:r>
                      <a:endParaRPr lang="en-ZA" sz="1200" b="0"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16798">
                <a:tc>
                  <a:txBody>
                    <a:bodyPr/>
                    <a:lstStyle/>
                    <a:p>
                      <a:pPr algn="l" fontAlgn="b"/>
                      <a:r>
                        <a:rPr lang="en-ZA" sz="1200" b="1" i="0" u="none" strike="noStrike">
                          <a:solidFill>
                            <a:srgbClr val="000000"/>
                          </a:solidFill>
                          <a:effectLst/>
                          <a:latin typeface="Arial Narrow" panose="020B0606020202030204" pitchFamily="34" charset="0"/>
                        </a:rPr>
                        <a:t> 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200" b="0" i="0" u="none" strike="noStrike" dirty="0">
                          <a:solidFill>
                            <a:srgbClr val="000000"/>
                          </a:solidFill>
                          <a:effectLst/>
                          <a:latin typeface="Arial Narrow" panose="020B0606020202030204" pitchFamily="34" charset="0"/>
                        </a:rPr>
                        <a:t> WO2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13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13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64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a:t>
                      </a:r>
                      <a:r>
                        <a:rPr lang="en-ZA" sz="1200" b="0" i="0" u="none" strike="noStrike" dirty="0" smtClean="0">
                          <a:solidFill>
                            <a:srgbClr val="000000"/>
                          </a:solidFill>
                          <a:effectLst/>
                          <a:latin typeface="Arial Narrow" panose="020B0606020202030204" pitchFamily="34" charset="0"/>
                        </a:rPr>
                        <a:t>120 </a:t>
                      </a:r>
                      <a:endParaRPr lang="en-ZA" sz="1200" b="0"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16798">
                <a:tc>
                  <a:txBody>
                    <a:bodyPr/>
                    <a:lstStyle/>
                    <a:p>
                      <a:pPr algn="l" fontAlgn="b"/>
                      <a:r>
                        <a:rPr lang="en-ZA" sz="1200" b="1" i="0" u="none" strike="noStrike">
                          <a:solidFill>
                            <a:srgbClr val="000000"/>
                          </a:solidFill>
                          <a:effectLst/>
                          <a:latin typeface="Arial Narrow" panose="020B0606020202030204" pitchFamily="34" charset="0"/>
                        </a:rPr>
                        <a:t> 13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200" b="0" i="0" u="none" strike="noStrike" dirty="0">
                          <a:solidFill>
                            <a:srgbClr val="000000"/>
                          </a:solidFill>
                          <a:effectLst/>
                          <a:latin typeface="Arial Narrow" panose="020B0606020202030204" pitchFamily="34" charset="0"/>
                        </a:rPr>
                        <a:t> S Sgt/F Sgt/CPO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24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27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98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28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46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a:t>
                      </a:r>
                      <a:r>
                        <a:rPr lang="en-ZA" sz="1200" b="0" i="0" u="none" strike="noStrike" dirty="0" smtClean="0">
                          <a:solidFill>
                            <a:srgbClr val="000000"/>
                          </a:solidFill>
                          <a:effectLst/>
                          <a:latin typeface="Arial Narrow" panose="020B0606020202030204" pitchFamily="34" charset="0"/>
                        </a:rPr>
                        <a:t>223 </a:t>
                      </a:r>
                      <a:endParaRPr lang="en-ZA" sz="1200" b="0"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16798">
                <a:tc>
                  <a:txBody>
                    <a:bodyPr/>
                    <a:lstStyle/>
                    <a:p>
                      <a:pPr algn="l" fontAlgn="b"/>
                      <a:r>
                        <a:rPr lang="en-ZA" sz="1200" b="1" i="0" u="none" strike="noStrike">
                          <a:solidFill>
                            <a:srgbClr val="000000"/>
                          </a:solidFill>
                          <a:effectLst/>
                          <a:latin typeface="Arial Narrow" panose="020B0606020202030204" pitchFamily="34" charset="0"/>
                        </a:rPr>
                        <a:t> 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200" b="0" i="0" u="none" strike="noStrike" dirty="0">
                          <a:solidFill>
                            <a:srgbClr val="000000"/>
                          </a:solidFill>
                          <a:effectLst/>
                          <a:latin typeface="Arial Narrow" panose="020B0606020202030204" pitchFamily="34" charset="0"/>
                        </a:rPr>
                        <a:t> Sgt/PO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38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114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17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45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248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16798">
                <a:tc>
                  <a:txBody>
                    <a:bodyPr/>
                    <a:lstStyle/>
                    <a:p>
                      <a:pPr algn="l" fontAlgn="b"/>
                      <a:r>
                        <a:rPr lang="en-ZA" sz="1200" b="1" i="0" u="none" strike="noStrike">
                          <a:solidFill>
                            <a:srgbClr val="000000"/>
                          </a:solidFill>
                          <a:effectLst/>
                          <a:latin typeface="Arial Narrow" panose="020B0606020202030204" pitchFamily="34" charset="0"/>
                        </a:rPr>
                        <a:t> 15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200" b="0" i="0" u="none" strike="noStrike" dirty="0">
                          <a:solidFill>
                            <a:srgbClr val="000000"/>
                          </a:solidFill>
                          <a:effectLst/>
                          <a:latin typeface="Arial Narrow" panose="020B0606020202030204" pitchFamily="34" charset="0"/>
                        </a:rPr>
                        <a:t> Cpl/LS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82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38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94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276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16798">
                <a:tc>
                  <a:txBody>
                    <a:bodyPr/>
                    <a:lstStyle/>
                    <a:p>
                      <a:pPr algn="l" fontAlgn="b"/>
                      <a:r>
                        <a:rPr lang="en-ZA" sz="1200" b="1" i="0" u="none" strike="noStrike">
                          <a:solidFill>
                            <a:srgbClr val="000000"/>
                          </a:solidFill>
                          <a:effectLst/>
                          <a:latin typeface="Arial Narrow" panose="020B0606020202030204" pitchFamily="34" charset="0"/>
                        </a:rPr>
                        <a:t> 16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200" b="0" i="0" u="none" strike="noStrike" dirty="0">
                          <a:solidFill>
                            <a:srgbClr val="000000"/>
                          </a:solidFill>
                          <a:effectLst/>
                          <a:latin typeface="Arial Narrow" panose="020B0606020202030204" pitchFamily="34" charset="0"/>
                        </a:rPr>
                        <a:t> L Cpl/AB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63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a:t>
                      </a:r>
                      <a:r>
                        <a:rPr lang="en-ZA" sz="1200" b="0" i="0" u="none" strike="noStrike" dirty="0" smtClean="0">
                          <a:solidFill>
                            <a:srgbClr val="000000"/>
                          </a:solidFill>
                          <a:effectLst/>
                          <a:latin typeface="Arial Narrow" panose="020B0606020202030204" pitchFamily="34" charset="0"/>
                        </a:rPr>
                        <a:t>126 </a:t>
                      </a:r>
                      <a:endParaRPr lang="en-ZA" sz="1200" b="0"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16798">
                <a:tc>
                  <a:txBody>
                    <a:bodyPr/>
                    <a:lstStyle/>
                    <a:p>
                      <a:pPr algn="l" fontAlgn="b"/>
                      <a:r>
                        <a:rPr lang="en-ZA" sz="1200" b="1" i="0" u="none" strike="noStrike">
                          <a:solidFill>
                            <a:srgbClr val="000000"/>
                          </a:solidFill>
                          <a:effectLst/>
                          <a:latin typeface="Arial Narrow" panose="020B0606020202030204" pitchFamily="34" charset="0"/>
                        </a:rPr>
                        <a:t> 17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200" b="0" i="0" u="none" strike="noStrike" dirty="0">
                          <a:solidFill>
                            <a:srgbClr val="000000"/>
                          </a:solidFill>
                          <a:effectLst/>
                          <a:latin typeface="Arial Narrow" panose="020B0606020202030204" pitchFamily="34" charset="0"/>
                        </a:rPr>
                        <a:t> Pte/</a:t>
                      </a:r>
                      <a:r>
                        <a:rPr lang="en-ZA" sz="1200" b="0" i="0" u="none" strike="noStrike" dirty="0" err="1">
                          <a:solidFill>
                            <a:srgbClr val="000000"/>
                          </a:solidFill>
                          <a:effectLst/>
                          <a:latin typeface="Arial Narrow" panose="020B0606020202030204" pitchFamily="34" charset="0"/>
                        </a:rPr>
                        <a:t>Amn</a:t>
                      </a:r>
                      <a:r>
                        <a:rPr lang="en-ZA" sz="1200" b="0" i="0" u="none" strike="noStrike" dirty="0">
                          <a:solidFill>
                            <a:srgbClr val="000000"/>
                          </a:solidFill>
                          <a:effectLst/>
                          <a:latin typeface="Arial Narrow" panose="020B0606020202030204" pitchFamily="34" charset="0"/>
                        </a:rPr>
                        <a:t>/Sea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202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24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21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24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a:t>
                      </a:r>
                      <a:r>
                        <a:rPr lang="en-ZA" sz="1200" b="0" i="0" u="none" strike="noStrike" dirty="0" smtClean="0">
                          <a:solidFill>
                            <a:srgbClr val="000000"/>
                          </a:solidFill>
                          <a:effectLst/>
                          <a:latin typeface="Arial Narrow" panose="020B0606020202030204" pitchFamily="34" charset="0"/>
                        </a:rPr>
                        <a:t>273 </a:t>
                      </a:r>
                      <a:endParaRPr lang="en-ZA" sz="1200" b="0"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16798">
                <a:tc gridSpan="2">
                  <a:txBody>
                    <a:bodyPr/>
                    <a:lstStyle/>
                    <a:p>
                      <a:pPr algn="l" fontAlgn="b"/>
                      <a:r>
                        <a:rPr lang="en-ZA" sz="1200" b="1" i="0" u="none" strike="noStrike">
                          <a:solidFill>
                            <a:srgbClr val="000000"/>
                          </a:solidFill>
                          <a:effectLst/>
                          <a:latin typeface="Arial Narrow" panose="020B0606020202030204" pitchFamily="34" charset="0"/>
                        </a:rPr>
                        <a:t> Grand Total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a:txBody>
                    <a:bodyPr/>
                    <a:lstStyle/>
                    <a:p>
                      <a:pPr algn="l" fontAlgn="b"/>
                      <a:r>
                        <a:rPr lang="en-ZA" sz="1200" b="1" i="0" u="none" strike="noStrike" dirty="0">
                          <a:solidFill>
                            <a:srgbClr val="000000"/>
                          </a:solidFill>
                          <a:effectLst/>
                          <a:latin typeface="Arial Narrow" panose="020B0606020202030204" pitchFamily="34" charset="0"/>
                        </a:rPr>
                        <a:t>              </a:t>
                      </a:r>
                      <a:r>
                        <a:rPr lang="en-ZA" sz="1200" b="1" i="0" u="none" strike="noStrike" dirty="0" smtClean="0">
                          <a:solidFill>
                            <a:srgbClr val="000000"/>
                          </a:solidFill>
                          <a:effectLst/>
                          <a:latin typeface="Arial Narrow" panose="020B0606020202030204" pitchFamily="34" charset="0"/>
                        </a:rPr>
                        <a:t>555 </a:t>
                      </a:r>
                      <a:endParaRPr lang="en-ZA" sz="1200" b="1"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200" b="1" i="0" u="none" strike="noStrike" dirty="0">
                          <a:solidFill>
                            <a:srgbClr val="000000"/>
                          </a:solidFill>
                          <a:effectLst/>
                          <a:latin typeface="Arial Narrow" panose="020B0606020202030204" pitchFamily="34" charset="0"/>
                        </a:rPr>
                        <a:t>                 </a:t>
                      </a:r>
                      <a:r>
                        <a:rPr lang="en-ZA" sz="1200" b="1" i="0" u="none" strike="noStrike" dirty="0" smtClean="0">
                          <a:solidFill>
                            <a:srgbClr val="000000"/>
                          </a:solidFill>
                          <a:effectLst/>
                          <a:latin typeface="Arial Narrow" panose="020B0606020202030204" pitchFamily="34" charset="0"/>
                        </a:rPr>
                        <a:t>237 </a:t>
                      </a:r>
                      <a:endParaRPr lang="en-ZA" sz="1200" b="1"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200" b="1" i="0" u="none" strike="noStrike" dirty="0">
                          <a:solidFill>
                            <a:srgbClr val="000000"/>
                          </a:solidFill>
                          <a:effectLst/>
                          <a:latin typeface="Arial Narrow" panose="020B0606020202030204" pitchFamily="34" charset="0"/>
                        </a:rPr>
                        <a:t>        </a:t>
                      </a:r>
                      <a:r>
                        <a:rPr lang="en-ZA" sz="1200" b="1" i="0" u="none" strike="noStrike" dirty="0" smtClean="0">
                          <a:solidFill>
                            <a:srgbClr val="000000"/>
                          </a:solidFill>
                          <a:effectLst/>
                          <a:latin typeface="Arial Narrow" panose="020B0606020202030204" pitchFamily="34" charset="0"/>
                        </a:rPr>
                        <a:t>611 </a:t>
                      </a:r>
                      <a:endParaRPr lang="en-ZA" sz="1200" b="1"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200" b="1" i="0" u="none" strike="noStrike" dirty="0">
                          <a:solidFill>
                            <a:srgbClr val="000000"/>
                          </a:solidFill>
                          <a:effectLst/>
                          <a:latin typeface="Arial Narrow" panose="020B0606020202030204" pitchFamily="34" charset="0"/>
                        </a:rPr>
                        <a:t>              237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200" b="1" i="0" u="none" strike="noStrike" dirty="0">
                          <a:solidFill>
                            <a:srgbClr val="000000"/>
                          </a:solidFill>
                          <a:effectLst/>
                          <a:latin typeface="Arial Narrow" panose="020B0606020202030204" pitchFamily="34" charset="0"/>
                        </a:rPr>
                        <a:t>              241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200" b="1" i="0" u="none" strike="noStrike" dirty="0">
                          <a:solidFill>
                            <a:srgbClr val="000000"/>
                          </a:solidFill>
                          <a:effectLst/>
                          <a:latin typeface="Arial Narrow" panose="020B0606020202030204" pitchFamily="34" charset="0"/>
                        </a:rPr>
                        <a:t>           </a:t>
                      </a:r>
                      <a:r>
                        <a:rPr lang="en-ZA" sz="1200" b="1" i="0" u="none" strike="noStrike" dirty="0" smtClean="0">
                          <a:solidFill>
                            <a:srgbClr val="000000"/>
                          </a:solidFill>
                          <a:effectLst/>
                          <a:latin typeface="Arial Narrow" panose="020B0606020202030204" pitchFamily="34" charset="0"/>
                        </a:rPr>
                        <a:t>1,881 </a:t>
                      </a:r>
                      <a:endParaRPr lang="en-ZA" sz="1200" b="1"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9"/>
                  </a:ext>
                </a:extLst>
              </a:tr>
            </a:tbl>
          </a:graphicData>
        </a:graphic>
      </p:graphicFrame>
      <p:sp>
        <p:nvSpPr>
          <p:cNvPr id="9" name="Title 1"/>
          <p:cNvSpPr>
            <a:spLocks noGrp="1"/>
          </p:cNvSpPr>
          <p:nvPr>
            <p:ph type="title"/>
          </p:nvPr>
        </p:nvSpPr>
        <p:spPr>
          <a:xfrm>
            <a:off x="295311" y="837206"/>
            <a:ext cx="8409363" cy="641688"/>
          </a:xfrm>
        </p:spPr>
        <p:txBody>
          <a:bodyPr>
            <a:noAutofit/>
          </a:bodyPr>
          <a:lstStyle/>
          <a:p>
            <a:pPr algn="ctr"/>
            <a:r>
              <a:rPr lang="en-ZA" sz="2800" b="1" dirty="0" smtClean="0">
                <a:cs typeface="Arial" panose="020B0604020202020204" pitchFamily="34" charset="0"/>
              </a:rPr>
              <a:t>AVERAGE ATTRITION – LAST 5 FINANCIAL YEARS (MIL)</a:t>
            </a:r>
            <a:endParaRPr lang="en-ZA" sz="2800" b="1" dirty="0">
              <a:cs typeface="Arial" panose="020B0604020202020204" pitchFamily="34" charset="0"/>
            </a:endParaRPr>
          </a:p>
        </p:txBody>
      </p:sp>
      <p:sp>
        <p:nvSpPr>
          <p:cNvPr id="10" name="Oval 9"/>
          <p:cNvSpPr/>
          <p:nvPr/>
        </p:nvSpPr>
        <p:spPr>
          <a:xfrm>
            <a:off x="5076056" y="6021288"/>
            <a:ext cx="79208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167940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908720"/>
            <a:ext cx="8548249" cy="641622"/>
          </a:xfrm>
        </p:spPr>
        <p:txBody>
          <a:bodyPr>
            <a:noAutofit/>
          </a:bodyPr>
          <a:lstStyle/>
          <a:p>
            <a:pPr marL="91440" lvl="0" indent="-91440" algn="ctr">
              <a:lnSpc>
                <a:spcPct val="90000"/>
              </a:lnSpc>
              <a:spcBef>
                <a:spcPts val="1200"/>
              </a:spcBef>
              <a:spcAft>
                <a:spcPts val="200"/>
              </a:spcAft>
            </a:pPr>
            <a:r>
              <a:rPr lang="en-ZA" sz="2800" b="1" dirty="0" smtClean="0">
                <a:cs typeface="Arial" panose="020B0604020202020204" pitchFamily="34" charset="0"/>
              </a:rPr>
              <a:t>AVERAGE ATTRITION – LAST 5 FINANCIAL YEARS (PSAP)</a:t>
            </a:r>
            <a:endParaRPr lang="en-ZA" sz="2800" b="1"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0D8CFC84-3548-4EA3-A98D-A9954DC46B29}" type="slidenum">
              <a:rPr lang="en-ZA" smtClean="0"/>
              <a:pPr/>
              <a:t>11</a:t>
            </a:fld>
            <a:endParaRPr lang="en-ZA"/>
          </a:p>
        </p:txBody>
      </p:sp>
      <p:pic>
        <p:nvPicPr>
          <p:cNvPr id="5" name="Picture 4"/>
          <p:cNvPicPr>
            <a:picLocks noChangeAspect="1"/>
          </p:cNvPicPr>
          <p:nvPr/>
        </p:nvPicPr>
        <p:blipFill>
          <a:blip r:embed="rId2"/>
          <a:stretch>
            <a:fillRect/>
          </a:stretch>
        </p:blipFill>
        <p:spPr>
          <a:xfrm>
            <a:off x="6516216" y="44657"/>
            <a:ext cx="2499577" cy="792549"/>
          </a:xfrm>
          <a:prstGeom prst="rect">
            <a:avLst/>
          </a:prstGeom>
        </p:spPr>
      </p:pic>
      <p:pic>
        <p:nvPicPr>
          <p:cNvPr id="6" name="Picture 5"/>
          <p:cNvPicPr>
            <a:picLocks noChangeAspect="1"/>
          </p:cNvPicPr>
          <p:nvPr/>
        </p:nvPicPr>
        <p:blipFill>
          <a:blip r:embed="rId3"/>
          <a:stretch>
            <a:fillRect/>
          </a:stretch>
        </p:blipFill>
        <p:spPr>
          <a:xfrm>
            <a:off x="0" y="30139"/>
            <a:ext cx="2483768" cy="761279"/>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984271802"/>
              </p:ext>
            </p:extLst>
          </p:nvPr>
        </p:nvGraphicFramePr>
        <p:xfrm>
          <a:off x="1547661" y="1772825"/>
          <a:ext cx="4248475" cy="4464486"/>
        </p:xfrm>
        <a:graphic>
          <a:graphicData uri="http://schemas.openxmlformats.org/drawingml/2006/table">
            <a:tbl>
              <a:tblPr/>
              <a:tblGrid>
                <a:gridCol w="1782804">
                  <a:extLst>
                    <a:ext uri="{9D8B030D-6E8A-4147-A177-3AD203B41FA5}">
                      <a16:colId xmlns:a16="http://schemas.microsoft.com/office/drawing/2014/main" val="20000"/>
                    </a:ext>
                  </a:extLst>
                </a:gridCol>
                <a:gridCol w="881495">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tblGrid>
              <a:tr h="248027">
                <a:tc>
                  <a:txBody>
                    <a:bodyPr/>
                    <a:lstStyle/>
                    <a:p>
                      <a:pPr algn="l" fontAlgn="b"/>
                      <a:r>
                        <a:rPr lang="en-ZA" sz="1300" b="1" i="0" u="none" strike="noStrike" dirty="0">
                          <a:solidFill>
                            <a:srgbClr val="000000"/>
                          </a:solidFill>
                          <a:effectLst/>
                          <a:latin typeface="Arial Narrow" panose="020B0606020202030204" pitchFamily="34" charset="0"/>
                        </a:rPr>
                        <a:t>RANK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300" b="1" i="0" u="none" strike="noStrike">
                          <a:solidFill>
                            <a:srgbClr val="000000"/>
                          </a:solidFill>
                          <a:effectLst/>
                          <a:latin typeface="Arial Narrow" panose="020B0606020202030204" pitchFamily="34" charset="0"/>
                        </a:rPr>
                        <a:t>Salary Level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300" b="1" i="0" u="none" strike="noStrike" dirty="0" smtClean="0">
                          <a:solidFill>
                            <a:srgbClr val="000000"/>
                          </a:solidFill>
                          <a:effectLst/>
                          <a:latin typeface="Arial Narrow" panose="020B0606020202030204" pitchFamily="34" charset="0"/>
                        </a:rPr>
                        <a:t>Grand </a:t>
                      </a:r>
                      <a:r>
                        <a:rPr lang="en-ZA" sz="1300" b="1" i="0" u="none" strike="noStrike" dirty="0">
                          <a:solidFill>
                            <a:srgbClr val="000000"/>
                          </a:solidFill>
                          <a:effectLst/>
                          <a:latin typeface="Arial Narrow" panose="020B0606020202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48027">
                <a:tc>
                  <a:txBody>
                    <a:bodyPr/>
                    <a:lstStyle/>
                    <a:p>
                      <a:pPr algn="l" fontAlgn="b"/>
                      <a:r>
                        <a:rPr lang="en-ZA" sz="1300" b="1" i="0" u="none" strike="noStrike" dirty="0">
                          <a:solidFill>
                            <a:srgbClr val="000000"/>
                          </a:solidFill>
                          <a:effectLst/>
                          <a:latin typeface="Arial Narrow" panose="020B0606020202030204" pitchFamily="34" charset="0"/>
                        </a:rPr>
                        <a:t>PSAP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300" b="0" i="0" u="none" strike="noStrike">
                          <a:solidFill>
                            <a:srgbClr val="000000"/>
                          </a:solidFill>
                          <a:effectLst/>
                          <a:latin typeface="Arial Narrow" panose="020B0606020202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effectLst/>
                          <a:latin typeface="Arial Narrow" panose="020B0606020202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8027">
                <a:tc>
                  <a:txBody>
                    <a:bodyPr/>
                    <a:lstStyle/>
                    <a:p>
                      <a:pPr algn="l" fontAlgn="b"/>
                      <a:r>
                        <a:rPr lang="en-ZA" sz="1300" b="1" i="0" u="none" strike="noStrike">
                          <a:solidFill>
                            <a:srgbClr val="000000"/>
                          </a:solidFill>
                          <a:effectLst/>
                          <a:latin typeface="Arial Narrow" panose="020B0606020202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300" b="0" i="0" u="none" strike="noStrike" dirty="0">
                          <a:solidFill>
                            <a:srgbClr val="000000"/>
                          </a:solidFill>
                          <a:effectLst/>
                          <a:latin typeface="Arial Narrow" panose="020B0606020202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effectLst/>
                          <a:latin typeface="Arial Narrow" panose="020B0606020202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8027">
                <a:tc>
                  <a:txBody>
                    <a:bodyPr/>
                    <a:lstStyle/>
                    <a:p>
                      <a:pPr algn="l" fontAlgn="b"/>
                      <a:r>
                        <a:rPr lang="en-ZA" sz="1300" b="1" i="0" u="none" strike="noStrike">
                          <a:solidFill>
                            <a:srgbClr val="000000"/>
                          </a:solidFill>
                          <a:effectLst/>
                          <a:latin typeface="Arial Narrow" panose="020B0606020202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300" b="0" i="0" u="none" strike="noStrike">
                          <a:solidFill>
                            <a:srgbClr val="000000"/>
                          </a:solidFill>
                          <a:effectLst/>
                          <a:latin typeface="Arial Narrow" panose="020B0606020202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effectLst/>
                          <a:latin typeface="Arial Narrow" panose="020B0606020202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8027">
                <a:tc>
                  <a:txBody>
                    <a:bodyPr/>
                    <a:lstStyle/>
                    <a:p>
                      <a:pPr algn="l" fontAlgn="b"/>
                      <a:r>
                        <a:rPr lang="en-ZA" sz="1300" b="1" i="0" u="none" strike="noStrike" dirty="0">
                          <a:solidFill>
                            <a:srgbClr val="000000"/>
                          </a:solidFill>
                          <a:effectLst/>
                          <a:latin typeface="Arial Narrow" panose="020B0606020202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300" b="0" i="0" u="none" strike="noStrike">
                          <a:solidFill>
                            <a:srgbClr val="000000"/>
                          </a:solidFill>
                          <a:effectLst/>
                          <a:latin typeface="Arial Narrow" panose="020B0606020202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effectLst/>
                          <a:latin typeface="Arial Narrow" panose="020B0606020202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8027">
                <a:tc>
                  <a:txBody>
                    <a:bodyPr/>
                    <a:lstStyle/>
                    <a:p>
                      <a:pPr algn="l" fontAlgn="b"/>
                      <a:r>
                        <a:rPr lang="en-ZA" sz="1300" b="1" i="0" u="none" strike="noStrike">
                          <a:solidFill>
                            <a:srgbClr val="000000"/>
                          </a:solidFill>
                          <a:effectLst/>
                          <a:latin typeface="Arial Narrow" panose="020B0606020202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300" b="0" i="0" u="none" strike="noStrike">
                          <a:solidFill>
                            <a:srgbClr val="000000"/>
                          </a:solidFill>
                          <a:effectLst/>
                          <a:latin typeface="Arial Narrow" panose="020B0606020202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effectLst/>
                          <a:latin typeface="Arial Narrow" panose="020B0606020202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8027">
                <a:tc>
                  <a:txBody>
                    <a:bodyPr/>
                    <a:lstStyle/>
                    <a:p>
                      <a:pPr algn="l" fontAlgn="b"/>
                      <a:r>
                        <a:rPr lang="en-ZA" sz="1300" b="1" i="0" u="none" strike="noStrike" dirty="0">
                          <a:solidFill>
                            <a:srgbClr val="000000"/>
                          </a:solidFill>
                          <a:effectLst/>
                          <a:latin typeface="Arial Narrow" panose="020B0606020202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300" b="0" i="0" u="none" strike="noStrike">
                          <a:solidFill>
                            <a:srgbClr val="000000"/>
                          </a:solidFill>
                          <a:effectLst/>
                          <a:latin typeface="Arial Narrow" panose="020B0606020202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effectLst/>
                          <a:latin typeface="Arial Narrow" panose="020B0606020202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8027">
                <a:tc>
                  <a:txBody>
                    <a:bodyPr/>
                    <a:lstStyle/>
                    <a:p>
                      <a:pPr algn="l" fontAlgn="b"/>
                      <a:r>
                        <a:rPr lang="en-ZA" sz="1300" b="1" i="0" u="none" strike="noStrike">
                          <a:solidFill>
                            <a:srgbClr val="000000"/>
                          </a:solidFill>
                          <a:effectLst/>
                          <a:latin typeface="Arial Narrow" panose="020B0606020202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300" b="0" i="0" u="none" strike="noStrike">
                          <a:solidFill>
                            <a:srgbClr val="000000"/>
                          </a:solidFill>
                          <a:effectLst/>
                          <a:latin typeface="Arial Narrow" panose="020B0606020202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effectLst/>
                          <a:latin typeface="Arial Narrow" panose="020B0606020202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8027">
                <a:tc>
                  <a:txBody>
                    <a:bodyPr/>
                    <a:lstStyle/>
                    <a:p>
                      <a:pPr algn="l" fontAlgn="b"/>
                      <a:r>
                        <a:rPr lang="en-ZA" sz="1300" b="1" i="0" u="none" strike="noStrike" dirty="0">
                          <a:solidFill>
                            <a:srgbClr val="000000"/>
                          </a:solidFill>
                          <a:effectLst/>
                          <a:latin typeface="Arial Narrow" panose="020B0606020202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300" b="0" i="0" u="none" strike="noStrike" dirty="0">
                          <a:solidFill>
                            <a:srgbClr val="000000"/>
                          </a:solidFill>
                          <a:effectLst/>
                          <a:latin typeface="Arial Narrow" panose="020B0606020202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effectLst/>
                          <a:latin typeface="Arial Narrow" panose="020B0606020202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8027">
                <a:tc>
                  <a:txBody>
                    <a:bodyPr/>
                    <a:lstStyle/>
                    <a:p>
                      <a:pPr algn="l" fontAlgn="b"/>
                      <a:r>
                        <a:rPr lang="en-ZA" sz="1300" b="1" i="0" u="none" strike="noStrike" dirty="0">
                          <a:solidFill>
                            <a:srgbClr val="000000"/>
                          </a:solidFill>
                          <a:effectLst/>
                          <a:latin typeface="Arial Narrow" panose="020B0606020202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300" b="0" i="0" u="none" strike="noStrike" dirty="0">
                          <a:solidFill>
                            <a:srgbClr val="000000"/>
                          </a:solidFill>
                          <a:effectLst/>
                          <a:latin typeface="Arial Narrow" panose="020B0606020202030204" pitchFamily="34" charset="0"/>
                        </a:rPr>
                        <a:t>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effectLst/>
                          <a:latin typeface="Arial Narrow" panose="020B0606020202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8027">
                <a:tc>
                  <a:txBody>
                    <a:bodyPr/>
                    <a:lstStyle/>
                    <a:p>
                      <a:pPr algn="l" fontAlgn="b"/>
                      <a:r>
                        <a:rPr lang="en-ZA" sz="1300" b="1" i="0" u="none" strike="noStrike" dirty="0">
                          <a:solidFill>
                            <a:srgbClr val="000000"/>
                          </a:solidFill>
                          <a:effectLst/>
                          <a:latin typeface="Arial Narrow" panose="020B0606020202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300" b="0" i="0" u="none" strike="noStrike" dirty="0">
                          <a:solidFill>
                            <a:srgbClr val="000000"/>
                          </a:solidFill>
                          <a:effectLst/>
                          <a:latin typeface="Arial Narrow" panose="020B0606020202030204" pitchFamily="34" charset="0"/>
                        </a:rPr>
                        <a:t>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effectLst/>
                          <a:latin typeface="Arial Narrow" panose="020B060602020203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48027">
                <a:tc>
                  <a:txBody>
                    <a:bodyPr/>
                    <a:lstStyle/>
                    <a:p>
                      <a:pPr algn="l" fontAlgn="b"/>
                      <a:r>
                        <a:rPr lang="en-ZA" sz="1300" b="1" i="0" u="none" strike="noStrike">
                          <a:solidFill>
                            <a:srgbClr val="000000"/>
                          </a:solidFill>
                          <a:effectLst/>
                          <a:latin typeface="Arial Narrow" panose="020B0606020202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300" b="0" i="0" u="none" strike="noStrike" dirty="0">
                          <a:solidFill>
                            <a:srgbClr val="000000"/>
                          </a:solidFill>
                          <a:effectLst/>
                          <a:latin typeface="Arial Narrow" panose="020B0606020202030204" pitchFamily="34" charset="0"/>
                        </a:rPr>
                        <a:t>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effectLst/>
                          <a:latin typeface="Arial Narrow" panose="020B060602020203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48027">
                <a:tc>
                  <a:txBody>
                    <a:bodyPr/>
                    <a:lstStyle/>
                    <a:p>
                      <a:pPr algn="l" fontAlgn="b"/>
                      <a:r>
                        <a:rPr lang="en-ZA" sz="1300" b="1" i="0" u="none" strike="noStrike">
                          <a:solidFill>
                            <a:srgbClr val="000000"/>
                          </a:solidFill>
                          <a:effectLst/>
                          <a:latin typeface="Arial Narrow" panose="020B0606020202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300" b="0" i="0" u="none" strike="noStrike" dirty="0">
                          <a:solidFill>
                            <a:srgbClr val="000000"/>
                          </a:solidFill>
                          <a:effectLst/>
                          <a:latin typeface="Arial Narrow" panose="020B0606020202030204" pitchFamily="34" charset="0"/>
                        </a:rPr>
                        <a:t>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effectLst/>
                          <a:latin typeface="Arial Narrow" panose="020B0606020202030204" pitchFamily="34" charset="0"/>
                        </a:rPr>
                        <a:t>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48027">
                <a:tc>
                  <a:txBody>
                    <a:bodyPr/>
                    <a:lstStyle/>
                    <a:p>
                      <a:pPr algn="l" fontAlgn="b"/>
                      <a:r>
                        <a:rPr lang="en-ZA" sz="1300" b="1" i="0" u="none" strike="noStrike">
                          <a:solidFill>
                            <a:srgbClr val="000000"/>
                          </a:solidFill>
                          <a:effectLst/>
                          <a:latin typeface="Arial Narrow" panose="020B0606020202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300" b="0" i="0" u="none" strike="noStrike" dirty="0">
                          <a:solidFill>
                            <a:srgbClr val="000000"/>
                          </a:solidFill>
                          <a:effectLst/>
                          <a:latin typeface="Arial Narrow" panose="020B0606020202030204" pitchFamily="34" charset="0"/>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effectLst/>
                          <a:latin typeface="Arial Narrow" panose="020B0606020202030204" pitchFamily="34" charset="0"/>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48027">
                <a:tc>
                  <a:txBody>
                    <a:bodyPr/>
                    <a:lstStyle/>
                    <a:p>
                      <a:pPr algn="l" fontAlgn="b"/>
                      <a:r>
                        <a:rPr lang="en-ZA" sz="1300" b="1" i="0" u="none" strike="noStrike">
                          <a:solidFill>
                            <a:srgbClr val="000000"/>
                          </a:solidFill>
                          <a:effectLst/>
                          <a:latin typeface="Arial Narrow" panose="020B0606020202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300" b="0" i="0" u="none" strike="noStrike" dirty="0">
                          <a:solidFill>
                            <a:srgbClr val="000000"/>
                          </a:solidFill>
                          <a:effectLst/>
                          <a:latin typeface="Arial Narrow" panose="020B0606020202030204" pitchFamily="34" charset="0"/>
                        </a:rPr>
                        <a:t>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effectLst/>
                          <a:latin typeface="Arial Narrow" panose="020B0606020202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48027">
                <a:tc>
                  <a:txBody>
                    <a:bodyPr/>
                    <a:lstStyle/>
                    <a:p>
                      <a:pPr algn="l" fontAlgn="b"/>
                      <a:r>
                        <a:rPr lang="en-ZA" sz="1300" b="1" i="0" u="none" strike="noStrike">
                          <a:solidFill>
                            <a:srgbClr val="000000"/>
                          </a:solidFill>
                          <a:effectLst/>
                          <a:latin typeface="Arial Narrow" panose="020B0606020202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300" b="0" i="0" u="none" strike="noStrike">
                          <a:solidFill>
                            <a:srgbClr val="000000"/>
                          </a:solidFill>
                          <a:effectLst/>
                          <a:latin typeface="Arial Narrow" panose="020B0606020202030204" pitchFamily="34" charset="0"/>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a:solidFill>
                            <a:srgbClr val="000000"/>
                          </a:solidFill>
                          <a:effectLst/>
                          <a:latin typeface="Arial Narrow" panose="020B0606020202030204" pitchFamily="34" charset="0"/>
                        </a:rPr>
                        <a:t>447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48027">
                <a:tc>
                  <a:txBody>
                    <a:bodyPr/>
                    <a:lstStyle/>
                    <a:p>
                      <a:pPr algn="l" fontAlgn="b"/>
                      <a:r>
                        <a:rPr lang="en-ZA" sz="1300" b="1" i="0" u="none" strike="noStrike">
                          <a:solidFill>
                            <a:srgbClr val="000000"/>
                          </a:solidFill>
                          <a:effectLst/>
                          <a:latin typeface="Arial Narrow" panose="020B0606020202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300" b="0" i="0" u="none" strike="noStrike">
                          <a:solidFill>
                            <a:srgbClr val="000000"/>
                          </a:solidFill>
                          <a:effectLst/>
                          <a:latin typeface="Arial Narrow" panose="020B0606020202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a:solidFill>
                            <a:srgbClr val="000000"/>
                          </a:solidFill>
                          <a:effectLst/>
                          <a:latin typeface="Arial Narrow" panose="020B0606020202030204" pitchFamily="34" charset="0"/>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48027">
                <a:tc gridSpan="2">
                  <a:txBody>
                    <a:bodyPr/>
                    <a:lstStyle/>
                    <a:p>
                      <a:pPr algn="l" fontAlgn="b"/>
                      <a:r>
                        <a:rPr lang="en-ZA" sz="1300" b="1" i="0" u="none" strike="noStrike">
                          <a:solidFill>
                            <a:srgbClr val="000000"/>
                          </a:solidFill>
                          <a:effectLst/>
                          <a:latin typeface="Arial Narrow" panose="020B0606020202030204" pitchFamily="34" charset="0"/>
                        </a:rPr>
                        <a:t>PSAP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tc>
                  <a:txBody>
                    <a:bodyPr/>
                    <a:lstStyle/>
                    <a:p>
                      <a:pPr algn="r" fontAlgn="b"/>
                      <a:r>
                        <a:rPr lang="en-ZA" sz="1300" b="1" i="0" u="none" strike="noStrike" dirty="0" smtClean="0">
                          <a:solidFill>
                            <a:srgbClr val="000000"/>
                          </a:solidFill>
                          <a:effectLst/>
                          <a:latin typeface="Arial Narrow" panose="020B0606020202030204" pitchFamily="34" charset="0"/>
                        </a:rPr>
                        <a:t>833</a:t>
                      </a:r>
                      <a:endParaRPr lang="en-ZA" sz="1300" b="1"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7"/>
                  </a:ext>
                </a:extLst>
              </a:tr>
            </a:tbl>
          </a:graphicData>
        </a:graphic>
      </p:graphicFrame>
      <p:pic>
        <p:nvPicPr>
          <p:cNvPr id="8" name="Picture 7"/>
          <p:cNvPicPr>
            <a:picLocks noChangeAspect="1"/>
          </p:cNvPicPr>
          <p:nvPr/>
        </p:nvPicPr>
        <p:blipFill>
          <a:blip r:embed="rId4"/>
          <a:stretch>
            <a:fillRect/>
          </a:stretch>
        </p:blipFill>
        <p:spPr>
          <a:xfrm>
            <a:off x="1403649" y="4005064"/>
            <a:ext cx="4536503" cy="1260831"/>
          </a:xfrm>
          <a:prstGeom prst="rect">
            <a:avLst/>
          </a:prstGeom>
        </p:spPr>
      </p:pic>
      <p:sp>
        <p:nvSpPr>
          <p:cNvPr id="9" name="Right Brace 8"/>
          <p:cNvSpPr/>
          <p:nvPr/>
        </p:nvSpPr>
        <p:spPr>
          <a:xfrm>
            <a:off x="6228184" y="4005064"/>
            <a:ext cx="216024" cy="1260832"/>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6444208" y="4437112"/>
            <a:ext cx="569387"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224</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2933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E5180F-81C1-48DA-AF6F-A488E4AFD279}" type="slidenum">
              <a:rPr lang="en-ZA" smtClean="0"/>
              <a:pPr/>
              <a:t>12</a:t>
            </a:fld>
            <a:endParaRPr lang="en-ZA" dirty="0"/>
          </a:p>
        </p:txBody>
      </p:sp>
      <p:pic>
        <p:nvPicPr>
          <p:cNvPr id="4" name="Picture 3"/>
          <p:cNvPicPr>
            <a:picLocks noChangeAspect="1"/>
          </p:cNvPicPr>
          <p:nvPr/>
        </p:nvPicPr>
        <p:blipFill>
          <a:blip r:embed="rId3"/>
          <a:stretch>
            <a:fillRect/>
          </a:stretch>
        </p:blipFill>
        <p:spPr>
          <a:xfrm>
            <a:off x="6732240" y="44657"/>
            <a:ext cx="2211545" cy="701222"/>
          </a:xfrm>
          <a:prstGeom prst="rect">
            <a:avLst/>
          </a:prstGeom>
        </p:spPr>
      </p:pic>
      <p:pic>
        <p:nvPicPr>
          <p:cNvPr id="5" name="Picture 4"/>
          <p:cNvPicPr>
            <a:picLocks noChangeAspect="1"/>
          </p:cNvPicPr>
          <p:nvPr/>
        </p:nvPicPr>
        <p:blipFill>
          <a:blip r:embed="rId4"/>
          <a:stretch>
            <a:fillRect/>
          </a:stretch>
        </p:blipFill>
        <p:spPr>
          <a:xfrm>
            <a:off x="107504" y="44657"/>
            <a:ext cx="2219381" cy="680244"/>
          </a:xfrm>
          <a:prstGeom prst="rect">
            <a:avLst/>
          </a:prstGeom>
        </p:spPr>
      </p:pic>
      <p:sp>
        <p:nvSpPr>
          <p:cNvPr id="6" name="Title 1"/>
          <p:cNvSpPr txBox="1">
            <a:spLocks/>
          </p:cNvSpPr>
          <p:nvPr/>
        </p:nvSpPr>
        <p:spPr>
          <a:xfrm>
            <a:off x="107504" y="868036"/>
            <a:ext cx="8836281" cy="472732"/>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800" b="1" dirty="0" smtClean="0">
                <a:solidFill>
                  <a:schemeClr val="tx1"/>
                </a:solidFill>
                <a:cs typeface="Arial" panose="020B0604020202020204" pitchFamily="34" charset="0"/>
              </a:rPr>
              <a:t>AGE PROFILE – COMBAT AND COMBAT SUPPORT (35-39)</a:t>
            </a:r>
            <a:endParaRPr lang="en-ZA" sz="2800" b="1" dirty="0" smtClean="0">
              <a:solidFill>
                <a:schemeClr val="tx1"/>
              </a:solidFill>
              <a:cs typeface="Arial" panose="020B0604020202020204" pitchFamily="34" charset="0"/>
            </a:endParaRPr>
          </a:p>
        </p:txBody>
      </p:sp>
      <p:graphicFrame>
        <p:nvGraphicFramePr>
          <p:cNvPr id="13" name="Chart 12"/>
          <p:cNvGraphicFramePr/>
          <p:nvPr>
            <p:extLst>
              <p:ext uri="{D42A27DB-BD31-4B8C-83A1-F6EECF244321}">
                <p14:modId xmlns:p14="http://schemas.microsoft.com/office/powerpoint/2010/main" val="1991932782"/>
              </p:ext>
            </p:extLst>
          </p:nvPr>
        </p:nvGraphicFramePr>
        <p:xfrm>
          <a:off x="4971885" y="1340768"/>
          <a:ext cx="3960440" cy="4968552"/>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1475656" y="5445224"/>
            <a:ext cx="1512168" cy="369332"/>
          </a:xfrm>
          <a:prstGeom prst="rect">
            <a:avLst/>
          </a:prstGeom>
          <a:noFill/>
          <a:ln>
            <a:solidFill>
              <a:schemeClr val="accent1"/>
            </a:solidFill>
          </a:ln>
        </p:spPr>
        <p:txBody>
          <a:bodyPr wrap="square" rtlCol="0">
            <a:spAutoFit/>
          </a:bodyPr>
          <a:lstStyle/>
          <a:p>
            <a:pPr algn="ctr"/>
            <a:r>
              <a:rPr lang="en-US" b="1" dirty="0" smtClean="0">
                <a:latin typeface="Arial" panose="020B0604020202020204" pitchFamily="34" charset="0"/>
                <a:cs typeface="Arial" panose="020B0604020202020204" pitchFamily="34" charset="0"/>
              </a:rPr>
              <a:t>Total: 2810</a:t>
            </a:r>
            <a:endParaRPr lang="en-ZA" b="1" dirty="0">
              <a:latin typeface="Arial" panose="020B0604020202020204" pitchFamily="34" charset="0"/>
              <a:cs typeface="Arial" panose="020B0604020202020204" pitchFamily="34" charset="0"/>
            </a:endParaRPr>
          </a:p>
        </p:txBody>
      </p:sp>
      <p:graphicFrame>
        <p:nvGraphicFramePr>
          <p:cNvPr id="17" name="Chart 16"/>
          <p:cNvGraphicFramePr/>
          <p:nvPr>
            <p:extLst/>
          </p:nvPr>
        </p:nvGraphicFramePr>
        <p:xfrm>
          <a:off x="0" y="1340768"/>
          <a:ext cx="4191765" cy="4968552"/>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Box 17"/>
          <p:cNvSpPr txBox="1"/>
          <p:nvPr/>
        </p:nvSpPr>
        <p:spPr>
          <a:xfrm>
            <a:off x="6325844" y="5452814"/>
            <a:ext cx="1512168" cy="369332"/>
          </a:xfrm>
          <a:prstGeom prst="rect">
            <a:avLst/>
          </a:prstGeom>
          <a:noFill/>
          <a:ln>
            <a:solidFill>
              <a:schemeClr val="accent1"/>
            </a:solidFill>
          </a:ln>
        </p:spPr>
        <p:txBody>
          <a:bodyPr wrap="square" rtlCol="0">
            <a:spAutoFit/>
          </a:bodyPr>
          <a:lstStyle/>
          <a:p>
            <a:pPr algn="ctr"/>
            <a:r>
              <a:rPr lang="en-US" b="1" dirty="0" smtClean="0">
                <a:latin typeface="Arial" panose="020B0604020202020204" pitchFamily="34" charset="0"/>
                <a:cs typeface="Arial" panose="020B0604020202020204" pitchFamily="34" charset="0"/>
              </a:rPr>
              <a:t>Total: 2810</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9532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E5180F-81C1-48DA-AF6F-A488E4AFD279}" type="slidenum">
              <a:rPr lang="en-ZA" smtClean="0"/>
              <a:pPr/>
              <a:t>13</a:t>
            </a:fld>
            <a:endParaRPr lang="en-ZA" dirty="0"/>
          </a:p>
        </p:txBody>
      </p:sp>
      <p:pic>
        <p:nvPicPr>
          <p:cNvPr id="4" name="Picture 3"/>
          <p:cNvPicPr>
            <a:picLocks noChangeAspect="1"/>
          </p:cNvPicPr>
          <p:nvPr/>
        </p:nvPicPr>
        <p:blipFill>
          <a:blip r:embed="rId3"/>
          <a:stretch>
            <a:fillRect/>
          </a:stretch>
        </p:blipFill>
        <p:spPr>
          <a:xfrm>
            <a:off x="6732240" y="63482"/>
            <a:ext cx="2211545" cy="701222"/>
          </a:xfrm>
          <a:prstGeom prst="rect">
            <a:avLst/>
          </a:prstGeom>
        </p:spPr>
      </p:pic>
      <p:pic>
        <p:nvPicPr>
          <p:cNvPr id="5" name="Picture 4"/>
          <p:cNvPicPr>
            <a:picLocks noChangeAspect="1"/>
          </p:cNvPicPr>
          <p:nvPr/>
        </p:nvPicPr>
        <p:blipFill>
          <a:blip r:embed="rId4"/>
          <a:stretch>
            <a:fillRect/>
          </a:stretch>
        </p:blipFill>
        <p:spPr>
          <a:xfrm>
            <a:off x="107504" y="44657"/>
            <a:ext cx="2219381" cy="680244"/>
          </a:xfrm>
          <a:prstGeom prst="rect">
            <a:avLst/>
          </a:prstGeom>
        </p:spPr>
      </p:pic>
      <p:sp>
        <p:nvSpPr>
          <p:cNvPr id="14" name="TextBox 13"/>
          <p:cNvSpPr txBox="1"/>
          <p:nvPr/>
        </p:nvSpPr>
        <p:spPr>
          <a:xfrm>
            <a:off x="1684026" y="5877272"/>
            <a:ext cx="1512168" cy="369332"/>
          </a:xfrm>
          <a:prstGeom prst="rect">
            <a:avLst/>
          </a:prstGeom>
          <a:noFill/>
          <a:ln>
            <a:solidFill>
              <a:schemeClr val="accent1"/>
            </a:solidFill>
          </a:ln>
        </p:spPr>
        <p:txBody>
          <a:bodyPr wrap="square" rtlCol="0">
            <a:spAutoFit/>
          </a:bodyPr>
          <a:lstStyle/>
          <a:p>
            <a:pPr algn="ctr"/>
            <a:r>
              <a:rPr lang="en-US" b="1" dirty="0" smtClean="0">
                <a:latin typeface="Arial" panose="020B0604020202020204" pitchFamily="34" charset="0"/>
                <a:cs typeface="Arial" panose="020B0604020202020204" pitchFamily="34" charset="0"/>
              </a:rPr>
              <a:t>Total: 2810</a:t>
            </a:r>
            <a:endParaRPr lang="en-ZA" b="1" dirty="0">
              <a:latin typeface="Arial" panose="020B0604020202020204" pitchFamily="34" charset="0"/>
              <a:cs typeface="Arial" panose="020B0604020202020204" pitchFamily="34" charset="0"/>
            </a:endParaRPr>
          </a:p>
        </p:txBody>
      </p:sp>
      <p:graphicFrame>
        <p:nvGraphicFramePr>
          <p:cNvPr id="16" name="Chart 15"/>
          <p:cNvGraphicFramePr/>
          <p:nvPr>
            <p:extLst/>
          </p:nvPr>
        </p:nvGraphicFramePr>
        <p:xfrm>
          <a:off x="135757" y="1052736"/>
          <a:ext cx="4752528" cy="496855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Table 7"/>
          <p:cNvGraphicFramePr>
            <a:graphicFrameLocks noGrp="1"/>
          </p:cNvGraphicFramePr>
          <p:nvPr>
            <p:extLst/>
          </p:nvPr>
        </p:nvGraphicFramePr>
        <p:xfrm>
          <a:off x="4932038" y="1227633"/>
          <a:ext cx="4011746" cy="4903470"/>
        </p:xfrm>
        <a:graphic>
          <a:graphicData uri="http://schemas.openxmlformats.org/drawingml/2006/table">
            <a:tbl>
              <a:tblPr/>
              <a:tblGrid>
                <a:gridCol w="1635119">
                  <a:extLst>
                    <a:ext uri="{9D8B030D-6E8A-4147-A177-3AD203B41FA5}">
                      <a16:colId xmlns:a16="http://schemas.microsoft.com/office/drawing/2014/main" val="20000"/>
                    </a:ext>
                  </a:extLst>
                </a:gridCol>
                <a:gridCol w="1368937">
                  <a:extLst>
                    <a:ext uri="{9D8B030D-6E8A-4147-A177-3AD203B41FA5}">
                      <a16:colId xmlns:a16="http://schemas.microsoft.com/office/drawing/2014/main" val="20001"/>
                    </a:ext>
                  </a:extLst>
                </a:gridCol>
                <a:gridCol w="1007690">
                  <a:extLst>
                    <a:ext uri="{9D8B030D-6E8A-4147-A177-3AD203B41FA5}">
                      <a16:colId xmlns:a16="http://schemas.microsoft.com/office/drawing/2014/main" val="20002"/>
                    </a:ext>
                  </a:extLst>
                </a:gridCol>
              </a:tblGrid>
              <a:tr h="204801">
                <a:tc>
                  <a:txBody>
                    <a:bodyPr/>
                    <a:lstStyle/>
                    <a:p>
                      <a:pPr algn="l" fontAlgn="b"/>
                      <a:r>
                        <a:rPr lang="en-ZA" sz="1400" b="1" i="0" u="none" strike="noStrike" dirty="0">
                          <a:solidFill>
                            <a:srgbClr val="000000"/>
                          </a:solidFill>
                          <a:effectLst/>
                          <a:latin typeface="Arial" panose="020B0604020202020204" pitchFamily="34" charset="0"/>
                        </a:rPr>
                        <a:t>End Strength</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rPr>
                        <a:t>35 to 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4801">
                <a:tc>
                  <a:txBody>
                    <a:bodyPr/>
                    <a:lstStyle/>
                    <a:p>
                      <a:pPr algn="l" fontAlgn="ctr"/>
                      <a:r>
                        <a:rPr lang="en-ZA" sz="1400" b="0" i="0" u="none" strike="noStrike">
                          <a:solidFill>
                            <a:srgbClr val="000000"/>
                          </a:solidFill>
                          <a:effectLst/>
                          <a:latin typeface="Arial" panose="020B0604020202020204" pitchFamily="34" charset="0"/>
                        </a:rPr>
                        <a:t>Combat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400" b="0" i="0" u="none" strike="noStrike" dirty="0">
                          <a:solidFill>
                            <a:srgbClr val="000000"/>
                          </a:solidFill>
                          <a:effectLst/>
                          <a:latin typeface="Arial" panose="020B0604020202020204" pitchFamily="34" charset="0"/>
                        </a:rPr>
                        <a:t>Pte/</a:t>
                      </a:r>
                      <a:r>
                        <a:rPr lang="en-ZA" sz="1400" b="0" i="0" u="none" strike="noStrike" dirty="0" err="1">
                          <a:solidFill>
                            <a:srgbClr val="000000"/>
                          </a:solidFill>
                          <a:effectLst/>
                          <a:latin typeface="Arial" panose="020B0604020202020204" pitchFamily="34" charset="0"/>
                        </a:rPr>
                        <a:t>Amn</a:t>
                      </a:r>
                      <a:r>
                        <a:rPr lang="en-ZA" sz="1400" b="0" i="0" u="none" strike="noStrike" dirty="0">
                          <a:solidFill>
                            <a:srgbClr val="000000"/>
                          </a:solidFill>
                          <a:effectLst/>
                          <a:latin typeface="Arial" panose="020B0604020202020204" pitchFamily="34" charset="0"/>
                        </a:rPr>
                        <a:t>/Sea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619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4801">
                <a:tc>
                  <a:txBody>
                    <a:bodyPr/>
                    <a:lstStyle/>
                    <a:p>
                      <a:pPr algn="l" fontAlgn="ctr"/>
                      <a:r>
                        <a:rPr lang="en-ZA" sz="14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Arial" panose="020B0604020202020204" pitchFamily="34" charset="0"/>
                        </a:rPr>
                        <a:t>L Cpl/AB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267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4801">
                <a:tc>
                  <a:txBody>
                    <a:bodyPr/>
                    <a:lstStyle/>
                    <a:p>
                      <a:pPr algn="l" fontAlgn="ctr"/>
                      <a:r>
                        <a:rPr lang="en-ZA" sz="14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dirty="0">
                          <a:solidFill>
                            <a:srgbClr val="000000"/>
                          </a:solidFill>
                          <a:effectLst/>
                          <a:latin typeface="Arial" panose="020B0604020202020204" pitchFamily="34" charset="0"/>
                        </a:rPr>
                        <a:t>Cpl/LS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340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4801">
                <a:tc>
                  <a:txBody>
                    <a:bodyPr/>
                    <a:lstStyle/>
                    <a:p>
                      <a:pPr algn="l" fontAlgn="ctr"/>
                      <a:r>
                        <a:rPr lang="en-ZA" sz="14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dirty="0">
                          <a:solidFill>
                            <a:srgbClr val="000000"/>
                          </a:solidFill>
                          <a:effectLst/>
                          <a:latin typeface="Arial" panose="020B0604020202020204" pitchFamily="34" charset="0"/>
                        </a:rPr>
                        <a:t>Sgt/PO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4801">
                <a:tc>
                  <a:txBody>
                    <a:bodyPr/>
                    <a:lstStyle/>
                    <a:p>
                      <a:pPr algn="l" fontAlgn="ctr"/>
                      <a:r>
                        <a:rPr lang="en-ZA" sz="14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dirty="0">
                          <a:solidFill>
                            <a:srgbClr val="000000"/>
                          </a:solidFill>
                          <a:effectLst/>
                          <a:latin typeface="Arial" panose="020B0604020202020204" pitchFamily="34" charset="0"/>
                        </a:rPr>
                        <a:t>CO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4801">
                <a:tc>
                  <a:txBody>
                    <a:bodyPr/>
                    <a:lstStyle/>
                    <a:p>
                      <a:pPr algn="l" fontAlgn="ctr"/>
                      <a:r>
                        <a:rPr lang="en-ZA" sz="14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Arial" panose="020B0604020202020204" pitchFamily="34" charset="0"/>
                        </a:rPr>
                        <a:t>2 Lt/Esn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4801">
                <a:tc>
                  <a:txBody>
                    <a:bodyPr/>
                    <a:lstStyle/>
                    <a:p>
                      <a:pPr algn="l" fontAlgn="ctr"/>
                      <a:r>
                        <a:rPr lang="en-ZA" sz="14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Arial" panose="020B0604020202020204" pitchFamily="34" charset="0"/>
                        </a:rPr>
                        <a:t>Lt/S Lt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4801">
                <a:tc>
                  <a:txBody>
                    <a:bodyPr/>
                    <a:lstStyle/>
                    <a:p>
                      <a:pPr algn="l" fontAlgn="ctr"/>
                      <a:r>
                        <a:rPr lang="en-ZA" sz="14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Arial" panose="020B0604020202020204" pitchFamily="34" charset="0"/>
                        </a:rPr>
                        <a:t>Capt/Lt (SAN)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279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4801">
                <a:tc>
                  <a:txBody>
                    <a:bodyPr/>
                    <a:lstStyle/>
                    <a:p>
                      <a:pPr algn="l" fontAlgn="ctr"/>
                      <a:r>
                        <a:rPr lang="en-ZA" sz="14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Arial" panose="020B0604020202020204" pitchFamily="34" charset="0"/>
                        </a:rPr>
                        <a:t>Maj/Lt Cdr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141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4801">
                <a:tc>
                  <a:txBody>
                    <a:bodyPr/>
                    <a:lstStyle/>
                    <a:p>
                      <a:pPr algn="l" fontAlgn="ctr"/>
                      <a:r>
                        <a:rPr lang="en-ZA" sz="14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panose="020B0604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rPr>
                        <a:t>1978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04801">
                <a:tc>
                  <a:txBody>
                    <a:bodyPr/>
                    <a:lstStyle/>
                    <a:p>
                      <a:pPr algn="l" fontAlgn="ctr"/>
                      <a:r>
                        <a:rPr lang="en-ZA" sz="1400" b="0" i="0" u="none" strike="noStrike">
                          <a:solidFill>
                            <a:srgbClr val="000000"/>
                          </a:solidFill>
                          <a:effectLst/>
                          <a:latin typeface="Arial" panose="020B0604020202020204" pitchFamily="34" charset="0"/>
                        </a:rPr>
                        <a:t>Combat Support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400" b="0" i="0" u="none" strike="noStrike">
                          <a:solidFill>
                            <a:srgbClr val="000000"/>
                          </a:solidFill>
                          <a:effectLst/>
                          <a:latin typeface="Arial" panose="020B0604020202020204" pitchFamily="34" charset="0"/>
                        </a:rPr>
                        <a:t>Pte/Amn/Sea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04801">
                <a:tc>
                  <a:txBody>
                    <a:bodyPr/>
                    <a:lstStyle/>
                    <a:p>
                      <a:pPr algn="l" fontAlgn="ctr"/>
                      <a:r>
                        <a:rPr lang="en-ZA" sz="14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Arial" panose="020B0604020202020204" pitchFamily="34" charset="0"/>
                        </a:rPr>
                        <a:t>L Cpl/AB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04801">
                <a:tc>
                  <a:txBody>
                    <a:bodyPr/>
                    <a:lstStyle/>
                    <a:p>
                      <a:pPr algn="l" fontAlgn="ctr"/>
                      <a:r>
                        <a:rPr lang="en-ZA" sz="14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Arial" panose="020B0604020202020204" pitchFamily="34" charset="0"/>
                        </a:rPr>
                        <a:t>Cpl/LS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249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04801">
                <a:tc>
                  <a:txBody>
                    <a:bodyPr/>
                    <a:lstStyle/>
                    <a:p>
                      <a:pPr algn="l" fontAlgn="ctr"/>
                      <a:r>
                        <a:rPr lang="en-ZA" sz="14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Arial" panose="020B0604020202020204" pitchFamily="34" charset="0"/>
                        </a:rPr>
                        <a:t>Sgt/PO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151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04801">
                <a:tc>
                  <a:txBody>
                    <a:bodyPr/>
                    <a:lstStyle/>
                    <a:p>
                      <a:pPr algn="l" fontAlgn="ctr"/>
                      <a:r>
                        <a:rPr lang="en-ZA" sz="14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Arial" panose="020B0604020202020204" pitchFamily="34" charset="0"/>
                        </a:rPr>
                        <a:t>CO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04801">
                <a:tc>
                  <a:txBody>
                    <a:bodyPr/>
                    <a:lstStyle/>
                    <a:p>
                      <a:pPr algn="l" fontAlgn="ctr"/>
                      <a:r>
                        <a:rPr lang="en-ZA" sz="14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Arial" panose="020B0604020202020204" pitchFamily="34" charset="0"/>
                        </a:rPr>
                        <a:t>2 Lt/Esn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04801">
                <a:tc>
                  <a:txBody>
                    <a:bodyPr/>
                    <a:lstStyle/>
                    <a:p>
                      <a:pPr algn="l" fontAlgn="ctr"/>
                      <a:r>
                        <a:rPr lang="en-ZA" sz="14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Arial" panose="020B0604020202020204" pitchFamily="34" charset="0"/>
                        </a:rPr>
                        <a:t>Lt/S Lt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04801">
                <a:tc>
                  <a:txBody>
                    <a:bodyPr/>
                    <a:lstStyle/>
                    <a:p>
                      <a:pPr algn="l" fontAlgn="ctr"/>
                      <a:r>
                        <a:rPr lang="en-ZA" sz="14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Arial" panose="020B0604020202020204" pitchFamily="34" charset="0"/>
                        </a:rPr>
                        <a:t>Capt/Lt (SAN)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137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04801">
                <a:tc>
                  <a:txBody>
                    <a:bodyPr/>
                    <a:lstStyle/>
                    <a:p>
                      <a:pPr algn="l" fontAlgn="ctr"/>
                      <a:r>
                        <a:rPr lang="en-ZA" sz="14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Arial" panose="020B0604020202020204" pitchFamily="34" charset="0"/>
                        </a:rPr>
                        <a:t>Maj/Lt Cdr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04801">
                <a:tc>
                  <a:txBody>
                    <a:bodyPr/>
                    <a:lstStyle/>
                    <a:p>
                      <a:pPr algn="l" fontAlgn="ctr"/>
                      <a:r>
                        <a:rPr lang="en-ZA" sz="14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panose="020B0604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rPr>
                        <a:t>832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04801">
                <a:tc>
                  <a:txBody>
                    <a:bodyPr/>
                    <a:lstStyle/>
                    <a:p>
                      <a:pPr algn="l" fontAlgn="b"/>
                      <a:r>
                        <a:rPr lang="en-ZA" sz="1400" b="1" i="0" u="none" strike="noStrike">
                          <a:solidFill>
                            <a:srgbClr val="000000"/>
                          </a:solidFill>
                          <a:effectLst/>
                          <a:latin typeface="Arial" panose="020B0604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rPr>
                        <a:t>2810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
        <p:nvSpPr>
          <p:cNvPr id="12" name="Title 1"/>
          <p:cNvSpPr txBox="1">
            <a:spLocks/>
          </p:cNvSpPr>
          <p:nvPr/>
        </p:nvSpPr>
        <p:spPr>
          <a:xfrm>
            <a:off x="107504" y="764704"/>
            <a:ext cx="8836281" cy="472732"/>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800" b="1" dirty="0" smtClean="0">
                <a:solidFill>
                  <a:schemeClr val="tx1"/>
                </a:solidFill>
                <a:cs typeface="Arial" panose="020B0604020202020204" pitchFamily="34" charset="0"/>
              </a:rPr>
              <a:t>AGE PROFILE – COMBAT AND COMBAT SUPPORT (35-39)</a:t>
            </a:r>
            <a:endParaRPr lang="en-ZA" sz="2800" b="1" dirty="0" smtClean="0">
              <a:solidFill>
                <a:schemeClr val="tx1"/>
              </a:solidFill>
              <a:cs typeface="Arial" panose="020B0604020202020204" pitchFamily="34" charset="0"/>
            </a:endParaRPr>
          </a:p>
        </p:txBody>
      </p:sp>
    </p:spTree>
    <p:extLst>
      <p:ext uri="{BB962C8B-B14F-4D97-AF65-F5344CB8AC3E}">
        <p14:creationId xmlns:p14="http://schemas.microsoft.com/office/powerpoint/2010/main" val="3649782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E5180F-81C1-48DA-AF6F-A488E4AFD279}" type="slidenum">
              <a:rPr lang="en-ZA" smtClean="0"/>
              <a:pPr/>
              <a:t>14</a:t>
            </a:fld>
            <a:endParaRPr lang="en-ZA" dirty="0"/>
          </a:p>
        </p:txBody>
      </p:sp>
      <p:pic>
        <p:nvPicPr>
          <p:cNvPr id="4" name="Picture 3"/>
          <p:cNvPicPr>
            <a:picLocks noChangeAspect="1"/>
          </p:cNvPicPr>
          <p:nvPr/>
        </p:nvPicPr>
        <p:blipFill>
          <a:blip r:embed="rId3"/>
          <a:stretch>
            <a:fillRect/>
          </a:stretch>
        </p:blipFill>
        <p:spPr>
          <a:xfrm>
            <a:off x="6732240" y="44657"/>
            <a:ext cx="2211545" cy="701222"/>
          </a:xfrm>
          <a:prstGeom prst="rect">
            <a:avLst/>
          </a:prstGeom>
        </p:spPr>
      </p:pic>
      <p:pic>
        <p:nvPicPr>
          <p:cNvPr id="5" name="Picture 4"/>
          <p:cNvPicPr>
            <a:picLocks noChangeAspect="1"/>
          </p:cNvPicPr>
          <p:nvPr/>
        </p:nvPicPr>
        <p:blipFill>
          <a:blip r:embed="rId4"/>
          <a:stretch>
            <a:fillRect/>
          </a:stretch>
        </p:blipFill>
        <p:spPr>
          <a:xfrm>
            <a:off x="107504" y="44657"/>
            <a:ext cx="2219381" cy="680244"/>
          </a:xfrm>
          <a:prstGeom prst="rect">
            <a:avLst/>
          </a:prstGeom>
        </p:spPr>
      </p:pic>
      <p:sp>
        <p:nvSpPr>
          <p:cNvPr id="6" name="Title 1"/>
          <p:cNvSpPr txBox="1">
            <a:spLocks/>
          </p:cNvSpPr>
          <p:nvPr/>
        </p:nvSpPr>
        <p:spPr>
          <a:xfrm>
            <a:off x="107504" y="724021"/>
            <a:ext cx="8836281" cy="472732"/>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200" b="1" dirty="0" smtClean="0">
                <a:solidFill>
                  <a:schemeClr val="tx1"/>
                </a:solidFill>
                <a:cs typeface="Arial" panose="020B0604020202020204" pitchFamily="34" charset="0"/>
              </a:rPr>
              <a:t>AGE PROFILE - COMBAT</a:t>
            </a:r>
            <a:endParaRPr lang="en-ZA" sz="3200" b="1" dirty="0" smtClean="0">
              <a:solidFill>
                <a:schemeClr val="tx1"/>
              </a:solidFill>
              <a:cs typeface="Arial" panose="020B0604020202020204" pitchFamily="34" charset="0"/>
            </a:endParaRPr>
          </a:p>
        </p:txBody>
      </p:sp>
      <p:graphicFrame>
        <p:nvGraphicFramePr>
          <p:cNvPr id="18" name="Chart 17"/>
          <p:cNvGraphicFramePr/>
          <p:nvPr>
            <p:extLst/>
          </p:nvPr>
        </p:nvGraphicFramePr>
        <p:xfrm>
          <a:off x="539552" y="2852936"/>
          <a:ext cx="8208912" cy="33281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Table 18"/>
          <p:cNvGraphicFramePr>
            <a:graphicFrameLocks noGrp="1"/>
          </p:cNvGraphicFramePr>
          <p:nvPr>
            <p:extLst/>
          </p:nvPr>
        </p:nvGraphicFramePr>
        <p:xfrm>
          <a:off x="395536" y="1556792"/>
          <a:ext cx="8136904" cy="1131570"/>
        </p:xfrm>
        <a:graphic>
          <a:graphicData uri="http://schemas.openxmlformats.org/drawingml/2006/table">
            <a:tbl>
              <a:tblPr>
                <a:tableStyleId>{5C22544A-7EE6-4342-B048-85BDC9FD1C3A}</a:tableStyleId>
              </a:tblPr>
              <a:tblGrid>
                <a:gridCol w="1829764">
                  <a:extLst>
                    <a:ext uri="{9D8B030D-6E8A-4147-A177-3AD203B41FA5}">
                      <a16:colId xmlns:a16="http://schemas.microsoft.com/office/drawing/2014/main" val="20000"/>
                    </a:ext>
                  </a:extLst>
                </a:gridCol>
                <a:gridCol w="540612">
                  <a:extLst>
                    <a:ext uri="{9D8B030D-6E8A-4147-A177-3AD203B41FA5}">
                      <a16:colId xmlns:a16="http://schemas.microsoft.com/office/drawing/2014/main" val="20001"/>
                    </a:ext>
                  </a:extLst>
                </a:gridCol>
                <a:gridCol w="540612">
                  <a:extLst>
                    <a:ext uri="{9D8B030D-6E8A-4147-A177-3AD203B41FA5}">
                      <a16:colId xmlns:a16="http://schemas.microsoft.com/office/drawing/2014/main" val="20002"/>
                    </a:ext>
                  </a:extLst>
                </a:gridCol>
                <a:gridCol w="540612">
                  <a:extLst>
                    <a:ext uri="{9D8B030D-6E8A-4147-A177-3AD203B41FA5}">
                      <a16:colId xmlns:a16="http://schemas.microsoft.com/office/drawing/2014/main" val="20003"/>
                    </a:ext>
                  </a:extLst>
                </a:gridCol>
                <a:gridCol w="540612">
                  <a:extLst>
                    <a:ext uri="{9D8B030D-6E8A-4147-A177-3AD203B41FA5}">
                      <a16:colId xmlns:a16="http://schemas.microsoft.com/office/drawing/2014/main" val="20004"/>
                    </a:ext>
                  </a:extLst>
                </a:gridCol>
                <a:gridCol w="540612">
                  <a:extLst>
                    <a:ext uri="{9D8B030D-6E8A-4147-A177-3AD203B41FA5}">
                      <a16:colId xmlns:a16="http://schemas.microsoft.com/office/drawing/2014/main" val="20005"/>
                    </a:ext>
                  </a:extLst>
                </a:gridCol>
                <a:gridCol w="540612">
                  <a:extLst>
                    <a:ext uri="{9D8B030D-6E8A-4147-A177-3AD203B41FA5}">
                      <a16:colId xmlns:a16="http://schemas.microsoft.com/office/drawing/2014/main" val="20006"/>
                    </a:ext>
                  </a:extLst>
                </a:gridCol>
                <a:gridCol w="540612">
                  <a:extLst>
                    <a:ext uri="{9D8B030D-6E8A-4147-A177-3AD203B41FA5}">
                      <a16:colId xmlns:a16="http://schemas.microsoft.com/office/drawing/2014/main" val="20007"/>
                    </a:ext>
                  </a:extLst>
                </a:gridCol>
                <a:gridCol w="540612">
                  <a:extLst>
                    <a:ext uri="{9D8B030D-6E8A-4147-A177-3AD203B41FA5}">
                      <a16:colId xmlns:a16="http://schemas.microsoft.com/office/drawing/2014/main" val="20008"/>
                    </a:ext>
                  </a:extLst>
                </a:gridCol>
                <a:gridCol w="540612">
                  <a:extLst>
                    <a:ext uri="{9D8B030D-6E8A-4147-A177-3AD203B41FA5}">
                      <a16:colId xmlns:a16="http://schemas.microsoft.com/office/drawing/2014/main" val="20009"/>
                    </a:ext>
                  </a:extLst>
                </a:gridCol>
                <a:gridCol w="540612">
                  <a:extLst>
                    <a:ext uri="{9D8B030D-6E8A-4147-A177-3AD203B41FA5}">
                      <a16:colId xmlns:a16="http://schemas.microsoft.com/office/drawing/2014/main" val="20010"/>
                    </a:ext>
                  </a:extLst>
                </a:gridCol>
                <a:gridCol w="360408">
                  <a:extLst>
                    <a:ext uri="{9D8B030D-6E8A-4147-A177-3AD203B41FA5}">
                      <a16:colId xmlns:a16="http://schemas.microsoft.com/office/drawing/2014/main" val="20011"/>
                    </a:ext>
                  </a:extLst>
                </a:gridCol>
                <a:gridCol w="540612">
                  <a:extLst>
                    <a:ext uri="{9D8B030D-6E8A-4147-A177-3AD203B41FA5}">
                      <a16:colId xmlns:a16="http://schemas.microsoft.com/office/drawing/2014/main" val="20012"/>
                    </a:ext>
                  </a:extLst>
                </a:gridCol>
              </a:tblGrid>
              <a:tr h="161925">
                <a:tc>
                  <a:txBody>
                    <a:bodyPr/>
                    <a:lstStyle/>
                    <a:p>
                      <a:pPr algn="l" fontAlgn="t"/>
                      <a:r>
                        <a:rPr lang="en-ZA" sz="1050" u="none" strike="noStrike" dirty="0">
                          <a:solidFill>
                            <a:schemeClr val="tx1"/>
                          </a:solidFill>
                          <a:effectLst/>
                          <a:latin typeface="Arial" panose="020B0604020202020204" pitchFamily="34" charset="0"/>
                          <a:cs typeface="Arial" panose="020B0604020202020204" pitchFamily="34" charset="0"/>
                        </a:rPr>
                        <a:t>End Strength</a:t>
                      </a:r>
                      <a:endParaRPr lang="en-ZA"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dirty="0">
                          <a:solidFill>
                            <a:schemeClr val="tx1"/>
                          </a:solidFill>
                          <a:effectLst/>
                          <a:latin typeface="Arial" panose="020B0604020202020204" pitchFamily="34" charset="0"/>
                          <a:cs typeface="Arial" panose="020B0604020202020204" pitchFamily="34" charset="0"/>
                        </a:rPr>
                        <a:t>00 to 18</a:t>
                      </a:r>
                      <a:endParaRPr lang="en-ZA"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dirty="0">
                          <a:solidFill>
                            <a:schemeClr val="tx1"/>
                          </a:solidFill>
                          <a:effectLst/>
                          <a:latin typeface="Arial" panose="020B0604020202020204" pitchFamily="34" charset="0"/>
                          <a:cs typeface="Arial" panose="020B0604020202020204" pitchFamily="34" charset="0"/>
                        </a:rPr>
                        <a:t>18 to 24</a:t>
                      </a:r>
                      <a:endParaRPr lang="en-ZA"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dirty="0">
                          <a:solidFill>
                            <a:schemeClr val="tx1"/>
                          </a:solidFill>
                          <a:effectLst/>
                          <a:latin typeface="Arial" panose="020B0604020202020204" pitchFamily="34" charset="0"/>
                          <a:cs typeface="Arial" panose="020B0604020202020204" pitchFamily="34" charset="0"/>
                        </a:rPr>
                        <a:t>25 to 29</a:t>
                      </a:r>
                      <a:endParaRPr lang="en-ZA"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dirty="0">
                          <a:solidFill>
                            <a:schemeClr val="tx1"/>
                          </a:solidFill>
                          <a:effectLst/>
                          <a:latin typeface="Arial" panose="020B0604020202020204" pitchFamily="34" charset="0"/>
                          <a:cs typeface="Arial" panose="020B0604020202020204" pitchFamily="34" charset="0"/>
                        </a:rPr>
                        <a:t>30 to 34</a:t>
                      </a:r>
                      <a:endParaRPr lang="en-ZA"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dirty="0">
                          <a:solidFill>
                            <a:schemeClr val="tx1"/>
                          </a:solidFill>
                          <a:effectLst/>
                          <a:latin typeface="Arial" panose="020B0604020202020204" pitchFamily="34" charset="0"/>
                          <a:cs typeface="Arial" panose="020B0604020202020204" pitchFamily="34" charset="0"/>
                        </a:rPr>
                        <a:t>35 to 39</a:t>
                      </a:r>
                      <a:endParaRPr lang="en-ZA"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dirty="0">
                          <a:solidFill>
                            <a:schemeClr val="tx1"/>
                          </a:solidFill>
                          <a:effectLst/>
                          <a:latin typeface="Arial" panose="020B0604020202020204" pitchFamily="34" charset="0"/>
                          <a:cs typeface="Arial" panose="020B0604020202020204" pitchFamily="34" charset="0"/>
                        </a:rPr>
                        <a:t>40 to 44</a:t>
                      </a:r>
                      <a:endParaRPr lang="en-ZA"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dirty="0">
                          <a:solidFill>
                            <a:schemeClr val="tx1"/>
                          </a:solidFill>
                          <a:effectLst/>
                          <a:latin typeface="Arial" panose="020B0604020202020204" pitchFamily="34" charset="0"/>
                          <a:cs typeface="Arial" panose="020B0604020202020204" pitchFamily="34" charset="0"/>
                        </a:rPr>
                        <a:t>45 to 49</a:t>
                      </a:r>
                      <a:endParaRPr lang="en-ZA"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a:solidFill>
                            <a:schemeClr val="tx1"/>
                          </a:solidFill>
                          <a:effectLst/>
                          <a:latin typeface="Arial" panose="020B0604020202020204" pitchFamily="34" charset="0"/>
                          <a:cs typeface="Arial" panose="020B0604020202020204" pitchFamily="34" charset="0"/>
                        </a:rPr>
                        <a:t>50 to 54</a:t>
                      </a:r>
                      <a:endParaRPr lang="en-ZA" sz="105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a:solidFill>
                            <a:schemeClr val="tx1"/>
                          </a:solidFill>
                          <a:effectLst/>
                          <a:latin typeface="Arial" panose="020B0604020202020204" pitchFamily="34" charset="0"/>
                          <a:cs typeface="Arial" panose="020B0604020202020204" pitchFamily="34" charset="0"/>
                        </a:rPr>
                        <a:t>55 to 59</a:t>
                      </a:r>
                      <a:endParaRPr lang="en-ZA" sz="105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a:solidFill>
                            <a:schemeClr val="tx1"/>
                          </a:solidFill>
                          <a:effectLst/>
                          <a:latin typeface="Arial" panose="020B0604020202020204" pitchFamily="34" charset="0"/>
                          <a:cs typeface="Arial" panose="020B0604020202020204" pitchFamily="34" charset="0"/>
                        </a:rPr>
                        <a:t>60 to 64</a:t>
                      </a:r>
                      <a:endParaRPr lang="en-ZA" sz="105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dirty="0">
                          <a:solidFill>
                            <a:schemeClr val="tx1"/>
                          </a:solidFill>
                          <a:effectLst/>
                          <a:latin typeface="Arial" panose="020B0604020202020204" pitchFamily="34" charset="0"/>
                          <a:cs typeface="Arial" panose="020B0604020202020204" pitchFamily="34" charset="0"/>
                        </a:rPr>
                        <a:t>65+</a:t>
                      </a:r>
                      <a:endParaRPr lang="en-ZA"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a:solidFill>
                            <a:schemeClr val="tx1"/>
                          </a:solidFill>
                          <a:effectLst/>
                          <a:latin typeface="Arial" panose="020B0604020202020204" pitchFamily="34" charset="0"/>
                          <a:cs typeface="Arial" panose="020B0604020202020204" pitchFamily="34" charset="0"/>
                        </a:rPr>
                        <a:t>Total</a:t>
                      </a:r>
                      <a:endParaRPr lang="en-ZA" sz="105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1925">
                <a:tc>
                  <a:txBody>
                    <a:bodyPr/>
                    <a:lstStyle/>
                    <a:p>
                      <a:pPr algn="l" fontAlgn="t"/>
                      <a:r>
                        <a:rPr lang="en-ZA" sz="1050" u="none" strike="noStrike">
                          <a:solidFill>
                            <a:schemeClr val="tx1"/>
                          </a:solidFill>
                          <a:effectLst/>
                          <a:latin typeface="Arial" panose="020B0604020202020204" pitchFamily="34" charset="0"/>
                          <a:cs typeface="Arial" panose="020B0604020202020204" pitchFamily="34" charset="0"/>
                        </a:rPr>
                        <a:t>01:SA ARMY</a:t>
                      </a:r>
                      <a:endParaRPr lang="en-ZA" sz="105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200" u="none" strike="noStrike">
                          <a:solidFill>
                            <a:schemeClr val="tx1"/>
                          </a:solidFill>
                          <a:effectLst/>
                          <a:latin typeface="Arial" panose="020B0604020202020204" pitchFamily="34" charset="0"/>
                          <a:cs typeface="Arial" panose="020B0604020202020204" pitchFamily="34" charset="0"/>
                        </a:rPr>
                        <a:t> </a:t>
                      </a:r>
                      <a:endParaRPr lang="en-ZA" sz="12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a:solidFill>
                            <a:schemeClr val="tx1"/>
                          </a:solidFill>
                          <a:effectLst/>
                          <a:latin typeface="Arial" panose="020B0604020202020204" pitchFamily="34" charset="0"/>
                          <a:cs typeface="Arial" panose="020B0604020202020204" pitchFamily="34" charset="0"/>
                        </a:rPr>
                        <a:t>817</a:t>
                      </a:r>
                      <a:endParaRPr lang="en-ZA" sz="105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a:solidFill>
                            <a:schemeClr val="tx1"/>
                          </a:solidFill>
                          <a:effectLst/>
                          <a:latin typeface="Arial" panose="020B0604020202020204" pitchFamily="34" charset="0"/>
                          <a:cs typeface="Arial" panose="020B0604020202020204" pitchFamily="34" charset="0"/>
                        </a:rPr>
                        <a:t>3 522</a:t>
                      </a:r>
                      <a:endParaRPr lang="en-ZA" sz="105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dirty="0">
                          <a:solidFill>
                            <a:schemeClr val="tx1"/>
                          </a:solidFill>
                          <a:effectLst/>
                          <a:latin typeface="Arial" panose="020B0604020202020204" pitchFamily="34" charset="0"/>
                          <a:cs typeface="Arial" panose="020B0604020202020204" pitchFamily="34" charset="0"/>
                        </a:rPr>
                        <a:t>3 921</a:t>
                      </a:r>
                      <a:endParaRPr lang="en-ZA"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dirty="0">
                          <a:solidFill>
                            <a:schemeClr val="tx1"/>
                          </a:solidFill>
                          <a:effectLst/>
                          <a:latin typeface="Arial" panose="020B0604020202020204" pitchFamily="34" charset="0"/>
                          <a:cs typeface="Arial" panose="020B0604020202020204" pitchFamily="34" charset="0"/>
                        </a:rPr>
                        <a:t>1 837</a:t>
                      </a:r>
                      <a:endParaRPr lang="en-ZA"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dirty="0">
                          <a:solidFill>
                            <a:schemeClr val="tx1"/>
                          </a:solidFill>
                          <a:effectLst/>
                          <a:latin typeface="Arial" panose="020B0604020202020204" pitchFamily="34" charset="0"/>
                          <a:cs typeface="Arial" panose="020B0604020202020204" pitchFamily="34" charset="0"/>
                        </a:rPr>
                        <a:t>1 036</a:t>
                      </a:r>
                      <a:endParaRPr lang="en-ZA"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dirty="0">
                          <a:solidFill>
                            <a:schemeClr val="tx1"/>
                          </a:solidFill>
                          <a:effectLst/>
                          <a:latin typeface="Arial" panose="020B0604020202020204" pitchFamily="34" charset="0"/>
                          <a:cs typeface="Arial" panose="020B0604020202020204" pitchFamily="34" charset="0"/>
                        </a:rPr>
                        <a:t>3 269</a:t>
                      </a:r>
                      <a:endParaRPr lang="en-ZA"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dirty="0">
                          <a:solidFill>
                            <a:schemeClr val="tx1"/>
                          </a:solidFill>
                          <a:effectLst/>
                          <a:latin typeface="Arial" panose="020B0604020202020204" pitchFamily="34" charset="0"/>
                          <a:cs typeface="Arial" panose="020B0604020202020204" pitchFamily="34" charset="0"/>
                        </a:rPr>
                        <a:t>2 791</a:t>
                      </a:r>
                      <a:endParaRPr lang="en-ZA"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dirty="0">
                          <a:solidFill>
                            <a:schemeClr val="tx1"/>
                          </a:solidFill>
                          <a:effectLst/>
                          <a:latin typeface="Arial" panose="020B0604020202020204" pitchFamily="34" charset="0"/>
                          <a:cs typeface="Arial" panose="020B0604020202020204" pitchFamily="34" charset="0"/>
                        </a:rPr>
                        <a:t>843</a:t>
                      </a:r>
                      <a:endParaRPr lang="en-ZA"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a:solidFill>
                            <a:schemeClr val="tx1"/>
                          </a:solidFill>
                          <a:effectLst/>
                          <a:latin typeface="Arial" panose="020B0604020202020204" pitchFamily="34" charset="0"/>
                          <a:cs typeface="Arial" panose="020B0604020202020204" pitchFamily="34" charset="0"/>
                        </a:rPr>
                        <a:t>1</a:t>
                      </a:r>
                      <a:endParaRPr lang="en-ZA" sz="105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200" u="none" strike="noStrike">
                          <a:solidFill>
                            <a:schemeClr val="tx1"/>
                          </a:solidFill>
                          <a:effectLst/>
                          <a:latin typeface="Arial" panose="020B0604020202020204" pitchFamily="34" charset="0"/>
                          <a:cs typeface="Arial" panose="020B0604020202020204" pitchFamily="34" charset="0"/>
                        </a:rPr>
                        <a:t> </a:t>
                      </a:r>
                      <a:endParaRPr lang="en-ZA" sz="12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a:solidFill>
                            <a:schemeClr val="tx1"/>
                          </a:solidFill>
                          <a:effectLst/>
                          <a:latin typeface="Arial" panose="020B0604020202020204" pitchFamily="34" charset="0"/>
                          <a:cs typeface="Arial" panose="020B0604020202020204" pitchFamily="34" charset="0"/>
                        </a:rPr>
                        <a:t>18 037</a:t>
                      </a:r>
                      <a:endParaRPr lang="en-ZA" sz="105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1925">
                <a:tc>
                  <a:txBody>
                    <a:bodyPr/>
                    <a:lstStyle/>
                    <a:p>
                      <a:pPr algn="l" fontAlgn="t"/>
                      <a:r>
                        <a:rPr lang="en-ZA" sz="1050" u="none" strike="noStrike">
                          <a:solidFill>
                            <a:schemeClr val="tx1"/>
                          </a:solidFill>
                          <a:effectLst/>
                          <a:latin typeface="Arial" panose="020B0604020202020204" pitchFamily="34" charset="0"/>
                          <a:cs typeface="Arial" panose="020B0604020202020204" pitchFamily="34" charset="0"/>
                        </a:rPr>
                        <a:t>02:SA AIR FORCE</a:t>
                      </a:r>
                      <a:endParaRPr lang="en-ZA" sz="105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200" u="none" strike="noStrike">
                          <a:solidFill>
                            <a:schemeClr val="tx1"/>
                          </a:solidFill>
                          <a:effectLst/>
                          <a:latin typeface="Arial" panose="020B0604020202020204" pitchFamily="34" charset="0"/>
                          <a:cs typeface="Arial" panose="020B0604020202020204" pitchFamily="34" charset="0"/>
                        </a:rPr>
                        <a:t> </a:t>
                      </a:r>
                      <a:endParaRPr lang="en-ZA" sz="12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a:solidFill>
                            <a:schemeClr val="tx1"/>
                          </a:solidFill>
                          <a:effectLst/>
                          <a:latin typeface="Arial" panose="020B0604020202020204" pitchFamily="34" charset="0"/>
                          <a:cs typeface="Arial" panose="020B0604020202020204" pitchFamily="34" charset="0"/>
                        </a:rPr>
                        <a:t>35</a:t>
                      </a:r>
                      <a:endParaRPr lang="en-ZA" sz="105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a:solidFill>
                            <a:schemeClr val="tx1"/>
                          </a:solidFill>
                          <a:effectLst/>
                          <a:latin typeface="Arial" panose="020B0604020202020204" pitchFamily="34" charset="0"/>
                          <a:cs typeface="Arial" panose="020B0604020202020204" pitchFamily="34" charset="0"/>
                        </a:rPr>
                        <a:t>89</a:t>
                      </a:r>
                      <a:endParaRPr lang="en-ZA" sz="105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a:solidFill>
                            <a:schemeClr val="tx1"/>
                          </a:solidFill>
                          <a:effectLst/>
                          <a:latin typeface="Arial" panose="020B0604020202020204" pitchFamily="34" charset="0"/>
                          <a:cs typeface="Arial" panose="020B0604020202020204" pitchFamily="34" charset="0"/>
                        </a:rPr>
                        <a:t>91</a:t>
                      </a:r>
                      <a:endParaRPr lang="en-ZA" sz="105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dirty="0">
                          <a:solidFill>
                            <a:schemeClr val="tx1"/>
                          </a:solidFill>
                          <a:effectLst/>
                          <a:latin typeface="Arial" panose="020B0604020202020204" pitchFamily="34" charset="0"/>
                          <a:cs typeface="Arial" panose="020B0604020202020204" pitchFamily="34" charset="0"/>
                        </a:rPr>
                        <a:t>36</a:t>
                      </a:r>
                      <a:endParaRPr lang="en-ZA"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dirty="0">
                          <a:solidFill>
                            <a:schemeClr val="tx1"/>
                          </a:solidFill>
                          <a:effectLst/>
                          <a:latin typeface="Arial" panose="020B0604020202020204" pitchFamily="34" charset="0"/>
                          <a:cs typeface="Arial" panose="020B0604020202020204" pitchFamily="34" charset="0"/>
                        </a:rPr>
                        <a:t>1</a:t>
                      </a:r>
                      <a:endParaRPr lang="en-ZA"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dirty="0">
                          <a:solidFill>
                            <a:schemeClr val="tx1"/>
                          </a:solidFill>
                          <a:effectLst/>
                          <a:latin typeface="Arial" panose="020B0604020202020204" pitchFamily="34" charset="0"/>
                          <a:cs typeface="Arial" panose="020B0604020202020204" pitchFamily="34" charset="0"/>
                        </a:rPr>
                        <a:t>1</a:t>
                      </a:r>
                      <a:endParaRPr lang="en-ZA"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200" u="none" strike="noStrike" dirty="0">
                          <a:solidFill>
                            <a:schemeClr val="tx1"/>
                          </a:solidFill>
                          <a:effectLst/>
                          <a:latin typeface="Arial" panose="020B0604020202020204" pitchFamily="34" charset="0"/>
                          <a:cs typeface="Arial" panose="020B0604020202020204" pitchFamily="34" charset="0"/>
                        </a:rPr>
                        <a:t> </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dirty="0">
                          <a:solidFill>
                            <a:schemeClr val="tx1"/>
                          </a:solidFill>
                          <a:effectLst/>
                          <a:latin typeface="Arial" panose="020B0604020202020204" pitchFamily="34" charset="0"/>
                          <a:cs typeface="Arial" panose="020B0604020202020204" pitchFamily="34" charset="0"/>
                        </a:rPr>
                        <a:t>1</a:t>
                      </a:r>
                      <a:endParaRPr lang="en-ZA"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200" u="none" strike="noStrike" dirty="0">
                          <a:solidFill>
                            <a:schemeClr val="tx1"/>
                          </a:solidFill>
                          <a:effectLst/>
                          <a:latin typeface="Arial" panose="020B0604020202020204" pitchFamily="34" charset="0"/>
                          <a:cs typeface="Arial" panose="020B0604020202020204" pitchFamily="34" charset="0"/>
                        </a:rPr>
                        <a:t> </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200" u="none" strike="noStrike">
                          <a:solidFill>
                            <a:schemeClr val="tx1"/>
                          </a:solidFill>
                          <a:effectLst/>
                          <a:latin typeface="Arial" panose="020B0604020202020204" pitchFamily="34" charset="0"/>
                          <a:cs typeface="Arial" panose="020B0604020202020204" pitchFamily="34" charset="0"/>
                        </a:rPr>
                        <a:t> </a:t>
                      </a:r>
                      <a:endParaRPr lang="en-ZA" sz="12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dirty="0">
                          <a:solidFill>
                            <a:schemeClr val="tx1"/>
                          </a:solidFill>
                          <a:effectLst/>
                          <a:latin typeface="Arial" panose="020B0604020202020204" pitchFamily="34" charset="0"/>
                          <a:cs typeface="Arial" panose="020B0604020202020204" pitchFamily="34" charset="0"/>
                        </a:rPr>
                        <a:t>254</a:t>
                      </a:r>
                      <a:endParaRPr lang="en-ZA"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1925">
                <a:tc>
                  <a:txBody>
                    <a:bodyPr/>
                    <a:lstStyle/>
                    <a:p>
                      <a:pPr algn="l" fontAlgn="t"/>
                      <a:r>
                        <a:rPr lang="en-ZA" sz="1050" u="none" strike="noStrike">
                          <a:solidFill>
                            <a:schemeClr val="tx1"/>
                          </a:solidFill>
                          <a:effectLst/>
                          <a:latin typeface="Arial" panose="020B0604020202020204" pitchFamily="34" charset="0"/>
                          <a:cs typeface="Arial" panose="020B0604020202020204" pitchFamily="34" charset="0"/>
                        </a:rPr>
                        <a:t>03:SA NAVY</a:t>
                      </a:r>
                      <a:endParaRPr lang="en-ZA" sz="105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200" u="none" strike="noStrike">
                          <a:solidFill>
                            <a:schemeClr val="tx1"/>
                          </a:solidFill>
                          <a:effectLst/>
                          <a:latin typeface="Arial" panose="020B0604020202020204" pitchFamily="34" charset="0"/>
                          <a:cs typeface="Arial" panose="020B0604020202020204" pitchFamily="34" charset="0"/>
                        </a:rPr>
                        <a:t> </a:t>
                      </a:r>
                      <a:endParaRPr lang="en-ZA" sz="12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a:solidFill>
                            <a:schemeClr val="tx1"/>
                          </a:solidFill>
                          <a:effectLst/>
                          <a:latin typeface="Arial" panose="020B0604020202020204" pitchFamily="34" charset="0"/>
                          <a:cs typeface="Arial" panose="020B0604020202020204" pitchFamily="34" charset="0"/>
                        </a:rPr>
                        <a:t>122</a:t>
                      </a:r>
                      <a:endParaRPr lang="en-ZA" sz="105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a:solidFill>
                            <a:schemeClr val="tx1"/>
                          </a:solidFill>
                          <a:effectLst/>
                          <a:latin typeface="Arial" panose="020B0604020202020204" pitchFamily="34" charset="0"/>
                          <a:cs typeface="Arial" panose="020B0604020202020204" pitchFamily="34" charset="0"/>
                        </a:rPr>
                        <a:t>590</a:t>
                      </a:r>
                      <a:endParaRPr lang="en-ZA" sz="105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a:solidFill>
                            <a:schemeClr val="tx1"/>
                          </a:solidFill>
                          <a:effectLst/>
                          <a:latin typeface="Arial" panose="020B0604020202020204" pitchFamily="34" charset="0"/>
                          <a:cs typeface="Arial" panose="020B0604020202020204" pitchFamily="34" charset="0"/>
                        </a:rPr>
                        <a:t>489</a:t>
                      </a:r>
                      <a:endParaRPr lang="en-ZA" sz="105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dirty="0">
                          <a:solidFill>
                            <a:schemeClr val="tx1"/>
                          </a:solidFill>
                          <a:effectLst/>
                          <a:latin typeface="Arial" panose="020B0604020202020204" pitchFamily="34" charset="0"/>
                          <a:cs typeface="Arial" panose="020B0604020202020204" pitchFamily="34" charset="0"/>
                        </a:rPr>
                        <a:t>105</a:t>
                      </a:r>
                      <a:endParaRPr lang="en-ZA"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a:solidFill>
                            <a:schemeClr val="tx1"/>
                          </a:solidFill>
                          <a:effectLst/>
                          <a:latin typeface="Arial" panose="020B0604020202020204" pitchFamily="34" charset="0"/>
                          <a:cs typeface="Arial" panose="020B0604020202020204" pitchFamily="34" charset="0"/>
                        </a:rPr>
                        <a:t>34</a:t>
                      </a:r>
                      <a:endParaRPr lang="en-ZA" sz="105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a:solidFill>
                            <a:schemeClr val="tx1"/>
                          </a:solidFill>
                          <a:effectLst/>
                          <a:latin typeface="Arial" panose="020B0604020202020204" pitchFamily="34" charset="0"/>
                          <a:cs typeface="Arial" panose="020B0604020202020204" pitchFamily="34" charset="0"/>
                        </a:rPr>
                        <a:t>29</a:t>
                      </a:r>
                      <a:endParaRPr lang="en-ZA" sz="105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dirty="0">
                          <a:solidFill>
                            <a:schemeClr val="tx1"/>
                          </a:solidFill>
                          <a:effectLst/>
                          <a:latin typeface="Arial" panose="020B0604020202020204" pitchFamily="34" charset="0"/>
                          <a:cs typeface="Arial" panose="020B0604020202020204" pitchFamily="34" charset="0"/>
                        </a:rPr>
                        <a:t>6</a:t>
                      </a:r>
                      <a:endParaRPr lang="en-ZA"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a:solidFill>
                            <a:schemeClr val="tx1"/>
                          </a:solidFill>
                          <a:effectLst/>
                          <a:latin typeface="Arial" panose="020B0604020202020204" pitchFamily="34" charset="0"/>
                          <a:cs typeface="Arial" panose="020B0604020202020204" pitchFamily="34" charset="0"/>
                        </a:rPr>
                        <a:t>2</a:t>
                      </a:r>
                      <a:endParaRPr lang="en-ZA" sz="105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200" u="none" strike="noStrike" dirty="0">
                          <a:solidFill>
                            <a:schemeClr val="tx1"/>
                          </a:solidFill>
                          <a:effectLst/>
                          <a:latin typeface="Arial" panose="020B0604020202020204" pitchFamily="34" charset="0"/>
                          <a:cs typeface="Arial" panose="020B0604020202020204" pitchFamily="34" charset="0"/>
                        </a:rPr>
                        <a:t> </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200" u="none" strike="noStrike">
                          <a:solidFill>
                            <a:schemeClr val="tx1"/>
                          </a:solidFill>
                          <a:effectLst/>
                          <a:latin typeface="Arial" panose="020B0604020202020204" pitchFamily="34" charset="0"/>
                          <a:cs typeface="Arial" panose="020B0604020202020204" pitchFamily="34" charset="0"/>
                        </a:rPr>
                        <a:t> </a:t>
                      </a:r>
                      <a:endParaRPr lang="en-ZA" sz="12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a:solidFill>
                            <a:schemeClr val="tx1"/>
                          </a:solidFill>
                          <a:effectLst/>
                          <a:latin typeface="Arial" panose="020B0604020202020204" pitchFamily="34" charset="0"/>
                          <a:cs typeface="Arial" panose="020B0604020202020204" pitchFamily="34" charset="0"/>
                        </a:rPr>
                        <a:t>1 377</a:t>
                      </a:r>
                      <a:endParaRPr lang="en-ZA" sz="105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61925">
                <a:tc>
                  <a:txBody>
                    <a:bodyPr/>
                    <a:lstStyle/>
                    <a:p>
                      <a:pPr algn="l" fontAlgn="t"/>
                      <a:r>
                        <a:rPr lang="en-ZA" sz="1050" u="none" strike="noStrike">
                          <a:solidFill>
                            <a:schemeClr val="tx1"/>
                          </a:solidFill>
                          <a:effectLst/>
                          <a:latin typeface="Arial" panose="020B0604020202020204" pitchFamily="34" charset="0"/>
                          <a:cs typeface="Arial" panose="020B0604020202020204" pitchFamily="34" charset="0"/>
                        </a:rPr>
                        <a:t>05:SA MED HEALTH SERV</a:t>
                      </a:r>
                      <a:endParaRPr lang="en-ZA" sz="105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200" u="none" strike="noStrike">
                          <a:solidFill>
                            <a:schemeClr val="tx1"/>
                          </a:solidFill>
                          <a:effectLst/>
                          <a:latin typeface="Arial" panose="020B0604020202020204" pitchFamily="34" charset="0"/>
                          <a:cs typeface="Arial" panose="020B0604020202020204" pitchFamily="34" charset="0"/>
                        </a:rPr>
                        <a:t> </a:t>
                      </a:r>
                      <a:endParaRPr lang="en-ZA" sz="12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200" u="none" strike="noStrike">
                          <a:solidFill>
                            <a:schemeClr val="tx1"/>
                          </a:solidFill>
                          <a:effectLst/>
                          <a:latin typeface="Arial" panose="020B0604020202020204" pitchFamily="34" charset="0"/>
                          <a:cs typeface="Arial" panose="020B0604020202020204" pitchFamily="34" charset="0"/>
                        </a:rPr>
                        <a:t> </a:t>
                      </a:r>
                      <a:endParaRPr lang="en-ZA" sz="12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a:solidFill>
                            <a:schemeClr val="tx1"/>
                          </a:solidFill>
                          <a:effectLst/>
                          <a:latin typeface="Arial" panose="020B0604020202020204" pitchFamily="34" charset="0"/>
                          <a:cs typeface="Arial" panose="020B0604020202020204" pitchFamily="34" charset="0"/>
                        </a:rPr>
                        <a:t>1</a:t>
                      </a:r>
                      <a:endParaRPr lang="en-ZA" sz="105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200" u="none" strike="noStrike">
                          <a:solidFill>
                            <a:schemeClr val="tx1"/>
                          </a:solidFill>
                          <a:effectLst/>
                          <a:latin typeface="Arial" panose="020B0604020202020204" pitchFamily="34" charset="0"/>
                          <a:cs typeface="Arial" panose="020B0604020202020204" pitchFamily="34" charset="0"/>
                        </a:rPr>
                        <a:t> </a:t>
                      </a:r>
                      <a:endParaRPr lang="en-ZA" sz="12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200" u="none" strike="noStrike" dirty="0">
                          <a:solidFill>
                            <a:schemeClr val="tx1"/>
                          </a:solidFill>
                          <a:effectLst/>
                          <a:latin typeface="Arial" panose="020B0604020202020204" pitchFamily="34" charset="0"/>
                          <a:cs typeface="Arial" panose="020B0604020202020204" pitchFamily="34" charset="0"/>
                        </a:rPr>
                        <a:t> </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200" u="none" strike="noStrike">
                          <a:solidFill>
                            <a:schemeClr val="tx1"/>
                          </a:solidFill>
                          <a:effectLst/>
                          <a:latin typeface="Arial" panose="020B0604020202020204" pitchFamily="34" charset="0"/>
                          <a:cs typeface="Arial" panose="020B0604020202020204" pitchFamily="34" charset="0"/>
                        </a:rPr>
                        <a:t> </a:t>
                      </a:r>
                      <a:endParaRPr lang="en-ZA" sz="12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200" u="none" strike="noStrike">
                          <a:solidFill>
                            <a:schemeClr val="tx1"/>
                          </a:solidFill>
                          <a:effectLst/>
                          <a:latin typeface="Arial" panose="020B0604020202020204" pitchFamily="34" charset="0"/>
                          <a:cs typeface="Arial" panose="020B0604020202020204" pitchFamily="34" charset="0"/>
                        </a:rPr>
                        <a:t> </a:t>
                      </a:r>
                      <a:endParaRPr lang="en-ZA" sz="12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200" u="none" strike="noStrike">
                          <a:solidFill>
                            <a:schemeClr val="tx1"/>
                          </a:solidFill>
                          <a:effectLst/>
                          <a:latin typeface="Arial" panose="020B0604020202020204" pitchFamily="34" charset="0"/>
                          <a:cs typeface="Arial" panose="020B0604020202020204" pitchFamily="34" charset="0"/>
                        </a:rPr>
                        <a:t> </a:t>
                      </a:r>
                      <a:endParaRPr lang="en-ZA" sz="12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200" u="none" strike="noStrike" dirty="0">
                          <a:solidFill>
                            <a:schemeClr val="tx1"/>
                          </a:solidFill>
                          <a:effectLst/>
                          <a:latin typeface="Arial" panose="020B0604020202020204" pitchFamily="34" charset="0"/>
                          <a:cs typeface="Arial" panose="020B0604020202020204" pitchFamily="34" charset="0"/>
                        </a:rPr>
                        <a:t> </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200" u="none" strike="noStrike">
                          <a:solidFill>
                            <a:schemeClr val="tx1"/>
                          </a:solidFill>
                          <a:effectLst/>
                          <a:latin typeface="Arial" panose="020B0604020202020204" pitchFamily="34" charset="0"/>
                          <a:cs typeface="Arial" panose="020B0604020202020204" pitchFamily="34" charset="0"/>
                        </a:rPr>
                        <a:t> </a:t>
                      </a:r>
                      <a:endParaRPr lang="en-ZA" sz="12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200" u="none" strike="noStrike" dirty="0">
                          <a:solidFill>
                            <a:schemeClr val="tx1"/>
                          </a:solidFill>
                          <a:effectLst/>
                          <a:latin typeface="Arial" panose="020B0604020202020204" pitchFamily="34" charset="0"/>
                          <a:cs typeface="Arial" panose="020B0604020202020204" pitchFamily="34" charset="0"/>
                        </a:rPr>
                        <a:t> </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u="none" strike="noStrike">
                          <a:solidFill>
                            <a:schemeClr val="tx1"/>
                          </a:solidFill>
                          <a:effectLst/>
                          <a:latin typeface="Arial" panose="020B0604020202020204" pitchFamily="34" charset="0"/>
                          <a:cs typeface="Arial" panose="020B0604020202020204" pitchFamily="34" charset="0"/>
                        </a:rPr>
                        <a:t>1</a:t>
                      </a:r>
                      <a:endParaRPr lang="en-ZA" sz="105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61925">
                <a:tc>
                  <a:txBody>
                    <a:bodyPr/>
                    <a:lstStyle/>
                    <a:p>
                      <a:pPr algn="l" fontAlgn="t"/>
                      <a:r>
                        <a:rPr lang="en-ZA" sz="1050" b="1" u="none" strike="noStrike" dirty="0">
                          <a:solidFill>
                            <a:schemeClr val="tx1"/>
                          </a:solidFill>
                          <a:effectLst/>
                          <a:latin typeface="Arial" panose="020B0604020202020204" pitchFamily="34" charset="0"/>
                          <a:cs typeface="Arial" panose="020B0604020202020204" pitchFamily="34" charset="0"/>
                        </a:rPr>
                        <a:t>Total</a:t>
                      </a:r>
                      <a:endParaRPr lang="en-ZA"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200" b="1" u="none" strike="noStrike" dirty="0">
                          <a:solidFill>
                            <a:schemeClr val="tx1"/>
                          </a:solidFill>
                          <a:effectLst/>
                          <a:latin typeface="Arial" panose="020B0604020202020204" pitchFamily="34" charset="0"/>
                          <a:cs typeface="Arial" panose="020B0604020202020204" pitchFamily="34" charset="0"/>
                        </a:rPr>
                        <a:t> </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b="1" u="none" strike="noStrike" dirty="0">
                          <a:solidFill>
                            <a:schemeClr val="tx1"/>
                          </a:solidFill>
                          <a:effectLst/>
                          <a:latin typeface="Arial" panose="020B0604020202020204" pitchFamily="34" charset="0"/>
                          <a:cs typeface="Arial" panose="020B0604020202020204" pitchFamily="34" charset="0"/>
                        </a:rPr>
                        <a:t>974</a:t>
                      </a:r>
                      <a:endParaRPr lang="en-ZA"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b="1" u="none" strike="noStrike" dirty="0">
                          <a:solidFill>
                            <a:schemeClr val="tx1"/>
                          </a:solidFill>
                          <a:effectLst/>
                          <a:latin typeface="Arial" panose="020B0604020202020204" pitchFamily="34" charset="0"/>
                          <a:cs typeface="Arial" panose="020B0604020202020204" pitchFamily="34" charset="0"/>
                        </a:rPr>
                        <a:t>4 202</a:t>
                      </a:r>
                      <a:endParaRPr lang="en-ZA"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b="1" u="none" strike="noStrike" dirty="0">
                          <a:solidFill>
                            <a:schemeClr val="tx1"/>
                          </a:solidFill>
                          <a:effectLst/>
                          <a:latin typeface="Arial" panose="020B0604020202020204" pitchFamily="34" charset="0"/>
                          <a:cs typeface="Arial" panose="020B0604020202020204" pitchFamily="34" charset="0"/>
                        </a:rPr>
                        <a:t>4 501</a:t>
                      </a:r>
                      <a:endParaRPr lang="en-ZA"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b="1" u="none" strike="noStrike" dirty="0">
                          <a:solidFill>
                            <a:schemeClr val="tx1"/>
                          </a:solidFill>
                          <a:effectLst/>
                          <a:latin typeface="Arial" panose="020B0604020202020204" pitchFamily="34" charset="0"/>
                          <a:cs typeface="Arial" panose="020B0604020202020204" pitchFamily="34" charset="0"/>
                        </a:rPr>
                        <a:t>1 978</a:t>
                      </a:r>
                      <a:endParaRPr lang="en-ZA"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lgn="ctr" fontAlgn="t"/>
                      <a:r>
                        <a:rPr lang="en-ZA" sz="1050" b="1" u="none" strike="noStrike" dirty="0">
                          <a:solidFill>
                            <a:schemeClr val="tx1"/>
                          </a:solidFill>
                          <a:effectLst/>
                          <a:latin typeface="Arial" panose="020B0604020202020204" pitchFamily="34" charset="0"/>
                          <a:cs typeface="Arial" panose="020B0604020202020204" pitchFamily="34" charset="0"/>
                        </a:rPr>
                        <a:t>1 071</a:t>
                      </a:r>
                      <a:endParaRPr lang="en-ZA"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b="1" u="none" strike="noStrike" dirty="0">
                          <a:solidFill>
                            <a:schemeClr val="tx1"/>
                          </a:solidFill>
                          <a:effectLst/>
                          <a:latin typeface="Arial" panose="020B0604020202020204" pitchFamily="34" charset="0"/>
                          <a:cs typeface="Arial" panose="020B0604020202020204" pitchFamily="34" charset="0"/>
                        </a:rPr>
                        <a:t>3 299</a:t>
                      </a:r>
                      <a:endParaRPr lang="en-ZA"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b="1" u="none" strike="noStrike" dirty="0">
                          <a:solidFill>
                            <a:schemeClr val="tx1"/>
                          </a:solidFill>
                          <a:effectLst/>
                          <a:latin typeface="Arial" panose="020B0604020202020204" pitchFamily="34" charset="0"/>
                          <a:cs typeface="Arial" panose="020B0604020202020204" pitchFamily="34" charset="0"/>
                        </a:rPr>
                        <a:t>2 797</a:t>
                      </a:r>
                      <a:endParaRPr lang="en-ZA"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b="1" u="none" strike="noStrike" dirty="0">
                          <a:solidFill>
                            <a:schemeClr val="tx1"/>
                          </a:solidFill>
                          <a:effectLst/>
                          <a:latin typeface="Arial" panose="020B0604020202020204" pitchFamily="34" charset="0"/>
                          <a:cs typeface="Arial" panose="020B0604020202020204" pitchFamily="34" charset="0"/>
                        </a:rPr>
                        <a:t>846</a:t>
                      </a:r>
                      <a:endParaRPr lang="en-ZA"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b="1" u="none" strike="noStrike" dirty="0">
                          <a:solidFill>
                            <a:schemeClr val="tx1"/>
                          </a:solidFill>
                          <a:effectLst/>
                          <a:latin typeface="Arial" panose="020B0604020202020204" pitchFamily="34" charset="0"/>
                          <a:cs typeface="Arial" panose="020B0604020202020204" pitchFamily="34" charset="0"/>
                        </a:rPr>
                        <a:t>1</a:t>
                      </a:r>
                      <a:endParaRPr lang="en-ZA"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200" b="1" u="none" strike="noStrike" dirty="0">
                          <a:solidFill>
                            <a:schemeClr val="tx1"/>
                          </a:solidFill>
                          <a:effectLst/>
                          <a:latin typeface="Arial" panose="020B0604020202020204" pitchFamily="34" charset="0"/>
                          <a:cs typeface="Arial" panose="020B0604020202020204" pitchFamily="34" charset="0"/>
                        </a:rPr>
                        <a:t> </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050" b="1" u="none" strike="noStrike" dirty="0">
                          <a:solidFill>
                            <a:schemeClr val="tx1"/>
                          </a:solidFill>
                          <a:effectLst/>
                          <a:latin typeface="Arial" panose="020B0604020202020204" pitchFamily="34" charset="0"/>
                          <a:cs typeface="Arial" panose="020B0604020202020204" pitchFamily="34" charset="0"/>
                        </a:rPr>
                        <a:t>19 669</a:t>
                      </a:r>
                      <a:endParaRPr lang="en-ZA"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12175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E5180F-81C1-48DA-AF6F-A488E4AFD279}" type="slidenum">
              <a:rPr lang="en-ZA" smtClean="0"/>
              <a:pPr/>
              <a:t>15</a:t>
            </a:fld>
            <a:endParaRPr lang="en-ZA" dirty="0"/>
          </a:p>
        </p:txBody>
      </p:sp>
      <p:pic>
        <p:nvPicPr>
          <p:cNvPr id="4" name="Picture 3"/>
          <p:cNvPicPr>
            <a:picLocks noChangeAspect="1"/>
          </p:cNvPicPr>
          <p:nvPr/>
        </p:nvPicPr>
        <p:blipFill>
          <a:blip r:embed="rId3"/>
          <a:stretch>
            <a:fillRect/>
          </a:stretch>
        </p:blipFill>
        <p:spPr>
          <a:xfrm>
            <a:off x="6732240" y="44657"/>
            <a:ext cx="2211545" cy="701222"/>
          </a:xfrm>
          <a:prstGeom prst="rect">
            <a:avLst/>
          </a:prstGeom>
        </p:spPr>
      </p:pic>
      <p:pic>
        <p:nvPicPr>
          <p:cNvPr id="5" name="Picture 4"/>
          <p:cNvPicPr>
            <a:picLocks noChangeAspect="1"/>
          </p:cNvPicPr>
          <p:nvPr/>
        </p:nvPicPr>
        <p:blipFill>
          <a:blip r:embed="rId4"/>
          <a:stretch>
            <a:fillRect/>
          </a:stretch>
        </p:blipFill>
        <p:spPr>
          <a:xfrm>
            <a:off x="107504" y="44657"/>
            <a:ext cx="2219381" cy="680244"/>
          </a:xfrm>
          <a:prstGeom prst="rect">
            <a:avLst/>
          </a:prstGeom>
        </p:spPr>
      </p:pic>
      <p:sp>
        <p:nvSpPr>
          <p:cNvPr id="6" name="Title 1"/>
          <p:cNvSpPr txBox="1">
            <a:spLocks/>
          </p:cNvSpPr>
          <p:nvPr/>
        </p:nvSpPr>
        <p:spPr>
          <a:xfrm>
            <a:off x="107504" y="724021"/>
            <a:ext cx="8836281" cy="472732"/>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200" b="1" dirty="0" smtClean="0">
                <a:solidFill>
                  <a:schemeClr val="tx1"/>
                </a:solidFill>
                <a:cs typeface="Arial" panose="020B0604020202020204" pitchFamily="34" charset="0"/>
              </a:rPr>
              <a:t>AGE PROFILE - COMBAT</a:t>
            </a:r>
            <a:endParaRPr lang="en-ZA" sz="3200" b="1" dirty="0" smtClean="0">
              <a:solidFill>
                <a:schemeClr val="tx1"/>
              </a:solidFill>
              <a:cs typeface="Arial" panose="020B0604020202020204" pitchFamily="34" charset="0"/>
            </a:endParaRPr>
          </a:p>
        </p:txBody>
      </p:sp>
      <p:graphicFrame>
        <p:nvGraphicFramePr>
          <p:cNvPr id="13" name="Chart 12"/>
          <p:cNvGraphicFramePr/>
          <p:nvPr>
            <p:extLst>
              <p:ext uri="{D42A27DB-BD31-4B8C-83A1-F6EECF244321}">
                <p14:modId xmlns:p14="http://schemas.microsoft.com/office/powerpoint/2010/main" val="3204255767"/>
              </p:ext>
            </p:extLst>
          </p:nvPr>
        </p:nvGraphicFramePr>
        <p:xfrm>
          <a:off x="0" y="1196753"/>
          <a:ext cx="4211960" cy="511256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1475656" y="5517232"/>
            <a:ext cx="1512168" cy="369332"/>
          </a:xfrm>
          <a:prstGeom prst="rect">
            <a:avLst/>
          </a:prstGeom>
          <a:noFill/>
          <a:ln>
            <a:solidFill>
              <a:schemeClr val="accent1"/>
            </a:solidFill>
          </a:ln>
        </p:spPr>
        <p:txBody>
          <a:bodyPr wrap="square" rtlCol="0">
            <a:spAutoFit/>
          </a:bodyPr>
          <a:lstStyle/>
          <a:p>
            <a:pPr algn="ctr"/>
            <a:r>
              <a:rPr lang="en-US" b="1" dirty="0" smtClean="0">
                <a:latin typeface="Arial" panose="020B0604020202020204" pitchFamily="34" charset="0"/>
                <a:cs typeface="Arial" panose="020B0604020202020204" pitchFamily="34" charset="0"/>
              </a:rPr>
              <a:t>Total: 1978</a:t>
            </a:r>
            <a:endParaRPr lang="en-ZA" b="1" dirty="0">
              <a:latin typeface="Arial" panose="020B0604020202020204" pitchFamily="34" charset="0"/>
              <a:cs typeface="Arial" panose="020B0604020202020204" pitchFamily="34" charset="0"/>
            </a:endParaRPr>
          </a:p>
        </p:txBody>
      </p:sp>
      <p:graphicFrame>
        <p:nvGraphicFramePr>
          <p:cNvPr id="11" name="Chart 10"/>
          <p:cNvGraphicFramePr/>
          <p:nvPr>
            <p:extLst>
              <p:ext uri="{D42A27DB-BD31-4B8C-83A1-F6EECF244321}">
                <p14:modId xmlns:p14="http://schemas.microsoft.com/office/powerpoint/2010/main" val="3710572354"/>
              </p:ext>
            </p:extLst>
          </p:nvPr>
        </p:nvGraphicFramePr>
        <p:xfrm>
          <a:off x="4571999" y="1268760"/>
          <a:ext cx="4371785" cy="4968552"/>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p:cNvSpPr txBox="1"/>
          <p:nvPr/>
        </p:nvSpPr>
        <p:spPr>
          <a:xfrm>
            <a:off x="6156176" y="5824246"/>
            <a:ext cx="1512168" cy="369332"/>
          </a:xfrm>
          <a:prstGeom prst="rect">
            <a:avLst/>
          </a:prstGeom>
          <a:noFill/>
          <a:ln>
            <a:solidFill>
              <a:schemeClr val="accent1"/>
            </a:solidFill>
          </a:ln>
        </p:spPr>
        <p:txBody>
          <a:bodyPr wrap="square" rtlCol="0">
            <a:spAutoFit/>
          </a:bodyPr>
          <a:lstStyle/>
          <a:p>
            <a:pPr algn="ctr"/>
            <a:r>
              <a:rPr lang="en-US" b="1" dirty="0" smtClean="0">
                <a:latin typeface="Arial" panose="020B0604020202020204" pitchFamily="34" charset="0"/>
                <a:cs typeface="Arial" panose="020B0604020202020204" pitchFamily="34" charset="0"/>
              </a:rPr>
              <a:t>Total: 1837</a:t>
            </a:r>
            <a:endParaRPr lang="en-ZA" b="1" dirty="0">
              <a:latin typeface="Arial" panose="020B0604020202020204" pitchFamily="34" charset="0"/>
              <a:cs typeface="Arial" panose="020B0604020202020204" pitchFamily="34" charset="0"/>
            </a:endParaRPr>
          </a:p>
        </p:txBody>
      </p:sp>
      <p:cxnSp>
        <p:nvCxnSpPr>
          <p:cNvPr id="8" name="Straight Arrow Connector 7"/>
          <p:cNvCxnSpPr/>
          <p:nvPr/>
        </p:nvCxnSpPr>
        <p:spPr>
          <a:xfrm>
            <a:off x="1043608" y="3645024"/>
            <a:ext cx="352839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835696" y="6381328"/>
            <a:ext cx="6120680" cy="461665"/>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SAIC – SA Infantry Corps         SA ADA </a:t>
            </a:r>
            <a:r>
              <a:rPr lang="en-US" sz="1200" dirty="0">
                <a:latin typeface="Arial" panose="020B0604020202020204" pitchFamily="34" charset="0"/>
                <a:cs typeface="Arial" panose="020B0604020202020204" pitchFamily="34" charset="0"/>
              </a:rPr>
              <a:t> – </a:t>
            </a:r>
            <a:r>
              <a:rPr lang="en-US" sz="1200" dirty="0" smtClean="0">
                <a:latin typeface="Arial" panose="020B0604020202020204" pitchFamily="34" charset="0"/>
                <a:cs typeface="Arial" panose="020B0604020202020204" pitchFamily="34" charset="0"/>
              </a:rPr>
              <a:t>SA Air </a:t>
            </a:r>
            <a:r>
              <a:rPr lang="en-US" sz="1200" dirty="0" err="1" smtClean="0">
                <a:latin typeface="Arial" panose="020B0604020202020204" pitchFamily="34" charset="0"/>
                <a:cs typeface="Arial" panose="020B0604020202020204" pitchFamily="34" charset="0"/>
              </a:rPr>
              <a:t>Defence</a:t>
            </a:r>
            <a:r>
              <a:rPr lang="en-US" sz="1200" dirty="0" smtClean="0">
                <a:latin typeface="Arial" panose="020B0604020202020204" pitchFamily="34" charset="0"/>
                <a:cs typeface="Arial" panose="020B0604020202020204" pitchFamily="34" charset="0"/>
              </a:rPr>
              <a:t> Artillery </a:t>
            </a:r>
          </a:p>
          <a:p>
            <a:r>
              <a:rPr lang="en-US" sz="1200" dirty="0" smtClean="0">
                <a:latin typeface="Arial" panose="020B0604020202020204" pitchFamily="34" charset="0"/>
                <a:cs typeface="Arial" panose="020B0604020202020204" pitchFamily="34" charset="0"/>
              </a:rPr>
              <a:t>SAAC </a:t>
            </a:r>
            <a:r>
              <a:rPr lang="en-US" sz="1200" dirty="0">
                <a:latin typeface="Arial" panose="020B0604020202020204" pitchFamily="34" charset="0"/>
                <a:cs typeface="Arial" panose="020B0604020202020204" pitchFamily="34" charset="0"/>
              </a:rPr>
              <a:t> – </a:t>
            </a:r>
            <a:r>
              <a:rPr lang="en-US" sz="1200" dirty="0" smtClean="0">
                <a:latin typeface="Arial" panose="020B0604020202020204" pitchFamily="34" charset="0"/>
                <a:cs typeface="Arial" panose="020B0604020202020204" pitchFamily="34" charset="0"/>
              </a:rPr>
              <a:t>SA Armor Corps         SAA  </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SA Artillery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0544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8CFC84-3548-4EA3-A98D-A9954DC46B29}" type="slidenum">
              <a:rPr lang="en-ZA" smtClean="0"/>
              <a:pPr/>
              <a:t>16</a:t>
            </a:fld>
            <a:endParaRPr lang="en-ZA"/>
          </a:p>
        </p:txBody>
      </p:sp>
      <p:pic>
        <p:nvPicPr>
          <p:cNvPr id="5" name="Picture 4"/>
          <p:cNvPicPr>
            <a:picLocks noChangeAspect="1"/>
          </p:cNvPicPr>
          <p:nvPr/>
        </p:nvPicPr>
        <p:blipFill>
          <a:blip r:embed="rId2"/>
          <a:stretch>
            <a:fillRect/>
          </a:stretch>
        </p:blipFill>
        <p:spPr>
          <a:xfrm>
            <a:off x="6516216" y="44657"/>
            <a:ext cx="2499577" cy="792549"/>
          </a:xfrm>
          <a:prstGeom prst="rect">
            <a:avLst/>
          </a:prstGeom>
        </p:spPr>
      </p:pic>
      <p:pic>
        <p:nvPicPr>
          <p:cNvPr id="6" name="Picture 5"/>
          <p:cNvPicPr>
            <a:picLocks noChangeAspect="1"/>
          </p:cNvPicPr>
          <p:nvPr/>
        </p:nvPicPr>
        <p:blipFill>
          <a:blip r:embed="rId3"/>
          <a:stretch>
            <a:fillRect/>
          </a:stretch>
        </p:blipFill>
        <p:spPr>
          <a:xfrm>
            <a:off x="0" y="30139"/>
            <a:ext cx="2483768" cy="761279"/>
          </a:xfrm>
          <a:prstGeom prst="rect">
            <a:avLst/>
          </a:prstGeom>
        </p:spPr>
      </p:pic>
      <p:sp>
        <p:nvSpPr>
          <p:cNvPr id="9" name="Title 1"/>
          <p:cNvSpPr>
            <a:spLocks noGrp="1"/>
          </p:cNvSpPr>
          <p:nvPr>
            <p:ph type="title"/>
          </p:nvPr>
        </p:nvSpPr>
        <p:spPr>
          <a:xfrm>
            <a:off x="295311" y="915104"/>
            <a:ext cx="8409363" cy="641688"/>
          </a:xfrm>
        </p:spPr>
        <p:txBody>
          <a:bodyPr>
            <a:noAutofit/>
          </a:bodyPr>
          <a:lstStyle/>
          <a:p>
            <a:pPr algn="ctr"/>
            <a:r>
              <a:rPr lang="en-ZA" sz="2800" b="1" dirty="0" smtClean="0">
                <a:cs typeface="Arial" panose="020B0604020202020204" pitchFamily="34" charset="0"/>
              </a:rPr>
              <a:t>PLANNED STRENGTH, ATTRITION, AD-HOC </a:t>
            </a:r>
            <a:br>
              <a:rPr lang="en-ZA" sz="2800" b="1" dirty="0" smtClean="0">
                <a:cs typeface="Arial" panose="020B0604020202020204" pitchFamily="34" charset="0"/>
              </a:rPr>
            </a:br>
            <a:r>
              <a:rPr lang="en-ZA" sz="2800" b="1" dirty="0" smtClean="0">
                <a:cs typeface="Arial" panose="020B0604020202020204" pitchFamily="34" charset="0"/>
              </a:rPr>
              <a:t>APPOINTMENTS AND TRANSLATIONS </a:t>
            </a:r>
            <a:endParaRPr lang="en-ZA" sz="2800" b="1" dirty="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44869874"/>
              </p:ext>
            </p:extLst>
          </p:nvPr>
        </p:nvGraphicFramePr>
        <p:xfrm>
          <a:off x="295311" y="1478893"/>
          <a:ext cx="8720483" cy="4805426"/>
        </p:xfrm>
        <a:graphic>
          <a:graphicData uri="http://schemas.openxmlformats.org/drawingml/2006/table">
            <a:tbl>
              <a:tblPr/>
              <a:tblGrid>
                <a:gridCol w="1924181">
                  <a:extLst>
                    <a:ext uri="{9D8B030D-6E8A-4147-A177-3AD203B41FA5}">
                      <a16:colId xmlns:a16="http://schemas.microsoft.com/office/drawing/2014/main" val="20000"/>
                    </a:ext>
                  </a:extLst>
                </a:gridCol>
                <a:gridCol w="1924181">
                  <a:extLst>
                    <a:ext uri="{9D8B030D-6E8A-4147-A177-3AD203B41FA5}">
                      <a16:colId xmlns:a16="http://schemas.microsoft.com/office/drawing/2014/main" val="20001"/>
                    </a:ext>
                  </a:extLst>
                </a:gridCol>
                <a:gridCol w="1023762">
                  <a:extLst>
                    <a:ext uri="{9D8B030D-6E8A-4147-A177-3AD203B41FA5}">
                      <a16:colId xmlns:a16="http://schemas.microsoft.com/office/drawing/2014/main" val="20002"/>
                    </a:ext>
                  </a:extLst>
                </a:gridCol>
                <a:gridCol w="1134773">
                  <a:extLst>
                    <a:ext uri="{9D8B030D-6E8A-4147-A177-3AD203B41FA5}">
                      <a16:colId xmlns:a16="http://schemas.microsoft.com/office/drawing/2014/main" val="20003"/>
                    </a:ext>
                  </a:extLst>
                </a:gridCol>
                <a:gridCol w="1381462">
                  <a:extLst>
                    <a:ext uri="{9D8B030D-6E8A-4147-A177-3AD203B41FA5}">
                      <a16:colId xmlns:a16="http://schemas.microsoft.com/office/drawing/2014/main" val="20004"/>
                    </a:ext>
                  </a:extLst>
                </a:gridCol>
                <a:gridCol w="1332124">
                  <a:extLst>
                    <a:ext uri="{9D8B030D-6E8A-4147-A177-3AD203B41FA5}">
                      <a16:colId xmlns:a16="http://schemas.microsoft.com/office/drawing/2014/main" val="20005"/>
                    </a:ext>
                  </a:extLst>
                </a:gridCol>
              </a:tblGrid>
              <a:tr h="165013">
                <a:tc gridSpan="6">
                  <a:txBody>
                    <a:bodyPr/>
                    <a:lstStyle/>
                    <a:p>
                      <a:pPr algn="ctr" fontAlgn="ctr"/>
                      <a:endParaRPr lang="en-ZA" sz="1000" b="1" i="0" u="none" strike="noStrike" dirty="0">
                        <a:solidFill>
                          <a:srgbClr val="000000"/>
                        </a:solidFill>
                        <a:effectLst/>
                        <a:latin typeface="Arial Narrow" panose="020B0606020202030204" pitchFamily="34" charset="0"/>
                      </a:endParaRPr>
                    </a:p>
                  </a:txBody>
                  <a:tcPr marL="7466" marR="7466" marT="746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427639">
                <a:tc>
                  <a:txBody>
                    <a:bodyPr/>
                    <a:lstStyle/>
                    <a:p>
                      <a:pPr algn="l" fontAlgn="ctr"/>
                      <a:r>
                        <a:rPr lang="en-ZA" sz="1000" b="1" i="0" u="none" strike="noStrike" dirty="0">
                          <a:solidFill>
                            <a:srgbClr val="000000"/>
                          </a:solidFill>
                          <a:effectLst/>
                          <a:latin typeface="Arial Narrow" panose="020B0606020202030204" pitchFamily="34" charset="0"/>
                        </a:rPr>
                        <a:t> </a:t>
                      </a:r>
                      <a:r>
                        <a:rPr lang="en-ZA" sz="1400" b="1" i="0" u="none" strike="noStrike" dirty="0" smtClean="0">
                          <a:solidFill>
                            <a:srgbClr val="000000"/>
                          </a:solidFill>
                          <a:effectLst/>
                          <a:latin typeface="Arial Narrow" panose="020B0606020202030204" pitchFamily="34" charset="0"/>
                        </a:rPr>
                        <a:t>MILITARY</a:t>
                      </a:r>
                      <a:endParaRPr lang="en-ZA" sz="1400" b="1" i="0" u="none" strike="noStrike" dirty="0">
                        <a:solidFill>
                          <a:srgbClr val="000000"/>
                        </a:solidFill>
                        <a:effectLst/>
                        <a:latin typeface="Arial Narrow" panose="020B0606020202030204" pitchFamily="34" charset="0"/>
                      </a:endParaRP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en-ZA" sz="1000" b="1" i="0" u="none" strike="noStrike">
                          <a:solidFill>
                            <a:srgbClr val="000000"/>
                          </a:solidFill>
                          <a:effectLst/>
                          <a:latin typeface="Arial Narrow" panose="020B0606020202030204" pitchFamily="34" charset="0"/>
                        </a:rPr>
                        <a:t>RANKS</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ctr"/>
                      <a:r>
                        <a:rPr lang="en-ZA" sz="1000" b="1" i="0" u="none" strike="noStrike">
                          <a:solidFill>
                            <a:srgbClr val="000000"/>
                          </a:solidFill>
                          <a:effectLst/>
                          <a:latin typeface="Arial Narrow" panose="020B0606020202030204" pitchFamily="34" charset="0"/>
                        </a:rPr>
                        <a:t>PLANNED ANNUAL STRENGTH</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ctr"/>
                      <a:r>
                        <a:rPr lang="en-ZA" sz="1000" b="1" i="0" u="none" strike="noStrike">
                          <a:solidFill>
                            <a:srgbClr val="000000"/>
                          </a:solidFill>
                          <a:effectLst/>
                          <a:latin typeface="Arial Narrow" panose="020B0606020202030204" pitchFamily="34" charset="0"/>
                        </a:rPr>
                        <a:t>PLANNED ATTRITION</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ctr"/>
                      <a:r>
                        <a:rPr lang="en-ZA" sz="1000" b="1" i="0" u="none" strike="noStrike">
                          <a:solidFill>
                            <a:srgbClr val="000000"/>
                          </a:solidFill>
                          <a:effectLst/>
                          <a:latin typeface="Arial Narrow" panose="020B0606020202030204" pitchFamily="34" charset="0"/>
                        </a:rPr>
                        <a:t>PLANNED APPOINTMENT (AD-HOC)</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ctr"/>
                      <a:r>
                        <a:rPr lang="en-ZA" sz="1000" b="1" i="0" u="none" strike="noStrike">
                          <a:solidFill>
                            <a:srgbClr val="000000"/>
                          </a:solidFill>
                          <a:effectLst/>
                          <a:latin typeface="Arial Narrow" panose="020B0606020202030204" pitchFamily="34" charset="0"/>
                        </a:rPr>
                        <a:t>PLANNED TRANSLATION</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179609">
                <a:tc rowSpan="20">
                  <a:txBody>
                    <a:bodyPr/>
                    <a:lstStyle/>
                    <a:p>
                      <a:pPr algn="l" fontAlgn="ctr"/>
                      <a:r>
                        <a:rPr lang="en-ZA" sz="1000" b="1" i="0" u="none" strike="noStrike" dirty="0">
                          <a:solidFill>
                            <a:srgbClr val="000000"/>
                          </a:solidFill>
                          <a:effectLst/>
                          <a:latin typeface="Arial Narrow" panose="020B0606020202030204" pitchFamily="34" charset="0"/>
                        </a:rPr>
                        <a:t>LTS+CSS+AUX</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l" fontAlgn="ctr"/>
                      <a:r>
                        <a:rPr lang="en-ZA" sz="1000" b="0" i="0" u="none" strike="noStrike">
                          <a:solidFill>
                            <a:srgbClr val="000000"/>
                          </a:solidFill>
                          <a:effectLst/>
                          <a:latin typeface="Arial Narrow" panose="020B0606020202030204" pitchFamily="34" charset="0"/>
                        </a:rPr>
                        <a:t> Pte/Amn/Sea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r" fontAlgn="ctr"/>
                      <a:r>
                        <a:rPr lang="en-ZA" sz="1000" b="0" i="0" u="none" strike="noStrike">
                          <a:solidFill>
                            <a:srgbClr val="000000"/>
                          </a:solidFill>
                          <a:effectLst/>
                          <a:latin typeface="Arial Narrow" panose="020B0606020202030204" pitchFamily="34" charset="0"/>
                        </a:rPr>
                        <a:t>13,222</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ZA" sz="1000" b="0" i="0" u="none" strike="noStrike">
                          <a:solidFill>
                            <a:srgbClr val="000000"/>
                          </a:solidFill>
                          <a:effectLst/>
                          <a:latin typeface="Arial Narrow" panose="020B0606020202030204" pitchFamily="34" charset="0"/>
                        </a:rPr>
                        <a:t>-299</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Narrow" panose="020B0606020202030204" pitchFamily="34" charset="0"/>
                        </a:rPr>
                        <a:t>250</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Narrow" panose="020B0606020202030204" pitchFamily="34" charset="0"/>
                        </a:rPr>
                        <a:t>2,037</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9609">
                <a:tc vMerge="1">
                  <a:txBody>
                    <a:bodyPr/>
                    <a:lstStyle/>
                    <a:p>
                      <a:endParaRPr lang="en-ZA"/>
                    </a:p>
                  </a:txBody>
                  <a:tcPr/>
                </a:tc>
                <a:tc>
                  <a:txBody>
                    <a:bodyPr/>
                    <a:lstStyle/>
                    <a:p>
                      <a:pPr algn="l" fontAlgn="ctr"/>
                      <a:r>
                        <a:rPr lang="en-ZA" sz="1000" b="0" i="0" u="none" strike="noStrike">
                          <a:solidFill>
                            <a:srgbClr val="000000"/>
                          </a:solidFill>
                          <a:effectLst/>
                          <a:latin typeface="Arial Narrow" panose="020B0606020202030204" pitchFamily="34" charset="0"/>
                        </a:rPr>
                        <a:t> L Cpl/AB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r" fontAlgn="ctr"/>
                      <a:r>
                        <a:rPr lang="en-ZA" sz="1000" b="0" i="0" u="none" strike="noStrike">
                          <a:solidFill>
                            <a:srgbClr val="000000"/>
                          </a:solidFill>
                          <a:effectLst/>
                          <a:latin typeface="Arial Narrow" panose="020B0606020202030204" pitchFamily="34" charset="0"/>
                        </a:rPr>
                        <a:t>5,373</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ZA" sz="1000" b="0" i="0" u="none" strike="noStrike">
                          <a:solidFill>
                            <a:srgbClr val="000000"/>
                          </a:solidFill>
                          <a:effectLst/>
                          <a:latin typeface="Arial Narrow" panose="020B0606020202030204" pitchFamily="34" charset="0"/>
                        </a:rPr>
                        <a:t>-156</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9609">
                <a:tc vMerge="1">
                  <a:txBody>
                    <a:bodyPr/>
                    <a:lstStyle/>
                    <a:p>
                      <a:endParaRPr lang="en-ZA"/>
                    </a:p>
                  </a:txBody>
                  <a:tcPr/>
                </a:tc>
                <a:tc>
                  <a:txBody>
                    <a:bodyPr/>
                    <a:lstStyle/>
                    <a:p>
                      <a:pPr algn="l" fontAlgn="ctr"/>
                      <a:r>
                        <a:rPr lang="en-ZA" sz="1000" b="0" i="0" u="none" strike="noStrike">
                          <a:solidFill>
                            <a:srgbClr val="000000"/>
                          </a:solidFill>
                          <a:effectLst/>
                          <a:latin typeface="Arial Narrow" panose="020B0606020202030204" pitchFamily="34" charset="0"/>
                        </a:rPr>
                        <a:t> Cpl/LS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r" fontAlgn="ctr"/>
                      <a:r>
                        <a:rPr lang="en-ZA" sz="1000" b="0" i="0" u="none" strike="noStrike">
                          <a:solidFill>
                            <a:srgbClr val="000000"/>
                          </a:solidFill>
                          <a:effectLst/>
                          <a:latin typeface="Arial Narrow" panose="020B0606020202030204" pitchFamily="34" charset="0"/>
                        </a:rPr>
                        <a:t>10,529</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ZA" sz="1000" b="0" i="0" u="none" strike="noStrike">
                          <a:solidFill>
                            <a:srgbClr val="000000"/>
                          </a:solidFill>
                          <a:effectLst/>
                          <a:latin typeface="Arial Narrow" panose="020B0606020202030204" pitchFamily="34" charset="0"/>
                        </a:rPr>
                        <a:t>-334</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9609">
                <a:tc vMerge="1">
                  <a:txBody>
                    <a:bodyPr/>
                    <a:lstStyle/>
                    <a:p>
                      <a:endParaRPr lang="en-ZA"/>
                    </a:p>
                  </a:txBody>
                  <a:tcPr/>
                </a:tc>
                <a:tc>
                  <a:txBody>
                    <a:bodyPr/>
                    <a:lstStyle/>
                    <a:p>
                      <a:pPr algn="l" fontAlgn="ctr"/>
                      <a:r>
                        <a:rPr lang="en-ZA" sz="1000" b="0" i="0" u="none" strike="noStrike">
                          <a:solidFill>
                            <a:srgbClr val="000000"/>
                          </a:solidFill>
                          <a:effectLst/>
                          <a:latin typeface="Arial Narrow" panose="020B0606020202030204" pitchFamily="34" charset="0"/>
                        </a:rPr>
                        <a:t> Sgt/PO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r" fontAlgn="ctr"/>
                      <a:r>
                        <a:rPr lang="en-ZA" sz="1000" b="0" i="0" u="none" strike="noStrike">
                          <a:solidFill>
                            <a:srgbClr val="000000"/>
                          </a:solidFill>
                          <a:effectLst/>
                          <a:latin typeface="Arial Narrow" panose="020B0606020202030204" pitchFamily="34" charset="0"/>
                        </a:rPr>
                        <a:t>8,667</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ZA" sz="1000" b="0" i="0" u="none" strike="noStrike">
                          <a:solidFill>
                            <a:srgbClr val="000000"/>
                          </a:solidFill>
                          <a:effectLst/>
                          <a:latin typeface="Arial Narrow" panose="020B0606020202030204" pitchFamily="34" charset="0"/>
                        </a:rPr>
                        <a:t>-300</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Narrow" panose="020B0606020202030204" pitchFamily="34" charset="0"/>
                        </a:rPr>
                        <a:t>40</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79609">
                <a:tc vMerge="1">
                  <a:txBody>
                    <a:bodyPr/>
                    <a:lstStyle/>
                    <a:p>
                      <a:endParaRPr lang="en-ZA"/>
                    </a:p>
                  </a:txBody>
                  <a:tcPr/>
                </a:tc>
                <a:tc>
                  <a:txBody>
                    <a:bodyPr/>
                    <a:lstStyle/>
                    <a:p>
                      <a:pPr algn="l" fontAlgn="ctr"/>
                      <a:r>
                        <a:rPr lang="en-ZA" sz="1000" b="0" i="0" u="none" strike="noStrike">
                          <a:solidFill>
                            <a:srgbClr val="000000"/>
                          </a:solidFill>
                          <a:effectLst/>
                          <a:latin typeface="Arial Narrow" panose="020B0606020202030204" pitchFamily="34" charset="0"/>
                        </a:rPr>
                        <a:t> S Sgt/F Sgt/CPO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r" fontAlgn="ctr"/>
                      <a:r>
                        <a:rPr lang="en-ZA" sz="1000" b="0" i="0" u="none" strike="noStrike">
                          <a:solidFill>
                            <a:srgbClr val="000000"/>
                          </a:solidFill>
                          <a:effectLst/>
                          <a:latin typeface="Arial Narrow" panose="020B0606020202030204" pitchFamily="34" charset="0"/>
                        </a:rPr>
                        <a:t>7,216</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ZA" sz="1000" b="0" i="0" u="none" strike="noStrike">
                          <a:solidFill>
                            <a:srgbClr val="000000"/>
                          </a:solidFill>
                          <a:effectLst/>
                          <a:latin typeface="Arial Narrow" panose="020B0606020202030204" pitchFamily="34" charset="0"/>
                        </a:rPr>
                        <a:t>-317</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Narrow" panose="020B0606020202030204" pitchFamily="34" charset="0"/>
                        </a:rPr>
                        <a:t>1</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9609">
                <a:tc vMerge="1">
                  <a:txBody>
                    <a:bodyPr/>
                    <a:lstStyle/>
                    <a:p>
                      <a:endParaRPr lang="en-ZA"/>
                    </a:p>
                  </a:txBody>
                  <a:tcPr/>
                </a:tc>
                <a:tc>
                  <a:txBody>
                    <a:bodyPr/>
                    <a:lstStyle/>
                    <a:p>
                      <a:pPr algn="l" fontAlgn="ctr"/>
                      <a:r>
                        <a:rPr lang="en-ZA" sz="1000" b="0" i="0" u="none" strike="noStrike">
                          <a:solidFill>
                            <a:srgbClr val="000000"/>
                          </a:solidFill>
                          <a:effectLst/>
                          <a:latin typeface="Arial Narrow" panose="020B0606020202030204" pitchFamily="34" charset="0"/>
                        </a:rPr>
                        <a:t> WO2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r" fontAlgn="ctr"/>
                      <a:r>
                        <a:rPr lang="en-ZA" sz="1000" b="0" i="0" u="none" strike="noStrike">
                          <a:solidFill>
                            <a:srgbClr val="000000"/>
                          </a:solidFill>
                          <a:effectLst/>
                          <a:latin typeface="Arial Narrow" panose="020B0606020202030204" pitchFamily="34" charset="0"/>
                        </a:rPr>
                        <a:t>2,828</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ZA" sz="1000" b="0" i="0" u="none" strike="noStrike">
                          <a:solidFill>
                            <a:srgbClr val="000000"/>
                          </a:solidFill>
                          <a:effectLst/>
                          <a:latin typeface="Arial Narrow" panose="020B0606020202030204" pitchFamily="34" charset="0"/>
                        </a:rPr>
                        <a:t>-168</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79609">
                <a:tc vMerge="1">
                  <a:txBody>
                    <a:bodyPr/>
                    <a:lstStyle/>
                    <a:p>
                      <a:endParaRPr lang="en-ZA"/>
                    </a:p>
                  </a:txBody>
                  <a:tcPr/>
                </a:tc>
                <a:tc>
                  <a:txBody>
                    <a:bodyPr/>
                    <a:lstStyle/>
                    <a:p>
                      <a:pPr algn="l" fontAlgn="ctr"/>
                      <a:r>
                        <a:rPr lang="en-ZA" sz="1000" b="0" i="0" u="none" strike="noStrike">
                          <a:solidFill>
                            <a:srgbClr val="000000"/>
                          </a:solidFill>
                          <a:effectLst/>
                          <a:latin typeface="Arial Narrow" panose="020B0606020202030204" pitchFamily="34" charset="0"/>
                        </a:rPr>
                        <a:t> WO1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r" fontAlgn="ctr"/>
                      <a:r>
                        <a:rPr lang="en-ZA" sz="1000" b="0" i="0" u="none" strike="noStrike">
                          <a:solidFill>
                            <a:srgbClr val="000000"/>
                          </a:solidFill>
                          <a:effectLst/>
                          <a:latin typeface="Arial Narrow" panose="020B0606020202030204" pitchFamily="34" charset="0"/>
                        </a:rPr>
                        <a:t>2,478</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ZA" sz="1000" b="0" i="0" u="none" strike="noStrike">
                          <a:solidFill>
                            <a:srgbClr val="000000"/>
                          </a:solidFill>
                          <a:effectLst/>
                          <a:latin typeface="Arial Narrow" panose="020B0606020202030204" pitchFamily="34" charset="0"/>
                        </a:rPr>
                        <a:t>-253</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Narrow" panose="020B0606020202030204" pitchFamily="34" charset="0"/>
                        </a:rPr>
                        <a:t>3</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79609">
                <a:tc vMerge="1">
                  <a:txBody>
                    <a:bodyPr/>
                    <a:lstStyle/>
                    <a:p>
                      <a:endParaRPr lang="en-ZA"/>
                    </a:p>
                  </a:txBody>
                  <a:tcPr/>
                </a:tc>
                <a:tc>
                  <a:txBody>
                    <a:bodyPr/>
                    <a:lstStyle/>
                    <a:p>
                      <a:pPr algn="l" fontAlgn="ctr"/>
                      <a:r>
                        <a:rPr lang="en-ZA" sz="1000" b="0" i="0" u="none" strike="noStrike">
                          <a:solidFill>
                            <a:srgbClr val="000000"/>
                          </a:solidFill>
                          <a:effectLst/>
                          <a:latin typeface="Arial Narrow" panose="020B0606020202030204" pitchFamily="34" charset="0"/>
                        </a:rPr>
                        <a:t>CO</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r" fontAlgn="ctr"/>
                      <a:r>
                        <a:rPr lang="en-ZA" sz="1000" b="0" i="0" u="none" strike="noStrike">
                          <a:solidFill>
                            <a:srgbClr val="000000"/>
                          </a:solidFill>
                          <a:effectLst/>
                          <a:latin typeface="Arial Narrow" panose="020B0606020202030204" pitchFamily="34" charset="0"/>
                        </a:rPr>
                        <a:t>40</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ZA" sz="1000" b="0" i="0" u="none" strike="noStrike">
                          <a:solidFill>
                            <a:srgbClr val="000000"/>
                          </a:solidFill>
                          <a:effectLst/>
                          <a:latin typeface="Arial Narrow" panose="020B0606020202030204" pitchFamily="34" charset="0"/>
                        </a:rPr>
                        <a:t>-3</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9609">
                <a:tc vMerge="1">
                  <a:txBody>
                    <a:bodyPr/>
                    <a:lstStyle/>
                    <a:p>
                      <a:endParaRPr lang="en-ZA"/>
                    </a:p>
                  </a:txBody>
                  <a:tcPr/>
                </a:tc>
                <a:tc>
                  <a:txBody>
                    <a:bodyPr/>
                    <a:lstStyle/>
                    <a:p>
                      <a:pPr algn="l" fontAlgn="ctr"/>
                      <a:r>
                        <a:rPr lang="en-ZA" sz="1000" b="0" i="0" u="none" strike="noStrike">
                          <a:solidFill>
                            <a:srgbClr val="000000"/>
                          </a:solidFill>
                          <a:effectLst/>
                          <a:latin typeface="Arial Narrow" panose="020B0606020202030204" pitchFamily="34" charset="0"/>
                        </a:rPr>
                        <a:t> 2 Lt/Esn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r" fontAlgn="ctr"/>
                      <a:r>
                        <a:rPr lang="en-ZA" sz="1000" b="0" i="0" u="none" strike="noStrike">
                          <a:solidFill>
                            <a:srgbClr val="000000"/>
                          </a:solidFill>
                          <a:effectLst/>
                          <a:latin typeface="Arial Narrow" panose="020B0606020202030204" pitchFamily="34" charset="0"/>
                        </a:rPr>
                        <a:t>29</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79609">
                <a:tc vMerge="1">
                  <a:txBody>
                    <a:bodyPr/>
                    <a:lstStyle/>
                    <a:p>
                      <a:endParaRPr lang="en-ZA"/>
                    </a:p>
                  </a:txBody>
                  <a:tcPr/>
                </a:tc>
                <a:tc>
                  <a:txBody>
                    <a:bodyPr/>
                    <a:lstStyle/>
                    <a:p>
                      <a:pPr algn="l" fontAlgn="ctr"/>
                      <a:r>
                        <a:rPr lang="en-ZA" sz="1000" b="0" i="0" u="none" strike="noStrike">
                          <a:solidFill>
                            <a:srgbClr val="000000"/>
                          </a:solidFill>
                          <a:effectLst/>
                          <a:latin typeface="Arial Narrow" panose="020B0606020202030204" pitchFamily="34" charset="0"/>
                        </a:rPr>
                        <a:t> Lt/S Lt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r" fontAlgn="ctr"/>
                      <a:r>
                        <a:rPr lang="en-ZA" sz="1000" b="0" i="0" u="none" strike="noStrike">
                          <a:solidFill>
                            <a:srgbClr val="000000"/>
                          </a:solidFill>
                          <a:effectLst/>
                          <a:latin typeface="Arial Narrow" panose="020B0606020202030204" pitchFamily="34" charset="0"/>
                        </a:rPr>
                        <a:t>1,049</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ZA" sz="1000" b="0" i="0" u="none" strike="noStrike">
                          <a:solidFill>
                            <a:srgbClr val="000000"/>
                          </a:solidFill>
                          <a:effectLst/>
                          <a:latin typeface="Arial Narrow" panose="020B0606020202030204" pitchFamily="34" charset="0"/>
                        </a:rPr>
                        <a:t>-11</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9609">
                <a:tc vMerge="1">
                  <a:txBody>
                    <a:bodyPr/>
                    <a:lstStyle/>
                    <a:p>
                      <a:endParaRPr lang="en-ZA"/>
                    </a:p>
                  </a:txBody>
                  <a:tcPr/>
                </a:tc>
                <a:tc>
                  <a:txBody>
                    <a:bodyPr/>
                    <a:lstStyle/>
                    <a:p>
                      <a:pPr algn="l" fontAlgn="ctr"/>
                      <a:r>
                        <a:rPr lang="en-ZA" sz="1000" b="0" i="0" u="none" strike="noStrike">
                          <a:solidFill>
                            <a:srgbClr val="000000"/>
                          </a:solidFill>
                          <a:effectLst/>
                          <a:latin typeface="Arial Narrow" panose="020B0606020202030204" pitchFamily="34" charset="0"/>
                        </a:rPr>
                        <a:t> Capt/Lt (SAN)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r" fontAlgn="ctr"/>
                      <a:r>
                        <a:rPr lang="en-ZA" sz="1000" b="0" i="0" u="none" strike="noStrike">
                          <a:solidFill>
                            <a:srgbClr val="000000"/>
                          </a:solidFill>
                          <a:effectLst/>
                          <a:latin typeface="Arial Narrow" panose="020B0606020202030204" pitchFamily="34" charset="0"/>
                        </a:rPr>
                        <a:t>1,837</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ZA" sz="1000" b="0" i="0" u="none" strike="noStrike">
                          <a:solidFill>
                            <a:srgbClr val="000000"/>
                          </a:solidFill>
                          <a:effectLst/>
                          <a:latin typeface="Arial Narrow" panose="020B0606020202030204" pitchFamily="34" charset="0"/>
                        </a:rPr>
                        <a:t>-26</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9609">
                <a:tc vMerge="1">
                  <a:txBody>
                    <a:bodyPr/>
                    <a:lstStyle/>
                    <a:p>
                      <a:endParaRPr lang="en-ZA"/>
                    </a:p>
                  </a:txBody>
                  <a:tcPr/>
                </a:tc>
                <a:tc>
                  <a:txBody>
                    <a:bodyPr/>
                    <a:lstStyle/>
                    <a:p>
                      <a:pPr algn="l" fontAlgn="ctr"/>
                      <a:r>
                        <a:rPr lang="en-ZA" sz="1000" b="0" i="0" u="none" strike="noStrike">
                          <a:solidFill>
                            <a:srgbClr val="000000"/>
                          </a:solidFill>
                          <a:effectLst/>
                          <a:latin typeface="Arial Narrow" panose="020B0606020202030204" pitchFamily="34" charset="0"/>
                        </a:rPr>
                        <a:t> Maj/Lt Cdr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r" fontAlgn="ctr"/>
                      <a:r>
                        <a:rPr lang="en-ZA" sz="1000" b="0" i="0" u="none" strike="noStrike">
                          <a:solidFill>
                            <a:srgbClr val="000000"/>
                          </a:solidFill>
                          <a:effectLst/>
                          <a:latin typeface="Arial Narrow" panose="020B0606020202030204" pitchFamily="34" charset="0"/>
                        </a:rPr>
                        <a:t>2,276</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ZA" sz="1000" b="0" i="0" u="none" strike="noStrike">
                          <a:solidFill>
                            <a:srgbClr val="000000"/>
                          </a:solidFill>
                          <a:effectLst/>
                          <a:latin typeface="Arial Narrow" panose="020B0606020202030204" pitchFamily="34" charset="0"/>
                        </a:rPr>
                        <a:t>-62</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Narrow" panose="020B0606020202030204" pitchFamily="34" charset="0"/>
                        </a:rPr>
                        <a:t>2</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5013">
                <a:tc vMerge="1">
                  <a:txBody>
                    <a:bodyPr/>
                    <a:lstStyle/>
                    <a:p>
                      <a:endParaRPr lang="en-ZA"/>
                    </a:p>
                  </a:txBody>
                  <a:tcPr/>
                </a:tc>
                <a:tc>
                  <a:txBody>
                    <a:bodyPr/>
                    <a:lstStyle/>
                    <a:p>
                      <a:pPr algn="l" fontAlgn="ctr"/>
                      <a:r>
                        <a:rPr lang="en-ZA" sz="1000" b="0" i="0" u="none" strike="noStrike">
                          <a:solidFill>
                            <a:srgbClr val="000000"/>
                          </a:solidFill>
                          <a:effectLst/>
                          <a:latin typeface="Arial Narrow" panose="020B0606020202030204" pitchFamily="34" charset="0"/>
                        </a:rPr>
                        <a:t> Lt Col/Cdr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r" fontAlgn="ctr"/>
                      <a:r>
                        <a:rPr lang="en-ZA" sz="1000" b="0" i="0" u="none" strike="noStrike">
                          <a:solidFill>
                            <a:srgbClr val="000000"/>
                          </a:solidFill>
                          <a:effectLst/>
                          <a:latin typeface="Arial Narrow" panose="020B0606020202030204" pitchFamily="34" charset="0"/>
                        </a:rPr>
                        <a:t>2,199</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ZA" sz="1000" b="0" i="0" u="none" strike="noStrike">
                          <a:solidFill>
                            <a:srgbClr val="000000"/>
                          </a:solidFill>
                          <a:effectLst/>
                          <a:latin typeface="Arial Narrow" panose="020B0606020202030204" pitchFamily="34" charset="0"/>
                        </a:rPr>
                        <a:t>-101</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79609">
                <a:tc vMerge="1">
                  <a:txBody>
                    <a:bodyPr/>
                    <a:lstStyle/>
                    <a:p>
                      <a:endParaRPr lang="en-ZA"/>
                    </a:p>
                  </a:txBody>
                  <a:tcPr/>
                </a:tc>
                <a:tc>
                  <a:txBody>
                    <a:bodyPr/>
                    <a:lstStyle/>
                    <a:p>
                      <a:pPr algn="l" fontAlgn="ctr"/>
                      <a:r>
                        <a:rPr lang="en-ZA" sz="1000" b="0" i="0" u="none" strike="noStrike">
                          <a:solidFill>
                            <a:srgbClr val="000000"/>
                          </a:solidFill>
                          <a:effectLst/>
                          <a:latin typeface="Arial Narrow" panose="020B0606020202030204" pitchFamily="34" charset="0"/>
                        </a:rPr>
                        <a:t> Col/Capt (SAN)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r" fontAlgn="ctr"/>
                      <a:r>
                        <a:rPr lang="en-ZA" sz="1000" b="0" i="0" u="none" strike="noStrike">
                          <a:solidFill>
                            <a:srgbClr val="000000"/>
                          </a:solidFill>
                          <a:effectLst/>
                          <a:latin typeface="Arial Narrow" panose="020B0606020202030204" pitchFamily="34" charset="0"/>
                        </a:rPr>
                        <a:t>827</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ZA" sz="1000" b="0" i="0" u="none" strike="noStrike" dirty="0">
                          <a:solidFill>
                            <a:srgbClr val="000000"/>
                          </a:solidFill>
                          <a:effectLst/>
                          <a:latin typeface="Arial Narrow" panose="020B0606020202030204" pitchFamily="34" charset="0"/>
                        </a:rPr>
                        <a:t>-62</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a:solidFill>
                            <a:srgbClr val="000000"/>
                          </a:solidFill>
                          <a:effectLst/>
                          <a:latin typeface="Arial Narrow" panose="020B0606020202030204" pitchFamily="34" charset="0"/>
                        </a:rPr>
                        <a:t>3</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73689">
                <a:tc vMerge="1">
                  <a:txBody>
                    <a:bodyPr/>
                    <a:lstStyle/>
                    <a:p>
                      <a:endParaRPr lang="en-ZA"/>
                    </a:p>
                  </a:txBody>
                  <a:tcPr/>
                </a:tc>
                <a:tc>
                  <a:txBody>
                    <a:bodyPr/>
                    <a:lstStyle/>
                    <a:p>
                      <a:pPr algn="l" fontAlgn="ctr"/>
                      <a:r>
                        <a:rPr lang="en-ZA" sz="1000" b="0" i="0" u="none" strike="noStrike">
                          <a:solidFill>
                            <a:srgbClr val="000000"/>
                          </a:solidFill>
                          <a:effectLst/>
                          <a:latin typeface="Arial Narrow" panose="020B0606020202030204" pitchFamily="34" charset="0"/>
                        </a:rPr>
                        <a:t>WO1 ARMS OF SERVICES (L10)</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r" fontAlgn="ctr"/>
                      <a:r>
                        <a:rPr lang="en-ZA" sz="1000" b="0" i="0" u="none" strike="noStrike">
                          <a:solidFill>
                            <a:srgbClr val="000000"/>
                          </a:solidFill>
                          <a:effectLst/>
                          <a:latin typeface="Arial Narrow" panose="020B0606020202030204" pitchFamily="34" charset="0"/>
                        </a:rPr>
                        <a:t>8</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ZA" sz="1000" b="0" i="0" u="none" strike="noStrike">
                          <a:solidFill>
                            <a:srgbClr val="000000"/>
                          </a:solidFill>
                          <a:effectLst/>
                          <a:latin typeface="Arial Narrow" panose="020B0606020202030204" pitchFamily="34" charset="0"/>
                        </a:rPr>
                        <a:t>-2</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dirty="0">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79609">
                <a:tc vMerge="1">
                  <a:txBody>
                    <a:bodyPr/>
                    <a:lstStyle/>
                    <a:p>
                      <a:endParaRPr lang="en-ZA"/>
                    </a:p>
                  </a:txBody>
                  <a:tcPr/>
                </a:tc>
                <a:tc>
                  <a:txBody>
                    <a:bodyPr/>
                    <a:lstStyle/>
                    <a:p>
                      <a:pPr algn="l" fontAlgn="ctr"/>
                      <a:r>
                        <a:rPr lang="en-ZA" sz="1000" b="0" i="0" u="none" strike="noStrike">
                          <a:solidFill>
                            <a:srgbClr val="000000"/>
                          </a:solidFill>
                          <a:effectLst/>
                          <a:latin typeface="Arial Narrow" panose="020B0606020202030204" pitchFamily="34" charset="0"/>
                        </a:rPr>
                        <a:t>WO1 SANDF (L11)</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r" fontAlgn="ctr"/>
                      <a:r>
                        <a:rPr lang="en-ZA" sz="1000" b="0" i="0" u="none" strike="noStrike">
                          <a:solidFill>
                            <a:srgbClr val="000000"/>
                          </a:solidFill>
                          <a:effectLst/>
                          <a:latin typeface="Arial Narrow" panose="020B0606020202030204" pitchFamily="34" charset="0"/>
                        </a:rPr>
                        <a:t>1</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79609">
                <a:tc vMerge="1">
                  <a:txBody>
                    <a:bodyPr/>
                    <a:lstStyle/>
                    <a:p>
                      <a:endParaRPr lang="en-ZA"/>
                    </a:p>
                  </a:txBody>
                  <a:tcPr/>
                </a:tc>
                <a:tc>
                  <a:txBody>
                    <a:bodyPr/>
                    <a:lstStyle/>
                    <a:p>
                      <a:pPr algn="l" fontAlgn="ctr"/>
                      <a:r>
                        <a:rPr lang="en-ZA" sz="1000" b="0" i="0" u="none" strike="noStrike">
                          <a:solidFill>
                            <a:srgbClr val="000000"/>
                          </a:solidFill>
                          <a:effectLst/>
                          <a:latin typeface="Arial Narrow" panose="020B0606020202030204" pitchFamily="34" charset="0"/>
                        </a:rPr>
                        <a:t> Brig Gen/R Adm (JG)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r" fontAlgn="ctr"/>
                      <a:r>
                        <a:rPr lang="en-ZA" sz="1000" b="0" i="0" u="none" strike="noStrike">
                          <a:solidFill>
                            <a:srgbClr val="000000"/>
                          </a:solidFill>
                          <a:effectLst/>
                          <a:latin typeface="Arial Narrow" panose="020B0606020202030204" pitchFamily="34" charset="0"/>
                        </a:rPr>
                        <a:t>160</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ZA" sz="1000" b="0" i="0" u="none" strike="noStrike">
                          <a:solidFill>
                            <a:srgbClr val="000000"/>
                          </a:solidFill>
                          <a:effectLst/>
                          <a:latin typeface="Arial Narrow" panose="020B0606020202030204" pitchFamily="34" charset="0"/>
                        </a:rPr>
                        <a:t>-17</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65013">
                <a:tc vMerge="1">
                  <a:txBody>
                    <a:bodyPr/>
                    <a:lstStyle/>
                    <a:p>
                      <a:endParaRPr lang="en-ZA"/>
                    </a:p>
                  </a:txBody>
                  <a:tcPr/>
                </a:tc>
                <a:tc>
                  <a:txBody>
                    <a:bodyPr/>
                    <a:lstStyle/>
                    <a:p>
                      <a:pPr algn="l" fontAlgn="ctr"/>
                      <a:r>
                        <a:rPr lang="en-ZA" sz="1000" b="0" i="0" u="none" strike="noStrike">
                          <a:solidFill>
                            <a:srgbClr val="000000"/>
                          </a:solidFill>
                          <a:effectLst/>
                          <a:latin typeface="Arial Narrow" panose="020B0606020202030204" pitchFamily="34" charset="0"/>
                        </a:rPr>
                        <a:t> Maj Gen/R Adm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r" fontAlgn="ctr"/>
                      <a:r>
                        <a:rPr lang="en-ZA" sz="1000" b="0" i="0" u="none" strike="noStrike">
                          <a:solidFill>
                            <a:srgbClr val="000000"/>
                          </a:solidFill>
                          <a:effectLst/>
                          <a:latin typeface="Arial Narrow" panose="020B0606020202030204" pitchFamily="34" charset="0"/>
                        </a:rPr>
                        <a:t>37</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ZA" sz="1000" b="0" i="0" u="none" strike="noStrike">
                          <a:solidFill>
                            <a:srgbClr val="000000"/>
                          </a:solidFill>
                          <a:effectLst/>
                          <a:latin typeface="Arial Narrow" panose="020B0606020202030204" pitchFamily="34" charset="0"/>
                        </a:rPr>
                        <a:t>-2</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65013">
                <a:tc vMerge="1">
                  <a:txBody>
                    <a:bodyPr/>
                    <a:lstStyle/>
                    <a:p>
                      <a:endParaRPr lang="en-ZA"/>
                    </a:p>
                  </a:txBody>
                  <a:tcPr/>
                </a:tc>
                <a:tc>
                  <a:txBody>
                    <a:bodyPr/>
                    <a:lstStyle/>
                    <a:p>
                      <a:pPr algn="l" fontAlgn="ctr"/>
                      <a:r>
                        <a:rPr lang="en-ZA" sz="1000" b="0" i="0" u="none" strike="noStrike">
                          <a:solidFill>
                            <a:srgbClr val="000000"/>
                          </a:solidFill>
                          <a:effectLst/>
                          <a:latin typeface="Arial Narrow" panose="020B0606020202030204" pitchFamily="34" charset="0"/>
                        </a:rPr>
                        <a:t> Lt Gen/V Adm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r" fontAlgn="ctr"/>
                      <a:r>
                        <a:rPr lang="en-ZA" sz="1000" b="0" i="0" u="none" strike="noStrike">
                          <a:solidFill>
                            <a:srgbClr val="000000"/>
                          </a:solidFill>
                          <a:effectLst/>
                          <a:latin typeface="Arial Narrow" panose="020B0606020202030204" pitchFamily="34" charset="0"/>
                        </a:rPr>
                        <a:t>9</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ZA" sz="1000" b="0" i="0" u="none" strike="noStrike">
                          <a:solidFill>
                            <a:srgbClr val="000000"/>
                          </a:solidFill>
                          <a:effectLst/>
                          <a:latin typeface="Arial Narrow" panose="020B0606020202030204" pitchFamily="34" charset="0"/>
                        </a:rPr>
                        <a:t>-1</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65013">
                <a:tc vMerge="1">
                  <a:txBody>
                    <a:bodyPr/>
                    <a:lstStyle/>
                    <a:p>
                      <a:endParaRPr lang="en-ZA"/>
                    </a:p>
                  </a:txBody>
                  <a:tcPr/>
                </a:tc>
                <a:tc>
                  <a:txBody>
                    <a:bodyPr/>
                    <a:lstStyle/>
                    <a:p>
                      <a:pPr algn="l" fontAlgn="ctr"/>
                      <a:r>
                        <a:rPr lang="en-ZA" sz="1000" b="0" i="0" u="none" strike="noStrike">
                          <a:solidFill>
                            <a:srgbClr val="000000"/>
                          </a:solidFill>
                          <a:effectLst/>
                          <a:latin typeface="Arial Narrow" panose="020B0606020202030204" pitchFamily="34" charset="0"/>
                        </a:rPr>
                        <a:t> Gen/Adm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r" fontAlgn="ctr"/>
                      <a:r>
                        <a:rPr lang="en-ZA" sz="1000" b="0" i="0" u="none" strike="noStrike">
                          <a:solidFill>
                            <a:srgbClr val="000000"/>
                          </a:solidFill>
                          <a:effectLst/>
                          <a:latin typeface="Arial Narrow" panose="020B0606020202030204" pitchFamily="34" charset="0"/>
                        </a:rPr>
                        <a:t>1</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ZA" sz="1000" b="0" i="0" u="none" strike="noStrike">
                          <a:solidFill>
                            <a:srgbClr val="000000"/>
                          </a:solidFill>
                          <a:effectLst/>
                          <a:latin typeface="Arial Narrow" panose="020B0606020202030204" pitchFamily="34" charset="0"/>
                        </a:rPr>
                        <a:t>-1</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dirty="0">
                          <a:solidFill>
                            <a:srgbClr val="000000"/>
                          </a:solidFill>
                          <a:effectLst/>
                          <a:latin typeface="Arial Narrow" panose="020B0606020202030204" pitchFamily="34" charset="0"/>
                        </a:rPr>
                        <a:t>1</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65013">
                <a:tc rowSpan="2">
                  <a:txBody>
                    <a:bodyPr/>
                    <a:lstStyle/>
                    <a:p>
                      <a:pPr algn="l" fontAlgn="ctr"/>
                      <a:r>
                        <a:rPr lang="en-ZA" sz="1000" b="1" i="0" u="none" strike="noStrike">
                          <a:solidFill>
                            <a:srgbClr val="000000"/>
                          </a:solidFill>
                          <a:effectLst/>
                          <a:latin typeface="Arial Narrow" panose="020B0606020202030204" pitchFamily="34" charset="0"/>
                        </a:rPr>
                        <a:t>MSDS</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ZA" sz="1000" b="0" i="0" u="none" strike="noStrike">
                          <a:solidFill>
                            <a:srgbClr val="000000"/>
                          </a:solidFill>
                          <a:effectLst/>
                          <a:latin typeface="Arial Narrow" panose="020B0606020202030204" pitchFamily="34" charset="0"/>
                        </a:rPr>
                        <a:t>MSD 1 YEAR (17) - A1</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ZA" sz="1000" b="0" i="0" u="none" strike="noStrike">
                          <a:solidFill>
                            <a:srgbClr val="000000"/>
                          </a:solidFill>
                          <a:effectLst/>
                          <a:latin typeface="Arial Narrow" panose="020B0606020202030204" pitchFamily="34" charset="0"/>
                        </a:rPr>
                        <a:t>2,230</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ZA" sz="1000" b="0" i="0" u="none" strike="noStrike">
                          <a:solidFill>
                            <a:srgbClr val="000000"/>
                          </a:solidFill>
                          <a:effectLst/>
                          <a:latin typeface="Arial Narrow" panose="020B0606020202030204" pitchFamily="34" charset="0"/>
                        </a:rPr>
                        <a:t>2,267</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22"/>
                  </a:ext>
                </a:extLst>
              </a:tr>
              <a:tr h="254872">
                <a:tc vMerge="1">
                  <a:txBody>
                    <a:bodyPr/>
                    <a:lstStyle/>
                    <a:p>
                      <a:endParaRPr lang="en-ZA"/>
                    </a:p>
                  </a:txBody>
                  <a:tcPr/>
                </a:tc>
                <a:tc>
                  <a:txBody>
                    <a:bodyPr/>
                    <a:lstStyle/>
                    <a:p>
                      <a:pPr algn="l" fontAlgn="ctr"/>
                      <a:r>
                        <a:rPr lang="en-ZA" sz="1000" b="0" i="0" u="none" strike="noStrike">
                          <a:solidFill>
                            <a:srgbClr val="000000"/>
                          </a:solidFill>
                          <a:effectLst/>
                          <a:latin typeface="Arial Narrow" panose="020B0606020202030204" pitchFamily="34" charset="0"/>
                        </a:rPr>
                        <a:t>MSD 2ND YEAR (17) - A2</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ZA" sz="1000" b="0" i="0" u="none" strike="noStrike">
                          <a:solidFill>
                            <a:srgbClr val="000000"/>
                          </a:solidFill>
                          <a:effectLst/>
                          <a:latin typeface="Arial Narrow" panose="020B0606020202030204" pitchFamily="34" charset="0"/>
                        </a:rPr>
                        <a:t>2,082</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ZA" sz="1000" b="0" i="0" u="none" strike="noStrike">
                          <a:solidFill>
                            <a:srgbClr val="000000"/>
                          </a:solidFill>
                          <a:effectLst/>
                          <a:latin typeface="Arial Narrow" panose="020B0606020202030204" pitchFamily="34" charset="0"/>
                        </a:rPr>
                        <a:t> </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23"/>
                  </a:ext>
                </a:extLst>
              </a:tr>
              <a:tr h="165013">
                <a:tc gridSpan="2">
                  <a:txBody>
                    <a:bodyPr/>
                    <a:lstStyle/>
                    <a:p>
                      <a:pPr algn="ctr" fontAlgn="ctr"/>
                      <a:r>
                        <a:rPr lang="en-ZA" sz="1000" b="1" i="0" u="none" strike="noStrike">
                          <a:solidFill>
                            <a:srgbClr val="000000"/>
                          </a:solidFill>
                          <a:effectLst/>
                          <a:latin typeface="Arial Narrow" panose="020B0606020202030204" pitchFamily="34" charset="0"/>
                        </a:rPr>
                        <a:t>TOTAL</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en-ZA"/>
                    </a:p>
                  </a:txBody>
                  <a:tcPr/>
                </a:tc>
                <a:tc>
                  <a:txBody>
                    <a:bodyPr/>
                    <a:lstStyle/>
                    <a:p>
                      <a:pPr algn="r" fontAlgn="ctr"/>
                      <a:r>
                        <a:rPr lang="en-ZA" sz="1000" b="1" i="0" u="none" strike="noStrike">
                          <a:solidFill>
                            <a:srgbClr val="000000"/>
                          </a:solidFill>
                          <a:effectLst/>
                          <a:latin typeface="Arial Narrow" panose="020B0606020202030204" pitchFamily="34" charset="0"/>
                        </a:rPr>
                        <a:t>63,099</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ctr"/>
                      <a:r>
                        <a:rPr lang="en-ZA" sz="1000" b="1" i="0" u="none" strike="noStrike">
                          <a:solidFill>
                            <a:srgbClr val="000000"/>
                          </a:solidFill>
                          <a:effectLst/>
                          <a:latin typeface="Arial Narrow" panose="020B0606020202030204" pitchFamily="34" charset="0"/>
                        </a:rPr>
                        <a:t>-2,115</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ctr"/>
                      <a:r>
                        <a:rPr lang="en-ZA" sz="1000" b="1" i="0" u="none" strike="noStrike">
                          <a:solidFill>
                            <a:srgbClr val="000000"/>
                          </a:solidFill>
                          <a:effectLst/>
                          <a:latin typeface="Arial Narrow" panose="020B0606020202030204" pitchFamily="34" charset="0"/>
                        </a:rPr>
                        <a:t>2,567</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ctr"/>
                      <a:r>
                        <a:rPr lang="en-ZA" sz="1000" b="1" i="0" u="none" strike="noStrike" dirty="0">
                          <a:solidFill>
                            <a:srgbClr val="000000"/>
                          </a:solidFill>
                          <a:effectLst/>
                          <a:latin typeface="Arial Narrow" panose="020B0606020202030204" pitchFamily="34" charset="0"/>
                        </a:rPr>
                        <a:t>2,037</a:t>
                      </a:r>
                    </a:p>
                  </a:txBody>
                  <a:tcPr marL="7466" marR="7466" marT="7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3326760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8CFC84-3548-4EA3-A98D-A9954DC46B29}" type="slidenum">
              <a:rPr lang="en-ZA" smtClean="0"/>
              <a:pPr/>
              <a:t>17</a:t>
            </a:fld>
            <a:endParaRPr lang="en-ZA"/>
          </a:p>
        </p:txBody>
      </p:sp>
      <p:pic>
        <p:nvPicPr>
          <p:cNvPr id="5" name="Picture 4"/>
          <p:cNvPicPr>
            <a:picLocks noChangeAspect="1"/>
          </p:cNvPicPr>
          <p:nvPr/>
        </p:nvPicPr>
        <p:blipFill>
          <a:blip r:embed="rId2"/>
          <a:stretch>
            <a:fillRect/>
          </a:stretch>
        </p:blipFill>
        <p:spPr>
          <a:xfrm>
            <a:off x="6516216" y="44657"/>
            <a:ext cx="2499577" cy="792549"/>
          </a:xfrm>
          <a:prstGeom prst="rect">
            <a:avLst/>
          </a:prstGeom>
        </p:spPr>
      </p:pic>
      <p:pic>
        <p:nvPicPr>
          <p:cNvPr id="6" name="Picture 5"/>
          <p:cNvPicPr>
            <a:picLocks noChangeAspect="1"/>
          </p:cNvPicPr>
          <p:nvPr/>
        </p:nvPicPr>
        <p:blipFill>
          <a:blip r:embed="rId3"/>
          <a:stretch>
            <a:fillRect/>
          </a:stretch>
        </p:blipFill>
        <p:spPr>
          <a:xfrm>
            <a:off x="0" y="30139"/>
            <a:ext cx="2483768" cy="761279"/>
          </a:xfrm>
          <a:prstGeom prst="rect">
            <a:avLst/>
          </a:prstGeom>
        </p:spPr>
      </p:pic>
      <p:sp>
        <p:nvSpPr>
          <p:cNvPr id="11" name="Title 1"/>
          <p:cNvSpPr txBox="1">
            <a:spLocks/>
          </p:cNvSpPr>
          <p:nvPr/>
        </p:nvSpPr>
        <p:spPr>
          <a:xfrm>
            <a:off x="323528" y="980728"/>
            <a:ext cx="8409363" cy="61419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ZA" sz="2800" b="1" dirty="0" smtClean="0">
                <a:cs typeface="Arial" panose="020B0604020202020204" pitchFamily="34" charset="0"/>
              </a:rPr>
              <a:t>PLANNED STRENGTH, ATTRITION, AD-HOC APPOINTMENTS AND TRANSLATIONS </a:t>
            </a:r>
            <a:endParaRPr lang="en-ZA" sz="2800" b="1" dirty="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58004295"/>
              </p:ext>
            </p:extLst>
          </p:nvPr>
        </p:nvGraphicFramePr>
        <p:xfrm>
          <a:off x="899592" y="1478902"/>
          <a:ext cx="7509770" cy="4542382"/>
        </p:xfrm>
        <a:graphic>
          <a:graphicData uri="http://schemas.openxmlformats.org/drawingml/2006/table">
            <a:tbl>
              <a:tblPr/>
              <a:tblGrid>
                <a:gridCol w="1955800">
                  <a:extLst>
                    <a:ext uri="{9D8B030D-6E8A-4147-A177-3AD203B41FA5}">
                      <a16:colId xmlns:a16="http://schemas.microsoft.com/office/drawing/2014/main" val="20000"/>
                    </a:ext>
                  </a:extLst>
                </a:gridCol>
                <a:gridCol w="1955800">
                  <a:extLst>
                    <a:ext uri="{9D8B030D-6E8A-4147-A177-3AD203B41FA5}">
                      <a16:colId xmlns:a16="http://schemas.microsoft.com/office/drawing/2014/main" val="20001"/>
                    </a:ext>
                  </a:extLst>
                </a:gridCol>
                <a:gridCol w="1040585">
                  <a:extLst>
                    <a:ext uri="{9D8B030D-6E8A-4147-A177-3AD203B41FA5}">
                      <a16:colId xmlns:a16="http://schemas.microsoft.com/office/drawing/2014/main" val="20002"/>
                    </a:ext>
                  </a:extLst>
                </a:gridCol>
                <a:gridCol w="1153421">
                  <a:extLst>
                    <a:ext uri="{9D8B030D-6E8A-4147-A177-3AD203B41FA5}">
                      <a16:colId xmlns:a16="http://schemas.microsoft.com/office/drawing/2014/main" val="20003"/>
                    </a:ext>
                  </a:extLst>
                </a:gridCol>
                <a:gridCol w="1404164">
                  <a:extLst>
                    <a:ext uri="{9D8B030D-6E8A-4147-A177-3AD203B41FA5}">
                      <a16:colId xmlns:a16="http://schemas.microsoft.com/office/drawing/2014/main" val="20004"/>
                    </a:ext>
                  </a:extLst>
                </a:gridCol>
              </a:tblGrid>
              <a:tr h="227119">
                <a:tc gridSpan="5">
                  <a:txBody>
                    <a:bodyPr/>
                    <a:lstStyle/>
                    <a:p>
                      <a:pPr algn="ctr" fontAlgn="ctr"/>
                      <a:endParaRPr lang="en-ZA" sz="12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681359">
                <a:tc rowSpan="16">
                  <a:txBody>
                    <a:bodyPr/>
                    <a:lstStyle/>
                    <a:p>
                      <a:pPr algn="ctr" fontAlgn="ctr"/>
                      <a:r>
                        <a:rPr lang="en-ZA" sz="1200" b="1" i="0" u="none" strike="noStrike">
                          <a:solidFill>
                            <a:srgbClr val="000000"/>
                          </a:solidFill>
                          <a:effectLst/>
                          <a:latin typeface="Arial" panose="020B0604020202020204" pitchFamily="34" charset="0"/>
                        </a:rPr>
                        <a:t>PSAP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l" fontAlgn="ctr"/>
                      <a:r>
                        <a:rPr lang="en-ZA" sz="1200" b="1" i="0" u="none" strike="noStrike">
                          <a:solidFill>
                            <a:srgbClr val="000000"/>
                          </a:solidFill>
                          <a:effectLst/>
                          <a:latin typeface="Arial" panose="020B0604020202020204" pitchFamily="34" charset="0"/>
                        </a:rPr>
                        <a:t>LEVEL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ZA" sz="1200" b="1" i="0" u="none" strike="noStrike">
                          <a:solidFill>
                            <a:srgbClr val="000000"/>
                          </a:solidFill>
                          <a:effectLst/>
                          <a:latin typeface="Arial" panose="020B0604020202020204" pitchFamily="34" charset="0"/>
                        </a:rPr>
                        <a:t>PLANNED ANNUAL STRENGTH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ZA" sz="1200" b="1" i="0" u="none" strike="noStrike">
                          <a:solidFill>
                            <a:srgbClr val="000000"/>
                          </a:solidFill>
                          <a:effectLst/>
                          <a:latin typeface="Arial" panose="020B0604020202020204" pitchFamily="34" charset="0"/>
                        </a:rPr>
                        <a:t>PLANNED ATTRITION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ZA" sz="1200" b="1" i="0" u="none" strike="noStrike">
                          <a:solidFill>
                            <a:srgbClr val="000000"/>
                          </a:solidFill>
                          <a:effectLst/>
                          <a:latin typeface="Arial" panose="020B0604020202020204" pitchFamily="34" charset="0"/>
                        </a:rPr>
                        <a:t>PLANNED APPOINTMENT (AD-HOC)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1"/>
                  </a:ext>
                </a:extLst>
              </a:tr>
              <a:tr h="227119">
                <a:tc vMerge="1">
                  <a:txBody>
                    <a:bodyPr/>
                    <a:lstStyle/>
                    <a:p>
                      <a:endParaRPr lang="en-ZA"/>
                    </a:p>
                  </a:txBody>
                  <a:tcPr/>
                </a:tc>
                <a:tc>
                  <a:txBody>
                    <a:bodyPr/>
                    <a:lstStyle/>
                    <a:p>
                      <a:pPr algn="l" fontAlgn="ctr"/>
                      <a:r>
                        <a:rPr lang="en-ZA" sz="1200" b="0" i="0" u="none" strike="noStrike">
                          <a:solidFill>
                            <a:srgbClr val="000000"/>
                          </a:solidFill>
                          <a:effectLst/>
                          <a:latin typeface="Arial" panose="020B0604020202020204" pitchFamily="34" charset="0"/>
                        </a:rPr>
                        <a:t>Level 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r" fontAlgn="ctr"/>
                      <a:r>
                        <a:rPr lang="en-ZA" sz="1200" b="0" i="0" u="none" strike="noStrike">
                          <a:solidFill>
                            <a:srgbClr val="000000"/>
                          </a:solidFill>
                          <a:effectLst/>
                          <a:latin typeface="Arial" panose="020B0604020202020204" pitchFamily="34" charset="0"/>
                        </a:rPr>
                        <a:t>3,077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1" i="0" u="none" strike="noStrike">
                          <a:solidFill>
                            <a:srgbClr val="444444"/>
                          </a:solidFill>
                          <a:effectLst/>
                          <a:latin typeface="Arial" panose="020B0604020202020204" pitchFamily="34"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1" i="0" u="none" strike="noStrike">
                          <a:solidFill>
                            <a:srgbClr val="000000"/>
                          </a:solidFill>
                          <a:effectLst/>
                          <a:latin typeface="Arial" panose="020B0604020202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7119">
                <a:tc vMerge="1">
                  <a:txBody>
                    <a:bodyPr/>
                    <a:lstStyle/>
                    <a:p>
                      <a:endParaRPr lang="en-ZA"/>
                    </a:p>
                  </a:txBody>
                  <a:tcPr/>
                </a:tc>
                <a:tc>
                  <a:txBody>
                    <a:bodyPr/>
                    <a:lstStyle/>
                    <a:p>
                      <a:pPr algn="l" fontAlgn="ctr"/>
                      <a:r>
                        <a:rPr lang="en-ZA" sz="1200" b="0" i="0" u="none" strike="noStrike">
                          <a:solidFill>
                            <a:srgbClr val="000000"/>
                          </a:solidFill>
                          <a:effectLst/>
                          <a:latin typeface="Arial" panose="020B0604020202020204" pitchFamily="34" charset="0"/>
                        </a:rPr>
                        <a:t>Level 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r" fontAlgn="ctr"/>
                      <a:r>
                        <a:rPr lang="en-ZA" sz="1200" b="0" i="0" u="none" strike="noStrike">
                          <a:solidFill>
                            <a:srgbClr val="000000"/>
                          </a:solidFill>
                          <a:effectLst/>
                          <a:latin typeface="Arial" panose="020B0604020202020204" pitchFamily="34" charset="0"/>
                        </a:rPr>
                        <a:t>2,519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1" i="0" u="none" strike="noStrike">
                          <a:solidFill>
                            <a:srgbClr val="444444"/>
                          </a:solidFill>
                          <a:effectLst/>
                          <a:latin typeface="Arial" panose="020B0604020202020204" pitchFamily="34" charset="0"/>
                        </a:rPr>
                        <a:t>-286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1" i="0" u="none" strike="noStrike">
                          <a:solidFill>
                            <a:srgbClr val="000000"/>
                          </a:solidFill>
                          <a:effectLst/>
                          <a:latin typeface="Arial" panose="020B0604020202020204" pitchFamily="34" charset="0"/>
                        </a:rPr>
                        <a:t>267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7119">
                <a:tc vMerge="1">
                  <a:txBody>
                    <a:bodyPr/>
                    <a:lstStyle/>
                    <a:p>
                      <a:endParaRPr lang="en-ZA"/>
                    </a:p>
                  </a:txBody>
                  <a:tcPr/>
                </a:tc>
                <a:tc>
                  <a:txBody>
                    <a:bodyPr/>
                    <a:lstStyle/>
                    <a:p>
                      <a:pPr algn="l" fontAlgn="ctr"/>
                      <a:r>
                        <a:rPr lang="en-ZA" sz="1200" b="0" i="0" u="none" strike="noStrike">
                          <a:solidFill>
                            <a:srgbClr val="000000"/>
                          </a:solidFill>
                          <a:effectLst/>
                          <a:latin typeface="Arial" panose="020B0604020202020204" pitchFamily="34" charset="0"/>
                        </a:rPr>
                        <a:t>Level 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r" fontAlgn="ctr"/>
                      <a:r>
                        <a:rPr lang="en-ZA" sz="1200" b="0" i="0" u="none" strike="noStrike">
                          <a:solidFill>
                            <a:srgbClr val="000000"/>
                          </a:solidFill>
                          <a:effectLst/>
                          <a:latin typeface="Arial" panose="020B0604020202020204" pitchFamily="34" charset="0"/>
                        </a:rPr>
                        <a:t>249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1" i="0" u="none" strike="noStrike">
                          <a:solidFill>
                            <a:srgbClr val="444444"/>
                          </a:solidFill>
                          <a:effectLst/>
                          <a:latin typeface="Arial" panose="020B060402020202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1" i="0" u="none" strike="noStrike">
                          <a:solidFill>
                            <a:srgbClr val="000000"/>
                          </a:solidFill>
                          <a:effectLst/>
                          <a:latin typeface="Arial" panose="020B0604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7119">
                <a:tc vMerge="1">
                  <a:txBody>
                    <a:bodyPr/>
                    <a:lstStyle/>
                    <a:p>
                      <a:endParaRPr lang="en-ZA"/>
                    </a:p>
                  </a:txBody>
                  <a:tcPr/>
                </a:tc>
                <a:tc>
                  <a:txBody>
                    <a:bodyPr/>
                    <a:lstStyle/>
                    <a:p>
                      <a:pPr algn="l" fontAlgn="ctr"/>
                      <a:r>
                        <a:rPr lang="en-ZA" sz="1200" b="0" i="0" u="none" strike="noStrike">
                          <a:solidFill>
                            <a:srgbClr val="000000"/>
                          </a:solidFill>
                          <a:effectLst/>
                          <a:latin typeface="Arial" panose="020B0604020202020204" pitchFamily="34" charset="0"/>
                        </a:rPr>
                        <a:t>Level 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r" fontAlgn="ctr"/>
                      <a:r>
                        <a:rPr lang="en-ZA" sz="1200" b="0" i="0" u="none" strike="noStrike">
                          <a:solidFill>
                            <a:srgbClr val="000000"/>
                          </a:solidFill>
                          <a:effectLst/>
                          <a:latin typeface="Arial" panose="020B0604020202020204" pitchFamily="34" charset="0"/>
                        </a:rPr>
                        <a:t>1,222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1" i="0" u="none" strike="noStrike">
                          <a:solidFill>
                            <a:srgbClr val="444444"/>
                          </a:solidFill>
                          <a:effectLst/>
                          <a:latin typeface="Arial" panose="020B060402020202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1" i="0" u="none" strike="noStrike">
                          <a:solidFill>
                            <a:srgbClr val="000000"/>
                          </a:solidFill>
                          <a:effectLst/>
                          <a:latin typeface="Arial" panose="020B0604020202020204" pitchFamily="34" charset="0"/>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7119">
                <a:tc vMerge="1">
                  <a:txBody>
                    <a:bodyPr/>
                    <a:lstStyle/>
                    <a:p>
                      <a:endParaRPr lang="en-ZA"/>
                    </a:p>
                  </a:txBody>
                  <a:tcPr/>
                </a:tc>
                <a:tc>
                  <a:txBody>
                    <a:bodyPr/>
                    <a:lstStyle/>
                    <a:p>
                      <a:pPr algn="l" fontAlgn="ctr"/>
                      <a:r>
                        <a:rPr lang="en-ZA" sz="1200" b="0" i="0" u="none" strike="noStrike">
                          <a:solidFill>
                            <a:srgbClr val="000000"/>
                          </a:solidFill>
                          <a:effectLst/>
                          <a:latin typeface="Arial" panose="020B0604020202020204" pitchFamily="34" charset="0"/>
                        </a:rPr>
                        <a:t>Level 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r" fontAlgn="ctr"/>
                      <a:r>
                        <a:rPr lang="en-ZA" sz="1200" b="0" i="0" u="none" strike="noStrike">
                          <a:solidFill>
                            <a:srgbClr val="000000"/>
                          </a:solidFill>
                          <a:effectLst/>
                          <a:latin typeface="Arial" panose="020B0604020202020204" pitchFamily="34" charset="0"/>
                        </a:rPr>
                        <a:t>873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1" i="0" u="none" strike="noStrike">
                          <a:solidFill>
                            <a:srgbClr val="444444"/>
                          </a:solidFill>
                          <a:effectLst/>
                          <a:latin typeface="Arial" panose="020B060402020202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1" i="0" u="none" strike="noStrike">
                          <a:solidFill>
                            <a:srgbClr val="000000"/>
                          </a:solidFill>
                          <a:effectLst/>
                          <a:latin typeface="Arial" panose="020B060402020202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7119">
                <a:tc vMerge="1">
                  <a:txBody>
                    <a:bodyPr/>
                    <a:lstStyle/>
                    <a:p>
                      <a:endParaRPr lang="en-ZA"/>
                    </a:p>
                  </a:txBody>
                  <a:tcPr/>
                </a:tc>
                <a:tc>
                  <a:txBody>
                    <a:bodyPr/>
                    <a:lstStyle/>
                    <a:p>
                      <a:pPr algn="l" fontAlgn="ctr"/>
                      <a:r>
                        <a:rPr lang="en-ZA" sz="1200" b="0" i="0" u="none" strike="noStrike">
                          <a:solidFill>
                            <a:srgbClr val="000000"/>
                          </a:solidFill>
                          <a:effectLst/>
                          <a:latin typeface="Arial" panose="020B0604020202020204" pitchFamily="34" charset="0"/>
                        </a:rPr>
                        <a:t>Level 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r" fontAlgn="ctr"/>
                      <a:r>
                        <a:rPr lang="en-ZA" sz="1200" b="0" i="0" u="none" strike="noStrike">
                          <a:solidFill>
                            <a:srgbClr val="000000"/>
                          </a:solidFill>
                          <a:effectLst/>
                          <a:latin typeface="Arial" panose="020B0604020202020204" pitchFamily="34" charset="0"/>
                        </a:rPr>
                        <a:t>1,139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1" i="0" u="none" strike="noStrike">
                          <a:solidFill>
                            <a:srgbClr val="444444"/>
                          </a:solidFill>
                          <a:effectLst/>
                          <a:latin typeface="Arial" panose="020B0604020202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1" i="0" u="none" strike="noStrike">
                          <a:solidFill>
                            <a:srgbClr val="000000"/>
                          </a:solidFill>
                          <a:effectLst/>
                          <a:latin typeface="Arial" panose="020B060402020202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7119">
                <a:tc vMerge="1">
                  <a:txBody>
                    <a:bodyPr/>
                    <a:lstStyle/>
                    <a:p>
                      <a:endParaRPr lang="en-ZA"/>
                    </a:p>
                  </a:txBody>
                  <a:tcPr/>
                </a:tc>
                <a:tc>
                  <a:txBody>
                    <a:bodyPr/>
                    <a:lstStyle/>
                    <a:p>
                      <a:pPr algn="l" fontAlgn="ctr"/>
                      <a:r>
                        <a:rPr lang="en-ZA" sz="1200" b="0" i="0" u="none" strike="noStrike">
                          <a:solidFill>
                            <a:srgbClr val="000000"/>
                          </a:solidFill>
                          <a:effectLst/>
                          <a:latin typeface="Arial" panose="020B0604020202020204" pitchFamily="34" charset="0"/>
                        </a:rPr>
                        <a:t>Level 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r" fontAlgn="ctr"/>
                      <a:r>
                        <a:rPr lang="en-ZA" sz="1200" b="0" i="0" u="none" strike="noStrike">
                          <a:solidFill>
                            <a:srgbClr val="000000"/>
                          </a:solidFill>
                          <a:effectLst/>
                          <a:latin typeface="Arial" panose="020B0604020202020204" pitchFamily="34" charset="0"/>
                        </a:rPr>
                        <a:t>514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1" i="0" u="none" strike="noStrike">
                          <a:solidFill>
                            <a:srgbClr val="444444"/>
                          </a:solidFill>
                          <a:effectLst/>
                          <a:latin typeface="Arial" panose="020B0604020202020204" pitchFamily="34"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1" i="0" u="none" strike="noStrike">
                          <a:solidFill>
                            <a:srgbClr val="000000"/>
                          </a:solidFill>
                          <a:effectLst/>
                          <a:latin typeface="Arial" panose="020B060402020202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7119">
                <a:tc vMerge="1">
                  <a:txBody>
                    <a:bodyPr/>
                    <a:lstStyle/>
                    <a:p>
                      <a:endParaRPr lang="en-ZA"/>
                    </a:p>
                  </a:txBody>
                  <a:tcPr/>
                </a:tc>
                <a:tc>
                  <a:txBody>
                    <a:bodyPr/>
                    <a:lstStyle/>
                    <a:p>
                      <a:pPr algn="l" fontAlgn="ctr"/>
                      <a:r>
                        <a:rPr lang="en-ZA" sz="1200" b="0" i="0" u="none" strike="noStrike">
                          <a:solidFill>
                            <a:srgbClr val="000000"/>
                          </a:solidFill>
                          <a:effectLst/>
                          <a:latin typeface="Arial" panose="020B0604020202020204" pitchFamily="34" charset="0"/>
                        </a:rPr>
                        <a:t>Level 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r" fontAlgn="ctr"/>
                      <a:r>
                        <a:rPr lang="en-ZA" sz="1200" b="0" i="0" u="none" strike="noStrike">
                          <a:solidFill>
                            <a:srgbClr val="000000"/>
                          </a:solidFill>
                          <a:effectLst/>
                          <a:latin typeface="Arial" panose="020B0604020202020204" pitchFamily="34" charset="0"/>
                        </a:rPr>
                        <a:t>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1" i="0" u="none" strike="noStrike">
                          <a:solidFill>
                            <a:srgbClr val="444444"/>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1"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27119">
                <a:tc vMerge="1">
                  <a:txBody>
                    <a:bodyPr/>
                    <a:lstStyle/>
                    <a:p>
                      <a:endParaRPr lang="en-ZA"/>
                    </a:p>
                  </a:txBody>
                  <a:tcPr/>
                </a:tc>
                <a:tc>
                  <a:txBody>
                    <a:bodyPr/>
                    <a:lstStyle/>
                    <a:p>
                      <a:pPr algn="l" fontAlgn="ctr"/>
                      <a:r>
                        <a:rPr lang="en-ZA" sz="1200" b="0" i="0" u="none" strike="noStrike">
                          <a:solidFill>
                            <a:srgbClr val="000000"/>
                          </a:solidFill>
                          <a:effectLst/>
                          <a:latin typeface="Arial" panose="020B0604020202020204" pitchFamily="34" charset="0"/>
                        </a:rPr>
                        <a:t>Level 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r" fontAlgn="ctr"/>
                      <a:r>
                        <a:rPr lang="en-ZA" sz="1200" b="0" i="0" u="none" strike="noStrike">
                          <a:solidFill>
                            <a:srgbClr val="000000"/>
                          </a:solidFill>
                          <a:effectLst/>
                          <a:latin typeface="Arial" panose="020B0604020202020204" pitchFamily="34" charset="0"/>
                        </a:rPr>
                        <a:t>221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1" i="0" u="none" strike="noStrike">
                          <a:solidFill>
                            <a:srgbClr val="444444"/>
                          </a:solidFill>
                          <a:effectLst/>
                          <a:latin typeface="Arial" panose="020B060402020202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1" i="0" u="none" strike="noStrike">
                          <a:solidFill>
                            <a:srgbClr val="000000"/>
                          </a:solidFill>
                          <a:effectLst/>
                          <a:latin typeface="Arial" panose="020B060402020202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27119">
                <a:tc vMerge="1">
                  <a:txBody>
                    <a:bodyPr/>
                    <a:lstStyle/>
                    <a:p>
                      <a:endParaRPr lang="en-ZA"/>
                    </a:p>
                  </a:txBody>
                  <a:tcPr/>
                </a:tc>
                <a:tc>
                  <a:txBody>
                    <a:bodyPr/>
                    <a:lstStyle/>
                    <a:p>
                      <a:pPr algn="l" fontAlgn="ctr"/>
                      <a:r>
                        <a:rPr lang="en-ZA" sz="1200" b="0" i="0" u="none" strike="noStrike">
                          <a:solidFill>
                            <a:srgbClr val="000000"/>
                          </a:solidFill>
                          <a:effectLst/>
                          <a:latin typeface="Arial" panose="020B0604020202020204" pitchFamily="34" charset="0"/>
                        </a:rPr>
                        <a:t>Level 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r" fontAlgn="ctr"/>
                      <a:r>
                        <a:rPr lang="en-ZA" sz="1200" b="0" i="0" u="none" strike="noStrike">
                          <a:solidFill>
                            <a:srgbClr val="000000"/>
                          </a:solidFill>
                          <a:effectLst/>
                          <a:latin typeface="Arial" panose="020B0604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1"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7119">
                <a:tc vMerge="1">
                  <a:txBody>
                    <a:bodyPr/>
                    <a:lstStyle/>
                    <a:p>
                      <a:endParaRPr lang="en-ZA"/>
                    </a:p>
                  </a:txBody>
                  <a:tcPr/>
                </a:tc>
                <a:tc>
                  <a:txBody>
                    <a:bodyPr/>
                    <a:lstStyle/>
                    <a:p>
                      <a:pPr algn="l" fontAlgn="ctr"/>
                      <a:r>
                        <a:rPr lang="en-ZA" sz="1200" b="0" i="0" u="none" strike="noStrike">
                          <a:solidFill>
                            <a:srgbClr val="000000"/>
                          </a:solidFill>
                          <a:effectLst/>
                          <a:latin typeface="Arial" panose="020B0604020202020204" pitchFamily="34" charset="0"/>
                        </a:rPr>
                        <a:t>Level 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r" fontAlgn="ctr"/>
                      <a:r>
                        <a:rPr lang="en-ZA" sz="1200" b="0" i="0" u="none" strike="noStrike">
                          <a:solidFill>
                            <a:srgbClr val="000000"/>
                          </a:solidFill>
                          <a:effectLst/>
                          <a:latin typeface="Arial" panose="020B0604020202020204" pitchFamily="34" charset="0"/>
                        </a:rPr>
                        <a:t>135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1"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27119">
                <a:tc vMerge="1">
                  <a:txBody>
                    <a:bodyPr/>
                    <a:lstStyle/>
                    <a:p>
                      <a:endParaRPr lang="en-ZA"/>
                    </a:p>
                  </a:txBody>
                  <a:tcPr/>
                </a:tc>
                <a:tc>
                  <a:txBody>
                    <a:bodyPr/>
                    <a:lstStyle/>
                    <a:p>
                      <a:pPr algn="l" fontAlgn="ctr"/>
                      <a:r>
                        <a:rPr lang="en-ZA" sz="1200" b="0" i="0" u="none" strike="noStrike">
                          <a:solidFill>
                            <a:srgbClr val="000000"/>
                          </a:solidFill>
                          <a:effectLst/>
                          <a:latin typeface="Arial" panose="020B0604020202020204" pitchFamily="34" charset="0"/>
                        </a:rPr>
                        <a:t>Level 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r" fontAlgn="ctr"/>
                      <a:r>
                        <a:rPr lang="en-ZA" sz="1200" b="0" i="0" u="none" strike="noStrike">
                          <a:solidFill>
                            <a:srgbClr val="000000"/>
                          </a:solidFill>
                          <a:effectLst/>
                          <a:latin typeface="Arial" panose="020B0604020202020204" pitchFamily="34" charset="0"/>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1"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27119">
                <a:tc vMerge="1">
                  <a:txBody>
                    <a:bodyPr/>
                    <a:lstStyle/>
                    <a:p>
                      <a:endParaRPr lang="en-ZA"/>
                    </a:p>
                  </a:txBody>
                  <a:tcPr/>
                </a:tc>
                <a:tc>
                  <a:txBody>
                    <a:bodyPr/>
                    <a:lstStyle/>
                    <a:p>
                      <a:pPr algn="l" fontAlgn="ctr"/>
                      <a:r>
                        <a:rPr lang="en-ZA" sz="1200" b="0" i="0" u="none" strike="noStrike">
                          <a:solidFill>
                            <a:srgbClr val="000000"/>
                          </a:solidFill>
                          <a:effectLst/>
                          <a:latin typeface="Arial" panose="020B0604020202020204" pitchFamily="34" charset="0"/>
                        </a:rPr>
                        <a:t>Level 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r" fontAlgn="ctr"/>
                      <a:r>
                        <a:rPr lang="en-ZA" sz="1200" b="0" i="0" u="none" strike="noStrike">
                          <a:solidFill>
                            <a:srgbClr val="000000"/>
                          </a:solidFill>
                          <a:effectLst/>
                          <a:latin typeface="Arial" panose="020B06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27119">
                <a:tc vMerge="1">
                  <a:txBody>
                    <a:bodyPr/>
                    <a:lstStyle/>
                    <a:p>
                      <a:endParaRPr lang="en-ZA"/>
                    </a:p>
                  </a:txBody>
                  <a:tcPr/>
                </a:tc>
                <a:tc>
                  <a:txBody>
                    <a:bodyPr/>
                    <a:lstStyle/>
                    <a:p>
                      <a:pPr algn="l" fontAlgn="ctr"/>
                      <a:r>
                        <a:rPr lang="en-ZA" sz="1200" b="0" i="0" u="none" strike="noStrike">
                          <a:solidFill>
                            <a:srgbClr val="000000"/>
                          </a:solidFill>
                          <a:effectLst/>
                          <a:latin typeface="Arial" panose="020B0604020202020204" pitchFamily="34" charset="0"/>
                        </a:rPr>
                        <a:t>Level 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r" fontAlgn="ctr"/>
                      <a:r>
                        <a:rPr lang="en-ZA" sz="12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27119">
                <a:tc vMerge="1">
                  <a:txBody>
                    <a:bodyPr/>
                    <a:lstStyle/>
                    <a:p>
                      <a:endParaRPr lang="en-ZA"/>
                    </a:p>
                  </a:txBody>
                  <a:tcPr/>
                </a:tc>
                <a:tc>
                  <a:txBody>
                    <a:bodyPr/>
                    <a:lstStyle/>
                    <a:p>
                      <a:pPr algn="l" fontAlgn="ctr"/>
                      <a:r>
                        <a:rPr lang="en-ZA" sz="1200" b="0" i="0" u="none" strike="noStrike">
                          <a:solidFill>
                            <a:srgbClr val="000000"/>
                          </a:solidFill>
                          <a:effectLst/>
                          <a:latin typeface="Arial" panose="020B0604020202020204" pitchFamily="34" charset="0"/>
                        </a:rPr>
                        <a:t>Level 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E5"/>
                    </a:solidFill>
                  </a:tcPr>
                </a:tc>
                <a:tc>
                  <a:txBody>
                    <a:bodyPr/>
                    <a:lstStyle/>
                    <a:p>
                      <a:pPr algn="r" fontAlgn="ctr"/>
                      <a:r>
                        <a:rPr lang="en-ZA" sz="12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27119">
                <a:tc gridSpan="2">
                  <a:txBody>
                    <a:bodyPr/>
                    <a:lstStyle/>
                    <a:p>
                      <a:pPr algn="ctr" fontAlgn="ctr"/>
                      <a:r>
                        <a:rPr lang="en-ZA" sz="1200" b="1" i="0" u="none" strike="noStrike" dirty="0">
                          <a:solidFill>
                            <a:srgbClr val="000000"/>
                          </a:solidFill>
                          <a:effectLst/>
                          <a:latin typeface="Arial" panose="020B0604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lang="en-ZA"/>
                    </a:p>
                  </a:txBody>
                  <a:tcPr/>
                </a:tc>
                <a:tc>
                  <a:txBody>
                    <a:bodyPr/>
                    <a:lstStyle/>
                    <a:p>
                      <a:pPr algn="r" fontAlgn="ctr"/>
                      <a:r>
                        <a:rPr lang="en-ZA" sz="1200" b="1" i="0" u="none" strike="noStrike">
                          <a:solidFill>
                            <a:srgbClr val="000000"/>
                          </a:solidFill>
                          <a:effectLst/>
                          <a:latin typeface="Arial" panose="020B0604020202020204" pitchFamily="34" charset="0"/>
                        </a:rPr>
                        <a:t>10,161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en-ZA" sz="1200" b="1" i="0" u="none" strike="noStrike">
                          <a:solidFill>
                            <a:srgbClr val="000000"/>
                          </a:solidFill>
                          <a:effectLst/>
                          <a:latin typeface="Arial" panose="020B0604020202020204" pitchFamily="34" charset="0"/>
                        </a:rPr>
                        <a:t>-555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en-ZA" sz="1200" b="1" i="0" u="none" strike="noStrike" dirty="0">
                          <a:solidFill>
                            <a:srgbClr val="000000"/>
                          </a:solidFill>
                          <a:effectLst/>
                          <a:latin typeface="Arial" panose="020B0604020202020204" pitchFamily="34" charset="0"/>
                        </a:rPr>
                        <a:t>574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17"/>
                  </a:ext>
                </a:extLst>
              </a:tr>
            </a:tbl>
          </a:graphicData>
        </a:graphic>
      </p:graphicFrame>
      <p:sp>
        <p:nvSpPr>
          <p:cNvPr id="2" name="Rectangle 1"/>
          <p:cNvSpPr/>
          <p:nvPr/>
        </p:nvSpPr>
        <p:spPr>
          <a:xfrm>
            <a:off x="2555776" y="3068960"/>
            <a:ext cx="6048672" cy="11521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0197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chemeClr val="tx1"/>
                </a:solidFill>
              </a:rPr>
              <a:t>CONCEPTUAL APPROACH</a:t>
            </a:r>
            <a:endParaRPr lang="en-US" sz="3600" b="1" dirty="0">
              <a:solidFill>
                <a:schemeClr val="tx1"/>
              </a:solidFill>
            </a:endParaRPr>
          </a:p>
        </p:txBody>
      </p:sp>
      <p:sp>
        <p:nvSpPr>
          <p:cNvPr id="3" name="Content Placeholder 2"/>
          <p:cNvSpPr>
            <a:spLocks noGrp="1"/>
          </p:cNvSpPr>
          <p:nvPr>
            <p:ph idx="1"/>
          </p:nvPr>
        </p:nvSpPr>
        <p:spPr/>
        <p:txBody>
          <a:bodyPr>
            <a:normAutofit fontScale="92500" lnSpcReduction="10000"/>
          </a:bodyPr>
          <a:lstStyle/>
          <a:p>
            <a:pPr lvl="0" algn="just">
              <a:buFont typeface="Wingdings" panose="05000000000000000000" pitchFamily="2" charset="2"/>
              <a:buChar char="q"/>
            </a:pPr>
            <a:r>
              <a:rPr lang="en-US" dirty="0"/>
              <a:t>Rejuvenation aims to change the HR profile of the SANDF workforce without compromising the capacity requirements to plan, prepare and conduct military operations.  </a:t>
            </a:r>
          </a:p>
          <a:p>
            <a:pPr lvl="0" algn="just">
              <a:buFont typeface="Wingdings" panose="05000000000000000000" pitchFamily="2" charset="2"/>
              <a:buChar char="q"/>
            </a:pPr>
            <a:r>
              <a:rPr lang="en-US" dirty="0"/>
              <a:t>The tools available in HR management, given the guidelines and criteria prescribe, </a:t>
            </a:r>
            <a:r>
              <a:rPr lang="en-US" dirty="0" smtClean="0"/>
              <a:t>opens </a:t>
            </a:r>
            <a:r>
              <a:rPr lang="en-US" dirty="0"/>
              <a:t>the </a:t>
            </a:r>
            <a:r>
              <a:rPr lang="en-US" dirty="0" smtClean="0"/>
              <a:t>avenues:</a:t>
            </a:r>
          </a:p>
          <a:p>
            <a:pPr lvl="1" algn="just">
              <a:buFont typeface="Wingdings" panose="05000000000000000000" pitchFamily="2" charset="2"/>
              <a:buChar char="q"/>
            </a:pPr>
            <a:r>
              <a:rPr lang="en-US" dirty="0" smtClean="0"/>
              <a:t>Of </a:t>
            </a:r>
            <a:r>
              <a:rPr lang="en-US" dirty="0"/>
              <a:t>a gradual and focused rejuvenation of the SANDF </a:t>
            </a:r>
            <a:r>
              <a:rPr lang="en-US" dirty="0" smtClean="0"/>
              <a:t>workforce.  </a:t>
            </a:r>
          </a:p>
          <a:p>
            <a:pPr lvl="1" algn="just">
              <a:buFont typeface="Wingdings" panose="05000000000000000000" pitchFamily="2" charset="2"/>
              <a:buChar char="q"/>
            </a:pPr>
            <a:r>
              <a:rPr lang="en-US" dirty="0" smtClean="0"/>
              <a:t>The </a:t>
            </a:r>
            <a:r>
              <a:rPr lang="en-US" dirty="0"/>
              <a:t>focus areas to rejuvenate the </a:t>
            </a:r>
            <a:r>
              <a:rPr lang="en-US" dirty="0" smtClean="0"/>
              <a:t>combat </a:t>
            </a:r>
            <a:r>
              <a:rPr lang="en-US" dirty="0"/>
              <a:t>corps </a:t>
            </a:r>
            <a:r>
              <a:rPr lang="en-US" dirty="0" smtClean="0"/>
              <a:t>in </a:t>
            </a:r>
            <a:r>
              <a:rPr lang="en-US" dirty="0"/>
              <a:t>the age category 35 to 39:  </a:t>
            </a:r>
            <a:r>
              <a:rPr lang="en-US" u="sng" dirty="0"/>
              <a:t>the point at which a member start to stagnate</a:t>
            </a:r>
            <a:r>
              <a:rPr lang="en-US" dirty="0"/>
              <a:t>.  </a:t>
            </a:r>
          </a:p>
          <a:p>
            <a:pPr lvl="0" algn="just">
              <a:buFont typeface="Wingdings" panose="05000000000000000000" pitchFamily="2" charset="2"/>
              <a:buChar char="q"/>
            </a:pPr>
            <a:r>
              <a:rPr lang="en-US" dirty="0"/>
              <a:t>The rejuvenation approach is based on recognized HR </a:t>
            </a:r>
            <a:r>
              <a:rPr lang="en-US" dirty="0" smtClean="0"/>
              <a:t>management:</a:t>
            </a:r>
          </a:p>
          <a:p>
            <a:pPr lvl="1" algn="just">
              <a:buFont typeface="Wingdings" panose="05000000000000000000" pitchFamily="2" charset="2"/>
              <a:buChar char="q"/>
            </a:pPr>
            <a:r>
              <a:rPr lang="en-US" dirty="0" smtClean="0"/>
              <a:t>To </a:t>
            </a:r>
            <a:r>
              <a:rPr lang="en-US" dirty="0" err="1"/>
              <a:t>remuster</a:t>
            </a:r>
            <a:r>
              <a:rPr lang="en-US" dirty="0"/>
              <a:t> t</a:t>
            </a:r>
            <a:r>
              <a:rPr lang="en-US" dirty="0">
                <a:solidFill>
                  <a:schemeClr val="tx1"/>
                </a:solidFill>
              </a:rPr>
              <a:t>hose members identified </a:t>
            </a:r>
            <a:r>
              <a:rPr lang="en-US" dirty="0" smtClean="0">
                <a:solidFill>
                  <a:schemeClr val="tx1"/>
                </a:solidFill>
              </a:rPr>
              <a:t>in combat corps to support corps/mustering. </a:t>
            </a:r>
            <a:endParaRPr lang="en-US" b="1" dirty="0" smtClean="0">
              <a:solidFill>
                <a:schemeClr val="tx1"/>
              </a:solidFill>
            </a:endParaRPr>
          </a:p>
          <a:p>
            <a:pPr lvl="1" algn="just">
              <a:buFont typeface="Wingdings" panose="05000000000000000000" pitchFamily="2" charset="2"/>
              <a:buChar char="q"/>
            </a:pPr>
            <a:r>
              <a:rPr lang="en-US" dirty="0" smtClean="0"/>
              <a:t>Simultaneously </a:t>
            </a:r>
            <a:r>
              <a:rPr lang="en-US" dirty="0"/>
              <a:t>to offer opportunities of appointment in other government </a:t>
            </a:r>
            <a:r>
              <a:rPr lang="en-US" dirty="0" smtClean="0"/>
              <a:t>departments;</a:t>
            </a:r>
          </a:p>
          <a:p>
            <a:pPr lvl="1" algn="just">
              <a:buFont typeface="Wingdings" panose="05000000000000000000" pitchFamily="2" charset="2"/>
              <a:buChar char="q"/>
            </a:pPr>
            <a:r>
              <a:rPr lang="en-US" dirty="0" smtClean="0"/>
              <a:t>and to demilitariz</a:t>
            </a:r>
            <a:r>
              <a:rPr lang="en-US" dirty="0" smtClean="0">
                <a:solidFill>
                  <a:schemeClr val="tx1"/>
                </a:solidFill>
              </a:rPr>
              <a:t>e</a:t>
            </a:r>
            <a:r>
              <a:rPr lang="en-US" b="1" dirty="0" smtClean="0">
                <a:solidFill>
                  <a:schemeClr val="tx1"/>
                </a:solidFill>
              </a:rPr>
              <a:t>.  </a:t>
            </a:r>
            <a:endParaRPr lang="en-US" b="1" dirty="0">
              <a:solidFill>
                <a:schemeClr val="tx1"/>
              </a:solidFill>
            </a:endParaRPr>
          </a:p>
          <a:p>
            <a:pPr algn="just"/>
            <a:endParaRPr lang="en-US" dirty="0"/>
          </a:p>
        </p:txBody>
      </p:sp>
      <p:sp>
        <p:nvSpPr>
          <p:cNvPr id="4" name="Slide Number Placeholder 3"/>
          <p:cNvSpPr>
            <a:spLocks noGrp="1"/>
          </p:cNvSpPr>
          <p:nvPr>
            <p:ph type="sldNum" sz="quarter" idx="12"/>
          </p:nvPr>
        </p:nvSpPr>
        <p:spPr/>
        <p:txBody>
          <a:bodyPr/>
          <a:lstStyle/>
          <a:p>
            <a:fld id="{0D8CFC84-3548-4EA3-A98D-A9954DC46B29}" type="slidenum">
              <a:rPr lang="en-ZA" smtClean="0"/>
              <a:pPr/>
              <a:t>18</a:t>
            </a:fld>
            <a:endParaRPr lang="en-ZA"/>
          </a:p>
        </p:txBody>
      </p:sp>
      <p:pic>
        <p:nvPicPr>
          <p:cNvPr id="5" name="Picture 4"/>
          <p:cNvPicPr>
            <a:picLocks noChangeAspect="1"/>
          </p:cNvPicPr>
          <p:nvPr/>
        </p:nvPicPr>
        <p:blipFill>
          <a:blip r:embed="rId2"/>
          <a:stretch>
            <a:fillRect/>
          </a:stretch>
        </p:blipFill>
        <p:spPr>
          <a:xfrm>
            <a:off x="2481" y="2638"/>
            <a:ext cx="2481287" cy="762066"/>
          </a:xfrm>
          <a:prstGeom prst="rect">
            <a:avLst/>
          </a:prstGeom>
        </p:spPr>
      </p:pic>
      <p:pic>
        <p:nvPicPr>
          <p:cNvPr id="6" name="Picture 5"/>
          <p:cNvPicPr>
            <a:picLocks noChangeAspect="1"/>
          </p:cNvPicPr>
          <p:nvPr/>
        </p:nvPicPr>
        <p:blipFill>
          <a:blip r:embed="rId3"/>
          <a:stretch>
            <a:fillRect/>
          </a:stretch>
        </p:blipFill>
        <p:spPr>
          <a:xfrm>
            <a:off x="6608927" y="44624"/>
            <a:ext cx="2499577" cy="792549"/>
          </a:xfrm>
          <a:prstGeom prst="rect">
            <a:avLst/>
          </a:prstGeom>
        </p:spPr>
      </p:pic>
    </p:spTree>
    <p:extLst>
      <p:ext uri="{BB962C8B-B14F-4D97-AF65-F5344CB8AC3E}">
        <p14:creationId xmlns:p14="http://schemas.microsoft.com/office/powerpoint/2010/main" val="338295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dirty="0" smtClean="0">
                <a:solidFill>
                  <a:schemeClr val="tx1"/>
                </a:solidFill>
              </a:rPr>
              <a:t>CONCEPTUAL APPROACH- </a:t>
            </a:r>
            <a:br>
              <a:rPr lang="en-US" sz="3600" b="1" dirty="0" smtClean="0">
                <a:solidFill>
                  <a:schemeClr val="tx1"/>
                </a:solidFill>
              </a:rPr>
            </a:br>
            <a:r>
              <a:rPr lang="en-US" sz="3600" b="1" dirty="0" smtClean="0">
                <a:solidFill>
                  <a:schemeClr val="tx1"/>
                </a:solidFill>
              </a:rPr>
              <a:t>BROAD IMPLICATIONS FOR IMPLEMENTATION</a:t>
            </a:r>
            <a:endParaRPr lang="en-US" sz="3600" b="1" dirty="0">
              <a:solidFill>
                <a:schemeClr val="tx1"/>
              </a:solidFill>
            </a:endParaRPr>
          </a:p>
        </p:txBody>
      </p:sp>
      <p:sp>
        <p:nvSpPr>
          <p:cNvPr id="3" name="Content Placeholder 2"/>
          <p:cNvSpPr>
            <a:spLocks noGrp="1"/>
          </p:cNvSpPr>
          <p:nvPr>
            <p:ph idx="1"/>
          </p:nvPr>
        </p:nvSpPr>
        <p:spPr>
          <a:xfrm>
            <a:off x="822959" y="1845734"/>
            <a:ext cx="7543801" cy="4319570"/>
          </a:xfrm>
        </p:spPr>
        <p:txBody>
          <a:bodyPr>
            <a:normAutofit/>
          </a:bodyPr>
          <a:lstStyle/>
          <a:p>
            <a:pPr lvl="1">
              <a:buFont typeface="Wingdings" panose="05000000000000000000" pitchFamily="2" charset="2"/>
              <a:buChar char="q"/>
            </a:pPr>
            <a:r>
              <a:rPr lang="en-US" sz="1600" u="sng" dirty="0" err="1"/>
              <a:t>Remuster</a:t>
            </a:r>
            <a:r>
              <a:rPr lang="en-US" sz="1600" dirty="0"/>
              <a:t>.</a:t>
            </a:r>
          </a:p>
          <a:p>
            <a:pPr lvl="2">
              <a:buFont typeface="Wingdings" panose="05000000000000000000" pitchFamily="2" charset="2"/>
              <a:buChar char="q"/>
            </a:pPr>
            <a:r>
              <a:rPr lang="en-US" sz="1600" dirty="0"/>
              <a:t>Training requirements of the receiving corps/mustering.</a:t>
            </a:r>
          </a:p>
          <a:p>
            <a:pPr lvl="2">
              <a:buFont typeface="Wingdings" panose="05000000000000000000" pitchFamily="2" charset="2"/>
              <a:buChar char="q"/>
            </a:pPr>
            <a:r>
              <a:rPr lang="en-US" sz="1600" dirty="0"/>
              <a:t>Impact on promotion (releasing and receiving corps/mustering).</a:t>
            </a:r>
          </a:p>
          <a:p>
            <a:pPr lvl="2">
              <a:buFont typeface="Wingdings" panose="05000000000000000000" pitchFamily="2" charset="2"/>
              <a:buChar char="q"/>
            </a:pPr>
            <a:r>
              <a:rPr lang="en-US" sz="1600" dirty="0"/>
              <a:t>Impact on </a:t>
            </a:r>
            <a:r>
              <a:rPr lang="en-US" sz="1600" dirty="0" err="1"/>
              <a:t>utilisation</a:t>
            </a:r>
            <a:r>
              <a:rPr lang="en-US" sz="1600" dirty="0"/>
              <a:t> (releasing and receiving corps/mustering).</a:t>
            </a:r>
          </a:p>
          <a:p>
            <a:pPr lvl="2">
              <a:buFont typeface="Wingdings" panose="05000000000000000000" pitchFamily="2" charset="2"/>
              <a:buChar char="q"/>
            </a:pPr>
            <a:r>
              <a:rPr lang="en-US" sz="1600" dirty="0"/>
              <a:t>Potential stagnation (receiving corps/mustering).</a:t>
            </a:r>
          </a:p>
          <a:p>
            <a:pPr lvl="1">
              <a:buFont typeface="Wingdings" panose="05000000000000000000" pitchFamily="2" charset="2"/>
              <a:buChar char="q"/>
            </a:pPr>
            <a:r>
              <a:rPr lang="en-US" sz="1600" u="sng" dirty="0"/>
              <a:t>Demilitarisation</a:t>
            </a:r>
            <a:r>
              <a:rPr lang="en-US" sz="1600" dirty="0"/>
              <a:t>.</a:t>
            </a:r>
          </a:p>
          <a:p>
            <a:pPr lvl="2">
              <a:buFont typeface="Wingdings" panose="05000000000000000000" pitchFamily="2" charset="2"/>
              <a:buChar char="q"/>
            </a:pPr>
            <a:r>
              <a:rPr lang="en-US" sz="1600" dirty="0"/>
              <a:t>Profile of members do not meet the criteria for appointment.</a:t>
            </a:r>
          </a:p>
          <a:p>
            <a:pPr lvl="2">
              <a:buFont typeface="Wingdings" panose="05000000000000000000" pitchFamily="2" charset="2"/>
              <a:buChar char="q"/>
            </a:pPr>
            <a:r>
              <a:rPr lang="en-US" sz="1600" dirty="0"/>
              <a:t>May require DPSA relaxation to exclusively advertise PSAP vacancies only within DOD and expressly for interested/qualified soldiers.</a:t>
            </a:r>
          </a:p>
          <a:p>
            <a:pPr lvl="1">
              <a:buFont typeface="Wingdings" panose="05000000000000000000" pitchFamily="2" charset="2"/>
              <a:buChar char="q"/>
            </a:pPr>
            <a:r>
              <a:rPr lang="en-US" sz="1600" u="sng" dirty="0">
                <a:solidFill>
                  <a:schemeClr val="tx1"/>
                </a:solidFill>
              </a:rPr>
              <a:t>Inter</a:t>
            </a:r>
            <a:r>
              <a:rPr lang="en-US" sz="1600" u="sng" dirty="0"/>
              <a:t> Departmental Transfer</a:t>
            </a:r>
            <a:r>
              <a:rPr lang="en-US" sz="1600" dirty="0"/>
              <a:t>.</a:t>
            </a:r>
          </a:p>
          <a:p>
            <a:pPr lvl="2">
              <a:buFont typeface="Wingdings" panose="05000000000000000000" pitchFamily="2" charset="2"/>
              <a:buChar char="q"/>
            </a:pPr>
            <a:r>
              <a:rPr lang="en-US" sz="1600" dirty="0"/>
              <a:t>Currently no information is available to determine how many vacancies could be accessed and its corresponding criteria and requirements.</a:t>
            </a:r>
          </a:p>
          <a:p>
            <a:pPr lvl="2">
              <a:buFont typeface="Wingdings" panose="05000000000000000000" pitchFamily="2" charset="2"/>
              <a:buChar char="q"/>
            </a:pPr>
            <a:r>
              <a:rPr lang="en-US" sz="1600" dirty="0"/>
              <a:t>A vigorous campaign/concerted effort would be required to make available potential soldier to augment HR requirements of another department.</a:t>
            </a:r>
          </a:p>
          <a:p>
            <a:pPr lvl="2">
              <a:buFont typeface="Wingdings" panose="05000000000000000000" pitchFamily="2" charset="2"/>
              <a:buChar char="q"/>
            </a:pPr>
            <a:r>
              <a:rPr lang="en-US" sz="1600" dirty="0"/>
              <a:t>May require MOU to govern selection and appointment processes undertaken.</a:t>
            </a:r>
          </a:p>
          <a:p>
            <a:endParaRPr lang="en-US" dirty="0"/>
          </a:p>
        </p:txBody>
      </p:sp>
      <p:sp>
        <p:nvSpPr>
          <p:cNvPr id="4" name="Slide Number Placeholder 3"/>
          <p:cNvSpPr>
            <a:spLocks noGrp="1"/>
          </p:cNvSpPr>
          <p:nvPr>
            <p:ph type="sldNum" sz="quarter" idx="12"/>
          </p:nvPr>
        </p:nvSpPr>
        <p:spPr/>
        <p:txBody>
          <a:bodyPr/>
          <a:lstStyle/>
          <a:p>
            <a:fld id="{0D8CFC84-3548-4EA3-A98D-A9954DC46B29}" type="slidenum">
              <a:rPr lang="en-ZA" smtClean="0"/>
              <a:pPr/>
              <a:t>19</a:t>
            </a:fld>
            <a:endParaRPr lang="en-ZA"/>
          </a:p>
        </p:txBody>
      </p:sp>
      <p:pic>
        <p:nvPicPr>
          <p:cNvPr id="5" name="Picture 4"/>
          <p:cNvPicPr>
            <a:picLocks noChangeAspect="1"/>
          </p:cNvPicPr>
          <p:nvPr/>
        </p:nvPicPr>
        <p:blipFill>
          <a:blip r:embed="rId2"/>
          <a:stretch>
            <a:fillRect/>
          </a:stretch>
        </p:blipFill>
        <p:spPr>
          <a:xfrm>
            <a:off x="2481" y="2638"/>
            <a:ext cx="2481287" cy="762066"/>
          </a:xfrm>
          <a:prstGeom prst="rect">
            <a:avLst/>
          </a:prstGeom>
        </p:spPr>
      </p:pic>
      <p:pic>
        <p:nvPicPr>
          <p:cNvPr id="6" name="Picture 5"/>
          <p:cNvPicPr>
            <a:picLocks noChangeAspect="1"/>
          </p:cNvPicPr>
          <p:nvPr/>
        </p:nvPicPr>
        <p:blipFill>
          <a:blip r:embed="rId3"/>
          <a:stretch>
            <a:fillRect/>
          </a:stretch>
        </p:blipFill>
        <p:spPr>
          <a:xfrm>
            <a:off x="6608927" y="44624"/>
            <a:ext cx="2499577" cy="792549"/>
          </a:xfrm>
          <a:prstGeom prst="rect">
            <a:avLst/>
          </a:prstGeom>
        </p:spPr>
      </p:pic>
    </p:spTree>
    <p:extLst>
      <p:ext uri="{BB962C8B-B14F-4D97-AF65-F5344CB8AC3E}">
        <p14:creationId xmlns:p14="http://schemas.microsoft.com/office/powerpoint/2010/main" val="3997415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attFill prst="pct50">
            <a:fgClr>
              <a:schemeClr val="bg1"/>
            </a:fgClr>
            <a:bgClr>
              <a:schemeClr val="bg1"/>
            </a:bgClr>
          </a:pattFill>
        </p:spPr>
        <p:txBody>
          <a:bodyPr>
            <a:normAutofit/>
          </a:bodyPr>
          <a:lstStyle/>
          <a:p>
            <a:pPr algn="ctr"/>
            <a:r>
              <a:rPr lang="en-US" sz="3600" b="1" dirty="0" smtClean="0">
                <a:solidFill>
                  <a:schemeClr val="tx1"/>
                </a:solidFill>
              </a:rPr>
              <a:t>SCOPE</a:t>
            </a:r>
            <a:endParaRPr lang="en-US" sz="3600" b="1" dirty="0">
              <a:solidFill>
                <a:schemeClr val="tx1"/>
              </a:solidFill>
            </a:endParaRPr>
          </a:p>
        </p:txBody>
      </p:sp>
      <p:sp>
        <p:nvSpPr>
          <p:cNvPr id="3" name="Content Placeholder 2"/>
          <p:cNvSpPr>
            <a:spLocks noGrp="1"/>
          </p:cNvSpPr>
          <p:nvPr>
            <p:ph idx="1"/>
          </p:nvPr>
        </p:nvSpPr>
        <p:spPr>
          <a:xfrm>
            <a:off x="822959" y="1845734"/>
            <a:ext cx="7853497" cy="4391578"/>
          </a:xfrm>
          <a:pattFill prst="pct50">
            <a:fgClr>
              <a:schemeClr val="bg1"/>
            </a:fgClr>
            <a:bgClr>
              <a:schemeClr val="bg1"/>
            </a:bgClr>
          </a:pattFill>
        </p:spPr>
        <p:txBody>
          <a:bodyPr>
            <a:normAutofit/>
          </a:bodyPr>
          <a:lstStyle/>
          <a:p>
            <a:pPr indent="-457200">
              <a:buFont typeface="Wingdings" panose="05000000000000000000" pitchFamily="2" charset="2"/>
              <a:buChar char="q"/>
            </a:pPr>
            <a:r>
              <a:rPr lang="en-US" dirty="0" smtClean="0"/>
              <a:t>Introduction</a:t>
            </a:r>
          </a:p>
          <a:p>
            <a:pPr indent="-457200">
              <a:buFont typeface="Wingdings" panose="05000000000000000000" pitchFamily="2" charset="2"/>
              <a:buChar char="q"/>
            </a:pPr>
            <a:r>
              <a:rPr lang="en-US" dirty="0" smtClean="0"/>
              <a:t>Aim</a:t>
            </a:r>
          </a:p>
          <a:p>
            <a:pPr indent="-457200">
              <a:buFont typeface="Wingdings" panose="05000000000000000000" pitchFamily="2" charset="2"/>
              <a:buChar char="q"/>
            </a:pPr>
            <a:r>
              <a:rPr lang="en-US" dirty="0" smtClean="0"/>
              <a:t>Strategic </a:t>
            </a:r>
            <a:r>
              <a:rPr lang="en-US" dirty="0"/>
              <a:t>intent, Problem Statement and End </a:t>
            </a:r>
            <a:r>
              <a:rPr lang="en-US" dirty="0" smtClean="0"/>
              <a:t>State</a:t>
            </a:r>
          </a:p>
          <a:p>
            <a:pPr indent="-457200">
              <a:buFont typeface="Wingdings" panose="05000000000000000000" pitchFamily="2" charset="2"/>
              <a:buChar char="q"/>
            </a:pPr>
            <a:r>
              <a:rPr lang="en-US" dirty="0"/>
              <a:t>Guidelines for </a:t>
            </a:r>
            <a:r>
              <a:rPr lang="en-US" dirty="0" smtClean="0"/>
              <a:t>Planning</a:t>
            </a:r>
          </a:p>
          <a:p>
            <a:pPr indent="-457200">
              <a:buFont typeface="Wingdings" panose="05000000000000000000" pitchFamily="2" charset="2"/>
              <a:buChar char="q"/>
            </a:pPr>
            <a:r>
              <a:rPr lang="en-US" dirty="0" smtClean="0"/>
              <a:t>Analysis</a:t>
            </a:r>
          </a:p>
          <a:p>
            <a:pPr indent="-457200">
              <a:buFont typeface="Wingdings" panose="05000000000000000000" pitchFamily="2" charset="2"/>
              <a:buChar char="q"/>
            </a:pPr>
            <a:r>
              <a:rPr lang="en-ZA" dirty="0" smtClean="0">
                <a:cs typeface="Arial" panose="020B0604020202020204" pitchFamily="34" charset="0"/>
              </a:rPr>
              <a:t>Rejuvenation Plan</a:t>
            </a:r>
          </a:p>
          <a:p>
            <a:pPr marL="0" indent="0">
              <a:buNone/>
            </a:pPr>
            <a:endParaRPr lang="en-US" dirty="0" smtClean="0">
              <a:solidFill>
                <a:schemeClr val="tx1"/>
              </a:solidFill>
              <a:cs typeface="Arial" panose="020B0604020202020204" pitchFamily="34" charset="0"/>
            </a:endParaRPr>
          </a:p>
          <a:p>
            <a:pPr indent="-457200">
              <a:buFont typeface="Wingdings" panose="05000000000000000000" pitchFamily="2" charset="2"/>
              <a:buChar char="q"/>
            </a:pPr>
            <a:endParaRPr lang="en-US" dirty="0" smtClean="0">
              <a:solidFill>
                <a:schemeClr val="tx1"/>
              </a:solidFill>
              <a:cs typeface="Arial" panose="020B0604020202020204" pitchFamily="34" charset="0"/>
            </a:endParaRPr>
          </a:p>
          <a:p>
            <a:pPr indent="-457200">
              <a:buFont typeface="Wingdings" panose="05000000000000000000" pitchFamily="2" charset="2"/>
              <a:buChar char="q"/>
            </a:pPr>
            <a:endParaRPr lang="en-ZA" dirty="0" smtClean="0">
              <a:solidFill>
                <a:schemeClr val="tx1"/>
              </a:solidFill>
              <a:cs typeface="Arial" panose="020B0604020202020204" pitchFamily="34" charset="0"/>
            </a:endParaRPr>
          </a:p>
          <a:p>
            <a:pPr indent="-457200">
              <a:buFont typeface="Wingdings" panose="05000000000000000000" pitchFamily="2" charset="2"/>
              <a:buChar char="q"/>
            </a:pPr>
            <a:endParaRPr lang="en-ZA" dirty="0" smtClean="0">
              <a:cs typeface="Arial" panose="020B0604020202020204" pitchFamily="34" charset="0"/>
            </a:endParaRPr>
          </a:p>
          <a:p>
            <a:pPr indent="-457200">
              <a:buFont typeface="Wingdings" panose="05000000000000000000" pitchFamily="2" charset="2"/>
              <a:buChar char="q"/>
            </a:pPr>
            <a:endParaRPr lang="en-ZA" dirty="0" smtClean="0">
              <a:cs typeface="Arial" panose="020B0604020202020204" pitchFamily="34" charset="0"/>
            </a:endParaRPr>
          </a:p>
          <a:p>
            <a:pPr indent="-457200">
              <a:buFont typeface="Wingdings" panose="05000000000000000000" pitchFamily="2" charset="2"/>
              <a:buChar char="q"/>
            </a:pPr>
            <a:endParaRPr lang="en-ZA" dirty="0" smtClean="0">
              <a:cs typeface="Arial" panose="020B0604020202020204" pitchFamily="34" charset="0"/>
            </a:endParaRPr>
          </a:p>
          <a:p>
            <a:pPr indent="-457200">
              <a:buFont typeface="Wingdings" panose="05000000000000000000" pitchFamily="2" charset="2"/>
              <a:buChar char="q"/>
            </a:pPr>
            <a:endParaRPr lang="en-US" dirty="0" smtClean="0"/>
          </a:p>
          <a:p>
            <a:pPr indent="-457200">
              <a:buFont typeface="Wingdings" panose="05000000000000000000" pitchFamily="2" charset="2"/>
              <a:buChar char="q"/>
            </a:pPr>
            <a:endParaRPr lang="en-US" dirty="0" smtClean="0"/>
          </a:p>
          <a:p>
            <a:pPr indent="-457200">
              <a:buFont typeface="Wingdings" panose="05000000000000000000" pitchFamily="2" charset="2"/>
              <a:buChar char="q"/>
            </a:pPr>
            <a:endParaRPr lang="en-US" dirty="0"/>
          </a:p>
        </p:txBody>
      </p:sp>
      <p:sp>
        <p:nvSpPr>
          <p:cNvPr id="4" name="Slide Number Placeholder 3"/>
          <p:cNvSpPr>
            <a:spLocks noGrp="1"/>
          </p:cNvSpPr>
          <p:nvPr>
            <p:ph type="sldNum" sz="quarter" idx="12"/>
          </p:nvPr>
        </p:nvSpPr>
        <p:spPr/>
        <p:txBody>
          <a:bodyPr/>
          <a:lstStyle/>
          <a:p>
            <a:fld id="{0D8CFC84-3548-4EA3-A98D-A9954DC46B29}" type="slidenum">
              <a:rPr lang="en-ZA" smtClean="0"/>
              <a:pPr/>
              <a:t>2</a:t>
            </a:fld>
            <a:endParaRPr lang="en-ZA"/>
          </a:p>
        </p:txBody>
      </p:sp>
      <p:pic>
        <p:nvPicPr>
          <p:cNvPr id="5" name="Picture 4"/>
          <p:cNvPicPr>
            <a:picLocks noChangeAspect="1"/>
          </p:cNvPicPr>
          <p:nvPr/>
        </p:nvPicPr>
        <p:blipFill>
          <a:blip r:embed="rId2"/>
          <a:stretch>
            <a:fillRect/>
          </a:stretch>
        </p:blipFill>
        <p:spPr>
          <a:xfrm>
            <a:off x="35496" y="2638"/>
            <a:ext cx="2481287" cy="762066"/>
          </a:xfrm>
          <a:prstGeom prst="rect">
            <a:avLst/>
          </a:prstGeom>
        </p:spPr>
      </p:pic>
      <p:pic>
        <p:nvPicPr>
          <p:cNvPr id="6" name="Picture 5"/>
          <p:cNvPicPr>
            <a:picLocks noChangeAspect="1"/>
          </p:cNvPicPr>
          <p:nvPr/>
        </p:nvPicPr>
        <p:blipFill>
          <a:blip r:embed="rId3"/>
          <a:stretch>
            <a:fillRect/>
          </a:stretch>
        </p:blipFill>
        <p:spPr>
          <a:xfrm>
            <a:off x="6608927" y="44624"/>
            <a:ext cx="2499577" cy="792549"/>
          </a:xfrm>
          <a:prstGeom prst="rect">
            <a:avLst/>
          </a:prstGeom>
        </p:spPr>
      </p:pic>
    </p:spTree>
    <p:extLst>
      <p:ext uri="{BB962C8B-B14F-4D97-AF65-F5344CB8AC3E}">
        <p14:creationId xmlns:p14="http://schemas.microsoft.com/office/powerpoint/2010/main" val="294375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attFill prst="pct50">
            <a:fgClr>
              <a:schemeClr val="bg1"/>
            </a:fgClr>
            <a:bgClr>
              <a:schemeClr val="bg1"/>
            </a:bgClr>
          </a:pattFill>
        </p:spPr>
        <p:txBody>
          <a:bodyPr>
            <a:normAutofit/>
          </a:bodyPr>
          <a:lstStyle/>
          <a:p>
            <a:pPr algn="ctr"/>
            <a:r>
              <a:rPr lang="en-US" sz="3600" b="1" dirty="0" smtClean="0">
                <a:solidFill>
                  <a:schemeClr val="tx1"/>
                </a:solidFill>
              </a:rPr>
              <a:t>REJUVENATION PLAN</a:t>
            </a:r>
            <a:endParaRPr lang="en-US" sz="3600" b="1" dirty="0">
              <a:solidFill>
                <a:schemeClr val="tx1"/>
              </a:solidFill>
            </a:endParaRPr>
          </a:p>
        </p:txBody>
      </p:sp>
      <p:sp>
        <p:nvSpPr>
          <p:cNvPr id="3" name="Content Placeholder 2"/>
          <p:cNvSpPr>
            <a:spLocks noGrp="1"/>
          </p:cNvSpPr>
          <p:nvPr>
            <p:ph idx="1"/>
          </p:nvPr>
        </p:nvSpPr>
        <p:spPr>
          <a:pattFill prst="pct50">
            <a:fgClr>
              <a:schemeClr val="bg1"/>
            </a:fgClr>
            <a:bgClr>
              <a:schemeClr val="bg1"/>
            </a:bgClr>
          </a:pattFill>
        </p:spPr>
        <p:txBody>
          <a:bodyPr>
            <a:normAutofit/>
          </a:bodyPr>
          <a:lstStyle/>
          <a:p>
            <a:pPr lvl="1">
              <a:buFont typeface="Wingdings" panose="05000000000000000000" pitchFamily="2" charset="2"/>
              <a:buChar char="q"/>
            </a:pPr>
            <a:r>
              <a:rPr lang="en-US" sz="1900" u="sng" dirty="0" err="1"/>
              <a:t>Remuster</a:t>
            </a:r>
            <a:r>
              <a:rPr lang="en-US" sz="1900" dirty="0"/>
              <a:t>.</a:t>
            </a:r>
          </a:p>
          <a:p>
            <a:pPr lvl="2">
              <a:buFont typeface="Wingdings" panose="05000000000000000000" pitchFamily="2" charset="2"/>
              <a:buChar char="q"/>
            </a:pPr>
            <a:r>
              <a:rPr lang="en-US" sz="1900" dirty="0" err="1"/>
              <a:t>Remuster</a:t>
            </a:r>
            <a:r>
              <a:rPr lang="en-US" sz="1900" dirty="0"/>
              <a:t> supports the position to maintain the average strength and recruit according to attrition.</a:t>
            </a:r>
            <a:endParaRPr lang="en-ZA" sz="1900" dirty="0"/>
          </a:p>
          <a:p>
            <a:pPr lvl="2">
              <a:buFont typeface="Wingdings" panose="05000000000000000000" pitchFamily="2" charset="2"/>
              <a:buChar char="q"/>
            </a:pPr>
            <a:r>
              <a:rPr lang="en-US" sz="1900" dirty="0"/>
              <a:t>No additional funding would be required as the resultant processes are planned for and budgeted.  No savings would be realized.</a:t>
            </a:r>
            <a:endParaRPr lang="en-ZA" sz="1900" dirty="0"/>
          </a:p>
          <a:p>
            <a:pPr lvl="2">
              <a:buFont typeface="Wingdings" panose="05000000000000000000" pitchFamily="2" charset="2"/>
              <a:buChar char="q"/>
            </a:pPr>
            <a:r>
              <a:rPr lang="en-US" sz="1900" dirty="0"/>
              <a:t>Recruit to fill primarily combat corps vacancies.</a:t>
            </a:r>
            <a:endParaRPr lang="en-ZA" sz="1900" dirty="0"/>
          </a:p>
          <a:p>
            <a:pPr lvl="2">
              <a:buFont typeface="Wingdings" panose="05000000000000000000" pitchFamily="2" charset="2"/>
              <a:buChar char="q"/>
            </a:pPr>
            <a:r>
              <a:rPr lang="en-US" sz="1900" dirty="0"/>
              <a:t>Limited and only ad-hoc recruitment for support corps/mustering.</a:t>
            </a:r>
            <a:endParaRPr lang="en-ZA" sz="1900" dirty="0"/>
          </a:p>
          <a:p>
            <a:pPr lvl="2">
              <a:buFont typeface="Wingdings" panose="05000000000000000000" pitchFamily="2" charset="2"/>
              <a:buChar char="q"/>
            </a:pPr>
            <a:r>
              <a:rPr lang="en-US" sz="1900" dirty="0" err="1"/>
              <a:t>Remuster</a:t>
            </a:r>
            <a:r>
              <a:rPr lang="en-US" sz="1900" dirty="0"/>
              <a:t> based on planned vacancies that occur as a result of normal attrition.</a:t>
            </a:r>
            <a:endParaRPr lang="en-ZA" sz="1900" dirty="0"/>
          </a:p>
          <a:p>
            <a:pPr lvl="2">
              <a:buFont typeface="Wingdings" panose="05000000000000000000" pitchFamily="2" charset="2"/>
              <a:buChar char="q"/>
            </a:pPr>
            <a:r>
              <a:rPr lang="en-US" sz="1900" dirty="0" err="1"/>
              <a:t>Remuster</a:t>
            </a:r>
            <a:r>
              <a:rPr lang="en-US" sz="1900" dirty="0"/>
              <a:t> with recognition of service, functional and developmental qualification, academic studies, rank and salary notch</a:t>
            </a:r>
            <a:r>
              <a:rPr lang="en-US" sz="1900" dirty="0" smtClean="0"/>
              <a:t>.</a:t>
            </a:r>
          </a:p>
          <a:p>
            <a:pPr marL="384048" lvl="2" indent="0">
              <a:buNone/>
            </a:pPr>
            <a:endParaRPr lang="en-ZA" dirty="0"/>
          </a:p>
          <a:p>
            <a:endParaRPr lang="en-US" dirty="0"/>
          </a:p>
        </p:txBody>
      </p:sp>
      <p:sp>
        <p:nvSpPr>
          <p:cNvPr id="4" name="Slide Number Placeholder 3"/>
          <p:cNvSpPr>
            <a:spLocks noGrp="1"/>
          </p:cNvSpPr>
          <p:nvPr>
            <p:ph type="sldNum" sz="quarter" idx="12"/>
          </p:nvPr>
        </p:nvSpPr>
        <p:spPr/>
        <p:txBody>
          <a:bodyPr/>
          <a:lstStyle/>
          <a:p>
            <a:fld id="{0D8CFC84-3548-4EA3-A98D-A9954DC46B29}" type="slidenum">
              <a:rPr lang="en-ZA" smtClean="0"/>
              <a:pPr/>
              <a:t>20</a:t>
            </a:fld>
            <a:endParaRPr lang="en-ZA"/>
          </a:p>
        </p:txBody>
      </p:sp>
      <p:pic>
        <p:nvPicPr>
          <p:cNvPr id="5" name="Picture 4"/>
          <p:cNvPicPr>
            <a:picLocks noChangeAspect="1"/>
          </p:cNvPicPr>
          <p:nvPr/>
        </p:nvPicPr>
        <p:blipFill>
          <a:blip r:embed="rId2"/>
          <a:stretch>
            <a:fillRect/>
          </a:stretch>
        </p:blipFill>
        <p:spPr>
          <a:xfrm>
            <a:off x="2481" y="2638"/>
            <a:ext cx="2481287" cy="762066"/>
          </a:xfrm>
          <a:prstGeom prst="rect">
            <a:avLst/>
          </a:prstGeom>
        </p:spPr>
      </p:pic>
      <p:pic>
        <p:nvPicPr>
          <p:cNvPr id="6" name="Picture 5"/>
          <p:cNvPicPr>
            <a:picLocks noChangeAspect="1"/>
          </p:cNvPicPr>
          <p:nvPr/>
        </p:nvPicPr>
        <p:blipFill>
          <a:blip r:embed="rId3"/>
          <a:stretch>
            <a:fillRect/>
          </a:stretch>
        </p:blipFill>
        <p:spPr>
          <a:xfrm>
            <a:off x="6608927" y="44624"/>
            <a:ext cx="2499577" cy="792549"/>
          </a:xfrm>
          <a:prstGeom prst="rect">
            <a:avLst/>
          </a:prstGeom>
        </p:spPr>
      </p:pic>
    </p:spTree>
    <p:extLst>
      <p:ext uri="{BB962C8B-B14F-4D97-AF65-F5344CB8AC3E}">
        <p14:creationId xmlns:p14="http://schemas.microsoft.com/office/powerpoint/2010/main" val="1441650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0">
          <a:fgClr>
            <a:schemeClr val="bg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chemeClr val="tx1"/>
                </a:solidFill>
              </a:rPr>
              <a:t>REJUVENATION PLAN </a:t>
            </a:r>
            <a:r>
              <a:rPr lang="en-US" sz="3600" b="1" i="1" dirty="0" err="1" smtClean="0">
                <a:solidFill>
                  <a:schemeClr val="tx1"/>
                </a:solidFill>
              </a:rPr>
              <a:t>cont</a:t>
            </a:r>
            <a:r>
              <a:rPr lang="en-US" sz="3600" b="1" i="1" dirty="0" smtClean="0">
                <a:solidFill>
                  <a:schemeClr val="tx1"/>
                </a:solidFill>
              </a:rPr>
              <a:t>…</a:t>
            </a:r>
            <a:endParaRPr lang="en-US" sz="3600" b="1" i="1" dirty="0">
              <a:solidFill>
                <a:schemeClr val="tx1"/>
              </a:solidFill>
            </a:endParaRPr>
          </a:p>
        </p:txBody>
      </p:sp>
      <p:sp>
        <p:nvSpPr>
          <p:cNvPr id="3" name="Content Placeholder 2"/>
          <p:cNvSpPr>
            <a:spLocks noGrp="1"/>
          </p:cNvSpPr>
          <p:nvPr>
            <p:ph idx="1"/>
          </p:nvPr>
        </p:nvSpPr>
        <p:spPr/>
        <p:txBody>
          <a:bodyPr>
            <a:normAutofit/>
          </a:bodyPr>
          <a:lstStyle/>
          <a:p>
            <a:pPr lvl="1">
              <a:buFont typeface="Wingdings" panose="05000000000000000000" pitchFamily="2" charset="2"/>
              <a:buChar char="q"/>
            </a:pPr>
            <a:r>
              <a:rPr lang="en-US" sz="1900" u="sng" dirty="0" smtClean="0"/>
              <a:t>Demilitarisation</a:t>
            </a:r>
            <a:r>
              <a:rPr lang="en-US" sz="1900" dirty="0"/>
              <a:t>.</a:t>
            </a:r>
          </a:p>
          <a:p>
            <a:pPr lvl="2">
              <a:buFont typeface="Wingdings" panose="05000000000000000000" pitchFamily="2" charset="2"/>
              <a:buChar char="q"/>
            </a:pPr>
            <a:r>
              <a:rPr lang="en-US" sz="1900" dirty="0"/>
              <a:t>Demilitarisation supports the position to maintain the average strength and recruit according to attrition.</a:t>
            </a:r>
            <a:endParaRPr lang="en-ZA" sz="1900" dirty="0"/>
          </a:p>
          <a:p>
            <a:pPr lvl="2">
              <a:buFont typeface="Wingdings" panose="05000000000000000000" pitchFamily="2" charset="2"/>
              <a:buChar char="q"/>
            </a:pPr>
            <a:r>
              <a:rPr lang="en-US" sz="1900" dirty="0"/>
              <a:t>No additional funding would be required as the resultant processes are planned for and budgeted.  No savings would be realized.</a:t>
            </a:r>
            <a:endParaRPr lang="en-ZA" sz="1900" dirty="0"/>
          </a:p>
          <a:p>
            <a:pPr lvl="2">
              <a:buFont typeface="Wingdings" panose="05000000000000000000" pitchFamily="2" charset="2"/>
              <a:buChar char="q"/>
            </a:pPr>
            <a:r>
              <a:rPr lang="en-US" sz="1900" dirty="0"/>
              <a:t>Recruit to fill vacancies where demilitarization occurs.</a:t>
            </a:r>
            <a:endParaRPr lang="en-ZA" sz="1900" dirty="0"/>
          </a:p>
          <a:p>
            <a:pPr lvl="2">
              <a:buFont typeface="Wingdings" panose="05000000000000000000" pitchFamily="2" charset="2"/>
              <a:buChar char="q"/>
            </a:pPr>
            <a:r>
              <a:rPr lang="en-US" sz="1900" dirty="0"/>
              <a:t>Demilitarisation based on planned vacancies that occur as a result of normal attrition.</a:t>
            </a:r>
            <a:endParaRPr lang="en-ZA" sz="1900" dirty="0"/>
          </a:p>
          <a:p>
            <a:pPr lvl="2">
              <a:buFont typeface="Wingdings" panose="05000000000000000000" pitchFamily="2" charset="2"/>
              <a:buChar char="q"/>
            </a:pPr>
            <a:r>
              <a:rPr lang="en-US" sz="1900" dirty="0"/>
              <a:t>Demilitarisation with recognition of service, functional and developmental qualification, academic qualification and salary notch.</a:t>
            </a:r>
            <a:endParaRPr lang="en-ZA" sz="1900" dirty="0"/>
          </a:p>
          <a:p>
            <a:pPr lvl="2">
              <a:buFont typeface="Wingdings" panose="05000000000000000000" pitchFamily="2" charset="2"/>
              <a:buChar char="q"/>
            </a:pPr>
            <a:r>
              <a:rPr lang="en-US" sz="1900" dirty="0"/>
              <a:t>Continued productive career and future career prospects</a:t>
            </a:r>
            <a:r>
              <a:rPr lang="en-US" sz="1900" dirty="0" smtClean="0"/>
              <a:t>.</a:t>
            </a:r>
          </a:p>
          <a:p>
            <a:pPr lvl="2">
              <a:buFont typeface="Wingdings" panose="05000000000000000000" pitchFamily="2" charset="2"/>
              <a:buChar char="q"/>
            </a:pPr>
            <a:r>
              <a:rPr lang="en-US" sz="1900" dirty="0" smtClean="0"/>
              <a:t>Whether unions would accept the proposition of demilitarization.</a:t>
            </a:r>
            <a:endParaRPr lang="en-ZA" sz="1900" dirty="0"/>
          </a:p>
          <a:p>
            <a:pPr>
              <a:buFont typeface="Wingdings" panose="05000000000000000000" pitchFamily="2" charset="2"/>
              <a:buChar char="q"/>
            </a:pPr>
            <a:endParaRPr lang="en-US" dirty="0"/>
          </a:p>
        </p:txBody>
      </p:sp>
      <p:sp>
        <p:nvSpPr>
          <p:cNvPr id="4" name="Slide Number Placeholder 3"/>
          <p:cNvSpPr>
            <a:spLocks noGrp="1"/>
          </p:cNvSpPr>
          <p:nvPr>
            <p:ph type="sldNum" sz="quarter" idx="12"/>
          </p:nvPr>
        </p:nvSpPr>
        <p:spPr/>
        <p:txBody>
          <a:bodyPr/>
          <a:lstStyle/>
          <a:p>
            <a:fld id="{0D8CFC84-3548-4EA3-A98D-A9954DC46B29}" type="slidenum">
              <a:rPr lang="en-ZA" smtClean="0"/>
              <a:pPr/>
              <a:t>21</a:t>
            </a:fld>
            <a:endParaRPr lang="en-ZA"/>
          </a:p>
        </p:txBody>
      </p:sp>
      <p:pic>
        <p:nvPicPr>
          <p:cNvPr id="5" name="Picture 4"/>
          <p:cNvPicPr>
            <a:picLocks noChangeAspect="1"/>
          </p:cNvPicPr>
          <p:nvPr/>
        </p:nvPicPr>
        <p:blipFill>
          <a:blip r:embed="rId2"/>
          <a:stretch>
            <a:fillRect/>
          </a:stretch>
        </p:blipFill>
        <p:spPr>
          <a:xfrm>
            <a:off x="2481" y="2638"/>
            <a:ext cx="2481287" cy="762066"/>
          </a:xfrm>
          <a:prstGeom prst="rect">
            <a:avLst/>
          </a:prstGeom>
        </p:spPr>
      </p:pic>
      <p:pic>
        <p:nvPicPr>
          <p:cNvPr id="6" name="Picture 5"/>
          <p:cNvPicPr>
            <a:picLocks noChangeAspect="1"/>
          </p:cNvPicPr>
          <p:nvPr/>
        </p:nvPicPr>
        <p:blipFill>
          <a:blip r:embed="rId3"/>
          <a:stretch>
            <a:fillRect/>
          </a:stretch>
        </p:blipFill>
        <p:spPr>
          <a:xfrm>
            <a:off x="6608927" y="44624"/>
            <a:ext cx="2499577" cy="792549"/>
          </a:xfrm>
          <a:prstGeom prst="rect">
            <a:avLst/>
          </a:prstGeom>
        </p:spPr>
      </p:pic>
    </p:spTree>
    <p:extLst>
      <p:ext uri="{BB962C8B-B14F-4D97-AF65-F5344CB8AC3E}">
        <p14:creationId xmlns:p14="http://schemas.microsoft.com/office/powerpoint/2010/main" val="2128054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pct50">
          <a:fgClr>
            <a:schemeClr val="bg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pattFill prst="pct50">
            <a:fgClr>
              <a:schemeClr val="bg1"/>
            </a:fgClr>
            <a:bgClr>
              <a:schemeClr val="bg1"/>
            </a:bgClr>
          </a:pattFill>
        </p:spPr>
        <p:txBody>
          <a:bodyPr>
            <a:normAutofit/>
          </a:bodyPr>
          <a:lstStyle/>
          <a:p>
            <a:pPr algn="ctr"/>
            <a:r>
              <a:rPr lang="en-US" sz="3600" b="1" dirty="0" smtClean="0">
                <a:solidFill>
                  <a:schemeClr val="tx1"/>
                </a:solidFill>
              </a:rPr>
              <a:t>REJUVENATION PLAN </a:t>
            </a:r>
            <a:r>
              <a:rPr lang="en-US" sz="3600" b="1" i="1" dirty="0" err="1" smtClean="0">
                <a:solidFill>
                  <a:schemeClr val="tx1"/>
                </a:solidFill>
              </a:rPr>
              <a:t>cont</a:t>
            </a:r>
            <a:r>
              <a:rPr lang="en-US" sz="3600" b="1" i="1" dirty="0" smtClean="0">
                <a:solidFill>
                  <a:schemeClr val="tx1"/>
                </a:solidFill>
              </a:rPr>
              <a:t>…</a:t>
            </a:r>
            <a:endParaRPr lang="en-US" sz="3600" b="1" i="1" dirty="0">
              <a:solidFill>
                <a:schemeClr val="tx1"/>
              </a:solidFill>
            </a:endParaRPr>
          </a:p>
        </p:txBody>
      </p:sp>
      <p:sp>
        <p:nvSpPr>
          <p:cNvPr id="3" name="Content Placeholder 2"/>
          <p:cNvSpPr>
            <a:spLocks noGrp="1"/>
          </p:cNvSpPr>
          <p:nvPr>
            <p:ph idx="1"/>
          </p:nvPr>
        </p:nvSpPr>
        <p:spPr/>
        <p:txBody>
          <a:bodyPr>
            <a:normAutofit fontScale="92500" lnSpcReduction="20000"/>
          </a:bodyPr>
          <a:lstStyle/>
          <a:p>
            <a:pPr lvl="1">
              <a:buFont typeface="Wingdings" panose="05000000000000000000" pitchFamily="2" charset="2"/>
              <a:buChar char="q"/>
            </a:pPr>
            <a:r>
              <a:rPr lang="en-US" sz="2100" u="sng" dirty="0" smtClean="0"/>
              <a:t>Departmental </a:t>
            </a:r>
            <a:r>
              <a:rPr lang="en-US" sz="2100" u="sng" dirty="0"/>
              <a:t>Transfer</a:t>
            </a:r>
            <a:r>
              <a:rPr lang="en-US" sz="2100" dirty="0"/>
              <a:t>.</a:t>
            </a:r>
          </a:p>
          <a:p>
            <a:pPr lvl="2">
              <a:buFont typeface="Wingdings" panose="05000000000000000000" pitchFamily="2" charset="2"/>
              <a:buChar char="q"/>
            </a:pPr>
            <a:r>
              <a:rPr lang="en-US" sz="2100" dirty="0"/>
              <a:t>Departmental transfer supports the position to maintain the average strength and recruit according to attrition</a:t>
            </a:r>
            <a:r>
              <a:rPr lang="en-US" sz="2100" dirty="0" smtClean="0"/>
              <a:t>.</a:t>
            </a:r>
            <a:endParaRPr lang="en-ZA" sz="2100" dirty="0"/>
          </a:p>
          <a:p>
            <a:pPr lvl="2">
              <a:buFont typeface="Wingdings" panose="05000000000000000000" pitchFamily="2" charset="2"/>
              <a:buChar char="q"/>
            </a:pPr>
            <a:r>
              <a:rPr lang="en-US" sz="2100" dirty="0"/>
              <a:t>No additional funding would be required as the resultant processes are planned for and budgeted.  No savings would be realized</a:t>
            </a:r>
            <a:r>
              <a:rPr lang="en-US" sz="2100" dirty="0" smtClean="0"/>
              <a:t>.</a:t>
            </a:r>
            <a:endParaRPr lang="en-ZA" sz="2100" dirty="0"/>
          </a:p>
          <a:p>
            <a:pPr lvl="2">
              <a:buFont typeface="Wingdings" panose="05000000000000000000" pitchFamily="2" charset="2"/>
              <a:buChar char="q"/>
            </a:pPr>
            <a:r>
              <a:rPr lang="en-US" sz="2100" dirty="0"/>
              <a:t>Recruit to fill vacancies where departmental transfer occurs</a:t>
            </a:r>
            <a:r>
              <a:rPr lang="en-US" sz="2100" dirty="0" smtClean="0"/>
              <a:t>.</a:t>
            </a:r>
            <a:endParaRPr lang="en-ZA" sz="2100" dirty="0" smtClean="0"/>
          </a:p>
          <a:p>
            <a:pPr lvl="2">
              <a:buFont typeface="Wingdings" panose="05000000000000000000" pitchFamily="2" charset="2"/>
              <a:buChar char="q"/>
            </a:pPr>
            <a:r>
              <a:rPr lang="en-US" sz="2100" dirty="0" smtClean="0"/>
              <a:t>Departmental </a:t>
            </a:r>
            <a:r>
              <a:rPr lang="en-US" sz="2100" dirty="0"/>
              <a:t>transfers are based on HR requirements of state departments.</a:t>
            </a:r>
            <a:endParaRPr lang="en-ZA" sz="2100" dirty="0"/>
          </a:p>
          <a:p>
            <a:pPr lvl="2">
              <a:buFont typeface="Wingdings" panose="05000000000000000000" pitchFamily="2" charset="2"/>
              <a:buChar char="q"/>
            </a:pPr>
            <a:r>
              <a:rPr lang="en-US" sz="2100" dirty="0"/>
              <a:t>Departmental transfer concluded with recognition of service, functional and developmental qualification, academic qualification and salary notch</a:t>
            </a:r>
            <a:r>
              <a:rPr lang="en-US" sz="2100" dirty="0" smtClean="0"/>
              <a:t>.</a:t>
            </a:r>
            <a:endParaRPr lang="en-ZA" sz="2100" dirty="0"/>
          </a:p>
          <a:p>
            <a:pPr lvl="2">
              <a:buFont typeface="Wingdings" panose="05000000000000000000" pitchFamily="2" charset="2"/>
              <a:buChar char="q"/>
            </a:pPr>
            <a:r>
              <a:rPr lang="en-US" sz="2100" dirty="0"/>
              <a:t>Continued productive civilian career and future prospects of utilization in government</a:t>
            </a:r>
            <a:r>
              <a:rPr lang="en-US" sz="2100" dirty="0" smtClean="0"/>
              <a:t>.</a:t>
            </a:r>
          </a:p>
          <a:p>
            <a:pPr lvl="2">
              <a:buFont typeface="Wingdings" panose="05000000000000000000" pitchFamily="2" charset="2"/>
              <a:buChar char="q"/>
            </a:pPr>
            <a:r>
              <a:rPr lang="en-US" sz="2100" dirty="0" smtClean="0"/>
              <a:t>Whether unions would accept the proposition of Inter Departmental transfers.</a:t>
            </a:r>
            <a:endParaRPr lang="en-ZA" sz="2100" dirty="0"/>
          </a:p>
          <a:p>
            <a:endParaRPr lang="en-US" dirty="0"/>
          </a:p>
        </p:txBody>
      </p:sp>
      <p:sp>
        <p:nvSpPr>
          <p:cNvPr id="4" name="Slide Number Placeholder 3"/>
          <p:cNvSpPr>
            <a:spLocks noGrp="1"/>
          </p:cNvSpPr>
          <p:nvPr>
            <p:ph type="sldNum" sz="quarter" idx="12"/>
          </p:nvPr>
        </p:nvSpPr>
        <p:spPr/>
        <p:txBody>
          <a:bodyPr/>
          <a:lstStyle/>
          <a:p>
            <a:fld id="{0D8CFC84-3548-4EA3-A98D-A9954DC46B29}" type="slidenum">
              <a:rPr lang="en-ZA" smtClean="0"/>
              <a:pPr/>
              <a:t>22</a:t>
            </a:fld>
            <a:endParaRPr lang="en-ZA"/>
          </a:p>
        </p:txBody>
      </p:sp>
      <p:pic>
        <p:nvPicPr>
          <p:cNvPr id="5" name="Picture 4"/>
          <p:cNvPicPr>
            <a:picLocks noChangeAspect="1"/>
          </p:cNvPicPr>
          <p:nvPr/>
        </p:nvPicPr>
        <p:blipFill>
          <a:blip r:embed="rId2"/>
          <a:stretch>
            <a:fillRect/>
          </a:stretch>
        </p:blipFill>
        <p:spPr>
          <a:xfrm>
            <a:off x="2481" y="2638"/>
            <a:ext cx="2481287" cy="762066"/>
          </a:xfrm>
          <a:prstGeom prst="rect">
            <a:avLst/>
          </a:prstGeom>
        </p:spPr>
      </p:pic>
      <p:pic>
        <p:nvPicPr>
          <p:cNvPr id="6" name="Picture 5"/>
          <p:cNvPicPr>
            <a:picLocks noChangeAspect="1"/>
          </p:cNvPicPr>
          <p:nvPr/>
        </p:nvPicPr>
        <p:blipFill>
          <a:blip r:embed="rId3"/>
          <a:stretch>
            <a:fillRect/>
          </a:stretch>
        </p:blipFill>
        <p:spPr>
          <a:xfrm>
            <a:off x="6608927" y="44624"/>
            <a:ext cx="2499577" cy="792549"/>
          </a:xfrm>
          <a:prstGeom prst="rect">
            <a:avLst/>
          </a:prstGeom>
        </p:spPr>
      </p:pic>
    </p:spTree>
    <p:extLst>
      <p:ext uri="{BB962C8B-B14F-4D97-AF65-F5344CB8AC3E}">
        <p14:creationId xmlns:p14="http://schemas.microsoft.com/office/powerpoint/2010/main" val="307053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910386430"/>
              </p:ext>
            </p:extLst>
          </p:nvPr>
        </p:nvGraphicFramePr>
        <p:xfrm>
          <a:off x="285699" y="1772816"/>
          <a:ext cx="7886701" cy="2488381"/>
        </p:xfrm>
        <a:graphic>
          <a:graphicData uri="http://schemas.openxmlformats.org/drawingml/2006/table">
            <a:tbl>
              <a:tblPr/>
              <a:tblGrid>
                <a:gridCol w="541964">
                  <a:extLst>
                    <a:ext uri="{9D8B030D-6E8A-4147-A177-3AD203B41FA5}">
                      <a16:colId xmlns:a16="http://schemas.microsoft.com/office/drawing/2014/main" val="20000"/>
                    </a:ext>
                  </a:extLst>
                </a:gridCol>
                <a:gridCol w="828000">
                  <a:extLst>
                    <a:ext uri="{9D8B030D-6E8A-4147-A177-3AD203B41FA5}">
                      <a16:colId xmlns:a16="http://schemas.microsoft.com/office/drawing/2014/main" val="20001"/>
                    </a:ext>
                  </a:extLst>
                </a:gridCol>
                <a:gridCol w="626646">
                  <a:extLst>
                    <a:ext uri="{9D8B030D-6E8A-4147-A177-3AD203B41FA5}">
                      <a16:colId xmlns:a16="http://schemas.microsoft.com/office/drawing/2014/main" val="20002"/>
                    </a:ext>
                  </a:extLst>
                </a:gridCol>
                <a:gridCol w="572072">
                  <a:extLst>
                    <a:ext uri="{9D8B030D-6E8A-4147-A177-3AD203B41FA5}">
                      <a16:colId xmlns:a16="http://schemas.microsoft.com/office/drawing/2014/main" val="20003"/>
                    </a:ext>
                  </a:extLst>
                </a:gridCol>
                <a:gridCol w="737672">
                  <a:extLst>
                    <a:ext uri="{9D8B030D-6E8A-4147-A177-3AD203B41FA5}">
                      <a16:colId xmlns:a16="http://schemas.microsoft.com/office/drawing/2014/main" val="20004"/>
                    </a:ext>
                  </a:extLst>
                </a:gridCol>
                <a:gridCol w="700037">
                  <a:extLst>
                    <a:ext uri="{9D8B030D-6E8A-4147-A177-3AD203B41FA5}">
                      <a16:colId xmlns:a16="http://schemas.microsoft.com/office/drawing/2014/main" val="20005"/>
                    </a:ext>
                  </a:extLst>
                </a:gridCol>
                <a:gridCol w="700037">
                  <a:extLst>
                    <a:ext uri="{9D8B030D-6E8A-4147-A177-3AD203B41FA5}">
                      <a16:colId xmlns:a16="http://schemas.microsoft.com/office/drawing/2014/main" val="20006"/>
                    </a:ext>
                  </a:extLst>
                </a:gridCol>
                <a:gridCol w="654873">
                  <a:extLst>
                    <a:ext uri="{9D8B030D-6E8A-4147-A177-3AD203B41FA5}">
                      <a16:colId xmlns:a16="http://schemas.microsoft.com/office/drawing/2014/main" val="20007"/>
                    </a:ext>
                  </a:extLst>
                </a:gridCol>
                <a:gridCol w="739554">
                  <a:extLst>
                    <a:ext uri="{9D8B030D-6E8A-4147-A177-3AD203B41FA5}">
                      <a16:colId xmlns:a16="http://schemas.microsoft.com/office/drawing/2014/main" val="20008"/>
                    </a:ext>
                  </a:extLst>
                </a:gridCol>
                <a:gridCol w="536318">
                  <a:extLst>
                    <a:ext uri="{9D8B030D-6E8A-4147-A177-3AD203B41FA5}">
                      <a16:colId xmlns:a16="http://schemas.microsoft.com/office/drawing/2014/main" val="20009"/>
                    </a:ext>
                  </a:extLst>
                </a:gridCol>
                <a:gridCol w="624764">
                  <a:extLst>
                    <a:ext uri="{9D8B030D-6E8A-4147-A177-3AD203B41FA5}">
                      <a16:colId xmlns:a16="http://schemas.microsoft.com/office/drawing/2014/main" val="20010"/>
                    </a:ext>
                  </a:extLst>
                </a:gridCol>
                <a:gridCol w="624764">
                  <a:extLst>
                    <a:ext uri="{9D8B030D-6E8A-4147-A177-3AD203B41FA5}">
                      <a16:colId xmlns:a16="http://schemas.microsoft.com/office/drawing/2014/main" val="20011"/>
                    </a:ext>
                  </a:extLst>
                </a:gridCol>
              </a:tblGrid>
              <a:tr h="210272">
                <a:tc rowSpan="3">
                  <a:txBody>
                    <a:bodyPr/>
                    <a:lstStyle/>
                    <a:p>
                      <a:pPr algn="ctr" fontAlgn="ctr"/>
                      <a:r>
                        <a:rPr lang="en-ZA" sz="900" b="1" i="0" u="none" strike="noStrike" dirty="0" err="1">
                          <a:solidFill>
                            <a:srgbClr val="000000"/>
                          </a:solidFill>
                          <a:effectLst/>
                          <a:latin typeface="Arial Narrow" panose="020B0606020202030204" pitchFamily="34" charset="0"/>
                        </a:rPr>
                        <a:t>Ser</a:t>
                      </a:r>
                      <a:r>
                        <a:rPr lang="en-ZA" sz="900" b="1" i="0" u="none" strike="noStrike" dirty="0">
                          <a:solidFill>
                            <a:srgbClr val="000000"/>
                          </a:solidFill>
                          <a:effectLst/>
                          <a:latin typeface="Arial Narrow" panose="020B0606020202030204" pitchFamily="34" charset="0"/>
                        </a:rPr>
                        <a:t> No</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ZA" sz="900" b="1" i="0" u="none" strike="noStrike" dirty="0">
                          <a:solidFill>
                            <a:srgbClr val="000000"/>
                          </a:solidFill>
                          <a:effectLst/>
                          <a:latin typeface="Arial Narrow" panose="020B0606020202030204" pitchFamily="34" charset="0"/>
                        </a:rPr>
                        <a:t>Type of Rejuvenation</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ZA" sz="900" b="1" i="0" u="none" strike="noStrike" dirty="0">
                          <a:solidFill>
                            <a:srgbClr val="000000"/>
                          </a:solidFill>
                          <a:effectLst/>
                          <a:latin typeface="Arial Narrow" panose="020B0606020202030204" pitchFamily="34" charset="0"/>
                        </a:rPr>
                        <a:t>No of Members to be considered (Combat)</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ZA" sz="900" b="1" i="0" u="none" strike="noStrike" dirty="0">
                          <a:solidFill>
                            <a:srgbClr val="000000"/>
                          </a:solidFill>
                          <a:effectLst/>
                          <a:latin typeface="Arial Narrow" panose="020B0606020202030204" pitchFamily="34" charset="0"/>
                        </a:rPr>
                        <a:t>Promote into Vacant Funded Posts (R value)</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r>
                        <a:rPr lang="en-ZA" sz="900" b="1" i="0" u="none" strike="noStrike">
                          <a:solidFill>
                            <a:srgbClr val="000000"/>
                          </a:solidFill>
                          <a:effectLst/>
                          <a:latin typeface="Arial Narrow" panose="020B0606020202030204" pitchFamily="34" charset="0"/>
                        </a:rPr>
                        <a:t>MSDS Recruitment</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rowSpan="3">
                  <a:txBody>
                    <a:bodyPr/>
                    <a:lstStyle/>
                    <a:p>
                      <a:pPr algn="ctr" fontAlgn="ctr"/>
                      <a:r>
                        <a:rPr lang="en-ZA" sz="900" b="1" i="0" u="none" strike="noStrike">
                          <a:solidFill>
                            <a:srgbClr val="000000"/>
                          </a:solidFill>
                          <a:effectLst/>
                          <a:latin typeface="Arial Narrow" panose="020B0606020202030204" pitchFamily="34" charset="0"/>
                        </a:rPr>
                        <a:t>Possible Saving - Y1 FY2020/21</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ZA" sz="900" b="1" i="0" u="none" strike="noStrike">
                          <a:solidFill>
                            <a:srgbClr val="000000"/>
                          </a:solidFill>
                          <a:effectLst/>
                          <a:latin typeface="Arial Narrow" panose="020B0606020202030204" pitchFamily="34" charset="0"/>
                        </a:rPr>
                        <a:t>Possible Saving - Y2 FY2021/22</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ZA" sz="900" b="1" i="0" u="none" strike="noStrike">
                          <a:solidFill>
                            <a:srgbClr val="000000"/>
                          </a:solidFill>
                          <a:effectLst/>
                          <a:latin typeface="Arial Narrow" panose="020B0606020202030204" pitchFamily="34" charset="0"/>
                        </a:rPr>
                        <a:t>Possible Saving - Y3 FY2022/23</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027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gridSpan="4">
                  <a:txBody>
                    <a:bodyPr/>
                    <a:lstStyle/>
                    <a:p>
                      <a:pPr algn="ctr" fontAlgn="ctr"/>
                      <a:r>
                        <a:rPr lang="en-ZA" sz="900" b="1" i="0" u="none" strike="noStrike">
                          <a:solidFill>
                            <a:srgbClr val="000000"/>
                          </a:solidFill>
                          <a:effectLst/>
                          <a:latin typeface="Arial Narrow" panose="020B0606020202030204" pitchFamily="34" charset="0"/>
                        </a:rPr>
                        <a:t>COSTING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rowSpan="2">
                  <a:txBody>
                    <a:bodyPr/>
                    <a:lstStyle/>
                    <a:p>
                      <a:pPr algn="ctr" fontAlgn="ctr"/>
                      <a:r>
                        <a:rPr lang="en-ZA" sz="900" b="1" i="0" u="none" strike="noStrike">
                          <a:solidFill>
                            <a:srgbClr val="000000"/>
                          </a:solidFill>
                          <a:effectLst/>
                          <a:latin typeface="Arial Narrow" panose="020B0606020202030204" pitchFamily="34" charset="0"/>
                        </a:rPr>
                        <a:t>Current Intake Planned (addressing projected average attrition)</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1"/>
                  </a:ext>
                </a:extLst>
              </a:tr>
              <a:tr h="925196">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900" b="1" i="0" u="none" strike="noStrike">
                          <a:solidFill>
                            <a:srgbClr val="000000"/>
                          </a:solidFill>
                          <a:effectLst/>
                          <a:latin typeface="Arial Narrow" panose="020B0606020202030204" pitchFamily="34" charset="0"/>
                        </a:rPr>
                        <a:t>Additional Intake Number</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Narrow" panose="020B0606020202030204" pitchFamily="34" charset="0"/>
                        </a:rPr>
                        <a:t>MSDS Y1 X 3 MONTHS FY2020/21</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Narrow" panose="020B0606020202030204" pitchFamily="34" charset="0"/>
                        </a:rPr>
                        <a:t>MSDS Y1 X 9 MONTHS AND Y2 X 3 MONTHS FY2021/22</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Narrow" panose="020B0606020202030204" pitchFamily="34" charset="0"/>
                        </a:rPr>
                        <a:t>MSDS Y2 X 9 MONTHS AND TRANSLATION X 3 MONTHS FY2022/23</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2"/>
                  </a:ext>
                </a:extLst>
              </a:tr>
              <a:tr h="189245">
                <a:tc>
                  <a:txBody>
                    <a:bodyPr/>
                    <a:lstStyle/>
                    <a:p>
                      <a:pPr algn="ctr" fontAlgn="ctr"/>
                      <a:r>
                        <a:rPr lang="en-ZA" sz="900" b="0" i="0" u="none" strike="noStrike">
                          <a:solidFill>
                            <a:srgbClr val="000000"/>
                          </a:solidFill>
                          <a:effectLst/>
                          <a:latin typeface="Arial Narrow" panose="020B0606020202030204" pitchFamily="34" charset="0"/>
                        </a:rPr>
                        <a:t>1</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Narrow" panose="020B0606020202030204" pitchFamily="34" charset="0"/>
                        </a:rPr>
                        <a:t>Remuster</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900" b="0" i="0" u="none" strike="noStrike">
                          <a:solidFill>
                            <a:srgbClr val="000000"/>
                          </a:solidFill>
                          <a:effectLst/>
                          <a:latin typeface="Arial Narrow" panose="020B0606020202030204" pitchFamily="34" charset="0"/>
                        </a:rPr>
                        <a:t>613</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900" b="0" i="0" u="none" strike="noStrike">
                          <a:solidFill>
                            <a:srgbClr val="000000"/>
                          </a:solidFill>
                          <a:effectLst/>
                          <a:latin typeface="Arial Narrow" panose="020B0606020202030204" pitchFamily="34" charset="0"/>
                        </a:rPr>
                        <a:t>13,662,719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900" b="0" i="0" u="none" strike="noStrike">
                          <a:solidFill>
                            <a:srgbClr val="000000"/>
                          </a:solidFill>
                          <a:effectLst/>
                          <a:latin typeface="Arial Narrow" panose="020B0606020202030204" pitchFamily="34" charset="0"/>
                        </a:rPr>
                        <a:t>0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900" b="0" i="0" u="none" strike="noStrike">
                          <a:solidFill>
                            <a:srgbClr val="000000"/>
                          </a:solidFill>
                          <a:effectLst/>
                          <a:latin typeface="Arial Narrow" panose="020B0606020202030204" pitchFamily="34" charset="0"/>
                        </a:rPr>
                        <a:t>0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900" b="0" i="0" u="none" strike="noStrike">
                          <a:solidFill>
                            <a:srgbClr val="000000"/>
                          </a:solidFill>
                          <a:effectLst/>
                          <a:latin typeface="Arial Narrow" panose="020B0606020202030204" pitchFamily="34" charset="0"/>
                        </a:rPr>
                        <a:t>0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900" b="0" i="0" u="none" strike="noStrike">
                          <a:solidFill>
                            <a:srgbClr val="000000"/>
                          </a:solidFill>
                          <a:effectLst/>
                          <a:latin typeface="Arial Narrow" panose="020B0606020202030204" pitchFamily="34" charset="0"/>
                        </a:rPr>
                        <a:t>0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ZA" sz="900" b="0" i="0" u="none" strike="noStrike">
                          <a:solidFill>
                            <a:srgbClr val="000000"/>
                          </a:solidFill>
                          <a:effectLst/>
                          <a:latin typeface="Arial Narrow" panose="020B0606020202030204" pitchFamily="34" charset="0"/>
                        </a:rPr>
                        <a:t>1,800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900" b="0" i="0" u="none" strike="noStrike">
                          <a:solidFill>
                            <a:srgbClr val="000000"/>
                          </a:solidFill>
                          <a:effectLst/>
                          <a:latin typeface="Arial Narrow" panose="020B0606020202030204" pitchFamily="34" charset="0"/>
                        </a:rPr>
                        <a:t>0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900" b="0" i="0" u="none" strike="noStrike">
                          <a:solidFill>
                            <a:srgbClr val="000000"/>
                          </a:solidFill>
                          <a:effectLst/>
                          <a:latin typeface="Arial Narrow" panose="020B0606020202030204" pitchFamily="34" charset="0"/>
                        </a:rPr>
                        <a:t>0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900" b="0" i="0" u="none" strike="noStrike">
                          <a:solidFill>
                            <a:srgbClr val="000000"/>
                          </a:solidFill>
                          <a:effectLst/>
                          <a:latin typeface="Arial Narrow" panose="020B0606020202030204" pitchFamily="34" charset="0"/>
                        </a:rPr>
                        <a:t>0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0527">
                <a:tc>
                  <a:txBody>
                    <a:bodyPr/>
                    <a:lstStyle/>
                    <a:p>
                      <a:pPr algn="ctr" fontAlgn="ctr"/>
                      <a:r>
                        <a:rPr lang="en-ZA" sz="900" b="0" i="0" u="none" strike="noStrike">
                          <a:solidFill>
                            <a:srgbClr val="000000"/>
                          </a:solidFill>
                          <a:effectLst/>
                          <a:latin typeface="Arial Narrow" panose="020B0606020202030204" pitchFamily="34" charset="0"/>
                        </a:rPr>
                        <a:t>2</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Narrow" panose="020B0606020202030204" pitchFamily="34" charset="0"/>
                        </a:rPr>
                        <a:t>Inter-department Transfer</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900" b="0" i="0" u="none" strike="noStrike">
                          <a:solidFill>
                            <a:srgbClr val="000000"/>
                          </a:solidFill>
                          <a:effectLst/>
                          <a:latin typeface="Arial Narrow" panose="020B0606020202030204" pitchFamily="34" charset="0"/>
                        </a:rPr>
                        <a:t>500</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900" b="0" i="0" u="none" strike="noStrike">
                          <a:solidFill>
                            <a:srgbClr val="000000"/>
                          </a:solidFill>
                          <a:effectLst/>
                          <a:latin typeface="Arial Narrow" panose="020B0606020202030204" pitchFamily="34" charset="0"/>
                        </a:rPr>
                        <a:t>11,144,142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900" b="0" i="0" u="none" strike="noStrike">
                          <a:solidFill>
                            <a:srgbClr val="000000"/>
                          </a:solidFill>
                          <a:effectLst/>
                          <a:latin typeface="Arial Narrow" panose="020B0606020202030204" pitchFamily="34" charset="0"/>
                        </a:rPr>
                        <a:t>500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900" b="0" i="0" u="none" strike="noStrike">
                          <a:solidFill>
                            <a:srgbClr val="000000"/>
                          </a:solidFill>
                          <a:effectLst/>
                          <a:latin typeface="Arial Narrow" panose="020B0606020202030204" pitchFamily="34" charset="0"/>
                        </a:rPr>
                        <a:t>12,858,585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900" b="0" i="0" u="none" strike="noStrike">
                          <a:solidFill>
                            <a:srgbClr val="000000"/>
                          </a:solidFill>
                          <a:effectLst/>
                          <a:latin typeface="Arial Narrow" panose="020B0606020202030204" pitchFamily="34" charset="0"/>
                        </a:rPr>
                        <a:t>54,788,235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900" b="0" i="0" u="none" strike="noStrike">
                          <a:solidFill>
                            <a:srgbClr val="000000"/>
                          </a:solidFill>
                          <a:effectLst/>
                          <a:latin typeface="Arial Narrow" panose="020B0606020202030204" pitchFamily="34" charset="0"/>
                        </a:rPr>
                        <a:t>76,821,612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r" fontAlgn="ctr"/>
                      <a:r>
                        <a:rPr lang="en-ZA" sz="900" b="0" i="0" u="none" strike="noStrike">
                          <a:solidFill>
                            <a:srgbClr val="000000"/>
                          </a:solidFill>
                          <a:effectLst/>
                          <a:latin typeface="Arial Narrow" panose="020B0606020202030204" pitchFamily="34" charset="0"/>
                        </a:rPr>
                        <a:t>24,122,356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900" b="0" i="0" u="none" strike="noStrike">
                          <a:solidFill>
                            <a:srgbClr val="000000"/>
                          </a:solidFill>
                          <a:effectLst/>
                          <a:latin typeface="Arial Narrow" panose="020B0606020202030204" pitchFamily="34" charset="0"/>
                        </a:rPr>
                        <a:t>103,490,194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900" b="0" i="0" u="none" strike="noStrike">
                          <a:solidFill>
                            <a:srgbClr val="000000"/>
                          </a:solidFill>
                          <a:effectLst/>
                          <a:latin typeface="Arial Narrow" panose="020B0606020202030204" pitchFamily="34" charset="0"/>
                        </a:rPr>
                        <a:t>78,753,498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2326">
                <a:tc>
                  <a:txBody>
                    <a:bodyPr/>
                    <a:lstStyle/>
                    <a:p>
                      <a:pPr algn="ctr" fontAlgn="ctr"/>
                      <a:r>
                        <a:rPr lang="en-ZA" sz="900" b="0" i="0" u="none" strike="noStrike">
                          <a:solidFill>
                            <a:srgbClr val="000000"/>
                          </a:solidFill>
                          <a:effectLst/>
                          <a:latin typeface="Arial Narrow" panose="020B0606020202030204" pitchFamily="34" charset="0"/>
                        </a:rPr>
                        <a:t>3</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Narrow" panose="020B0606020202030204" pitchFamily="34" charset="0"/>
                        </a:rPr>
                        <a:t>Demilitarisation</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900" b="0" i="0" u="none" strike="noStrike">
                          <a:solidFill>
                            <a:srgbClr val="000000"/>
                          </a:solidFill>
                          <a:effectLst/>
                          <a:latin typeface="Arial Narrow" panose="020B0606020202030204" pitchFamily="34" charset="0"/>
                        </a:rPr>
                        <a:t>224</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900" b="0" i="0" u="none" strike="noStrike">
                          <a:solidFill>
                            <a:srgbClr val="000000"/>
                          </a:solidFill>
                          <a:effectLst/>
                          <a:latin typeface="Arial Narrow" panose="020B0606020202030204" pitchFamily="34" charset="0"/>
                        </a:rPr>
                        <a:t>4,992,576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900" b="0" i="0" u="none" strike="noStrike">
                          <a:solidFill>
                            <a:srgbClr val="000000"/>
                          </a:solidFill>
                          <a:effectLst/>
                          <a:latin typeface="Arial Narrow" panose="020B0606020202030204" pitchFamily="34" charset="0"/>
                        </a:rPr>
                        <a:t>224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900" b="0" i="0" u="none" strike="noStrike">
                          <a:solidFill>
                            <a:srgbClr val="000000"/>
                          </a:solidFill>
                          <a:effectLst/>
                          <a:latin typeface="Arial Narrow" panose="020B0606020202030204" pitchFamily="34" charset="0"/>
                        </a:rPr>
                        <a:t>5,760,646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900" b="0" i="0" u="none" strike="noStrike">
                          <a:solidFill>
                            <a:srgbClr val="000000"/>
                          </a:solidFill>
                          <a:effectLst/>
                          <a:latin typeface="Arial Narrow" panose="020B0606020202030204" pitchFamily="34" charset="0"/>
                        </a:rPr>
                        <a:t>24,545,129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900" b="0" i="0" u="none" strike="noStrike">
                          <a:solidFill>
                            <a:srgbClr val="000000"/>
                          </a:solidFill>
                          <a:effectLst/>
                          <a:latin typeface="Arial Narrow" panose="020B0606020202030204" pitchFamily="34" charset="0"/>
                        </a:rPr>
                        <a:t>21,622,694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r" fontAlgn="ctr"/>
                      <a:r>
                        <a:rPr lang="en-ZA" sz="900" b="0" i="0" u="none" strike="noStrike">
                          <a:solidFill>
                            <a:srgbClr val="000000"/>
                          </a:solidFill>
                          <a:effectLst/>
                          <a:latin typeface="Arial Narrow" panose="020B0606020202030204" pitchFamily="34" charset="0"/>
                        </a:rPr>
                        <a:t>10,806,815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900" b="0" i="0" u="none" strike="noStrike">
                          <a:solidFill>
                            <a:srgbClr val="000000"/>
                          </a:solidFill>
                          <a:effectLst/>
                          <a:latin typeface="Arial Narrow" panose="020B0606020202030204" pitchFamily="34" charset="0"/>
                        </a:rPr>
                        <a:t>46,363,607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900" b="0" i="0" u="none" strike="noStrike">
                          <a:solidFill>
                            <a:srgbClr val="000000"/>
                          </a:solidFill>
                          <a:effectLst/>
                          <a:latin typeface="Arial Narrow" panose="020B0606020202030204" pitchFamily="34" charset="0"/>
                        </a:rPr>
                        <a:t>35,281,567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9757">
                <a:tc>
                  <a:txBody>
                    <a:bodyPr/>
                    <a:lstStyle/>
                    <a:p>
                      <a:pPr algn="ctr" fontAlgn="ctr"/>
                      <a:r>
                        <a:rPr lang="en-ZA" sz="900" b="1" i="0" u="none" strike="noStrike">
                          <a:solidFill>
                            <a:srgbClr val="000000"/>
                          </a:solidFill>
                          <a:effectLst/>
                          <a:latin typeface="Arial Narrow" panose="020B0606020202030204" pitchFamily="34" charset="0"/>
                        </a:rPr>
                        <a:t>5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900" b="1" i="0" u="none" strike="noStrike">
                          <a:solidFill>
                            <a:srgbClr val="000000"/>
                          </a:solidFill>
                          <a:effectLst/>
                          <a:latin typeface="Arial Narrow" panose="020B0606020202030204" pitchFamily="34" charset="0"/>
                        </a:rPr>
                        <a:t>Total</a:t>
                      </a:r>
                    </a:p>
                  </a:txBody>
                  <a:tcPr marL="6207" marR="6207" marT="62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900" b="1" i="0" u="none" strike="noStrike">
                          <a:solidFill>
                            <a:srgbClr val="000000"/>
                          </a:solidFill>
                          <a:effectLst/>
                          <a:latin typeface="Arial Narrow" panose="020B0606020202030204" pitchFamily="34" charset="0"/>
                        </a:rPr>
                        <a:t>1,337 </a:t>
                      </a:r>
                    </a:p>
                  </a:txBody>
                  <a:tcPr marL="6207" marR="6207" marT="62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900" b="1" i="0" u="none" strike="noStrike">
                          <a:solidFill>
                            <a:srgbClr val="000000"/>
                          </a:solidFill>
                          <a:effectLst/>
                          <a:latin typeface="Arial Narrow" panose="020B0606020202030204" pitchFamily="34" charset="0"/>
                        </a:rPr>
                        <a:t>29,799,437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900" b="1" i="0" u="none" strike="noStrike">
                          <a:solidFill>
                            <a:srgbClr val="000000"/>
                          </a:solidFill>
                          <a:effectLst/>
                          <a:latin typeface="Arial Narrow" panose="020B0606020202030204" pitchFamily="34" charset="0"/>
                        </a:rPr>
                        <a:t>724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r" fontAlgn="ctr"/>
                      <a:r>
                        <a:rPr lang="en-ZA" sz="900" b="1" i="0" u="none" strike="noStrike" dirty="0">
                          <a:solidFill>
                            <a:srgbClr val="000000"/>
                          </a:solidFill>
                          <a:effectLst/>
                          <a:latin typeface="Arial Narrow" panose="020B0606020202030204" pitchFamily="34" charset="0"/>
                        </a:rPr>
                        <a:t>18,619,232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900" b="1" i="0" u="none" strike="noStrike">
                          <a:solidFill>
                            <a:srgbClr val="000000"/>
                          </a:solidFill>
                          <a:effectLst/>
                          <a:latin typeface="Arial Narrow" panose="020B0606020202030204" pitchFamily="34" charset="0"/>
                        </a:rPr>
                        <a:t>79,333,364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900" b="1" i="0" u="none" strike="noStrike">
                          <a:solidFill>
                            <a:srgbClr val="000000"/>
                          </a:solidFill>
                          <a:effectLst/>
                          <a:latin typeface="Arial Narrow" panose="020B0606020202030204" pitchFamily="34" charset="0"/>
                        </a:rPr>
                        <a:t>98,444,306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900" b="1" i="0" u="none" strike="noStrike">
                          <a:solidFill>
                            <a:srgbClr val="000000"/>
                          </a:solidFill>
                          <a:effectLst/>
                          <a:latin typeface="Arial Narrow" panose="020B0606020202030204" pitchFamily="34" charset="0"/>
                        </a:rPr>
                        <a:t>1,800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r" fontAlgn="ctr"/>
                      <a:r>
                        <a:rPr lang="en-ZA" sz="900" b="1" i="0" u="none" strike="noStrike">
                          <a:solidFill>
                            <a:srgbClr val="000000"/>
                          </a:solidFill>
                          <a:effectLst/>
                          <a:latin typeface="Arial Narrow" panose="020B0606020202030204" pitchFamily="34" charset="0"/>
                        </a:rPr>
                        <a:t>34,929,171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900" b="1" i="0" u="none" strike="noStrike">
                          <a:solidFill>
                            <a:srgbClr val="000000"/>
                          </a:solidFill>
                          <a:effectLst/>
                          <a:latin typeface="Arial Narrow" panose="020B0606020202030204" pitchFamily="34" charset="0"/>
                        </a:rPr>
                        <a:t>149,853,801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900" b="1" i="0" u="none" strike="noStrike">
                          <a:solidFill>
                            <a:srgbClr val="000000"/>
                          </a:solidFill>
                          <a:effectLst/>
                          <a:latin typeface="Arial Narrow" panose="020B0606020202030204" pitchFamily="34" charset="0"/>
                        </a:rPr>
                        <a:t>114,035,065 </a:t>
                      </a:r>
                    </a:p>
                  </a:txBody>
                  <a:tcPr marL="6207" marR="6207" marT="62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0786">
                <a:tc gridSpan="8">
                  <a:txBody>
                    <a:bodyPr/>
                    <a:lstStyle/>
                    <a:p>
                      <a:pPr algn="l" fontAlgn="b"/>
                      <a:r>
                        <a:rPr lang="en-ZA" sz="900" b="1" i="0" u="none" strike="noStrike">
                          <a:solidFill>
                            <a:srgbClr val="000000"/>
                          </a:solidFill>
                          <a:effectLst/>
                          <a:latin typeface="Arial Narrow" panose="020B0606020202030204" pitchFamily="34" charset="0"/>
                        </a:rPr>
                        <a:t>Total intake (Planned + Additional)</a:t>
                      </a:r>
                    </a:p>
                  </a:txBody>
                  <a:tcPr marL="6207" marR="6207" marT="62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r" fontAlgn="b"/>
                      <a:r>
                        <a:rPr lang="en-ZA" sz="900" b="1" i="0" u="none" strike="noStrike" dirty="0">
                          <a:solidFill>
                            <a:srgbClr val="000000"/>
                          </a:solidFill>
                          <a:effectLst/>
                          <a:latin typeface="Arial Narrow" panose="020B0606020202030204" pitchFamily="34" charset="0"/>
                        </a:rPr>
                        <a:t>2,524 </a:t>
                      </a:r>
                    </a:p>
                  </a:txBody>
                  <a:tcPr marL="6207" marR="6207" marT="62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fontAlgn="b"/>
                      <a:endParaRPr lang="en-ZA" sz="900" b="0" i="0" u="none" strike="noStrike">
                        <a:solidFill>
                          <a:srgbClr val="000000"/>
                        </a:solidFill>
                        <a:effectLst/>
                        <a:latin typeface="Arial Narrow" panose="020B0606020202030204" pitchFamily="34" charset="0"/>
                      </a:endParaRPr>
                    </a:p>
                  </a:txBody>
                  <a:tcPr marL="6207" marR="6207" marT="620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ZA" sz="900" b="1" i="0" u="none" strike="noStrike">
                        <a:solidFill>
                          <a:srgbClr val="000000"/>
                        </a:solidFill>
                        <a:effectLst/>
                        <a:latin typeface="Arial Narrow" panose="020B0606020202030204" pitchFamily="34" charset="0"/>
                      </a:endParaRPr>
                    </a:p>
                  </a:txBody>
                  <a:tcPr marL="6207" marR="6207" marT="62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ZA" sz="900" b="1" i="0" u="none" strike="noStrike" dirty="0">
                        <a:solidFill>
                          <a:srgbClr val="000000"/>
                        </a:solidFill>
                        <a:effectLst/>
                        <a:latin typeface="Arial Narrow" panose="020B0606020202030204" pitchFamily="34" charset="0"/>
                      </a:endParaRPr>
                    </a:p>
                  </a:txBody>
                  <a:tcPr marL="6207" marR="6207" marT="6207"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bl>
          </a:graphicData>
        </a:graphic>
      </p:graphicFrame>
      <p:sp>
        <p:nvSpPr>
          <p:cNvPr id="7" name="TextBox 6"/>
          <p:cNvSpPr txBox="1"/>
          <p:nvPr/>
        </p:nvSpPr>
        <p:spPr>
          <a:xfrm>
            <a:off x="292079" y="4743435"/>
            <a:ext cx="7736305" cy="1061829"/>
          </a:xfrm>
          <a:prstGeom prst="rect">
            <a:avLst/>
          </a:prstGeom>
          <a:noFill/>
          <a:ln>
            <a:solidFill>
              <a:schemeClr val="tx1"/>
            </a:solidFill>
          </a:ln>
        </p:spPr>
        <p:txBody>
          <a:bodyPr wrap="square" rtlCol="0">
            <a:spAutoFit/>
          </a:bodyPr>
          <a:lstStyle/>
          <a:p>
            <a:r>
              <a:rPr lang="en-ZA" sz="1050" u="sng" dirty="0">
                <a:solidFill>
                  <a:prstClr val="black"/>
                </a:solidFill>
              </a:rPr>
              <a:t>Notes</a:t>
            </a:r>
          </a:p>
          <a:p>
            <a:pPr marL="214313" indent="-214313">
              <a:buFont typeface="Arial" panose="020B0604020202020204" pitchFamily="34" charset="0"/>
              <a:buChar char="•"/>
            </a:pPr>
            <a:r>
              <a:rPr lang="en-ZA" sz="1050" dirty="0">
                <a:solidFill>
                  <a:prstClr val="black"/>
                </a:solidFill>
              </a:rPr>
              <a:t>613 </a:t>
            </a:r>
            <a:r>
              <a:rPr lang="en-ZA" sz="1050" dirty="0" err="1">
                <a:solidFill>
                  <a:prstClr val="black"/>
                </a:solidFill>
              </a:rPr>
              <a:t>Remuster</a:t>
            </a:r>
            <a:r>
              <a:rPr lang="en-ZA" sz="1050" dirty="0">
                <a:solidFill>
                  <a:prstClr val="black"/>
                </a:solidFill>
              </a:rPr>
              <a:t> to vacant funded posts – promotions (funded).</a:t>
            </a:r>
          </a:p>
          <a:p>
            <a:pPr marL="214313" indent="-214313">
              <a:buFont typeface="Arial" panose="020B0604020202020204" pitchFamily="34" charset="0"/>
              <a:buChar char="•"/>
            </a:pPr>
            <a:r>
              <a:rPr lang="en-ZA" sz="1050" dirty="0">
                <a:solidFill>
                  <a:prstClr val="black"/>
                </a:solidFill>
              </a:rPr>
              <a:t>613 Included in 1,800 MSDS Intake – normal attrition of Support personnel.</a:t>
            </a:r>
          </a:p>
          <a:p>
            <a:pPr marL="214313" indent="-214313">
              <a:buFont typeface="Arial" panose="020B0604020202020204" pitchFamily="34" charset="0"/>
              <a:buChar char="•"/>
            </a:pPr>
            <a:r>
              <a:rPr lang="en-ZA" sz="1050" dirty="0">
                <a:solidFill>
                  <a:prstClr val="black"/>
                </a:solidFill>
              </a:rPr>
              <a:t>500 Members transferred to other state departments  and 224 members demilitarised – posts will be filled </a:t>
            </a:r>
            <a:r>
              <a:rPr lang="en-ZA" sz="1050" dirty="0" err="1">
                <a:solidFill>
                  <a:prstClr val="black"/>
                </a:solidFill>
              </a:rPr>
              <a:t>bmo</a:t>
            </a:r>
            <a:r>
              <a:rPr lang="en-ZA" sz="1050" dirty="0">
                <a:solidFill>
                  <a:prstClr val="black"/>
                </a:solidFill>
              </a:rPr>
              <a:t> promotion and recruit additional MSDS at entry level (Rm300 saving due to difference in salary).</a:t>
            </a:r>
          </a:p>
          <a:p>
            <a:endParaRPr lang="en-ZA" sz="1050" dirty="0">
              <a:solidFill>
                <a:prstClr val="black"/>
              </a:solidFill>
            </a:endParaRPr>
          </a:p>
        </p:txBody>
      </p:sp>
      <p:pic>
        <p:nvPicPr>
          <p:cNvPr id="2" name="Picture 1"/>
          <p:cNvPicPr>
            <a:picLocks noChangeAspect="1"/>
          </p:cNvPicPr>
          <p:nvPr/>
        </p:nvPicPr>
        <p:blipFill>
          <a:blip r:embed="rId2"/>
          <a:stretch>
            <a:fillRect/>
          </a:stretch>
        </p:blipFill>
        <p:spPr>
          <a:xfrm>
            <a:off x="4081229" y="3246104"/>
            <a:ext cx="981541" cy="365792"/>
          </a:xfrm>
          <a:prstGeom prst="rect">
            <a:avLst/>
          </a:prstGeom>
        </p:spPr>
      </p:pic>
      <p:sp>
        <p:nvSpPr>
          <p:cNvPr id="8" name="Slide Number Placeholder 3"/>
          <p:cNvSpPr>
            <a:spLocks noGrp="1"/>
          </p:cNvSpPr>
          <p:nvPr>
            <p:ph type="sldNum" sz="quarter" idx="12"/>
          </p:nvPr>
        </p:nvSpPr>
        <p:spPr>
          <a:xfrm>
            <a:off x="7425344" y="6459786"/>
            <a:ext cx="984019" cy="365125"/>
          </a:xfrm>
        </p:spPr>
        <p:txBody>
          <a:bodyPr/>
          <a:lstStyle/>
          <a:p>
            <a:r>
              <a:rPr lang="en-ZA" dirty="0" smtClean="0"/>
              <a:t>23</a:t>
            </a:r>
            <a:endParaRPr lang="en-ZA" dirty="0"/>
          </a:p>
        </p:txBody>
      </p:sp>
      <p:sp>
        <p:nvSpPr>
          <p:cNvPr id="9" name="Title 3"/>
          <p:cNvSpPr txBox="1">
            <a:spLocks/>
          </p:cNvSpPr>
          <p:nvPr/>
        </p:nvSpPr>
        <p:spPr>
          <a:xfrm>
            <a:off x="292079" y="1231275"/>
            <a:ext cx="7690874" cy="29164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ZA" sz="3200" dirty="0" smtClean="0"/>
              <a:t>Personnel Flow Planning</a:t>
            </a:r>
            <a:endParaRPr lang="en-ZA" sz="3200" dirty="0"/>
          </a:p>
        </p:txBody>
      </p:sp>
      <p:pic>
        <p:nvPicPr>
          <p:cNvPr id="5" name="Picture 4"/>
          <p:cNvPicPr>
            <a:picLocks noChangeAspect="1"/>
          </p:cNvPicPr>
          <p:nvPr/>
        </p:nvPicPr>
        <p:blipFill>
          <a:blip r:embed="rId3"/>
          <a:stretch>
            <a:fillRect/>
          </a:stretch>
        </p:blipFill>
        <p:spPr>
          <a:xfrm>
            <a:off x="467544" y="-747464"/>
            <a:ext cx="7547502" cy="1656184"/>
          </a:xfrm>
          <a:prstGeom prst="rect">
            <a:avLst/>
          </a:prstGeom>
        </p:spPr>
      </p:pic>
    </p:spTree>
    <p:extLst>
      <p:ext uri="{BB962C8B-B14F-4D97-AF65-F5344CB8AC3E}">
        <p14:creationId xmlns:p14="http://schemas.microsoft.com/office/powerpoint/2010/main" val="2982077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CONCLUSION</a:t>
            </a:r>
            <a:endParaRPr lang="en-US" sz="3600" b="1" dirty="0"/>
          </a:p>
        </p:txBody>
      </p:sp>
      <p:sp>
        <p:nvSpPr>
          <p:cNvPr id="3" name="Content Placeholder 2"/>
          <p:cNvSpPr>
            <a:spLocks noGrp="1"/>
          </p:cNvSpPr>
          <p:nvPr>
            <p:ph idx="1"/>
          </p:nvPr>
        </p:nvSpPr>
        <p:spPr/>
        <p:txBody>
          <a:bodyPr/>
          <a:lstStyle/>
          <a:p>
            <a:r>
              <a:rPr lang="en-US" dirty="0" smtClean="0"/>
              <a:t>Refocus and rethink of rejuvenation plan</a:t>
            </a:r>
          </a:p>
          <a:p>
            <a:endParaRPr lang="en-US" sz="1000" dirty="0" smtClean="0"/>
          </a:p>
          <a:p>
            <a:pPr lvl="1">
              <a:buFont typeface="Wingdings" panose="05000000000000000000" pitchFamily="2" charset="2"/>
              <a:buChar char="q"/>
            </a:pPr>
            <a:r>
              <a:rPr lang="en-US" dirty="0" smtClean="0"/>
              <a:t>The rejuvenation plan supports the DOD/SANDF position to maintain the HR strength at 75 500 and to recruit according to attrition</a:t>
            </a:r>
          </a:p>
          <a:p>
            <a:pPr lvl="1">
              <a:buFont typeface="Wingdings" panose="05000000000000000000" pitchFamily="2" charset="2"/>
              <a:buChar char="q"/>
            </a:pPr>
            <a:r>
              <a:rPr lang="en-US" dirty="0" smtClean="0"/>
              <a:t>No adverse impact on the capacity to support military operations</a:t>
            </a:r>
          </a:p>
          <a:p>
            <a:pPr lvl="1">
              <a:buFont typeface="Wingdings" panose="05000000000000000000" pitchFamily="2" charset="2"/>
              <a:buChar char="q"/>
            </a:pPr>
            <a:r>
              <a:rPr lang="en-US" dirty="0" smtClean="0"/>
              <a:t>Security of employment and future careers are assured</a:t>
            </a:r>
          </a:p>
          <a:p>
            <a:pPr lvl="1">
              <a:buFont typeface="Wingdings" panose="05000000000000000000" pitchFamily="2" charset="2"/>
              <a:buChar char="q"/>
            </a:pPr>
            <a:r>
              <a:rPr lang="en-US" dirty="0" smtClean="0"/>
              <a:t>The induces personnel flow internal to the SANDF</a:t>
            </a:r>
          </a:p>
          <a:p>
            <a:pPr lvl="1"/>
            <a:endParaRPr lang="en-US" dirty="0"/>
          </a:p>
        </p:txBody>
      </p:sp>
      <p:sp>
        <p:nvSpPr>
          <p:cNvPr id="4" name="Slide Number Placeholder 3"/>
          <p:cNvSpPr>
            <a:spLocks noGrp="1"/>
          </p:cNvSpPr>
          <p:nvPr>
            <p:ph type="sldNum" sz="quarter" idx="12"/>
          </p:nvPr>
        </p:nvSpPr>
        <p:spPr/>
        <p:txBody>
          <a:bodyPr/>
          <a:lstStyle/>
          <a:p>
            <a:fld id="{0D8CFC84-3548-4EA3-A98D-A9954DC46B29}" type="slidenum">
              <a:rPr lang="en-ZA" smtClean="0"/>
              <a:pPr/>
              <a:t>24</a:t>
            </a:fld>
            <a:endParaRPr lang="en-ZA"/>
          </a:p>
        </p:txBody>
      </p:sp>
      <p:pic>
        <p:nvPicPr>
          <p:cNvPr id="5" name="Picture 4"/>
          <p:cNvPicPr>
            <a:picLocks noChangeAspect="1"/>
          </p:cNvPicPr>
          <p:nvPr/>
        </p:nvPicPr>
        <p:blipFill>
          <a:blip r:embed="rId2"/>
          <a:stretch>
            <a:fillRect/>
          </a:stretch>
        </p:blipFill>
        <p:spPr>
          <a:xfrm>
            <a:off x="2481" y="2638"/>
            <a:ext cx="2481287" cy="762066"/>
          </a:xfrm>
          <a:prstGeom prst="rect">
            <a:avLst/>
          </a:prstGeom>
        </p:spPr>
      </p:pic>
      <p:pic>
        <p:nvPicPr>
          <p:cNvPr id="6" name="Picture 5"/>
          <p:cNvPicPr>
            <a:picLocks noChangeAspect="1"/>
          </p:cNvPicPr>
          <p:nvPr/>
        </p:nvPicPr>
        <p:blipFill>
          <a:blip r:embed="rId3"/>
          <a:stretch>
            <a:fillRect/>
          </a:stretch>
        </p:blipFill>
        <p:spPr>
          <a:xfrm>
            <a:off x="6608927" y="44624"/>
            <a:ext cx="2499577" cy="792549"/>
          </a:xfrm>
          <a:prstGeom prst="rect">
            <a:avLst/>
          </a:prstGeom>
        </p:spPr>
      </p:pic>
    </p:spTree>
    <p:extLst>
      <p:ext uri="{BB962C8B-B14F-4D97-AF65-F5344CB8AC3E}">
        <p14:creationId xmlns:p14="http://schemas.microsoft.com/office/powerpoint/2010/main" val="2150454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t>INTRODUCTION</a:t>
            </a:r>
            <a:endParaRPr lang="en-US" sz="3600" b="1" dirty="0"/>
          </a:p>
        </p:txBody>
      </p:sp>
      <p:sp>
        <p:nvSpPr>
          <p:cNvPr id="3" name="Content Placeholder 2"/>
          <p:cNvSpPr>
            <a:spLocks noGrp="1"/>
          </p:cNvSpPr>
          <p:nvPr>
            <p:ph idx="1"/>
          </p:nvPr>
        </p:nvSpPr>
        <p:spPr>
          <a:xfrm>
            <a:off x="822959" y="1845734"/>
            <a:ext cx="7853497" cy="4391578"/>
          </a:xfrm>
        </p:spPr>
        <p:txBody>
          <a:bodyPr>
            <a:normAutofit fontScale="70000" lnSpcReduction="20000"/>
          </a:bodyPr>
          <a:lstStyle/>
          <a:p>
            <a:pPr indent="-457200">
              <a:buFont typeface="Wingdings" panose="05000000000000000000" pitchFamily="2" charset="2"/>
              <a:buChar char="q"/>
            </a:pPr>
            <a:r>
              <a:rPr lang="en-US" dirty="0" smtClean="0"/>
              <a:t>Ministerial direction Budget Vote 19 of 2018 and 2019</a:t>
            </a:r>
            <a:r>
              <a:rPr lang="en-US" dirty="0" smtClean="0">
                <a:solidFill>
                  <a:schemeClr val="accent6">
                    <a:lumMod val="75000"/>
                  </a:schemeClr>
                </a:solidFill>
              </a:rPr>
              <a:t>.</a:t>
            </a:r>
            <a:endParaRPr lang="en-US" dirty="0" smtClean="0"/>
          </a:p>
          <a:p>
            <a:pPr indent="-457200">
              <a:buFont typeface="Wingdings" panose="05000000000000000000" pitchFamily="2" charset="2"/>
              <a:buChar char="q"/>
            </a:pPr>
            <a:r>
              <a:rPr lang="en-US" dirty="0" smtClean="0"/>
              <a:t>Engagements have not granted relief and instead focused on the condition to submit a rejuvenation plan to reduce in order to fit within the </a:t>
            </a:r>
            <a:r>
              <a:rPr lang="en-US" dirty="0" smtClean="0">
                <a:solidFill>
                  <a:schemeClr val="tx1"/>
                </a:solidFill>
              </a:rPr>
              <a:t>Compensation of Employee (CoE) allocation</a:t>
            </a:r>
            <a:r>
              <a:rPr lang="en-US" dirty="0" smtClean="0"/>
              <a:t>.</a:t>
            </a:r>
          </a:p>
          <a:p>
            <a:pPr indent="-457200">
              <a:buFont typeface="Wingdings" panose="05000000000000000000" pitchFamily="2" charset="2"/>
              <a:buChar char="q"/>
            </a:pPr>
            <a:r>
              <a:rPr lang="en-US" dirty="0" smtClean="0"/>
              <a:t>MCC provided direction:</a:t>
            </a:r>
          </a:p>
          <a:p>
            <a:pPr lvl="1"/>
            <a:r>
              <a:rPr lang="en-ZA" dirty="0" smtClean="0"/>
              <a:t>Cognisance </a:t>
            </a:r>
            <a:r>
              <a:rPr lang="en-ZA" dirty="0"/>
              <a:t>must be taken of the defence and security situation in the RSA especially with regards the economic growth outlook and high unemployment rate.</a:t>
            </a:r>
            <a:endParaRPr lang="en-US" dirty="0"/>
          </a:p>
          <a:p>
            <a:pPr lvl="1"/>
            <a:r>
              <a:rPr lang="en-ZA" dirty="0"/>
              <a:t>The description of the Red Quadrant (Q4) creates the perception that soldiers accounted for in this quadrant are not utilised nor available for deployment.</a:t>
            </a:r>
            <a:endParaRPr lang="en-US" dirty="0"/>
          </a:p>
          <a:p>
            <a:pPr lvl="1"/>
            <a:r>
              <a:rPr lang="en-ZA" dirty="0"/>
              <a:t>Do not divorce the rejuvenation plan from the requirements to plan, prepare and conduct military operations.</a:t>
            </a:r>
            <a:endParaRPr lang="en-US" dirty="0"/>
          </a:p>
          <a:p>
            <a:pPr lvl="1"/>
            <a:r>
              <a:rPr lang="en-ZA" dirty="0"/>
              <a:t>Correct the emphasis on career management decisions which induces stagnation, instead refocus on the service system employed and the resultant consequences thereof i.e. the impact of the long term service system guarantees service to age 60 years old and in so doing it contributes to stagnation.</a:t>
            </a:r>
            <a:endParaRPr lang="en-US" dirty="0"/>
          </a:p>
          <a:p>
            <a:pPr lvl="1"/>
            <a:r>
              <a:rPr lang="en-ZA" dirty="0"/>
              <a:t>Note the political sphere in which defence operates and be wary of its influence it may have on unintended consequences of reducing the workforce of the SANDF.</a:t>
            </a:r>
            <a:endParaRPr lang="en-US" dirty="0"/>
          </a:p>
          <a:p>
            <a:pPr lvl="1"/>
            <a:r>
              <a:rPr lang="en-ZA" dirty="0"/>
              <a:t>Invite National Treasury representatives to an engagement with the aim to demonstrate the SANDF planning processes with a view to engender understanding for the accuracy and extent of planning the SANDF undergoes in the process</a:t>
            </a:r>
            <a:r>
              <a:rPr lang="en-ZA" dirty="0" smtClean="0"/>
              <a:t>.</a:t>
            </a:r>
          </a:p>
          <a:p>
            <a:pPr indent="-457200">
              <a:buFont typeface="Wingdings" panose="05000000000000000000" pitchFamily="2" charset="2"/>
              <a:buChar char="q"/>
            </a:pPr>
            <a:r>
              <a:rPr lang="en-ZA" dirty="0"/>
              <a:t>T</a:t>
            </a:r>
            <a:r>
              <a:rPr lang="en-ZA" dirty="0" smtClean="0"/>
              <a:t>hese </a:t>
            </a:r>
            <a:r>
              <a:rPr lang="en-ZA" dirty="0"/>
              <a:t>guidelines required a re-think of rejuvenation of the SANDF workforce which </a:t>
            </a:r>
            <a:r>
              <a:rPr lang="en-ZA" dirty="0" smtClean="0"/>
              <a:t>was </a:t>
            </a:r>
            <a:r>
              <a:rPr lang="en-ZA" dirty="0"/>
              <a:t>based on quadrant analyses leading to the separation of soldiers </a:t>
            </a:r>
            <a:r>
              <a:rPr lang="en-ZA" b="1" u="sng" dirty="0"/>
              <a:t>instead</a:t>
            </a:r>
            <a:r>
              <a:rPr lang="en-ZA" dirty="0"/>
              <a:t> of focussing on avoiding the adverse impact such separation could result </a:t>
            </a:r>
            <a:r>
              <a:rPr lang="en-ZA" dirty="0" smtClean="0"/>
              <a:t>in.</a:t>
            </a:r>
            <a:endParaRPr lang="en-US" dirty="0"/>
          </a:p>
        </p:txBody>
      </p:sp>
      <p:sp>
        <p:nvSpPr>
          <p:cNvPr id="4" name="Slide Number Placeholder 3"/>
          <p:cNvSpPr>
            <a:spLocks noGrp="1"/>
          </p:cNvSpPr>
          <p:nvPr>
            <p:ph type="sldNum" sz="quarter" idx="12"/>
          </p:nvPr>
        </p:nvSpPr>
        <p:spPr/>
        <p:txBody>
          <a:bodyPr/>
          <a:lstStyle/>
          <a:p>
            <a:fld id="{0D8CFC84-3548-4EA3-A98D-A9954DC46B29}" type="slidenum">
              <a:rPr lang="en-ZA" smtClean="0"/>
              <a:pPr/>
              <a:t>3</a:t>
            </a:fld>
            <a:endParaRPr lang="en-ZA"/>
          </a:p>
        </p:txBody>
      </p:sp>
      <p:pic>
        <p:nvPicPr>
          <p:cNvPr id="5" name="Picture 4"/>
          <p:cNvPicPr>
            <a:picLocks noChangeAspect="1"/>
          </p:cNvPicPr>
          <p:nvPr/>
        </p:nvPicPr>
        <p:blipFill>
          <a:blip r:embed="rId2"/>
          <a:stretch>
            <a:fillRect/>
          </a:stretch>
        </p:blipFill>
        <p:spPr>
          <a:xfrm>
            <a:off x="2481" y="2638"/>
            <a:ext cx="2481287" cy="762066"/>
          </a:xfrm>
          <a:prstGeom prst="rect">
            <a:avLst/>
          </a:prstGeom>
        </p:spPr>
      </p:pic>
      <p:pic>
        <p:nvPicPr>
          <p:cNvPr id="6" name="Picture 5"/>
          <p:cNvPicPr>
            <a:picLocks noChangeAspect="1"/>
          </p:cNvPicPr>
          <p:nvPr/>
        </p:nvPicPr>
        <p:blipFill>
          <a:blip r:embed="rId3"/>
          <a:stretch>
            <a:fillRect/>
          </a:stretch>
        </p:blipFill>
        <p:spPr>
          <a:xfrm>
            <a:off x="6608927" y="44163"/>
            <a:ext cx="2499577" cy="792549"/>
          </a:xfrm>
          <a:prstGeom prst="rect">
            <a:avLst/>
          </a:prstGeom>
        </p:spPr>
      </p:pic>
    </p:spTree>
    <p:extLst>
      <p:ext uri="{BB962C8B-B14F-4D97-AF65-F5344CB8AC3E}">
        <p14:creationId xmlns:p14="http://schemas.microsoft.com/office/powerpoint/2010/main" val="1416355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0">
          <a:fgClr>
            <a:schemeClr val="bg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chemeClr val="tx1"/>
                </a:solidFill>
              </a:rPr>
              <a:t>AIM</a:t>
            </a:r>
            <a:endParaRPr lang="en-US" sz="3600" b="1" dirty="0">
              <a:solidFill>
                <a:schemeClr val="tx1"/>
              </a:solidFill>
            </a:endParaRPr>
          </a:p>
        </p:txBody>
      </p:sp>
      <p:sp>
        <p:nvSpPr>
          <p:cNvPr id="3" name="Content Placeholder 2"/>
          <p:cNvSpPr>
            <a:spLocks noGrp="1"/>
          </p:cNvSpPr>
          <p:nvPr>
            <p:ph idx="1"/>
          </p:nvPr>
        </p:nvSpPr>
        <p:spPr>
          <a:xfrm>
            <a:off x="822959" y="1845734"/>
            <a:ext cx="7853497" cy="4391578"/>
          </a:xfrm>
        </p:spPr>
        <p:txBody>
          <a:bodyPr>
            <a:normAutofit/>
          </a:bodyPr>
          <a:lstStyle/>
          <a:p>
            <a:pPr indent="-457200">
              <a:buFont typeface="Wingdings" panose="05000000000000000000" pitchFamily="2" charset="2"/>
              <a:buChar char="q"/>
            </a:pPr>
            <a:endParaRPr lang="en-US" dirty="0" smtClean="0"/>
          </a:p>
          <a:p>
            <a:pPr indent="-457200">
              <a:buFont typeface="Wingdings" panose="05000000000000000000" pitchFamily="2" charset="2"/>
              <a:buChar char="q"/>
            </a:pPr>
            <a:endParaRPr lang="en-US" dirty="0"/>
          </a:p>
          <a:p>
            <a:pPr indent="-457200">
              <a:buFont typeface="Wingdings" panose="05000000000000000000" pitchFamily="2" charset="2"/>
              <a:buChar char="q"/>
            </a:pPr>
            <a:endParaRPr lang="en-US" dirty="0" smtClean="0"/>
          </a:p>
          <a:p>
            <a:pPr indent="-457200">
              <a:buFont typeface="Wingdings" panose="05000000000000000000" pitchFamily="2" charset="2"/>
              <a:buChar char="q"/>
            </a:pPr>
            <a:r>
              <a:rPr lang="en-US" dirty="0" smtClean="0"/>
              <a:t>Is to propose a rejuvenation plan for the SANDF workforce that assures successful military operations meeting its HR capacity requirements.</a:t>
            </a:r>
            <a:endParaRPr lang="en-US" dirty="0"/>
          </a:p>
        </p:txBody>
      </p:sp>
      <p:sp>
        <p:nvSpPr>
          <p:cNvPr id="4" name="Slide Number Placeholder 3"/>
          <p:cNvSpPr>
            <a:spLocks noGrp="1"/>
          </p:cNvSpPr>
          <p:nvPr>
            <p:ph type="sldNum" sz="quarter" idx="12"/>
          </p:nvPr>
        </p:nvSpPr>
        <p:spPr/>
        <p:txBody>
          <a:bodyPr/>
          <a:lstStyle/>
          <a:p>
            <a:fld id="{0D8CFC84-3548-4EA3-A98D-A9954DC46B29}" type="slidenum">
              <a:rPr lang="en-ZA" smtClean="0"/>
              <a:pPr/>
              <a:t>4</a:t>
            </a:fld>
            <a:endParaRPr lang="en-ZA"/>
          </a:p>
        </p:txBody>
      </p:sp>
      <p:pic>
        <p:nvPicPr>
          <p:cNvPr id="5" name="Picture 4"/>
          <p:cNvPicPr>
            <a:picLocks noChangeAspect="1"/>
          </p:cNvPicPr>
          <p:nvPr/>
        </p:nvPicPr>
        <p:blipFill>
          <a:blip r:embed="rId2"/>
          <a:stretch>
            <a:fillRect/>
          </a:stretch>
        </p:blipFill>
        <p:spPr>
          <a:xfrm>
            <a:off x="2481" y="2638"/>
            <a:ext cx="2481287" cy="762066"/>
          </a:xfrm>
          <a:prstGeom prst="rect">
            <a:avLst/>
          </a:prstGeom>
        </p:spPr>
      </p:pic>
      <p:pic>
        <p:nvPicPr>
          <p:cNvPr id="6" name="Picture 5"/>
          <p:cNvPicPr>
            <a:picLocks noChangeAspect="1"/>
          </p:cNvPicPr>
          <p:nvPr/>
        </p:nvPicPr>
        <p:blipFill>
          <a:blip r:embed="rId3"/>
          <a:stretch>
            <a:fillRect/>
          </a:stretch>
        </p:blipFill>
        <p:spPr>
          <a:xfrm>
            <a:off x="6608927" y="44163"/>
            <a:ext cx="2499577" cy="792549"/>
          </a:xfrm>
          <a:prstGeom prst="rect">
            <a:avLst/>
          </a:prstGeom>
        </p:spPr>
      </p:pic>
    </p:spTree>
    <p:extLst>
      <p:ext uri="{BB962C8B-B14F-4D97-AF65-F5344CB8AC3E}">
        <p14:creationId xmlns:p14="http://schemas.microsoft.com/office/powerpoint/2010/main" val="2333579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94067"/>
            <a:ext cx="7543800" cy="1450757"/>
          </a:xfrm>
        </p:spPr>
        <p:txBody>
          <a:bodyPr>
            <a:normAutofit/>
          </a:bodyPr>
          <a:lstStyle/>
          <a:p>
            <a:pPr algn="ctr"/>
            <a:r>
              <a:rPr lang="en-US" sz="3600" b="1" dirty="0" smtClean="0">
                <a:solidFill>
                  <a:schemeClr val="tx1"/>
                </a:solidFill>
              </a:rPr>
              <a:t>STRATEGIC INTENT, PROBLEM STATEMENT AND END STATE</a:t>
            </a:r>
            <a:endParaRPr lang="en-US" sz="3600" b="1"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66629234"/>
              </p:ext>
            </p:extLst>
          </p:nvPr>
        </p:nvGraphicFramePr>
        <p:xfrm>
          <a:off x="822325" y="1846263"/>
          <a:ext cx="7543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D8CFC84-3548-4EA3-A98D-A9954DC46B29}" type="slidenum">
              <a:rPr lang="en-ZA" smtClean="0"/>
              <a:pPr/>
              <a:t>5</a:t>
            </a:fld>
            <a:endParaRPr lang="en-ZA"/>
          </a:p>
        </p:txBody>
      </p:sp>
      <p:pic>
        <p:nvPicPr>
          <p:cNvPr id="3" name="Picture 2"/>
          <p:cNvPicPr>
            <a:picLocks noChangeAspect="1"/>
          </p:cNvPicPr>
          <p:nvPr/>
        </p:nvPicPr>
        <p:blipFill>
          <a:blip r:embed="rId7"/>
          <a:stretch>
            <a:fillRect/>
          </a:stretch>
        </p:blipFill>
        <p:spPr>
          <a:xfrm>
            <a:off x="2481" y="2638"/>
            <a:ext cx="2481287" cy="762066"/>
          </a:xfrm>
          <a:prstGeom prst="rect">
            <a:avLst/>
          </a:prstGeom>
        </p:spPr>
      </p:pic>
      <p:pic>
        <p:nvPicPr>
          <p:cNvPr id="6" name="Picture 5"/>
          <p:cNvPicPr>
            <a:picLocks noChangeAspect="1"/>
          </p:cNvPicPr>
          <p:nvPr/>
        </p:nvPicPr>
        <p:blipFill>
          <a:blip r:embed="rId8"/>
          <a:stretch>
            <a:fillRect/>
          </a:stretch>
        </p:blipFill>
        <p:spPr>
          <a:xfrm>
            <a:off x="6608927" y="44624"/>
            <a:ext cx="2499577" cy="792549"/>
          </a:xfrm>
          <a:prstGeom prst="rect">
            <a:avLst/>
          </a:prstGeom>
        </p:spPr>
      </p:pic>
    </p:spTree>
    <p:extLst>
      <p:ext uri="{BB962C8B-B14F-4D97-AF65-F5344CB8AC3E}">
        <p14:creationId xmlns:p14="http://schemas.microsoft.com/office/powerpoint/2010/main" val="3913136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chemeClr val="tx1"/>
                </a:solidFill>
              </a:rPr>
              <a:t>GUIDELINES FOR PLANNING</a:t>
            </a:r>
            <a:endParaRPr lang="en-US" sz="3600" b="1" dirty="0">
              <a:solidFill>
                <a:schemeClr val="tx1"/>
              </a:solidFill>
            </a:endParaRPr>
          </a:p>
        </p:txBody>
      </p:sp>
      <p:sp>
        <p:nvSpPr>
          <p:cNvPr id="3" name="Content Placeholder 2"/>
          <p:cNvSpPr>
            <a:spLocks noGrp="1"/>
          </p:cNvSpPr>
          <p:nvPr>
            <p:ph idx="1"/>
          </p:nvPr>
        </p:nvSpPr>
        <p:spPr>
          <a:xfrm>
            <a:off x="822959" y="1773726"/>
            <a:ext cx="7925505" cy="4391578"/>
          </a:xfrm>
        </p:spPr>
        <p:txBody>
          <a:bodyPr>
            <a:noAutofit/>
          </a:bodyPr>
          <a:lstStyle/>
          <a:p>
            <a:pPr lvl="1">
              <a:spcBef>
                <a:spcPts val="600"/>
              </a:spcBef>
              <a:spcAft>
                <a:spcPts val="600"/>
              </a:spcAft>
              <a:buFont typeface="Wingdings" panose="05000000000000000000" pitchFamily="2" charset="2"/>
              <a:buChar char="q"/>
            </a:pPr>
            <a:r>
              <a:rPr lang="en-ZA" sz="2000" dirty="0" smtClean="0"/>
              <a:t>GUIDELINES</a:t>
            </a:r>
          </a:p>
          <a:p>
            <a:pPr lvl="2" indent="0">
              <a:spcBef>
                <a:spcPts val="600"/>
              </a:spcBef>
              <a:spcAft>
                <a:spcPts val="600"/>
              </a:spcAft>
              <a:buFont typeface="Wingdings" panose="05000000000000000000" pitchFamily="2" charset="2"/>
              <a:buChar char="q"/>
            </a:pPr>
            <a:r>
              <a:rPr lang="en-ZA" sz="1600" dirty="0" smtClean="0"/>
              <a:t>Do </a:t>
            </a:r>
            <a:r>
              <a:rPr lang="en-ZA" sz="1600" dirty="0"/>
              <a:t>not consider the exit of members’ </a:t>
            </a:r>
            <a:r>
              <a:rPr lang="en-ZA" sz="1600" dirty="0" err="1"/>
              <a:t>bmo</a:t>
            </a:r>
            <a:r>
              <a:rPr lang="en-ZA" sz="1600" dirty="0"/>
              <a:t> severance or other means i.e. Mobility Exit Mechanism as it may contribute to unintended consequences.</a:t>
            </a:r>
            <a:endParaRPr lang="en-US" sz="1600" dirty="0"/>
          </a:p>
          <a:p>
            <a:pPr lvl="2" indent="0">
              <a:spcBef>
                <a:spcPts val="600"/>
              </a:spcBef>
              <a:spcAft>
                <a:spcPts val="600"/>
              </a:spcAft>
              <a:buFont typeface="Wingdings" panose="05000000000000000000" pitchFamily="2" charset="2"/>
              <a:buChar char="q"/>
            </a:pPr>
            <a:r>
              <a:rPr lang="en-ZA" sz="1600" dirty="0"/>
              <a:t>Plan for the </a:t>
            </a:r>
            <a:r>
              <a:rPr lang="en-ZA" sz="1600" dirty="0" smtClean="0"/>
              <a:t>departmental </a:t>
            </a:r>
            <a:r>
              <a:rPr lang="en-ZA" sz="1600" dirty="0"/>
              <a:t>transfer of members to vacancies that exist in government departments.</a:t>
            </a:r>
            <a:endParaRPr lang="en-US" sz="1600" dirty="0"/>
          </a:p>
          <a:p>
            <a:pPr lvl="2" indent="0">
              <a:spcBef>
                <a:spcPts val="600"/>
              </a:spcBef>
              <a:spcAft>
                <a:spcPts val="600"/>
              </a:spcAft>
              <a:buFont typeface="Wingdings" panose="05000000000000000000" pitchFamily="2" charset="2"/>
              <a:buChar char="q"/>
            </a:pPr>
            <a:r>
              <a:rPr lang="en-ZA" sz="1600" dirty="0"/>
              <a:t>Focus on </a:t>
            </a:r>
            <a:r>
              <a:rPr lang="en-ZA" sz="1600" dirty="0">
                <a:solidFill>
                  <a:schemeClr val="tx1"/>
                </a:solidFill>
              </a:rPr>
              <a:t>the combat </a:t>
            </a:r>
            <a:r>
              <a:rPr lang="en-ZA" sz="1600" dirty="0"/>
              <a:t>corps that support military operations to make more soldiers available to plan, prepare and conduct military operations.</a:t>
            </a:r>
            <a:endParaRPr lang="en-US" sz="1600" dirty="0"/>
          </a:p>
          <a:p>
            <a:pPr lvl="2" indent="0">
              <a:spcBef>
                <a:spcPts val="600"/>
              </a:spcBef>
              <a:spcAft>
                <a:spcPts val="600"/>
              </a:spcAft>
              <a:buFont typeface="Wingdings" panose="05000000000000000000" pitchFamily="2" charset="2"/>
              <a:buChar char="q"/>
            </a:pPr>
            <a:r>
              <a:rPr lang="en-ZA" sz="1600" dirty="0"/>
              <a:t>Since the service systems contribute to stagnation, introduce the concept of </a:t>
            </a:r>
            <a:r>
              <a:rPr lang="en-ZA" sz="1600" dirty="0" err="1"/>
              <a:t>remuster</a:t>
            </a:r>
            <a:r>
              <a:rPr lang="en-ZA" sz="1600" dirty="0"/>
              <a:t> from combat to support environments, where soldiers may continue a productive military career.</a:t>
            </a:r>
            <a:endParaRPr lang="en-US" sz="1600" dirty="0"/>
          </a:p>
          <a:p>
            <a:pPr lvl="2" indent="0">
              <a:spcBef>
                <a:spcPts val="600"/>
              </a:spcBef>
              <a:spcAft>
                <a:spcPts val="600"/>
              </a:spcAft>
              <a:buFont typeface="Wingdings" panose="05000000000000000000" pitchFamily="2" charset="2"/>
              <a:buChar char="q"/>
            </a:pPr>
            <a:r>
              <a:rPr lang="en-ZA" sz="1600" dirty="0"/>
              <a:t>Advertise PSAP vacancies within the DOD in order that interested and qualifying members may compete for and thus continue to have employment tenure maintaining defence institutional memory and know-how (demilitarise).</a:t>
            </a:r>
            <a:endParaRPr lang="en-US" sz="1600" dirty="0"/>
          </a:p>
          <a:p>
            <a:pPr lvl="2" indent="0">
              <a:spcBef>
                <a:spcPts val="600"/>
              </a:spcBef>
              <a:spcAft>
                <a:spcPts val="600"/>
              </a:spcAft>
              <a:buFont typeface="Wingdings" panose="05000000000000000000" pitchFamily="2" charset="2"/>
              <a:buChar char="q"/>
            </a:pPr>
            <a:r>
              <a:rPr lang="en-ZA" sz="1600" dirty="0"/>
              <a:t>Base the rejuvenation plan on planned HR vacancies (normal attrition) in order to align with the DOD HR position of maintaining a strength of 75 500 and recruiting according to attrition.</a:t>
            </a:r>
            <a:endParaRPr lang="en-US" sz="1600" dirty="0"/>
          </a:p>
          <a:p>
            <a:pPr>
              <a:spcBef>
                <a:spcPts val="600"/>
              </a:spcBef>
              <a:spcAft>
                <a:spcPts val="600"/>
              </a:spcAft>
              <a:buFont typeface="Wingdings" panose="05000000000000000000" pitchFamily="2" charset="2"/>
              <a:buChar char="q"/>
            </a:pPr>
            <a:endParaRPr lang="en-US" sz="2400" dirty="0"/>
          </a:p>
        </p:txBody>
      </p:sp>
      <p:sp>
        <p:nvSpPr>
          <p:cNvPr id="4" name="Slide Number Placeholder 3"/>
          <p:cNvSpPr>
            <a:spLocks noGrp="1"/>
          </p:cNvSpPr>
          <p:nvPr>
            <p:ph type="sldNum" sz="quarter" idx="12"/>
          </p:nvPr>
        </p:nvSpPr>
        <p:spPr/>
        <p:txBody>
          <a:bodyPr/>
          <a:lstStyle/>
          <a:p>
            <a:fld id="{0D8CFC84-3548-4EA3-A98D-A9954DC46B29}" type="slidenum">
              <a:rPr lang="en-ZA" smtClean="0"/>
              <a:pPr/>
              <a:t>6</a:t>
            </a:fld>
            <a:endParaRPr lang="en-ZA"/>
          </a:p>
        </p:txBody>
      </p:sp>
      <p:pic>
        <p:nvPicPr>
          <p:cNvPr id="5" name="Picture 4"/>
          <p:cNvPicPr>
            <a:picLocks noChangeAspect="1"/>
          </p:cNvPicPr>
          <p:nvPr/>
        </p:nvPicPr>
        <p:blipFill>
          <a:blip r:embed="rId2"/>
          <a:stretch>
            <a:fillRect/>
          </a:stretch>
        </p:blipFill>
        <p:spPr>
          <a:xfrm>
            <a:off x="2481" y="2638"/>
            <a:ext cx="2481287" cy="762066"/>
          </a:xfrm>
          <a:prstGeom prst="rect">
            <a:avLst/>
          </a:prstGeom>
        </p:spPr>
      </p:pic>
      <p:pic>
        <p:nvPicPr>
          <p:cNvPr id="6" name="Picture 5"/>
          <p:cNvPicPr>
            <a:picLocks noChangeAspect="1"/>
          </p:cNvPicPr>
          <p:nvPr/>
        </p:nvPicPr>
        <p:blipFill>
          <a:blip r:embed="rId3"/>
          <a:stretch>
            <a:fillRect/>
          </a:stretch>
        </p:blipFill>
        <p:spPr>
          <a:xfrm>
            <a:off x="6608927" y="44624"/>
            <a:ext cx="2499577" cy="792549"/>
          </a:xfrm>
          <a:prstGeom prst="rect">
            <a:avLst/>
          </a:prstGeom>
        </p:spPr>
      </p:pic>
    </p:spTree>
    <p:extLst>
      <p:ext uri="{BB962C8B-B14F-4D97-AF65-F5344CB8AC3E}">
        <p14:creationId xmlns:p14="http://schemas.microsoft.com/office/powerpoint/2010/main" val="2738577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chemeClr val="tx1"/>
                </a:solidFill>
              </a:rPr>
              <a:t>CRITERIA FOR PLANNING</a:t>
            </a:r>
            <a:endParaRPr lang="en-US" sz="3600" b="1" dirty="0">
              <a:solidFill>
                <a:schemeClr val="tx1"/>
              </a:solidFill>
            </a:endParaRPr>
          </a:p>
        </p:txBody>
      </p:sp>
      <p:sp>
        <p:nvSpPr>
          <p:cNvPr id="3" name="Content Placeholder 2"/>
          <p:cNvSpPr>
            <a:spLocks noGrp="1"/>
          </p:cNvSpPr>
          <p:nvPr>
            <p:ph idx="1"/>
          </p:nvPr>
        </p:nvSpPr>
        <p:spPr>
          <a:xfrm>
            <a:off x="822959" y="1845734"/>
            <a:ext cx="7543801" cy="4319570"/>
          </a:xfrm>
        </p:spPr>
        <p:txBody>
          <a:bodyPr>
            <a:noAutofit/>
          </a:bodyPr>
          <a:lstStyle/>
          <a:p>
            <a:pPr lvl="1">
              <a:buFont typeface="Wingdings" panose="05000000000000000000" pitchFamily="2" charset="2"/>
              <a:buChar char="q"/>
            </a:pPr>
            <a:r>
              <a:rPr lang="en-ZA" sz="2000" dirty="0" smtClean="0"/>
              <a:t>Criteria</a:t>
            </a:r>
          </a:p>
          <a:p>
            <a:pPr lvl="2" indent="0">
              <a:buFont typeface="Wingdings" panose="05000000000000000000" pitchFamily="2" charset="2"/>
              <a:buChar char="q"/>
            </a:pPr>
            <a:r>
              <a:rPr lang="en-ZA" sz="1600" dirty="0" smtClean="0"/>
              <a:t>Accept </a:t>
            </a:r>
            <a:r>
              <a:rPr lang="en-ZA" sz="1600" dirty="0"/>
              <a:t>that those serving in the long-term service system </a:t>
            </a:r>
            <a:r>
              <a:rPr lang="en-ZA" sz="1600" dirty="0" smtClean="0"/>
              <a:t>and on </a:t>
            </a:r>
            <a:r>
              <a:rPr lang="en-ZA" sz="1600" dirty="0"/>
              <a:t>long service contracts will remain, though </a:t>
            </a:r>
            <a:r>
              <a:rPr lang="en-ZA" sz="1600" u="sng" dirty="0"/>
              <a:t>not</a:t>
            </a:r>
            <a:r>
              <a:rPr lang="en-ZA" sz="1600" dirty="0"/>
              <a:t> excluded from participating in the mechanisms to rejuvenate the force composition.</a:t>
            </a:r>
            <a:endParaRPr lang="en-US" sz="1600" dirty="0"/>
          </a:p>
          <a:p>
            <a:pPr lvl="2" indent="0">
              <a:buFont typeface="Wingdings" panose="05000000000000000000" pitchFamily="2" charset="2"/>
              <a:buChar char="q"/>
            </a:pPr>
            <a:r>
              <a:rPr lang="en-ZA" sz="1600" dirty="0"/>
              <a:t>Focus on the age group 35 to 39 of the </a:t>
            </a:r>
            <a:r>
              <a:rPr lang="en-ZA" sz="1600" dirty="0">
                <a:solidFill>
                  <a:schemeClr val="tx1"/>
                </a:solidFill>
              </a:rPr>
              <a:t>combat </a:t>
            </a:r>
            <a:r>
              <a:rPr lang="en-ZA" sz="1600" dirty="0"/>
              <a:t>corps to prevent stagnation.</a:t>
            </a:r>
            <a:endParaRPr lang="en-US" sz="1600" dirty="0"/>
          </a:p>
          <a:p>
            <a:pPr lvl="2" indent="0">
              <a:buFont typeface="Wingdings" panose="05000000000000000000" pitchFamily="2" charset="2"/>
              <a:buChar char="q"/>
            </a:pPr>
            <a:r>
              <a:rPr lang="en-ZA" sz="1600" dirty="0"/>
              <a:t>Focus on those who have served six (6) to 12 years in the rank.</a:t>
            </a:r>
            <a:endParaRPr lang="en-US" sz="1600" dirty="0"/>
          </a:p>
          <a:p>
            <a:pPr lvl="2" indent="0">
              <a:buFont typeface="Wingdings" panose="05000000000000000000" pitchFamily="2" charset="2"/>
              <a:buChar char="q"/>
            </a:pPr>
            <a:r>
              <a:rPr lang="en-ZA" sz="1600" dirty="0">
                <a:solidFill>
                  <a:schemeClr val="tx1"/>
                </a:solidFill>
              </a:rPr>
              <a:t>Focus on the </a:t>
            </a:r>
            <a:r>
              <a:rPr lang="en-ZA" sz="1600" dirty="0" smtClean="0">
                <a:solidFill>
                  <a:schemeClr val="tx1"/>
                </a:solidFill>
              </a:rPr>
              <a:t>rank groups </a:t>
            </a:r>
            <a:r>
              <a:rPr lang="en-ZA" sz="1600" dirty="0">
                <a:solidFill>
                  <a:schemeClr val="tx1"/>
                </a:solidFill>
              </a:rPr>
              <a:t>PTE to Sgt and CO to Maj.</a:t>
            </a:r>
            <a:endParaRPr lang="en-US" sz="1600" dirty="0">
              <a:solidFill>
                <a:schemeClr val="tx1"/>
              </a:solidFill>
            </a:endParaRPr>
          </a:p>
          <a:p>
            <a:pPr lvl="2" indent="0">
              <a:buFont typeface="Wingdings" panose="05000000000000000000" pitchFamily="2" charset="2"/>
              <a:buChar char="q"/>
            </a:pPr>
            <a:r>
              <a:rPr lang="en-ZA" sz="1600" dirty="0"/>
              <a:t>Base the number of </a:t>
            </a:r>
            <a:r>
              <a:rPr lang="en-ZA" sz="1600" dirty="0">
                <a:solidFill>
                  <a:schemeClr val="tx1"/>
                </a:solidFill>
              </a:rPr>
              <a:t>potential inter-departmental </a:t>
            </a:r>
            <a:r>
              <a:rPr lang="en-ZA" sz="1600" dirty="0"/>
              <a:t>transfers on government departments’ HR requirements.</a:t>
            </a:r>
            <a:endParaRPr lang="en-US" sz="1600" dirty="0"/>
          </a:p>
          <a:p>
            <a:pPr lvl="2" indent="0">
              <a:buFont typeface="Wingdings" panose="05000000000000000000" pitchFamily="2" charset="2"/>
              <a:buChar char="q"/>
            </a:pPr>
            <a:r>
              <a:rPr lang="en-ZA" sz="1600" dirty="0"/>
              <a:t>Fill combat support, </a:t>
            </a:r>
            <a:r>
              <a:rPr lang="en-ZA" sz="1600" dirty="0" smtClean="0"/>
              <a:t>support, </a:t>
            </a:r>
            <a:r>
              <a:rPr lang="en-ZA" sz="1600" dirty="0"/>
              <a:t>technical and professional corps vacancies </a:t>
            </a:r>
            <a:r>
              <a:rPr lang="en-ZA" sz="1600" dirty="0">
                <a:solidFill>
                  <a:schemeClr val="tx1"/>
                </a:solidFill>
              </a:rPr>
              <a:t>( i.e. logistics, HR, signals, and </a:t>
            </a:r>
            <a:r>
              <a:rPr lang="en-ZA" sz="1600" dirty="0" smtClean="0">
                <a:solidFill>
                  <a:schemeClr val="tx1"/>
                </a:solidFill>
              </a:rPr>
              <a:t>others) </a:t>
            </a:r>
            <a:r>
              <a:rPr lang="en-ZA" sz="1600" dirty="0" err="1" smtClean="0"/>
              <a:t>bmo</a:t>
            </a:r>
            <a:r>
              <a:rPr lang="en-ZA" sz="1600" dirty="0" smtClean="0"/>
              <a:t> </a:t>
            </a:r>
            <a:r>
              <a:rPr lang="en-ZA" sz="1600" dirty="0" err="1" smtClean="0">
                <a:solidFill>
                  <a:schemeClr val="tx1"/>
                </a:solidFill>
              </a:rPr>
              <a:t>remustering</a:t>
            </a:r>
            <a:r>
              <a:rPr lang="en-ZA" sz="1600" dirty="0" smtClean="0">
                <a:solidFill>
                  <a:schemeClr val="tx1"/>
                </a:solidFill>
              </a:rPr>
              <a:t> </a:t>
            </a:r>
            <a:r>
              <a:rPr lang="en-ZA" sz="1600" dirty="0">
                <a:solidFill>
                  <a:schemeClr val="tx1"/>
                </a:solidFill>
              </a:rPr>
              <a:t>from the </a:t>
            </a:r>
            <a:r>
              <a:rPr lang="en-ZA" sz="1600" dirty="0" smtClean="0">
                <a:solidFill>
                  <a:schemeClr val="tx1"/>
                </a:solidFill>
              </a:rPr>
              <a:t>combat.</a:t>
            </a:r>
            <a:endParaRPr lang="en-US" sz="1600" dirty="0">
              <a:solidFill>
                <a:schemeClr val="tx1"/>
              </a:solidFill>
            </a:endParaRPr>
          </a:p>
          <a:p>
            <a:pPr lvl="2" indent="0">
              <a:buFont typeface="Wingdings" panose="05000000000000000000" pitchFamily="2" charset="2"/>
              <a:buChar char="q"/>
            </a:pPr>
            <a:r>
              <a:rPr lang="en-ZA" sz="1600" dirty="0">
                <a:solidFill>
                  <a:schemeClr val="tx1"/>
                </a:solidFill>
              </a:rPr>
              <a:t>Explore ways to demilitarise members internally in the DOD with a view to maintain institutional memory and know-how (vacancies at levels </a:t>
            </a:r>
            <a:r>
              <a:rPr lang="en-ZA" sz="1600" dirty="0" smtClean="0">
                <a:solidFill>
                  <a:schemeClr val="tx1"/>
                </a:solidFill>
              </a:rPr>
              <a:t>5 </a:t>
            </a:r>
            <a:r>
              <a:rPr lang="en-ZA" sz="1600" dirty="0">
                <a:solidFill>
                  <a:schemeClr val="tx1"/>
                </a:solidFill>
              </a:rPr>
              <a:t>to 9).</a:t>
            </a:r>
            <a:endParaRPr lang="en-US" sz="1600" dirty="0">
              <a:solidFill>
                <a:schemeClr val="tx1"/>
              </a:solidFill>
            </a:endParaRPr>
          </a:p>
          <a:p>
            <a:pPr lvl="2" indent="0">
              <a:buFont typeface="Wingdings" panose="05000000000000000000" pitchFamily="2" charset="2"/>
              <a:buChar char="q"/>
            </a:pPr>
            <a:r>
              <a:rPr lang="en-ZA" sz="1600" dirty="0"/>
              <a:t>Exclude for planning purposes Occupation Specific Dispensation wherein members serve (professionals)</a:t>
            </a:r>
            <a:endParaRPr lang="en-US" sz="1600" dirty="0"/>
          </a:p>
          <a:p>
            <a:pPr lvl="2" indent="0">
              <a:buFont typeface="Wingdings" panose="05000000000000000000" pitchFamily="2" charset="2"/>
              <a:buChar char="q"/>
            </a:pPr>
            <a:r>
              <a:rPr lang="en-ZA" sz="1600" dirty="0"/>
              <a:t>Exclude scarce skilled </a:t>
            </a:r>
            <a:r>
              <a:rPr lang="en-ZA" sz="1600" dirty="0" smtClean="0"/>
              <a:t>corps/mustering</a:t>
            </a:r>
            <a:r>
              <a:rPr lang="en-ZA" sz="1600" dirty="0"/>
              <a:t>.</a:t>
            </a:r>
            <a:endParaRPr lang="en-US" sz="1600" dirty="0"/>
          </a:p>
          <a:p>
            <a:pPr>
              <a:buFont typeface="Wingdings" panose="05000000000000000000" pitchFamily="2" charset="2"/>
              <a:buChar char="q"/>
            </a:pPr>
            <a:endParaRPr lang="en-US" sz="2400" dirty="0"/>
          </a:p>
        </p:txBody>
      </p:sp>
      <p:sp>
        <p:nvSpPr>
          <p:cNvPr id="4" name="Slide Number Placeholder 3"/>
          <p:cNvSpPr>
            <a:spLocks noGrp="1"/>
          </p:cNvSpPr>
          <p:nvPr>
            <p:ph type="sldNum" sz="quarter" idx="12"/>
          </p:nvPr>
        </p:nvSpPr>
        <p:spPr/>
        <p:txBody>
          <a:bodyPr/>
          <a:lstStyle/>
          <a:p>
            <a:fld id="{0D8CFC84-3548-4EA3-A98D-A9954DC46B29}" type="slidenum">
              <a:rPr lang="en-ZA" smtClean="0"/>
              <a:pPr/>
              <a:t>7</a:t>
            </a:fld>
            <a:endParaRPr lang="en-ZA"/>
          </a:p>
        </p:txBody>
      </p:sp>
      <p:pic>
        <p:nvPicPr>
          <p:cNvPr id="5" name="Picture 4"/>
          <p:cNvPicPr>
            <a:picLocks noChangeAspect="1"/>
          </p:cNvPicPr>
          <p:nvPr/>
        </p:nvPicPr>
        <p:blipFill>
          <a:blip r:embed="rId2"/>
          <a:stretch>
            <a:fillRect/>
          </a:stretch>
        </p:blipFill>
        <p:spPr>
          <a:xfrm>
            <a:off x="2481" y="2638"/>
            <a:ext cx="2481287" cy="762066"/>
          </a:xfrm>
          <a:prstGeom prst="rect">
            <a:avLst/>
          </a:prstGeom>
        </p:spPr>
      </p:pic>
      <p:pic>
        <p:nvPicPr>
          <p:cNvPr id="6" name="Picture 5"/>
          <p:cNvPicPr>
            <a:picLocks noChangeAspect="1"/>
          </p:cNvPicPr>
          <p:nvPr/>
        </p:nvPicPr>
        <p:blipFill>
          <a:blip r:embed="rId3"/>
          <a:stretch>
            <a:fillRect/>
          </a:stretch>
        </p:blipFill>
        <p:spPr>
          <a:xfrm>
            <a:off x="6608927" y="44624"/>
            <a:ext cx="2499577" cy="792549"/>
          </a:xfrm>
          <a:prstGeom prst="rect">
            <a:avLst/>
          </a:prstGeom>
        </p:spPr>
      </p:pic>
    </p:spTree>
    <p:extLst>
      <p:ext uri="{BB962C8B-B14F-4D97-AF65-F5344CB8AC3E}">
        <p14:creationId xmlns:p14="http://schemas.microsoft.com/office/powerpoint/2010/main" val="1475885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935434"/>
            <a:ext cx="7467168" cy="549350"/>
          </a:xfrm>
        </p:spPr>
        <p:txBody>
          <a:bodyPr>
            <a:noAutofit/>
          </a:bodyPr>
          <a:lstStyle/>
          <a:p>
            <a:pPr marL="91440" lvl="0" indent="-91440" algn="ctr">
              <a:lnSpc>
                <a:spcPct val="90000"/>
              </a:lnSpc>
              <a:spcBef>
                <a:spcPts val="1200"/>
              </a:spcBef>
              <a:spcAft>
                <a:spcPts val="200"/>
              </a:spcAft>
            </a:pPr>
            <a:r>
              <a:rPr lang="en-ZA" sz="3600" b="1" dirty="0" smtClean="0">
                <a:cs typeface="Arial" panose="020B0604020202020204" pitchFamily="34" charset="0"/>
              </a:rPr>
              <a:t>APPROVED STRUCTURE (31 OCT 2019)</a:t>
            </a:r>
            <a:endParaRPr lang="en-ZA" sz="3600" b="1"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0D8CFC84-3548-4EA3-A98D-A9954DC46B29}" type="slidenum">
              <a:rPr lang="en-ZA" smtClean="0"/>
              <a:pPr/>
              <a:t>8</a:t>
            </a:fld>
            <a:endParaRPr lang="en-ZA"/>
          </a:p>
        </p:txBody>
      </p:sp>
      <p:pic>
        <p:nvPicPr>
          <p:cNvPr id="5" name="Picture 4"/>
          <p:cNvPicPr>
            <a:picLocks noChangeAspect="1"/>
          </p:cNvPicPr>
          <p:nvPr/>
        </p:nvPicPr>
        <p:blipFill>
          <a:blip r:embed="rId3"/>
          <a:stretch>
            <a:fillRect/>
          </a:stretch>
        </p:blipFill>
        <p:spPr>
          <a:xfrm>
            <a:off x="6516216" y="44657"/>
            <a:ext cx="2499577" cy="792549"/>
          </a:xfrm>
          <a:prstGeom prst="rect">
            <a:avLst/>
          </a:prstGeom>
        </p:spPr>
      </p:pic>
      <p:pic>
        <p:nvPicPr>
          <p:cNvPr id="6" name="Picture 5"/>
          <p:cNvPicPr>
            <a:picLocks noChangeAspect="1"/>
          </p:cNvPicPr>
          <p:nvPr/>
        </p:nvPicPr>
        <p:blipFill>
          <a:blip r:embed="rId4"/>
          <a:stretch>
            <a:fillRect/>
          </a:stretch>
        </p:blipFill>
        <p:spPr>
          <a:xfrm>
            <a:off x="0" y="30139"/>
            <a:ext cx="2483768" cy="761279"/>
          </a:xfrm>
          <a:prstGeom prst="rect">
            <a:avLst/>
          </a:prstGeom>
        </p:spPr>
      </p:pic>
      <p:graphicFrame>
        <p:nvGraphicFramePr>
          <p:cNvPr id="12" name="Chart 11"/>
          <p:cNvGraphicFramePr>
            <a:graphicFrameLocks/>
          </p:cNvGraphicFramePr>
          <p:nvPr>
            <p:extLst>
              <p:ext uri="{D42A27DB-BD31-4B8C-83A1-F6EECF244321}">
                <p14:modId xmlns:p14="http://schemas.microsoft.com/office/powerpoint/2010/main" val="3712196470"/>
              </p:ext>
            </p:extLst>
          </p:nvPr>
        </p:nvGraphicFramePr>
        <p:xfrm>
          <a:off x="4377118" y="1756651"/>
          <a:ext cx="4638675" cy="4608512"/>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p:cNvSpPr txBox="1"/>
          <p:nvPr/>
        </p:nvSpPr>
        <p:spPr>
          <a:xfrm>
            <a:off x="107504" y="6326593"/>
            <a:ext cx="4680520" cy="461665"/>
          </a:xfrm>
          <a:prstGeom prst="rect">
            <a:avLst/>
          </a:prstGeom>
          <a:noFill/>
        </p:spPr>
        <p:txBody>
          <a:bodyPr wrap="square" rtlCol="0">
            <a:spAutoFit/>
          </a:bodyPr>
          <a:lstStyle/>
          <a:p>
            <a:r>
              <a:rPr lang="en-ZA" sz="1200" dirty="0" smtClean="0">
                <a:latin typeface="Arial" panose="020B0604020202020204" pitchFamily="34" charset="0"/>
                <a:cs typeface="Arial" panose="020B0604020202020204" pitchFamily="34" charset="0"/>
              </a:rPr>
              <a:t>Military posts and strength excludes training and project and MSDS and other personnel carried against these posts</a:t>
            </a:r>
            <a:endParaRPr lang="en-ZA" sz="1200" dirty="0">
              <a:latin typeface="Arial" panose="020B0604020202020204" pitchFamily="34" charset="0"/>
              <a:cs typeface="Arial" panose="020B06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3600249986"/>
              </p:ext>
            </p:extLst>
          </p:nvPr>
        </p:nvGraphicFramePr>
        <p:xfrm>
          <a:off x="107504" y="1628799"/>
          <a:ext cx="4248472" cy="4697793"/>
        </p:xfrm>
        <a:graphic>
          <a:graphicData uri="http://schemas.openxmlformats.org/drawingml/2006/chart">
            <c:chart xmlns:c="http://schemas.openxmlformats.org/drawingml/2006/chart" xmlns:r="http://schemas.openxmlformats.org/officeDocument/2006/relationships" r:id="rId6"/>
          </a:graphicData>
        </a:graphic>
      </p:graphicFrame>
      <p:cxnSp>
        <p:nvCxnSpPr>
          <p:cNvPr id="8" name="Straight Connector 7"/>
          <p:cNvCxnSpPr/>
          <p:nvPr/>
        </p:nvCxnSpPr>
        <p:spPr>
          <a:xfrm>
            <a:off x="4427984" y="1772816"/>
            <a:ext cx="0" cy="45537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3609426791"/>
              </p:ext>
            </p:extLst>
          </p:nvPr>
        </p:nvGraphicFramePr>
        <p:xfrm>
          <a:off x="7308304" y="5403304"/>
          <a:ext cx="1707489" cy="762000"/>
        </p:xfrm>
        <a:graphic>
          <a:graphicData uri="http://schemas.openxmlformats.org/drawingml/2006/table">
            <a:tbl>
              <a:tblPr/>
              <a:tblGrid>
                <a:gridCol w="484066">
                  <a:extLst>
                    <a:ext uri="{9D8B030D-6E8A-4147-A177-3AD203B41FA5}">
                      <a16:colId xmlns:a16="http://schemas.microsoft.com/office/drawing/2014/main" val="20000"/>
                    </a:ext>
                  </a:extLst>
                </a:gridCol>
                <a:gridCol w="553219">
                  <a:extLst>
                    <a:ext uri="{9D8B030D-6E8A-4147-A177-3AD203B41FA5}">
                      <a16:colId xmlns:a16="http://schemas.microsoft.com/office/drawing/2014/main" val="20001"/>
                    </a:ext>
                  </a:extLst>
                </a:gridCol>
                <a:gridCol w="670204">
                  <a:extLst>
                    <a:ext uri="{9D8B030D-6E8A-4147-A177-3AD203B41FA5}">
                      <a16:colId xmlns:a16="http://schemas.microsoft.com/office/drawing/2014/main" val="20002"/>
                    </a:ext>
                  </a:extLst>
                </a:gridCol>
              </a:tblGrid>
              <a:tr h="190500">
                <a:tc>
                  <a:txBody>
                    <a:bodyPr/>
                    <a:lstStyle/>
                    <a:p>
                      <a:pPr algn="l" fontAlgn="b"/>
                      <a:r>
                        <a:rPr lang="en-US" sz="9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Approved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Active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l" fontAlgn="b"/>
                      <a:r>
                        <a:rPr lang="en-US" sz="900" b="1" i="0" u="none" strike="noStrike">
                          <a:solidFill>
                            <a:srgbClr val="000000"/>
                          </a:solidFill>
                          <a:effectLst/>
                          <a:latin typeface="Calibri" panose="020F0502020204030204" pitchFamily="34" charset="0"/>
                        </a:rPr>
                        <a:t>Military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67 368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65 366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l" fontAlgn="b"/>
                      <a:r>
                        <a:rPr lang="en-US" sz="900" b="1" i="0" u="none" strike="noStrike">
                          <a:solidFill>
                            <a:srgbClr val="000000"/>
                          </a:solidFill>
                          <a:effectLst/>
                          <a:latin typeface="Calibri" panose="020F0502020204030204" pitchFamily="34" charset="0"/>
                        </a:rPr>
                        <a:t>PSAP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21 627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18 417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fontAlgn="b"/>
                      <a:r>
                        <a:rPr lang="en-US" sz="900" b="1" i="0" u="none" strike="noStrike">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88 995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83 783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3539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020" y="980728"/>
            <a:ext cx="8197945" cy="533772"/>
          </a:xfrm>
        </p:spPr>
        <p:txBody>
          <a:bodyPr>
            <a:noAutofit/>
          </a:bodyPr>
          <a:lstStyle/>
          <a:p>
            <a:pPr algn="ctr"/>
            <a:r>
              <a:rPr lang="en-ZA" sz="2800" b="1" dirty="0" smtClean="0">
                <a:cs typeface="Arial" panose="020B0604020202020204" pitchFamily="34" charset="0"/>
              </a:rPr>
              <a:t>APPROVED STRUCTURE (SUPPORT)  </a:t>
            </a:r>
            <a:br>
              <a:rPr lang="en-ZA" sz="2800" b="1" dirty="0" smtClean="0">
                <a:cs typeface="Arial" panose="020B0604020202020204" pitchFamily="34" charset="0"/>
              </a:rPr>
            </a:br>
            <a:r>
              <a:rPr lang="en-ZA" sz="2800" b="1" dirty="0" smtClean="0">
                <a:cs typeface="Arial" panose="020B0604020202020204" pitchFamily="34" charset="0"/>
              </a:rPr>
              <a:t>PTE TO SGT AND LT TO MAJ </a:t>
            </a:r>
            <a:endParaRPr lang="en-ZA" sz="2800" b="1"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0D8CFC84-3548-4EA3-A98D-A9954DC46B29}" type="slidenum">
              <a:rPr lang="en-ZA" smtClean="0"/>
              <a:pPr/>
              <a:t>9</a:t>
            </a:fld>
            <a:endParaRPr lang="en-ZA"/>
          </a:p>
        </p:txBody>
      </p:sp>
      <p:pic>
        <p:nvPicPr>
          <p:cNvPr id="6" name="Picture 5"/>
          <p:cNvPicPr>
            <a:picLocks noChangeAspect="1"/>
          </p:cNvPicPr>
          <p:nvPr/>
        </p:nvPicPr>
        <p:blipFill>
          <a:blip r:embed="rId3"/>
          <a:stretch>
            <a:fillRect/>
          </a:stretch>
        </p:blipFill>
        <p:spPr>
          <a:xfrm>
            <a:off x="6516216" y="44657"/>
            <a:ext cx="2499577" cy="792549"/>
          </a:xfrm>
          <a:prstGeom prst="rect">
            <a:avLst/>
          </a:prstGeom>
        </p:spPr>
      </p:pic>
      <p:pic>
        <p:nvPicPr>
          <p:cNvPr id="7" name="Picture 6"/>
          <p:cNvPicPr>
            <a:picLocks noChangeAspect="1"/>
          </p:cNvPicPr>
          <p:nvPr/>
        </p:nvPicPr>
        <p:blipFill>
          <a:blip r:embed="rId4"/>
          <a:stretch>
            <a:fillRect/>
          </a:stretch>
        </p:blipFill>
        <p:spPr>
          <a:xfrm>
            <a:off x="0" y="84460"/>
            <a:ext cx="2483768" cy="761279"/>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921730530"/>
              </p:ext>
            </p:extLst>
          </p:nvPr>
        </p:nvGraphicFramePr>
        <p:xfrm>
          <a:off x="323528" y="1439009"/>
          <a:ext cx="8496945" cy="4870311"/>
        </p:xfrm>
        <a:graphic>
          <a:graphicData uri="http://schemas.openxmlformats.org/drawingml/2006/table">
            <a:tbl>
              <a:tblPr/>
              <a:tblGrid>
                <a:gridCol w="72008">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4968552">
                  <a:extLst>
                    <a:ext uri="{9D8B030D-6E8A-4147-A177-3AD203B41FA5}">
                      <a16:colId xmlns:a16="http://schemas.microsoft.com/office/drawing/2014/main" val="20002"/>
                    </a:ext>
                  </a:extLst>
                </a:gridCol>
                <a:gridCol w="1584177">
                  <a:extLst>
                    <a:ext uri="{9D8B030D-6E8A-4147-A177-3AD203B41FA5}">
                      <a16:colId xmlns:a16="http://schemas.microsoft.com/office/drawing/2014/main" val="20003"/>
                    </a:ext>
                  </a:extLst>
                </a:gridCol>
              </a:tblGrid>
              <a:tr h="258471">
                <a:tc>
                  <a:txBody>
                    <a:bodyPr/>
                    <a:lstStyle/>
                    <a:p>
                      <a:pPr algn="l" fontAlgn="b"/>
                      <a:endParaRPr lang="en-ZA" sz="900" b="1" i="0" u="none" strike="noStrike" dirty="0">
                        <a:solidFill>
                          <a:srgbClr val="000000"/>
                        </a:solidFill>
                        <a:effectLst/>
                        <a:latin typeface="Arial Narrow" panose="020B0606020202030204" pitchFamily="34" charset="0"/>
                      </a:endParaRPr>
                    </a:p>
                  </a:txBody>
                  <a:tcPr marL="6960" marR="6960" marT="6960"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ZA" sz="900" b="1" i="0" u="none" strike="noStrike" dirty="0" smtClean="0">
                          <a:solidFill>
                            <a:srgbClr val="000000"/>
                          </a:solidFill>
                          <a:effectLst/>
                          <a:latin typeface="Arial Narrow" panose="020B0606020202030204" pitchFamily="34" charset="0"/>
                        </a:rPr>
                        <a:t>PST_RANK</a:t>
                      </a:r>
                      <a:endParaRPr lang="en-ZA" sz="900" b="1" i="0" u="none" strike="noStrike" dirty="0">
                        <a:solidFill>
                          <a:srgbClr val="000000"/>
                        </a:solidFill>
                        <a:effectLst/>
                        <a:latin typeface="Arial Narrow" panose="020B0606020202030204" pitchFamily="34" charset="0"/>
                      </a:endParaRPr>
                    </a:p>
                  </a:txBody>
                  <a:tcPr marL="6960" marR="6960" marT="6960"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900" b="1" i="0" u="none" strike="noStrike">
                          <a:solidFill>
                            <a:srgbClr val="000000"/>
                          </a:solidFill>
                          <a:effectLst/>
                          <a:latin typeface="Arial Narrow" panose="020B0606020202030204" pitchFamily="34" charset="0"/>
                        </a:rPr>
                        <a:t>Values</a:t>
                      </a:r>
                    </a:p>
                  </a:txBody>
                  <a:tcPr marL="6960" marR="6960" marT="696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900" b="1" i="0" u="none" strike="noStrike" dirty="0">
                          <a:solidFill>
                            <a:srgbClr val="000000"/>
                          </a:solidFill>
                          <a:effectLst/>
                          <a:latin typeface="Arial Narrow" panose="020B0606020202030204" pitchFamily="34" charset="0"/>
                        </a:rPr>
                        <a:t>Support</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0"/>
                  </a:ext>
                </a:extLst>
              </a:tr>
              <a:tr h="133406">
                <a:tc rowSpan="28">
                  <a:txBody>
                    <a:bodyPr/>
                    <a:lstStyle/>
                    <a:p>
                      <a:pPr algn="l" fontAlgn="b"/>
                      <a:endParaRPr lang="en-ZA" sz="900" b="1"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1" i="0" u="none" strike="noStrike" dirty="0" err="1">
                          <a:solidFill>
                            <a:srgbClr val="000000"/>
                          </a:solidFill>
                          <a:effectLst/>
                          <a:latin typeface="Arial Narrow" panose="020B0606020202030204" pitchFamily="34" charset="0"/>
                        </a:rPr>
                        <a:t>Maj</a:t>
                      </a:r>
                      <a:r>
                        <a:rPr lang="en-ZA" sz="900" b="1" i="0" u="none" strike="noStrike" dirty="0">
                          <a:solidFill>
                            <a:srgbClr val="000000"/>
                          </a:solidFill>
                          <a:effectLst/>
                          <a:latin typeface="Arial Narrow" panose="020B0606020202030204" pitchFamily="34" charset="0"/>
                        </a:rPr>
                        <a:t>/Lt Cdr</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900" b="0" i="0" u="none" strike="noStrike" dirty="0">
                          <a:solidFill>
                            <a:srgbClr val="000000"/>
                          </a:solidFill>
                          <a:effectLst/>
                          <a:latin typeface="Arial Narrow" panose="020B0606020202030204" pitchFamily="34" charset="0"/>
                        </a:rPr>
                        <a:t>Sum of </a:t>
                      </a:r>
                      <a:r>
                        <a:rPr lang="en-ZA" sz="900" b="0" i="0" u="none" strike="noStrike" dirty="0" smtClean="0">
                          <a:solidFill>
                            <a:srgbClr val="000000"/>
                          </a:solidFill>
                          <a:effectLst/>
                          <a:latin typeface="Arial Narrow" panose="020B0606020202030204" pitchFamily="34" charset="0"/>
                        </a:rPr>
                        <a:t>APPROVED_POSTS</a:t>
                      </a:r>
                      <a:endParaRPr lang="en-ZA" sz="900" b="0"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900" b="0" i="0" u="none" strike="noStrike" dirty="0">
                          <a:solidFill>
                            <a:srgbClr val="000000"/>
                          </a:solidFill>
                          <a:effectLst/>
                          <a:latin typeface="Arial Narrow" panose="020B0606020202030204" pitchFamily="34" charset="0"/>
                        </a:rPr>
                        <a:t>1,262</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1"/>
                  </a:ext>
                </a:extLst>
              </a:tr>
              <a:tr h="133406">
                <a:tc vMerge="1">
                  <a:txBody>
                    <a:bodyPr/>
                    <a:lstStyle/>
                    <a:p>
                      <a:pPr algn="l" fontAlgn="b"/>
                      <a:endParaRPr lang="en-ZA" sz="900" b="1"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ZA" sz="900" b="1" i="0" u="none" strike="noStrike" dirty="0">
                          <a:solidFill>
                            <a:srgbClr val="000000"/>
                          </a:solidFill>
                          <a:effectLst/>
                          <a:latin typeface="Arial Narrow" panose="020B0606020202030204" pitchFamily="34" charset="0"/>
                        </a:rPr>
                        <a:t> </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rgbClr val="000000"/>
                          </a:solidFill>
                          <a:effectLst/>
                          <a:latin typeface="Arial Narrow" panose="020B0606020202030204" pitchFamily="34" charset="0"/>
                        </a:rPr>
                        <a:t>Sum of </a:t>
                      </a:r>
                      <a:r>
                        <a:rPr lang="en-ZA" sz="900" b="0" i="0" u="none" strike="noStrike" dirty="0" smtClean="0">
                          <a:solidFill>
                            <a:srgbClr val="000000"/>
                          </a:solidFill>
                          <a:effectLst/>
                          <a:latin typeface="Arial Narrow" panose="020B0606020202030204" pitchFamily="34" charset="0"/>
                        </a:rPr>
                        <a:t>ACTIVE_POSTS</a:t>
                      </a:r>
                      <a:endParaRPr lang="en-ZA" sz="900" b="0"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ZA" sz="900" b="0" i="0" u="none" strike="noStrike">
                          <a:solidFill>
                            <a:srgbClr val="000000"/>
                          </a:solidFill>
                          <a:effectLst/>
                          <a:latin typeface="Arial Narrow" panose="020B0606020202030204" pitchFamily="34" charset="0"/>
                        </a:rPr>
                        <a:t>1,224</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2"/>
                  </a:ext>
                </a:extLst>
              </a:tr>
              <a:tr h="133406">
                <a:tc vMerge="1">
                  <a:txBody>
                    <a:bodyPr/>
                    <a:lstStyle/>
                    <a:p>
                      <a:pPr algn="l" fontAlgn="b"/>
                      <a:endParaRPr lang="en-ZA" sz="900" b="1"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ZA" sz="900" b="1" i="0" u="none" strike="noStrike" dirty="0">
                          <a:solidFill>
                            <a:srgbClr val="000000"/>
                          </a:solidFill>
                          <a:effectLst/>
                          <a:latin typeface="Arial Narrow" panose="020B0606020202030204" pitchFamily="34" charset="0"/>
                        </a:rPr>
                        <a:t> </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rgbClr val="000000"/>
                          </a:solidFill>
                          <a:effectLst/>
                          <a:latin typeface="Arial Narrow" panose="020B0606020202030204" pitchFamily="34" charset="0"/>
                        </a:rPr>
                        <a:t>Sum of </a:t>
                      </a:r>
                      <a:r>
                        <a:rPr lang="en-ZA" sz="900" b="0" i="0" u="none" strike="noStrike" dirty="0" smtClean="0">
                          <a:solidFill>
                            <a:srgbClr val="000000"/>
                          </a:solidFill>
                          <a:effectLst/>
                          <a:latin typeface="Arial Narrow" panose="020B0606020202030204" pitchFamily="34" charset="0"/>
                        </a:rPr>
                        <a:t>FILLED_POSTS</a:t>
                      </a:r>
                      <a:endParaRPr lang="en-ZA" sz="900" b="0"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900" b="0" i="0" u="none" strike="noStrike">
                          <a:solidFill>
                            <a:srgbClr val="000000"/>
                          </a:solidFill>
                          <a:effectLst/>
                          <a:latin typeface="Arial Narrow" panose="020B0606020202030204" pitchFamily="34" charset="0"/>
                        </a:rPr>
                        <a:t>1,083</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0003"/>
                  </a:ext>
                </a:extLst>
              </a:tr>
              <a:tr h="133406">
                <a:tc vMerge="1">
                  <a:txBody>
                    <a:bodyPr/>
                    <a:lstStyle/>
                    <a:p>
                      <a:pPr algn="l" fontAlgn="b"/>
                      <a:endParaRPr lang="en-ZA" sz="900" b="1"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ZA" sz="900" b="1" i="0" u="none" strike="noStrike" dirty="0">
                          <a:solidFill>
                            <a:srgbClr val="000000"/>
                          </a:solidFill>
                          <a:effectLst/>
                          <a:latin typeface="Arial Narrow" panose="020B0606020202030204" pitchFamily="34" charset="0"/>
                        </a:rPr>
                        <a:t> </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rgbClr val="000000"/>
                          </a:solidFill>
                          <a:effectLst/>
                          <a:latin typeface="Arial Narrow" panose="020B0606020202030204" pitchFamily="34" charset="0"/>
                        </a:rPr>
                        <a:t>Sum of </a:t>
                      </a:r>
                      <a:r>
                        <a:rPr lang="en-ZA" sz="900" b="0" i="0" u="none" strike="noStrike" dirty="0" smtClean="0">
                          <a:solidFill>
                            <a:srgbClr val="000000"/>
                          </a:solidFill>
                          <a:effectLst/>
                          <a:latin typeface="Arial Narrow" panose="020B0606020202030204" pitchFamily="34" charset="0"/>
                        </a:rPr>
                        <a:t>VACANT_POSTS</a:t>
                      </a:r>
                      <a:endParaRPr lang="en-ZA" sz="900" b="0"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n-ZA" sz="900" b="0" i="0" u="none" strike="noStrike">
                          <a:solidFill>
                            <a:srgbClr val="000000"/>
                          </a:solidFill>
                          <a:effectLst/>
                          <a:latin typeface="Arial Narrow" panose="020B0606020202030204" pitchFamily="34" charset="0"/>
                        </a:rPr>
                        <a:t>141</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4"/>
                  </a:ext>
                </a:extLst>
              </a:tr>
              <a:tr h="133406">
                <a:tc vMerge="1">
                  <a:txBody>
                    <a:bodyPr/>
                    <a:lstStyle/>
                    <a:p>
                      <a:pPr algn="l" fontAlgn="b"/>
                      <a:endParaRPr lang="en-ZA" sz="900" b="1"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ZA" sz="900" b="1" i="0" u="none" strike="noStrike" dirty="0" err="1">
                          <a:solidFill>
                            <a:srgbClr val="000000"/>
                          </a:solidFill>
                          <a:effectLst/>
                          <a:latin typeface="Arial Narrow" panose="020B0606020202030204" pitchFamily="34" charset="0"/>
                        </a:rPr>
                        <a:t>Capt</a:t>
                      </a:r>
                      <a:r>
                        <a:rPr lang="en-ZA" sz="900" b="1" i="0" u="none" strike="noStrike" dirty="0">
                          <a:solidFill>
                            <a:srgbClr val="000000"/>
                          </a:solidFill>
                          <a:effectLst/>
                          <a:latin typeface="Arial Narrow" panose="020B0606020202030204" pitchFamily="34" charset="0"/>
                        </a:rPr>
                        <a:t>/Lt (SAN)</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rgbClr val="000000"/>
                          </a:solidFill>
                          <a:effectLst/>
                          <a:latin typeface="Arial Narrow" panose="020B0606020202030204" pitchFamily="34" charset="0"/>
                        </a:rPr>
                        <a:t>Sum of </a:t>
                      </a:r>
                      <a:r>
                        <a:rPr lang="en-ZA" sz="900" b="0" i="0" u="none" strike="noStrike" dirty="0" smtClean="0">
                          <a:solidFill>
                            <a:srgbClr val="000000"/>
                          </a:solidFill>
                          <a:effectLst/>
                          <a:latin typeface="Arial Narrow" panose="020B0606020202030204" pitchFamily="34" charset="0"/>
                        </a:rPr>
                        <a:t>APPROVED_POSTS</a:t>
                      </a:r>
                      <a:endParaRPr lang="en-ZA" sz="900" b="0"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900" b="0" i="0" u="none" strike="noStrike">
                          <a:solidFill>
                            <a:srgbClr val="000000"/>
                          </a:solidFill>
                          <a:effectLst/>
                          <a:latin typeface="Arial Narrow" panose="020B0606020202030204" pitchFamily="34" charset="0"/>
                        </a:rPr>
                        <a:t>1,183</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5"/>
                  </a:ext>
                </a:extLst>
              </a:tr>
              <a:tr h="133406">
                <a:tc vMerge="1">
                  <a:txBody>
                    <a:bodyPr/>
                    <a:lstStyle/>
                    <a:p>
                      <a:pPr algn="l" fontAlgn="b"/>
                      <a:endParaRPr lang="en-ZA" sz="900" b="1"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ZA" sz="900" b="1" i="0" u="none" strike="noStrike" dirty="0">
                          <a:solidFill>
                            <a:srgbClr val="000000"/>
                          </a:solidFill>
                          <a:effectLst/>
                          <a:latin typeface="Arial Narrow" panose="020B0606020202030204" pitchFamily="34" charset="0"/>
                        </a:rPr>
                        <a:t> </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rgbClr val="000000"/>
                          </a:solidFill>
                          <a:effectLst/>
                          <a:latin typeface="Arial Narrow" panose="020B0606020202030204" pitchFamily="34" charset="0"/>
                        </a:rPr>
                        <a:t>Sum of </a:t>
                      </a:r>
                      <a:r>
                        <a:rPr lang="en-ZA" sz="900" b="0" i="0" u="none" strike="noStrike" dirty="0" smtClean="0">
                          <a:solidFill>
                            <a:srgbClr val="000000"/>
                          </a:solidFill>
                          <a:effectLst/>
                          <a:latin typeface="Arial Narrow" panose="020B0606020202030204" pitchFamily="34" charset="0"/>
                        </a:rPr>
                        <a:t>ACTIVE_POSTS</a:t>
                      </a:r>
                      <a:endParaRPr lang="en-ZA" sz="900" b="0"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ZA" sz="900" b="0" i="0" u="none" strike="noStrike" dirty="0">
                          <a:solidFill>
                            <a:srgbClr val="000000"/>
                          </a:solidFill>
                          <a:effectLst/>
                          <a:latin typeface="Arial Narrow" panose="020B0606020202030204" pitchFamily="34" charset="0"/>
                        </a:rPr>
                        <a:t>1,144</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6"/>
                  </a:ext>
                </a:extLst>
              </a:tr>
              <a:tr h="133406">
                <a:tc vMerge="1">
                  <a:txBody>
                    <a:bodyPr/>
                    <a:lstStyle/>
                    <a:p>
                      <a:pPr algn="l" fontAlgn="b"/>
                      <a:endParaRPr lang="en-ZA" sz="900" b="1"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ZA" sz="900" b="1" i="0" u="none" strike="noStrike" dirty="0">
                          <a:solidFill>
                            <a:srgbClr val="000000"/>
                          </a:solidFill>
                          <a:effectLst/>
                          <a:latin typeface="Arial Narrow" panose="020B0606020202030204" pitchFamily="34" charset="0"/>
                        </a:rPr>
                        <a:t> </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rgbClr val="000000"/>
                          </a:solidFill>
                          <a:effectLst/>
                          <a:latin typeface="Arial Narrow" panose="020B0606020202030204" pitchFamily="34" charset="0"/>
                        </a:rPr>
                        <a:t>Sum of </a:t>
                      </a:r>
                      <a:r>
                        <a:rPr lang="en-ZA" sz="900" b="0" i="0" u="none" strike="noStrike" dirty="0" smtClean="0">
                          <a:solidFill>
                            <a:srgbClr val="000000"/>
                          </a:solidFill>
                          <a:effectLst/>
                          <a:latin typeface="Arial Narrow" panose="020B0606020202030204" pitchFamily="34" charset="0"/>
                        </a:rPr>
                        <a:t>FILLED_POSTS</a:t>
                      </a:r>
                      <a:endParaRPr lang="en-ZA" sz="900" b="0"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900" b="0" i="0" u="none" strike="noStrike" dirty="0">
                          <a:solidFill>
                            <a:srgbClr val="000000"/>
                          </a:solidFill>
                          <a:effectLst/>
                          <a:latin typeface="Arial Narrow" panose="020B0606020202030204" pitchFamily="34" charset="0"/>
                        </a:rPr>
                        <a:t>832</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0007"/>
                  </a:ext>
                </a:extLst>
              </a:tr>
              <a:tr h="133406">
                <a:tc vMerge="1">
                  <a:txBody>
                    <a:bodyPr/>
                    <a:lstStyle/>
                    <a:p>
                      <a:pPr algn="l" fontAlgn="b"/>
                      <a:endParaRPr lang="en-ZA" sz="900" b="1"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ZA" sz="900" b="1" i="0" u="none" strike="noStrike" dirty="0">
                          <a:solidFill>
                            <a:srgbClr val="000000"/>
                          </a:solidFill>
                          <a:effectLst/>
                          <a:latin typeface="Arial Narrow" panose="020B0606020202030204" pitchFamily="34" charset="0"/>
                        </a:rPr>
                        <a:t> </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rgbClr val="000000"/>
                          </a:solidFill>
                          <a:effectLst/>
                          <a:latin typeface="Arial Narrow" panose="020B0606020202030204" pitchFamily="34" charset="0"/>
                        </a:rPr>
                        <a:t>Sum of </a:t>
                      </a:r>
                      <a:r>
                        <a:rPr lang="en-ZA" sz="900" b="0" i="0" u="none" strike="noStrike" dirty="0" smtClean="0">
                          <a:solidFill>
                            <a:srgbClr val="000000"/>
                          </a:solidFill>
                          <a:effectLst/>
                          <a:latin typeface="Arial Narrow" panose="020B0606020202030204" pitchFamily="34" charset="0"/>
                        </a:rPr>
                        <a:t>VACANT_POSTS</a:t>
                      </a:r>
                      <a:endParaRPr lang="en-ZA" sz="900" b="0"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n-ZA" sz="900" b="0" i="0" u="none" strike="noStrike" dirty="0">
                          <a:solidFill>
                            <a:srgbClr val="000000"/>
                          </a:solidFill>
                          <a:effectLst/>
                          <a:latin typeface="Arial Narrow" panose="020B0606020202030204" pitchFamily="34" charset="0"/>
                        </a:rPr>
                        <a:t>312</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8"/>
                  </a:ext>
                </a:extLst>
              </a:tr>
              <a:tr h="133406">
                <a:tc vMerge="1">
                  <a:txBody>
                    <a:bodyPr/>
                    <a:lstStyle/>
                    <a:p>
                      <a:pPr algn="l" fontAlgn="b"/>
                      <a:endParaRPr lang="en-ZA" sz="900" b="1"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ZA" sz="900" b="1" i="0" u="none" strike="noStrike" dirty="0">
                          <a:solidFill>
                            <a:srgbClr val="000000"/>
                          </a:solidFill>
                          <a:effectLst/>
                          <a:latin typeface="Arial Narrow" panose="020B0606020202030204" pitchFamily="34" charset="0"/>
                        </a:rPr>
                        <a:t>Lt/S Lt</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rgbClr val="000000"/>
                          </a:solidFill>
                          <a:effectLst/>
                          <a:latin typeface="Arial Narrow" panose="020B0606020202030204" pitchFamily="34" charset="0"/>
                        </a:rPr>
                        <a:t>Sum of </a:t>
                      </a:r>
                      <a:r>
                        <a:rPr lang="en-ZA" sz="900" b="0" i="0" u="none" strike="noStrike" dirty="0" smtClean="0">
                          <a:solidFill>
                            <a:srgbClr val="000000"/>
                          </a:solidFill>
                          <a:effectLst/>
                          <a:latin typeface="Arial Narrow" panose="020B0606020202030204" pitchFamily="34" charset="0"/>
                        </a:rPr>
                        <a:t>APPROVED_POSTS</a:t>
                      </a:r>
                      <a:endParaRPr lang="en-ZA" sz="900" b="0"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900" b="0" i="0" u="none" strike="noStrike" dirty="0">
                          <a:solidFill>
                            <a:srgbClr val="000000"/>
                          </a:solidFill>
                          <a:effectLst/>
                          <a:latin typeface="Arial Narrow" panose="020B0606020202030204" pitchFamily="34" charset="0"/>
                        </a:rPr>
                        <a:t>448</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9"/>
                  </a:ext>
                </a:extLst>
              </a:tr>
              <a:tr h="133406">
                <a:tc vMerge="1">
                  <a:txBody>
                    <a:bodyPr/>
                    <a:lstStyle/>
                    <a:p>
                      <a:pPr algn="l" fontAlgn="b"/>
                      <a:endParaRPr lang="en-ZA" sz="900" b="1"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ZA" sz="900" b="1" i="0" u="none" strike="noStrike" dirty="0">
                          <a:solidFill>
                            <a:srgbClr val="000000"/>
                          </a:solidFill>
                          <a:effectLst/>
                          <a:latin typeface="Arial Narrow" panose="020B0606020202030204" pitchFamily="34" charset="0"/>
                        </a:rPr>
                        <a:t> </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rgbClr val="000000"/>
                          </a:solidFill>
                          <a:effectLst/>
                          <a:latin typeface="Arial Narrow" panose="020B0606020202030204" pitchFamily="34" charset="0"/>
                        </a:rPr>
                        <a:t>Sum of </a:t>
                      </a:r>
                      <a:r>
                        <a:rPr lang="en-ZA" sz="900" b="0" i="0" u="none" strike="noStrike" dirty="0" smtClean="0">
                          <a:solidFill>
                            <a:srgbClr val="000000"/>
                          </a:solidFill>
                          <a:effectLst/>
                          <a:latin typeface="Arial Narrow" panose="020B0606020202030204" pitchFamily="34" charset="0"/>
                        </a:rPr>
                        <a:t>ACTIVE_POSTS</a:t>
                      </a:r>
                      <a:endParaRPr lang="en-ZA" sz="900" b="0"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ZA" sz="900" b="0" i="0" u="none" strike="noStrike" dirty="0">
                          <a:solidFill>
                            <a:srgbClr val="000000"/>
                          </a:solidFill>
                          <a:effectLst/>
                          <a:latin typeface="Arial Narrow" panose="020B0606020202030204" pitchFamily="34" charset="0"/>
                        </a:rPr>
                        <a:t>434</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10"/>
                  </a:ext>
                </a:extLst>
              </a:tr>
              <a:tr h="133406">
                <a:tc vMerge="1">
                  <a:txBody>
                    <a:bodyPr/>
                    <a:lstStyle/>
                    <a:p>
                      <a:pPr algn="l" fontAlgn="b"/>
                      <a:endParaRPr lang="en-ZA" sz="900" b="1"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ZA" sz="900" b="1" i="0" u="none" strike="noStrike" dirty="0">
                          <a:solidFill>
                            <a:srgbClr val="000000"/>
                          </a:solidFill>
                          <a:effectLst/>
                          <a:latin typeface="Arial Narrow" panose="020B0606020202030204" pitchFamily="34" charset="0"/>
                        </a:rPr>
                        <a:t> </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rgbClr val="000000"/>
                          </a:solidFill>
                          <a:effectLst/>
                          <a:latin typeface="Arial Narrow" panose="020B0606020202030204" pitchFamily="34" charset="0"/>
                        </a:rPr>
                        <a:t>Sum of </a:t>
                      </a:r>
                      <a:r>
                        <a:rPr lang="en-ZA" sz="900" b="0" i="0" u="none" strike="noStrike" dirty="0" smtClean="0">
                          <a:solidFill>
                            <a:srgbClr val="000000"/>
                          </a:solidFill>
                          <a:effectLst/>
                          <a:latin typeface="Arial Narrow" panose="020B0606020202030204" pitchFamily="34" charset="0"/>
                        </a:rPr>
                        <a:t>FILLED_POSTS</a:t>
                      </a:r>
                      <a:endParaRPr lang="en-ZA" sz="900" b="0"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900" b="0" i="0" u="none" strike="noStrike" dirty="0">
                          <a:solidFill>
                            <a:srgbClr val="000000"/>
                          </a:solidFill>
                          <a:effectLst/>
                          <a:latin typeface="Arial Narrow" panose="020B0606020202030204" pitchFamily="34" charset="0"/>
                        </a:rPr>
                        <a:t>245</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0011"/>
                  </a:ext>
                </a:extLst>
              </a:tr>
              <a:tr h="133406">
                <a:tc vMerge="1">
                  <a:txBody>
                    <a:bodyPr/>
                    <a:lstStyle/>
                    <a:p>
                      <a:pPr algn="l" fontAlgn="b"/>
                      <a:endParaRPr lang="en-ZA" sz="900" b="1"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ZA" sz="900" b="1" i="0" u="none" strike="noStrike">
                          <a:solidFill>
                            <a:srgbClr val="000000"/>
                          </a:solidFill>
                          <a:effectLst/>
                          <a:latin typeface="Arial Narrow" panose="020B0606020202030204" pitchFamily="34" charset="0"/>
                        </a:rPr>
                        <a:t> </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rgbClr val="000000"/>
                          </a:solidFill>
                          <a:effectLst/>
                          <a:latin typeface="Arial Narrow" panose="020B0606020202030204" pitchFamily="34" charset="0"/>
                        </a:rPr>
                        <a:t>Sum of </a:t>
                      </a:r>
                      <a:r>
                        <a:rPr lang="en-ZA" sz="900" b="0" i="0" u="none" strike="noStrike" dirty="0" smtClean="0">
                          <a:solidFill>
                            <a:srgbClr val="000000"/>
                          </a:solidFill>
                          <a:effectLst/>
                          <a:latin typeface="Arial Narrow" panose="020B0606020202030204" pitchFamily="34" charset="0"/>
                        </a:rPr>
                        <a:t>VACANT_POSTS</a:t>
                      </a:r>
                      <a:endParaRPr lang="en-ZA" sz="900" b="0"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n-ZA" sz="900" b="0" i="0" u="none" strike="noStrike" dirty="0">
                          <a:solidFill>
                            <a:srgbClr val="000000"/>
                          </a:solidFill>
                          <a:effectLst/>
                          <a:latin typeface="Arial Narrow" panose="020B0606020202030204" pitchFamily="34" charset="0"/>
                        </a:rPr>
                        <a:t>189</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12"/>
                  </a:ext>
                </a:extLst>
              </a:tr>
              <a:tr h="133406">
                <a:tc vMerge="1">
                  <a:txBody>
                    <a:bodyPr/>
                    <a:lstStyle/>
                    <a:p>
                      <a:pPr algn="l" fontAlgn="b"/>
                      <a:endParaRPr lang="en-ZA" sz="900" b="1"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ZA" sz="900" b="1" i="0" u="none" strike="noStrike">
                          <a:solidFill>
                            <a:srgbClr val="000000"/>
                          </a:solidFill>
                          <a:effectLst/>
                          <a:latin typeface="Arial Narrow" panose="020B0606020202030204" pitchFamily="34" charset="0"/>
                        </a:rPr>
                        <a:t>Sgt/PO</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rgbClr val="000000"/>
                          </a:solidFill>
                          <a:effectLst/>
                          <a:latin typeface="Arial Narrow" panose="020B0606020202030204" pitchFamily="34" charset="0"/>
                        </a:rPr>
                        <a:t>Sum of </a:t>
                      </a:r>
                      <a:r>
                        <a:rPr lang="en-ZA" sz="900" b="0" i="0" u="none" strike="noStrike" dirty="0" smtClean="0">
                          <a:solidFill>
                            <a:srgbClr val="000000"/>
                          </a:solidFill>
                          <a:effectLst/>
                          <a:latin typeface="Arial Narrow" panose="020B0606020202030204" pitchFamily="34" charset="0"/>
                        </a:rPr>
                        <a:t>APPROVED_POSTS</a:t>
                      </a:r>
                      <a:endParaRPr lang="en-ZA" sz="900" b="0"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900" b="0" i="0" u="none" strike="noStrike" dirty="0">
                          <a:solidFill>
                            <a:srgbClr val="000000"/>
                          </a:solidFill>
                          <a:effectLst/>
                          <a:latin typeface="Arial Narrow" panose="020B0606020202030204" pitchFamily="34" charset="0"/>
                        </a:rPr>
                        <a:t>5,779</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13"/>
                  </a:ext>
                </a:extLst>
              </a:tr>
              <a:tr h="133406">
                <a:tc vMerge="1">
                  <a:txBody>
                    <a:bodyPr/>
                    <a:lstStyle/>
                    <a:p>
                      <a:pPr algn="l" fontAlgn="b"/>
                      <a:endParaRPr lang="en-ZA" sz="900" b="1"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ZA" sz="900" b="1" i="0" u="none" strike="noStrike">
                          <a:solidFill>
                            <a:srgbClr val="000000"/>
                          </a:solidFill>
                          <a:effectLst/>
                          <a:latin typeface="Arial Narrow" panose="020B0606020202030204" pitchFamily="34" charset="0"/>
                        </a:rPr>
                        <a:t> </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rgbClr val="000000"/>
                          </a:solidFill>
                          <a:effectLst/>
                          <a:latin typeface="Arial Narrow" panose="020B0606020202030204" pitchFamily="34" charset="0"/>
                        </a:rPr>
                        <a:t>Sum of </a:t>
                      </a:r>
                      <a:r>
                        <a:rPr lang="en-ZA" sz="900" b="0" i="0" u="none" strike="noStrike" dirty="0" smtClean="0">
                          <a:solidFill>
                            <a:srgbClr val="000000"/>
                          </a:solidFill>
                          <a:effectLst/>
                          <a:latin typeface="Arial Narrow" panose="020B0606020202030204" pitchFamily="34" charset="0"/>
                        </a:rPr>
                        <a:t>ACTIVE_POSTS</a:t>
                      </a:r>
                      <a:endParaRPr lang="en-ZA" sz="900" b="0"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ZA" sz="900" b="0" i="0" u="none" strike="noStrike" dirty="0">
                          <a:solidFill>
                            <a:srgbClr val="000000"/>
                          </a:solidFill>
                          <a:effectLst/>
                          <a:latin typeface="Arial Narrow" panose="020B0606020202030204" pitchFamily="34" charset="0"/>
                        </a:rPr>
                        <a:t>5,503</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14"/>
                  </a:ext>
                </a:extLst>
              </a:tr>
              <a:tr h="133406">
                <a:tc vMerge="1">
                  <a:txBody>
                    <a:bodyPr/>
                    <a:lstStyle/>
                    <a:p>
                      <a:pPr algn="l" fontAlgn="b"/>
                      <a:endParaRPr lang="en-ZA" sz="900" b="1"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ZA" sz="900" b="1" i="0" u="none" strike="noStrike">
                          <a:solidFill>
                            <a:srgbClr val="000000"/>
                          </a:solidFill>
                          <a:effectLst/>
                          <a:latin typeface="Arial Narrow" panose="020B0606020202030204" pitchFamily="34" charset="0"/>
                        </a:rPr>
                        <a:t> </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rgbClr val="000000"/>
                          </a:solidFill>
                          <a:effectLst/>
                          <a:latin typeface="Arial Narrow" panose="020B0606020202030204" pitchFamily="34" charset="0"/>
                        </a:rPr>
                        <a:t>Sum of </a:t>
                      </a:r>
                      <a:r>
                        <a:rPr lang="en-ZA" sz="900" b="0" i="0" u="none" strike="noStrike" dirty="0" smtClean="0">
                          <a:solidFill>
                            <a:srgbClr val="000000"/>
                          </a:solidFill>
                          <a:effectLst/>
                          <a:latin typeface="Arial Narrow" panose="020B0606020202030204" pitchFamily="34" charset="0"/>
                        </a:rPr>
                        <a:t>FILLED_POSTS</a:t>
                      </a:r>
                      <a:endParaRPr lang="en-ZA" sz="900" b="0"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900" b="0" i="0" u="none" strike="noStrike" dirty="0">
                          <a:solidFill>
                            <a:srgbClr val="000000"/>
                          </a:solidFill>
                          <a:effectLst/>
                          <a:latin typeface="Arial Narrow" panose="020B0606020202030204" pitchFamily="34" charset="0"/>
                        </a:rPr>
                        <a:t>4,614</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0015"/>
                  </a:ext>
                </a:extLst>
              </a:tr>
              <a:tr h="133406">
                <a:tc vMerge="1">
                  <a:txBody>
                    <a:bodyPr/>
                    <a:lstStyle/>
                    <a:p>
                      <a:pPr algn="l" fontAlgn="b"/>
                      <a:endParaRPr lang="en-ZA" sz="900" b="1"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ZA" sz="900" b="1" i="0" u="none" strike="noStrike">
                          <a:solidFill>
                            <a:srgbClr val="000000"/>
                          </a:solidFill>
                          <a:effectLst/>
                          <a:latin typeface="Arial Narrow" panose="020B0606020202030204" pitchFamily="34" charset="0"/>
                        </a:rPr>
                        <a:t> </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rgbClr val="000000"/>
                          </a:solidFill>
                          <a:effectLst/>
                          <a:latin typeface="Arial Narrow" panose="020B0606020202030204" pitchFamily="34" charset="0"/>
                        </a:rPr>
                        <a:t>Sum of </a:t>
                      </a:r>
                      <a:r>
                        <a:rPr lang="en-ZA" sz="900" b="0" i="0" u="none" strike="noStrike" dirty="0" smtClean="0">
                          <a:solidFill>
                            <a:srgbClr val="000000"/>
                          </a:solidFill>
                          <a:effectLst/>
                          <a:latin typeface="Arial Narrow" panose="020B0606020202030204" pitchFamily="34" charset="0"/>
                        </a:rPr>
                        <a:t>VACANT_POSTS</a:t>
                      </a:r>
                      <a:endParaRPr lang="en-ZA" sz="900" b="0"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n-ZA" sz="900" b="0" i="0" u="none" strike="noStrike" dirty="0">
                          <a:solidFill>
                            <a:srgbClr val="000000"/>
                          </a:solidFill>
                          <a:effectLst/>
                          <a:latin typeface="Arial Narrow" panose="020B0606020202030204" pitchFamily="34" charset="0"/>
                        </a:rPr>
                        <a:t>889</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16"/>
                  </a:ext>
                </a:extLst>
              </a:tr>
              <a:tr h="133406">
                <a:tc vMerge="1">
                  <a:txBody>
                    <a:bodyPr/>
                    <a:lstStyle/>
                    <a:p>
                      <a:pPr algn="l" fontAlgn="b"/>
                      <a:endParaRPr lang="en-ZA" sz="900" b="1"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ZA" sz="900" b="1" i="0" u="none" strike="noStrike">
                          <a:solidFill>
                            <a:srgbClr val="000000"/>
                          </a:solidFill>
                          <a:effectLst/>
                          <a:latin typeface="Arial Narrow" panose="020B0606020202030204" pitchFamily="34" charset="0"/>
                        </a:rPr>
                        <a:t>Cpl/LS</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rgbClr val="000000"/>
                          </a:solidFill>
                          <a:effectLst/>
                          <a:latin typeface="Arial Narrow" panose="020B0606020202030204" pitchFamily="34" charset="0"/>
                        </a:rPr>
                        <a:t>Sum of </a:t>
                      </a:r>
                      <a:r>
                        <a:rPr lang="en-ZA" sz="900" b="0" i="0" u="none" strike="noStrike" dirty="0" smtClean="0">
                          <a:solidFill>
                            <a:srgbClr val="000000"/>
                          </a:solidFill>
                          <a:effectLst/>
                          <a:latin typeface="Arial Narrow" panose="020B0606020202030204" pitchFamily="34" charset="0"/>
                        </a:rPr>
                        <a:t>APPROVED_POSTS</a:t>
                      </a:r>
                      <a:endParaRPr lang="en-ZA" sz="900" b="0"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900" b="0" i="0" u="none" strike="noStrike" dirty="0">
                          <a:solidFill>
                            <a:srgbClr val="000000"/>
                          </a:solidFill>
                          <a:effectLst/>
                          <a:latin typeface="Arial Narrow" panose="020B0606020202030204" pitchFamily="34" charset="0"/>
                        </a:rPr>
                        <a:t>4,908</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17"/>
                  </a:ext>
                </a:extLst>
              </a:tr>
              <a:tr h="133406">
                <a:tc vMerge="1">
                  <a:txBody>
                    <a:bodyPr/>
                    <a:lstStyle/>
                    <a:p>
                      <a:pPr algn="l" fontAlgn="b"/>
                      <a:endParaRPr lang="en-ZA" sz="900" b="1"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ZA" sz="900" b="1" i="0" u="none" strike="noStrike">
                          <a:solidFill>
                            <a:srgbClr val="000000"/>
                          </a:solidFill>
                          <a:effectLst/>
                          <a:latin typeface="Arial Narrow" panose="020B0606020202030204" pitchFamily="34" charset="0"/>
                        </a:rPr>
                        <a:t> </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rgbClr val="000000"/>
                          </a:solidFill>
                          <a:effectLst/>
                          <a:latin typeface="Arial Narrow" panose="020B0606020202030204" pitchFamily="34" charset="0"/>
                        </a:rPr>
                        <a:t>Sum of </a:t>
                      </a:r>
                      <a:r>
                        <a:rPr lang="en-ZA" sz="900" b="0" i="0" u="none" strike="noStrike" dirty="0" smtClean="0">
                          <a:solidFill>
                            <a:srgbClr val="000000"/>
                          </a:solidFill>
                          <a:effectLst/>
                          <a:latin typeface="Arial Narrow" panose="020B0606020202030204" pitchFamily="34" charset="0"/>
                        </a:rPr>
                        <a:t>ACTIVE_POSTS</a:t>
                      </a:r>
                      <a:endParaRPr lang="en-ZA" sz="900" b="0"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ZA" sz="900" b="0" i="0" u="none" strike="noStrike" dirty="0">
                          <a:solidFill>
                            <a:srgbClr val="000000"/>
                          </a:solidFill>
                          <a:effectLst/>
                          <a:latin typeface="Arial Narrow" panose="020B0606020202030204" pitchFamily="34" charset="0"/>
                        </a:rPr>
                        <a:t>4,621</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18"/>
                  </a:ext>
                </a:extLst>
              </a:tr>
              <a:tr h="133406">
                <a:tc vMerge="1">
                  <a:txBody>
                    <a:bodyPr/>
                    <a:lstStyle/>
                    <a:p>
                      <a:pPr algn="l" fontAlgn="b"/>
                      <a:endParaRPr lang="en-ZA" sz="900" b="1"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ZA" sz="900" b="1" i="0" u="none" strike="noStrike">
                          <a:solidFill>
                            <a:srgbClr val="000000"/>
                          </a:solidFill>
                          <a:effectLst/>
                          <a:latin typeface="Arial Narrow" panose="020B0606020202030204" pitchFamily="34" charset="0"/>
                        </a:rPr>
                        <a:t> </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rgbClr val="000000"/>
                          </a:solidFill>
                          <a:effectLst/>
                          <a:latin typeface="Arial Narrow" panose="020B0606020202030204" pitchFamily="34" charset="0"/>
                        </a:rPr>
                        <a:t>Sum of </a:t>
                      </a:r>
                      <a:r>
                        <a:rPr lang="en-ZA" sz="900" b="0" i="0" u="none" strike="noStrike" dirty="0" smtClean="0">
                          <a:solidFill>
                            <a:srgbClr val="000000"/>
                          </a:solidFill>
                          <a:effectLst/>
                          <a:latin typeface="Arial Narrow" panose="020B0606020202030204" pitchFamily="34" charset="0"/>
                        </a:rPr>
                        <a:t>FILLED_POSTS</a:t>
                      </a:r>
                      <a:endParaRPr lang="en-ZA" sz="900" b="0"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900" b="0" i="0" u="none" strike="noStrike" dirty="0">
                          <a:solidFill>
                            <a:srgbClr val="000000"/>
                          </a:solidFill>
                          <a:effectLst/>
                          <a:latin typeface="Arial Narrow" panose="020B0606020202030204" pitchFamily="34" charset="0"/>
                        </a:rPr>
                        <a:t>3,701</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0019"/>
                  </a:ext>
                </a:extLst>
              </a:tr>
              <a:tr h="133406">
                <a:tc vMerge="1">
                  <a:txBody>
                    <a:bodyPr/>
                    <a:lstStyle/>
                    <a:p>
                      <a:pPr algn="l" fontAlgn="b"/>
                      <a:endParaRPr lang="en-ZA" sz="900" b="1"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ZA" sz="900" b="1" i="0" u="none" strike="noStrike">
                          <a:solidFill>
                            <a:srgbClr val="000000"/>
                          </a:solidFill>
                          <a:effectLst/>
                          <a:latin typeface="Arial Narrow" panose="020B0606020202030204" pitchFamily="34" charset="0"/>
                        </a:rPr>
                        <a:t> </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rgbClr val="000000"/>
                          </a:solidFill>
                          <a:effectLst/>
                          <a:latin typeface="Arial Narrow" panose="020B0606020202030204" pitchFamily="34" charset="0"/>
                        </a:rPr>
                        <a:t>Sum of </a:t>
                      </a:r>
                      <a:r>
                        <a:rPr lang="en-ZA" sz="900" b="0" i="0" u="none" strike="noStrike" dirty="0" smtClean="0">
                          <a:solidFill>
                            <a:srgbClr val="000000"/>
                          </a:solidFill>
                          <a:effectLst/>
                          <a:latin typeface="Arial Narrow" panose="020B0606020202030204" pitchFamily="34" charset="0"/>
                        </a:rPr>
                        <a:t>VACANT_POSTS</a:t>
                      </a:r>
                      <a:endParaRPr lang="en-ZA" sz="900" b="0"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n-ZA" sz="900" b="0" i="0" u="none" strike="noStrike" dirty="0">
                          <a:solidFill>
                            <a:srgbClr val="000000"/>
                          </a:solidFill>
                          <a:effectLst/>
                          <a:latin typeface="Arial Narrow" panose="020B0606020202030204" pitchFamily="34" charset="0"/>
                        </a:rPr>
                        <a:t>920</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20"/>
                  </a:ext>
                </a:extLst>
              </a:tr>
              <a:tr h="133406">
                <a:tc vMerge="1">
                  <a:txBody>
                    <a:bodyPr/>
                    <a:lstStyle/>
                    <a:p>
                      <a:pPr algn="l" fontAlgn="b"/>
                      <a:endParaRPr lang="en-ZA" sz="900" b="1"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ZA" sz="900" b="1" i="0" u="none" strike="noStrike">
                          <a:solidFill>
                            <a:srgbClr val="000000"/>
                          </a:solidFill>
                          <a:effectLst/>
                          <a:latin typeface="Arial Narrow" panose="020B0606020202030204" pitchFamily="34" charset="0"/>
                        </a:rPr>
                        <a:t>L Cpl/AB</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rgbClr val="000000"/>
                          </a:solidFill>
                          <a:effectLst/>
                          <a:latin typeface="Arial Narrow" panose="020B0606020202030204" pitchFamily="34" charset="0"/>
                        </a:rPr>
                        <a:t>Sum of </a:t>
                      </a:r>
                      <a:r>
                        <a:rPr lang="en-ZA" sz="900" b="0" i="0" u="none" strike="noStrike" dirty="0" smtClean="0">
                          <a:solidFill>
                            <a:srgbClr val="000000"/>
                          </a:solidFill>
                          <a:effectLst/>
                          <a:latin typeface="Arial Narrow" panose="020B0606020202030204" pitchFamily="34" charset="0"/>
                        </a:rPr>
                        <a:t>APPROVED_POSTS</a:t>
                      </a:r>
                      <a:endParaRPr lang="en-ZA" sz="900" b="0"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900" b="0" i="0" u="none" strike="noStrike" dirty="0">
                          <a:solidFill>
                            <a:srgbClr val="000000"/>
                          </a:solidFill>
                          <a:effectLst/>
                          <a:latin typeface="Arial Narrow" panose="020B0606020202030204" pitchFamily="34" charset="0"/>
                        </a:rPr>
                        <a:t>2,443</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21"/>
                  </a:ext>
                </a:extLst>
              </a:tr>
              <a:tr h="133406">
                <a:tc vMerge="1">
                  <a:txBody>
                    <a:bodyPr/>
                    <a:lstStyle/>
                    <a:p>
                      <a:pPr algn="l" fontAlgn="b"/>
                      <a:endParaRPr lang="en-ZA" sz="900" b="1"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ZA" sz="900" b="1" i="0" u="none" strike="noStrike">
                          <a:solidFill>
                            <a:srgbClr val="000000"/>
                          </a:solidFill>
                          <a:effectLst/>
                          <a:latin typeface="Arial Narrow" panose="020B0606020202030204" pitchFamily="34" charset="0"/>
                        </a:rPr>
                        <a:t> </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rgbClr val="000000"/>
                          </a:solidFill>
                          <a:effectLst/>
                          <a:latin typeface="Arial Narrow" panose="020B0606020202030204" pitchFamily="34" charset="0"/>
                        </a:rPr>
                        <a:t>Sum of </a:t>
                      </a:r>
                      <a:r>
                        <a:rPr lang="en-ZA" sz="900" b="0" i="0" u="none" strike="noStrike" dirty="0" smtClean="0">
                          <a:solidFill>
                            <a:srgbClr val="000000"/>
                          </a:solidFill>
                          <a:effectLst/>
                          <a:latin typeface="Arial Narrow" panose="020B0606020202030204" pitchFamily="34" charset="0"/>
                        </a:rPr>
                        <a:t>ACTIVE_POSTS</a:t>
                      </a:r>
                      <a:endParaRPr lang="en-ZA" sz="900" b="0"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ZA" sz="900" b="0" i="0" u="none" strike="noStrike" dirty="0">
                          <a:solidFill>
                            <a:srgbClr val="000000"/>
                          </a:solidFill>
                          <a:effectLst/>
                          <a:latin typeface="Arial Narrow" panose="020B0606020202030204" pitchFamily="34" charset="0"/>
                        </a:rPr>
                        <a:t>2,286</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22"/>
                  </a:ext>
                </a:extLst>
              </a:tr>
              <a:tr h="133406">
                <a:tc vMerge="1">
                  <a:txBody>
                    <a:bodyPr/>
                    <a:lstStyle/>
                    <a:p>
                      <a:pPr algn="l" fontAlgn="b"/>
                      <a:endParaRPr lang="en-ZA" sz="900" b="1"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ZA" sz="900" b="1" i="0" u="none" strike="noStrike">
                          <a:solidFill>
                            <a:srgbClr val="000000"/>
                          </a:solidFill>
                          <a:effectLst/>
                          <a:latin typeface="Arial Narrow" panose="020B0606020202030204" pitchFamily="34" charset="0"/>
                        </a:rPr>
                        <a:t> </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rgbClr val="000000"/>
                          </a:solidFill>
                          <a:effectLst/>
                          <a:latin typeface="Arial Narrow" panose="020B0606020202030204" pitchFamily="34" charset="0"/>
                        </a:rPr>
                        <a:t>Sum of </a:t>
                      </a:r>
                      <a:r>
                        <a:rPr lang="en-ZA" sz="900" b="0" i="0" u="none" strike="noStrike" dirty="0" smtClean="0">
                          <a:solidFill>
                            <a:srgbClr val="000000"/>
                          </a:solidFill>
                          <a:effectLst/>
                          <a:latin typeface="Arial Narrow" panose="020B0606020202030204" pitchFamily="34" charset="0"/>
                        </a:rPr>
                        <a:t>FILLED_POSTS</a:t>
                      </a:r>
                      <a:endParaRPr lang="en-ZA" sz="900" b="0"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900" b="0" i="0" u="none" strike="noStrike" dirty="0">
                          <a:solidFill>
                            <a:srgbClr val="000000"/>
                          </a:solidFill>
                          <a:effectLst/>
                          <a:latin typeface="Arial Narrow" panose="020B0606020202030204" pitchFamily="34" charset="0"/>
                        </a:rPr>
                        <a:t>1,665</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0023"/>
                  </a:ext>
                </a:extLst>
              </a:tr>
              <a:tr h="133406">
                <a:tc vMerge="1">
                  <a:txBody>
                    <a:bodyPr/>
                    <a:lstStyle/>
                    <a:p>
                      <a:pPr algn="l" fontAlgn="b"/>
                      <a:endParaRPr lang="en-ZA" sz="900" b="1"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ZA" sz="900" b="1" i="0" u="none" strike="noStrike">
                          <a:solidFill>
                            <a:srgbClr val="000000"/>
                          </a:solidFill>
                          <a:effectLst/>
                          <a:latin typeface="Arial Narrow" panose="020B0606020202030204" pitchFamily="34" charset="0"/>
                        </a:rPr>
                        <a:t> </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rgbClr val="000000"/>
                          </a:solidFill>
                          <a:effectLst/>
                          <a:latin typeface="Arial Narrow" panose="020B0606020202030204" pitchFamily="34" charset="0"/>
                        </a:rPr>
                        <a:t>Sum of </a:t>
                      </a:r>
                      <a:r>
                        <a:rPr lang="en-ZA" sz="900" b="0" i="0" u="none" strike="noStrike" dirty="0" smtClean="0">
                          <a:solidFill>
                            <a:srgbClr val="000000"/>
                          </a:solidFill>
                          <a:effectLst/>
                          <a:latin typeface="Arial Narrow" panose="020B0606020202030204" pitchFamily="34" charset="0"/>
                        </a:rPr>
                        <a:t>VACANT_POSTS</a:t>
                      </a:r>
                      <a:endParaRPr lang="en-ZA" sz="900" b="0"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n-ZA" sz="900" b="0" i="0" u="none" strike="noStrike" dirty="0">
                          <a:solidFill>
                            <a:srgbClr val="000000"/>
                          </a:solidFill>
                          <a:effectLst/>
                          <a:latin typeface="Arial Narrow" panose="020B0606020202030204" pitchFamily="34" charset="0"/>
                        </a:rPr>
                        <a:t>621</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24"/>
                  </a:ext>
                </a:extLst>
              </a:tr>
              <a:tr h="133406">
                <a:tc vMerge="1">
                  <a:txBody>
                    <a:bodyPr/>
                    <a:lstStyle/>
                    <a:p>
                      <a:pPr algn="l" fontAlgn="b"/>
                      <a:endParaRPr lang="en-ZA" sz="900" b="1"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ZA" sz="900" b="1" i="0" u="none" strike="noStrike">
                          <a:solidFill>
                            <a:srgbClr val="000000"/>
                          </a:solidFill>
                          <a:effectLst/>
                          <a:latin typeface="Arial Narrow" panose="020B0606020202030204" pitchFamily="34" charset="0"/>
                        </a:rPr>
                        <a:t>Pte/Amn/Sea</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rgbClr val="000000"/>
                          </a:solidFill>
                          <a:effectLst/>
                          <a:latin typeface="Arial Narrow" panose="020B0606020202030204" pitchFamily="34" charset="0"/>
                        </a:rPr>
                        <a:t>Sum of </a:t>
                      </a:r>
                      <a:r>
                        <a:rPr lang="en-ZA" sz="900" b="0" i="0" u="none" strike="noStrike" dirty="0" smtClean="0">
                          <a:solidFill>
                            <a:srgbClr val="000000"/>
                          </a:solidFill>
                          <a:effectLst/>
                          <a:latin typeface="Arial Narrow" panose="020B0606020202030204" pitchFamily="34" charset="0"/>
                        </a:rPr>
                        <a:t>APPROVED_POSTS</a:t>
                      </a:r>
                      <a:endParaRPr lang="en-ZA" sz="900" b="0"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900" b="0" i="0" u="none" strike="noStrike" dirty="0">
                          <a:solidFill>
                            <a:srgbClr val="000000"/>
                          </a:solidFill>
                          <a:effectLst/>
                          <a:latin typeface="Arial Narrow" panose="020B0606020202030204" pitchFamily="34" charset="0"/>
                        </a:rPr>
                        <a:t>2,863</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25"/>
                  </a:ext>
                </a:extLst>
              </a:tr>
              <a:tr h="133406">
                <a:tc vMerge="1">
                  <a:txBody>
                    <a:bodyPr/>
                    <a:lstStyle/>
                    <a:p>
                      <a:pPr algn="l" fontAlgn="b"/>
                      <a:endParaRPr lang="en-ZA" sz="900" b="1"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ZA" sz="900" b="1" i="0" u="none" strike="noStrike">
                          <a:solidFill>
                            <a:srgbClr val="000000"/>
                          </a:solidFill>
                          <a:effectLst/>
                          <a:latin typeface="Arial Narrow" panose="020B0606020202030204" pitchFamily="34" charset="0"/>
                        </a:rPr>
                        <a:t> </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rgbClr val="000000"/>
                          </a:solidFill>
                          <a:effectLst/>
                          <a:latin typeface="Arial Narrow" panose="020B0606020202030204" pitchFamily="34" charset="0"/>
                        </a:rPr>
                        <a:t>Sum of </a:t>
                      </a:r>
                      <a:r>
                        <a:rPr lang="en-ZA" sz="900" b="0" i="0" u="none" strike="noStrike" dirty="0" smtClean="0">
                          <a:solidFill>
                            <a:srgbClr val="000000"/>
                          </a:solidFill>
                          <a:effectLst/>
                          <a:latin typeface="Arial Narrow" panose="020B0606020202030204" pitchFamily="34" charset="0"/>
                        </a:rPr>
                        <a:t>ACTIVE_POSTS</a:t>
                      </a:r>
                      <a:endParaRPr lang="en-ZA" sz="900" b="0"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ZA" sz="900" b="0" i="0" u="none" strike="noStrike" dirty="0">
                          <a:solidFill>
                            <a:srgbClr val="000000"/>
                          </a:solidFill>
                          <a:effectLst/>
                          <a:latin typeface="Arial Narrow" panose="020B0606020202030204" pitchFamily="34" charset="0"/>
                        </a:rPr>
                        <a:t>2,830</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26"/>
                  </a:ext>
                </a:extLst>
              </a:tr>
              <a:tr h="133406">
                <a:tc vMerge="1">
                  <a:txBody>
                    <a:bodyPr/>
                    <a:lstStyle/>
                    <a:p>
                      <a:pPr algn="l" fontAlgn="b"/>
                      <a:endParaRPr lang="en-ZA" sz="900" b="1"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ZA" sz="900" b="1" i="0" u="none" strike="noStrike">
                          <a:solidFill>
                            <a:srgbClr val="000000"/>
                          </a:solidFill>
                          <a:effectLst/>
                          <a:latin typeface="Arial Narrow" panose="020B0606020202030204" pitchFamily="34" charset="0"/>
                        </a:rPr>
                        <a:t> </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rgbClr val="000000"/>
                          </a:solidFill>
                          <a:effectLst/>
                          <a:latin typeface="Arial Narrow" panose="020B0606020202030204" pitchFamily="34" charset="0"/>
                        </a:rPr>
                        <a:t>Sum of </a:t>
                      </a:r>
                      <a:r>
                        <a:rPr lang="en-ZA" sz="900" b="0" i="0" u="none" strike="noStrike" dirty="0" smtClean="0">
                          <a:solidFill>
                            <a:srgbClr val="000000"/>
                          </a:solidFill>
                          <a:effectLst/>
                          <a:latin typeface="Arial Narrow" panose="020B0606020202030204" pitchFamily="34" charset="0"/>
                        </a:rPr>
                        <a:t>FILLED_POSTS</a:t>
                      </a:r>
                      <a:endParaRPr lang="en-ZA" sz="900" b="0"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900" b="0" i="0" u="none" strike="noStrike" dirty="0">
                          <a:solidFill>
                            <a:srgbClr val="000000"/>
                          </a:solidFill>
                          <a:effectLst/>
                          <a:latin typeface="Arial Narrow" panose="020B0606020202030204" pitchFamily="34" charset="0"/>
                        </a:rPr>
                        <a:t>2,057</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0027"/>
                  </a:ext>
                </a:extLst>
              </a:tr>
              <a:tr h="133406">
                <a:tc vMerge="1">
                  <a:txBody>
                    <a:bodyPr/>
                    <a:lstStyle/>
                    <a:p>
                      <a:pPr algn="l" fontAlgn="b"/>
                      <a:endParaRPr lang="en-ZA" sz="900" b="1"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1" i="0" u="none" strike="noStrike">
                          <a:solidFill>
                            <a:srgbClr val="000000"/>
                          </a:solidFill>
                          <a:effectLst/>
                          <a:latin typeface="Arial Narrow" panose="020B0606020202030204" pitchFamily="34" charset="0"/>
                        </a:rPr>
                        <a:t> </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Sum of </a:t>
                      </a:r>
                      <a:r>
                        <a:rPr lang="en-ZA" sz="900" b="0" i="0" u="none" strike="noStrike" dirty="0" smtClean="0">
                          <a:solidFill>
                            <a:srgbClr val="000000"/>
                          </a:solidFill>
                          <a:effectLst/>
                          <a:latin typeface="Arial Narrow" panose="020B0606020202030204" pitchFamily="34" charset="0"/>
                        </a:rPr>
                        <a:t>VACANT_POSTS</a:t>
                      </a:r>
                      <a:endParaRPr lang="en-ZA" sz="900" b="0"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n-ZA" sz="900" b="0" i="0" u="none" strike="noStrike" dirty="0">
                          <a:solidFill>
                            <a:srgbClr val="000000"/>
                          </a:solidFill>
                          <a:effectLst/>
                          <a:latin typeface="Arial Narrow" panose="020B0606020202030204" pitchFamily="34" charset="0"/>
                        </a:rPr>
                        <a:t>773</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28"/>
                  </a:ext>
                </a:extLst>
              </a:tr>
              <a:tr h="133406">
                <a:tc gridSpan="3">
                  <a:txBody>
                    <a:bodyPr/>
                    <a:lstStyle/>
                    <a:p>
                      <a:pPr algn="l" fontAlgn="b"/>
                      <a:r>
                        <a:rPr lang="en-ZA" sz="900" b="1" i="0" u="none" strike="noStrike" dirty="0">
                          <a:solidFill>
                            <a:srgbClr val="000000"/>
                          </a:solidFill>
                          <a:effectLst/>
                          <a:latin typeface="Arial Narrow" panose="020B0606020202030204" pitchFamily="34" charset="0"/>
                        </a:rPr>
                        <a:t>Total Sum of </a:t>
                      </a:r>
                      <a:r>
                        <a:rPr lang="en-ZA" sz="900" b="1" i="0" u="none" strike="noStrike" dirty="0" smtClean="0">
                          <a:solidFill>
                            <a:srgbClr val="000000"/>
                          </a:solidFill>
                          <a:effectLst/>
                          <a:latin typeface="Arial Narrow" panose="020B0606020202030204" pitchFamily="34" charset="0"/>
                        </a:rPr>
                        <a:t>APPROVED_POSTS</a:t>
                      </a:r>
                      <a:endParaRPr lang="en-ZA" sz="900" b="1"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n-ZA"/>
                    </a:p>
                  </a:txBody>
                  <a:tcPr/>
                </a:tc>
                <a:tc hMerge="1">
                  <a:txBody>
                    <a:bodyPr/>
                    <a:lstStyle/>
                    <a:p>
                      <a:endParaRPr lang="en-ZA"/>
                    </a:p>
                  </a:txBody>
                  <a:tcPr/>
                </a:tc>
                <a:tc>
                  <a:txBody>
                    <a:bodyPr/>
                    <a:lstStyle/>
                    <a:p>
                      <a:pPr algn="r" fontAlgn="b"/>
                      <a:r>
                        <a:rPr lang="en-ZA" sz="900" b="1" i="0" u="none" strike="noStrike" dirty="0">
                          <a:solidFill>
                            <a:srgbClr val="000000"/>
                          </a:solidFill>
                          <a:effectLst/>
                          <a:latin typeface="Arial Narrow" panose="020B0606020202030204" pitchFamily="34" charset="0"/>
                        </a:rPr>
                        <a:t>18,886</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29"/>
                  </a:ext>
                </a:extLst>
              </a:tr>
              <a:tr h="133406">
                <a:tc gridSpan="3">
                  <a:txBody>
                    <a:bodyPr/>
                    <a:lstStyle/>
                    <a:p>
                      <a:pPr algn="l" fontAlgn="b"/>
                      <a:r>
                        <a:rPr lang="en-ZA" sz="900" b="1" i="0" u="none" strike="noStrike" dirty="0">
                          <a:solidFill>
                            <a:srgbClr val="000000"/>
                          </a:solidFill>
                          <a:effectLst/>
                          <a:latin typeface="Arial Narrow" panose="020B0606020202030204" pitchFamily="34" charset="0"/>
                        </a:rPr>
                        <a:t>Total Sum </a:t>
                      </a:r>
                      <a:r>
                        <a:rPr lang="en-ZA" sz="900" b="1" i="0" u="none" strike="noStrike" dirty="0" smtClean="0">
                          <a:solidFill>
                            <a:srgbClr val="000000"/>
                          </a:solidFill>
                          <a:effectLst/>
                          <a:latin typeface="Arial Narrow" panose="020B0606020202030204" pitchFamily="34" charset="0"/>
                        </a:rPr>
                        <a:t>of ACTIVE_POSTS</a:t>
                      </a:r>
                      <a:endParaRPr lang="en-ZA" sz="900" b="1"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en-ZA"/>
                    </a:p>
                  </a:txBody>
                  <a:tcPr/>
                </a:tc>
                <a:tc hMerge="1">
                  <a:txBody>
                    <a:bodyPr/>
                    <a:lstStyle/>
                    <a:p>
                      <a:endParaRPr lang="en-ZA"/>
                    </a:p>
                  </a:txBody>
                  <a:tcPr/>
                </a:tc>
                <a:tc>
                  <a:txBody>
                    <a:bodyPr/>
                    <a:lstStyle/>
                    <a:p>
                      <a:pPr algn="r" fontAlgn="b"/>
                      <a:r>
                        <a:rPr lang="en-ZA" sz="900" b="1" i="0" u="none" strike="noStrike" dirty="0">
                          <a:solidFill>
                            <a:srgbClr val="000000"/>
                          </a:solidFill>
                          <a:effectLst/>
                          <a:latin typeface="Arial Narrow" panose="020B0606020202030204" pitchFamily="34" charset="0"/>
                        </a:rPr>
                        <a:t>18,042</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30"/>
                  </a:ext>
                </a:extLst>
              </a:tr>
              <a:tr h="133406">
                <a:tc gridSpan="3">
                  <a:txBody>
                    <a:bodyPr/>
                    <a:lstStyle/>
                    <a:p>
                      <a:pPr algn="l" fontAlgn="b"/>
                      <a:r>
                        <a:rPr lang="en-ZA" sz="900" b="1" i="0" u="none" strike="noStrike" dirty="0">
                          <a:solidFill>
                            <a:srgbClr val="000000"/>
                          </a:solidFill>
                          <a:effectLst/>
                          <a:latin typeface="Arial Narrow" panose="020B0606020202030204" pitchFamily="34" charset="0"/>
                        </a:rPr>
                        <a:t>Total Sum of </a:t>
                      </a:r>
                      <a:r>
                        <a:rPr lang="en-ZA" sz="900" b="1" i="0" u="none" strike="noStrike" dirty="0" smtClean="0">
                          <a:solidFill>
                            <a:srgbClr val="000000"/>
                          </a:solidFill>
                          <a:effectLst/>
                          <a:latin typeface="Arial Narrow" panose="020B0606020202030204" pitchFamily="34" charset="0"/>
                        </a:rPr>
                        <a:t>FILLED_POSTS</a:t>
                      </a:r>
                      <a:endParaRPr lang="en-ZA" sz="900" b="1"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ZA"/>
                    </a:p>
                  </a:txBody>
                  <a:tcPr/>
                </a:tc>
                <a:tc hMerge="1">
                  <a:txBody>
                    <a:bodyPr/>
                    <a:lstStyle/>
                    <a:p>
                      <a:endParaRPr lang="en-ZA"/>
                    </a:p>
                  </a:txBody>
                  <a:tcPr/>
                </a:tc>
                <a:tc>
                  <a:txBody>
                    <a:bodyPr/>
                    <a:lstStyle/>
                    <a:p>
                      <a:pPr algn="r" fontAlgn="b"/>
                      <a:r>
                        <a:rPr lang="en-ZA" sz="900" b="1" i="0" u="none" strike="noStrike" dirty="0">
                          <a:solidFill>
                            <a:srgbClr val="000000"/>
                          </a:solidFill>
                          <a:effectLst/>
                          <a:latin typeface="Arial Narrow" panose="020B0606020202030204" pitchFamily="34" charset="0"/>
                        </a:rPr>
                        <a:t>14,197</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0031"/>
                  </a:ext>
                </a:extLst>
              </a:tr>
              <a:tr h="133406">
                <a:tc gridSpan="3">
                  <a:txBody>
                    <a:bodyPr/>
                    <a:lstStyle/>
                    <a:p>
                      <a:pPr algn="l" fontAlgn="b"/>
                      <a:r>
                        <a:rPr lang="en-ZA" sz="900" b="1" i="0" u="none" strike="noStrike" dirty="0">
                          <a:solidFill>
                            <a:srgbClr val="000000"/>
                          </a:solidFill>
                          <a:effectLst/>
                          <a:latin typeface="Arial Narrow" panose="020B0606020202030204" pitchFamily="34" charset="0"/>
                        </a:rPr>
                        <a:t>Total Sum of </a:t>
                      </a:r>
                      <a:r>
                        <a:rPr lang="en-ZA" sz="900" b="1" i="0" u="none" strike="noStrike" dirty="0" smtClean="0">
                          <a:solidFill>
                            <a:srgbClr val="000000"/>
                          </a:solidFill>
                          <a:effectLst/>
                          <a:latin typeface="Arial Narrow" panose="020B0606020202030204" pitchFamily="34" charset="0"/>
                        </a:rPr>
                        <a:t>VACANT_POSTS</a:t>
                      </a:r>
                      <a:endParaRPr lang="en-ZA" sz="900" b="1" i="0" u="none" strike="noStrike" dirty="0">
                        <a:solidFill>
                          <a:srgbClr val="000000"/>
                        </a:solidFill>
                        <a:effectLst/>
                        <a:latin typeface="Arial Narrow" panose="020B0606020202030204" pitchFamily="34" charset="0"/>
                      </a:endParaRP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n-ZA"/>
                    </a:p>
                  </a:txBody>
                  <a:tcPr/>
                </a:tc>
                <a:tc hMerge="1">
                  <a:txBody>
                    <a:bodyPr/>
                    <a:lstStyle/>
                    <a:p>
                      <a:endParaRPr lang="en-ZA"/>
                    </a:p>
                  </a:txBody>
                  <a:tcPr/>
                </a:tc>
                <a:tc>
                  <a:txBody>
                    <a:bodyPr/>
                    <a:lstStyle/>
                    <a:p>
                      <a:pPr algn="r" fontAlgn="b"/>
                      <a:r>
                        <a:rPr lang="en-ZA" sz="900" b="1" i="0" u="none" strike="noStrike" dirty="0">
                          <a:solidFill>
                            <a:srgbClr val="000000"/>
                          </a:solidFill>
                          <a:effectLst/>
                          <a:latin typeface="Arial Narrow" panose="020B0606020202030204" pitchFamily="34" charset="0"/>
                        </a:rPr>
                        <a:t>3,845</a:t>
                      </a:r>
                    </a:p>
                  </a:txBody>
                  <a:tcPr marL="6960" marR="6960" marT="69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32"/>
                  </a:ext>
                </a:extLst>
              </a:tr>
            </a:tbl>
          </a:graphicData>
        </a:graphic>
      </p:graphicFrame>
    </p:spTree>
    <p:extLst>
      <p:ext uri="{BB962C8B-B14F-4D97-AF65-F5344CB8AC3E}">
        <p14:creationId xmlns:p14="http://schemas.microsoft.com/office/powerpoint/2010/main" val="3027965796"/>
      </p:ext>
    </p:extLst>
  </p:cSld>
  <p:clrMapOvr>
    <a:masterClrMapping/>
  </p:clrMapOvr>
  <p:timing>
    <p:tnLst>
      <p:par>
        <p:cTn id="1" dur="indefinite" restart="never" nodeType="tmRoot"/>
      </p:par>
    </p:tnLst>
  </p:timing>
</p:sld>
</file>

<file path=ppt/theme/_rels/theme12.xml.rels><?xml version="1.0" encoding="UTF-8" standalone="yes"?>
<Relationships xmlns="http://schemas.openxmlformats.org/package/2006/relationships"><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ANDF and HR Div">
  <a:themeElements>
    <a:clrScheme name="Defence_White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Defence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ence_White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Defence_White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Defence_White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Defence_White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Defence_White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Defence_White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ANDF and HR Div" id="{068850F4-1854-47ED-8E44-6155140C3A00}" vid="{9064EF1D-B947-464F-AB42-0FC96ECB39BF}"/>
    </a:ext>
  </a:extLst>
</a:theme>
</file>

<file path=ppt/theme/theme10.xml><?xml version="1.0" encoding="utf-8"?>
<a:theme xmlns:a="http://schemas.openxmlformats.org/drawingml/2006/main" name="2_Defence_White">
  <a:themeElements>
    <a:clrScheme name="Defence_White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Defence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ence_White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Defence_White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Defence_White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Defence_White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Defence_White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Defence_White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SANDF and HR Div">
  <a:themeElements>
    <a:clrScheme name="Defence_White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Defence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ence_White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Defence_White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Defence_White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Defence_White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Defence_White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Defence_White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ANDF and HR Div" id="{068850F4-1854-47ED-8E44-6155140C3A00}" vid="{9064EF1D-B947-464F-AB42-0FC96ECB39BF}"/>
    </a:ext>
  </a:extLst>
</a:theme>
</file>

<file path=ppt/theme/theme12.xml><?xml version="1.0" encoding="utf-8"?>
<a:theme xmlns:a="http://schemas.openxmlformats.org/drawingml/2006/main" name="2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1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3_Defence_White">
  <a:themeElements>
    <a:clrScheme name="Defence_White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Defence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ence_White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Defence_White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Defence_White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Defence_White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Defence_White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Defence_White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Defence_White">
  <a:themeElements>
    <a:clrScheme name="Defence_White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Defence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ence_White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Defence_White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Defence_White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Defence_White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Defence_White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Defence_White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SANDF and HR Div">
  <a:themeElements>
    <a:clrScheme name="Defence_White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Defence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ence_White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Defence_White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Defence_White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Defence_White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Defence_White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Defence_White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ANDF and HR Div" id="{068850F4-1854-47ED-8E44-6155140C3A00}" vid="{9064EF1D-B947-464F-AB42-0FC96ECB39BF}"/>
    </a:ext>
  </a:extLst>
</a:theme>
</file>

<file path=ppt/theme/theme7.xml><?xml version="1.0" encoding="utf-8"?>
<a:theme xmlns:a="http://schemas.openxmlformats.org/drawingml/2006/main" name="1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SANDF and HR Div</Template>
  <TotalTime>5867</TotalTime>
  <Words>2717</Words>
  <Application>Microsoft Office PowerPoint</Application>
  <PresentationFormat>On-screen Show (4:3)</PresentationFormat>
  <Paragraphs>896</Paragraphs>
  <Slides>24</Slides>
  <Notes>6</Notes>
  <HiddenSlides>0</HiddenSlides>
  <MMClips>0</MMClips>
  <ScaleCrop>false</ScaleCrop>
  <HeadingPairs>
    <vt:vector size="6" baseType="variant">
      <vt:variant>
        <vt:lpstr>Fonts Used</vt:lpstr>
      </vt:variant>
      <vt:variant>
        <vt:i4>8</vt:i4>
      </vt:variant>
      <vt:variant>
        <vt:lpstr>Theme</vt:lpstr>
      </vt:variant>
      <vt:variant>
        <vt:i4>16</vt:i4>
      </vt:variant>
      <vt:variant>
        <vt:lpstr>Slide Titles</vt:lpstr>
      </vt:variant>
      <vt:variant>
        <vt:i4>24</vt:i4>
      </vt:variant>
    </vt:vector>
  </HeadingPairs>
  <TitlesOfParts>
    <vt:vector size="48" baseType="lpstr">
      <vt:lpstr>Arial</vt:lpstr>
      <vt:lpstr>Arial Narrow</vt:lpstr>
      <vt:lpstr>Calibri</vt:lpstr>
      <vt:lpstr>Calibri Light</vt:lpstr>
      <vt:lpstr>Cambria</vt:lpstr>
      <vt:lpstr>Comic Sans MS</vt:lpstr>
      <vt:lpstr>Times New Roman</vt:lpstr>
      <vt:lpstr>Wingdings</vt:lpstr>
      <vt:lpstr>SANDF and HR Div</vt:lpstr>
      <vt:lpstr>Adjacency</vt:lpstr>
      <vt:lpstr>Office Theme</vt:lpstr>
      <vt:lpstr>1_Office Theme</vt:lpstr>
      <vt:lpstr>1_Defence_White</vt:lpstr>
      <vt:lpstr>1_SANDF and HR Div</vt:lpstr>
      <vt:lpstr>1_Adjacency</vt:lpstr>
      <vt:lpstr>2_Office Theme</vt:lpstr>
      <vt:lpstr>3_Office Theme</vt:lpstr>
      <vt:lpstr>2_Defence_White</vt:lpstr>
      <vt:lpstr>2_SANDF and HR Div</vt:lpstr>
      <vt:lpstr>2_Adjacency</vt:lpstr>
      <vt:lpstr>4_Office Theme</vt:lpstr>
      <vt:lpstr>5_Office Theme</vt:lpstr>
      <vt:lpstr>3_Defence_White</vt:lpstr>
      <vt:lpstr>Retrospect</vt:lpstr>
      <vt:lpstr>Re-aligned Rejuvenation Plan</vt:lpstr>
      <vt:lpstr>SCOPE</vt:lpstr>
      <vt:lpstr>INTRODUCTION</vt:lpstr>
      <vt:lpstr>AIM</vt:lpstr>
      <vt:lpstr>STRATEGIC INTENT, PROBLEM STATEMENT AND END STATE</vt:lpstr>
      <vt:lpstr>GUIDELINES FOR PLANNING</vt:lpstr>
      <vt:lpstr>CRITERIA FOR PLANNING</vt:lpstr>
      <vt:lpstr>APPROVED STRUCTURE (31 OCT 2019)</vt:lpstr>
      <vt:lpstr>APPROVED STRUCTURE (SUPPORT)   PTE TO SGT AND LT TO MAJ </vt:lpstr>
      <vt:lpstr>AVERAGE ATTRITION – LAST 5 FINANCIAL YEARS (MIL)</vt:lpstr>
      <vt:lpstr>AVERAGE ATTRITION – LAST 5 FINANCIAL YEARS (PSAP)</vt:lpstr>
      <vt:lpstr>PowerPoint Presentation</vt:lpstr>
      <vt:lpstr>PowerPoint Presentation</vt:lpstr>
      <vt:lpstr>PowerPoint Presentation</vt:lpstr>
      <vt:lpstr>PowerPoint Presentation</vt:lpstr>
      <vt:lpstr>PLANNED STRENGTH, ATTRITION, AD-HOC  APPOINTMENTS AND TRANSLATIONS </vt:lpstr>
      <vt:lpstr>PowerPoint Presentation</vt:lpstr>
      <vt:lpstr>CONCEPTUAL APPROACH</vt:lpstr>
      <vt:lpstr>CONCEPTUAL APPROACH-  BROAD IMPLICATIONS FOR IMPLEMENTATION</vt:lpstr>
      <vt:lpstr>REJUVENATION PLAN</vt:lpstr>
      <vt:lpstr>REJUVENATION PLAN cont…</vt:lpstr>
      <vt:lpstr>REJUVENATION PLAN cont…</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In-year reflection</dc:title>
  <dc:creator>BEECROFT</dc:creator>
  <cp:lastModifiedBy>Bryan Mantyi</cp:lastModifiedBy>
  <cp:revision>197</cp:revision>
  <cp:lastPrinted>2020-05-26T06:03:32Z</cp:lastPrinted>
  <dcterms:created xsi:type="dcterms:W3CDTF">2016-10-07T06:38:47Z</dcterms:created>
  <dcterms:modified xsi:type="dcterms:W3CDTF">2020-05-26T07:18:40Z</dcterms:modified>
</cp:coreProperties>
</file>