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57.xml" ContentType="application/vnd.openxmlformats-officedocument.presentationml.slideLayout+xml"/>
  <Override PartName="/ppt/theme/theme5.xml" ContentType="application/vnd.openxmlformats-officedocument.theme+xml"/>
  <Override PartName="/ppt/tags/tag104.xml" ContentType="application/vnd.openxmlformats-officedocument.presentationml.tags+xml"/>
  <Override PartName="/ppt/slideLayouts/slideLayout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slideLayouts/slideLayout31.xml" ContentType="application/vnd.openxmlformats-officedocument.presentationml.slideLayout+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9.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slideLayouts/slideLayout32.xml" ContentType="application/vnd.openxmlformats-officedocument.presentationml.slideLayout+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03.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99.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Default Extension="tiff" ContentType="image/tiff"/>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39.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701" r:id="rId5"/>
    <p:sldMasterId id="2147483735" r:id="rId6"/>
  </p:sldMasterIdLst>
  <p:notesMasterIdLst>
    <p:notesMasterId r:id="rId22"/>
  </p:notesMasterIdLst>
  <p:handoutMasterIdLst>
    <p:handoutMasterId r:id="rId23"/>
  </p:handoutMasterIdLst>
  <p:sldIdLst>
    <p:sldId id="455" r:id="rId7"/>
    <p:sldId id="581" r:id="rId8"/>
    <p:sldId id="561" r:id="rId9"/>
    <p:sldId id="579" r:id="rId10"/>
    <p:sldId id="582" r:id="rId11"/>
    <p:sldId id="583" r:id="rId12"/>
    <p:sldId id="580" r:id="rId13"/>
    <p:sldId id="574" r:id="rId14"/>
    <p:sldId id="559" r:id="rId15"/>
    <p:sldId id="560" r:id="rId16"/>
    <p:sldId id="558" r:id="rId17"/>
    <p:sldId id="577" r:id="rId18"/>
    <p:sldId id="578" r:id="rId19"/>
    <p:sldId id="575" r:id="rId20"/>
    <p:sldId id="445" r:id="rId21"/>
  </p:sldIdLst>
  <p:sldSz cx="9144000" cy="6858000" type="screen4x3"/>
  <p:notesSz cx="6797675" cy="9926638"/>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 Nieuwoudt" initials="C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121B"/>
    <a:srgbClr val="0032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4" autoAdjust="0"/>
    <p:restoredTop sz="93979" autoAdjust="0"/>
  </p:normalViewPr>
  <p:slideViewPr>
    <p:cSldViewPr>
      <p:cViewPr varScale="1">
        <p:scale>
          <a:sx n="57" d="100"/>
          <a:sy n="57" d="100"/>
        </p:scale>
        <p:origin x="-96" y="-228"/>
      </p:cViewPr>
      <p:guideLst>
        <p:guide orient="horz" pos="3838"/>
        <p:guide orient="horz" pos="890"/>
        <p:guide pos="5602"/>
        <p:guide pos="20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BC7F027-379E-4D32-9199-1B8938F68AAE}" type="datetimeFigureOut">
              <a:rPr lang="en-GB" smtClean="0"/>
              <a:pPr/>
              <a:t>20/05/2020</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dirty="0"/>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B7E7989-31F3-4EB9-8547-909D99F43AE5}" type="datetimeFigureOut">
              <a:rPr lang="en-ZA" smtClean="0"/>
              <a:pPr/>
              <a:t>2020/05/20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dirty="0"/>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tags" Target="../tags/tag55.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tags" Target="../tags/tag9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95.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Human Settlements\WCG - Logo - Human Settlements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60497" y="378028"/>
            <a:ext cx="5594024" cy="1580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7" name="Picture 115" descr="C:\Users\Conny\Desktop\WCG\WCG - Logo\PNG\Logos blue\Human Settlements\WCG - Logo - Human Settlements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Human Settlements\WCG - Logo - Human Settlements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01648" y="1910929"/>
            <a:ext cx="2552902" cy="721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700808"/>
            <a:ext cx="8534400" cy="4722084"/>
          </a:xfrm>
        </p:spPr>
        <p:txBody>
          <a:bodyPr>
            <a:normAutofit/>
          </a:bodyPr>
          <a:lstStyle>
            <a:lvl1pPr marL="360000" indent="-360000">
              <a:lnSpc>
                <a:spcPct val="100000"/>
              </a:lnSpc>
              <a:spcBef>
                <a:spcPts val="500"/>
              </a:spcBef>
              <a:spcAft>
                <a:spcPts val="500"/>
              </a:spcAft>
              <a:defRPr sz="2600" baseline="0">
                <a:solidFill>
                  <a:schemeClr val="accent2"/>
                </a:solidFill>
              </a:defRPr>
            </a:lvl1pPr>
            <a:lvl2pPr marL="540000" indent="-360000">
              <a:lnSpc>
                <a:spcPct val="100000"/>
              </a:lnSpc>
              <a:spcBef>
                <a:spcPts val="500"/>
              </a:spcBef>
              <a:spcAft>
                <a:spcPts val="500"/>
              </a:spcAft>
              <a:defRPr sz="2200" baseline="0">
                <a:solidFill>
                  <a:schemeClr val="accent2"/>
                </a:solidFill>
              </a:defRPr>
            </a:lvl2pPr>
            <a:lvl3pPr marL="720000" indent="-360000">
              <a:lnSpc>
                <a:spcPct val="100000"/>
              </a:lnSpc>
              <a:defRPr sz="1800" baseline="0">
                <a:solidFill>
                  <a:schemeClr val="accent2"/>
                </a:solidFill>
              </a:defRPr>
            </a:lvl3pPr>
            <a:lvl4pPr>
              <a:lnSpc>
                <a:spcPct val="100000"/>
              </a:lnSpc>
              <a:defRPr sz="1600" baseline="0">
                <a:solidFill>
                  <a:schemeClr val="accent2"/>
                </a:solidFill>
              </a:defRPr>
            </a:lvl4pPr>
            <a:lvl5pPr>
              <a:lnSpc>
                <a:spcPct val="100000"/>
              </a:lnSpc>
              <a:defRPr sz="1600" baseline="0">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 name="Group 5">
            <a:extLst>
              <a:ext uri="{FF2B5EF4-FFF2-40B4-BE49-F238E27FC236}">
                <a16:creationId xmlns:a16="http://schemas.microsoft.com/office/drawing/2014/main" xmlns="" id="{5555BAA1-D123-436B-84C6-C8CD3CC3875E}"/>
              </a:ext>
            </a:extLst>
          </p:cNvPr>
          <p:cNvGrpSpPr/>
          <p:nvPr userDrawn="1"/>
        </p:nvGrpSpPr>
        <p:grpSpPr>
          <a:xfrm>
            <a:off x="0" y="0"/>
            <a:ext cx="4680000" cy="1440000"/>
            <a:chOff x="0" y="0"/>
            <a:chExt cx="8559592" cy="3397250"/>
          </a:xfrm>
        </p:grpSpPr>
        <p:sp>
          <p:nvSpPr>
            <p:cNvPr id="7" name="object 12">
              <a:extLst>
                <a:ext uri="{FF2B5EF4-FFF2-40B4-BE49-F238E27FC236}">
                  <a16:creationId xmlns:a16="http://schemas.microsoft.com/office/drawing/2014/main" xmlns="" id="{64BE4750-6C05-4F31-9301-5BA471E2DDC2}"/>
                </a:ext>
              </a:extLst>
            </p:cNvPr>
            <p:cNvSpPr>
              <a:spLocks/>
            </p:cNvSpPr>
            <p:nvPr userDrawn="1"/>
          </p:nvSpPr>
          <p:spPr bwMode="auto">
            <a:xfrm>
              <a:off x="0" y="0"/>
              <a:ext cx="8229402" cy="3397250"/>
            </a:xfrm>
            <a:custGeom>
              <a:avLst/>
              <a:gdLst>
                <a:gd name="T0" fmla="*/ 8229600 w 8229600"/>
                <a:gd name="T1" fmla="*/ 0 h 3396615"/>
                <a:gd name="T2" fmla="*/ 1992909 w 8229600"/>
                <a:gd name="T3" fmla="*/ 0 h 3396615"/>
                <a:gd name="T4" fmla="*/ 0 w 8229600"/>
                <a:gd name="T5" fmla="*/ 1988667 h 3396615"/>
                <a:gd name="T6" fmla="*/ 0 w 8229600"/>
                <a:gd name="T7" fmla="*/ 3396310 h 3396615"/>
                <a:gd name="T8" fmla="*/ 4826012 w 8229600"/>
                <a:gd name="T9" fmla="*/ 3396310 h 3396615"/>
                <a:gd name="T10" fmla="*/ 8229600 w 8229600"/>
                <a:gd name="T11" fmla="*/ 0 h 33966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9600" h="3396615">
                  <a:moveTo>
                    <a:pt x="8229600" y="0"/>
                  </a:moveTo>
                  <a:lnTo>
                    <a:pt x="1992909" y="0"/>
                  </a:lnTo>
                  <a:lnTo>
                    <a:pt x="0" y="1988667"/>
                  </a:lnTo>
                  <a:lnTo>
                    <a:pt x="0" y="3396310"/>
                  </a:lnTo>
                  <a:lnTo>
                    <a:pt x="4826012" y="3396310"/>
                  </a:lnTo>
                  <a:lnTo>
                    <a:pt x="8229600" y="0"/>
                  </a:lnTo>
                  <a:close/>
                </a:path>
              </a:pathLst>
            </a:custGeom>
            <a:solidFill>
              <a:srgbClr val="B226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 name="object 13">
              <a:extLst>
                <a:ext uri="{FF2B5EF4-FFF2-40B4-BE49-F238E27FC236}">
                  <a16:creationId xmlns:a16="http://schemas.microsoft.com/office/drawing/2014/main" xmlns="" id="{6BA09261-1D36-4A7D-9F5F-E15CF7EA95AF}"/>
                </a:ext>
              </a:extLst>
            </p:cNvPr>
            <p:cNvSpPr>
              <a:spLocks/>
            </p:cNvSpPr>
            <p:nvPr userDrawn="1"/>
          </p:nvSpPr>
          <p:spPr bwMode="auto">
            <a:xfrm>
              <a:off x="4965578" y="0"/>
              <a:ext cx="3594014" cy="3397250"/>
            </a:xfrm>
            <a:custGeom>
              <a:avLst/>
              <a:gdLst>
                <a:gd name="T0" fmla="*/ 3593706 w 3594100"/>
                <a:gd name="T1" fmla="*/ 0 h 3396615"/>
                <a:gd name="T2" fmla="*/ 3403574 w 3594100"/>
                <a:gd name="T3" fmla="*/ 0 h 3396615"/>
                <a:gd name="T4" fmla="*/ 0 w 3594100"/>
                <a:gd name="T5" fmla="*/ 3396310 h 3396615"/>
                <a:gd name="T6" fmla="*/ 190131 w 3594100"/>
                <a:gd name="T7" fmla="*/ 3396310 h 3396615"/>
                <a:gd name="T8" fmla="*/ 3593706 w 3594100"/>
                <a:gd name="T9" fmla="*/ 0 h 3396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4100" h="3396615">
                  <a:moveTo>
                    <a:pt x="3593706" y="0"/>
                  </a:moveTo>
                  <a:lnTo>
                    <a:pt x="3403574" y="0"/>
                  </a:lnTo>
                  <a:lnTo>
                    <a:pt x="0" y="3396310"/>
                  </a:lnTo>
                  <a:lnTo>
                    <a:pt x="190131" y="3396310"/>
                  </a:lnTo>
                  <a:lnTo>
                    <a:pt x="3593706" y="0"/>
                  </a:lnTo>
                  <a:close/>
                </a:path>
              </a:pathLst>
            </a:custGeom>
            <a:solidFill>
              <a:srgbClr val="B226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sp>
        <p:nvSpPr>
          <p:cNvPr id="5" name="Text Placeholder 20"/>
          <p:cNvSpPr>
            <a:spLocks noGrp="1"/>
          </p:cNvSpPr>
          <p:nvPr>
            <p:ph type="body" sz="quarter" idx="11" hasCustomPrompt="1"/>
          </p:nvPr>
        </p:nvSpPr>
        <p:spPr>
          <a:xfrm>
            <a:off x="304800" y="188640"/>
            <a:ext cx="8517668" cy="1248700"/>
          </a:xfrm>
          <a:prstGeom prst="rect">
            <a:avLst/>
          </a:prstGeom>
        </p:spPr>
        <p:txBody>
          <a:bodyPr anchor="b" anchorCtr="0">
            <a:noAutofit/>
          </a:bodyPr>
          <a:lstStyle>
            <a:lvl1pPr marL="0" indent="0" algn="r">
              <a:buNone/>
              <a:defRPr sz="3600" b="1">
                <a:solidFill>
                  <a:schemeClr val="tx1"/>
                </a:solidFill>
              </a:defRPr>
            </a:lvl1pPr>
          </a:lstStyle>
          <a:p>
            <a:pPr lvl="0"/>
            <a:r>
              <a:rPr lang="en-GB" dirty="0"/>
              <a:t>Click to add text</a:t>
            </a:r>
          </a:p>
        </p:txBody>
      </p:sp>
      <p:sp>
        <p:nvSpPr>
          <p:cNvPr id="9" name="object 20">
            <a:extLst>
              <a:ext uri="{FF2B5EF4-FFF2-40B4-BE49-F238E27FC236}">
                <a16:creationId xmlns:a16="http://schemas.microsoft.com/office/drawing/2014/main" xmlns="" id="{0451AAC3-04EE-4972-863A-5AAB97BAC627}"/>
              </a:ext>
            </a:extLst>
          </p:cNvPr>
          <p:cNvSpPr>
            <a:spLocks/>
          </p:cNvSpPr>
          <p:nvPr userDrawn="1"/>
        </p:nvSpPr>
        <p:spPr bwMode="auto">
          <a:xfrm>
            <a:off x="1" y="0"/>
            <a:ext cx="267802" cy="6858000"/>
          </a:xfrm>
          <a:custGeom>
            <a:avLst/>
            <a:gdLst>
              <a:gd name="T0" fmla="*/ 0 w 508000"/>
              <a:gd name="T1" fmla="*/ 7753781 h 7752715"/>
              <a:gd name="T2" fmla="*/ 508000 w 508000"/>
              <a:gd name="T3" fmla="*/ 7753781 h 7752715"/>
              <a:gd name="T4" fmla="*/ 508000 w 508000"/>
              <a:gd name="T5" fmla="*/ 0 h 7752715"/>
              <a:gd name="T6" fmla="*/ 0 w 508000"/>
              <a:gd name="T7" fmla="*/ 0 h 7752715"/>
              <a:gd name="T8" fmla="*/ 0 w 508000"/>
              <a:gd name="T9" fmla="*/ 7753781 h 7752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000" h="7752715">
                <a:moveTo>
                  <a:pt x="0" y="7752511"/>
                </a:moveTo>
                <a:lnTo>
                  <a:pt x="508000" y="7752511"/>
                </a:lnTo>
                <a:lnTo>
                  <a:pt x="508000" y="0"/>
                </a:lnTo>
                <a:lnTo>
                  <a:pt x="0" y="0"/>
                </a:lnTo>
                <a:lnTo>
                  <a:pt x="0" y="77525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106488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95276"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295276" y="1266827"/>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xmlns="" val="1623536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637090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178760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58389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289729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104299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1982604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Human Settlements\WCG - Logo - Human Settlements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60497" y="378028"/>
            <a:ext cx="5594024" cy="1580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8427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89494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23730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Tree>
    <p:extLst>
      <p:ext uri="{BB962C8B-B14F-4D97-AF65-F5344CB8AC3E}">
        <p14:creationId xmlns:p14="http://schemas.microsoft.com/office/powerpoint/2010/main" xmlns="" val="736671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1" name="Text Placeholder 4"/>
          <p:cNvSpPr>
            <a:spLocks noGrp="1"/>
          </p:cNvSpPr>
          <p:nvPr>
            <p:ph type="body" sz="quarter" idx="10"/>
          </p:nvPr>
        </p:nvSpPr>
        <p:spPr>
          <a:xfrm>
            <a:off x="295275" y="1412776"/>
            <a:ext cx="8597205" cy="4680049"/>
          </a:xfrm>
        </p:spPr>
        <p:txBody>
          <a:bodyPr/>
          <a:lstStyle>
            <a:lvl2pPr marL="358775" indent="-358775">
              <a:spcBef>
                <a:spcPts val="1200"/>
              </a:spcBef>
              <a:spcAft>
                <a:spcPts val="500"/>
              </a:spcAft>
              <a:defRPr/>
            </a:lvl2pPr>
            <a:lvl3pPr indent="-270000">
              <a:spcBef>
                <a:spcPts val="500"/>
              </a:spcBef>
              <a:spcAft>
                <a:spcPts val="300"/>
              </a:spcAf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818100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69506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Tree>
    <p:extLst>
      <p:ext uri="{BB962C8B-B14F-4D97-AF65-F5344CB8AC3E}">
        <p14:creationId xmlns:p14="http://schemas.microsoft.com/office/powerpoint/2010/main" xmlns="" val="167166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05193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77194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900111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6390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33381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18345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7" name="Picture 115" descr="C:\Users\Conny\Desktop\WCG\WCG - Logo\PNG\Logos blue\Human Settlements\WCG - Logo - Human Settlements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38917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5248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9042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4480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1" name="Text Placeholder 4"/>
          <p:cNvSpPr>
            <a:spLocks noGrp="1"/>
          </p:cNvSpPr>
          <p:nvPr>
            <p:ph type="body" sz="quarter" idx="10"/>
          </p:nvPr>
        </p:nvSpPr>
        <p:spPr>
          <a:xfrm>
            <a:off x="295275" y="1412776"/>
            <a:ext cx="8597205" cy="4680049"/>
          </a:xfrm>
        </p:spPr>
        <p:txBody>
          <a:bodyPr/>
          <a:lstStyle>
            <a:lvl2pPr marL="358775" indent="-358775">
              <a:spcBef>
                <a:spcPts val="1200"/>
              </a:spcBef>
              <a:spcAft>
                <a:spcPts val="500"/>
              </a:spcAft>
              <a:defRPr/>
            </a:lvl2pPr>
            <a:lvl3pPr indent="-270000">
              <a:spcBef>
                <a:spcPts val="500"/>
              </a:spcBef>
              <a:spcAft>
                <a:spcPts val="300"/>
              </a:spcAf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12316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9558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10440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61004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65889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Human Settlements\WCG - Logo - Human Settlements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01648" y="1910929"/>
            <a:ext cx="2552902" cy="721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2709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070994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700808"/>
            <a:ext cx="8534400" cy="4722084"/>
          </a:xfrm>
        </p:spPr>
        <p:txBody>
          <a:bodyPr>
            <a:normAutofit/>
          </a:bodyPr>
          <a:lstStyle>
            <a:lvl1pPr marL="360000" indent="-360000">
              <a:lnSpc>
                <a:spcPct val="100000"/>
              </a:lnSpc>
              <a:spcBef>
                <a:spcPts val="500"/>
              </a:spcBef>
              <a:spcAft>
                <a:spcPts val="500"/>
              </a:spcAft>
              <a:defRPr sz="2600" baseline="0">
                <a:solidFill>
                  <a:schemeClr val="accent2"/>
                </a:solidFill>
              </a:defRPr>
            </a:lvl1pPr>
            <a:lvl2pPr marL="540000" indent="-360000">
              <a:lnSpc>
                <a:spcPct val="100000"/>
              </a:lnSpc>
              <a:spcBef>
                <a:spcPts val="500"/>
              </a:spcBef>
              <a:spcAft>
                <a:spcPts val="500"/>
              </a:spcAft>
              <a:defRPr sz="2200" baseline="0">
                <a:solidFill>
                  <a:schemeClr val="accent2"/>
                </a:solidFill>
              </a:defRPr>
            </a:lvl2pPr>
            <a:lvl3pPr marL="720000" indent="-360000">
              <a:lnSpc>
                <a:spcPct val="100000"/>
              </a:lnSpc>
              <a:defRPr sz="1800" baseline="0">
                <a:solidFill>
                  <a:schemeClr val="accent2"/>
                </a:solidFill>
              </a:defRPr>
            </a:lvl3pPr>
            <a:lvl4pPr>
              <a:lnSpc>
                <a:spcPct val="100000"/>
              </a:lnSpc>
              <a:defRPr sz="1600" baseline="0">
                <a:solidFill>
                  <a:schemeClr val="accent2"/>
                </a:solidFill>
              </a:defRPr>
            </a:lvl4pPr>
            <a:lvl5pPr>
              <a:lnSpc>
                <a:spcPct val="100000"/>
              </a:lnSpc>
              <a:defRPr sz="1600" baseline="0">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 name="Group 5">
            <a:extLst>
              <a:ext uri="{FF2B5EF4-FFF2-40B4-BE49-F238E27FC236}">
                <a16:creationId xmlns:a16="http://schemas.microsoft.com/office/drawing/2014/main" xmlns="" id="{5555BAA1-D123-436B-84C6-C8CD3CC3875E}"/>
              </a:ext>
            </a:extLst>
          </p:cNvPr>
          <p:cNvGrpSpPr/>
          <p:nvPr userDrawn="1"/>
        </p:nvGrpSpPr>
        <p:grpSpPr>
          <a:xfrm>
            <a:off x="0" y="0"/>
            <a:ext cx="4680000" cy="1440000"/>
            <a:chOff x="0" y="0"/>
            <a:chExt cx="8559592" cy="3397250"/>
          </a:xfrm>
        </p:grpSpPr>
        <p:sp>
          <p:nvSpPr>
            <p:cNvPr id="7" name="object 12">
              <a:extLst>
                <a:ext uri="{FF2B5EF4-FFF2-40B4-BE49-F238E27FC236}">
                  <a16:creationId xmlns:a16="http://schemas.microsoft.com/office/drawing/2014/main" xmlns="" id="{64BE4750-6C05-4F31-9301-5BA471E2DDC2}"/>
                </a:ext>
              </a:extLst>
            </p:cNvPr>
            <p:cNvSpPr>
              <a:spLocks/>
            </p:cNvSpPr>
            <p:nvPr userDrawn="1"/>
          </p:nvSpPr>
          <p:spPr bwMode="auto">
            <a:xfrm>
              <a:off x="0" y="0"/>
              <a:ext cx="8229402" cy="3397250"/>
            </a:xfrm>
            <a:custGeom>
              <a:avLst/>
              <a:gdLst>
                <a:gd name="T0" fmla="*/ 8229600 w 8229600"/>
                <a:gd name="T1" fmla="*/ 0 h 3396615"/>
                <a:gd name="T2" fmla="*/ 1992909 w 8229600"/>
                <a:gd name="T3" fmla="*/ 0 h 3396615"/>
                <a:gd name="T4" fmla="*/ 0 w 8229600"/>
                <a:gd name="T5" fmla="*/ 1988667 h 3396615"/>
                <a:gd name="T6" fmla="*/ 0 w 8229600"/>
                <a:gd name="T7" fmla="*/ 3396310 h 3396615"/>
                <a:gd name="T8" fmla="*/ 4826012 w 8229600"/>
                <a:gd name="T9" fmla="*/ 3396310 h 3396615"/>
                <a:gd name="T10" fmla="*/ 8229600 w 8229600"/>
                <a:gd name="T11" fmla="*/ 0 h 33966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9600" h="3396615">
                  <a:moveTo>
                    <a:pt x="8229600" y="0"/>
                  </a:moveTo>
                  <a:lnTo>
                    <a:pt x="1992909" y="0"/>
                  </a:lnTo>
                  <a:lnTo>
                    <a:pt x="0" y="1988667"/>
                  </a:lnTo>
                  <a:lnTo>
                    <a:pt x="0" y="3396310"/>
                  </a:lnTo>
                  <a:lnTo>
                    <a:pt x="4826012" y="3396310"/>
                  </a:lnTo>
                  <a:lnTo>
                    <a:pt x="8229600" y="0"/>
                  </a:lnTo>
                  <a:close/>
                </a:path>
              </a:pathLst>
            </a:custGeom>
            <a:solidFill>
              <a:srgbClr val="B226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 name="object 13">
              <a:extLst>
                <a:ext uri="{FF2B5EF4-FFF2-40B4-BE49-F238E27FC236}">
                  <a16:creationId xmlns:a16="http://schemas.microsoft.com/office/drawing/2014/main" xmlns="" id="{6BA09261-1D36-4A7D-9F5F-E15CF7EA95AF}"/>
                </a:ext>
              </a:extLst>
            </p:cNvPr>
            <p:cNvSpPr>
              <a:spLocks/>
            </p:cNvSpPr>
            <p:nvPr userDrawn="1"/>
          </p:nvSpPr>
          <p:spPr bwMode="auto">
            <a:xfrm>
              <a:off x="4965578" y="0"/>
              <a:ext cx="3594014" cy="3397250"/>
            </a:xfrm>
            <a:custGeom>
              <a:avLst/>
              <a:gdLst>
                <a:gd name="T0" fmla="*/ 3593706 w 3594100"/>
                <a:gd name="T1" fmla="*/ 0 h 3396615"/>
                <a:gd name="T2" fmla="*/ 3403574 w 3594100"/>
                <a:gd name="T3" fmla="*/ 0 h 3396615"/>
                <a:gd name="T4" fmla="*/ 0 w 3594100"/>
                <a:gd name="T5" fmla="*/ 3396310 h 3396615"/>
                <a:gd name="T6" fmla="*/ 190131 w 3594100"/>
                <a:gd name="T7" fmla="*/ 3396310 h 3396615"/>
                <a:gd name="T8" fmla="*/ 3593706 w 3594100"/>
                <a:gd name="T9" fmla="*/ 0 h 3396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4100" h="3396615">
                  <a:moveTo>
                    <a:pt x="3593706" y="0"/>
                  </a:moveTo>
                  <a:lnTo>
                    <a:pt x="3403574" y="0"/>
                  </a:lnTo>
                  <a:lnTo>
                    <a:pt x="0" y="3396310"/>
                  </a:lnTo>
                  <a:lnTo>
                    <a:pt x="190131" y="3396310"/>
                  </a:lnTo>
                  <a:lnTo>
                    <a:pt x="3593706" y="0"/>
                  </a:lnTo>
                  <a:close/>
                </a:path>
              </a:pathLst>
            </a:custGeom>
            <a:solidFill>
              <a:srgbClr val="B226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sp>
        <p:nvSpPr>
          <p:cNvPr id="5" name="Text Placeholder 20"/>
          <p:cNvSpPr>
            <a:spLocks noGrp="1"/>
          </p:cNvSpPr>
          <p:nvPr>
            <p:ph type="body" sz="quarter" idx="11" hasCustomPrompt="1"/>
          </p:nvPr>
        </p:nvSpPr>
        <p:spPr>
          <a:xfrm>
            <a:off x="304800" y="188640"/>
            <a:ext cx="8517668" cy="1248700"/>
          </a:xfrm>
          <a:prstGeom prst="rect">
            <a:avLst/>
          </a:prstGeom>
        </p:spPr>
        <p:txBody>
          <a:bodyPr anchor="b" anchorCtr="0">
            <a:noAutofit/>
          </a:bodyPr>
          <a:lstStyle>
            <a:lvl1pPr marL="0" indent="0" algn="r">
              <a:buNone/>
              <a:defRPr sz="3600" b="1">
                <a:solidFill>
                  <a:schemeClr val="tx1"/>
                </a:solidFill>
              </a:defRPr>
            </a:lvl1pPr>
          </a:lstStyle>
          <a:p>
            <a:pPr lvl="0"/>
            <a:r>
              <a:rPr lang="en-GB" dirty="0"/>
              <a:t>Click to add text</a:t>
            </a:r>
          </a:p>
        </p:txBody>
      </p:sp>
      <p:sp>
        <p:nvSpPr>
          <p:cNvPr id="9" name="object 20">
            <a:extLst>
              <a:ext uri="{FF2B5EF4-FFF2-40B4-BE49-F238E27FC236}">
                <a16:creationId xmlns:a16="http://schemas.microsoft.com/office/drawing/2014/main" xmlns="" id="{0451AAC3-04EE-4972-863A-5AAB97BAC627}"/>
              </a:ext>
            </a:extLst>
          </p:cNvPr>
          <p:cNvSpPr>
            <a:spLocks/>
          </p:cNvSpPr>
          <p:nvPr userDrawn="1"/>
        </p:nvSpPr>
        <p:spPr bwMode="auto">
          <a:xfrm>
            <a:off x="1" y="0"/>
            <a:ext cx="267802" cy="6858000"/>
          </a:xfrm>
          <a:custGeom>
            <a:avLst/>
            <a:gdLst>
              <a:gd name="T0" fmla="*/ 0 w 508000"/>
              <a:gd name="T1" fmla="*/ 7753781 h 7752715"/>
              <a:gd name="T2" fmla="*/ 508000 w 508000"/>
              <a:gd name="T3" fmla="*/ 7753781 h 7752715"/>
              <a:gd name="T4" fmla="*/ 508000 w 508000"/>
              <a:gd name="T5" fmla="*/ 0 h 7752715"/>
              <a:gd name="T6" fmla="*/ 0 w 508000"/>
              <a:gd name="T7" fmla="*/ 0 h 7752715"/>
              <a:gd name="T8" fmla="*/ 0 w 508000"/>
              <a:gd name="T9" fmla="*/ 7753781 h 7752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000" h="7752715">
                <a:moveTo>
                  <a:pt x="0" y="7752511"/>
                </a:moveTo>
                <a:lnTo>
                  <a:pt x="508000" y="7752511"/>
                </a:lnTo>
                <a:lnTo>
                  <a:pt x="508000" y="0"/>
                </a:lnTo>
                <a:lnTo>
                  <a:pt x="0" y="0"/>
                </a:lnTo>
                <a:lnTo>
                  <a:pt x="0" y="77525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4201119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95276"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295276" y="1266827"/>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xmlns="" val="311509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6.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36"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ags" Target="../tags/tag54.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ags" Target="../tags/tag53.xml"/><Relationship Id="rId38" Type="http://schemas.openxmlformats.org/officeDocument/2006/relationships/image" Target="../media/image4.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ags" Target="../tags/tag49.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ags" Target="../tags/tag52.xml"/><Relationship Id="rId37" Type="http://schemas.openxmlformats.org/officeDocument/2006/relationships/image" Target="../media/image3.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vmlDrawing" Target="../drawings/vmlDrawing2.vml"/><Relationship Id="rId36" Type="http://schemas.openxmlformats.org/officeDocument/2006/relationships/image" Target="../media/image2.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ags" Target="../tags/tag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theme" Target="../theme/theme3.xml"/><Relationship Id="rId30" Type="http://schemas.openxmlformats.org/officeDocument/2006/relationships/tags" Target="../tags/tag50.xml"/><Relationship Id="rId35"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073" name="think-cell Slide" r:id="rId35" imgW="360" imgH="36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1" name="Picture 115" descr="C:\Users\Conny\Desktop\WCG\WCG - Logo\PNG\Logos blue\Human Settlements\WCG - Logo - Human Settlements - Blue.png"/>
          <p:cNvPicPr>
            <a:picLocks noChangeAspect="1" noChangeArrowheads="1"/>
          </p:cNvPicPr>
          <p:nvPr userDrawn="1"/>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 id="2147483733" r:id="rId25"/>
    <p:sldLayoutId id="2147483734"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830663" y="2236588"/>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7" name="bk object 17"/>
          <p:cNvSpPr/>
          <p:nvPr/>
        </p:nvSpPr>
        <p:spPr>
          <a:xfrm>
            <a:off x="5830663" y="2236588"/>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 name="bk object 18"/>
          <p:cNvSpPr/>
          <p:nvPr/>
        </p:nvSpPr>
        <p:spPr>
          <a:xfrm>
            <a:off x="5830663" y="2236588"/>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9" name="bk object 19"/>
          <p:cNvSpPr/>
          <p:nvPr/>
        </p:nvSpPr>
        <p:spPr>
          <a:xfrm>
            <a:off x="5716420" y="2189673"/>
            <a:ext cx="113628" cy="48869"/>
          </a:xfrm>
          <a:custGeom>
            <a:avLst/>
            <a:gdLst/>
            <a:ahLst/>
            <a:cxnLst/>
            <a:rect l="l" t="t" r="r" b="b"/>
            <a:pathLst>
              <a:path w="187959" h="76200">
                <a:moveTo>
                  <a:pt x="0" y="0"/>
                </a:moveTo>
                <a:lnTo>
                  <a:pt x="0" y="76199"/>
                </a:lnTo>
                <a:lnTo>
                  <a:pt x="187451" y="76199"/>
                </a:lnTo>
                <a:lnTo>
                  <a:pt x="0" y="0"/>
                </a:lnTo>
                <a:close/>
              </a:path>
              <a:path w="187959" h="76200">
                <a:moveTo>
                  <a:pt x="0" y="0"/>
                </a:moveTo>
                <a:lnTo>
                  <a:pt x="187451" y="76199"/>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0" name="bk object 20"/>
          <p:cNvSpPr/>
          <p:nvPr/>
        </p:nvSpPr>
        <p:spPr>
          <a:xfrm>
            <a:off x="5716420" y="2189673"/>
            <a:ext cx="113628" cy="48869"/>
          </a:xfrm>
          <a:custGeom>
            <a:avLst/>
            <a:gdLst/>
            <a:ahLst/>
            <a:cxnLst/>
            <a:rect l="l" t="t" r="r" b="b"/>
            <a:pathLst>
              <a:path w="187959" h="76200">
                <a:moveTo>
                  <a:pt x="187451" y="0"/>
                </a:moveTo>
                <a:lnTo>
                  <a:pt x="0" y="0"/>
                </a:lnTo>
                <a:lnTo>
                  <a:pt x="187451" y="76199"/>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1" name="bk object 21"/>
          <p:cNvSpPr/>
          <p:nvPr/>
        </p:nvSpPr>
        <p:spPr>
          <a:xfrm>
            <a:off x="5716420" y="2189673"/>
            <a:ext cx="113628" cy="48869"/>
          </a:xfrm>
          <a:custGeom>
            <a:avLst/>
            <a:gdLst/>
            <a:ahLst/>
            <a:cxnLst/>
            <a:rect l="l" t="t" r="r" b="b"/>
            <a:pathLst>
              <a:path w="187959" h="76200">
                <a:moveTo>
                  <a:pt x="0" y="0"/>
                </a:moveTo>
                <a:lnTo>
                  <a:pt x="187451" y="76199"/>
                </a:lnTo>
                <a:lnTo>
                  <a:pt x="0" y="761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2" name="bk object 22"/>
          <p:cNvSpPr/>
          <p:nvPr/>
        </p:nvSpPr>
        <p:spPr>
          <a:xfrm>
            <a:off x="5716420" y="2238542"/>
            <a:ext cx="128983" cy="22806"/>
          </a:xfrm>
          <a:custGeom>
            <a:avLst/>
            <a:gdLst/>
            <a:ahLst/>
            <a:cxnLst/>
            <a:rect l="l" t="t" r="r" b="b"/>
            <a:pathLst>
              <a:path w="213359" h="35560">
                <a:moveTo>
                  <a:pt x="0" y="0"/>
                </a:moveTo>
                <a:lnTo>
                  <a:pt x="0" y="35051"/>
                </a:lnTo>
                <a:lnTo>
                  <a:pt x="213359" y="35051"/>
                </a:lnTo>
                <a:lnTo>
                  <a:pt x="0" y="0"/>
                </a:lnTo>
                <a:close/>
              </a:path>
              <a:path w="213359" h="35560">
                <a:moveTo>
                  <a:pt x="0" y="0"/>
                </a:moveTo>
                <a:lnTo>
                  <a:pt x="213359" y="35051"/>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3" name="bk object 23"/>
          <p:cNvSpPr/>
          <p:nvPr/>
        </p:nvSpPr>
        <p:spPr>
          <a:xfrm>
            <a:off x="5716420" y="2238542"/>
            <a:ext cx="128983" cy="22806"/>
          </a:xfrm>
          <a:custGeom>
            <a:avLst/>
            <a:gdLst/>
            <a:ahLst/>
            <a:cxnLst/>
            <a:rect l="l" t="t" r="r" b="b"/>
            <a:pathLst>
              <a:path w="213359" h="35560">
                <a:moveTo>
                  <a:pt x="213359" y="0"/>
                </a:moveTo>
                <a:lnTo>
                  <a:pt x="0" y="0"/>
                </a:lnTo>
                <a:lnTo>
                  <a:pt x="213359" y="35051"/>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4" name="bk object 24"/>
          <p:cNvSpPr/>
          <p:nvPr/>
        </p:nvSpPr>
        <p:spPr>
          <a:xfrm>
            <a:off x="5716420" y="2238542"/>
            <a:ext cx="128983" cy="22806"/>
          </a:xfrm>
          <a:custGeom>
            <a:avLst/>
            <a:gdLst/>
            <a:ahLst/>
            <a:cxnLst/>
            <a:rect l="l" t="t" r="r" b="b"/>
            <a:pathLst>
              <a:path w="213359" h="35560">
                <a:moveTo>
                  <a:pt x="0" y="0"/>
                </a:moveTo>
                <a:lnTo>
                  <a:pt x="213359" y="35051"/>
                </a:lnTo>
                <a:lnTo>
                  <a:pt x="0" y="350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5" name="bk object 25"/>
          <p:cNvSpPr/>
          <p:nvPr/>
        </p:nvSpPr>
        <p:spPr>
          <a:xfrm>
            <a:off x="5716420" y="2261023"/>
            <a:ext cx="58350" cy="99775"/>
          </a:xfrm>
          <a:custGeom>
            <a:avLst/>
            <a:gdLst/>
            <a:ahLst/>
            <a:cxnLst/>
            <a:rect l="l" t="t" r="r" b="b"/>
            <a:pathLst>
              <a:path w="96520" h="155575">
                <a:moveTo>
                  <a:pt x="0" y="0"/>
                </a:moveTo>
                <a:lnTo>
                  <a:pt x="0" y="155447"/>
                </a:lnTo>
                <a:lnTo>
                  <a:pt x="96011" y="155447"/>
                </a:lnTo>
                <a:lnTo>
                  <a:pt x="0" y="0"/>
                </a:lnTo>
                <a:close/>
              </a:path>
              <a:path w="96520" h="155575">
                <a:moveTo>
                  <a:pt x="0" y="0"/>
                </a:moveTo>
                <a:lnTo>
                  <a:pt x="96011" y="155447"/>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6" name="bk object 26"/>
          <p:cNvSpPr/>
          <p:nvPr/>
        </p:nvSpPr>
        <p:spPr>
          <a:xfrm>
            <a:off x="5716420" y="2261023"/>
            <a:ext cx="58350" cy="99775"/>
          </a:xfrm>
          <a:custGeom>
            <a:avLst/>
            <a:gdLst/>
            <a:ahLst/>
            <a:cxnLst/>
            <a:rect l="l" t="t" r="r" b="b"/>
            <a:pathLst>
              <a:path w="96520" h="155575">
                <a:moveTo>
                  <a:pt x="96011" y="0"/>
                </a:moveTo>
                <a:lnTo>
                  <a:pt x="0" y="0"/>
                </a:lnTo>
                <a:lnTo>
                  <a:pt x="96011" y="155447"/>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7" name="bk object 27"/>
          <p:cNvSpPr/>
          <p:nvPr/>
        </p:nvSpPr>
        <p:spPr>
          <a:xfrm>
            <a:off x="5716420" y="2261023"/>
            <a:ext cx="58350" cy="99775"/>
          </a:xfrm>
          <a:custGeom>
            <a:avLst/>
            <a:gdLst/>
            <a:ahLst/>
            <a:cxnLst/>
            <a:rect l="l" t="t" r="r" b="b"/>
            <a:pathLst>
              <a:path w="96520" h="155575">
                <a:moveTo>
                  <a:pt x="0" y="0"/>
                </a:moveTo>
                <a:lnTo>
                  <a:pt x="96011" y="155447"/>
                </a:lnTo>
                <a:lnTo>
                  <a:pt x="0" y="1554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8" name="bk object 28"/>
          <p:cNvSpPr/>
          <p:nvPr/>
        </p:nvSpPr>
        <p:spPr>
          <a:xfrm>
            <a:off x="5716420" y="2360716"/>
            <a:ext cx="128983" cy="191812"/>
          </a:xfrm>
          <a:custGeom>
            <a:avLst/>
            <a:gdLst/>
            <a:ahLst/>
            <a:cxnLst/>
            <a:rect l="l" t="t" r="r" b="b"/>
            <a:pathLst>
              <a:path w="213359" h="299085">
                <a:moveTo>
                  <a:pt x="0" y="0"/>
                </a:moveTo>
                <a:lnTo>
                  <a:pt x="0" y="298703"/>
                </a:lnTo>
                <a:lnTo>
                  <a:pt x="213359" y="298703"/>
                </a:lnTo>
                <a:lnTo>
                  <a:pt x="0" y="0"/>
                </a:lnTo>
                <a:close/>
              </a:path>
              <a:path w="213359" h="299085">
                <a:moveTo>
                  <a:pt x="0" y="0"/>
                </a:moveTo>
                <a:lnTo>
                  <a:pt x="213359" y="298703"/>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9" name="bk object 29"/>
          <p:cNvSpPr/>
          <p:nvPr/>
        </p:nvSpPr>
        <p:spPr>
          <a:xfrm>
            <a:off x="5716420" y="2360716"/>
            <a:ext cx="128983" cy="191812"/>
          </a:xfrm>
          <a:custGeom>
            <a:avLst/>
            <a:gdLst/>
            <a:ahLst/>
            <a:cxnLst/>
            <a:rect l="l" t="t" r="r" b="b"/>
            <a:pathLst>
              <a:path w="213359" h="299085">
                <a:moveTo>
                  <a:pt x="213359" y="0"/>
                </a:moveTo>
                <a:lnTo>
                  <a:pt x="0" y="0"/>
                </a:lnTo>
                <a:lnTo>
                  <a:pt x="213359" y="298703"/>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0" name="bk object 30"/>
          <p:cNvSpPr/>
          <p:nvPr/>
        </p:nvSpPr>
        <p:spPr>
          <a:xfrm>
            <a:off x="5716420" y="2360716"/>
            <a:ext cx="128983" cy="191812"/>
          </a:xfrm>
          <a:custGeom>
            <a:avLst/>
            <a:gdLst/>
            <a:ahLst/>
            <a:cxnLst/>
            <a:rect l="l" t="t" r="r" b="b"/>
            <a:pathLst>
              <a:path w="213359" h="299085">
                <a:moveTo>
                  <a:pt x="0" y="0"/>
                </a:moveTo>
                <a:lnTo>
                  <a:pt x="213359" y="298703"/>
                </a:lnTo>
                <a:lnTo>
                  <a:pt x="0" y="2987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1" name="bk object 31"/>
          <p:cNvSpPr/>
          <p:nvPr/>
        </p:nvSpPr>
        <p:spPr>
          <a:xfrm>
            <a:off x="6691166" y="2189673"/>
            <a:ext cx="113628" cy="48869"/>
          </a:xfrm>
          <a:custGeom>
            <a:avLst/>
            <a:gdLst/>
            <a:ahLst/>
            <a:cxnLst/>
            <a:rect l="l" t="t" r="r" b="b"/>
            <a:pathLst>
              <a:path w="187959" h="76200">
                <a:moveTo>
                  <a:pt x="0" y="0"/>
                </a:moveTo>
                <a:lnTo>
                  <a:pt x="0" y="76199"/>
                </a:lnTo>
                <a:lnTo>
                  <a:pt x="187451" y="76199"/>
                </a:lnTo>
                <a:lnTo>
                  <a:pt x="0" y="0"/>
                </a:lnTo>
                <a:close/>
              </a:path>
              <a:path w="187959" h="76200">
                <a:moveTo>
                  <a:pt x="0" y="0"/>
                </a:moveTo>
                <a:lnTo>
                  <a:pt x="187451" y="76199"/>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2" name="bk object 32"/>
          <p:cNvSpPr/>
          <p:nvPr/>
        </p:nvSpPr>
        <p:spPr>
          <a:xfrm>
            <a:off x="6691166" y="2189673"/>
            <a:ext cx="113628" cy="48869"/>
          </a:xfrm>
          <a:custGeom>
            <a:avLst/>
            <a:gdLst/>
            <a:ahLst/>
            <a:cxnLst/>
            <a:rect l="l" t="t" r="r" b="b"/>
            <a:pathLst>
              <a:path w="187959" h="76200">
                <a:moveTo>
                  <a:pt x="187451" y="0"/>
                </a:moveTo>
                <a:lnTo>
                  <a:pt x="0" y="0"/>
                </a:lnTo>
                <a:lnTo>
                  <a:pt x="187451" y="76199"/>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3" name="bk object 33"/>
          <p:cNvSpPr/>
          <p:nvPr/>
        </p:nvSpPr>
        <p:spPr>
          <a:xfrm>
            <a:off x="6691166" y="2189673"/>
            <a:ext cx="113628" cy="48869"/>
          </a:xfrm>
          <a:custGeom>
            <a:avLst/>
            <a:gdLst/>
            <a:ahLst/>
            <a:cxnLst/>
            <a:rect l="l" t="t" r="r" b="b"/>
            <a:pathLst>
              <a:path w="187959" h="76200">
                <a:moveTo>
                  <a:pt x="0" y="0"/>
                </a:moveTo>
                <a:lnTo>
                  <a:pt x="187451" y="76199"/>
                </a:lnTo>
                <a:lnTo>
                  <a:pt x="0" y="761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4" name="bk object 34"/>
          <p:cNvSpPr/>
          <p:nvPr/>
        </p:nvSpPr>
        <p:spPr>
          <a:xfrm>
            <a:off x="6675504" y="2236588"/>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5" name="bk object 35"/>
          <p:cNvSpPr/>
          <p:nvPr/>
        </p:nvSpPr>
        <p:spPr>
          <a:xfrm>
            <a:off x="6675504" y="2236588"/>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6" name="bk object 36"/>
          <p:cNvSpPr/>
          <p:nvPr/>
        </p:nvSpPr>
        <p:spPr>
          <a:xfrm>
            <a:off x="6675504" y="2236588"/>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 name="bk object 37"/>
          <p:cNvSpPr/>
          <p:nvPr/>
        </p:nvSpPr>
        <p:spPr>
          <a:xfrm>
            <a:off x="6675503" y="2238542"/>
            <a:ext cx="128983" cy="22806"/>
          </a:xfrm>
          <a:custGeom>
            <a:avLst/>
            <a:gdLst/>
            <a:ahLst/>
            <a:cxnLst/>
            <a:rect l="l" t="t" r="r" b="b"/>
            <a:pathLst>
              <a:path w="213359" h="35560">
                <a:moveTo>
                  <a:pt x="0" y="0"/>
                </a:moveTo>
                <a:lnTo>
                  <a:pt x="0" y="35051"/>
                </a:lnTo>
                <a:lnTo>
                  <a:pt x="213359" y="35051"/>
                </a:lnTo>
                <a:lnTo>
                  <a:pt x="0" y="0"/>
                </a:lnTo>
                <a:close/>
              </a:path>
              <a:path w="213359" h="35560">
                <a:moveTo>
                  <a:pt x="0" y="0"/>
                </a:moveTo>
                <a:lnTo>
                  <a:pt x="213359" y="35051"/>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8" name="bk object 38"/>
          <p:cNvSpPr/>
          <p:nvPr/>
        </p:nvSpPr>
        <p:spPr>
          <a:xfrm>
            <a:off x="6675503" y="2238542"/>
            <a:ext cx="128983" cy="22806"/>
          </a:xfrm>
          <a:custGeom>
            <a:avLst/>
            <a:gdLst/>
            <a:ahLst/>
            <a:cxnLst/>
            <a:rect l="l" t="t" r="r" b="b"/>
            <a:pathLst>
              <a:path w="213359" h="35560">
                <a:moveTo>
                  <a:pt x="213359" y="0"/>
                </a:moveTo>
                <a:lnTo>
                  <a:pt x="0" y="0"/>
                </a:lnTo>
                <a:lnTo>
                  <a:pt x="213359" y="35051"/>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9" name="bk object 39"/>
          <p:cNvSpPr/>
          <p:nvPr/>
        </p:nvSpPr>
        <p:spPr>
          <a:xfrm>
            <a:off x="6675503" y="2238542"/>
            <a:ext cx="128983" cy="22806"/>
          </a:xfrm>
          <a:custGeom>
            <a:avLst/>
            <a:gdLst/>
            <a:ahLst/>
            <a:cxnLst/>
            <a:rect l="l" t="t" r="r" b="b"/>
            <a:pathLst>
              <a:path w="213359" h="35560">
                <a:moveTo>
                  <a:pt x="0" y="0"/>
                </a:moveTo>
                <a:lnTo>
                  <a:pt x="213359" y="35051"/>
                </a:lnTo>
                <a:lnTo>
                  <a:pt x="0" y="350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0" name="bk object 40"/>
          <p:cNvSpPr/>
          <p:nvPr/>
        </p:nvSpPr>
        <p:spPr>
          <a:xfrm>
            <a:off x="6746445" y="2261023"/>
            <a:ext cx="58350" cy="99775"/>
          </a:xfrm>
          <a:custGeom>
            <a:avLst/>
            <a:gdLst/>
            <a:ahLst/>
            <a:cxnLst/>
            <a:rect l="l" t="t" r="r" b="b"/>
            <a:pathLst>
              <a:path w="96520" h="155575">
                <a:moveTo>
                  <a:pt x="0" y="0"/>
                </a:moveTo>
                <a:lnTo>
                  <a:pt x="0" y="155447"/>
                </a:lnTo>
                <a:lnTo>
                  <a:pt x="96011" y="155447"/>
                </a:lnTo>
                <a:lnTo>
                  <a:pt x="0" y="0"/>
                </a:lnTo>
                <a:close/>
              </a:path>
              <a:path w="96520" h="155575">
                <a:moveTo>
                  <a:pt x="0" y="0"/>
                </a:moveTo>
                <a:lnTo>
                  <a:pt x="96011" y="155447"/>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1" name="bk object 41"/>
          <p:cNvSpPr/>
          <p:nvPr/>
        </p:nvSpPr>
        <p:spPr>
          <a:xfrm>
            <a:off x="6746445" y="2261023"/>
            <a:ext cx="58350" cy="99775"/>
          </a:xfrm>
          <a:custGeom>
            <a:avLst/>
            <a:gdLst/>
            <a:ahLst/>
            <a:cxnLst/>
            <a:rect l="l" t="t" r="r" b="b"/>
            <a:pathLst>
              <a:path w="96520" h="155575">
                <a:moveTo>
                  <a:pt x="96011" y="0"/>
                </a:moveTo>
                <a:lnTo>
                  <a:pt x="0" y="0"/>
                </a:lnTo>
                <a:lnTo>
                  <a:pt x="96011" y="155447"/>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2" name="bk object 42"/>
          <p:cNvSpPr/>
          <p:nvPr/>
        </p:nvSpPr>
        <p:spPr>
          <a:xfrm>
            <a:off x="6746445" y="2261023"/>
            <a:ext cx="58350" cy="99775"/>
          </a:xfrm>
          <a:custGeom>
            <a:avLst/>
            <a:gdLst/>
            <a:ahLst/>
            <a:cxnLst/>
            <a:rect l="l" t="t" r="r" b="b"/>
            <a:pathLst>
              <a:path w="96520" h="155575">
                <a:moveTo>
                  <a:pt x="0" y="0"/>
                </a:moveTo>
                <a:lnTo>
                  <a:pt x="96011" y="155447"/>
                </a:lnTo>
                <a:lnTo>
                  <a:pt x="0" y="1554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3" name="bk object 43"/>
          <p:cNvSpPr/>
          <p:nvPr/>
        </p:nvSpPr>
        <p:spPr>
          <a:xfrm>
            <a:off x="6675503" y="2360716"/>
            <a:ext cx="128983" cy="191812"/>
          </a:xfrm>
          <a:custGeom>
            <a:avLst/>
            <a:gdLst/>
            <a:ahLst/>
            <a:cxnLst/>
            <a:rect l="l" t="t" r="r" b="b"/>
            <a:pathLst>
              <a:path w="213359" h="299085">
                <a:moveTo>
                  <a:pt x="0" y="0"/>
                </a:moveTo>
                <a:lnTo>
                  <a:pt x="0" y="298703"/>
                </a:lnTo>
                <a:lnTo>
                  <a:pt x="213359" y="298703"/>
                </a:lnTo>
                <a:lnTo>
                  <a:pt x="0" y="0"/>
                </a:lnTo>
                <a:close/>
              </a:path>
              <a:path w="213359" h="299085">
                <a:moveTo>
                  <a:pt x="0" y="0"/>
                </a:moveTo>
                <a:lnTo>
                  <a:pt x="213359" y="298703"/>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4" name="bk object 44"/>
          <p:cNvSpPr/>
          <p:nvPr/>
        </p:nvSpPr>
        <p:spPr>
          <a:xfrm>
            <a:off x="6675503" y="2360716"/>
            <a:ext cx="128983" cy="191812"/>
          </a:xfrm>
          <a:custGeom>
            <a:avLst/>
            <a:gdLst/>
            <a:ahLst/>
            <a:cxnLst/>
            <a:rect l="l" t="t" r="r" b="b"/>
            <a:pathLst>
              <a:path w="213359" h="299085">
                <a:moveTo>
                  <a:pt x="213359" y="0"/>
                </a:moveTo>
                <a:lnTo>
                  <a:pt x="0" y="0"/>
                </a:lnTo>
                <a:lnTo>
                  <a:pt x="213359" y="298703"/>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5" name="bk object 45"/>
          <p:cNvSpPr/>
          <p:nvPr/>
        </p:nvSpPr>
        <p:spPr>
          <a:xfrm>
            <a:off x="6675503" y="2360716"/>
            <a:ext cx="128983" cy="191812"/>
          </a:xfrm>
          <a:custGeom>
            <a:avLst/>
            <a:gdLst/>
            <a:ahLst/>
            <a:cxnLst/>
            <a:rect l="l" t="t" r="r" b="b"/>
            <a:pathLst>
              <a:path w="213359" h="299085">
                <a:moveTo>
                  <a:pt x="0" y="0"/>
                </a:moveTo>
                <a:lnTo>
                  <a:pt x="213359" y="298703"/>
                </a:lnTo>
                <a:lnTo>
                  <a:pt x="0" y="2987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6" name="bk object 46"/>
          <p:cNvSpPr/>
          <p:nvPr/>
        </p:nvSpPr>
        <p:spPr>
          <a:xfrm>
            <a:off x="4215607" y="4695694"/>
            <a:ext cx="294819" cy="48869"/>
          </a:xfrm>
          <a:custGeom>
            <a:avLst/>
            <a:gdLst/>
            <a:ahLst/>
            <a:cxnLst/>
            <a:rect l="l" t="t" r="r" b="b"/>
            <a:pathLst>
              <a:path w="487679" h="76200">
                <a:moveTo>
                  <a:pt x="0" y="0"/>
                </a:moveTo>
                <a:lnTo>
                  <a:pt x="0" y="76199"/>
                </a:lnTo>
                <a:lnTo>
                  <a:pt x="487679" y="76199"/>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7" name="bk object 47"/>
          <p:cNvSpPr/>
          <p:nvPr/>
        </p:nvSpPr>
        <p:spPr>
          <a:xfrm>
            <a:off x="4215607" y="4695694"/>
            <a:ext cx="294819" cy="48869"/>
          </a:xfrm>
          <a:custGeom>
            <a:avLst/>
            <a:gdLst/>
            <a:ahLst/>
            <a:cxnLst/>
            <a:rect l="l" t="t" r="r" b="b"/>
            <a:pathLst>
              <a:path w="487679" h="76200">
                <a:moveTo>
                  <a:pt x="0" y="0"/>
                </a:moveTo>
                <a:lnTo>
                  <a:pt x="487679" y="76199"/>
                </a:lnTo>
                <a:lnTo>
                  <a:pt x="0" y="761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8" name="bk object 48"/>
          <p:cNvSpPr/>
          <p:nvPr/>
        </p:nvSpPr>
        <p:spPr>
          <a:xfrm>
            <a:off x="4215607" y="4744564"/>
            <a:ext cx="294819" cy="343307"/>
          </a:xfrm>
          <a:custGeom>
            <a:avLst/>
            <a:gdLst/>
            <a:ahLst/>
            <a:cxnLst/>
            <a:rect l="l" t="t" r="r" b="b"/>
            <a:pathLst>
              <a:path w="487679" h="535304">
                <a:moveTo>
                  <a:pt x="0" y="0"/>
                </a:moveTo>
                <a:lnTo>
                  <a:pt x="486155" y="534923"/>
                </a:lnTo>
                <a:lnTo>
                  <a:pt x="487679" y="0"/>
                </a:lnTo>
                <a:lnTo>
                  <a:pt x="0" y="0"/>
                </a:lnTo>
                <a:close/>
              </a:path>
              <a:path w="487679" h="535304">
                <a:moveTo>
                  <a:pt x="0" y="0"/>
                </a:moveTo>
                <a:lnTo>
                  <a:pt x="0" y="534923"/>
                </a:lnTo>
                <a:lnTo>
                  <a:pt x="486155" y="534923"/>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9" name="bk object 49"/>
          <p:cNvSpPr/>
          <p:nvPr/>
        </p:nvSpPr>
        <p:spPr>
          <a:xfrm>
            <a:off x="4215607" y="4744564"/>
            <a:ext cx="294819" cy="343307"/>
          </a:xfrm>
          <a:custGeom>
            <a:avLst/>
            <a:gdLst/>
            <a:ahLst/>
            <a:cxnLst/>
            <a:rect l="l" t="t" r="r" b="b"/>
            <a:pathLst>
              <a:path w="487679" h="535304">
                <a:moveTo>
                  <a:pt x="487679" y="0"/>
                </a:moveTo>
                <a:lnTo>
                  <a:pt x="0" y="0"/>
                </a:lnTo>
                <a:lnTo>
                  <a:pt x="486155" y="534923"/>
                </a:lnTo>
                <a:lnTo>
                  <a:pt x="4876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0" name="bk object 50"/>
          <p:cNvSpPr/>
          <p:nvPr/>
        </p:nvSpPr>
        <p:spPr>
          <a:xfrm>
            <a:off x="4215607" y="4744564"/>
            <a:ext cx="294051" cy="343307"/>
          </a:xfrm>
          <a:custGeom>
            <a:avLst/>
            <a:gdLst/>
            <a:ahLst/>
            <a:cxnLst/>
            <a:rect l="l" t="t" r="r" b="b"/>
            <a:pathLst>
              <a:path w="486409" h="535304">
                <a:moveTo>
                  <a:pt x="0" y="0"/>
                </a:moveTo>
                <a:lnTo>
                  <a:pt x="486155" y="534923"/>
                </a:lnTo>
                <a:lnTo>
                  <a:pt x="0" y="5349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1" name="bk object 51"/>
          <p:cNvSpPr/>
          <p:nvPr/>
        </p:nvSpPr>
        <p:spPr>
          <a:xfrm>
            <a:off x="4215606" y="5087626"/>
            <a:ext cx="64492" cy="92037"/>
          </a:xfrm>
          <a:custGeom>
            <a:avLst/>
            <a:gdLst/>
            <a:ahLst/>
            <a:cxnLst/>
            <a:rect l="l" t="t" r="r" b="b"/>
            <a:pathLst>
              <a:path w="106679" h="143509">
                <a:moveTo>
                  <a:pt x="0" y="0"/>
                </a:moveTo>
                <a:lnTo>
                  <a:pt x="0" y="143255"/>
                </a:lnTo>
                <a:lnTo>
                  <a:pt x="106679" y="143255"/>
                </a:lnTo>
                <a:lnTo>
                  <a:pt x="0" y="0"/>
                </a:lnTo>
                <a:close/>
              </a:path>
              <a:path w="106679" h="143509">
                <a:moveTo>
                  <a:pt x="0" y="0"/>
                </a:moveTo>
                <a:lnTo>
                  <a:pt x="106679" y="143255"/>
                </a:lnTo>
                <a:lnTo>
                  <a:pt x="1066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2" name="bk object 52"/>
          <p:cNvSpPr/>
          <p:nvPr/>
        </p:nvSpPr>
        <p:spPr>
          <a:xfrm>
            <a:off x="4215606" y="5087626"/>
            <a:ext cx="64492" cy="92037"/>
          </a:xfrm>
          <a:custGeom>
            <a:avLst/>
            <a:gdLst/>
            <a:ahLst/>
            <a:cxnLst/>
            <a:rect l="l" t="t" r="r" b="b"/>
            <a:pathLst>
              <a:path w="106679" h="143509">
                <a:moveTo>
                  <a:pt x="106679" y="0"/>
                </a:moveTo>
                <a:lnTo>
                  <a:pt x="0" y="0"/>
                </a:lnTo>
                <a:lnTo>
                  <a:pt x="106679" y="143255"/>
                </a:lnTo>
                <a:lnTo>
                  <a:pt x="1066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 name="bk object 53"/>
          <p:cNvSpPr/>
          <p:nvPr/>
        </p:nvSpPr>
        <p:spPr>
          <a:xfrm>
            <a:off x="4215606" y="5087626"/>
            <a:ext cx="64492" cy="92037"/>
          </a:xfrm>
          <a:custGeom>
            <a:avLst/>
            <a:gdLst/>
            <a:ahLst/>
            <a:cxnLst/>
            <a:rect l="l" t="t" r="r" b="b"/>
            <a:pathLst>
              <a:path w="106679" h="143509">
                <a:moveTo>
                  <a:pt x="0" y="0"/>
                </a:moveTo>
                <a:lnTo>
                  <a:pt x="106679" y="143255"/>
                </a:lnTo>
                <a:lnTo>
                  <a:pt x="0" y="14325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 name="bk object 54"/>
          <p:cNvSpPr/>
          <p:nvPr/>
        </p:nvSpPr>
        <p:spPr>
          <a:xfrm>
            <a:off x="4444092" y="5087627"/>
            <a:ext cx="65643" cy="300139"/>
          </a:xfrm>
          <a:custGeom>
            <a:avLst/>
            <a:gdLst/>
            <a:ahLst/>
            <a:cxnLst/>
            <a:rect l="l" t="t" r="r" b="b"/>
            <a:pathLst>
              <a:path w="108584" h="467995">
                <a:moveTo>
                  <a:pt x="0" y="0"/>
                </a:moveTo>
                <a:lnTo>
                  <a:pt x="106679" y="467867"/>
                </a:lnTo>
                <a:lnTo>
                  <a:pt x="108203" y="0"/>
                </a:lnTo>
                <a:lnTo>
                  <a:pt x="0" y="0"/>
                </a:lnTo>
                <a:close/>
              </a:path>
              <a:path w="108584" h="467995">
                <a:moveTo>
                  <a:pt x="0" y="0"/>
                </a:moveTo>
                <a:lnTo>
                  <a:pt x="0" y="467867"/>
                </a:lnTo>
                <a:lnTo>
                  <a:pt x="106679" y="46786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5" name="bk object 55"/>
          <p:cNvSpPr/>
          <p:nvPr/>
        </p:nvSpPr>
        <p:spPr>
          <a:xfrm>
            <a:off x="4444092" y="5087627"/>
            <a:ext cx="65643" cy="300139"/>
          </a:xfrm>
          <a:custGeom>
            <a:avLst/>
            <a:gdLst/>
            <a:ahLst/>
            <a:cxnLst/>
            <a:rect l="l" t="t" r="r" b="b"/>
            <a:pathLst>
              <a:path w="108584" h="467995">
                <a:moveTo>
                  <a:pt x="108203" y="0"/>
                </a:moveTo>
                <a:lnTo>
                  <a:pt x="0" y="0"/>
                </a:lnTo>
                <a:lnTo>
                  <a:pt x="106679" y="467867"/>
                </a:lnTo>
                <a:lnTo>
                  <a:pt x="1082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 name="bk object 56"/>
          <p:cNvSpPr/>
          <p:nvPr/>
        </p:nvSpPr>
        <p:spPr>
          <a:xfrm>
            <a:off x="4444091" y="5087627"/>
            <a:ext cx="64492" cy="300139"/>
          </a:xfrm>
          <a:custGeom>
            <a:avLst/>
            <a:gdLst/>
            <a:ahLst/>
            <a:cxnLst/>
            <a:rect l="l" t="t" r="r" b="b"/>
            <a:pathLst>
              <a:path w="106679" h="467995">
                <a:moveTo>
                  <a:pt x="0" y="0"/>
                </a:moveTo>
                <a:lnTo>
                  <a:pt x="106679" y="467867"/>
                </a:lnTo>
                <a:lnTo>
                  <a:pt x="0" y="46786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 name="bk object 57"/>
          <p:cNvSpPr/>
          <p:nvPr/>
        </p:nvSpPr>
        <p:spPr>
          <a:xfrm>
            <a:off x="3867351" y="5179500"/>
            <a:ext cx="413054" cy="208509"/>
          </a:xfrm>
          <a:custGeom>
            <a:avLst/>
            <a:gdLst/>
            <a:ahLst/>
            <a:cxnLst/>
            <a:rect l="l" t="t" r="r" b="b"/>
            <a:pathLst>
              <a:path w="683259" h="325120">
                <a:moveTo>
                  <a:pt x="0" y="0"/>
                </a:moveTo>
                <a:lnTo>
                  <a:pt x="0" y="324611"/>
                </a:lnTo>
                <a:lnTo>
                  <a:pt x="682751" y="324611"/>
                </a:lnTo>
                <a:lnTo>
                  <a:pt x="0" y="0"/>
                </a:lnTo>
                <a:close/>
              </a:path>
              <a:path w="683259" h="325120">
                <a:moveTo>
                  <a:pt x="0" y="0"/>
                </a:moveTo>
                <a:lnTo>
                  <a:pt x="682751" y="324611"/>
                </a:lnTo>
                <a:lnTo>
                  <a:pt x="6827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8" name="bk object 58"/>
          <p:cNvSpPr/>
          <p:nvPr/>
        </p:nvSpPr>
        <p:spPr>
          <a:xfrm>
            <a:off x="3867351" y="5179500"/>
            <a:ext cx="413054" cy="208509"/>
          </a:xfrm>
          <a:custGeom>
            <a:avLst/>
            <a:gdLst/>
            <a:ahLst/>
            <a:cxnLst/>
            <a:rect l="l" t="t" r="r" b="b"/>
            <a:pathLst>
              <a:path w="683259" h="325120">
                <a:moveTo>
                  <a:pt x="682751" y="0"/>
                </a:moveTo>
                <a:lnTo>
                  <a:pt x="0" y="0"/>
                </a:lnTo>
                <a:lnTo>
                  <a:pt x="682751" y="324611"/>
                </a:lnTo>
                <a:lnTo>
                  <a:pt x="6827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 name="bk object 59"/>
          <p:cNvSpPr/>
          <p:nvPr/>
        </p:nvSpPr>
        <p:spPr>
          <a:xfrm>
            <a:off x="3867351" y="5179500"/>
            <a:ext cx="413054" cy="208509"/>
          </a:xfrm>
          <a:custGeom>
            <a:avLst/>
            <a:gdLst/>
            <a:ahLst/>
            <a:cxnLst/>
            <a:rect l="l" t="t" r="r" b="b"/>
            <a:pathLst>
              <a:path w="683259" h="325120">
                <a:moveTo>
                  <a:pt x="0" y="0"/>
                </a:moveTo>
                <a:lnTo>
                  <a:pt x="682751" y="324611"/>
                </a:lnTo>
                <a:lnTo>
                  <a:pt x="0" y="32461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 name="bk object 60"/>
          <p:cNvSpPr/>
          <p:nvPr/>
        </p:nvSpPr>
        <p:spPr>
          <a:xfrm>
            <a:off x="5071503" y="2141781"/>
            <a:ext cx="295970" cy="48055"/>
          </a:xfrm>
          <a:custGeom>
            <a:avLst/>
            <a:gdLst/>
            <a:ahLst/>
            <a:cxnLst/>
            <a:rect l="l" t="t" r="r" b="b"/>
            <a:pathLst>
              <a:path w="489584" h="74929">
                <a:moveTo>
                  <a:pt x="0" y="74675"/>
                </a:moveTo>
                <a:lnTo>
                  <a:pt x="489203" y="74675"/>
                </a:lnTo>
                <a:lnTo>
                  <a:pt x="489203" y="0"/>
                </a:lnTo>
                <a:lnTo>
                  <a:pt x="0" y="74675"/>
                </a:lnTo>
                <a:close/>
              </a:path>
            </a:pathLst>
          </a:custGeom>
          <a:solidFill>
            <a:srgbClr val="F8D731"/>
          </a:solidFill>
        </p:spPr>
        <p:txBody>
          <a:bodyPr wrap="square" lIns="0" tIns="0" rIns="0" bIns="0" rtlCol="0"/>
          <a:lstStyle/>
          <a:p>
            <a:endParaRPr sz="1088">
              <a:solidFill>
                <a:prstClr val="black"/>
              </a:solidFill>
            </a:endParaRPr>
          </a:p>
        </p:txBody>
      </p:sp>
      <p:sp>
        <p:nvSpPr>
          <p:cNvPr id="61" name="bk object 61"/>
          <p:cNvSpPr/>
          <p:nvPr/>
        </p:nvSpPr>
        <p:spPr>
          <a:xfrm>
            <a:off x="5071503" y="2141781"/>
            <a:ext cx="295970" cy="48055"/>
          </a:xfrm>
          <a:custGeom>
            <a:avLst/>
            <a:gdLst/>
            <a:ahLst/>
            <a:cxnLst/>
            <a:rect l="l" t="t" r="r" b="b"/>
            <a:pathLst>
              <a:path w="489584" h="74929">
                <a:moveTo>
                  <a:pt x="489203" y="0"/>
                </a:moveTo>
                <a:lnTo>
                  <a:pt x="489203" y="74675"/>
                </a:lnTo>
                <a:lnTo>
                  <a:pt x="0" y="74675"/>
                </a:lnTo>
                <a:lnTo>
                  <a:pt x="4892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 name="bk object 62"/>
          <p:cNvSpPr/>
          <p:nvPr/>
        </p:nvSpPr>
        <p:spPr>
          <a:xfrm>
            <a:off x="5071503" y="2189674"/>
            <a:ext cx="295970" cy="343307"/>
          </a:xfrm>
          <a:custGeom>
            <a:avLst/>
            <a:gdLst/>
            <a:ahLst/>
            <a:cxnLst/>
            <a:rect l="l" t="t" r="r" b="b"/>
            <a:pathLst>
              <a:path w="489584" h="535304">
                <a:moveTo>
                  <a:pt x="0" y="0"/>
                </a:moveTo>
                <a:lnTo>
                  <a:pt x="1523" y="534923"/>
                </a:lnTo>
                <a:lnTo>
                  <a:pt x="489203" y="534923"/>
                </a:lnTo>
                <a:lnTo>
                  <a:pt x="0" y="0"/>
                </a:lnTo>
                <a:close/>
              </a:path>
              <a:path w="489584" h="535304">
                <a:moveTo>
                  <a:pt x="0" y="0"/>
                </a:moveTo>
                <a:lnTo>
                  <a:pt x="489203" y="534923"/>
                </a:lnTo>
                <a:lnTo>
                  <a:pt x="4892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3" name="bk object 63"/>
          <p:cNvSpPr/>
          <p:nvPr/>
        </p:nvSpPr>
        <p:spPr>
          <a:xfrm>
            <a:off x="5071503" y="2189674"/>
            <a:ext cx="295970" cy="343307"/>
          </a:xfrm>
          <a:custGeom>
            <a:avLst/>
            <a:gdLst/>
            <a:ahLst/>
            <a:cxnLst/>
            <a:rect l="l" t="t" r="r" b="b"/>
            <a:pathLst>
              <a:path w="489584" h="535304">
                <a:moveTo>
                  <a:pt x="489203" y="0"/>
                </a:moveTo>
                <a:lnTo>
                  <a:pt x="0" y="0"/>
                </a:lnTo>
                <a:lnTo>
                  <a:pt x="489203" y="534923"/>
                </a:lnTo>
                <a:lnTo>
                  <a:pt x="4892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4" name="bk object 64"/>
          <p:cNvSpPr/>
          <p:nvPr/>
        </p:nvSpPr>
        <p:spPr>
          <a:xfrm>
            <a:off x="5071503" y="2189674"/>
            <a:ext cx="295970" cy="343307"/>
          </a:xfrm>
          <a:custGeom>
            <a:avLst/>
            <a:gdLst/>
            <a:ahLst/>
            <a:cxnLst/>
            <a:rect l="l" t="t" r="r" b="b"/>
            <a:pathLst>
              <a:path w="489584" h="535304">
                <a:moveTo>
                  <a:pt x="0" y="0"/>
                </a:moveTo>
                <a:lnTo>
                  <a:pt x="489203" y="534923"/>
                </a:lnTo>
                <a:lnTo>
                  <a:pt x="1523" y="5349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 name="bk object 65"/>
          <p:cNvSpPr/>
          <p:nvPr/>
        </p:nvSpPr>
        <p:spPr>
          <a:xfrm>
            <a:off x="5301831" y="2532736"/>
            <a:ext cx="65643" cy="92852"/>
          </a:xfrm>
          <a:custGeom>
            <a:avLst/>
            <a:gdLst/>
            <a:ahLst/>
            <a:cxnLst/>
            <a:rect l="l" t="t" r="r" b="b"/>
            <a:pathLst>
              <a:path w="108584" h="144779">
                <a:moveTo>
                  <a:pt x="0" y="0"/>
                </a:moveTo>
                <a:lnTo>
                  <a:pt x="0" y="144779"/>
                </a:lnTo>
                <a:lnTo>
                  <a:pt x="108203" y="144779"/>
                </a:lnTo>
                <a:lnTo>
                  <a:pt x="0" y="0"/>
                </a:lnTo>
                <a:close/>
              </a:path>
              <a:path w="108584" h="144779">
                <a:moveTo>
                  <a:pt x="0" y="0"/>
                </a:moveTo>
                <a:lnTo>
                  <a:pt x="108203" y="144779"/>
                </a:lnTo>
                <a:lnTo>
                  <a:pt x="1082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6" name="bk object 66"/>
          <p:cNvSpPr/>
          <p:nvPr/>
        </p:nvSpPr>
        <p:spPr>
          <a:xfrm>
            <a:off x="5301831" y="2532736"/>
            <a:ext cx="65643" cy="92852"/>
          </a:xfrm>
          <a:custGeom>
            <a:avLst/>
            <a:gdLst/>
            <a:ahLst/>
            <a:cxnLst/>
            <a:rect l="l" t="t" r="r" b="b"/>
            <a:pathLst>
              <a:path w="108584" h="144779">
                <a:moveTo>
                  <a:pt x="108203" y="0"/>
                </a:moveTo>
                <a:lnTo>
                  <a:pt x="0" y="0"/>
                </a:lnTo>
                <a:lnTo>
                  <a:pt x="108203" y="144779"/>
                </a:lnTo>
                <a:lnTo>
                  <a:pt x="1082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7" name="bk object 67"/>
          <p:cNvSpPr/>
          <p:nvPr/>
        </p:nvSpPr>
        <p:spPr>
          <a:xfrm>
            <a:off x="5301831" y="2532736"/>
            <a:ext cx="65643" cy="92852"/>
          </a:xfrm>
          <a:custGeom>
            <a:avLst/>
            <a:gdLst/>
            <a:ahLst/>
            <a:cxnLst/>
            <a:rect l="l" t="t" r="r" b="b"/>
            <a:pathLst>
              <a:path w="108584" h="144779">
                <a:moveTo>
                  <a:pt x="0" y="0"/>
                </a:moveTo>
                <a:lnTo>
                  <a:pt x="108203" y="144779"/>
                </a:lnTo>
                <a:lnTo>
                  <a:pt x="0" y="1447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 name="bk object 68"/>
          <p:cNvSpPr/>
          <p:nvPr/>
        </p:nvSpPr>
        <p:spPr>
          <a:xfrm>
            <a:off x="5072425" y="2532736"/>
            <a:ext cx="66411" cy="300139"/>
          </a:xfrm>
          <a:custGeom>
            <a:avLst/>
            <a:gdLst/>
            <a:ahLst/>
            <a:cxnLst/>
            <a:rect l="l" t="t" r="r" b="b"/>
            <a:pathLst>
              <a:path w="109854" h="467995">
                <a:moveTo>
                  <a:pt x="0" y="0"/>
                </a:moveTo>
                <a:lnTo>
                  <a:pt x="1523" y="467867"/>
                </a:lnTo>
                <a:lnTo>
                  <a:pt x="109727" y="467867"/>
                </a:lnTo>
                <a:lnTo>
                  <a:pt x="0" y="0"/>
                </a:lnTo>
                <a:close/>
              </a:path>
              <a:path w="109854" h="467995">
                <a:moveTo>
                  <a:pt x="0" y="0"/>
                </a:moveTo>
                <a:lnTo>
                  <a:pt x="109727" y="467867"/>
                </a:lnTo>
                <a:lnTo>
                  <a:pt x="1097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9" name="bk object 69"/>
          <p:cNvSpPr/>
          <p:nvPr/>
        </p:nvSpPr>
        <p:spPr>
          <a:xfrm>
            <a:off x="5072425" y="2532736"/>
            <a:ext cx="66411" cy="300139"/>
          </a:xfrm>
          <a:custGeom>
            <a:avLst/>
            <a:gdLst/>
            <a:ahLst/>
            <a:cxnLst/>
            <a:rect l="l" t="t" r="r" b="b"/>
            <a:pathLst>
              <a:path w="109854" h="467995">
                <a:moveTo>
                  <a:pt x="109727" y="0"/>
                </a:moveTo>
                <a:lnTo>
                  <a:pt x="0" y="0"/>
                </a:lnTo>
                <a:lnTo>
                  <a:pt x="109727" y="467867"/>
                </a:lnTo>
                <a:lnTo>
                  <a:pt x="1097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0" name="bk object 70"/>
          <p:cNvSpPr/>
          <p:nvPr/>
        </p:nvSpPr>
        <p:spPr>
          <a:xfrm>
            <a:off x="5072425" y="2532736"/>
            <a:ext cx="66411" cy="300139"/>
          </a:xfrm>
          <a:custGeom>
            <a:avLst/>
            <a:gdLst/>
            <a:ahLst/>
            <a:cxnLst/>
            <a:rect l="l" t="t" r="r" b="b"/>
            <a:pathLst>
              <a:path w="109854" h="467995">
                <a:moveTo>
                  <a:pt x="0" y="0"/>
                </a:moveTo>
                <a:lnTo>
                  <a:pt x="109727" y="467867"/>
                </a:lnTo>
                <a:lnTo>
                  <a:pt x="1523" y="46786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 name="bk object 71"/>
          <p:cNvSpPr/>
          <p:nvPr/>
        </p:nvSpPr>
        <p:spPr>
          <a:xfrm>
            <a:off x="5301830" y="2625588"/>
            <a:ext cx="413822" cy="208509"/>
          </a:xfrm>
          <a:custGeom>
            <a:avLst/>
            <a:gdLst/>
            <a:ahLst/>
            <a:cxnLst/>
            <a:rect l="l" t="t" r="r" b="b"/>
            <a:pathLst>
              <a:path w="684529" h="325120">
                <a:moveTo>
                  <a:pt x="0" y="0"/>
                </a:moveTo>
                <a:lnTo>
                  <a:pt x="0" y="324611"/>
                </a:lnTo>
                <a:lnTo>
                  <a:pt x="684275" y="324611"/>
                </a:lnTo>
                <a:lnTo>
                  <a:pt x="0" y="0"/>
                </a:lnTo>
                <a:close/>
              </a:path>
              <a:path w="684529" h="325120">
                <a:moveTo>
                  <a:pt x="0" y="0"/>
                </a:moveTo>
                <a:lnTo>
                  <a:pt x="684275" y="324611"/>
                </a:lnTo>
                <a:lnTo>
                  <a:pt x="6842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2" name="bk object 72"/>
          <p:cNvSpPr/>
          <p:nvPr/>
        </p:nvSpPr>
        <p:spPr>
          <a:xfrm>
            <a:off x="5301830" y="2625588"/>
            <a:ext cx="413822" cy="208509"/>
          </a:xfrm>
          <a:custGeom>
            <a:avLst/>
            <a:gdLst/>
            <a:ahLst/>
            <a:cxnLst/>
            <a:rect l="l" t="t" r="r" b="b"/>
            <a:pathLst>
              <a:path w="684529" h="325120">
                <a:moveTo>
                  <a:pt x="684275" y="0"/>
                </a:moveTo>
                <a:lnTo>
                  <a:pt x="0" y="0"/>
                </a:lnTo>
                <a:lnTo>
                  <a:pt x="684275" y="324611"/>
                </a:lnTo>
                <a:lnTo>
                  <a:pt x="6842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3" name="bk object 73"/>
          <p:cNvSpPr/>
          <p:nvPr/>
        </p:nvSpPr>
        <p:spPr>
          <a:xfrm>
            <a:off x="5301830" y="2625588"/>
            <a:ext cx="413822" cy="208509"/>
          </a:xfrm>
          <a:custGeom>
            <a:avLst/>
            <a:gdLst/>
            <a:ahLst/>
            <a:cxnLst/>
            <a:rect l="l" t="t" r="r" b="b"/>
            <a:pathLst>
              <a:path w="684529" h="325120">
                <a:moveTo>
                  <a:pt x="0" y="0"/>
                </a:moveTo>
                <a:lnTo>
                  <a:pt x="684275" y="324611"/>
                </a:lnTo>
                <a:lnTo>
                  <a:pt x="0" y="32461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 name="bk object 74"/>
          <p:cNvSpPr/>
          <p:nvPr/>
        </p:nvSpPr>
        <p:spPr>
          <a:xfrm>
            <a:off x="7153664" y="2141781"/>
            <a:ext cx="294819" cy="48055"/>
          </a:xfrm>
          <a:custGeom>
            <a:avLst/>
            <a:gdLst/>
            <a:ahLst/>
            <a:cxnLst/>
            <a:rect l="l" t="t" r="r" b="b"/>
            <a:pathLst>
              <a:path w="487679" h="74929">
                <a:moveTo>
                  <a:pt x="0" y="0"/>
                </a:moveTo>
                <a:lnTo>
                  <a:pt x="0" y="74675"/>
                </a:lnTo>
                <a:lnTo>
                  <a:pt x="487679" y="74675"/>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5" name="bk object 75"/>
          <p:cNvSpPr/>
          <p:nvPr/>
        </p:nvSpPr>
        <p:spPr>
          <a:xfrm>
            <a:off x="7153664" y="2141781"/>
            <a:ext cx="294819" cy="48055"/>
          </a:xfrm>
          <a:custGeom>
            <a:avLst/>
            <a:gdLst/>
            <a:ahLst/>
            <a:cxnLst/>
            <a:rect l="l" t="t" r="r" b="b"/>
            <a:pathLst>
              <a:path w="487679" h="74929">
                <a:moveTo>
                  <a:pt x="0" y="0"/>
                </a:moveTo>
                <a:lnTo>
                  <a:pt x="487679" y="74675"/>
                </a:lnTo>
                <a:lnTo>
                  <a:pt x="0" y="746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6" name="bk object 76"/>
          <p:cNvSpPr/>
          <p:nvPr/>
        </p:nvSpPr>
        <p:spPr>
          <a:xfrm>
            <a:off x="7153664" y="2189674"/>
            <a:ext cx="294819" cy="343307"/>
          </a:xfrm>
          <a:custGeom>
            <a:avLst/>
            <a:gdLst/>
            <a:ahLst/>
            <a:cxnLst/>
            <a:rect l="l" t="t" r="r" b="b"/>
            <a:pathLst>
              <a:path w="487679" h="535304">
                <a:moveTo>
                  <a:pt x="0" y="0"/>
                </a:moveTo>
                <a:lnTo>
                  <a:pt x="0" y="534923"/>
                </a:lnTo>
                <a:lnTo>
                  <a:pt x="487679" y="534923"/>
                </a:lnTo>
                <a:lnTo>
                  <a:pt x="0" y="0"/>
                </a:lnTo>
                <a:close/>
              </a:path>
              <a:path w="487679" h="535304">
                <a:moveTo>
                  <a:pt x="0" y="0"/>
                </a:moveTo>
                <a:lnTo>
                  <a:pt x="487679" y="534923"/>
                </a:lnTo>
                <a:lnTo>
                  <a:pt x="4876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7" name="bk object 77"/>
          <p:cNvSpPr/>
          <p:nvPr/>
        </p:nvSpPr>
        <p:spPr>
          <a:xfrm>
            <a:off x="7153664" y="2189674"/>
            <a:ext cx="294819" cy="343307"/>
          </a:xfrm>
          <a:custGeom>
            <a:avLst/>
            <a:gdLst/>
            <a:ahLst/>
            <a:cxnLst/>
            <a:rect l="l" t="t" r="r" b="b"/>
            <a:pathLst>
              <a:path w="487679" h="535304">
                <a:moveTo>
                  <a:pt x="487679" y="0"/>
                </a:moveTo>
                <a:lnTo>
                  <a:pt x="0" y="0"/>
                </a:lnTo>
                <a:lnTo>
                  <a:pt x="487679" y="534923"/>
                </a:lnTo>
                <a:lnTo>
                  <a:pt x="4876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8" name="bk object 78"/>
          <p:cNvSpPr/>
          <p:nvPr/>
        </p:nvSpPr>
        <p:spPr>
          <a:xfrm>
            <a:off x="7153664" y="2189674"/>
            <a:ext cx="294819" cy="343307"/>
          </a:xfrm>
          <a:custGeom>
            <a:avLst/>
            <a:gdLst/>
            <a:ahLst/>
            <a:cxnLst/>
            <a:rect l="l" t="t" r="r" b="b"/>
            <a:pathLst>
              <a:path w="487679" h="535304">
                <a:moveTo>
                  <a:pt x="0" y="0"/>
                </a:moveTo>
                <a:lnTo>
                  <a:pt x="487679" y="534923"/>
                </a:lnTo>
                <a:lnTo>
                  <a:pt x="0" y="5349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9" name="bk object 79"/>
          <p:cNvSpPr/>
          <p:nvPr/>
        </p:nvSpPr>
        <p:spPr>
          <a:xfrm>
            <a:off x="7153664" y="2532736"/>
            <a:ext cx="65643" cy="92852"/>
          </a:xfrm>
          <a:custGeom>
            <a:avLst/>
            <a:gdLst/>
            <a:ahLst/>
            <a:cxnLst/>
            <a:rect l="l" t="t" r="r" b="b"/>
            <a:pathLst>
              <a:path w="108584" h="144779">
                <a:moveTo>
                  <a:pt x="0" y="0"/>
                </a:moveTo>
                <a:lnTo>
                  <a:pt x="0" y="144779"/>
                </a:lnTo>
                <a:lnTo>
                  <a:pt x="108203" y="144779"/>
                </a:lnTo>
                <a:lnTo>
                  <a:pt x="0" y="0"/>
                </a:lnTo>
                <a:close/>
              </a:path>
              <a:path w="108584" h="144779">
                <a:moveTo>
                  <a:pt x="0" y="0"/>
                </a:moveTo>
                <a:lnTo>
                  <a:pt x="108203" y="144779"/>
                </a:lnTo>
                <a:lnTo>
                  <a:pt x="1082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80" name="bk object 80"/>
          <p:cNvSpPr/>
          <p:nvPr/>
        </p:nvSpPr>
        <p:spPr>
          <a:xfrm>
            <a:off x="7153664" y="2532736"/>
            <a:ext cx="65643" cy="92852"/>
          </a:xfrm>
          <a:custGeom>
            <a:avLst/>
            <a:gdLst/>
            <a:ahLst/>
            <a:cxnLst/>
            <a:rect l="l" t="t" r="r" b="b"/>
            <a:pathLst>
              <a:path w="108584" h="144779">
                <a:moveTo>
                  <a:pt x="108203" y="0"/>
                </a:moveTo>
                <a:lnTo>
                  <a:pt x="0" y="0"/>
                </a:lnTo>
                <a:lnTo>
                  <a:pt x="108203" y="144779"/>
                </a:lnTo>
                <a:lnTo>
                  <a:pt x="1082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81" name="bk object 81"/>
          <p:cNvSpPr/>
          <p:nvPr/>
        </p:nvSpPr>
        <p:spPr>
          <a:xfrm>
            <a:off x="7153664" y="2532736"/>
            <a:ext cx="65643" cy="92852"/>
          </a:xfrm>
          <a:custGeom>
            <a:avLst/>
            <a:gdLst/>
            <a:ahLst/>
            <a:cxnLst/>
            <a:rect l="l" t="t" r="r" b="b"/>
            <a:pathLst>
              <a:path w="108584" h="144779">
                <a:moveTo>
                  <a:pt x="0" y="0"/>
                </a:moveTo>
                <a:lnTo>
                  <a:pt x="108203" y="144779"/>
                </a:lnTo>
                <a:lnTo>
                  <a:pt x="0" y="1447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82" name="bk object 82"/>
          <p:cNvSpPr/>
          <p:nvPr/>
        </p:nvSpPr>
        <p:spPr>
          <a:xfrm>
            <a:off x="7382149" y="2532736"/>
            <a:ext cx="66411" cy="300139"/>
          </a:xfrm>
          <a:custGeom>
            <a:avLst/>
            <a:gdLst/>
            <a:ahLst/>
            <a:cxnLst/>
            <a:rect l="l" t="t" r="r" b="b"/>
            <a:pathLst>
              <a:path w="109854" h="467995">
                <a:moveTo>
                  <a:pt x="0" y="0"/>
                </a:moveTo>
                <a:lnTo>
                  <a:pt x="108203" y="467867"/>
                </a:lnTo>
                <a:lnTo>
                  <a:pt x="109727" y="0"/>
                </a:lnTo>
                <a:lnTo>
                  <a:pt x="0" y="0"/>
                </a:lnTo>
                <a:close/>
              </a:path>
              <a:path w="109854" h="467995">
                <a:moveTo>
                  <a:pt x="0" y="0"/>
                </a:moveTo>
                <a:lnTo>
                  <a:pt x="0" y="467867"/>
                </a:lnTo>
                <a:lnTo>
                  <a:pt x="108203" y="46786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83" name="bk object 83"/>
          <p:cNvSpPr/>
          <p:nvPr/>
        </p:nvSpPr>
        <p:spPr>
          <a:xfrm>
            <a:off x="7382149" y="2532736"/>
            <a:ext cx="66411" cy="300139"/>
          </a:xfrm>
          <a:custGeom>
            <a:avLst/>
            <a:gdLst/>
            <a:ahLst/>
            <a:cxnLst/>
            <a:rect l="l" t="t" r="r" b="b"/>
            <a:pathLst>
              <a:path w="109854" h="467995">
                <a:moveTo>
                  <a:pt x="109727" y="0"/>
                </a:moveTo>
                <a:lnTo>
                  <a:pt x="0" y="0"/>
                </a:lnTo>
                <a:lnTo>
                  <a:pt x="108203" y="467867"/>
                </a:lnTo>
                <a:lnTo>
                  <a:pt x="1097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84" name="bk object 84"/>
          <p:cNvSpPr/>
          <p:nvPr/>
        </p:nvSpPr>
        <p:spPr>
          <a:xfrm>
            <a:off x="7382149" y="2532736"/>
            <a:ext cx="65643" cy="300139"/>
          </a:xfrm>
          <a:custGeom>
            <a:avLst/>
            <a:gdLst/>
            <a:ahLst/>
            <a:cxnLst/>
            <a:rect l="l" t="t" r="r" b="b"/>
            <a:pathLst>
              <a:path w="108584" h="467995">
                <a:moveTo>
                  <a:pt x="0" y="0"/>
                </a:moveTo>
                <a:lnTo>
                  <a:pt x="108203" y="467867"/>
                </a:lnTo>
                <a:lnTo>
                  <a:pt x="0" y="46786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85" name="bk object 85"/>
          <p:cNvSpPr/>
          <p:nvPr/>
        </p:nvSpPr>
        <p:spPr>
          <a:xfrm>
            <a:off x="6805408" y="2625588"/>
            <a:ext cx="413822" cy="208509"/>
          </a:xfrm>
          <a:custGeom>
            <a:avLst/>
            <a:gdLst/>
            <a:ahLst/>
            <a:cxnLst/>
            <a:rect l="l" t="t" r="r" b="b"/>
            <a:pathLst>
              <a:path w="684529" h="325120">
                <a:moveTo>
                  <a:pt x="0" y="0"/>
                </a:moveTo>
                <a:lnTo>
                  <a:pt x="0" y="324611"/>
                </a:lnTo>
                <a:lnTo>
                  <a:pt x="684275" y="324611"/>
                </a:lnTo>
                <a:lnTo>
                  <a:pt x="0" y="0"/>
                </a:lnTo>
                <a:close/>
              </a:path>
              <a:path w="684529" h="325120">
                <a:moveTo>
                  <a:pt x="0" y="0"/>
                </a:moveTo>
                <a:lnTo>
                  <a:pt x="684275" y="324611"/>
                </a:lnTo>
                <a:lnTo>
                  <a:pt x="6842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86" name="bk object 86"/>
          <p:cNvSpPr/>
          <p:nvPr/>
        </p:nvSpPr>
        <p:spPr>
          <a:xfrm>
            <a:off x="6805408" y="2625588"/>
            <a:ext cx="413822" cy="208509"/>
          </a:xfrm>
          <a:custGeom>
            <a:avLst/>
            <a:gdLst/>
            <a:ahLst/>
            <a:cxnLst/>
            <a:rect l="l" t="t" r="r" b="b"/>
            <a:pathLst>
              <a:path w="684529" h="325120">
                <a:moveTo>
                  <a:pt x="684275" y="0"/>
                </a:moveTo>
                <a:lnTo>
                  <a:pt x="0" y="0"/>
                </a:lnTo>
                <a:lnTo>
                  <a:pt x="684275" y="324611"/>
                </a:lnTo>
                <a:lnTo>
                  <a:pt x="6842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87" name="bk object 87"/>
          <p:cNvSpPr/>
          <p:nvPr/>
        </p:nvSpPr>
        <p:spPr>
          <a:xfrm>
            <a:off x="6805408" y="2625588"/>
            <a:ext cx="413822" cy="208509"/>
          </a:xfrm>
          <a:custGeom>
            <a:avLst/>
            <a:gdLst/>
            <a:ahLst/>
            <a:cxnLst/>
            <a:rect l="l" t="t" r="r" b="b"/>
            <a:pathLst>
              <a:path w="684529" h="325120">
                <a:moveTo>
                  <a:pt x="0" y="0"/>
                </a:moveTo>
                <a:lnTo>
                  <a:pt x="684275" y="324611"/>
                </a:lnTo>
                <a:lnTo>
                  <a:pt x="0" y="32461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88" name="bk object 88"/>
          <p:cNvSpPr/>
          <p:nvPr/>
        </p:nvSpPr>
        <p:spPr>
          <a:xfrm>
            <a:off x="5523866" y="4791478"/>
            <a:ext cx="827643" cy="19548"/>
          </a:xfrm>
          <a:custGeom>
            <a:avLst/>
            <a:gdLst/>
            <a:ahLst/>
            <a:cxnLst/>
            <a:rect l="l" t="t" r="r" b="b"/>
            <a:pathLst>
              <a:path w="1369059" h="30479">
                <a:moveTo>
                  <a:pt x="0" y="0"/>
                </a:moveTo>
                <a:lnTo>
                  <a:pt x="0" y="30479"/>
                </a:lnTo>
                <a:lnTo>
                  <a:pt x="1368551" y="30479"/>
                </a:lnTo>
                <a:lnTo>
                  <a:pt x="0" y="0"/>
                </a:lnTo>
                <a:close/>
              </a:path>
              <a:path w="1369059" h="30479">
                <a:moveTo>
                  <a:pt x="0" y="0"/>
                </a:moveTo>
                <a:lnTo>
                  <a:pt x="1368551" y="30479"/>
                </a:lnTo>
                <a:lnTo>
                  <a:pt x="13685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89" name="bk object 89"/>
          <p:cNvSpPr/>
          <p:nvPr/>
        </p:nvSpPr>
        <p:spPr>
          <a:xfrm>
            <a:off x="5523866" y="4791478"/>
            <a:ext cx="827643" cy="19548"/>
          </a:xfrm>
          <a:custGeom>
            <a:avLst/>
            <a:gdLst/>
            <a:ahLst/>
            <a:cxnLst/>
            <a:rect l="l" t="t" r="r" b="b"/>
            <a:pathLst>
              <a:path w="1369059" h="30479">
                <a:moveTo>
                  <a:pt x="1368551" y="0"/>
                </a:moveTo>
                <a:lnTo>
                  <a:pt x="0" y="0"/>
                </a:lnTo>
                <a:lnTo>
                  <a:pt x="1368551" y="30479"/>
                </a:lnTo>
                <a:lnTo>
                  <a:pt x="13685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90" name="bk object 90"/>
          <p:cNvSpPr/>
          <p:nvPr/>
        </p:nvSpPr>
        <p:spPr>
          <a:xfrm>
            <a:off x="5523866" y="4791478"/>
            <a:ext cx="827643" cy="19548"/>
          </a:xfrm>
          <a:custGeom>
            <a:avLst/>
            <a:gdLst/>
            <a:ahLst/>
            <a:cxnLst/>
            <a:rect l="l" t="t" r="r" b="b"/>
            <a:pathLst>
              <a:path w="1369059" h="30479">
                <a:moveTo>
                  <a:pt x="0" y="0"/>
                </a:moveTo>
                <a:lnTo>
                  <a:pt x="1368551" y="30479"/>
                </a:lnTo>
                <a:lnTo>
                  <a:pt x="0" y="304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91" name="bk object 91"/>
          <p:cNvSpPr/>
          <p:nvPr/>
        </p:nvSpPr>
        <p:spPr>
          <a:xfrm>
            <a:off x="5523866"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92" name="bk object 92"/>
          <p:cNvSpPr/>
          <p:nvPr/>
        </p:nvSpPr>
        <p:spPr>
          <a:xfrm>
            <a:off x="5523866"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93" name="bk object 93"/>
          <p:cNvSpPr/>
          <p:nvPr/>
        </p:nvSpPr>
        <p:spPr>
          <a:xfrm>
            <a:off x="5523866"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94" name="bk object 94"/>
          <p:cNvSpPr/>
          <p:nvPr/>
        </p:nvSpPr>
        <p:spPr>
          <a:xfrm>
            <a:off x="5523866"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95" name="bk object 95"/>
          <p:cNvSpPr/>
          <p:nvPr/>
        </p:nvSpPr>
        <p:spPr>
          <a:xfrm>
            <a:off x="6202872" y="4811025"/>
            <a:ext cx="148561" cy="146608"/>
          </a:xfrm>
          <a:custGeom>
            <a:avLst/>
            <a:gdLst/>
            <a:ahLst/>
            <a:cxnLst/>
            <a:rect l="l" t="t" r="r" b="b"/>
            <a:pathLst>
              <a:path w="245745" h="228600">
                <a:moveTo>
                  <a:pt x="0" y="0"/>
                </a:moveTo>
                <a:lnTo>
                  <a:pt x="0" y="228599"/>
                </a:lnTo>
                <a:lnTo>
                  <a:pt x="245363" y="228599"/>
                </a:lnTo>
                <a:lnTo>
                  <a:pt x="0" y="0"/>
                </a:lnTo>
                <a:close/>
              </a:path>
              <a:path w="245745" h="228600">
                <a:moveTo>
                  <a:pt x="0" y="0"/>
                </a:moveTo>
                <a:lnTo>
                  <a:pt x="245363" y="228599"/>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96" name="bk object 96"/>
          <p:cNvSpPr/>
          <p:nvPr/>
        </p:nvSpPr>
        <p:spPr>
          <a:xfrm>
            <a:off x="6202872" y="4811025"/>
            <a:ext cx="148561" cy="146608"/>
          </a:xfrm>
          <a:custGeom>
            <a:avLst/>
            <a:gdLst/>
            <a:ahLst/>
            <a:cxnLst/>
            <a:rect l="l" t="t" r="r" b="b"/>
            <a:pathLst>
              <a:path w="245745" h="228600">
                <a:moveTo>
                  <a:pt x="245363" y="0"/>
                </a:moveTo>
                <a:lnTo>
                  <a:pt x="0" y="0"/>
                </a:lnTo>
                <a:lnTo>
                  <a:pt x="245363" y="228599"/>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97" name="bk object 97"/>
          <p:cNvSpPr/>
          <p:nvPr/>
        </p:nvSpPr>
        <p:spPr>
          <a:xfrm>
            <a:off x="6202872" y="4811025"/>
            <a:ext cx="148561" cy="146608"/>
          </a:xfrm>
          <a:custGeom>
            <a:avLst/>
            <a:gdLst/>
            <a:ahLst/>
            <a:cxnLst/>
            <a:rect l="l" t="t" r="r" b="b"/>
            <a:pathLst>
              <a:path w="245745" h="228600">
                <a:moveTo>
                  <a:pt x="0" y="0"/>
                </a:moveTo>
                <a:lnTo>
                  <a:pt x="245363" y="228599"/>
                </a:lnTo>
                <a:lnTo>
                  <a:pt x="0" y="2285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98" name="bk object 98"/>
          <p:cNvSpPr/>
          <p:nvPr/>
        </p:nvSpPr>
        <p:spPr>
          <a:xfrm>
            <a:off x="5766171" y="4811025"/>
            <a:ext cx="342804" cy="146608"/>
          </a:xfrm>
          <a:custGeom>
            <a:avLst/>
            <a:gdLst/>
            <a:ahLst/>
            <a:cxnLst/>
            <a:rect l="l" t="t" r="r" b="b"/>
            <a:pathLst>
              <a:path w="567054" h="228600">
                <a:moveTo>
                  <a:pt x="0" y="0"/>
                </a:moveTo>
                <a:lnTo>
                  <a:pt x="0" y="228599"/>
                </a:lnTo>
                <a:lnTo>
                  <a:pt x="566927" y="228599"/>
                </a:lnTo>
                <a:lnTo>
                  <a:pt x="0" y="0"/>
                </a:lnTo>
                <a:close/>
              </a:path>
              <a:path w="567054" h="228600">
                <a:moveTo>
                  <a:pt x="0" y="0"/>
                </a:moveTo>
                <a:lnTo>
                  <a:pt x="566927" y="228599"/>
                </a:lnTo>
                <a:lnTo>
                  <a:pt x="5669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99" name="bk object 99"/>
          <p:cNvSpPr/>
          <p:nvPr/>
        </p:nvSpPr>
        <p:spPr>
          <a:xfrm>
            <a:off x="5766171" y="4811025"/>
            <a:ext cx="342804" cy="146608"/>
          </a:xfrm>
          <a:custGeom>
            <a:avLst/>
            <a:gdLst/>
            <a:ahLst/>
            <a:cxnLst/>
            <a:rect l="l" t="t" r="r" b="b"/>
            <a:pathLst>
              <a:path w="567054" h="228600">
                <a:moveTo>
                  <a:pt x="566927" y="0"/>
                </a:moveTo>
                <a:lnTo>
                  <a:pt x="0" y="0"/>
                </a:lnTo>
                <a:lnTo>
                  <a:pt x="566927" y="228599"/>
                </a:lnTo>
                <a:lnTo>
                  <a:pt x="5669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00" name="bk object 100"/>
          <p:cNvSpPr/>
          <p:nvPr/>
        </p:nvSpPr>
        <p:spPr>
          <a:xfrm>
            <a:off x="5766171" y="4811025"/>
            <a:ext cx="342804" cy="146608"/>
          </a:xfrm>
          <a:custGeom>
            <a:avLst/>
            <a:gdLst/>
            <a:ahLst/>
            <a:cxnLst/>
            <a:rect l="l" t="t" r="r" b="b"/>
            <a:pathLst>
              <a:path w="567054" h="228600">
                <a:moveTo>
                  <a:pt x="0" y="0"/>
                </a:moveTo>
                <a:lnTo>
                  <a:pt x="566927" y="228599"/>
                </a:lnTo>
                <a:lnTo>
                  <a:pt x="0" y="2285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01" name="bk object 101"/>
          <p:cNvSpPr/>
          <p:nvPr/>
        </p:nvSpPr>
        <p:spPr>
          <a:xfrm>
            <a:off x="5523866" y="4811025"/>
            <a:ext cx="148561" cy="146608"/>
          </a:xfrm>
          <a:custGeom>
            <a:avLst/>
            <a:gdLst/>
            <a:ahLst/>
            <a:cxnLst/>
            <a:rect l="l" t="t" r="r" b="b"/>
            <a:pathLst>
              <a:path w="245745" h="228600">
                <a:moveTo>
                  <a:pt x="0" y="0"/>
                </a:moveTo>
                <a:lnTo>
                  <a:pt x="0" y="228599"/>
                </a:lnTo>
                <a:lnTo>
                  <a:pt x="245363" y="228599"/>
                </a:lnTo>
                <a:lnTo>
                  <a:pt x="0" y="0"/>
                </a:lnTo>
                <a:close/>
              </a:path>
              <a:path w="245745" h="228600">
                <a:moveTo>
                  <a:pt x="0" y="0"/>
                </a:moveTo>
                <a:lnTo>
                  <a:pt x="245363" y="228599"/>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02" name="bk object 102"/>
          <p:cNvSpPr/>
          <p:nvPr/>
        </p:nvSpPr>
        <p:spPr>
          <a:xfrm>
            <a:off x="5523866" y="4811025"/>
            <a:ext cx="148561" cy="146608"/>
          </a:xfrm>
          <a:custGeom>
            <a:avLst/>
            <a:gdLst/>
            <a:ahLst/>
            <a:cxnLst/>
            <a:rect l="l" t="t" r="r" b="b"/>
            <a:pathLst>
              <a:path w="245745" h="228600">
                <a:moveTo>
                  <a:pt x="245363" y="0"/>
                </a:moveTo>
                <a:lnTo>
                  <a:pt x="0" y="0"/>
                </a:lnTo>
                <a:lnTo>
                  <a:pt x="245363" y="228599"/>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03" name="bk object 103"/>
          <p:cNvSpPr/>
          <p:nvPr/>
        </p:nvSpPr>
        <p:spPr>
          <a:xfrm>
            <a:off x="5523866" y="4811025"/>
            <a:ext cx="148561" cy="146608"/>
          </a:xfrm>
          <a:custGeom>
            <a:avLst/>
            <a:gdLst/>
            <a:ahLst/>
            <a:cxnLst/>
            <a:rect l="l" t="t" r="r" b="b"/>
            <a:pathLst>
              <a:path w="245745" h="228600">
                <a:moveTo>
                  <a:pt x="0" y="0"/>
                </a:moveTo>
                <a:lnTo>
                  <a:pt x="245363" y="228599"/>
                </a:lnTo>
                <a:lnTo>
                  <a:pt x="0" y="2285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04" name="bk object 104"/>
          <p:cNvSpPr/>
          <p:nvPr/>
        </p:nvSpPr>
        <p:spPr>
          <a:xfrm>
            <a:off x="6202872" y="4957633"/>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05" name="bk object 105"/>
          <p:cNvSpPr/>
          <p:nvPr/>
        </p:nvSpPr>
        <p:spPr>
          <a:xfrm>
            <a:off x="6202872" y="4957633"/>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06" name="bk object 106"/>
          <p:cNvSpPr/>
          <p:nvPr/>
        </p:nvSpPr>
        <p:spPr>
          <a:xfrm>
            <a:off x="6202872" y="4957633"/>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07" name="bk object 107"/>
          <p:cNvSpPr/>
          <p:nvPr/>
        </p:nvSpPr>
        <p:spPr>
          <a:xfrm>
            <a:off x="6202872" y="4957633"/>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08" name="bk object 108"/>
          <p:cNvSpPr/>
          <p:nvPr/>
        </p:nvSpPr>
        <p:spPr>
          <a:xfrm>
            <a:off x="5766171" y="4957633"/>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109" name="bk object 109"/>
          <p:cNvSpPr/>
          <p:nvPr/>
        </p:nvSpPr>
        <p:spPr>
          <a:xfrm>
            <a:off x="5766171" y="4957633"/>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110" name="bk object 110"/>
          <p:cNvSpPr/>
          <p:nvPr/>
        </p:nvSpPr>
        <p:spPr>
          <a:xfrm>
            <a:off x="5766171" y="4957633"/>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111" name="bk object 111"/>
          <p:cNvSpPr/>
          <p:nvPr/>
        </p:nvSpPr>
        <p:spPr>
          <a:xfrm>
            <a:off x="5766171" y="4957633"/>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112" name="bk object 112"/>
          <p:cNvSpPr/>
          <p:nvPr/>
        </p:nvSpPr>
        <p:spPr>
          <a:xfrm>
            <a:off x="5845403" y="4957633"/>
            <a:ext cx="185414" cy="148644"/>
          </a:xfrm>
          <a:custGeom>
            <a:avLst/>
            <a:gdLst/>
            <a:ahLst/>
            <a:cxnLst/>
            <a:rect l="l" t="t" r="r" b="b"/>
            <a:pathLst>
              <a:path w="306704" h="231775">
                <a:moveTo>
                  <a:pt x="0" y="0"/>
                </a:moveTo>
                <a:lnTo>
                  <a:pt x="0" y="231647"/>
                </a:lnTo>
                <a:lnTo>
                  <a:pt x="306323" y="231647"/>
                </a:lnTo>
                <a:lnTo>
                  <a:pt x="0" y="0"/>
                </a:lnTo>
                <a:close/>
              </a:path>
              <a:path w="306704" h="231775">
                <a:moveTo>
                  <a:pt x="0" y="0"/>
                </a:moveTo>
                <a:lnTo>
                  <a:pt x="306323" y="231647"/>
                </a:lnTo>
                <a:lnTo>
                  <a:pt x="3063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13" name="bk object 113"/>
          <p:cNvSpPr/>
          <p:nvPr/>
        </p:nvSpPr>
        <p:spPr>
          <a:xfrm>
            <a:off x="5845403" y="4957633"/>
            <a:ext cx="185414" cy="148644"/>
          </a:xfrm>
          <a:custGeom>
            <a:avLst/>
            <a:gdLst/>
            <a:ahLst/>
            <a:cxnLst/>
            <a:rect l="l" t="t" r="r" b="b"/>
            <a:pathLst>
              <a:path w="306704" h="231775">
                <a:moveTo>
                  <a:pt x="306323" y="0"/>
                </a:moveTo>
                <a:lnTo>
                  <a:pt x="0" y="0"/>
                </a:lnTo>
                <a:lnTo>
                  <a:pt x="306323" y="231647"/>
                </a:lnTo>
                <a:lnTo>
                  <a:pt x="3063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14" name="bk object 114"/>
          <p:cNvSpPr/>
          <p:nvPr/>
        </p:nvSpPr>
        <p:spPr>
          <a:xfrm>
            <a:off x="5845403" y="4957633"/>
            <a:ext cx="185414" cy="148644"/>
          </a:xfrm>
          <a:custGeom>
            <a:avLst/>
            <a:gdLst/>
            <a:ahLst/>
            <a:cxnLst/>
            <a:rect l="l" t="t" r="r" b="b"/>
            <a:pathLst>
              <a:path w="306704" h="231775">
                <a:moveTo>
                  <a:pt x="0" y="0"/>
                </a:moveTo>
                <a:lnTo>
                  <a:pt x="3063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15" name="bk object 115"/>
          <p:cNvSpPr/>
          <p:nvPr/>
        </p:nvSpPr>
        <p:spPr>
          <a:xfrm>
            <a:off x="5988207" y="5106196"/>
            <a:ext cx="42611" cy="0"/>
          </a:xfrm>
          <a:custGeom>
            <a:avLst/>
            <a:gdLst/>
            <a:ahLst/>
            <a:cxnLst/>
            <a:rect l="l" t="t" r="r" b="b"/>
            <a:pathLst>
              <a:path w="70484">
                <a:moveTo>
                  <a:pt x="70103" y="0"/>
                </a:moveTo>
                <a:lnTo>
                  <a:pt x="0" y="0"/>
                </a:lnTo>
                <a:lnTo>
                  <a:pt x="70103" y="0"/>
                </a:lnTo>
                <a:close/>
              </a:path>
              <a:path w="70484">
                <a:moveTo>
                  <a:pt x="0" y="0"/>
                </a:moveTo>
                <a:lnTo>
                  <a:pt x="70103" y="0"/>
                </a:lnTo>
                <a:lnTo>
                  <a:pt x="609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16" name="bk object 116"/>
          <p:cNvSpPr/>
          <p:nvPr/>
        </p:nvSpPr>
        <p:spPr>
          <a:xfrm>
            <a:off x="5988207" y="5106196"/>
            <a:ext cx="42611" cy="0"/>
          </a:xfrm>
          <a:custGeom>
            <a:avLst/>
            <a:gdLst/>
            <a:ahLst/>
            <a:cxnLst/>
            <a:rect l="l" t="t" r="r" b="b"/>
            <a:pathLst>
              <a:path w="70484">
                <a:moveTo>
                  <a:pt x="0" y="0"/>
                </a:moveTo>
                <a:lnTo>
                  <a:pt x="70103" y="0"/>
                </a:lnTo>
              </a:path>
            </a:pathLst>
          </a:custGeom>
          <a:ln w="3175">
            <a:solidFill>
              <a:srgbClr val="F8D731"/>
            </a:solidFill>
          </a:ln>
        </p:spPr>
        <p:txBody>
          <a:bodyPr wrap="square" lIns="0" tIns="0" rIns="0" bIns="0" rtlCol="0"/>
          <a:lstStyle/>
          <a:p>
            <a:endParaRPr sz="1088">
              <a:solidFill>
                <a:prstClr val="black"/>
              </a:solidFill>
            </a:endParaRPr>
          </a:p>
        </p:txBody>
      </p:sp>
      <p:sp>
        <p:nvSpPr>
          <p:cNvPr id="117" name="bk object 117"/>
          <p:cNvSpPr/>
          <p:nvPr/>
        </p:nvSpPr>
        <p:spPr>
          <a:xfrm>
            <a:off x="5988207" y="5106196"/>
            <a:ext cx="42611" cy="0"/>
          </a:xfrm>
          <a:custGeom>
            <a:avLst/>
            <a:gdLst/>
            <a:ahLst/>
            <a:cxnLst/>
            <a:rect l="l" t="t" r="r" b="b"/>
            <a:pathLst>
              <a:path w="70484">
                <a:moveTo>
                  <a:pt x="0" y="0"/>
                </a:moveTo>
                <a:lnTo>
                  <a:pt x="70103" y="0"/>
                </a:lnTo>
              </a:path>
            </a:pathLst>
          </a:custGeom>
          <a:ln w="3175">
            <a:solidFill>
              <a:srgbClr val="F8D731"/>
            </a:solidFill>
          </a:ln>
        </p:spPr>
        <p:txBody>
          <a:bodyPr wrap="square" lIns="0" tIns="0" rIns="0" bIns="0" rtlCol="0"/>
          <a:lstStyle/>
          <a:p>
            <a:endParaRPr sz="1088">
              <a:solidFill>
                <a:prstClr val="black"/>
              </a:solidFill>
            </a:endParaRPr>
          </a:p>
        </p:txBody>
      </p:sp>
      <p:sp>
        <p:nvSpPr>
          <p:cNvPr id="118" name="bk object 118"/>
          <p:cNvSpPr/>
          <p:nvPr/>
        </p:nvSpPr>
        <p:spPr>
          <a:xfrm>
            <a:off x="5845403" y="5106196"/>
            <a:ext cx="142803" cy="0"/>
          </a:xfrm>
          <a:custGeom>
            <a:avLst/>
            <a:gdLst/>
            <a:ahLst/>
            <a:cxnLst/>
            <a:rect l="l" t="t" r="r" b="b"/>
            <a:pathLst>
              <a:path w="236220">
                <a:moveTo>
                  <a:pt x="0" y="0"/>
                </a:moveTo>
                <a:lnTo>
                  <a:pt x="236219" y="0"/>
                </a:lnTo>
              </a:path>
            </a:pathLst>
          </a:custGeom>
          <a:ln w="3175">
            <a:solidFill>
              <a:srgbClr val="F8D731"/>
            </a:solidFill>
          </a:ln>
        </p:spPr>
        <p:txBody>
          <a:bodyPr wrap="square" lIns="0" tIns="0" rIns="0" bIns="0" rtlCol="0"/>
          <a:lstStyle/>
          <a:p>
            <a:endParaRPr sz="1088">
              <a:solidFill>
                <a:prstClr val="black"/>
              </a:solidFill>
            </a:endParaRPr>
          </a:p>
        </p:txBody>
      </p:sp>
      <p:sp>
        <p:nvSpPr>
          <p:cNvPr id="119" name="bk object 119"/>
          <p:cNvSpPr/>
          <p:nvPr/>
        </p:nvSpPr>
        <p:spPr>
          <a:xfrm>
            <a:off x="5845403" y="5106196"/>
            <a:ext cx="142803" cy="0"/>
          </a:xfrm>
          <a:custGeom>
            <a:avLst/>
            <a:gdLst/>
            <a:ahLst/>
            <a:cxnLst/>
            <a:rect l="l" t="t" r="r" b="b"/>
            <a:pathLst>
              <a:path w="236220">
                <a:moveTo>
                  <a:pt x="0" y="0"/>
                </a:moveTo>
                <a:lnTo>
                  <a:pt x="236219" y="0"/>
                </a:lnTo>
              </a:path>
            </a:pathLst>
          </a:custGeom>
          <a:ln w="3175">
            <a:solidFill>
              <a:srgbClr val="F8D731"/>
            </a:solidFill>
          </a:ln>
        </p:spPr>
        <p:txBody>
          <a:bodyPr wrap="square" lIns="0" tIns="0" rIns="0" bIns="0" rtlCol="0"/>
          <a:lstStyle/>
          <a:p>
            <a:endParaRPr sz="1088">
              <a:solidFill>
                <a:prstClr val="black"/>
              </a:solidFill>
            </a:endParaRPr>
          </a:p>
        </p:txBody>
      </p:sp>
      <p:sp>
        <p:nvSpPr>
          <p:cNvPr id="120" name="bk object 120"/>
          <p:cNvSpPr/>
          <p:nvPr/>
        </p:nvSpPr>
        <p:spPr>
          <a:xfrm>
            <a:off x="5845403" y="5106196"/>
            <a:ext cx="142803" cy="0"/>
          </a:xfrm>
          <a:custGeom>
            <a:avLst/>
            <a:gdLst/>
            <a:ahLst/>
            <a:cxnLst/>
            <a:rect l="l" t="t" r="r" b="b"/>
            <a:pathLst>
              <a:path w="236220">
                <a:moveTo>
                  <a:pt x="0" y="0"/>
                </a:moveTo>
                <a:lnTo>
                  <a:pt x="236219" y="0"/>
                </a:lnTo>
              </a:path>
            </a:pathLst>
          </a:custGeom>
          <a:ln w="3175">
            <a:solidFill>
              <a:srgbClr val="F8D731"/>
            </a:solidFill>
          </a:ln>
        </p:spPr>
        <p:txBody>
          <a:bodyPr wrap="square" lIns="0" tIns="0" rIns="0" bIns="0" rtlCol="0"/>
          <a:lstStyle/>
          <a:p>
            <a:endParaRPr sz="1088">
              <a:solidFill>
                <a:prstClr val="black"/>
              </a:solidFill>
            </a:endParaRPr>
          </a:p>
        </p:txBody>
      </p:sp>
      <p:sp>
        <p:nvSpPr>
          <p:cNvPr id="121" name="bk object 121"/>
          <p:cNvSpPr/>
          <p:nvPr/>
        </p:nvSpPr>
        <p:spPr>
          <a:xfrm>
            <a:off x="5845403" y="5106196"/>
            <a:ext cx="142803" cy="0"/>
          </a:xfrm>
          <a:custGeom>
            <a:avLst/>
            <a:gdLst/>
            <a:ahLst/>
            <a:cxnLst/>
            <a:rect l="l" t="t" r="r" b="b"/>
            <a:pathLst>
              <a:path w="236220">
                <a:moveTo>
                  <a:pt x="0" y="0"/>
                </a:moveTo>
                <a:lnTo>
                  <a:pt x="236219" y="0"/>
                </a:lnTo>
              </a:path>
            </a:pathLst>
          </a:custGeom>
          <a:ln w="3175">
            <a:solidFill>
              <a:srgbClr val="F8D731"/>
            </a:solidFill>
          </a:ln>
        </p:spPr>
        <p:txBody>
          <a:bodyPr wrap="square" lIns="0" tIns="0" rIns="0" bIns="0" rtlCol="0"/>
          <a:lstStyle/>
          <a:p>
            <a:endParaRPr sz="1088">
              <a:solidFill>
                <a:prstClr val="black"/>
              </a:solidFill>
            </a:endParaRPr>
          </a:p>
        </p:txBody>
      </p:sp>
      <p:sp>
        <p:nvSpPr>
          <p:cNvPr id="122" name="bk object 122"/>
          <p:cNvSpPr/>
          <p:nvPr/>
        </p:nvSpPr>
        <p:spPr>
          <a:xfrm>
            <a:off x="5886863" y="5106196"/>
            <a:ext cx="101344" cy="47240"/>
          </a:xfrm>
          <a:custGeom>
            <a:avLst/>
            <a:gdLst/>
            <a:ahLst/>
            <a:cxnLst/>
            <a:rect l="l" t="t" r="r" b="b"/>
            <a:pathLst>
              <a:path w="167640" h="73659">
                <a:moveTo>
                  <a:pt x="0" y="0"/>
                </a:moveTo>
                <a:lnTo>
                  <a:pt x="0" y="73151"/>
                </a:lnTo>
                <a:lnTo>
                  <a:pt x="167639" y="73151"/>
                </a:lnTo>
                <a:lnTo>
                  <a:pt x="0" y="0"/>
                </a:lnTo>
                <a:close/>
              </a:path>
              <a:path w="167640" h="73659">
                <a:moveTo>
                  <a:pt x="0" y="0"/>
                </a:moveTo>
                <a:lnTo>
                  <a:pt x="167639" y="73151"/>
                </a:lnTo>
                <a:lnTo>
                  <a:pt x="1676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23" name="bk object 123"/>
          <p:cNvSpPr/>
          <p:nvPr/>
        </p:nvSpPr>
        <p:spPr>
          <a:xfrm>
            <a:off x="5886863" y="5106196"/>
            <a:ext cx="101344" cy="47240"/>
          </a:xfrm>
          <a:custGeom>
            <a:avLst/>
            <a:gdLst/>
            <a:ahLst/>
            <a:cxnLst/>
            <a:rect l="l" t="t" r="r" b="b"/>
            <a:pathLst>
              <a:path w="167640" h="73659">
                <a:moveTo>
                  <a:pt x="167639" y="0"/>
                </a:moveTo>
                <a:lnTo>
                  <a:pt x="0" y="0"/>
                </a:lnTo>
                <a:lnTo>
                  <a:pt x="167639" y="73151"/>
                </a:lnTo>
                <a:lnTo>
                  <a:pt x="1676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24" name="bk object 124"/>
          <p:cNvSpPr/>
          <p:nvPr/>
        </p:nvSpPr>
        <p:spPr>
          <a:xfrm>
            <a:off x="5886863" y="5106196"/>
            <a:ext cx="101344" cy="47240"/>
          </a:xfrm>
          <a:custGeom>
            <a:avLst/>
            <a:gdLst/>
            <a:ahLst/>
            <a:cxnLst/>
            <a:rect l="l" t="t" r="r" b="b"/>
            <a:pathLst>
              <a:path w="167640" h="73659">
                <a:moveTo>
                  <a:pt x="0" y="0"/>
                </a:moveTo>
                <a:lnTo>
                  <a:pt x="167639"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25" name="bk object 125"/>
          <p:cNvSpPr/>
          <p:nvPr/>
        </p:nvSpPr>
        <p:spPr>
          <a:xfrm>
            <a:off x="5937534" y="5153111"/>
            <a:ext cx="50672" cy="2036"/>
          </a:xfrm>
          <a:custGeom>
            <a:avLst/>
            <a:gdLst/>
            <a:ahLst/>
            <a:cxnLst/>
            <a:rect l="l" t="t" r="r" b="b"/>
            <a:pathLst>
              <a:path w="83820" h="3175">
                <a:moveTo>
                  <a:pt x="0" y="0"/>
                </a:moveTo>
                <a:lnTo>
                  <a:pt x="15239" y="3047"/>
                </a:lnTo>
                <a:lnTo>
                  <a:pt x="83819" y="3047"/>
                </a:lnTo>
                <a:lnTo>
                  <a:pt x="0" y="0"/>
                </a:lnTo>
                <a:close/>
              </a:path>
              <a:path w="83820" h="3175">
                <a:moveTo>
                  <a:pt x="0" y="0"/>
                </a:moveTo>
                <a:lnTo>
                  <a:pt x="83819" y="3047"/>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26" name="bk object 126"/>
          <p:cNvSpPr/>
          <p:nvPr/>
        </p:nvSpPr>
        <p:spPr>
          <a:xfrm>
            <a:off x="5937534" y="5153111"/>
            <a:ext cx="50672" cy="2036"/>
          </a:xfrm>
          <a:custGeom>
            <a:avLst/>
            <a:gdLst/>
            <a:ahLst/>
            <a:cxnLst/>
            <a:rect l="l" t="t" r="r" b="b"/>
            <a:pathLst>
              <a:path w="83820" h="3175">
                <a:moveTo>
                  <a:pt x="83819" y="0"/>
                </a:moveTo>
                <a:lnTo>
                  <a:pt x="0" y="0"/>
                </a:lnTo>
                <a:lnTo>
                  <a:pt x="8381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27" name="bk object 127"/>
          <p:cNvSpPr/>
          <p:nvPr/>
        </p:nvSpPr>
        <p:spPr>
          <a:xfrm>
            <a:off x="5937534" y="5153111"/>
            <a:ext cx="50672" cy="2036"/>
          </a:xfrm>
          <a:custGeom>
            <a:avLst/>
            <a:gdLst/>
            <a:ahLst/>
            <a:cxnLst/>
            <a:rect l="l" t="t" r="r" b="b"/>
            <a:pathLst>
              <a:path w="83820" h="3175">
                <a:moveTo>
                  <a:pt x="0" y="0"/>
                </a:moveTo>
                <a:lnTo>
                  <a:pt x="83819" y="3047"/>
                </a:lnTo>
                <a:lnTo>
                  <a:pt x="15239"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28" name="bk object 128"/>
          <p:cNvSpPr/>
          <p:nvPr/>
        </p:nvSpPr>
        <p:spPr>
          <a:xfrm>
            <a:off x="5886863" y="5153111"/>
            <a:ext cx="50672" cy="2036"/>
          </a:xfrm>
          <a:custGeom>
            <a:avLst/>
            <a:gdLst/>
            <a:ahLst/>
            <a:cxnLst/>
            <a:rect l="l" t="t" r="r" b="b"/>
            <a:pathLst>
              <a:path w="83820" h="3175">
                <a:moveTo>
                  <a:pt x="0" y="0"/>
                </a:moveTo>
                <a:lnTo>
                  <a:pt x="68579" y="3047"/>
                </a:lnTo>
                <a:lnTo>
                  <a:pt x="83819" y="0"/>
                </a:lnTo>
                <a:lnTo>
                  <a:pt x="0" y="0"/>
                </a:lnTo>
                <a:close/>
              </a:path>
              <a:path w="83820" h="3175">
                <a:moveTo>
                  <a:pt x="0" y="0"/>
                </a:moveTo>
                <a:lnTo>
                  <a:pt x="0" y="3047"/>
                </a:lnTo>
                <a:lnTo>
                  <a:pt x="68579"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29" name="bk object 129"/>
          <p:cNvSpPr/>
          <p:nvPr/>
        </p:nvSpPr>
        <p:spPr>
          <a:xfrm>
            <a:off x="5886863" y="5153111"/>
            <a:ext cx="50672" cy="2036"/>
          </a:xfrm>
          <a:custGeom>
            <a:avLst/>
            <a:gdLst/>
            <a:ahLst/>
            <a:cxnLst/>
            <a:rect l="l" t="t" r="r" b="b"/>
            <a:pathLst>
              <a:path w="83820" h="3175">
                <a:moveTo>
                  <a:pt x="83819" y="0"/>
                </a:moveTo>
                <a:lnTo>
                  <a:pt x="0" y="0"/>
                </a:lnTo>
                <a:lnTo>
                  <a:pt x="6857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30" name="bk object 130"/>
          <p:cNvSpPr/>
          <p:nvPr/>
        </p:nvSpPr>
        <p:spPr>
          <a:xfrm>
            <a:off x="5886863" y="5153111"/>
            <a:ext cx="41459" cy="2036"/>
          </a:xfrm>
          <a:custGeom>
            <a:avLst/>
            <a:gdLst/>
            <a:ahLst/>
            <a:cxnLst/>
            <a:rect l="l" t="t" r="r" b="b"/>
            <a:pathLst>
              <a:path w="68579" h="3175">
                <a:moveTo>
                  <a:pt x="0" y="0"/>
                </a:moveTo>
                <a:lnTo>
                  <a:pt x="68579"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31" name="bk object 131"/>
          <p:cNvSpPr/>
          <p:nvPr/>
        </p:nvSpPr>
        <p:spPr>
          <a:xfrm>
            <a:off x="5946747" y="5155065"/>
            <a:ext cx="41459" cy="73304"/>
          </a:xfrm>
          <a:custGeom>
            <a:avLst/>
            <a:gdLst/>
            <a:ahLst/>
            <a:cxnLst/>
            <a:rect l="l" t="t" r="r" b="b"/>
            <a:pathLst>
              <a:path w="68579" h="114300">
                <a:moveTo>
                  <a:pt x="0" y="0"/>
                </a:moveTo>
                <a:lnTo>
                  <a:pt x="0" y="114299"/>
                </a:lnTo>
                <a:lnTo>
                  <a:pt x="68579" y="114299"/>
                </a:lnTo>
                <a:lnTo>
                  <a:pt x="0" y="0"/>
                </a:lnTo>
                <a:close/>
              </a:path>
              <a:path w="68579" h="114300">
                <a:moveTo>
                  <a:pt x="0" y="0"/>
                </a:moveTo>
                <a:lnTo>
                  <a:pt x="68579" y="114299"/>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32" name="bk object 132"/>
          <p:cNvSpPr/>
          <p:nvPr/>
        </p:nvSpPr>
        <p:spPr>
          <a:xfrm>
            <a:off x="5946747" y="5155065"/>
            <a:ext cx="41459" cy="73304"/>
          </a:xfrm>
          <a:custGeom>
            <a:avLst/>
            <a:gdLst/>
            <a:ahLst/>
            <a:cxnLst/>
            <a:rect l="l" t="t" r="r" b="b"/>
            <a:pathLst>
              <a:path w="68579" h="114300">
                <a:moveTo>
                  <a:pt x="68579" y="0"/>
                </a:moveTo>
                <a:lnTo>
                  <a:pt x="0" y="0"/>
                </a:lnTo>
                <a:lnTo>
                  <a:pt x="68579" y="114299"/>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33" name="bk object 133"/>
          <p:cNvSpPr/>
          <p:nvPr/>
        </p:nvSpPr>
        <p:spPr>
          <a:xfrm>
            <a:off x="5946747" y="5155065"/>
            <a:ext cx="41459" cy="73304"/>
          </a:xfrm>
          <a:custGeom>
            <a:avLst/>
            <a:gdLst/>
            <a:ahLst/>
            <a:cxnLst/>
            <a:rect l="l" t="t" r="r" b="b"/>
            <a:pathLst>
              <a:path w="68579" h="114300">
                <a:moveTo>
                  <a:pt x="0" y="0"/>
                </a:moveTo>
                <a:lnTo>
                  <a:pt x="68579" y="114299"/>
                </a:lnTo>
                <a:lnTo>
                  <a:pt x="0" y="1142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34" name="bk object 134"/>
          <p:cNvSpPr/>
          <p:nvPr/>
        </p:nvSpPr>
        <p:spPr>
          <a:xfrm>
            <a:off x="5886863" y="5155065"/>
            <a:ext cx="41459" cy="73304"/>
          </a:xfrm>
          <a:custGeom>
            <a:avLst/>
            <a:gdLst/>
            <a:ahLst/>
            <a:cxnLst/>
            <a:rect l="l" t="t" r="r" b="b"/>
            <a:pathLst>
              <a:path w="68579" h="114300">
                <a:moveTo>
                  <a:pt x="0" y="0"/>
                </a:moveTo>
                <a:lnTo>
                  <a:pt x="0" y="114299"/>
                </a:lnTo>
                <a:lnTo>
                  <a:pt x="68579" y="114299"/>
                </a:lnTo>
                <a:lnTo>
                  <a:pt x="0" y="0"/>
                </a:lnTo>
                <a:close/>
              </a:path>
              <a:path w="68579" h="114300">
                <a:moveTo>
                  <a:pt x="0" y="0"/>
                </a:moveTo>
                <a:lnTo>
                  <a:pt x="68579" y="114299"/>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35" name="bk object 135"/>
          <p:cNvSpPr/>
          <p:nvPr/>
        </p:nvSpPr>
        <p:spPr>
          <a:xfrm>
            <a:off x="5886863" y="5155065"/>
            <a:ext cx="41459" cy="73304"/>
          </a:xfrm>
          <a:custGeom>
            <a:avLst/>
            <a:gdLst/>
            <a:ahLst/>
            <a:cxnLst/>
            <a:rect l="l" t="t" r="r" b="b"/>
            <a:pathLst>
              <a:path w="68579" h="114300">
                <a:moveTo>
                  <a:pt x="68579" y="0"/>
                </a:moveTo>
                <a:lnTo>
                  <a:pt x="0" y="0"/>
                </a:lnTo>
                <a:lnTo>
                  <a:pt x="68579" y="114299"/>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36" name="bk object 136"/>
          <p:cNvSpPr/>
          <p:nvPr/>
        </p:nvSpPr>
        <p:spPr>
          <a:xfrm>
            <a:off x="5886863" y="5155065"/>
            <a:ext cx="41459" cy="73304"/>
          </a:xfrm>
          <a:custGeom>
            <a:avLst/>
            <a:gdLst/>
            <a:ahLst/>
            <a:cxnLst/>
            <a:rect l="l" t="t" r="r" b="b"/>
            <a:pathLst>
              <a:path w="68579" h="114300">
                <a:moveTo>
                  <a:pt x="0" y="0"/>
                </a:moveTo>
                <a:lnTo>
                  <a:pt x="68579" y="114299"/>
                </a:lnTo>
                <a:lnTo>
                  <a:pt x="0" y="1142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37" name="bk object 137"/>
          <p:cNvSpPr/>
          <p:nvPr/>
        </p:nvSpPr>
        <p:spPr>
          <a:xfrm>
            <a:off x="7051398" y="4791478"/>
            <a:ext cx="827643" cy="19548"/>
          </a:xfrm>
          <a:custGeom>
            <a:avLst/>
            <a:gdLst/>
            <a:ahLst/>
            <a:cxnLst/>
            <a:rect l="l" t="t" r="r" b="b"/>
            <a:pathLst>
              <a:path w="1369059" h="30479">
                <a:moveTo>
                  <a:pt x="0" y="0"/>
                </a:moveTo>
                <a:lnTo>
                  <a:pt x="0" y="30479"/>
                </a:lnTo>
                <a:lnTo>
                  <a:pt x="1368551" y="30479"/>
                </a:lnTo>
                <a:lnTo>
                  <a:pt x="0" y="0"/>
                </a:lnTo>
                <a:close/>
              </a:path>
              <a:path w="1369059" h="30479">
                <a:moveTo>
                  <a:pt x="0" y="0"/>
                </a:moveTo>
                <a:lnTo>
                  <a:pt x="1368551" y="30479"/>
                </a:lnTo>
                <a:lnTo>
                  <a:pt x="13685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38" name="bk object 138"/>
          <p:cNvSpPr/>
          <p:nvPr/>
        </p:nvSpPr>
        <p:spPr>
          <a:xfrm>
            <a:off x="7051398" y="4791478"/>
            <a:ext cx="827643" cy="19548"/>
          </a:xfrm>
          <a:custGeom>
            <a:avLst/>
            <a:gdLst/>
            <a:ahLst/>
            <a:cxnLst/>
            <a:rect l="l" t="t" r="r" b="b"/>
            <a:pathLst>
              <a:path w="1369059" h="30479">
                <a:moveTo>
                  <a:pt x="1368551" y="0"/>
                </a:moveTo>
                <a:lnTo>
                  <a:pt x="0" y="0"/>
                </a:lnTo>
                <a:lnTo>
                  <a:pt x="1368551" y="30479"/>
                </a:lnTo>
                <a:lnTo>
                  <a:pt x="13685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39" name="bk object 139"/>
          <p:cNvSpPr/>
          <p:nvPr/>
        </p:nvSpPr>
        <p:spPr>
          <a:xfrm>
            <a:off x="7051398" y="4791478"/>
            <a:ext cx="827643" cy="19548"/>
          </a:xfrm>
          <a:custGeom>
            <a:avLst/>
            <a:gdLst/>
            <a:ahLst/>
            <a:cxnLst/>
            <a:rect l="l" t="t" r="r" b="b"/>
            <a:pathLst>
              <a:path w="1369059" h="30479">
                <a:moveTo>
                  <a:pt x="0" y="0"/>
                </a:moveTo>
                <a:lnTo>
                  <a:pt x="1368551" y="30479"/>
                </a:lnTo>
                <a:lnTo>
                  <a:pt x="0" y="304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40" name="bk object 140"/>
          <p:cNvSpPr/>
          <p:nvPr/>
        </p:nvSpPr>
        <p:spPr>
          <a:xfrm>
            <a:off x="7051398"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41" name="bk object 141"/>
          <p:cNvSpPr/>
          <p:nvPr/>
        </p:nvSpPr>
        <p:spPr>
          <a:xfrm>
            <a:off x="7051398"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42" name="bk object 142"/>
          <p:cNvSpPr/>
          <p:nvPr/>
        </p:nvSpPr>
        <p:spPr>
          <a:xfrm>
            <a:off x="7051398"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43" name="bk object 143"/>
          <p:cNvSpPr/>
          <p:nvPr/>
        </p:nvSpPr>
        <p:spPr>
          <a:xfrm>
            <a:off x="7051398" y="481102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44" name="bk object 144"/>
          <p:cNvSpPr/>
          <p:nvPr/>
        </p:nvSpPr>
        <p:spPr>
          <a:xfrm>
            <a:off x="7730404" y="4811025"/>
            <a:ext cx="148561" cy="146608"/>
          </a:xfrm>
          <a:custGeom>
            <a:avLst/>
            <a:gdLst/>
            <a:ahLst/>
            <a:cxnLst/>
            <a:rect l="l" t="t" r="r" b="b"/>
            <a:pathLst>
              <a:path w="245744" h="228600">
                <a:moveTo>
                  <a:pt x="0" y="0"/>
                </a:moveTo>
                <a:lnTo>
                  <a:pt x="0" y="228599"/>
                </a:lnTo>
                <a:lnTo>
                  <a:pt x="245363" y="228599"/>
                </a:lnTo>
                <a:lnTo>
                  <a:pt x="0" y="0"/>
                </a:lnTo>
                <a:close/>
              </a:path>
              <a:path w="245744" h="228600">
                <a:moveTo>
                  <a:pt x="0" y="0"/>
                </a:moveTo>
                <a:lnTo>
                  <a:pt x="245363" y="228599"/>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45" name="bk object 145"/>
          <p:cNvSpPr/>
          <p:nvPr/>
        </p:nvSpPr>
        <p:spPr>
          <a:xfrm>
            <a:off x="7730404" y="4811025"/>
            <a:ext cx="148561" cy="146608"/>
          </a:xfrm>
          <a:custGeom>
            <a:avLst/>
            <a:gdLst/>
            <a:ahLst/>
            <a:cxnLst/>
            <a:rect l="l" t="t" r="r" b="b"/>
            <a:pathLst>
              <a:path w="245744" h="228600">
                <a:moveTo>
                  <a:pt x="245363" y="0"/>
                </a:moveTo>
                <a:lnTo>
                  <a:pt x="0" y="0"/>
                </a:lnTo>
                <a:lnTo>
                  <a:pt x="245363" y="228599"/>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46" name="bk object 146"/>
          <p:cNvSpPr/>
          <p:nvPr/>
        </p:nvSpPr>
        <p:spPr>
          <a:xfrm>
            <a:off x="7730404" y="4811025"/>
            <a:ext cx="148561" cy="146608"/>
          </a:xfrm>
          <a:custGeom>
            <a:avLst/>
            <a:gdLst/>
            <a:ahLst/>
            <a:cxnLst/>
            <a:rect l="l" t="t" r="r" b="b"/>
            <a:pathLst>
              <a:path w="245744" h="228600">
                <a:moveTo>
                  <a:pt x="0" y="0"/>
                </a:moveTo>
                <a:lnTo>
                  <a:pt x="245363" y="228599"/>
                </a:lnTo>
                <a:lnTo>
                  <a:pt x="0" y="2285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47" name="bk object 147"/>
          <p:cNvSpPr/>
          <p:nvPr/>
        </p:nvSpPr>
        <p:spPr>
          <a:xfrm>
            <a:off x="7293703" y="4811025"/>
            <a:ext cx="342804" cy="146608"/>
          </a:xfrm>
          <a:custGeom>
            <a:avLst/>
            <a:gdLst/>
            <a:ahLst/>
            <a:cxnLst/>
            <a:rect l="l" t="t" r="r" b="b"/>
            <a:pathLst>
              <a:path w="567054" h="228600">
                <a:moveTo>
                  <a:pt x="0" y="0"/>
                </a:moveTo>
                <a:lnTo>
                  <a:pt x="0" y="228599"/>
                </a:lnTo>
                <a:lnTo>
                  <a:pt x="566927" y="228599"/>
                </a:lnTo>
                <a:lnTo>
                  <a:pt x="0" y="0"/>
                </a:lnTo>
                <a:close/>
              </a:path>
              <a:path w="567054" h="228600">
                <a:moveTo>
                  <a:pt x="0" y="0"/>
                </a:moveTo>
                <a:lnTo>
                  <a:pt x="566927" y="228599"/>
                </a:lnTo>
                <a:lnTo>
                  <a:pt x="5669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48" name="bk object 148"/>
          <p:cNvSpPr/>
          <p:nvPr/>
        </p:nvSpPr>
        <p:spPr>
          <a:xfrm>
            <a:off x="7293703" y="4811025"/>
            <a:ext cx="342804" cy="146608"/>
          </a:xfrm>
          <a:custGeom>
            <a:avLst/>
            <a:gdLst/>
            <a:ahLst/>
            <a:cxnLst/>
            <a:rect l="l" t="t" r="r" b="b"/>
            <a:pathLst>
              <a:path w="567054" h="228600">
                <a:moveTo>
                  <a:pt x="566927" y="0"/>
                </a:moveTo>
                <a:lnTo>
                  <a:pt x="0" y="0"/>
                </a:lnTo>
                <a:lnTo>
                  <a:pt x="566927" y="228599"/>
                </a:lnTo>
                <a:lnTo>
                  <a:pt x="5669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49" name="bk object 149"/>
          <p:cNvSpPr/>
          <p:nvPr/>
        </p:nvSpPr>
        <p:spPr>
          <a:xfrm>
            <a:off x="7293703" y="4811025"/>
            <a:ext cx="342804" cy="146608"/>
          </a:xfrm>
          <a:custGeom>
            <a:avLst/>
            <a:gdLst/>
            <a:ahLst/>
            <a:cxnLst/>
            <a:rect l="l" t="t" r="r" b="b"/>
            <a:pathLst>
              <a:path w="567054" h="228600">
                <a:moveTo>
                  <a:pt x="0" y="0"/>
                </a:moveTo>
                <a:lnTo>
                  <a:pt x="566927" y="228599"/>
                </a:lnTo>
                <a:lnTo>
                  <a:pt x="0" y="2285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50" name="bk object 150"/>
          <p:cNvSpPr/>
          <p:nvPr/>
        </p:nvSpPr>
        <p:spPr>
          <a:xfrm>
            <a:off x="7051399" y="4811025"/>
            <a:ext cx="148561" cy="146608"/>
          </a:xfrm>
          <a:custGeom>
            <a:avLst/>
            <a:gdLst/>
            <a:ahLst/>
            <a:cxnLst/>
            <a:rect l="l" t="t" r="r" b="b"/>
            <a:pathLst>
              <a:path w="245745" h="228600">
                <a:moveTo>
                  <a:pt x="0" y="0"/>
                </a:moveTo>
                <a:lnTo>
                  <a:pt x="0" y="228599"/>
                </a:lnTo>
                <a:lnTo>
                  <a:pt x="245363" y="228599"/>
                </a:lnTo>
                <a:lnTo>
                  <a:pt x="0" y="0"/>
                </a:lnTo>
                <a:close/>
              </a:path>
              <a:path w="245745" h="228600">
                <a:moveTo>
                  <a:pt x="0" y="0"/>
                </a:moveTo>
                <a:lnTo>
                  <a:pt x="245363" y="228599"/>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51" name="bk object 151"/>
          <p:cNvSpPr/>
          <p:nvPr/>
        </p:nvSpPr>
        <p:spPr>
          <a:xfrm>
            <a:off x="7051399" y="4811025"/>
            <a:ext cx="148561" cy="146608"/>
          </a:xfrm>
          <a:custGeom>
            <a:avLst/>
            <a:gdLst/>
            <a:ahLst/>
            <a:cxnLst/>
            <a:rect l="l" t="t" r="r" b="b"/>
            <a:pathLst>
              <a:path w="245745" h="228600">
                <a:moveTo>
                  <a:pt x="245363" y="0"/>
                </a:moveTo>
                <a:lnTo>
                  <a:pt x="0" y="0"/>
                </a:lnTo>
                <a:lnTo>
                  <a:pt x="245363" y="228599"/>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52" name="bk object 152"/>
          <p:cNvSpPr/>
          <p:nvPr/>
        </p:nvSpPr>
        <p:spPr>
          <a:xfrm>
            <a:off x="7051399" y="4811025"/>
            <a:ext cx="148561" cy="146608"/>
          </a:xfrm>
          <a:custGeom>
            <a:avLst/>
            <a:gdLst/>
            <a:ahLst/>
            <a:cxnLst/>
            <a:rect l="l" t="t" r="r" b="b"/>
            <a:pathLst>
              <a:path w="245745" h="228600">
                <a:moveTo>
                  <a:pt x="0" y="0"/>
                </a:moveTo>
                <a:lnTo>
                  <a:pt x="245363" y="228599"/>
                </a:lnTo>
                <a:lnTo>
                  <a:pt x="0" y="2285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53" name="bk object 153"/>
          <p:cNvSpPr/>
          <p:nvPr/>
        </p:nvSpPr>
        <p:spPr>
          <a:xfrm>
            <a:off x="7730404" y="4957633"/>
            <a:ext cx="148561" cy="0"/>
          </a:xfrm>
          <a:custGeom>
            <a:avLst/>
            <a:gdLst/>
            <a:ahLst/>
            <a:cxnLst/>
            <a:rect l="l" t="t" r="r" b="b"/>
            <a:pathLst>
              <a:path w="245744">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54" name="bk object 154"/>
          <p:cNvSpPr/>
          <p:nvPr/>
        </p:nvSpPr>
        <p:spPr>
          <a:xfrm>
            <a:off x="7730404" y="4957633"/>
            <a:ext cx="148561" cy="0"/>
          </a:xfrm>
          <a:custGeom>
            <a:avLst/>
            <a:gdLst/>
            <a:ahLst/>
            <a:cxnLst/>
            <a:rect l="l" t="t" r="r" b="b"/>
            <a:pathLst>
              <a:path w="245744">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55" name="bk object 155"/>
          <p:cNvSpPr/>
          <p:nvPr/>
        </p:nvSpPr>
        <p:spPr>
          <a:xfrm>
            <a:off x="7730404" y="4957633"/>
            <a:ext cx="148561" cy="0"/>
          </a:xfrm>
          <a:custGeom>
            <a:avLst/>
            <a:gdLst/>
            <a:ahLst/>
            <a:cxnLst/>
            <a:rect l="l" t="t" r="r" b="b"/>
            <a:pathLst>
              <a:path w="245744">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56" name="bk object 156"/>
          <p:cNvSpPr/>
          <p:nvPr/>
        </p:nvSpPr>
        <p:spPr>
          <a:xfrm>
            <a:off x="7730404" y="4957633"/>
            <a:ext cx="148561" cy="0"/>
          </a:xfrm>
          <a:custGeom>
            <a:avLst/>
            <a:gdLst/>
            <a:ahLst/>
            <a:cxnLst/>
            <a:rect l="l" t="t" r="r" b="b"/>
            <a:pathLst>
              <a:path w="245744">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157" name="bk object 157"/>
          <p:cNvSpPr/>
          <p:nvPr/>
        </p:nvSpPr>
        <p:spPr>
          <a:xfrm>
            <a:off x="7293703" y="4957633"/>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158" name="bk object 158"/>
          <p:cNvSpPr/>
          <p:nvPr/>
        </p:nvSpPr>
        <p:spPr>
          <a:xfrm>
            <a:off x="7293703" y="4957633"/>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159" name="bk object 159"/>
          <p:cNvSpPr/>
          <p:nvPr/>
        </p:nvSpPr>
        <p:spPr>
          <a:xfrm>
            <a:off x="7293703" y="4957633"/>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160" name="bk object 160"/>
          <p:cNvSpPr/>
          <p:nvPr/>
        </p:nvSpPr>
        <p:spPr>
          <a:xfrm>
            <a:off x="7293703" y="4957633"/>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161" name="bk object 161"/>
          <p:cNvSpPr/>
          <p:nvPr/>
        </p:nvSpPr>
        <p:spPr>
          <a:xfrm>
            <a:off x="7372015" y="4957633"/>
            <a:ext cx="186181" cy="148644"/>
          </a:xfrm>
          <a:custGeom>
            <a:avLst/>
            <a:gdLst/>
            <a:ahLst/>
            <a:cxnLst/>
            <a:rect l="l" t="t" r="r" b="b"/>
            <a:pathLst>
              <a:path w="307975" h="231775">
                <a:moveTo>
                  <a:pt x="0" y="0"/>
                </a:moveTo>
                <a:lnTo>
                  <a:pt x="0" y="231647"/>
                </a:lnTo>
                <a:lnTo>
                  <a:pt x="307847" y="231647"/>
                </a:lnTo>
                <a:lnTo>
                  <a:pt x="0" y="0"/>
                </a:lnTo>
                <a:close/>
              </a:path>
              <a:path w="307975" h="231775">
                <a:moveTo>
                  <a:pt x="0" y="0"/>
                </a:moveTo>
                <a:lnTo>
                  <a:pt x="307847" y="231647"/>
                </a:lnTo>
                <a:lnTo>
                  <a:pt x="30784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62" name="bk object 162"/>
          <p:cNvSpPr/>
          <p:nvPr/>
        </p:nvSpPr>
        <p:spPr>
          <a:xfrm>
            <a:off x="7372015" y="4957633"/>
            <a:ext cx="186181" cy="148644"/>
          </a:xfrm>
          <a:custGeom>
            <a:avLst/>
            <a:gdLst/>
            <a:ahLst/>
            <a:cxnLst/>
            <a:rect l="l" t="t" r="r" b="b"/>
            <a:pathLst>
              <a:path w="307975" h="231775">
                <a:moveTo>
                  <a:pt x="307847" y="0"/>
                </a:moveTo>
                <a:lnTo>
                  <a:pt x="0" y="0"/>
                </a:lnTo>
                <a:lnTo>
                  <a:pt x="307847" y="231647"/>
                </a:lnTo>
                <a:lnTo>
                  <a:pt x="30784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63" name="bk object 163"/>
          <p:cNvSpPr/>
          <p:nvPr/>
        </p:nvSpPr>
        <p:spPr>
          <a:xfrm>
            <a:off x="7372015" y="4957633"/>
            <a:ext cx="186181" cy="148644"/>
          </a:xfrm>
          <a:custGeom>
            <a:avLst/>
            <a:gdLst/>
            <a:ahLst/>
            <a:cxnLst/>
            <a:rect l="l" t="t" r="r" b="b"/>
            <a:pathLst>
              <a:path w="307975" h="231775">
                <a:moveTo>
                  <a:pt x="0" y="0"/>
                </a:moveTo>
                <a:lnTo>
                  <a:pt x="307847"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64" name="bk object 164"/>
          <p:cNvSpPr/>
          <p:nvPr/>
        </p:nvSpPr>
        <p:spPr>
          <a:xfrm>
            <a:off x="7515738" y="5106196"/>
            <a:ext cx="42611" cy="0"/>
          </a:xfrm>
          <a:custGeom>
            <a:avLst/>
            <a:gdLst/>
            <a:ahLst/>
            <a:cxnLst/>
            <a:rect l="l" t="t" r="r" b="b"/>
            <a:pathLst>
              <a:path w="70484">
                <a:moveTo>
                  <a:pt x="70103" y="0"/>
                </a:moveTo>
                <a:lnTo>
                  <a:pt x="0" y="0"/>
                </a:lnTo>
                <a:lnTo>
                  <a:pt x="70103" y="0"/>
                </a:lnTo>
                <a:close/>
              </a:path>
              <a:path w="70484">
                <a:moveTo>
                  <a:pt x="0" y="0"/>
                </a:moveTo>
                <a:lnTo>
                  <a:pt x="70103" y="0"/>
                </a:lnTo>
                <a:lnTo>
                  <a:pt x="609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65" name="bk object 165"/>
          <p:cNvSpPr/>
          <p:nvPr/>
        </p:nvSpPr>
        <p:spPr>
          <a:xfrm>
            <a:off x="7515738" y="5106196"/>
            <a:ext cx="42611" cy="0"/>
          </a:xfrm>
          <a:custGeom>
            <a:avLst/>
            <a:gdLst/>
            <a:ahLst/>
            <a:cxnLst/>
            <a:rect l="l" t="t" r="r" b="b"/>
            <a:pathLst>
              <a:path w="70484">
                <a:moveTo>
                  <a:pt x="0" y="0"/>
                </a:moveTo>
                <a:lnTo>
                  <a:pt x="70103" y="0"/>
                </a:lnTo>
              </a:path>
            </a:pathLst>
          </a:custGeom>
          <a:ln w="3175">
            <a:solidFill>
              <a:srgbClr val="F8D731"/>
            </a:solidFill>
          </a:ln>
        </p:spPr>
        <p:txBody>
          <a:bodyPr wrap="square" lIns="0" tIns="0" rIns="0" bIns="0" rtlCol="0"/>
          <a:lstStyle/>
          <a:p>
            <a:endParaRPr sz="1088">
              <a:solidFill>
                <a:prstClr val="black"/>
              </a:solidFill>
            </a:endParaRPr>
          </a:p>
        </p:txBody>
      </p:sp>
      <p:sp>
        <p:nvSpPr>
          <p:cNvPr id="166" name="bk object 166"/>
          <p:cNvSpPr/>
          <p:nvPr/>
        </p:nvSpPr>
        <p:spPr>
          <a:xfrm>
            <a:off x="7515738" y="5106196"/>
            <a:ext cx="42611" cy="0"/>
          </a:xfrm>
          <a:custGeom>
            <a:avLst/>
            <a:gdLst/>
            <a:ahLst/>
            <a:cxnLst/>
            <a:rect l="l" t="t" r="r" b="b"/>
            <a:pathLst>
              <a:path w="70484">
                <a:moveTo>
                  <a:pt x="0" y="0"/>
                </a:moveTo>
                <a:lnTo>
                  <a:pt x="70103" y="0"/>
                </a:lnTo>
              </a:path>
            </a:pathLst>
          </a:custGeom>
          <a:ln w="3175">
            <a:solidFill>
              <a:srgbClr val="F8D731"/>
            </a:solidFill>
          </a:ln>
        </p:spPr>
        <p:txBody>
          <a:bodyPr wrap="square" lIns="0" tIns="0" rIns="0" bIns="0" rtlCol="0"/>
          <a:lstStyle/>
          <a:p>
            <a:endParaRPr sz="1088">
              <a:solidFill>
                <a:prstClr val="black"/>
              </a:solidFill>
            </a:endParaRPr>
          </a:p>
        </p:txBody>
      </p:sp>
      <p:sp>
        <p:nvSpPr>
          <p:cNvPr id="167" name="bk object 167"/>
          <p:cNvSpPr/>
          <p:nvPr/>
        </p:nvSpPr>
        <p:spPr>
          <a:xfrm>
            <a:off x="7372014" y="510619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168" name="bk object 168"/>
          <p:cNvSpPr/>
          <p:nvPr/>
        </p:nvSpPr>
        <p:spPr>
          <a:xfrm>
            <a:off x="7372014" y="510619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169" name="bk object 169"/>
          <p:cNvSpPr/>
          <p:nvPr/>
        </p:nvSpPr>
        <p:spPr>
          <a:xfrm>
            <a:off x="7372014" y="510619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170" name="bk object 170"/>
          <p:cNvSpPr/>
          <p:nvPr/>
        </p:nvSpPr>
        <p:spPr>
          <a:xfrm>
            <a:off x="7372014" y="510619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171" name="bk object 171"/>
          <p:cNvSpPr/>
          <p:nvPr/>
        </p:nvSpPr>
        <p:spPr>
          <a:xfrm>
            <a:off x="7414394" y="5106196"/>
            <a:ext cx="101344" cy="47240"/>
          </a:xfrm>
          <a:custGeom>
            <a:avLst/>
            <a:gdLst/>
            <a:ahLst/>
            <a:cxnLst/>
            <a:rect l="l" t="t" r="r" b="b"/>
            <a:pathLst>
              <a:path w="167640" h="73659">
                <a:moveTo>
                  <a:pt x="0" y="0"/>
                </a:moveTo>
                <a:lnTo>
                  <a:pt x="0" y="73151"/>
                </a:lnTo>
                <a:lnTo>
                  <a:pt x="167639" y="73151"/>
                </a:lnTo>
                <a:lnTo>
                  <a:pt x="0" y="0"/>
                </a:lnTo>
                <a:close/>
              </a:path>
              <a:path w="167640" h="73659">
                <a:moveTo>
                  <a:pt x="0" y="0"/>
                </a:moveTo>
                <a:lnTo>
                  <a:pt x="167639" y="73151"/>
                </a:lnTo>
                <a:lnTo>
                  <a:pt x="1676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72" name="bk object 172"/>
          <p:cNvSpPr/>
          <p:nvPr/>
        </p:nvSpPr>
        <p:spPr>
          <a:xfrm>
            <a:off x="7414394" y="5106196"/>
            <a:ext cx="101344" cy="47240"/>
          </a:xfrm>
          <a:custGeom>
            <a:avLst/>
            <a:gdLst/>
            <a:ahLst/>
            <a:cxnLst/>
            <a:rect l="l" t="t" r="r" b="b"/>
            <a:pathLst>
              <a:path w="167640" h="73659">
                <a:moveTo>
                  <a:pt x="167639" y="0"/>
                </a:moveTo>
                <a:lnTo>
                  <a:pt x="0" y="0"/>
                </a:lnTo>
                <a:lnTo>
                  <a:pt x="167639" y="73151"/>
                </a:lnTo>
                <a:lnTo>
                  <a:pt x="1676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73" name="bk object 173"/>
          <p:cNvSpPr/>
          <p:nvPr/>
        </p:nvSpPr>
        <p:spPr>
          <a:xfrm>
            <a:off x="7414394" y="5106196"/>
            <a:ext cx="101344" cy="47240"/>
          </a:xfrm>
          <a:custGeom>
            <a:avLst/>
            <a:gdLst/>
            <a:ahLst/>
            <a:cxnLst/>
            <a:rect l="l" t="t" r="r" b="b"/>
            <a:pathLst>
              <a:path w="167640" h="73659">
                <a:moveTo>
                  <a:pt x="0" y="0"/>
                </a:moveTo>
                <a:lnTo>
                  <a:pt x="167639"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74" name="bk object 174"/>
          <p:cNvSpPr/>
          <p:nvPr/>
        </p:nvSpPr>
        <p:spPr>
          <a:xfrm>
            <a:off x="7465066" y="5153111"/>
            <a:ext cx="50672" cy="2036"/>
          </a:xfrm>
          <a:custGeom>
            <a:avLst/>
            <a:gdLst/>
            <a:ahLst/>
            <a:cxnLst/>
            <a:rect l="l" t="t" r="r" b="b"/>
            <a:pathLst>
              <a:path w="83820" h="3175">
                <a:moveTo>
                  <a:pt x="0" y="0"/>
                </a:moveTo>
                <a:lnTo>
                  <a:pt x="15239" y="3047"/>
                </a:lnTo>
                <a:lnTo>
                  <a:pt x="83819" y="3047"/>
                </a:lnTo>
                <a:lnTo>
                  <a:pt x="0" y="0"/>
                </a:lnTo>
                <a:close/>
              </a:path>
              <a:path w="83820" h="3175">
                <a:moveTo>
                  <a:pt x="0" y="0"/>
                </a:moveTo>
                <a:lnTo>
                  <a:pt x="83819" y="3047"/>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75" name="bk object 175"/>
          <p:cNvSpPr/>
          <p:nvPr/>
        </p:nvSpPr>
        <p:spPr>
          <a:xfrm>
            <a:off x="7465066" y="5153111"/>
            <a:ext cx="50672" cy="2036"/>
          </a:xfrm>
          <a:custGeom>
            <a:avLst/>
            <a:gdLst/>
            <a:ahLst/>
            <a:cxnLst/>
            <a:rect l="l" t="t" r="r" b="b"/>
            <a:pathLst>
              <a:path w="83820" h="3175">
                <a:moveTo>
                  <a:pt x="83819" y="0"/>
                </a:moveTo>
                <a:lnTo>
                  <a:pt x="0" y="0"/>
                </a:lnTo>
                <a:lnTo>
                  <a:pt x="8381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76" name="bk object 176"/>
          <p:cNvSpPr/>
          <p:nvPr/>
        </p:nvSpPr>
        <p:spPr>
          <a:xfrm>
            <a:off x="7465066" y="5153111"/>
            <a:ext cx="50672" cy="2036"/>
          </a:xfrm>
          <a:custGeom>
            <a:avLst/>
            <a:gdLst/>
            <a:ahLst/>
            <a:cxnLst/>
            <a:rect l="l" t="t" r="r" b="b"/>
            <a:pathLst>
              <a:path w="83820" h="3175">
                <a:moveTo>
                  <a:pt x="0" y="0"/>
                </a:moveTo>
                <a:lnTo>
                  <a:pt x="83819" y="3047"/>
                </a:lnTo>
                <a:lnTo>
                  <a:pt x="15239"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77" name="bk object 177"/>
          <p:cNvSpPr/>
          <p:nvPr/>
        </p:nvSpPr>
        <p:spPr>
          <a:xfrm>
            <a:off x="7414394" y="5153111"/>
            <a:ext cx="50672" cy="2036"/>
          </a:xfrm>
          <a:custGeom>
            <a:avLst/>
            <a:gdLst/>
            <a:ahLst/>
            <a:cxnLst/>
            <a:rect l="l" t="t" r="r" b="b"/>
            <a:pathLst>
              <a:path w="83820" h="3175">
                <a:moveTo>
                  <a:pt x="0" y="0"/>
                </a:moveTo>
                <a:lnTo>
                  <a:pt x="68579" y="3047"/>
                </a:lnTo>
                <a:lnTo>
                  <a:pt x="83819" y="0"/>
                </a:lnTo>
                <a:lnTo>
                  <a:pt x="0" y="0"/>
                </a:lnTo>
                <a:close/>
              </a:path>
              <a:path w="83820" h="3175">
                <a:moveTo>
                  <a:pt x="0" y="0"/>
                </a:moveTo>
                <a:lnTo>
                  <a:pt x="0" y="3047"/>
                </a:lnTo>
                <a:lnTo>
                  <a:pt x="68579"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78" name="bk object 178"/>
          <p:cNvSpPr/>
          <p:nvPr/>
        </p:nvSpPr>
        <p:spPr>
          <a:xfrm>
            <a:off x="7414394" y="5153111"/>
            <a:ext cx="50672" cy="2036"/>
          </a:xfrm>
          <a:custGeom>
            <a:avLst/>
            <a:gdLst/>
            <a:ahLst/>
            <a:cxnLst/>
            <a:rect l="l" t="t" r="r" b="b"/>
            <a:pathLst>
              <a:path w="83820" h="3175">
                <a:moveTo>
                  <a:pt x="83819" y="0"/>
                </a:moveTo>
                <a:lnTo>
                  <a:pt x="0" y="0"/>
                </a:lnTo>
                <a:lnTo>
                  <a:pt x="6857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79" name="bk object 179"/>
          <p:cNvSpPr/>
          <p:nvPr/>
        </p:nvSpPr>
        <p:spPr>
          <a:xfrm>
            <a:off x="7414394" y="5153111"/>
            <a:ext cx="41459" cy="2036"/>
          </a:xfrm>
          <a:custGeom>
            <a:avLst/>
            <a:gdLst/>
            <a:ahLst/>
            <a:cxnLst/>
            <a:rect l="l" t="t" r="r" b="b"/>
            <a:pathLst>
              <a:path w="68579" h="3175">
                <a:moveTo>
                  <a:pt x="0" y="0"/>
                </a:moveTo>
                <a:lnTo>
                  <a:pt x="68579"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0" name="bk object 180"/>
          <p:cNvSpPr/>
          <p:nvPr/>
        </p:nvSpPr>
        <p:spPr>
          <a:xfrm>
            <a:off x="7474279" y="5155065"/>
            <a:ext cx="41459" cy="73304"/>
          </a:xfrm>
          <a:custGeom>
            <a:avLst/>
            <a:gdLst/>
            <a:ahLst/>
            <a:cxnLst/>
            <a:rect l="l" t="t" r="r" b="b"/>
            <a:pathLst>
              <a:path w="68579" h="114300">
                <a:moveTo>
                  <a:pt x="0" y="0"/>
                </a:moveTo>
                <a:lnTo>
                  <a:pt x="0" y="114299"/>
                </a:lnTo>
                <a:lnTo>
                  <a:pt x="68579" y="114299"/>
                </a:lnTo>
                <a:lnTo>
                  <a:pt x="0" y="0"/>
                </a:lnTo>
                <a:close/>
              </a:path>
              <a:path w="68579" h="114300">
                <a:moveTo>
                  <a:pt x="0" y="0"/>
                </a:moveTo>
                <a:lnTo>
                  <a:pt x="68579" y="114299"/>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81" name="bk object 181"/>
          <p:cNvSpPr/>
          <p:nvPr/>
        </p:nvSpPr>
        <p:spPr>
          <a:xfrm>
            <a:off x="7474279" y="5155065"/>
            <a:ext cx="41459" cy="73304"/>
          </a:xfrm>
          <a:custGeom>
            <a:avLst/>
            <a:gdLst/>
            <a:ahLst/>
            <a:cxnLst/>
            <a:rect l="l" t="t" r="r" b="b"/>
            <a:pathLst>
              <a:path w="68579" h="114300">
                <a:moveTo>
                  <a:pt x="68579" y="0"/>
                </a:moveTo>
                <a:lnTo>
                  <a:pt x="0" y="0"/>
                </a:lnTo>
                <a:lnTo>
                  <a:pt x="68579" y="114299"/>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2" name="bk object 182"/>
          <p:cNvSpPr/>
          <p:nvPr/>
        </p:nvSpPr>
        <p:spPr>
          <a:xfrm>
            <a:off x="7474279" y="5155065"/>
            <a:ext cx="41459" cy="73304"/>
          </a:xfrm>
          <a:custGeom>
            <a:avLst/>
            <a:gdLst/>
            <a:ahLst/>
            <a:cxnLst/>
            <a:rect l="l" t="t" r="r" b="b"/>
            <a:pathLst>
              <a:path w="68579" h="114300">
                <a:moveTo>
                  <a:pt x="0" y="0"/>
                </a:moveTo>
                <a:lnTo>
                  <a:pt x="68579" y="114299"/>
                </a:lnTo>
                <a:lnTo>
                  <a:pt x="0" y="1142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3" name="bk object 183"/>
          <p:cNvSpPr/>
          <p:nvPr/>
        </p:nvSpPr>
        <p:spPr>
          <a:xfrm>
            <a:off x="7414394" y="5155065"/>
            <a:ext cx="41459" cy="73304"/>
          </a:xfrm>
          <a:custGeom>
            <a:avLst/>
            <a:gdLst/>
            <a:ahLst/>
            <a:cxnLst/>
            <a:rect l="l" t="t" r="r" b="b"/>
            <a:pathLst>
              <a:path w="68579" h="114300">
                <a:moveTo>
                  <a:pt x="0" y="0"/>
                </a:moveTo>
                <a:lnTo>
                  <a:pt x="0" y="114299"/>
                </a:lnTo>
                <a:lnTo>
                  <a:pt x="68579" y="114299"/>
                </a:lnTo>
                <a:lnTo>
                  <a:pt x="0" y="0"/>
                </a:lnTo>
                <a:close/>
              </a:path>
              <a:path w="68579" h="114300">
                <a:moveTo>
                  <a:pt x="0" y="0"/>
                </a:moveTo>
                <a:lnTo>
                  <a:pt x="68579" y="114299"/>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84" name="bk object 184"/>
          <p:cNvSpPr/>
          <p:nvPr/>
        </p:nvSpPr>
        <p:spPr>
          <a:xfrm>
            <a:off x="7414394" y="5155065"/>
            <a:ext cx="41459" cy="73304"/>
          </a:xfrm>
          <a:custGeom>
            <a:avLst/>
            <a:gdLst/>
            <a:ahLst/>
            <a:cxnLst/>
            <a:rect l="l" t="t" r="r" b="b"/>
            <a:pathLst>
              <a:path w="68579" h="114300">
                <a:moveTo>
                  <a:pt x="68579" y="0"/>
                </a:moveTo>
                <a:lnTo>
                  <a:pt x="0" y="0"/>
                </a:lnTo>
                <a:lnTo>
                  <a:pt x="68579" y="114299"/>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5" name="bk object 185"/>
          <p:cNvSpPr/>
          <p:nvPr/>
        </p:nvSpPr>
        <p:spPr>
          <a:xfrm>
            <a:off x="7414394" y="5155065"/>
            <a:ext cx="41459" cy="73304"/>
          </a:xfrm>
          <a:custGeom>
            <a:avLst/>
            <a:gdLst/>
            <a:ahLst/>
            <a:cxnLst/>
            <a:rect l="l" t="t" r="r" b="b"/>
            <a:pathLst>
              <a:path w="68579" h="114300">
                <a:moveTo>
                  <a:pt x="0" y="0"/>
                </a:moveTo>
                <a:lnTo>
                  <a:pt x="68579" y="114299"/>
                </a:lnTo>
                <a:lnTo>
                  <a:pt x="0" y="1142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6" name="bk object 186"/>
          <p:cNvSpPr/>
          <p:nvPr/>
        </p:nvSpPr>
        <p:spPr>
          <a:xfrm>
            <a:off x="5847246" y="3563879"/>
            <a:ext cx="826492" cy="20769"/>
          </a:xfrm>
          <a:custGeom>
            <a:avLst/>
            <a:gdLst/>
            <a:ahLst/>
            <a:cxnLst/>
            <a:rect l="l" t="t" r="r" b="b"/>
            <a:pathLst>
              <a:path w="1367154" h="32385">
                <a:moveTo>
                  <a:pt x="0" y="0"/>
                </a:moveTo>
                <a:lnTo>
                  <a:pt x="0" y="32003"/>
                </a:lnTo>
                <a:lnTo>
                  <a:pt x="1367027" y="32003"/>
                </a:lnTo>
                <a:lnTo>
                  <a:pt x="0" y="0"/>
                </a:lnTo>
                <a:close/>
              </a:path>
              <a:path w="1367154" h="32385">
                <a:moveTo>
                  <a:pt x="0" y="0"/>
                </a:moveTo>
                <a:lnTo>
                  <a:pt x="1367027" y="32003"/>
                </a:lnTo>
                <a:lnTo>
                  <a:pt x="13670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87" name="bk object 187"/>
          <p:cNvSpPr/>
          <p:nvPr/>
        </p:nvSpPr>
        <p:spPr>
          <a:xfrm>
            <a:off x="5847246" y="3563879"/>
            <a:ext cx="826492" cy="20769"/>
          </a:xfrm>
          <a:custGeom>
            <a:avLst/>
            <a:gdLst/>
            <a:ahLst/>
            <a:cxnLst/>
            <a:rect l="l" t="t" r="r" b="b"/>
            <a:pathLst>
              <a:path w="1367154" h="32385">
                <a:moveTo>
                  <a:pt x="1367027" y="0"/>
                </a:moveTo>
                <a:lnTo>
                  <a:pt x="0" y="0"/>
                </a:lnTo>
                <a:lnTo>
                  <a:pt x="1367027" y="32003"/>
                </a:lnTo>
                <a:lnTo>
                  <a:pt x="13670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8" name="bk object 188"/>
          <p:cNvSpPr/>
          <p:nvPr/>
        </p:nvSpPr>
        <p:spPr>
          <a:xfrm>
            <a:off x="5847246" y="3563879"/>
            <a:ext cx="826492" cy="20769"/>
          </a:xfrm>
          <a:custGeom>
            <a:avLst/>
            <a:gdLst/>
            <a:ahLst/>
            <a:cxnLst/>
            <a:rect l="l" t="t" r="r" b="b"/>
            <a:pathLst>
              <a:path w="1367154" h="32385">
                <a:moveTo>
                  <a:pt x="0" y="0"/>
                </a:moveTo>
                <a:lnTo>
                  <a:pt x="1367027"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89" name="bk object 189"/>
          <p:cNvSpPr/>
          <p:nvPr/>
        </p:nvSpPr>
        <p:spPr>
          <a:xfrm>
            <a:off x="5847246" y="358440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90" name="bk object 190"/>
          <p:cNvSpPr/>
          <p:nvPr/>
        </p:nvSpPr>
        <p:spPr>
          <a:xfrm>
            <a:off x="5847246" y="358440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91" name="bk object 191"/>
          <p:cNvSpPr/>
          <p:nvPr/>
        </p:nvSpPr>
        <p:spPr>
          <a:xfrm>
            <a:off x="5847246" y="358440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92" name="bk object 192"/>
          <p:cNvSpPr/>
          <p:nvPr/>
        </p:nvSpPr>
        <p:spPr>
          <a:xfrm>
            <a:off x="5847246" y="3584405"/>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193" name="bk object 193"/>
          <p:cNvSpPr/>
          <p:nvPr/>
        </p:nvSpPr>
        <p:spPr>
          <a:xfrm>
            <a:off x="6526251" y="3584405"/>
            <a:ext cx="147410" cy="145793"/>
          </a:xfrm>
          <a:custGeom>
            <a:avLst/>
            <a:gdLst/>
            <a:ahLst/>
            <a:cxnLst/>
            <a:rect l="l" t="t" r="r" b="b"/>
            <a:pathLst>
              <a:path w="243840" h="227329">
                <a:moveTo>
                  <a:pt x="0" y="0"/>
                </a:moveTo>
                <a:lnTo>
                  <a:pt x="0" y="227075"/>
                </a:lnTo>
                <a:lnTo>
                  <a:pt x="243839" y="227075"/>
                </a:lnTo>
                <a:lnTo>
                  <a:pt x="0" y="0"/>
                </a:lnTo>
                <a:close/>
              </a:path>
              <a:path w="243840" h="227329">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94" name="bk object 194"/>
          <p:cNvSpPr/>
          <p:nvPr/>
        </p:nvSpPr>
        <p:spPr>
          <a:xfrm>
            <a:off x="6526251" y="3584405"/>
            <a:ext cx="147410" cy="145793"/>
          </a:xfrm>
          <a:custGeom>
            <a:avLst/>
            <a:gdLst/>
            <a:ahLst/>
            <a:cxnLst/>
            <a:rect l="l" t="t" r="r" b="b"/>
            <a:pathLst>
              <a:path w="243840" h="227329">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95" name="bk object 195"/>
          <p:cNvSpPr/>
          <p:nvPr/>
        </p:nvSpPr>
        <p:spPr>
          <a:xfrm>
            <a:off x="6526251" y="3584405"/>
            <a:ext cx="147410" cy="145793"/>
          </a:xfrm>
          <a:custGeom>
            <a:avLst/>
            <a:gdLst/>
            <a:ahLst/>
            <a:cxnLst/>
            <a:rect l="l" t="t" r="r" b="b"/>
            <a:pathLst>
              <a:path w="243840" h="227329">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96" name="bk object 196"/>
          <p:cNvSpPr/>
          <p:nvPr/>
        </p:nvSpPr>
        <p:spPr>
          <a:xfrm>
            <a:off x="6088629" y="3584405"/>
            <a:ext cx="343956" cy="145793"/>
          </a:xfrm>
          <a:custGeom>
            <a:avLst/>
            <a:gdLst/>
            <a:ahLst/>
            <a:cxnLst/>
            <a:rect l="l" t="t" r="r" b="b"/>
            <a:pathLst>
              <a:path w="568959" h="227329">
                <a:moveTo>
                  <a:pt x="0" y="0"/>
                </a:moveTo>
                <a:lnTo>
                  <a:pt x="0" y="227075"/>
                </a:lnTo>
                <a:lnTo>
                  <a:pt x="568451" y="227075"/>
                </a:lnTo>
                <a:lnTo>
                  <a:pt x="0" y="0"/>
                </a:lnTo>
                <a:close/>
              </a:path>
              <a:path w="568959" h="227329">
                <a:moveTo>
                  <a:pt x="0" y="0"/>
                </a:moveTo>
                <a:lnTo>
                  <a:pt x="568451" y="227075"/>
                </a:lnTo>
                <a:lnTo>
                  <a:pt x="568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197" name="bk object 197"/>
          <p:cNvSpPr/>
          <p:nvPr/>
        </p:nvSpPr>
        <p:spPr>
          <a:xfrm>
            <a:off x="6088629" y="3584405"/>
            <a:ext cx="343956" cy="145793"/>
          </a:xfrm>
          <a:custGeom>
            <a:avLst/>
            <a:gdLst/>
            <a:ahLst/>
            <a:cxnLst/>
            <a:rect l="l" t="t" r="r" b="b"/>
            <a:pathLst>
              <a:path w="568959" h="227329">
                <a:moveTo>
                  <a:pt x="568451" y="0"/>
                </a:moveTo>
                <a:lnTo>
                  <a:pt x="0" y="0"/>
                </a:lnTo>
                <a:lnTo>
                  <a:pt x="568451" y="227075"/>
                </a:lnTo>
                <a:lnTo>
                  <a:pt x="568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98" name="bk object 198"/>
          <p:cNvSpPr/>
          <p:nvPr/>
        </p:nvSpPr>
        <p:spPr>
          <a:xfrm>
            <a:off x="6088629" y="3584405"/>
            <a:ext cx="343956" cy="145793"/>
          </a:xfrm>
          <a:custGeom>
            <a:avLst/>
            <a:gdLst/>
            <a:ahLst/>
            <a:cxnLst/>
            <a:rect l="l" t="t" r="r" b="b"/>
            <a:pathLst>
              <a:path w="568959" h="227329">
                <a:moveTo>
                  <a:pt x="0" y="0"/>
                </a:moveTo>
                <a:lnTo>
                  <a:pt x="568451"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199" name="bk object 199"/>
          <p:cNvSpPr/>
          <p:nvPr/>
        </p:nvSpPr>
        <p:spPr>
          <a:xfrm>
            <a:off x="5847246" y="3584405"/>
            <a:ext cx="147410" cy="145793"/>
          </a:xfrm>
          <a:custGeom>
            <a:avLst/>
            <a:gdLst/>
            <a:ahLst/>
            <a:cxnLst/>
            <a:rect l="l" t="t" r="r" b="b"/>
            <a:pathLst>
              <a:path w="243840" h="227329">
                <a:moveTo>
                  <a:pt x="0" y="0"/>
                </a:moveTo>
                <a:lnTo>
                  <a:pt x="0" y="227075"/>
                </a:lnTo>
                <a:lnTo>
                  <a:pt x="243839" y="227075"/>
                </a:lnTo>
                <a:lnTo>
                  <a:pt x="0" y="0"/>
                </a:lnTo>
                <a:close/>
              </a:path>
              <a:path w="243840" h="227329">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00" name="bk object 200"/>
          <p:cNvSpPr/>
          <p:nvPr/>
        </p:nvSpPr>
        <p:spPr>
          <a:xfrm>
            <a:off x="5847246" y="3584405"/>
            <a:ext cx="147410" cy="145793"/>
          </a:xfrm>
          <a:custGeom>
            <a:avLst/>
            <a:gdLst/>
            <a:ahLst/>
            <a:cxnLst/>
            <a:rect l="l" t="t" r="r" b="b"/>
            <a:pathLst>
              <a:path w="243840" h="227329">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01" name="bk object 201"/>
          <p:cNvSpPr/>
          <p:nvPr/>
        </p:nvSpPr>
        <p:spPr>
          <a:xfrm>
            <a:off x="5847246" y="3584405"/>
            <a:ext cx="147410" cy="145793"/>
          </a:xfrm>
          <a:custGeom>
            <a:avLst/>
            <a:gdLst/>
            <a:ahLst/>
            <a:cxnLst/>
            <a:rect l="l" t="t" r="r" b="b"/>
            <a:pathLst>
              <a:path w="243840" h="227329">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02" name="bk object 202"/>
          <p:cNvSpPr/>
          <p:nvPr/>
        </p:nvSpPr>
        <p:spPr>
          <a:xfrm>
            <a:off x="6526251" y="3730035"/>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03" name="bk object 203"/>
          <p:cNvSpPr/>
          <p:nvPr/>
        </p:nvSpPr>
        <p:spPr>
          <a:xfrm>
            <a:off x="6526251" y="3730035"/>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04" name="bk object 204"/>
          <p:cNvSpPr/>
          <p:nvPr/>
        </p:nvSpPr>
        <p:spPr>
          <a:xfrm>
            <a:off x="6526251" y="3730035"/>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05" name="bk object 205"/>
          <p:cNvSpPr/>
          <p:nvPr/>
        </p:nvSpPr>
        <p:spPr>
          <a:xfrm>
            <a:off x="6526251" y="3730035"/>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06" name="bk object 206"/>
          <p:cNvSpPr/>
          <p:nvPr/>
        </p:nvSpPr>
        <p:spPr>
          <a:xfrm>
            <a:off x="6088629" y="3730035"/>
            <a:ext cx="294819" cy="0"/>
          </a:xfrm>
          <a:custGeom>
            <a:avLst/>
            <a:gdLst/>
            <a:ahLst/>
            <a:cxnLst/>
            <a:rect l="l" t="t" r="r" b="b"/>
            <a:pathLst>
              <a:path w="487679">
                <a:moveTo>
                  <a:pt x="0" y="0"/>
                </a:moveTo>
                <a:lnTo>
                  <a:pt x="487679" y="0"/>
                </a:lnTo>
              </a:path>
            </a:pathLst>
          </a:custGeom>
          <a:ln w="3175">
            <a:solidFill>
              <a:srgbClr val="F8D731"/>
            </a:solidFill>
          </a:ln>
        </p:spPr>
        <p:txBody>
          <a:bodyPr wrap="square" lIns="0" tIns="0" rIns="0" bIns="0" rtlCol="0"/>
          <a:lstStyle/>
          <a:p>
            <a:endParaRPr sz="1088">
              <a:solidFill>
                <a:prstClr val="black"/>
              </a:solidFill>
            </a:endParaRPr>
          </a:p>
        </p:txBody>
      </p:sp>
      <p:sp>
        <p:nvSpPr>
          <p:cNvPr id="207" name="bk object 207"/>
          <p:cNvSpPr/>
          <p:nvPr/>
        </p:nvSpPr>
        <p:spPr>
          <a:xfrm>
            <a:off x="6088629" y="3730035"/>
            <a:ext cx="343956" cy="0"/>
          </a:xfrm>
          <a:custGeom>
            <a:avLst/>
            <a:gdLst/>
            <a:ahLst/>
            <a:cxnLst/>
            <a:rect l="l" t="t" r="r" b="b"/>
            <a:pathLst>
              <a:path w="568959">
                <a:moveTo>
                  <a:pt x="0" y="0"/>
                </a:moveTo>
                <a:lnTo>
                  <a:pt x="568451" y="0"/>
                </a:lnTo>
              </a:path>
            </a:pathLst>
          </a:custGeom>
          <a:ln w="3175">
            <a:solidFill>
              <a:srgbClr val="F8D731"/>
            </a:solidFill>
          </a:ln>
        </p:spPr>
        <p:txBody>
          <a:bodyPr wrap="square" lIns="0" tIns="0" rIns="0" bIns="0" rtlCol="0"/>
          <a:lstStyle/>
          <a:p>
            <a:endParaRPr sz="1088">
              <a:solidFill>
                <a:prstClr val="black"/>
              </a:solidFill>
            </a:endParaRPr>
          </a:p>
        </p:txBody>
      </p:sp>
      <p:sp>
        <p:nvSpPr>
          <p:cNvPr id="208" name="bk object 208"/>
          <p:cNvSpPr/>
          <p:nvPr/>
        </p:nvSpPr>
        <p:spPr>
          <a:xfrm>
            <a:off x="6088629" y="3730035"/>
            <a:ext cx="294819" cy="0"/>
          </a:xfrm>
          <a:custGeom>
            <a:avLst/>
            <a:gdLst/>
            <a:ahLst/>
            <a:cxnLst/>
            <a:rect l="l" t="t" r="r" b="b"/>
            <a:pathLst>
              <a:path w="487679">
                <a:moveTo>
                  <a:pt x="0" y="0"/>
                </a:moveTo>
                <a:lnTo>
                  <a:pt x="487679" y="0"/>
                </a:lnTo>
              </a:path>
            </a:pathLst>
          </a:custGeom>
          <a:ln w="3175">
            <a:solidFill>
              <a:srgbClr val="F8D731"/>
            </a:solidFill>
          </a:ln>
        </p:spPr>
        <p:txBody>
          <a:bodyPr wrap="square" lIns="0" tIns="0" rIns="0" bIns="0" rtlCol="0"/>
          <a:lstStyle/>
          <a:p>
            <a:endParaRPr sz="1088">
              <a:solidFill>
                <a:prstClr val="black"/>
              </a:solidFill>
            </a:endParaRPr>
          </a:p>
        </p:txBody>
      </p:sp>
      <p:sp>
        <p:nvSpPr>
          <p:cNvPr id="209" name="bk object 209"/>
          <p:cNvSpPr/>
          <p:nvPr/>
        </p:nvSpPr>
        <p:spPr>
          <a:xfrm>
            <a:off x="6088629" y="3730035"/>
            <a:ext cx="343956" cy="0"/>
          </a:xfrm>
          <a:custGeom>
            <a:avLst/>
            <a:gdLst/>
            <a:ahLst/>
            <a:cxnLst/>
            <a:rect l="l" t="t" r="r" b="b"/>
            <a:pathLst>
              <a:path w="568959">
                <a:moveTo>
                  <a:pt x="0" y="0"/>
                </a:moveTo>
                <a:lnTo>
                  <a:pt x="568451" y="0"/>
                </a:lnTo>
              </a:path>
            </a:pathLst>
          </a:custGeom>
          <a:ln w="3175">
            <a:solidFill>
              <a:srgbClr val="F8D731"/>
            </a:solidFill>
          </a:ln>
        </p:spPr>
        <p:txBody>
          <a:bodyPr wrap="square" lIns="0" tIns="0" rIns="0" bIns="0" rtlCol="0"/>
          <a:lstStyle/>
          <a:p>
            <a:endParaRPr sz="1088">
              <a:solidFill>
                <a:prstClr val="black"/>
              </a:solidFill>
            </a:endParaRPr>
          </a:p>
        </p:txBody>
      </p:sp>
      <p:sp>
        <p:nvSpPr>
          <p:cNvPr id="210" name="bk object 210"/>
          <p:cNvSpPr/>
          <p:nvPr/>
        </p:nvSpPr>
        <p:spPr>
          <a:xfrm>
            <a:off x="6167862" y="3730036"/>
            <a:ext cx="185414" cy="148644"/>
          </a:xfrm>
          <a:custGeom>
            <a:avLst/>
            <a:gdLst/>
            <a:ahLst/>
            <a:cxnLst/>
            <a:rect l="l" t="t" r="r" b="b"/>
            <a:pathLst>
              <a:path w="306704" h="231775">
                <a:moveTo>
                  <a:pt x="0" y="0"/>
                </a:moveTo>
                <a:lnTo>
                  <a:pt x="0" y="231647"/>
                </a:lnTo>
                <a:lnTo>
                  <a:pt x="306323" y="231647"/>
                </a:lnTo>
                <a:lnTo>
                  <a:pt x="0" y="0"/>
                </a:lnTo>
                <a:close/>
              </a:path>
              <a:path w="306704" h="231775">
                <a:moveTo>
                  <a:pt x="0" y="0"/>
                </a:moveTo>
                <a:lnTo>
                  <a:pt x="306323" y="231647"/>
                </a:lnTo>
                <a:lnTo>
                  <a:pt x="3063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11" name="bk object 211"/>
          <p:cNvSpPr/>
          <p:nvPr/>
        </p:nvSpPr>
        <p:spPr>
          <a:xfrm>
            <a:off x="6167862" y="3730036"/>
            <a:ext cx="185414" cy="148644"/>
          </a:xfrm>
          <a:custGeom>
            <a:avLst/>
            <a:gdLst/>
            <a:ahLst/>
            <a:cxnLst/>
            <a:rect l="l" t="t" r="r" b="b"/>
            <a:pathLst>
              <a:path w="306704" h="231775">
                <a:moveTo>
                  <a:pt x="306323" y="0"/>
                </a:moveTo>
                <a:lnTo>
                  <a:pt x="0" y="0"/>
                </a:lnTo>
                <a:lnTo>
                  <a:pt x="306323" y="231647"/>
                </a:lnTo>
                <a:lnTo>
                  <a:pt x="3063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12" name="bk object 212"/>
          <p:cNvSpPr/>
          <p:nvPr/>
        </p:nvSpPr>
        <p:spPr>
          <a:xfrm>
            <a:off x="6167862" y="3730036"/>
            <a:ext cx="185414" cy="148644"/>
          </a:xfrm>
          <a:custGeom>
            <a:avLst/>
            <a:gdLst/>
            <a:ahLst/>
            <a:cxnLst/>
            <a:rect l="l" t="t" r="r" b="b"/>
            <a:pathLst>
              <a:path w="306704" h="231775">
                <a:moveTo>
                  <a:pt x="0" y="0"/>
                </a:moveTo>
                <a:lnTo>
                  <a:pt x="3063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13" name="bk object 213"/>
          <p:cNvSpPr/>
          <p:nvPr/>
        </p:nvSpPr>
        <p:spPr>
          <a:xfrm>
            <a:off x="6311586" y="3878598"/>
            <a:ext cx="41459" cy="0"/>
          </a:xfrm>
          <a:custGeom>
            <a:avLst/>
            <a:gdLst/>
            <a:ahLst/>
            <a:cxnLst/>
            <a:rect l="l" t="t" r="r" b="b"/>
            <a:pathLst>
              <a:path w="68579">
                <a:moveTo>
                  <a:pt x="68579" y="0"/>
                </a:moveTo>
                <a:lnTo>
                  <a:pt x="0" y="0"/>
                </a:lnTo>
                <a:lnTo>
                  <a:pt x="68579" y="0"/>
                </a:lnTo>
                <a:close/>
              </a:path>
              <a:path w="68579">
                <a:moveTo>
                  <a:pt x="0" y="0"/>
                </a:moveTo>
                <a:lnTo>
                  <a:pt x="68579" y="0"/>
                </a:lnTo>
                <a:lnTo>
                  <a:pt x="609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14" name="bk object 214"/>
          <p:cNvSpPr/>
          <p:nvPr/>
        </p:nvSpPr>
        <p:spPr>
          <a:xfrm>
            <a:off x="6311586" y="3878598"/>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215" name="bk object 215"/>
          <p:cNvSpPr/>
          <p:nvPr/>
        </p:nvSpPr>
        <p:spPr>
          <a:xfrm>
            <a:off x="6311586" y="3878598"/>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216" name="bk object 216"/>
          <p:cNvSpPr/>
          <p:nvPr/>
        </p:nvSpPr>
        <p:spPr>
          <a:xfrm>
            <a:off x="6167862" y="3878598"/>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17" name="bk object 217"/>
          <p:cNvSpPr/>
          <p:nvPr/>
        </p:nvSpPr>
        <p:spPr>
          <a:xfrm>
            <a:off x="6167862" y="3878598"/>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18" name="bk object 218"/>
          <p:cNvSpPr/>
          <p:nvPr/>
        </p:nvSpPr>
        <p:spPr>
          <a:xfrm>
            <a:off x="6167862" y="3878598"/>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19" name="bk object 219"/>
          <p:cNvSpPr/>
          <p:nvPr/>
        </p:nvSpPr>
        <p:spPr>
          <a:xfrm>
            <a:off x="6167862" y="3878598"/>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20" name="bk object 220"/>
          <p:cNvSpPr/>
          <p:nvPr/>
        </p:nvSpPr>
        <p:spPr>
          <a:xfrm>
            <a:off x="6209321" y="3878598"/>
            <a:ext cx="102496" cy="47240"/>
          </a:xfrm>
          <a:custGeom>
            <a:avLst/>
            <a:gdLst/>
            <a:ahLst/>
            <a:cxnLst/>
            <a:rect l="l" t="t" r="r" b="b"/>
            <a:pathLst>
              <a:path w="169545" h="73660">
                <a:moveTo>
                  <a:pt x="0" y="0"/>
                </a:moveTo>
                <a:lnTo>
                  <a:pt x="0" y="73151"/>
                </a:lnTo>
                <a:lnTo>
                  <a:pt x="169163" y="73151"/>
                </a:lnTo>
                <a:lnTo>
                  <a:pt x="0" y="0"/>
                </a:lnTo>
                <a:close/>
              </a:path>
              <a:path w="169545" h="73660">
                <a:moveTo>
                  <a:pt x="0" y="0"/>
                </a:moveTo>
                <a:lnTo>
                  <a:pt x="169163" y="73151"/>
                </a:lnTo>
                <a:lnTo>
                  <a:pt x="1691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21" name="bk object 221"/>
          <p:cNvSpPr/>
          <p:nvPr/>
        </p:nvSpPr>
        <p:spPr>
          <a:xfrm>
            <a:off x="6209321" y="3878598"/>
            <a:ext cx="102496" cy="47240"/>
          </a:xfrm>
          <a:custGeom>
            <a:avLst/>
            <a:gdLst/>
            <a:ahLst/>
            <a:cxnLst/>
            <a:rect l="l" t="t" r="r" b="b"/>
            <a:pathLst>
              <a:path w="169545" h="73660">
                <a:moveTo>
                  <a:pt x="169163" y="0"/>
                </a:moveTo>
                <a:lnTo>
                  <a:pt x="0" y="0"/>
                </a:lnTo>
                <a:lnTo>
                  <a:pt x="169163" y="73151"/>
                </a:lnTo>
                <a:lnTo>
                  <a:pt x="1691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22" name="bk object 222"/>
          <p:cNvSpPr/>
          <p:nvPr/>
        </p:nvSpPr>
        <p:spPr>
          <a:xfrm>
            <a:off x="6209321" y="3878598"/>
            <a:ext cx="102496" cy="47240"/>
          </a:xfrm>
          <a:custGeom>
            <a:avLst/>
            <a:gdLst/>
            <a:ahLst/>
            <a:cxnLst/>
            <a:rect l="l" t="t" r="r" b="b"/>
            <a:pathLst>
              <a:path w="169545" h="73660">
                <a:moveTo>
                  <a:pt x="0" y="0"/>
                </a:moveTo>
                <a:lnTo>
                  <a:pt x="169163"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23" name="bk object 223"/>
          <p:cNvSpPr/>
          <p:nvPr/>
        </p:nvSpPr>
        <p:spPr>
          <a:xfrm>
            <a:off x="6259993" y="3925513"/>
            <a:ext cx="51824" cy="2036"/>
          </a:xfrm>
          <a:custGeom>
            <a:avLst/>
            <a:gdLst/>
            <a:ahLst/>
            <a:cxnLst/>
            <a:rect l="l" t="t" r="r" b="b"/>
            <a:pathLst>
              <a:path w="85725" h="3175">
                <a:moveTo>
                  <a:pt x="0" y="0"/>
                </a:moveTo>
                <a:lnTo>
                  <a:pt x="15239" y="3047"/>
                </a:lnTo>
                <a:lnTo>
                  <a:pt x="85343" y="3047"/>
                </a:lnTo>
                <a:lnTo>
                  <a:pt x="0" y="0"/>
                </a:lnTo>
                <a:close/>
              </a:path>
              <a:path w="85725" h="3175">
                <a:moveTo>
                  <a:pt x="0" y="0"/>
                </a:moveTo>
                <a:lnTo>
                  <a:pt x="85343" y="3047"/>
                </a:lnTo>
                <a:lnTo>
                  <a:pt x="8534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24" name="bk object 224"/>
          <p:cNvSpPr/>
          <p:nvPr/>
        </p:nvSpPr>
        <p:spPr>
          <a:xfrm>
            <a:off x="6259993" y="3925513"/>
            <a:ext cx="51824" cy="2036"/>
          </a:xfrm>
          <a:custGeom>
            <a:avLst/>
            <a:gdLst/>
            <a:ahLst/>
            <a:cxnLst/>
            <a:rect l="l" t="t" r="r" b="b"/>
            <a:pathLst>
              <a:path w="85725" h="3175">
                <a:moveTo>
                  <a:pt x="85343" y="0"/>
                </a:moveTo>
                <a:lnTo>
                  <a:pt x="0" y="0"/>
                </a:lnTo>
                <a:lnTo>
                  <a:pt x="85343" y="3047"/>
                </a:lnTo>
                <a:lnTo>
                  <a:pt x="8534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25" name="bk object 225"/>
          <p:cNvSpPr/>
          <p:nvPr/>
        </p:nvSpPr>
        <p:spPr>
          <a:xfrm>
            <a:off x="6259993" y="3925513"/>
            <a:ext cx="51824" cy="2036"/>
          </a:xfrm>
          <a:custGeom>
            <a:avLst/>
            <a:gdLst/>
            <a:ahLst/>
            <a:cxnLst/>
            <a:rect l="l" t="t" r="r" b="b"/>
            <a:pathLst>
              <a:path w="85725" h="3175">
                <a:moveTo>
                  <a:pt x="0" y="0"/>
                </a:moveTo>
                <a:lnTo>
                  <a:pt x="85343" y="3047"/>
                </a:lnTo>
                <a:lnTo>
                  <a:pt x="15239"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26" name="bk object 226"/>
          <p:cNvSpPr/>
          <p:nvPr/>
        </p:nvSpPr>
        <p:spPr>
          <a:xfrm>
            <a:off x="6209321" y="3925513"/>
            <a:ext cx="50672" cy="2036"/>
          </a:xfrm>
          <a:custGeom>
            <a:avLst/>
            <a:gdLst/>
            <a:ahLst/>
            <a:cxnLst/>
            <a:rect l="l" t="t" r="r" b="b"/>
            <a:pathLst>
              <a:path w="83820" h="3175">
                <a:moveTo>
                  <a:pt x="0" y="0"/>
                </a:moveTo>
                <a:lnTo>
                  <a:pt x="70103" y="3047"/>
                </a:lnTo>
                <a:lnTo>
                  <a:pt x="83819" y="0"/>
                </a:lnTo>
                <a:lnTo>
                  <a:pt x="0" y="0"/>
                </a:lnTo>
                <a:close/>
              </a:path>
              <a:path w="83820" h="3175">
                <a:moveTo>
                  <a:pt x="0" y="0"/>
                </a:moveTo>
                <a:lnTo>
                  <a:pt x="0" y="3047"/>
                </a:lnTo>
                <a:lnTo>
                  <a:pt x="70103"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27" name="bk object 227"/>
          <p:cNvSpPr/>
          <p:nvPr/>
        </p:nvSpPr>
        <p:spPr>
          <a:xfrm>
            <a:off x="6209321" y="3925513"/>
            <a:ext cx="50672" cy="2036"/>
          </a:xfrm>
          <a:custGeom>
            <a:avLst/>
            <a:gdLst/>
            <a:ahLst/>
            <a:cxnLst/>
            <a:rect l="l" t="t" r="r" b="b"/>
            <a:pathLst>
              <a:path w="83820" h="3175">
                <a:moveTo>
                  <a:pt x="83819" y="0"/>
                </a:moveTo>
                <a:lnTo>
                  <a:pt x="0" y="0"/>
                </a:lnTo>
                <a:lnTo>
                  <a:pt x="70103"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28" name="bk object 228"/>
          <p:cNvSpPr/>
          <p:nvPr/>
        </p:nvSpPr>
        <p:spPr>
          <a:xfrm>
            <a:off x="6209321" y="3925513"/>
            <a:ext cx="42611" cy="2036"/>
          </a:xfrm>
          <a:custGeom>
            <a:avLst/>
            <a:gdLst/>
            <a:ahLst/>
            <a:cxnLst/>
            <a:rect l="l" t="t" r="r" b="b"/>
            <a:pathLst>
              <a:path w="70484" h="3175">
                <a:moveTo>
                  <a:pt x="0" y="0"/>
                </a:moveTo>
                <a:lnTo>
                  <a:pt x="7010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29" name="bk object 229"/>
          <p:cNvSpPr/>
          <p:nvPr/>
        </p:nvSpPr>
        <p:spPr>
          <a:xfrm>
            <a:off x="6269206" y="3927468"/>
            <a:ext cx="42611" cy="74526"/>
          </a:xfrm>
          <a:custGeom>
            <a:avLst/>
            <a:gdLst/>
            <a:ahLst/>
            <a:cxnLst/>
            <a:rect l="l" t="t" r="r" b="b"/>
            <a:pathLst>
              <a:path w="70484" h="116204">
                <a:moveTo>
                  <a:pt x="0" y="0"/>
                </a:moveTo>
                <a:lnTo>
                  <a:pt x="0" y="115823"/>
                </a:lnTo>
                <a:lnTo>
                  <a:pt x="70103" y="115823"/>
                </a:lnTo>
                <a:lnTo>
                  <a:pt x="0" y="0"/>
                </a:lnTo>
                <a:close/>
              </a:path>
              <a:path w="70484" h="116204">
                <a:moveTo>
                  <a:pt x="0" y="0"/>
                </a:moveTo>
                <a:lnTo>
                  <a:pt x="70103" y="115823"/>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30" name="bk object 230"/>
          <p:cNvSpPr/>
          <p:nvPr/>
        </p:nvSpPr>
        <p:spPr>
          <a:xfrm>
            <a:off x="6269206" y="3927468"/>
            <a:ext cx="42611" cy="74526"/>
          </a:xfrm>
          <a:custGeom>
            <a:avLst/>
            <a:gdLst/>
            <a:ahLst/>
            <a:cxnLst/>
            <a:rect l="l" t="t" r="r" b="b"/>
            <a:pathLst>
              <a:path w="70484" h="116204">
                <a:moveTo>
                  <a:pt x="70103" y="0"/>
                </a:moveTo>
                <a:lnTo>
                  <a:pt x="0" y="0"/>
                </a:lnTo>
                <a:lnTo>
                  <a:pt x="70103" y="115823"/>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31" name="bk object 231"/>
          <p:cNvSpPr/>
          <p:nvPr/>
        </p:nvSpPr>
        <p:spPr>
          <a:xfrm>
            <a:off x="6269206" y="3927468"/>
            <a:ext cx="42611" cy="74526"/>
          </a:xfrm>
          <a:custGeom>
            <a:avLst/>
            <a:gdLst/>
            <a:ahLst/>
            <a:cxnLst/>
            <a:rect l="l" t="t" r="r" b="b"/>
            <a:pathLst>
              <a:path w="70484" h="116204">
                <a:moveTo>
                  <a:pt x="0" y="0"/>
                </a:moveTo>
                <a:lnTo>
                  <a:pt x="70103"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32" name="bk object 232"/>
          <p:cNvSpPr/>
          <p:nvPr/>
        </p:nvSpPr>
        <p:spPr>
          <a:xfrm>
            <a:off x="6209321" y="3927468"/>
            <a:ext cx="42611" cy="74526"/>
          </a:xfrm>
          <a:custGeom>
            <a:avLst/>
            <a:gdLst/>
            <a:ahLst/>
            <a:cxnLst/>
            <a:rect l="l" t="t" r="r" b="b"/>
            <a:pathLst>
              <a:path w="70484" h="116204">
                <a:moveTo>
                  <a:pt x="0" y="0"/>
                </a:moveTo>
                <a:lnTo>
                  <a:pt x="0" y="115823"/>
                </a:lnTo>
                <a:lnTo>
                  <a:pt x="70103" y="115823"/>
                </a:lnTo>
                <a:lnTo>
                  <a:pt x="0" y="0"/>
                </a:lnTo>
                <a:close/>
              </a:path>
              <a:path w="70484" h="116204">
                <a:moveTo>
                  <a:pt x="0" y="0"/>
                </a:moveTo>
                <a:lnTo>
                  <a:pt x="70103" y="115823"/>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33" name="bk object 233"/>
          <p:cNvSpPr/>
          <p:nvPr/>
        </p:nvSpPr>
        <p:spPr>
          <a:xfrm>
            <a:off x="6209321" y="3927468"/>
            <a:ext cx="42611" cy="74526"/>
          </a:xfrm>
          <a:custGeom>
            <a:avLst/>
            <a:gdLst/>
            <a:ahLst/>
            <a:cxnLst/>
            <a:rect l="l" t="t" r="r" b="b"/>
            <a:pathLst>
              <a:path w="70484" h="116204">
                <a:moveTo>
                  <a:pt x="70103" y="0"/>
                </a:moveTo>
                <a:lnTo>
                  <a:pt x="0" y="0"/>
                </a:lnTo>
                <a:lnTo>
                  <a:pt x="70103" y="115823"/>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34" name="bk object 234"/>
          <p:cNvSpPr/>
          <p:nvPr/>
        </p:nvSpPr>
        <p:spPr>
          <a:xfrm>
            <a:off x="6209321" y="3927468"/>
            <a:ext cx="42611" cy="74526"/>
          </a:xfrm>
          <a:custGeom>
            <a:avLst/>
            <a:gdLst/>
            <a:ahLst/>
            <a:cxnLst/>
            <a:rect l="l" t="t" r="r" b="b"/>
            <a:pathLst>
              <a:path w="70484" h="116204">
                <a:moveTo>
                  <a:pt x="0" y="0"/>
                </a:moveTo>
                <a:lnTo>
                  <a:pt x="70103"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35" name="bk object 235"/>
          <p:cNvSpPr/>
          <p:nvPr/>
        </p:nvSpPr>
        <p:spPr>
          <a:xfrm>
            <a:off x="5847246" y="2236588"/>
            <a:ext cx="826492" cy="20769"/>
          </a:xfrm>
          <a:custGeom>
            <a:avLst/>
            <a:gdLst/>
            <a:ahLst/>
            <a:cxnLst/>
            <a:rect l="l" t="t" r="r" b="b"/>
            <a:pathLst>
              <a:path w="1367154" h="32385">
                <a:moveTo>
                  <a:pt x="0" y="0"/>
                </a:moveTo>
                <a:lnTo>
                  <a:pt x="0" y="32003"/>
                </a:lnTo>
                <a:lnTo>
                  <a:pt x="1367027" y="32003"/>
                </a:lnTo>
                <a:lnTo>
                  <a:pt x="0" y="0"/>
                </a:lnTo>
                <a:close/>
              </a:path>
              <a:path w="1367154" h="32385">
                <a:moveTo>
                  <a:pt x="0" y="0"/>
                </a:moveTo>
                <a:lnTo>
                  <a:pt x="1367027" y="32003"/>
                </a:lnTo>
                <a:lnTo>
                  <a:pt x="13670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36" name="bk object 236"/>
          <p:cNvSpPr/>
          <p:nvPr/>
        </p:nvSpPr>
        <p:spPr>
          <a:xfrm>
            <a:off x="5847246" y="2236588"/>
            <a:ext cx="826492" cy="20769"/>
          </a:xfrm>
          <a:custGeom>
            <a:avLst/>
            <a:gdLst/>
            <a:ahLst/>
            <a:cxnLst/>
            <a:rect l="l" t="t" r="r" b="b"/>
            <a:pathLst>
              <a:path w="1367154" h="32385">
                <a:moveTo>
                  <a:pt x="1367027" y="0"/>
                </a:moveTo>
                <a:lnTo>
                  <a:pt x="0" y="0"/>
                </a:lnTo>
                <a:lnTo>
                  <a:pt x="1367027" y="32003"/>
                </a:lnTo>
                <a:lnTo>
                  <a:pt x="13670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37" name="bk object 237"/>
          <p:cNvSpPr/>
          <p:nvPr/>
        </p:nvSpPr>
        <p:spPr>
          <a:xfrm>
            <a:off x="5847246" y="2236588"/>
            <a:ext cx="826492" cy="20769"/>
          </a:xfrm>
          <a:custGeom>
            <a:avLst/>
            <a:gdLst/>
            <a:ahLst/>
            <a:cxnLst/>
            <a:rect l="l" t="t" r="r" b="b"/>
            <a:pathLst>
              <a:path w="1367154" h="32385">
                <a:moveTo>
                  <a:pt x="0" y="0"/>
                </a:moveTo>
                <a:lnTo>
                  <a:pt x="1367027"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38" name="bk object 238"/>
          <p:cNvSpPr/>
          <p:nvPr/>
        </p:nvSpPr>
        <p:spPr>
          <a:xfrm>
            <a:off x="5847246" y="2257113"/>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39" name="bk object 239"/>
          <p:cNvSpPr/>
          <p:nvPr/>
        </p:nvSpPr>
        <p:spPr>
          <a:xfrm>
            <a:off x="5847246" y="2257113"/>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40" name="bk object 240"/>
          <p:cNvSpPr/>
          <p:nvPr/>
        </p:nvSpPr>
        <p:spPr>
          <a:xfrm>
            <a:off x="5847246" y="2257113"/>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41" name="bk object 241"/>
          <p:cNvSpPr/>
          <p:nvPr/>
        </p:nvSpPr>
        <p:spPr>
          <a:xfrm>
            <a:off x="5847246" y="2257113"/>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42" name="bk object 242"/>
          <p:cNvSpPr/>
          <p:nvPr/>
        </p:nvSpPr>
        <p:spPr>
          <a:xfrm>
            <a:off x="6526251" y="2257113"/>
            <a:ext cx="147410" cy="145793"/>
          </a:xfrm>
          <a:custGeom>
            <a:avLst/>
            <a:gdLst/>
            <a:ahLst/>
            <a:cxnLst/>
            <a:rect l="l" t="t" r="r" b="b"/>
            <a:pathLst>
              <a:path w="243840" h="227329">
                <a:moveTo>
                  <a:pt x="0" y="0"/>
                </a:moveTo>
                <a:lnTo>
                  <a:pt x="0" y="227075"/>
                </a:lnTo>
                <a:lnTo>
                  <a:pt x="243839" y="227075"/>
                </a:lnTo>
                <a:lnTo>
                  <a:pt x="0" y="0"/>
                </a:lnTo>
                <a:close/>
              </a:path>
              <a:path w="243840" h="227329">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43" name="bk object 243"/>
          <p:cNvSpPr/>
          <p:nvPr/>
        </p:nvSpPr>
        <p:spPr>
          <a:xfrm>
            <a:off x="6526251" y="2257113"/>
            <a:ext cx="147410" cy="145793"/>
          </a:xfrm>
          <a:custGeom>
            <a:avLst/>
            <a:gdLst/>
            <a:ahLst/>
            <a:cxnLst/>
            <a:rect l="l" t="t" r="r" b="b"/>
            <a:pathLst>
              <a:path w="243840" h="227329">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44" name="bk object 244"/>
          <p:cNvSpPr/>
          <p:nvPr/>
        </p:nvSpPr>
        <p:spPr>
          <a:xfrm>
            <a:off x="6526251" y="2257113"/>
            <a:ext cx="147410" cy="145793"/>
          </a:xfrm>
          <a:custGeom>
            <a:avLst/>
            <a:gdLst/>
            <a:ahLst/>
            <a:cxnLst/>
            <a:rect l="l" t="t" r="r" b="b"/>
            <a:pathLst>
              <a:path w="243840" h="227329">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45" name="bk object 245"/>
          <p:cNvSpPr/>
          <p:nvPr/>
        </p:nvSpPr>
        <p:spPr>
          <a:xfrm>
            <a:off x="6088629" y="2257113"/>
            <a:ext cx="343956" cy="145793"/>
          </a:xfrm>
          <a:custGeom>
            <a:avLst/>
            <a:gdLst/>
            <a:ahLst/>
            <a:cxnLst/>
            <a:rect l="l" t="t" r="r" b="b"/>
            <a:pathLst>
              <a:path w="568959" h="227329">
                <a:moveTo>
                  <a:pt x="0" y="0"/>
                </a:moveTo>
                <a:lnTo>
                  <a:pt x="0" y="227075"/>
                </a:lnTo>
                <a:lnTo>
                  <a:pt x="568451" y="227075"/>
                </a:lnTo>
                <a:lnTo>
                  <a:pt x="0" y="0"/>
                </a:lnTo>
                <a:close/>
              </a:path>
              <a:path w="568959" h="227329">
                <a:moveTo>
                  <a:pt x="0" y="0"/>
                </a:moveTo>
                <a:lnTo>
                  <a:pt x="568451" y="227075"/>
                </a:lnTo>
                <a:lnTo>
                  <a:pt x="568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46" name="bk object 246"/>
          <p:cNvSpPr/>
          <p:nvPr/>
        </p:nvSpPr>
        <p:spPr>
          <a:xfrm>
            <a:off x="6088629" y="2257113"/>
            <a:ext cx="343956" cy="145793"/>
          </a:xfrm>
          <a:custGeom>
            <a:avLst/>
            <a:gdLst/>
            <a:ahLst/>
            <a:cxnLst/>
            <a:rect l="l" t="t" r="r" b="b"/>
            <a:pathLst>
              <a:path w="568959" h="227329">
                <a:moveTo>
                  <a:pt x="568451" y="0"/>
                </a:moveTo>
                <a:lnTo>
                  <a:pt x="0" y="0"/>
                </a:lnTo>
                <a:lnTo>
                  <a:pt x="568451" y="227075"/>
                </a:lnTo>
                <a:lnTo>
                  <a:pt x="568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47" name="bk object 247"/>
          <p:cNvSpPr/>
          <p:nvPr/>
        </p:nvSpPr>
        <p:spPr>
          <a:xfrm>
            <a:off x="6088629" y="2257113"/>
            <a:ext cx="343956" cy="145793"/>
          </a:xfrm>
          <a:custGeom>
            <a:avLst/>
            <a:gdLst/>
            <a:ahLst/>
            <a:cxnLst/>
            <a:rect l="l" t="t" r="r" b="b"/>
            <a:pathLst>
              <a:path w="568959" h="227329">
                <a:moveTo>
                  <a:pt x="0" y="0"/>
                </a:moveTo>
                <a:lnTo>
                  <a:pt x="568451"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48" name="bk object 248"/>
          <p:cNvSpPr/>
          <p:nvPr/>
        </p:nvSpPr>
        <p:spPr>
          <a:xfrm>
            <a:off x="5847246" y="2257113"/>
            <a:ext cx="147410" cy="145793"/>
          </a:xfrm>
          <a:custGeom>
            <a:avLst/>
            <a:gdLst/>
            <a:ahLst/>
            <a:cxnLst/>
            <a:rect l="l" t="t" r="r" b="b"/>
            <a:pathLst>
              <a:path w="243840" h="227329">
                <a:moveTo>
                  <a:pt x="0" y="0"/>
                </a:moveTo>
                <a:lnTo>
                  <a:pt x="0" y="227075"/>
                </a:lnTo>
                <a:lnTo>
                  <a:pt x="243839" y="227075"/>
                </a:lnTo>
                <a:lnTo>
                  <a:pt x="0" y="0"/>
                </a:lnTo>
                <a:close/>
              </a:path>
              <a:path w="243840" h="227329">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49" name="bk object 249"/>
          <p:cNvSpPr/>
          <p:nvPr/>
        </p:nvSpPr>
        <p:spPr>
          <a:xfrm>
            <a:off x="5847246" y="2257113"/>
            <a:ext cx="147410" cy="145793"/>
          </a:xfrm>
          <a:custGeom>
            <a:avLst/>
            <a:gdLst/>
            <a:ahLst/>
            <a:cxnLst/>
            <a:rect l="l" t="t" r="r" b="b"/>
            <a:pathLst>
              <a:path w="243840" h="227329">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50" name="bk object 250"/>
          <p:cNvSpPr/>
          <p:nvPr/>
        </p:nvSpPr>
        <p:spPr>
          <a:xfrm>
            <a:off x="5847246" y="2257113"/>
            <a:ext cx="147410" cy="145793"/>
          </a:xfrm>
          <a:custGeom>
            <a:avLst/>
            <a:gdLst/>
            <a:ahLst/>
            <a:cxnLst/>
            <a:rect l="l" t="t" r="r" b="b"/>
            <a:pathLst>
              <a:path w="243840" h="227329">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51" name="bk object 251"/>
          <p:cNvSpPr/>
          <p:nvPr/>
        </p:nvSpPr>
        <p:spPr>
          <a:xfrm>
            <a:off x="6526251" y="2402743"/>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52" name="bk object 252"/>
          <p:cNvSpPr/>
          <p:nvPr/>
        </p:nvSpPr>
        <p:spPr>
          <a:xfrm>
            <a:off x="6526251" y="2402743"/>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53" name="bk object 253"/>
          <p:cNvSpPr/>
          <p:nvPr/>
        </p:nvSpPr>
        <p:spPr>
          <a:xfrm>
            <a:off x="6526251" y="2402743"/>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54" name="bk object 254"/>
          <p:cNvSpPr/>
          <p:nvPr/>
        </p:nvSpPr>
        <p:spPr>
          <a:xfrm>
            <a:off x="6526251" y="2402743"/>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255" name="bk object 255"/>
          <p:cNvSpPr/>
          <p:nvPr/>
        </p:nvSpPr>
        <p:spPr>
          <a:xfrm>
            <a:off x="6088629" y="2402743"/>
            <a:ext cx="294819" cy="0"/>
          </a:xfrm>
          <a:custGeom>
            <a:avLst/>
            <a:gdLst/>
            <a:ahLst/>
            <a:cxnLst/>
            <a:rect l="l" t="t" r="r" b="b"/>
            <a:pathLst>
              <a:path w="487679">
                <a:moveTo>
                  <a:pt x="0" y="0"/>
                </a:moveTo>
                <a:lnTo>
                  <a:pt x="487679" y="0"/>
                </a:lnTo>
              </a:path>
            </a:pathLst>
          </a:custGeom>
          <a:ln w="3175">
            <a:solidFill>
              <a:srgbClr val="F8D731"/>
            </a:solidFill>
          </a:ln>
        </p:spPr>
        <p:txBody>
          <a:bodyPr wrap="square" lIns="0" tIns="0" rIns="0" bIns="0" rtlCol="0"/>
          <a:lstStyle/>
          <a:p>
            <a:endParaRPr sz="1088">
              <a:solidFill>
                <a:prstClr val="black"/>
              </a:solidFill>
            </a:endParaRPr>
          </a:p>
        </p:txBody>
      </p:sp>
      <p:sp>
        <p:nvSpPr>
          <p:cNvPr id="256" name="bk object 256"/>
          <p:cNvSpPr/>
          <p:nvPr/>
        </p:nvSpPr>
        <p:spPr>
          <a:xfrm>
            <a:off x="6088629" y="2402743"/>
            <a:ext cx="343956" cy="0"/>
          </a:xfrm>
          <a:custGeom>
            <a:avLst/>
            <a:gdLst/>
            <a:ahLst/>
            <a:cxnLst/>
            <a:rect l="l" t="t" r="r" b="b"/>
            <a:pathLst>
              <a:path w="568959">
                <a:moveTo>
                  <a:pt x="0" y="0"/>
                </a:moveTo>
                <a:lnTo>
                  <a:pt x="568451" y="0"/>
                </a:lnTo>
              </a:path>
            </a:pathLst>
          </a:custGeom>
          <a:ln w="3175">
            <a:solidFill>
              <a:srgbClr val="F8D731"/>
            </a:solidFill>
          </a:ln>
        </p:spPr>
        <p:txBody>
          <a:bodyPr wrap="square" lIns="0" tIns="0" rIns="0" bIns="0" rtlCol="0"/>
          <a:lstStyle/>
          <a:p>
            <a:endParaRPr sz="1088">
              <a:solidFill>
                <a:prstClr val="black"/>
              </a:solidFill>
            </a:endParaRPr>
          </a:p>
        </p:txBody>
      </p:sp>
      <p:sp>
        <p:nvSpPr>
          <p:cNvPr id="257" name="bk object 257"/>
          <p:cNvSpPr/>
          <p:nvPr/>
        </p:nvSpPr>
        <p:spPr>
          <a:xfrm>
            <a:off x="6088629" y="2402743"/>
            <a:ext cx="294819" cy="0"/>
          </a:xfrm>
          <a:custGeom>
            <a:avLst/>
            <a:gdLst/>
            <a:ahLst/>
            <a:cxnLst/>
            <a:rect l="l" t="t" r="r" b="b"/>
            <a:pathLst>
              <a:path w="487679">
                <a:moveTo>
                  <a:pt x="0" y="0"/>
                </a:moveTo>
                <a:lnTo>
                  <a:pt x="487679" y="0"/>
                </a:lnTo>
              </a:path>
            </a:pathLst>
          </a:custGeom>
          <a:ln w="3175">
            <a:solidFill>
              <a:srgbClr val="F8D731"/>
            </a:solidFill>
          </a:ln>
        </p:spPr>
        <p:txBody>
          <a:bodyPr wrap="square" lIns="0" tIns="0" rIns="0" bIns="0" rtlCol="0"/>
          <a:lstStyle/>
          <a:p>
            <a:endParaRPr sz="1088">
              <a:solidFill>
                <a:prstClr val="black"/>
              </a:solidFill>
            </a:endParaRPr>
          </a:p>
        </p:txBody>
      </p:sp>
      <p:sp>
        <p:nvSpPr>
          <p:cNvPr id="258" name="bk object 258"/>
          <p:cNvSpPr/>
          <p:nvPr/>
        </p:nvSpPr>
        <p:spPr>
          <a:xfrm>
            <a:off x="6088629" y="2402743"/>
            <a:ext cx="343956" cy="0"/>
          </a:xfrm>
          <a:custGeom>
            <a:avLst/>
            <a:gdLst/>
            <a:ahLst/>
            <a:cxnLst/>
            <a:rect l="l" t="t" r="r" b="b"/>
            <a:pathLst>
              <a:path w="568959">
                <a:moveTo>
                  <a:pt x="0" y="0"/>
                </a:moveTo>
                <a:lnTo>
                  <a:pt x="568451" y="0"/>
                </a:lnTo>
              </a:path>
            </a:pathLst>
          </a:custGeom>
          <a:ln w="3175">
            <a:solidFill>
              <a:srgbClr val="F8D731"/>
            </a:solidFill>
          </a:ln>
        </p:spPr>
        <p:txBody>
          <a:bodyPr wrap="square" lIns="0" tIns="0" rIns="0" bIns="0" rtlCol="0"/>
          <a:lstStyle/>
          <a:p>
            <a:endParaRPr sz="1088">
              <a:solidFill>
                <a:prstClr val="black"/>
              </a:solidFill>
            </a:endParaRPr>
          </a:p>
        </p:txBody>
      </p:sp>
      <p:sp>
        <p:nvSpPr>
          <p:cNvPr id="259" name="bk object 259"/>
          <p:cNvSpPr/>
          <p:nvPr/>
        </p:nvSpPr>
        <p:spPr>
          <a:xfrm>
            <a:off x="6167862" y="2402744"/>
            <a:ext cx="185414" cy="148644"/>
          </a:xfrm>
          <a:custGeom>
            <a:avLst/>
            <a:gdLst/>
            <a:ahLst/>
            <a:cxnLst/>
            <a:rect l="l" t="t" r="r" b="b"/>
            <a:pathLst>
              <a:path w="306704" h="231775">
                <a:moveTo>
                  <a:pt x="0" y="0"/>
                </a:moveTo>
                <a:lnTo>
                  <a:pt x="0" y="231647"/>
                </a:lnTo>
                <a:lnTo>
                  <a:pt x="306323" y="231647"/>
                </a:lnTo>
                <a:lnTo>
                  <a:pt x="0" y="0"/>
                </a:lnTo>
                <a:close/>
              </a:path>
              <a:path w="306704" h="231775">
                <a:moveTo>
                  <a:pt x="0" y="0"/>
                </a:moveTo>
                <a:lnTo>
                  <a:pt x="306323" y="231647"/>
                </a:lnTo>
                <a:lnTo>
                  <a:pt x="3063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60" name="bk object 260"/>
          <p:cNvSpPr/>
          <p:nvPr/>
        </p:nvSpPr>
        <p:spPr>
          <a:xfrm>
            <a:off x="6167862" y="2402744"/>
            <a:ext cx="185414" cy="148644"/>
          </a:xfrm>
          <a:custGeom>
            <a:avLst/>
            <a:gdLst/>
            <a:ahLst/>
            <a:cxnLst/>
            <a:rect l="l" t="t" r="r" b="b"/>
            <a:pathLst>
              <a:path w="306704" h="231775">
                <a:moveTo>
                  <a:pt x="306323" y="0"/>
                </a:moveTo>
                <a:lnTo>
                  <a:pt x="0" y="0"/>
                </a:lnTo>
                <a:lnTo>
                  <a:pt x="306323" y="231647"/>
                </a:lnTo>
                <a:lnTo>
                  <a:pt x="3063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61" name="bk object 261"/>
          <p:cNvSpPr/>
          <p:nvPr/>
        </p:nvSpPr>
        <p:spPr>
          <a:xfrm>
            <a:off x="6167862" y="2402744"/>
            <a:ext cx="185414" cy="148644"/>
          </a:xfrm>
          <a:custGeom>
            <a:avLst/>
            <a:gdLst/>
            <a:ahLst/>
            <a:cxnLst/>
            <a:rect l="l" t="t" r="r" b="b"/>
            <a:pathLst>
              <a:path w="306704" h="231775">
                <a:moveTo>
                  <a:pt x="0" y="0"/>
                </a:moveTo>
                <a:lnTo>
                  <a:pt x="3063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62" name="bk object 262"/>
          <p:cNvSpPr/>
          <p:nvPr/>
        </p:nvSpPr>
        <p:spPr>
          <a:xfrm>
            <a:off x="6311586" y="2551306"/>
            <a:ext cx="41459" cy="0"/>
          </a:xfrm>
          <a:custGeom>
            <a:avLst/>
            <a:gdLst/>
            <a:ahLst/>
            <a:cxnLst/>
            <a:rect l="l" t="t" r="r" b="b"/>
            <a:pathLst>
              <a:path w="68579">
                <a:moveTo>
                  <a:pt x="68579" y="0"/>
                </a:moveTo>
                <a:lnTo>
                  <a:pt x="0" y="0"/>
                </a:lnTo>
                <a:lnTo>
                  <a:pt x="68579" y="0"/>
                </a:lnTo>
                <a:close/>
              </a:path>
              <a:path w="68579">
                <a:moveTo>
                  <a:pt x="0" y="0"/>
                </a:moveTo>
                <a:lnTo>
                  <a:pt x="68579" y="0"/>
                </a:lnTo>
                <a:lnTo>
                  <a:pt x="609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63" name="bk object 263"/>
          <p:cNvSpPr/>
          <p:nvPr/>
        </p:nvSpPr>
        <p:spPr>
          <a:xfrm>
            <a:off x="6311586" y="2551306"/>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264" name="bk object 264"/>
          <p:cNvSpPr/>
          <p:nvPr/>
        </p:nvSpPr>
        <p:spPr>
          <a:xfrm>
            <a:off x="6311586" y="2551306"/>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265" name="bk object 265"/>
          <p:cNvSpPr/>
          <p:nvPr/>
        </p:nvSpPr>
        <p:spPr>
          <a:xfrm>
            <a:off x="6167862" y="255130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66" name="bk object 266"/>
          <p:cNvSpPr/>
          <p:nvPr/>
        </p:nvSpPr>
        <p:spPr>
          <a:xfrm>
            <a:off x="6167862" y="255130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67" name="bk object 267"/>
          <p:cNvSpPr/>
          <p:nvPr/>
        </p:nvSpPr>
        <p:spPr>
          <a:xfrm>
            <a:off x="6167862" y="255130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68" name="bk object 268"/>
          <p:cNvSpPr/>
          <p:nvPr/>
        </p:nvSpPr>
        <p:spPr>
          <a:xfrm>
            <a:off x="6167862" y="2551306"/>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269" name="bk object 269"/>
          <p:cNvSpPr/>
          <p:nvPr/>
        </p:nvSpPr>
        <p:spPr>
          <a:xfrm>
            <a:off x="6209321" y="2551307"/>
            <a:ext cx="102496" cy="47240"/>
          </a:xfrm>
          <a:custGeom>
            <a:avLst/>
            <a:gdLst/>
            <a:ahLst/>
            <a:cxnLst/>
            <a:rect l="l" t="t" r="r" b="b"/>
            <a:pathLst>
              <a:path w="169545" h="73660">
                <a:moveTo>
                  <a:pt x="0" y="0"/>
                </a:moveTo>
                <a:lnTo>
                  <a:pt x="0" y="73151"/>
                </a:lnTo>
                <a:lnTo>
                  <a:pt x="169163" y="73151"/>
                </a:lnTo>
                <a:lnTo>
                  <a:pt x="0" y="0"/>
                </a:lnTo>
                <a:close/>
              </a:path>
              <a:path w="169545" h="73660">
                <a:moveTo>
                  <a:pt x="0" y="0"/>
                </a:moveTo>
                <a:lnTo>
                  <a:pt x="169163" y="73151"/>
                </a:lnTo>
                <a:lnTo>
                  <a:pt x="1691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70" name="bk object 270"/>
          <p:cNvSpPr/>
          <p:nvPr/>
        </p:nvSpPr>
        <p:spPr>
          <a:xfrm>
            <a:off x="6209321" y="2551307"/>
            <a:ext cx="102496" cy="47240"/>
          </a:xfrm>
          <a:custGeom>
            <a:avLst/>
            <a:gdLst/>
            <a:ahLst/>
            <a:cxnLst/>
            <a:rect l="l" t="t" r="r" b="b"/>
            <a:pathLst>
              <a:path w="169545" h="73660">
                <a:moveTo>
                  <a:pt x="169163" y="0"/>
                </a:moveTo>
                <a:lnTo>
                  <a:pt x="0" y="0"/>
                </a:lnTo>
                <a:lnTo>
                  <a:pt x="169163" y="73151"/>
                </a:lnTo>
                <a:lnTo>
                  <a:pt x="1691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71" name="bk object 271"/>
          <p:cNvSpPr/>
          <p:nvPr/>
        </p:nvSpPr>
        <p:spPr>
          <a:xfrm>
            <a:off x="6209321" y="2551307"/>
            <a:ext cx="102496" cy="47240"/>
          </a:xfrm>
          <a:custGeom>
            <a:avLst/>
            <a:gdLst/>
            <a:ahLst/>
            <a:cxnLst/>
            <a:rect l="l" t="t" r="r" b="b"/>
            <a:pathLst>
              <a:path w="169545" h="73660">
                <a:moveTo>
                  <a:pt x="0" y="0"/>
                </a:moveTo>
                <a:lnTo>
                  <a:pt x="169163"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72" name="bk object 272"/>
          <p:cNvSpPr/>
          <p:nvPr/>
        </p:nvSpPr>
        <p:spPr>
          <a:xfrm>
            <a:off x="6259993" y="2598221"/>
            <a:ext cx="51824" cy="3258"/>
          </a:xfrm>
          <a:custGeom>
            <a:avLst/>
            <a:gdLst/>
            <a:ahLst/>
            <a:cxnLst/>
            <a:rect l="l" t="t" r="r" b="b"/>
            <a:pathLst>
              <a:path w="85725" h="5079">
                <a:moveTo>
                  <a:pt x="0" y="0"/>
                </a:moveTo>
                <a:lnTo>
                  <a:pt x="15239" y="4571"/>
                </a:lnTo>
                <a:lnTo>
                  <a:pt x="85343" y="4571"/>
                </a:lnTo>
                <a:lnTo>
                  <a:pt x="0" y="0"/>
                </a:lnTo>
                <a:close/>
              </a:path>
              <a:path w="85725" h="5079">
                <a:moveTo>
                  <a:pt x="0" y="0"/>
                </a:moveTo>
                <a:lnTo>
                  <a:pt x="85343" y="4571"/>
                </a:lnTo>
                <a:lnTo>
                  <a:pt x="8534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73" name="bk object 273"/>
          <p:cNvSpPr/>
          <p:nvPr/>
        </p:nvSpPr>
        <p:spPr>
          <a:xfrm>
            <a:off x="6259993" y="2598221"/>
            <a:ext cx="51824" cy="3258"/>
          </a:xfrm>
          <a:custGeom>
            <a:avLst/>
            <a:gdLst/>
            <a:ahLst/>
            <a:cxnLst/>
            <a:rect l="l" t="t" r="r" b="b"/>
            <a:pathLst>
              <a:path w="85725" h="5079">
                <a:moveTo>
                  <a:pt x="85343" y="0"/>
                </a:moveTo>
                <a:lnTo>
                  <a:pt x="0" y="0"/>
                </a:lnTo>
                <a:lnTo>
                  <a:pt x="85343" y="4571"/>
                </a:lnTo>
                <a:lnTo>
                  <a:pt x="8534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74" name="bk object 274"/>
          <p:cNvSpPr/>
          <p:nvPr/>
        </p:nvSpPr>
        <p:spPr>
          <a:xfrm>
            <a:off x="6259993" y="2598221"/>
            <a:ext cx="51824" cy="3258"/>
          </a:xfrm>
          <a:custGeom>
            <a:avLst/>
            <a:gdLst/>
            <a:ahLst/>
            <a:cxnLst/>
            <a:rect l="l" t="t" r="r" b="b"/>
            <a:pathLst>
              <a:path w="85725" h="5079">
                <a:moveTo>
                  <a:pt x="0" y="0"/>
                </a:moveTo>
                <a:lnTo>
                  <a:pt x="85343" y="4571"/>
                </a:lnTo>
                <a:lnTo>
                  <a:pt x="15239" y="45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75" name="bk object 275"/>
          <p:cNvSpPr/>
          <p:nvPr/>
        </p:nvSpPr>
        <p:spPr>
          <a:xfrm>
            <a:off x="6209321" y="2598221"/>
            <a:ext cx="50672" cy="3258"/>
          </a:xfrm>
          <a:custGeom>
            <a:avLst/>
            <a:gdLst/>
            <a:ahLst/>
            <a:cxnLst/>
            <a:rect l="l" t="t" r="r" b="b"/>
            <a:pathLst>
              <a:path w="83820" h="5079">
                <a:moveTo>
                  <a:pt x="0" y="0"/>
                </a:moveTo>
                <a:lnTo>
                  <a:pt x="70103" y="4571"/>
                </a:lnTo>
                <a:lnTo>
                  <a:pt x="83819" y="0"/>
                </a:lnTo>
                <a:lnTo>
                  <a:pt x="0" y="0"/>
                </a:lnTo>
                <a:close/>
              </a:path>
              <a:path w="83820" h="5079">
                <a:moveTo>
                  <a:pt x="0" y="0"/>
                </a:moveTo>
                <a:lnTo>
                  <a:pt x="0" y="4571"/>
                </a:lnTo>
                <a:lnTo>
                  <a:pt x="70103" y="4571"/>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76" name="bk object 276"/>
          <p:cNvSpPr/>
          <p:nvPr/>
        </p:nvSpPr>
        <p:spPr>
          <a:xfrm>
            <a:off x="6209321" y="2598221"/>
            <a:ext cx="50672" cy="3258"/>
          </a:xfrm>
          <a:custGeom>
            <a:avLst/>
            <a:gdLst/>
            <a:ahLst/>
            <a:cxnLst/>
            <a:rect l="l" t="t" r="r" b="b"/>
            <a:pathLst>
              <a:path w="83820" h="5079">
                <a:moveTo>
                  <a:pt x="83819" y="0"/>
                </a:moveTo>
                <a:lnTo>
                  <a:pt x="0" y="0"/>
                </a:lnTo>
                <a:lnTo>
                  <a:pt x="70103" y="4571"/>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77" name="bk object 277"/>
          <p:cNvSpPr/>
          <p:nvPr/>
        </p:nvSpPr>
        <p:spPr>
          <a:xfrm>
            <a:off x="6209321" y="2598221"/>
            <a:ext cx="42611" cy="3258"/>
          </a:xfrm>
          <a:custGeom>
            <a:avLst/>
            <a:gdLst/>
            <a:ahLst/>
            <a:cxnLst/>
            <a:rect l="l" t="t" r="r" b="b"/>
            <a:pathLst>
              <a:path w="70484" h="5079">
                <a:moveTo>
                  <a:pt x="0" y="0"/>
                </a:moveTo>
                <a:lnTo>
                  <a:pt x="70103" y="4571"/>
                </a:lnTo>
                <a:lnTo>
                  <a:pt x="0" y="45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78" name="bk object 278"/>
          <p:cNvSpPr/>
          <p:nvPr/>
        </p:nvSpPr>
        <p:spPr>
          <a:xfrm>
            <a:off x="6269206" y="2601153"/>
            <a:ext cx="42611" cy="73304"/>
          </a:xfrm>
          <a:custGeom>
            <a:avLst/>
            <a:gdLst/>
            <a:ahLst/>
            <a:cxnLst/>
            <a:rect l="l" t="t" r="r" b="b"/>
            <a:pathLst>
              <a:path w="70484" h="114300">
                <a:moveTo>
                  <a:pt x="0" y="0"/>
                </a:moveTo>
                <a:lnTo>
                  <a:pt x="0" y="114299"/>
                </a:lnTo>
                <a:lnTo>
                  <a:pt x="70103" y="114299"/>
                </a:lnTo>
                <a:lnTo>
                  <a:pt x="0" y="0"/>
                </a:lnTo>
                <a:close/>
              </a:path>
              <a:path w="70484" h="114300">
                <a:moveTo>
                  <a:pt x="0" y="0"/>
                </a:moveTo>
                <a:lnTo>
                  <a:pt x="70103" y="114299"/>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79" name="bk object 279"/>
          <p:cNvSpPr/>
          <p:nvPr/>
        </p:nvSpPr>
        <p:spPr>
          <a:xfrm>
            <a:off x="6269206" y="2601153"/>
            <a:ext cx="42611" cy="73304"/>
          </a:xfrm>
          <a:custGeom>
            <a:avLst/>
            <a:gdLst/>
            <a:ahLst/>
            <a:cxnLst/>
            <a:rect l="l" t="t" r="r" b="b"/>
            <a:pathLst>
              <a:path w="70484" h="114300">
                <a:moveTo>
                  <a:pt x="70103" y="0"/>
                </a:moveTo>
                <a:lnTo>
                  <a:pt x="0" y="0"/>
                </a:lnTo>
                <a:lnTo>
                  <a:pt x="70103" y="114299"/>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80" name="bk object 280"/>
          <p:cNvSpPr/>
          <p:nvPr/>
        </p:nvSpPr>
        <p:spPr>
          <a:xfrm>
            <a:off x="6269206" y="2601153"/>
            <a:ext cx="42611" cy="73304"/>
          </a:xfrm>
          <a:custGeom>
            <a:avLst/>
            <a:gdLst/>
            <a:ahLst/>
            <a:cxnLst/>
            <a:rect l="l" t="t" r="r" b="b"/>
            <a:pathLst>
              <a:path w="70484" h="114300">
                <a:moveTo>
                  <a:pt x="0" y="0"/>
                </a:moveTo>
                <a:lnTo>
                  <a:pt x="70103" y="114299"/>
                </a:lnTo>
                <a:lnTo>
                  <a:pt x="0" y="1142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81" name="bk object 281"/>
          <p:cNvSpPr/>
          <p:nvPr/>
        </p:nvSpPr>
        <p:spPr>
          <a:xfrm>
            <a:off x="6209321" y="2601153"/>
            <a:ext cx="42611" cy="73304"/>
          </a:xfrm>
          <a:custGeom>
            <a:avLst/>
            <a:gdLst/>
            <a:ahLst/>
            <a:cxnLst/>
            <a:rect l="l" t="t" r="r" b="b"/>
            <a:pathLst>
              <a:path w="70484" h="114300">
                <a:moveTo>
                  <a:pt x="0" y="0"/>
                </a:moveTo>
                <a:lnTo>
                  <a:pt x="0" y="114299"/>
                </a:lnTo>
                <a:lnTo>
                  <a:pt x="70103" y="114299"/>
                </a:lnTo>
                <a:lnTo>
                  <a:pt x="0" y="0"/>
                </a:lnTo>
                <a:close/>
              </a:path>
              <a:path w="70484" h="114300">
                <a:moveTo>
                  <a:pt x="0" y="0"/>
                </a:moveTo>
                <a:lnTo>
                  <a:pt x="70103" y="114299"/>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82" name="bk object 282"/>
          <p:cNvSpPr/>
          <p:nvPr/>
        </p:nvSpPr>
        <p:spPr>
          <a:xfrm>
            <a:off x="6209321" y="2601153"/>
            <a:ext cx="42611" cy="73304"/>
          </a:xfrm>
          <a:custGeom>
            <a:avLst/>
            <a:gdLst/>
            <a:ahLst/>
            <a:cxnLst/>
            <a:rect l="l" t="t" r="r" b="b"/>
            <a:pathLst>
              <a:path w="70484" h="114300">
                <a:moveTo>
                  <a:pt x="70103" y="0"/>
                </a:moveTo>
                <a:lnTo>
                  <a:pt x="0" y="0"/>
                </a:lnTo>
                <a:lnTo>
                  <a:pt x="70103" y="114299"/>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83" name="bk object 283"/>
          <p:cNvSpPr/>
          <p:nvPr/>
        </p:nvSpPr>
        <p:spPr>
          <a:xfrm>
            <a:off x="6209321" y="2601153"/>
            <a:ext cx="42611" cy="73304"/>
          </a:xfrm>
          <a:custGeom>
            <a:avLst/>
            <a:gdLst/>
            <a:ahLst/>
            <a:cxnLst/>
            <a:rect l="l" t="t" r="r" b="b"/>
            <a:pathLst>
              <a:path w="70484" h="114300">
                <a:moveTo>
                  <a:pt x="0" y="0"/>
                </a:moveTo>
                <a:lnTo>
                  <a:pt x="70103" y="114299"/>
                </a:lnTo>
                <a:lnTo>
                  <a:pt x="0" y="11429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84" name="bk object 284"/>
          <p:cNvSpPr/>
          <p:nvPr/>
        </p:nvSpPr>
        <p:spPr>
          <a:xfrm>
            <a:off x="5805788" y="864336"/>
            <a:ext cx="827643" cy="20769"/>
          </a:xfrm>
          <a:custGeom>
            <a:avLst/>
            <a:gdLst/>
            <a:ahLst/>
            <a:cxnLst/>
            <a:rect l="l" t="t" r="r" b="b"/>
            <a:pathLst>
              <a:path w="1369059" h="32384">
                <a:moveTo>
                  <a:pt x="0" y="0"/>
                </a:moveTo>
                <a:lnTo>
                  <a:pt x="0" y="32003"/>
                </a:lnTo>
                <a:lnTo>
                  <a:pt x="1368551" y="32003"/>
                </a:lnTo>
                <a:lnTo>
                  <a:pt x="0" y="0"/>
                </a:lnTo>
                <a:close/>
              </a:path>
              <a:path w="1369059" h="32384">
                <a:moveTo>
                  <a:pt x="0" y="0"/>
                </a:moveTo>
                <a:lnTo>
                  <a:pt x="1368551" y="32003"/>
                </a:lnTo>
                <a:lnTo>
                  <a:pt x="13685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85" name="bk object 285"/>
          <p:cNvSpPr/>
          <p:nvPr/>
        </p:nvSpPr>
        <p:spPr>
          <a:xfrm>
            <a:off x="5805788" y="864336"/>
            <a:ext cx="827643" cy="20769"/>
          </a:xfrm>
          <a:custGeom>
            <a:avLst/>
            <a:gdLst/>
            <a:ahLst/>
            <a:cxnLst/>
            <a:rect l="l" t="t" r="r" b="b"/>
            <a:pathLst>
              <a:path w="1369059" h="32384">
                <a:moveTo>
                  <a:pt x="1368551" y="0"/>
                </a:moveTo>
                <a:lnTo>
                  <a:pt x="0" y="0"/>
                </a:lnTo>
                <a:lnTo>
                  <a:pt x="1368551" y="32003"/>
                </a:lnTo>
                <a:lnTo>
                  <a:pt x="13685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86" name="bk object 286"/>
          <p:cNvSpPr/>
          <p:nvPr/>
        </p:nvSpPr>
        <p:spPr>
          <a:xfrm>
            <a:off x="5805788" y="864336"/>
            <a:ext cx="827643" cy="20769"/>
          </a:xfrm>
          <a:custGeom>
            <a:avLst/>
            <a:gdLst/>
            <a:ahLst/>
            <a:cxnLst/>
            <a:rect l="l" t="t" r="r" b="b"/>
            <a:pathLst>
              <a:path w="1369059" h="32384">
                <a:moveTo>
                  <a:pt x="0" y="0"/>
                </a:moveTo>
                <a:lnTo>
                  <a:pt x="1368551"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87" name="bk object 287"/>
          <p:cNvSpPr/>
          <p:nvPr/>
        </p:nvSpPr>
        <p:spPr>
          <a:xfrm>
            <a:off x="5805787"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88" name="bk object 288"/>
          <p:cNvSpPr/>
          <p:nvPr/>
        </p:nvSpPr>
        <p:spPr>
          <a:xfrm>
            <a:off x="5805787"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89" name="bk object 289"/>
          <p:cNvSpPr/>
          <p:nvPr/>
        </p:nvSpPr>
        <p:spPr>
          <a:xfrm>
            <a:off x="5805787"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90" name="bk object 290"/>
          <p:cNvSpPr/>
          <p:nvPr/>
        </p:nvSpPr>
        <p:spPr>
          <a:xfrm>
            <a:off x="5805787"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291" name="bk object 291"/>
          <p:cNvSpPr/>
          <p:nvPr/>
        </p:nvSpPr>
        <p:spPr>
          <a:xfrm>
            <a:off x="6484793" y="884861"/>
            <a:ext cx="148561" cy="145793"/>
          </a:xfrm>
          <a:custGeom>
            <a:avLst/>
            <a:gdLst/>
            <a:ahLst/>
            <a:cxnLst/>
            <a:rect l="l" t="t" r="r" b="b"/>
            <a:pathLst>
              <a:path w="245745" h="227330">
                <a:moveTo>
                  <a:pt x="0" y="0"/>
                </a:moveTo>
                <a:lnTo>
                  <a:pt x="0" y="227075"/>
                </a:lnTo>
                <a:lnTo>
                  <a:pt x="245363" y="227075"/>
                </a:lnTo>
                <a:lnTo>
                  <a:pt x="0" y="0"/>
                </a:lnTo>
                <a:close/>
              </a:path>
              <a:path w="245745" h="227330">
                <a:moveTo>
                  <a:pt x="0" y="0"/>
                </a:moveTo>
                <a:lnTo>
                  <a:pt x="245363" y="227075"/>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92" name="bk object 292"/>
          <p:cNvSpPr/>
          <p:nvPr/>
        </p:nvSpPr>
        <p:spPr>
          <a:xfrm>
            <a:off x="6484793" y="884861"/>
            <a:ext cx="148561" cy="145793"/>
          </a:xfrm>
          <a:custGeom>
            <a:avLst/>
            <a:gdLst/>
            <a:ahLst/>
            <a:cxnLst/>
            <a:rect l="l" t="t" r="r" b="b"/>
            <a:pathLst>
              <a:path w="245745" h="227330">
                <a:moveTo>
                  <a:pt x="245363" y="0"/>
                </a:moveTo>
                <a:lnTo>
                  <a:pt x="0" y="0"/>
                </a:lnTo>
                <a:lnTo>
                  <a:pt x="245363" y="227075"/>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93" name="bk object 293"/>
          <p:cNvSpPr/>
          <p:nvPr/>
        </p:nvSpPr>
        <p:spPr>
          <a:xfrm>
            <a:off x="6484793" y="884861"/>
            <a:ext cx="148561" cy="145793"/>
          </a:xfrm>
          <a:custGeom>
            <a:avLst/>
            <a:gdLst/>
            <a:ahLst/>
            <a:cxnLst/>
            <a:rect l="l" t="t" r="r" b="b"/>
            <a:pathLst>
              <a:path w="245745" h="227330">
                <a:moveTo>
                  <a:pt x="0" y="0"/>
                </a:moveTo>
                <a:lnTo>
                  <a:pt x="2453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94" name="bk object 294"/>
          <p:cNvSpPr/>
          <p:nvPr/>
        </p:nvSpPr>
        <p:spPr>
          <a:xfrm>
            <a:off x="6048092" y="884861"/>
            <a:ext cx="342804" cy="145793"/>
          </a:xfrm>
          <a:custGeom>
            <a:avLst/>
            <a:gdLst/>
            <a:ahLst/>
            <a:cxnLst/>
            <a:rect l="l" t="t" r="r" b="b"/>
            <a:pathLst>
              <a:path w="567054" h="227330">
                <a:moveTo>
                  <a:pt x="0" y="0"/>
                </a:moveTo>
                <a:lnTo>
                  <a:pt x="0" y="227075"/>
                </a:lnTo>
                <a:lnTo>
                  <a:pt x="566927" y="227075"/>
                </a:lnTo>
                <a:lnTo>
                  <a:pt x="0" y="0"/>
                </a:lnTo>
                <a:close/>
              </a:path>
              <a:path w="567054" h="227330">
                <a:moveTo>
                  <a:pt x="0" y="0"/>
                </a:moveTo>
                <a:lnTo>
                  <a:pt x="566927" y="227075"/>
                </a:lnTo>
                <a:lnTo>
                  <a:pt x="5669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95" name="bk object 295"/>
          <p:cNvSpPr/>
          <p:nvPr/>
        </p:nvSpPr>
        <p:spPr>
          <a:xfrm>
            <a:off x="6048092" y="884861"/>
            <a:ext cx="342804" cy="145793"/>
          </a:xfrm>
          <a:custGeom>
            <a:avLst/>
            <a:gdLst/>
            <a:ahLst/>
            <a:cxnLst/>
            <a:rect l="l" t="t" r="r" b="b"/>
            <a:pathLst>
              <a:path w="567054" h="227330">
                <a:moveTo>
                  <a:pt x="566927" y="0"/>
                </a:moveTo>
                <a:lnTo>
                  <a:pt x="0" y="0"/>
                </a:lnTo>
                <a:lnTo>
                  <a:pt x="566927" y="227075"/>
                </a:lnTo>
                <a:lnTo>
                  <a:pt x="5669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96" name="bk object 296"/>
          <p:cNvSpPr/>
          <p:nvPr/>
        </p:nvSpPr>
        <p:spPr>
          <a:xfrm>
            <a:off x="6048092" y="884861"/>
            <a:ext cx="342804" cy="145793"/>
          </a:xfrm>
          <a:custGeom>
            <a:avLst/>
            <a:gdLst/>
            <a:ahLst/>
            <a:cxnLst/>
            <a:rect l="l" t="t" r="r" b="b"/>
            <a:pathLst>
              <a:path w="567054" h="227330">
                <a:moveTo>
                  <a:pt x="0" y="0"/>
                </a:moveTo>
                <a:lnTo>
                  <a:pt x="566927"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97" name="bk object 297"/>
          <p:cNvSpPr/>
          <p:nvPr/>
        </p:nvSpPr>
        <p:spPr>
          <a:xfrm>
            <a:off x="5805788" y="884861"/>
            <a:ext cx="148561" cy="145793"/>
          </a:xfrm>
          <a:custGeom>
            <a:avLst/>
            <a:gdLst/>
            <a:ahLst/>
            <a:cxnLst/>
            <a:rect l="l" t="t" r="r" b="b"/>
            <a:pathLst>
              <a:path w="245745" h="227330">
                <a:moveTo>
                  <a:pt x="0" y="0"/>
                </a:moveTo>
                <a:lnTo>
                  <a:pt x="0" y="227075"/>
                </a:lnTo>
                <a:lnTo>
                  <a:pt x="245363" y="227075"/>
                </a:lnTo>
                <a:lnTo>
                  <a:pt x="0" y="0"/>
                </a:lnTo>
                <a:close/>
              </a:path>
              <a:path w="245745" h="227330">
                <a:moveTo>
                  <a:pt x="0" y="0"/>
                </a:moveTo>
                <a:lnTo>
                  <a:pt x="245363" y="227075"/>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298" name="bk object 298"/>
          <p:cNvSpPr/>
          <p:nvPr/>
        </p:nvSpPr>
        <p:spPr>
          <a:xfrm>
            <a:off x="5805788" y="884861"/>
            <a:ext cx="148561" cy="145793"/>
          </a:xfrm>
          <a:custGeom>
            <a:avLst/>
            <a:gdLst/>
            <a:ahLst/>
            <a:cxnLst/>
            <a:rect l="l" t="t" r="r" b="b"/>
            <a:pathLst>
              <a:path w="245745" h="227330">
                <a:moveTo>
                  <a:pt x="245363" y="0"/>
                </a:moveTo>
                <a:lnTo>
                  <a:pt x="0" y="0"/>
                </a:lnTo>
                <a:lnTo>
                  <a:pt x="245363" y="227075"/>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299" name="bk object 299"/>
          <p:cNvSpPr/>
          <p:nvPr/>
        </p:nvSpPr>
        <p:spPr>
          <a:xfrm>
            <a:off x="5805788" y="884861"/>
            <a:ext cx="148561" cy="145793"/>
          </a:xfrm>
          <a:custGeom>
            <a:avLst/>
            <a:gdLst/>
            <a:ahLst/>
            <a:cxnLst/>
            <a:rect l="l" t="t" r="r" b="b"/>
            <a:pathLst>
              <a:path w="245745" h="227330">
                <a:moveTo>
                  <a:pt x="0" y="0"/>
                </a:moveTo>
                <a:lnTo>
                  <a:pt x="2453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00" name="bk object 300"/>
          <p:cNvSpPr/>
          <p:nvPr/>
        </p:nvSpPr>
        <p:spPr>
          <a:xfrm>
            <a:off x="6484793"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301" name="bk object 301"/>
          <p:cNvSpPr/>
          <p:nvPr/>
        </p:nvSpPr>
        <p:spPr>
          <a:xfrm>
            <a:off x="6484793"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302" name="bk object 302"/>
          <p:cNvSpPr/>
          <p:nvPr/>
        </p:nvSpPr>
        <p:spPr>
          <a:xfrm>
            <a:off x="6484793"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303" name="bk object 303"/>
          <p:cNvSpPr/>
          <p:nvPr/>
        </p:nvSpPr>
        <p:spPr>
          <a:xfrm>
            <a:off x="6484793"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304" name="bk object 304"/>
          <p:cNvSpPr/>
          <p:nvPr/>
        </p:nvSpPr>
        <p:spPr>
          <a:xfrm>
            <a:off x="6048092" y="1030492"/>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305" name="bk object 305"/>
          <p:cNvSpPr/>
          <p:nvPr/>
        </p:nvSpPr>
        <p:spPr>
          <a:xfrm>
            <a:off x="6048092" y="1030492"/>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306" name="bk object 306"/>
          <p:cNvSpPr/>
          <p:nvPr/>
        </p:nvSpPr>
        <p:spPr>
          <a:xfrm>
            <a:off x="6048092" y="1030492"/>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307" name="bk object 307"/>
          <p:cNvSpPr/>
          <p:nvPr/>
        </p:nvSpPr>
        <p:spPr>
          <a:xfrm>
            <a:off x="6048092" y="1030492"/>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308" name="bk object 308"/>
          <p:cNvSpPr/>
          <p:nvPr/>
        </p:nvSpPr>
        <p:spPr>
          <a:xfrm>
            <a:off x="6126403" y="1030492"/>
            <a:ext cx="185414" cy="148644"/>
          </a:xfrm>
          <a:custGeom>
            <a:avLst/>
            <a:gdLst/>
            <a:ahLst/>
            <a:cxnLst/>
            <a:rect l="l" t="t" r="r" b="b"/>
            <a:pathLst>
              <a:path w="306704" h="231775">
                <a:moveTo>
                  <a:pt x="0" y="0"/>
                </a:moveTo>
                <a:lnTo>
                  <a:pt x="0" y="231647"/>
                </a:lnTo>
                <a:lnTo>
                  <a:pt x="306323" y="231647"/>
                </a:lnTo>
                <a:lnTo>
                  <a:pt x="0" y="0"/>
                </a:lnTo>
                <a:close/>
              </a:path>
              <a:path w="306704" h="231775">
                <a:moveTo>
                  <a:pt x="0" y="0"/>
                </a:moveTo>
                <a:lnTo>
                  <a:pt x="306323" y="231647"/>
                </a:lnTo>
                <a:lnTo>
                  <a:pt x="3063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09" name="bk object 309"/>
          <p:cNvSpPr/>
          <p:nvPr/>
        </p:nvSpPr>
        <p:spPr>
          <a:xfrm>
            <a:off x="6126403" y="1030492"/>
            <a:ext cx="185414" cy="148644"/>
          </a:xfrm>
          <a:custGeom>
            <a:avLst/>
            <a:gdLst/>
            <a:ahLst/>
            <a:cxnLst/>
            <a:rect l="l" t="t" r="r" b="b"/>
            <a:pathLst>
              <a:path w="306704" h="231775">
                <a:moveTo>
                  <a:pt x="306323" y="0"/>
                </a:moveTo>
                <a:lnTo>
                  <a:pt x="0" y="0"/>
                </a:lnTo>
                <a:lnTo>
                  <a:pt x="306323" y="231647"/>
                </a:lnTo>
                <a:lnTo>
                  <a:pt x="3063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10" name="bk object 310"/>
          <p:cNvSpPr/>
          <p:nvPr/>
        </p:nvSpPr>
        <p:spPr>
          <a:xfrm>
            <a:off x="6126403" y="1030492"/>
            <a:ext cx="185414" cy="148644"/>
          </a:xfrm>
          <a:custGeom>
            <a:avLst/>
            <a:gdLst/>
            <a:ahLst/>
            <a:cxnLst/>
            <a:rect l="l" t="t" r="r" b="b"/>
            <a:pathLst>
              <a:path w="306704" h="231775">
                <a:moveTo>
                  <a:pt x="0" y="0"/>
                </a:moveTo>
                <a:lnTo>
                  <a:pt x="3063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11" name="bk object 311"/>
          <p:cNvSpPr/>
          <p:nvPr/>
        </p:nvSpPr>
        <p:spPr>
          <a:xfrm>
            <a:off x="6270127" y="1179055"/>
            <a:ext cx="41459" cy="0"/>
          </a:xfrm>
          <a:custGeom>
            <a:avLst/>
            <a:gdLst/>
            <a:ahLst/>
            <a:cxnLst/>
            <a:rect l="l" t="t" r="r" b="b"/>
            <a:pathLst>
              <a:path w="68579">
                <a:moveTo>
                  <a:pt x="68579" y="0"/>
                </a:moveTo>
                <a:lnTo>
                  <a:pt x="0" y="0"/>
                </a:lnTo>
                <a:lnTo>
                  <a:pt x="68579" y="0"/>
                </a:lnTo>
                <a:close/>
              </a:path>
              <a:path w="68579">
                <a:moveTo>
                  <a:pt x="0" y="0"/>
                </a:moveTo>
                <a:lnTo>
                  <a:pt x="68579" y="0"/>
                </a:lnTo>
                <a:lnTo>
                  <a:pt x="609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12" name="bk object 312"/>
          <p:cNvSpPr/>
          <p:nvPr/>
        </p:nvSpPr>
        <p:spPr>
          <a:xfrm>
            <a:off x="6270127" y="1179055"/>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313" name="bk object 313"/>
          <p:cNvSpPr/>
          <p:nvPr/>
        </p:nvSpPr>
        <p:spPr>
          <a:xfrm>
            <a:off x="6270127" y="1179055"/>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314" name="bk object 314"/>
          <p:cNvSpPr/>
          <p:nvPr/>
        </p:nvSpPr>
        <p:spPr>
          <a:xfrm>
            <a:off x="6126403"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15" name="bk object 315"/>
          <p:cNvSpPr/>
          <p:nvPr/>
        </p:nvSpPr>
        <p:spPr>
          <a:xfrm>
            <a:off x="6126403"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16" name="bk object 316"/>
          <p:cNvSpPr/>
          <p:nvPr/>
        </p:nvSpPr>
        <p:spPr>
          <a:xfrm>
            <a:off x="6126403"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17" name="bk object 317"/>
          <p:cNvSpPr/>
          <p:nvPr/>
        </p:nvSpPr>
        <p:spPr>
          <a:xfrm>
            <a:off x="6126403"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18" name="bk object 318"/>
          <p:cNvSpPr/>
          <p:nvPr/>
        </p:nvSpPr>
        <p:spPr>
          <a:xfrm>
            <a:off x="6168783" y="1179055"/>
            <a:ext cx="101344" cy="47240"/>
          </a:xfrm>
          <a:custGeom>
            <a:avLst/>
            <a:gdLst/>
            <a:ahLst/>
            <a:cxnLst/>
            <a:rect l="l" t="t" r="r" b="b"/>
            <a:pathLst>
              <a:path w="167640" h="73660">
                <a:moveTo>
                  <a:pt x="0" y="0"/>
                </a:moveTo>
                <a:lnTo>
                  <a:pt x="0" y="73151"/>
                </a:lnTo>
                <a:lnTo>
                  <a:pt x="167639" y="73151"/>
                </a:lnTo>
                <a:lnTo>
                  <a:pt x="0" y="0"/>
                </a:lnTo>
                <a:close/>
              </a:path>
              <a:path w="167640" h="73660">
                <a:moveTo>
                  <a:pt x="0" y="0"/>
                </a:moveTo>
                <a:lnTo>
                  <a:pt x="167639" y="73151"/>
                </a:lnTo>
                <a:lnTo>
                  <a:pt x="1676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19" name="bk object 319"/>
          <p:cNvSpPr/>
          <p:nvPr/>
        </p:nvSpPr>
        <p:spPr>
          <a:xfrm>
            <a:off x="6168783" y="1179055"/>
            <a:ext cx="101344" cy="47240"/>
          </a:xfrm>
          <a:custGeom>
            <a:avLst/>
            <a:gdLst/>
            <a:ahLst/>
            <a:cxnLst/>
            <a:rect l="l" t="t" r="r" b="b"/>
            <a:pathLst>
              <a:path w="167640" h="73660">
                <a:moveTo>
                  <a:pt x="167639" y="0"/>
                </a:moveTo>
                <a:lnTo>
                  <a:pt x="0" y="0"/>
                </a:lnTo>
                <a:lnTo>
                  <a:pt x="167639" y="73151"/>
                </a:lnTo>
                <a:lnTo>
                  <a:pt x="1676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20" name="bk object 320"/>
          <p:cNvSpPr/>
          <p:nvPr/>
        </p:nvSpPr>
        <p:spPr>
          <a:xfrm>
            <a:off x="6168783" y="1179055"/>
            <a:ext cx="101344" cy="47240"/>
          </a:xfrm>
          <a:custGeom>
            <a:avLst/>
            <a:gdLst/>
            <a:ahLst/>
            <a:cxnLst/>
            <a:rect l="l" t="t" r="r" b="b"/>
            <a:pathLst>
              <a:path w="167640" h="73660">
                <a:moveTo>
                  <a:pt x="0" y="0"/>
                </a:moveTo>
                <a:lnTo>
                  <a:pt x="167639"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21" name="bk object 321"/>
          <p:cNvSpPr/>
          <p:nvPr/>
        </p:nvSpPr>
        <p:spPr>
          <a:xfrm>
            <a:off x="6219456" y="1225970"/>
            <a:ext cx="50672" cy="2036"/>
          </a:xfrm>
          <a:custGeom>
            <a:avLst/>
            <a:gdLst/>
            <a:ahLst/>
            <a:cxnLst/>
            <a:rect l="l" t="t" r="r" b="b"/>
            <a:pathLst>
              <a:path w="83820" h="3175">
                <a:moveTo>
                  <a:pt x="0" y="0"/>
                </a:moveTo>
                <a:lnTo>
                  <a:pt x="13715" y="3047"/>
                </a:lnTo>
                <a:lnTo>
                  <a:pt x="83819" y="3047"/>
                </a:lnTo>
                <a:lnTo>
                  <a:pt x="0" y="0"/>
                </a:lnTo>
                <a:close/>
              </a:path>
              <a:path w="83820" h="3175">
                <a:moveTo>
                  <a:pt x="0" y="0"/>
                </a:moveTo>
                <a:lnTo>
                  <a:pt x="83819" y="3047"/>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22" name="bk object 322"/>
          <p:cNvSpPr/>
          <p:nvPr/>
        </p:nvSpPr>
        <p:spPr>
          <a:xfrm>
            <a:off x="6219456" y="1225970"/>
            <a:ext cx="50672" cy="2036"/>
          </a:xfrm>
          <a:custGeom>
            <a:avLst/>
            <a:gdLst/>
            <a:ahLst/>
            <a:cxnLst/>
            <a:rect l="l" t="t" r="r" b="b"/>
            <a:pathLst>
              <a:path w="83820" h="3175">
                <a:moveTo>
                  <a:pt x="83819" y="0"/>
                </a:moveTo>
                <a:lnTo>
                  <a:pt x="0" y="0"/>
                </a:lnTo>
                <a:lnTo>
                  <a:pt x="8381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23" name="bk object 323"/>
          <p:cNvSpPr/>
          <p:nvPr/>
        </p:nvSpPr>
        <p:spPr>
          <a:xfrm>
            <a:off x="6219456" y="1225970"/>
            <a:ext cx="50672" cy="2036"/>
          </a:xfrm>
          <a:custGeom>
            <a:avLst/>
            <a:gdLst/>
            <a:ahLst/>
            <a:cxnLst/>
            <a:rect l="l" t="t" r="r" b="b"/>
            <a:pathLst>
              <a:path w="83820" h="3175">
                <a:moveTo>
                  <a:pt x="0" y="0"/>
                </a:moveTo>
                <a:lnTo>
                  <a:pt x="83819" y="3047"/>
                </a:lnTo>
                <a:lnTo>
                  <a:pt x="13715"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24" name="bk object 324"/>
          <p:cNvSpPr/>
          <p:nvPr/>
        </p:nvSpPr>
        <p:spPr>
          <a:xfrm>
            <a:off x="6168783" y="1225970"/>
            <a:ext cx="50672" cy="2036"/>
          </a:xfrm>
          <a:custGeom>
            <a:avLst/>
            <a:gdLst/>
            <a:ahLst/>
            <a:cxnLst/>
            <a:rect l="l" t="t" r="r" b="b"/>
            <a:pathLst>
              <a:path w="83820" h="3175">
                <a:moveTo>
                  <a:pt x="0" y="0"/>
                </a:moveTo>
                <a:lnTo>
                  <a:pt x="68579" y="3047"/>
                </a:lnTo>
                <a:lnTo>
                  <a:pt x="83819" y="0"/>
                </a:lnTo>
                <a:lnTo>
                  <a:pt x="0" y="0"/>
                </a:lnTo>
                <a:close/>
              </a:path>
              <a:path w="83820" h="3175">
                <a:moveTo>
                  <a:pt x="0" y="0"/>
                </a:moveTo>
                <a:lnTo>
                  <a:pt x="0" y="3047"/>
                </a:lnTo>
                <a:lnTo>
                  <a:pt x="68579"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25" name="bk object 325"/>
          <p:cNvSpPr/>
          <p:nvPr/>
        </p:nvSpPr>
        <p:spPr>
          <a:xfrm>
            <a:off x="6168783" y="1225970"/>
            <a:ext cx="50672" cy="2036"/>
          </a:xfrm>
          <a:custGeom>
            <a:avLst/>
            <a:gdLst/>
            <a:ahLst/>
            <a:cxnLst/>
            <a:rect l="l" t="t" r="r" b="b"/>
            <a:pathLst>
              <a:path w="83820" h="3175">
                <a:moveTo>
                  <a:pt x="83819" y="0"/>
                </a:moveTo>
                <a:lnTo>
                  <a:pt x="0" y="0"/>
                </a:lnTo>
                <a:lnTo>
                  <a:pt x="6857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26" name="bk object 326"/>
          <p:cNvSpPr/>
          <p:nvPr/>
        </p:nvSpPr>
        <p:spPr>
          <a:xfrm>
            <a:off x="6168783" y="1225970"/>
            <a:ext cx="41459" cy="2036"/>
          </a:xfrm>
          <a:custGeom>
            <a:avLst/>
            <a:gdLst/>
            <a:ahLst/>
            <a:cxnLst/>
            <a:rect l="l" t="t" r="r" b="b"/>
            <a:pathLst>
              <a:path w="68579" h="3175">
                <a:moveTo>
                  <a:pt x="0" y="0"/>
                </a:moveTo>
                <a:lnTo>
                  <a:pt x="68579"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27" name="bk object 327"/>
          <p:cNvSpPr/>
          <p:nvPr/>
        </p:nvSpPr>
        <p:spPr>
          <a:xfrm>
            <a:off x="6227747" y="1227924"/>
            <a:ext cx="42611" cy="74526"/>
          </a:xfrm>
          <a:custGeom>
            <a:avLst/>
            <a:gdLst/>
            <a:ahLst/>
            <a:cxnLst/>
            <a:rect l="l" t="t" r="r" b="b"/>
            <a:pathLst>
              <a:path w="70484" h="116205">
                <a:moveTo>
                  <a:pt x="0" y="0"/>
                </a:moveTo>
                <a:lnTo>
                  <a:pt x="0" y="115823"/>
                </a:lnTo>
                <a:lnTo>
                  <a:pt x="70103" y="115823"/>
                </a:lnTo>
                <a:lnTo>
                  <a:pt x="0" y="0"/>
                </a:lnTo>
                <a:close/>
              </a:path>
              <a:path w="70484" h="116205">
                <a:moveTo>
                  <a:pt x="0" y="0"/>
                </a:moveTo>
                <a:lnTo>
                  <a:pt x="70103" y="115823"/>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28" name="bk object 328"/>
          <p:cNvSpPr/>
          <p:nvPr/>
        </p:nvSpPr>
        <p:spPr>
          <a:xfrm>
            <a:off x="6227747" y="1227924"/>
            <a:ext cx="42611" cy="74526"/>
          </a:xfrm>
          <a:custGeom>
            <a:avLst/>
            <a:gdLst/>
            <a:ahLst/>
            <a:cxnLst/>
            <a:rect l="l" t="t" r="r" b="b"/>
            <a:pathLst>
              <a:path w="70484" h="116205">
                <a:moveTo>
                  <a:pt x="70103" y="0"/>
                </a:moveTo>
                <a:lnTo>
                  <a:pt x="0" y="0"/>
                </a:lnTo>
                <a:lnTo>
                  <a:pt x="70103" y="115823"/>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29" name="bk object 329"/>
          <p:cNvSpPr/>
          <p:nvPr/>
        </p:nvSpPr>
        <p:spPr>
          <a:xfrm>
            <a:off x="6227747" y="1227924"/>
            <a:ext cx="42611" cy="74526"/>
          </a:xfrm>
          <a:custGeom>
            <a:avLst/>
            <a:gdLst/>
            <a:ahLst/>
            <a:cxnLst/>
            <a:rect l="l" t="t" r="r" b="b"/>
            <a:pathLst>
              <a:path w="70484" h="116205">
                <a:moveTo>
                  <a:pt x="0" y="0"/>
                </a:moveTo>
                <a:lnTo>
                  <a:pt x="70103"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30" name="bk object 330"/>
          <p:cNvSpPr/>
          <p:nvPr/>
        </p:nvSpPr>
        <p:spPr>
          <a:xfrm>
            <a:off x="6168783" y="1227924"/>
            <a:ext cx="41459" cy="74526"/>
          </a:xfrm>
          <a:custGeom>
            <a:avLst/>
            <a:gdLst/>
            <a:ahLst/>
            <a:cxnLst/>
            <a:rect l="l" t="t" r="r" b="b"/>
            <a:pathLst>
              <a:path w="68579" h="116205">
                <a:moveTo>
                  <a:pt x="0" y="0"/>
                </a:moveTo>
                <a:lnTo>
                  <a:pt x="0" y="115823"/>
                </a:lnTo>
                <a:lnTo>
                  <a:pt x="68579" y="115823"/>
                </a:lnTo>
                <a:lnTo>
                  <a:pt x="0" y="0"/>
                </a:lnTo>
                <a:close/>
              </a:path>
              <a:path w="68579" h="116205">
                <a:moveTo>
                  <a:pt x="0" y="0"/>
                </a:moveTo>
                <a:lnTo>
                  <a:pt x="68579" y="115823"/>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31" name="bk object 331"/>
          <p:cNvSpPr/>
          <p:nvPr/>
        </p:nvSpPr>
        <p:spPr>
          <a:xfrm>
            <a:off x="6168783" y="1227924"/>
            <a:ext cx="41459" cy="74526"/>
          </a:xfrm>
          <a:custGeom>
            <a:avLst/>
            <a:gdLst/>
            <a:ahLst/>
            <a:cxnLst/>
            <a:rect l="l" t="t" r="r" b="b"/>
            <a:pathLst>
              <a:path w="68579" h="116205">
                <a:moveTo>
                  <a:pt x="68579" y="0"/>
                </a:moveTo>
                <a:lnTo>
                  <a:pt x="0" y="0"/>
                </a:lnTo>
                <a:lnTo>
                  <a:pt x="68579" y="115823"/>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32" name="bk object 332"/>
          <p:cNvSpPr/>
          <p:nvPr/>
        </p:nvSpPr>
        <p:spPr>
          <a:xfrm>
            <a:off x="6168783" y="1227924"/>
            <a:ext cx="41459" cy="74526"/>
          </a:xfrm>
          <a:custGeom>
            <a:avLst/>
            <a:gdLst/>
            <a:ahLst/>
            <a:cxnLst/>
            <a:rect l="l" t="t" r="r" b="b"/>
            <a:pathLst>
              <a:path w="68579" h="116205">
                <a:moveTo>
                  <a:pt x="0" y="0"/>
                </a:moveTo>
                <a:lnTo>
                  <a:pt x="68579"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33" name="bk object 333"/>
          <p:cNvSpPr/>
          <p:nvPr/>
        </p:nvSpPr>
        <p:spPr>
          <a:xfrm>
            <a:off x="4716799" y="864336"/>
            <a:ext cx="826492" cy="20769"/>
          </a:xfrm>
          <a:custGeom>
            <a:avLst/>
            <a:gdLst/>
            <a:ahLst/>
            <a:cxnLst/>
            <a:rect l="l" t="t" r="r" b="b"/>
            <a:pathLst>
              <a:path w="1367154" h="32384">
                <a:moveTo>
                  <a:pt x="0" y="0"/>
                </a:moveTo>
                <a:lnTo>
                  <a:pt x="0" y="32003"/>
                </a:lnTo>
                <a:lnTo>
                  <a:pt x="1367027" y="32003"/>
                </a:lnTo>
                <a:lnTo>
                  <a:pt x="0" y="0"/>
                </a:lnTo>
                <a:close/>
              </a:path>
              <a:path w="1367154" h="32384">
                <a:moveTo>
                  <a:pt x="0" y="0"/>
                </a:moveTo>
                <a:lnTo>
                  <a:pt x="1367027" y="32003"/>
                </a:lnTo>
                <a:lnTo>
                  <a:pt x="13670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34" name="bk object 334"/>
          <p:cNvSpPr/>
          <p:nvPr/>
        </p:nvSpPr>
        <p:spPr>
          <a:xfrm>
            <a:off x="4716799" y="864336"/>
            <a:ext cx="826492" cy="20769"/>
          </a:xfrm>
          <a:custGeom>
            <a:avLst/>
            <a:gdLst/>
            <a:ahLst/>
            <a:cxnLst/>
            <a:rect l="l" t="t" r="r" b="b"/>
            <a:pathLst>
              <a:path w="1367154" h="32384">
                <a:moveTo>
                  <a:pt x="1367027" y="0"/>
                </a:moveTo>
                <a:lnTo>
                  <a:pt x="0" y="0"/>
                </a:lnTo>
                <a:lnTo>
                  <a:pt x="1367027" y="32003"/>
                </a:lnTo>
                <a:lnTo>
                  <a:pt x="13670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35" name="bk object 335"/>
          <p:cNvSpPr/>
          <p:nvPr/>
        </p:nvSpPr>
        <p:spPr>
          <a:xfrm>
            <a:off x="4716799" y="864336"/>
            <a:ext cx="826492" cy="20769"/>
          </a:xfrm>
          <a:custGeom>
            <a:avLst/>
            <a:gdLst/>
            <a:ahLst/>
            <a:cxnLst/>
            <a:rect l="l" t="t" r="r" b="b"/>
            <a:pathLst>
              <a:path w="1367154" h="32384">
                <a:moveTo>
                  <a:pt x="0" y="0"/>
                </a:moveTo>
                <a:lnTo>
                  <a:pt x="1367027"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36" name="bk object 336"/>
          <p:cNvSpPr/>
          <p:nvPr/>
        </p:nvSpPr>
        <p:spPr>
          <a:xfrm>
            <a:off x="4716798"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37" name="bk object 337"/>
          <p:cNvSpPr/>
          <p:nvPr/>
        </p:nvSpPr>
        <p:spPr>
          <a:xfrm>
            <a:off x="4716798"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38" name="bk object 338"/>
          <p:cNvSpPr/>
          <p:nvPr/>
        </p:nvSpPr>
        <p:spPr>
          <a:xfrm>
            <a:off x="4716798"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39" name="bk object 339"/>
          <p:cNvSpPr/>
          <p:nvPr/>
        </p:nvSpPr>
        <p:spPr>
          <a:xfrm>
            <a:off x="4716798"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40" name="bk object 340"/>
          <p:cNvSpPr/>
          <p:nvPr/>
        </p:nvSpPr>
        <p:spPr>
          <a:xfrm>
            <a:off x="5395804" y="884861"/>
            <a:ext cx="147410" cy="145793"/>
          </a:xfrm>
          <a:custGeom>
            <a:avLst/>
            <a:gdLst/>
            <a:ahLst/>
            <a:cxnLst/>
            <a:rect l="l" t="t" r="r" b="b"/>
            <a:pathLst>
              <a:path w="243840" h="227330">
                <a:moveTo>
                  <a:pt x="0" y="0"/>
                </a:moveTo>
                <a:lnTo>
                  <a:pt x="0" y="227075"/>
                </a:lnTo>
                <a:lnTo>
                  <a:pt x="243839" y="227075"/>
                </a:lnTo>
                <a:lnTo>
                  <a:pt x="0" y="0"/>
                </a:lnTo>
                <a:close/>
              </a:path>
              <a:path w="243840" h="227330">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41" name="bk object 341"/>
          <p:cNvSpPr/>
          <p:nvPr/>
        </p:nvSpPr>
        <p:spPr>
          <a:xfrm>
            <a:off x="5395804" y="884861"/>
            <a:ext cx="147410" cy="145793"/>
          </a:xfrm>
          <a:custGeom>
            <a:avLst/>
            <a:gdLst/>
            <a:ahLst/>
            <a:cxnLst/>
            <a:rect l="l" t="t" r="r" b="b"/>
            <a:pathLst>
              <a:path w="243840" h="227330">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42" name="bk object 342"/>
          <p:cNvSpPr/>
          <p:nvPr/>
        </p:nvSpPr>
        <p:spPr>
          <a:xfrm>
            <a:off x="5395804" y="884861"/>
            <a:ext cx="147410" cy="145793"/>
          </a:xfrm>
          <a:custGeom>
            <a:avLst/>
            <a:gdLst/>
            <a:ahLst/>
            <a:cxnLst/>
            <a:rect l="l" t="t" r="r" b="b"/>
            <a:pathLst>
              <a:path w="243840" h="227330">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43" name="bk object 343"/>
          <p:cNvSpPr/>
          <p:nvPr/>
        </p:nvSpPr>
        <p:spPr>
          <a:xfrm>
            <a:off x="4958182" y="884861"/>
            <a:ext cx="343956" cy="145793"/>
          </a:xfrm>
          <a:custGeom>
            <a:avLst/>
            <a:gdLst/>
            <a:ahLst/>
            <a:cxnLst/>
            <a:rect l="l" t="t" r="r" b="b"/>
            <a:pathLst>
              <a:path w="568959" h="227330">
                <a:moveTo>
                  <a:pt x="0" y="0"/>
                </a:moveTo>
                <a:lnTo>
                  <a:pt x="0" y="227075"/>
                </a:lnTo>
                <a:lnTo>
                  <a:pt x="568451" y="227075"/>
                </a:lnTo>
                <a:lnTo>
                  <a:pt x="0" y="0"/>
                </a:lnTo>
                <a:close/>
              </a:path>
              <a:path w="568959" h="227330">
                <a:moveTo>
                  <a:pt x="0" y="0"/>
                </a:moveTo>
                <a:lnTo>
                  <a:pt x="568451" y="227075"/>
                </a:lnTo>
                <a:lnTo>
                  <a:pt x="568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44" name="bk object 344"/>
          <p:cNvSpPr/>
          <p:nvPr/>
        </p:nvSpPr>
        <p:spPr>
          <a:xfrm>
            <a:off x="4958182" y="884861"/>
            <a:ext cx="343956" cy="145793"/>
          </a:xfrm>
          <a:custGeom>
            <a:avLst/>
            <a:gdLst/>
            <a:ahLst/>
            <a:cxnLst/>
            <a:rect l="l" t="t" r="r" b="b"/>
            <a:pathLst>
              <a:path w="568959" h="227330">
                <a:moveTo>
                  <a:pt x="568451" y="0"/>
                </a:moveTo>
                <a:lnTo>
                  <a:pt x="0" y="0"/>
                </a:lnTo>
                <a:lnTo>
                  <a:pt x="568451" y="227075"/>
                </a:lnTo>
                <a:lnTo>
                  <a:pt x="568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45" name="bk object 345"/>
          <p:cNvSpPr/>
          <p:nvPr/>
        </p:nvSpPr>
        <p:spPr>
          <a:xfrm>
            <a:off x="4958182" y="884861"/>
            <a:ext cx="343956" cy="145793"/>
          </a:xfrm>
          <a:custGeom>
            <a:avLst/>
            <a:gdLst/>
            <a:ahLst/>
            <a:cxnLst/>
            <a:rect l="l" t="t" r="r" b="b"/>
            <a:pathLst>
              <a:path w="568959" h="227330">
                <a:moveTo>
                  <a:pt x="0" y="0"/>
                </a:moveTo>
                <a:lnTo>
                  <a:pt x="568451"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46" name="bk object 346"/>
          <p:cNvSpPr/>
          <p:nvPr/>
        </p:nvSpPr>
        <p:spPr>
          <a:xfrm>
            <a:off x="4716798" y="884861"/>
            <a:ext cx="147410" cy="145793"/>
          </a:xfrm>
          <a:custGeom>
            <a:avLst/>
            <a:gdLst/>
            <a:ahLst/>
            <a:cxnLst/>
            <a:rect l="l" t="t" r="r" b="b"/>
            <a:pathLst>
              <a:path w="243840" h="227330">
                <a:moveTo>
                  <a:pt x="0" y="0"/>
                </a:moveTo>
                <a:lnTo>
                  <a:pt x="0" y="227075"/>
                </a:lnTo>
                <a:lnTo>
                  <a:pt x="243839" y="227075"/>
                </a:lnTo>
                <a:lnTo>
                  <a:pt x="0" y="0"/>
                </a:lnTo>
                <a:close/>
              </a:path>
              <a:path w="243840" h="227330">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47" name="bk object 347"/>
          <p:cNvSpPr/>
          <p:nvPr/>
        </p:nvSpPr>
        <p:spPr>
          <a:xfrm>
            <a:off x="4716798" y="884861"/>
            <a:ext cx="147410" cy="145793"/>
          </a:xfrm>
          <a:custGeom>
            <a:avLst/>
            <a:gdLst/>
            <a:ahLst/>
            <a:cxnLst/>
            <a:rect l="l" t="t" r="r" b="b"/>
            <a:pathLst>
              <a:path w="243840" h="227330">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48" name="bk object 348"/>
          <p:cNvSpPr/>
          <p:nvPr/>
        </p:nvSpPr>
        <p:spPr>
          <a:xfrm>
            <a:off x="4716798" y="884861"/>
            <a:ext cx="147410" cy="145793"/>
          </a:xfrm>
          <a:custGeom>
            <a:avLst/>
            <a:gdLst/>
            <a:ahLst/>
            <a:cxnLst/>
            <a:rect l="l" t="t" r="r" b="b"/>
            <a:pathLst>
              <a:path w="243840" h="227330">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49" name="bk object 349"/>
          <p:cNvSpPr/>
          <p:nvPr/>
        </p:nvSpPr>
        <p:spPr>
          <a:xfrm>
            <a:off x="5395804" y="1030492"/>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350" name="bk object 350"/>
          <p:cNvSpPr/>
          <p:nvPr/>
        </p:nvSpPr>
        <p:spPr>
          <a:xfrm>
            <a:off x="5395804" y="1030492"/>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351" name="bk object 351"/>
          <p:cNvSpPr/>
          <p:nvPr/>
        </p:nvSpPr>
        <p:spPr>
          <a:xfrm>
            <a:off x="5395804" y="1030492"/>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352" name="bk object 352"/>
          <p:cNvSpPr/>
          <p:nvPr/>
        </p:nvSpPr>
        <p:spPr>
          <a:xfrm>
            <a:off x="5395804" y="1030492"/>
            <a:ext cx="147410" cy="0"/>
          </a:xfrm>
          <a:custGeom>
            <a:avLst/>
            <a:gdLst/>
            <a:ahLst/>
            <a:cxnLst/>
            <a:rect l="l" t="t" r="r" b="b"/>
            <a:pathLst>
              <a:path w="243840">
                <a:moveTo>
                  <a:pt x="0" y="0"/>
                </a:moveTo>
                <a:lnTo>
                  <a:pt x="243839" y="0"/>
                </a:lnTo>
              </a:path>
            </a:pathLst>
          </a:custGeom>
          <a:ln w="3175">
            <a:solidFill>
              <a:srgbClr val="F8D731"/>
            </a:solidFill>
          </a:ln>
        </p:spPr>
        <p:txBody>
          <a:bodyPr wrap="square" lIns="0" tIns="0" rIns="0" bIns="0" rtlCol="0"/>
          <a:lstStyle/>
          <a:p>
            <a:endParaRPr sz="1088">
              <a:solidFill>
                <a:prstClr val="black"/>
              </a:solidFill>
            </a:endParaRPr>
          </a:p>
        </p:txBody>
      </p:sp>
      <p:sp>
        <p:nvSpPr>
          <p:cNvPr id="353" name="bk object 353"/>
          <p:cNvSpPr/>
          <p:nvPr/>
        </p:nvSpPr>
        <p:spPr>
          <a:xfrm>
            <a:off x="4958182" y="1030492"/>
            <a:ext cx="294819" cy="0"/>
          </a:xfrm>
          <a:custGeom>
            <a:avLst/>
            <a:gdLst/>
            <a:ahLst/>
            <a:cxnLst/>
            <a:rect l="l" t="t" r="r" b="b"/>
            <a:pathLst>
              <a:path w="487679">
                <a:moveTo>
                  <a:pt x="0" y="0"/>
                </a:moveTo>
                <a:lnTo>
                  <a:pt x="487679" y="0"/>
                </a:lnTo>
              </a:path>
            </a:pathLst>
          </a:custGeom>
          <a:ln w="3175">
            <a:solidFill>
              <a:srgbClr val="F8D731"/>
            </a:solidFill>
          </a:ln>
        </p:spPr>
        <p:txBody>
          <a:bodyPr wrap="square" lIns="0" tIns="0" rIns="0" bIns="0" rtlCol="0"/>
          <a:lstStyle/>
          <a:p>
            <a:endParaRPr sz="1088">
              <a:solidFill>
                <a:prstClr val="black"/>
              </a:solidFill>
            </a:endParaRPr>
          </a:p>
        </p:txBody>
      </p:sp>
      <p:sp>
        <p:nvSpPr>
          <p:cNvPr id="354" name="bk object 354"/>
          <p:cNvSpPr/>
          <p:nvPr/>
        </p:nvSpPr>
        <p:spPr>
          <a:xfrm>
            <a:off x="4958182" y="1030492"/>
            <a:ext cx="343956" cy="0"/>
          </a:xfrm>
          <a:custGeom>
            <a:avLst/>
            <a:gdLst/>
            <a:ahLst/>
            <a:cxnLst/>
            <a:rect l="l" t="t" r="r" b="b"/>
            <a:pathLst>
              <a:path w="568959">
                <a:moveTo>
                  <a:pt x="0" y="0"/>
                </a:moveTo>
                <a:lnTo>
                  <a:pt x="568451" y="0"/>
                </a:lnTo>
              </a:path>
            </a:pathLst>
          </a:custGeom>
          <a:ln w="3175">
            <a:solidFill>
              <a:srgbClr val="F8D731"/>
            </a:solidFill>
          </a:ln>
        </p:spPr>
        <p:txBody>
          <a:bodyPr wrap="square" lIns="0" tIns="0" rIns="0" bIns="0" rtlCol="0"/>
          <a:lstStyle/>
          <a:p>
            <a:endParaRPr sz="1088">
              <a:solidFill>
                <a:prstClr val="black"/>
              </a:solidFill>
            </a:endParaRPr>
          </a:p>
        </p:txBody>
      </p:sp>
      <p:sp>
        <p:nvSpPr>
          <p:cNvPr id="355" name="bk object 355"/>
          <p:cNvSpPr/>
          <p:nvPr/>
        </p:nvSpPr>
        <p:spPr>
          <a:xfrm>
            <a:off x="4958182" y="1030492"/>
            <a:ext cx="294819" cy="0"/>
          </a:xfrm>
          <a:custGeom>
            <a:avLst/>
            <a:gdLst/>
            <a:ahLst/>
            <a:cxnLst/>
            <a:rect l="l" t="t" r="r" b="b"/>
            <a:pathLst>
              <a:path w="487679">
                <a:moveTo>
                  <a:pt x="0" y="0"/>
                </a:moveTo>
                <a:lnTo>
                  <a:pt x="487679" y="0"/>
                </a:lnTo>
              </a:path>
            </a:pathLst>
          </a:custGeom>
          <a:ln w="3175">
            <a:solidFill>
              <a:srgbClr val="F8D731"/>
            </a:solidFill>
          </a:ln>
        </p:spPr>
        <p:txBody>
          <a:bodyPr wrap="square" lIns="0" tIns="0" rIns="0" bIns="0" rtlCol="0"/>
          <a:lstStyle/>
          <a:p>
            <a:endParaRPr sz="1088">
              <a:solidFill>
                <a:prstClr val="black"/>
              </a:solidFill>
            </a:endParaRPr>
          </a:p>
        </p:txBody>
      </p:sp>
      <p:sp>
        <p:nvSpPr>
          <p:cNvPr id="356" name="bk object 356"/>
          <p:cNvSpPr/>
          <p:nvPr/>
        </p:nvSpPr>
        <p:spPr>
          <a:xfrm>
            <a:off x="4958182" y="1030492"/>
            <a:ext cx="343956" cy="0"/>
          </a:xfrm>
          <a:custGeom>
            <a:avLst/>
            <a:gdLst/>
            <a:ahLst/>
            <a:cxnLst/>
            <a:rect l="l" t="t" r="r" b="b"/>
            <a:pathLst>
              <a:path w="568959">
                <a:moveTo>
                  <a:pt x="0" y="0"/>
                </a:moveTo>
                <a:lnTo>
                  <a:pt x="568451" y="0"/>
                </a:lnTo>
              </a:path>
            </a:pathLst>
          </a:custGeom>
          <a:ln w="3175">
            <a:solidFill>
              <a:srgbClr val="F8D731"/>
            </a:solidFill>
          </a:ln>
        </p:spPr>
        <p:txBody>
          <a:bodyPr wrap="square" lIns="0" tIns="0" rIns="0" bIns="0" rtlCol="0"/>
          <a:lstStyle/>
          <a:p>
            <a:endParaRPr sz="1088">
              <a:solidFill>
                <a:prstClr val="black"/>
              </a:solidFill>
            </a:endParaRPr>
          </a:p>
        </p:txBody>
      </p:sp>
      <p:sp>
        <p:nvSpPr>
          <p:cNvPr id="357" name="bk object 357"/>
          <p:cNvSpPr/>
          <p:nvPr/>
        </p:nvSpPr>
        <p:spPr>
          <a:xfrm>
            <a:off x="5037415" y="1030492"/>
            <a:ext cx="185414" cy="148644"/>
          </a:xfrm>
          <a:custGeom>
            <a:avLst/>
            <a:gdLst/>
            <a:ahLst/>
            <a:cxnLst/>
            <a:rect l="l" t="t" r="r" b="b"/>
            <a:pathLst>
              <a:path w="306704" h="231775">
                <a:moveTo>
                  <a:pt x="0" y="0"/>
                </a:moveTo>
                <a:lnTo>
                  <a:pt x="0" y="231647"/>
                </a:lnTo>
                <a:lnTo>
                  <a:pt x="306323" y="231647"/>
                </a:lnTo>
                <a:lnTo>
                  <a:pt x="0" y="0"/>
                </a:lnTo>
                <a:close/>
              </a:path>
              <a:path w="306704" h="231775">
                <a:moveTo>
                  <a:pt x="0" y="0"/>
                </a:moveTo>
                <a:lnTo>
                  <a:pt x="306323" y="231647"/>
                </a:lnTo>
                <a:lnTo>
                  <a:pt x="3063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58" name="bk object 358"/>
          <p:cNvSpPr/>
          <p:nvPr/>
        </p:nvSpPr>
        <p:spPr>
          <a:xfrm>
            <a:off x="5037415" y="1030492"/>
            <a:ext cx="185414" cy="148644"/>
          </a:xfrm>
          <a:custGeom>
            <a:avLst/>
            <a:gdLst/>
            <a:ahLst/>
            <a:cxnLst/>
            <a:rect l="l" t="t" r="r" b="b"/>
            <a:pathLst>
              <a:path w="306704" h="231775">
                <a:moveTo>
                  <a:pt x="306323" y="0"/>
                </a:moveTo>
                <a:lnTo>
                  <a:pt x="0" y="0"/>
                </a:lnTo>
                <a:lnTo>
                  <a:pt x="306323" y="231647"/>
                </a:lnTo>
                <a:lnTo>
                  <a:pt x="3063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59" name="bk object 359"/>
          <p:cNvSpPr/>
          <p:nvPr/>
        </p:nvSpPr>
        <p:spPr>
          <a:xfrm>
            <a:off x="5037415" y="1030492"/>
            <a:ext cx="185414" cy="148644"/>
          </a:xfrm>
          <a:custGeom>
            <a:avLst/>
            <a:gdLst/>
            <a:ahLst/>
            <a:cxnLst/>
            <a:rect l="l" t="t" r="r" b="b"/>
            <a:pathLst>
              <a:path w="306704" h="231775">
                <a:moveTo>
                  <a:pt x="0" y="0"/>
                </a:moveTo>
                <a:lnTo>
                  <a:pt x="3063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60" name="bk object 360"/>
          <p:cNvSpPr/>
          <p:nvPr/>
        </p:nvSpPr>
        <p:spPr>
          <a:xfrm>
            <a:off x="5181139" y="1179055"/>
            <a:ext cx="41459" cy="0"/>
          </a:xfrm>
          <a:custGeom>
            <a:avLst/>
            <a:gdLst/>
            <a:ahLst/>
            <a:cxnLst/>
            <a:rect l="l" t="t" r="r" b="b"/>
            <a:pathLst>
              <a:path w="68579">
                <a:moveTo>
                  <a:pt x="68579" y="0"/>
                </a:moveTo>
                <a:lnTo>
                  <a:pt x="0" y="0"/>
                </a:lnTo>
                <a:lnTo>
                  <a:pt x="68579" y="0"/>
                </a:lnTo>
                <a:close/>
              </a:path>
              <a:path w="68579">
                <a:moveTo>
                  <a:pt x="0" y="0"/>
                </a:moveTo>
                <a:lnTo>
                  <a:pt x="68579" y="0"/>
                </a:lnTo>
                <a:lnTo>
                  <a:pt x="609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61" name="bk object 361"/>
          <p:cNvSpPr/>
          <p:nvPr/>
        </p:nvSpPr>
        <p:spPr>
          <a:xfrm>
            <a:off x="5181139" y="1179055"/>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362" name="bk object 362"/>
          <p:cNvSpPr/>
          <p:nvPr/>
        </p:nvSpPr>
        <p:spPr>
          <a:xfrm>
            <a:off x="5181139" y="1179055"/>
            <a:ext cx="41459" cy="0"/>
          </a:xfrm>
          <a:custGeom>
            <a:avLst/>
            <a:gdLst/>
            <a:ahLst/>
            <a:cxnLst/>
            <a:rect l="l" t="t" r="r" b="b"/>
            <a:pathLst>
              <a:path w="68579">
                <a:moveTo>
                  <a:pt x="0" y="0"/>
                </a:moveTo>
                <a:lnTo>
                  <a:pt x="68579" y="0"/>
                </a:lnTo>
              </a:path>
            </a:pathLst>
          </a:custGeom>
          <a:ln w="3175">
            <a:solidFill>
              <a:srgbClr val="F8D731"/>
            </a:solidFill>
          </a:ln>
        </p:spPr>
        <p:txBody>
          <a:bodyPr wrap="square" lIns="0" tIns="0" rIns="0" bIns="0" rtlCol="0"/>
          <a:lstStyle/>
          <a:p>
            <a:endParaRPr sz="1088">
              <a:solidFill>
                <a:prstClr val="black"/>
              </a:solidFill>
            </a:endParaRPr>
          </a:p>
        </p:txBody>
      </p:sp>
      <p:sp>
        <p:nvSpPr>
          <p:cNvPr id="363" name="bk object 363"/>
          <p:cNvSpPr/>
          <p:nvPr/>
        </p:nvSpPr>
        <p:spPr>
          <a:xfrm>
            <a:off x="5037415"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64" name="bk object 364"/>
          <p:cNvSpPr/>
          <p:nvPr/>
        </p:nvSpPr>
        <p:spPr>
          <a:xfrm>
            <a:off x="5037415"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65" name="bk object 365"/>
          <p:cNvSpPr/>
          <p:nvPr/>
        </p:nvSpPr>
        <p:spPr>
          <a:xfrm>
            <a:off x="5037415"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66" name="bk object 366"/>
          <p:cNvSpPr/>
          <p:nvPr/>
        </p:nvSpPr>
        <p:spPr>
          <a:xfrm>
            <a:off x="5037415"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367" name="bk object 367"/>
          <p:cNvSpPr/>
          <p:nvPr/>
        </p:nvSpPr>
        <p:spPr>
          <a:xfrm>
            <a:off x="5078874" y="1179055"/>
            <a:ext cx="102496" cy="47240"/>
          </a:xfrm>
          <a:custGeom>
            <a:avLst/>
            <a:gdLst/>
            <a:ahLst/>
            <a:cxnLst/>
            <a:rect l="l" t="t" r="r" b="b"/>
            <a:pathLst>
              <a:path w="169545" h="73660">
                <a:moveTo>
                  <a:pt x="0" y="0"/>
                </a:moveTo>
                <a:lnTo>
                  <a:pt x="0" y="73151"/>
                </a:lnTo>
                <a:lnTo>
                  <a:pt x="169163" y="73151"/>
                </a:lnTo>
                <a:lnTo>
                  <a:pt x="0" y="0"/>
                </a:lnTo>
                <a:close/>
              </a:path>
              <a:path w="169545" h="73660">
                <a:moveTo>
                  <a:pt x="0" y="0"/>
                </a:moveTo>
                <a:lnTo>
                  <a:pt x="169163" y="73151"/>
                </a:lnTo>
                <a:lnTo>
                  <a:pt x="1691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68" name="bk object 368"/>
          <p:cNvSpPr/>
          <p:nvPr/>
        </p:nvSpPr>
        <p:spPr>
          <a:xfrm>
            <a:off x="5078874" y="1179055"/>
            <a:ext cx="102496" cy="47240"/>
          </a:xfrm>
          <a:custGeom>
            <a:avLst/>
            <a:gdLst/>
            <a:ahLst/>
            <a:cxnLst/>
            <a:rect l="l" t="t" r="r" b="b"/>
            <a:pathLst>
              <a:path w="169545" h="73660">
                <a:moveTo>
                  <a:pt x="169163" y="0"/>
                </a:moveTo>
                <a:lnTo>
                  <a:pt x="0" y="0"/>
                </a:lnTo>
                <a:lnTo>
                  <a:pt x="169163" y="73151"/>
                </a:lnTo>
                <a:lnTo>
                  <a:pt x="1691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69" name="bk object 369"/>
          <p:cNvSpPr/>
          <p:nvPr/>
        </p:nvSpPr>
        <p:spPr>
          <a:xfrm>
            <a:off x="5078874" y="1179055"/>
            <a:ext cx="102496" cy="47240"/>
          </a:xfrm>
          <a:custGeom>
            <a:avLst/>
            <a:gdLst/>
            <a:ahLst/>
            <a:cxnLst/>
            <a:rect l="l" t="t" r="r" b="b"/>
            <a:pathLst>
              <a:path w="169545" h="73660">
                <a:moveTo>
                  <a:pt x="0" y="0"/>
                </a:moveTo>
                <a:lnTo>
                  <a:pt x="169163"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0" name="bk object 370"/>
          <p:cNvSpPr/>
          <p:nvPr/>
        </p:nvSpPr>
        <p:spPr>
          <a:xfrm>
            <a:off x="5130467" y="1225970"/>
            <a:ext cx="50672" cy="2036"/>
          </a:xfrm>
          <a:custGeom>
            <a:avLst/>
            <a:gdLst/>
            <a:ahLst/>
            <a:cxnLst/>
            <a:rect l="l" t="t" r="r" b="b"/>
            <a:pathLst>
              <a:path w="83820" h="3175">
                <a:moveTo>
                  <a:pt x="0" y="0"/>
                </a:moveTo>
                <a:lnTo>
                  <a:pt x="13715" y="3047"/>
                </a:lnTo>
                <a:lnTo>
                  <a:pt x="83819" y="3047"/>
                </a:lnTo>
                <a:lnTo>
                  <a:pt x="0" y="0"/>
                </a:lnTo>
                <a:close/>
              </a:path>
              <a:path w="83820" h="3175">
                <a:moveTo>
                  <a:pt x="0" y="0"/>
                </a:moveTo>
                <a:lnTo>
                  <a:pt x="83819" y="3047"/>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71" name="bk object 371"/>
          <p:cNvSpPr/>
          <p:nvPr/>
        </p:nvSpPr>
        <p:spPr>
          <a:xfrm>
            <a:off x="5130467" y="1225970"/>
            <a:ext cx="50672" cy="2036"/>
          </a:xfrm>
          <a:custGeom>
            <a:avLst/>
            <a:gdLst/>
            <a:ahLst/>
            <a:cxnLst/>
            <a:rect l="l" t="t" r="r" b="b"/>
            <a:pathLst>
              <a:path w="83820" h="3175">
                <a:moveTo>
                  <a:pt x="83819" y="0"/>
                </a:moveTo>
                <a:lnTo>
                  <a:pt x="0" y="0"/>
                </a:lnTo>
                <a:lnTo>
                  <a:pt x="8381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2" name="bk object 372"/>
          <p:cNvSpPr/>
          <p:nvPr/>
        </p:nvSpPr>
        <p:spPr>
          <a:xfrm>
            <a:off x="5130467" y="1225970"/>
            <a:ext cx="50672" cy="2036"/>
          </a:xfrm>
          <a:custGeom>
            <a:avLst/>
            <a:gdLst/>
            <a:ahLst/>
            <a:cxnLst/>
            <a:rect l="l" t="t" r="r" b="b"/>
            <a:pathLst>
              <a:path w="83820" h="3175">
                <a:moveTo>
                  <a:pt x="0" y="0"/>
                </a:moveTo>
                <a:lnTo>
                  <a:pt x="83819" y="3047"/>
                </a:lnTo>
                <a:lnTo>
                  <a:pt x="13715"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3" name="bk object 373"/>
          <p:cNvSpPr/>
          <p:nvPr/>
        </p:nvSpPr>
        <p:spPr>
          <a:xfrm>
            <a:off x="5078874" y="1225970"/>
            <a:ext cx="51824" cy="2036"/>
          </a:xfrm>
          <a:custGeom>
            <a:avLst/>
            <a:gdLst/>
            <a:ahLst/>
            <a:cxnLst/>
            <a:rect l="l" t="t" r="r" b="b"/>
            <a:pathLst>
              <a:path w="85725" h="3175">
                <a:moveTo>
                  <a:pt x="0" y="0"/>
                </a:moveTo>
                <a:lnTo>
                  <a:pt x="70103" y="3047"/>
                </a:lnTo>
                <a:lnTo>
                  <a:pt x="85343" y="0"/>
                </a:lnTo>
                <a:lnTo>
                  <a:pt x="0" y="0"/>
                </a:lnTo>
                <a:close/>
              </a:path>
              <a:path w="85725" h="3175">
                <a:moveTo>
                  <a:pt x="0" y="0"/>
                </a:moveTo>
                <a:lnTo>
                  <a:pt x="0" y="3047"/>
                </a:lnTo>
                <a:lnTo>
                  <a:pt x="70103"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74" name="bk object 374"/>
          <p:cNvSpPr/>
          <p:nvPr/>
        </p:nvSpPr>
        <p:spPr>
          <a:xfrm>
            <a:off x="5078874" y="1225970"/>
            <a:ext cx="51824" cy="2036"/>
          </a:xfrm>
          <a:custGeom>
            <a:avLst/>
            <a:gdLst/>
            <a:ahLst/>
            <a:cxnLst/>
            <a:rect l="l" t="t" r="r" b="b"/>
            <a:pathLst>
              <a:path w="85725" h="3175">
                <a:moveTo>
                  <a:pt x="85343" y="0"/>
                </a:moveTo>
                <a:lnTo>
                  <a:pt x="0" y="0"/>
                </a:lnTo>
                <a:lnTo>
                  <a:pt x="70103" y="3047"/>
                </a:lnTo>
                <a:lnTo>
                  <a:pt x="8534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5" name="bk object 375"/>
          <p:cNvSpPr/>
          <p:nvPr/>
        </p:nvSpPr>
        <p:spPr>
          <a:xfrm>
            <a:off x="5078874" y="1225970"/>
            <a:ext cx="42611" cy="2036"/>
          </a:xfrm>
          <a:custGeom>
            <a:avLst/>
            <a:gdLst/>
            <a:ahLst/>
            <a:cxnLst/>
            <a:rect l="l" t="t" r="r" b="b"/>
            <a:pathLst>
              <a:path w="70484" h="3175">
                <a:moveTo>
                  <a:pt x="0" y="0"/>
                </a:moveTo>
                <a:lnTo>
                  <a:pt x="7010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6" name="bk object 376"/>
          <p:cNvSpPr/>
          <p:nvPr/>
        </p:nvSpPr>
        <p:spPr>
          <a:xfrm>
            <a:off x="5138759" y="1227924"/>
            <a:ext cx="42611" cy="74526"/>
          </a:xfrm>
          <a:custGeom>
            <a:avLst/>
            <a:gdLst/>
            <a:ahLst/>
            <a:cxnLst/>
            <a:rect l="l" t="t" r="r" b="b"/>
            <a:pathLst>
              <a:path w="70484" h="116205">
                <a:moveTo>
                  <a:pt x="0" y="0"/>
                </a:moveTo>
                <a:lnTo>
                  <a:pt x="0" y="115823"/>
                </a:lnTo>
                <a:lnTo>
                  <a:pt x="70103" y="115823"/>
                </a:lnTo>
                <a:lnTo>
                  <a:pt x="0" y="0"/>
                </a:lnTo>
                <a:close/>
              </a:path>
              <a:path w="70484" h="116205">
                <a:moveTo>
                  <a:pt x="0" y="0"/>
                </a:moveTo>
                <a:lnTo>
                  <a:pt x="70103" y="115823"/>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77" name="bk object 377"/>
          <p:cNvSpPr/>
          <p:nvPr/>
        </p:nvSpPr>
        <p:spPr>
          <a:xfrm>
            <a:off x="5138759" y="1227924"/>
            <a:ext cx="42611" cy="74526"/>
          </a:xfrm>
          <a:custGeom>
            <a:avLst/>
            <a:gdLst/>
            <a:ahLst/>
            <a:cxnLst/>
            <a:rect l="l" t="t" r="r" b="b"/>
            <a:pathLst>
              <a:path w="70484" h="116205">
                <a:moveTo>
                  <a:pt x="70103" y="0"/>
                </a:moveTo>
                <a:lnTo>
                  <a:pt x="0" y="0"/>
                </a:lnTo>
                <a:lnTo>
                  <a:pt x="70103" y="115823"/>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8" name="bk object 378"/>
          <p:cNvSpPr/>
          <p:nvPr/>
        </p:nvSpPr>
        <p:spPr>
          <a:xfrm>
            <a:off x="5138759" y="1227924"/>
            <a:ext cx="42611" cy="74526"/>
          </a:xfrm>
          <a:custGeom>
            <a:avLst/>
            <a:gdLst/>
            <a:ahLst/>
            <a:cxnLst/>
            <a:rect l="l" t="t" r="r" b="b"/>
            <a:pathLst>
              <a:path w="70484" h="116205">
                <a:moveTo>
                  <a:pt x="0" y="0"/>
                </a:moveTo>
                <a:lnTo>
                  <a:pt x="70103"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79" name="bk object 379"/>
          <p:cNvSpPr/>
          <p:nvPr/>
        </p:nvSpPr>
        <p:spPr>
          <a:xfrm>
            <a:off x="5078874" y="1227924"/>
            <a:ext cx="42611" cy="74526"/>
          </a:xfrm>
          <a:custGeom>
            <a:avLst/>
            <a:gdLst/>
            <a:ahLst/>
            <a:cxnLst/>
            <a:rect l="l" t="t" r="r" b="b"/>
            <a:pathLst>
              <a:path w="70484" h="116205">
                <a:moveTo>
                  <a:pt x="0" y="0"/>
                </a:moveTo>
                <a:lnTo>
                  <a:pt x="0" y="115823"/>
                </a:lnTo>
                <a:lnTo>
                  <a:pt x="70103" y="115823"/>
                </a:lnTo>
                <a:lnTo>
                  <a:pt x="0" y="0"/>
                </a:lnTo>
                <a:close/>
              </a:path>
              <a:path w="70484" h="116205">
                <a:moveTo>
                  <a:pt x="0" y="0"/>
                </a:moveTo>
                <a:lnTo>
                  <a:pt x="70103" y="115823"/>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80" name="bk object 380"/>
          <p:cNvSpPr/>
          <p:nvPr/>
        </p:nvSpPr>
        <p:spPr>
          <a:xfrm>
            <a:off x="5078874" y="1227924"/>
            <a:ext cx="42611" cy="74526"/>
          </a:xfrm>
          <a:custGeom>
            <a:avLst/>
            <a:gdLst/>
            <a:ahLst/>
            <a:cxnLst/>
            <a:rect l="l" t="t" r="r" b="b"/>
            <a:pathLst>
              <a:path w="70484" h="116205">
                <a:moveTo>
                  <a:pt x="70103" y="0"/>
                </a:moveTo>
                <a:lnTo>
                  <a:pt x="0" y="0"/>
                </a:lnTo>
                <a:lnTo>
                  <a:pt x="70103" y="115823"/>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81" name="bk object 381"/>
          <p:cNvSpPr/>
          <p:nvPr/>
        </p:nvSpPr>
        <p:spPr>
          <a:xfrm>
            <a:off x="5078874" y="1227924"/>
            <a:ext cx="42611" cy="74526"/>
          </a:xfrm>
          <a:custGeom>
            <a:avLst/>
            <a:gdLst/>
            <a:ahLst/>
            <a:cxnLst/>
            <a:rect l="l" t="t" r="r" b="b"/>
            <a:pathLst>
              <a:path w="70484" h="116205">
                <a:moveTo>
                  <a:pt x="0" y="0"/>
                </a:moveTo>
                <a:lnTo>
                  <a:pt x="70103"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82" name="bk object 382"/>
          <p:cNvSpPr/>
          <p:nvPr/>
        </p:nvSpPr>
        <p:spPr>
          <a:xfrm>
            <a:off x="6894775" y="864336"/>
            <a:ext cx="827643" cy="20769"/>
          </a:xfrm>
          <a:custGeom>
            <a:avLst/>
            <a:gdLst/>
            <a:ahLst/>
            <a:cxnLst/>
            <a:rect l="l" t="t" r="r" b="b"/>
            <a:pathLst>
              <a:path w="1369059" h="32384">
                <a:moveTo>
                  <a:pt x="0" y="0"/>
                </a:moveTo>
                <a:lnTo>
                  <a:pt x="0" y="32003"/>
                </a:lnTo>
                <a:lnTo>
                  <a:pt x="1368551" y="32003"/>
                </a:lnTo>
                <a:lnTo>
                  <a:pt x="0" y="0"/>
                </a:lnTo>
                <a:close/>
              </a:path>
              <a:path w="1369059" h="32384">
                <a:moveTo>
                  <a:pt x="0" y="0"/>
                </a:moveTo>
                <a:lnTo>
                  <a:pt x="1368551" y="32003"/>
                </a:lnTo>
                <a:lnTo>
                  <a:pt x="13685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83" name="bk object 383"/>
          <p:cNvSpPr/>
          <p:nvPr/>
        </p:nvSpPr>
        <p:spPr>
          <a:xfrm>
            <a:off x="6894775" y="864336"/>
            <a:ext cx="827643" cy="20769"/>
          </a:xfrm>
          <a:custGeom>
            <a:avLst/>
            <a:gdLst/>
            <a:ahLst/>
            <a:cxnLst/>
            <a:rect l="l" t="t" r="r" b="b"/>
            <a:pathLst>
              <a:path w="1369059" h="32384">
                <a:moveTo>
                  <a:pt x="1368551" y="0"/>
                </a:moveTo>
                <a:lnTo>
                  <a:pt x="0" y="0"/>
                </a:lnTo>
                <a:lnTo>
                  <a:pt x="1368551" y="32003"/>
                </a:lnTo>
                <a:lnTo>
                  <a:pt x="13685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84" name="bk object 384"/>
          <p:cNvSpPr/>
          <p:nvPr/>
        </p:nvSpPr>
        <p:spPr>
          <a:xfrm>
            <a:off x="6894775" y="864336"/>
            <a:ext cx="827643" cy="20769"/>
          </a:xfrm>
          <a:custGeom>
            <a:avLst/>
            <a:gdLst/>
            <a:ahLst/>
            <a:cxnLst/>
            <a:rect l="l" t="t" r="r" b="b"/>
            <a:pathLst>
              <a:path w="1369059" h="32384">
                <a:moveTo>
                  <a:pt x="0" y="0"/>
                </a:moveTo>
                <a:lnTo>
                  <a:pt x="1368551"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85" name="bk object 385"/>
          <p:cNvSpPr/>
          <p:nvPr/>
        </p:nvSpPr>
        <p:spPr>
          <a:xfrm>
            <a:off x="6894775"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86" name="bk object 386"/>
          <p:cNvSpPr/>
          <p:nvPr/>
        </p:nvSpPr>
        <p:spPr>
          <a:xfrm>
            <a:off x="6894775"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87" name="bk object 387"/>
          <p:cNvSpPr/>
          <p:nvPr/>
        </p:nvSpPr>
        <p:spPr>
          <a:xfrm>
            <a:off x="6894775"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88" name="bk object 388"/>
          <p:cNvSpPr/>
          <p:nvPr/>
        </p:nvSpPr>
        <p:spPr>
          <a:xfrm>
            <a:off x="6894775" y="884861"/>
            <a:ext cx="585032" cy="0"/>
          </a:xfrm>
          <a:custGeom>
            <a:avLst/>
            <a:gdLst/>
            <a:ahLst/>
            <a:cxnLst/>
            <a:rect l="l" t="t" r="r" b="b"/>
            <a:pathLst>
              <a:path w="967740">
                <a:moveTo>
                  <a:pt x="0" y="0"/>
                </a:moveTo>
                <a:lnTo>
                  <a:pt x="967739" y="0"/>
                </a:lnTo>
              </a:path>
            </a:pathLst>
          </a:custGeom>
          <a:ln w="3175">
            <a:solidFill>
              <a:srgbClr val="F8D731"/>
            </a:solidFill>
          </a:ln>
        </p:spPr>
        <p:txBody>
          <a:bodyPr wrap="square" lIns="0" tIns="0" rIns="0" bIns="0" rtlCol="0"/>
          <a:lstStyle/>
          <a:p>
            <a:endParaRPr sz="1088">
              <a:solidFill>
                <a:prstClr val="black"/>
              </a:solidFill>
            </a:endParaRPr>
          </a:p>
        </p:txBody>
      </p:sp>
      <p:sp>
        <p:nvSpPr>
          <p:cNvPr id="389" name="bk object 389"/>
          <p:cNvSpPr/>
          <p:nvPr/>
        </p:nvSpPr>
        <p:spPr>
          <a:xfrm>
            <a:off x="7573781" y="884861"/>
            <a:ext cx="148561" cy="145793"/>
          </a:xfrm>
          <a:custGeom>
            <a:avLst/>
            <a:gdLst/>
            <a:ahLst/>
            <a:cxnLst/>
            <a:rect l="l" t="t" r="r" b="b"/>
            <a:pathLst>
              <a:path w="245745" h="227330">
                <a:moveTo>
                  <a:pt x="0" y="0"/>
                </a:moveTo>
                <a:lnTo>
                  <a:pt x="0" y="227075"/>
                </a:lnTo>
                <a:lnTo>
                  <a:pt x="245363" y="227075"/>
                </a:lnTo>
                <a:lnTo>
                  <a:pt x="0" y="0"/>
                </a:lnTo>
                <a:close/>
              </a:path>
              <a:path w="245745" h="227330">
                <a:moveTo>
                  <a:pt x="0" y="0"/>
                </a:moveTo>
                <a:lnTo>
                  <a:pt x="245363" y="227075"/>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90" name="bk object 390"/>
          <p:cNvSpPr/>
          <p:nvPr/>
        </p:nvSpPr>
        <p:spPr>
          <a:xfrm>
            <a:off x="7573781" y="884861"/>
            <a:ext cx="148561" cy="145793"/>
          </a:xfrm>
          <a:custGeom>
            <a:avLst/>
            <a:gdLst/>
            <a:ahLst/>
            <a:cxnLst/>
            <a:rect l="l" t="t" r="r" b="b"/>
            <a:pathLst>
              <a:path w="245745" h="227330">
                <a:moveTo>
                  <a:pt x="245363" y="0"/>
                </a:moveTo>
                <a:lnTo>
                  <a:pt x="0" y="0"/>
                </a:lnTo>
                <a:lnTo>
                  <a:pt x="245363" y="227075"/>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91" name="bk object 391"/>
          <p:cNvSpPr/>
          <p:nvPr/>
        </p:nvSpPr>
        <p:spPr>
          <a:xfrm>
            <a:off x="7573781" y="884861"/>
            <a:ext cx="148561" cy="145793"/>
          </a:xfrm>
          <a:custGeom>
            <a:avLst/>
            <a:gdLst/>
            <a:ahLst/>
            <a:cxnLst/>
            <a:rect l="l" t="t" r="r" b="b"/>
            <a:pathLst>
              <a:path w="245745" h="227330">
                <a:moveTo>
                  <a:pt x="0" y="0"/>
                </a:moveTo>
                <a:lnTo>
                  <a:pt x="2453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92" name="bk object 392"/>
          <p:cNvSpPr/>
          <p:nvPr/>
        </p:nvSpPr>
        <p:spPr>
          <a:xfrm>
            <a:off x="7137080" y="884861"/>
            <a:ext cx="342804" cy="145793"/>
          </a:xfrm>
          <a:custGeom>
            <a:avLst/>
            <a:gdLst/>
            <a:ahLst/>
            <a:cxnLst/>
            <a:rect l="l" t="t" r="r" b="b"/>
            <a:pathLst>
              <a:path w="567054" h="227330">
                <a:moveTo>
                  <a:pt x="0" y="0"/>
                </a:moveTo>
                <a:lnTo>
                  <a:pt x="0" y="227075"/>
                </a:lnTo>
                <a:lnTo>
                  <a:pt x="566927" y="227075"/>
                </a:lnTo>
                <a:lnTo>
                  <a:pt x="0" y="0"/>
                </a:lnTo>
                <a:close/>
              </a:path>
              <a:path w="567054" h="227330">
                <a:moveTo>
                  <a:pt x="0" y="0"/>
                </a:moveTo>
                <a:lnTo>
                  <a:pt x="566927" y="227075"/>
                </a:lnTo>
                <a:lnTo>
                  <a:pt x="56692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93" name="bk object 393"/>
          <p:cNvSpPr/>
          <p:nvPr/>
        </p:nvSpPr>
        <p:spPr>
          <a:xfrm>
            <a:off x="7137080" y="884861"/>
            <a:ext cx="342804" cy="145793"/>
          </a:xfrm>
          <a:custGeom>
            <a:avLst/>
            <a:gdLst/>
            <a:ahLst/>
            <a:cxnLst/>
            <a:rect l="l" t="t" r="r" b="b"/>
            <a:pathLst>
              <a:path w="567054" h="227330">
                <a:moveTo>
                  <a:pt x="566927" y="0"/>
                </a:moveTo>
                <a:lnTo>
                  <a:pt x="0" y="0"/>
                </a:lnTo>
                <a:lnTo>
                  <a:pt x="566927" y="227075"/>
                </a:lnTo>
                <a:lnTo>
                  <a:pt x="56692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94" name="bk object 394"/>
          <p:cNvSpPr/>
          <p:nvPr/>
        </p:nvSpPr>
        <p:spPr>
          <a:xfrm>
            <a:off x="7137080" y="884861"/>
            <a:ext cx="342804" cy="145793"/>
          </a:xfrm>
          <a:custGeom>
            <a:avLst/>
            <a:gdLst/>
            <a:ahLst/>
            <a:cxnLst/>
            <a:rect l="l" t="t" r="r" b="b"/>
            <a:pathLst>
              <a:path w="567054" h="227330">
                <a:moveTo>
                  <a:pt x="0" y="0"/>
                </a:moveTo>
                <a:lnTo>
                  <a:pt x="566927"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95" name="bk object 395"/>
          <p:cNvSpPr/>
          <p:nvPr/>
        </p:nvSpPr>
        <p:spPr>
          <a:xfrm>
            <a:off x="6894775" y="884861"/>
            <a:ext cx="148561" cy="145793"/>
          </a:xfrm>
          <a:custGeom>
            <a:avLst/>
            <a:gdLst/>
            <a:ahLst/>
            <a:cxnLst/>
            <a:rect l="l" t="t" r="r" b="b"/>
            <a:pathLst>
              <a:path w="245745" h="227330">
                <a:moveTo>
                  <a:pt x="0" y="0"/>
                </a:moveTo>
                <a:lnTo>
                  <a:pt x="0" y="227075"/>
                </a:lnTo>
                <a:lnTo>
                  <a:pt x="245363" y="227075"/>
                </a:lnTo>
                <a:lnTo>
                  <a:pt x="0" y="0"/>
                </a:lnTo>
                <a:close/>
              </a:path>
              <a:path w="245745" h="227330">
                <a:moveTo>
                  <a:pt x="0" y="0"/>
                </a:moveTo>
                <a:lnTo>
                  <a:pt x="245363" y="227075"/>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396" name="bk object 396"/>
          <p:cNvSpPr/>
          <p:nvPr/>
        </p:nvSpPr>
        <p:spPr>
          <a:xfrm>
            <a:off x="6894775" y="884861"/>
            <a:ext cx="148561" cy="145793"/>
          </a:xfrm>
          <a:custGeom>
            <a:avLst/>
            <a:gdLst/>
            <a:ahLst/>
            <a:cxnLst/>
            <a:rect l="l" t="t" r="r" b="b"/>
            <a:pathLst>
              <a:path w="245745" h="227330">
                <a:moveTo>
                  <a:pt x="245363" y="0"/>
                </a:moveTo>
                <a:lnTo>
                  <a:pt x="0" y="0"/>
                </a:lnTo>
                <a:lnTo>
                  <a:pt x="245363" y="227075"/>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97" name="bk object 397"/>
          <p:cNvSpPr/>
          <p:nvPr/>
        </p:nvSpPr>
        <p:spPr>
          <a:xfrm>
            <a:off x="6894775" y="884861"/>
            <a:ext cx="148561" cy="145793"/>
          </a:xfrm>
          <a:custGeom>
            <a:avLst/>
            <a:gdLst/>
            <a:ahLst/>
            <a:cxnLst/>
            <a:rect l="l" t="t" r="r" b="b"/>
            <a:pathLst>
              <a:path w="245745" h="227330">
                <a:moveTo>
                  <a:pt x="0" y="0"/>
                </a:moveTo>
                <a:lnTo>
                  <a:pt x="2453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398" name="bk object 398"/>
          <p:cNvSpPr/>
          <p:nvPr/>
        </p:nvSpPr>
        <p:spPr>
          <a:xfrm>
            <a:off x="7573781"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399" name="bk object 399"/>
          <p:cNvSpPr/>
          <p:nvPr/>
        </p:nvSpPr>
        <p:spPr>
          <a:xfrm>
            <a:off x="7573781"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400" name="bk object 400"/>
          <p:cNvSpPr/>
          <p:nvPr/>
        </p:nvSpPr>
        <p:spPr>
          <a:xfrm>
            <a:off x="7573781"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401" name="bk object 401"/>
          <p:cNvSpPr/>
          <p:nvPr/>
        </p:nvSpPr>
        <p:spPr>
          <a:xfrm>
            <a:off x="7573781" y="1030492"/>
            <a:ext cx="148561" cy="0"/>
          </a:xfrm>
          <a:custGeom>
            <a:avLst/>
            <a:gdLst/>
            <a:ahLst/>
            <a:cxnLst/>
            <a:rect l="l" t="t" r="r" b="b"/>
            <a:pathLst>
              <a:path w="245745">
                <a:moveTo>
                  <a:pt x="0" y="0"/>
                </a:moveTo>
                <a:lnTo>
                  <a:pt x="245363" y="0"/>
                </a:lnTo>
              </a:path>
            </a:pathLst>
          </a:custGeom>
          <a:ln w="3175">
            <a:solidFill>
              <a:srgbClr val="F8D731"/>
            </a:solidFill>
          </a:ln>
        </p:spPr>
        <p:txBody>
          <a:bodyPr wrap="square" lIns="0" tIns="0" rIns="0" bIns="0" rtlCol="0"/>
          <a:lstStyle/>
          <a:p>
            <a:endParaRPr sz="1088">
              <a:solidFill>
                <a:prstClr val="black"/>
              </a:solidFill>
            </a:endParaRPr>
          </a:p>
        </p:txBody>
      </p:sp>
      <p:sp>
        <p:nvSpPr>
          <p:cNvPr id="402" name="bk object 402"/>
          <p:cNvSpPr/>
          <p:nvPr/>
        </p:nvSpPr>
        <p:spPr>
          <a:xfrm>
            <a:off x="7137080" y="1030492"/>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403" name="bk object 403"/>
          <p:cNvSpPr/>
          <p:nvPr/>
        </p:nvSpPr>
        <p:spPr>
          <a:xfrm>
            <a:off x="7137080" y="1030492"/>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404" name="bk object 404"/>
          <p:cNvSpPr/>
          <p:nvPr/>
        </p:nvSpPr>
        <p:spPr>
          <a:xfrm>
            <a:off x="7137080" y="1030492"/>
            <a:ext cx="294051" cy="0"/>
          </a:xfrm>
          <a:custGeom>
            <a:avLst/>
            <a:gdLst/>
            <a:ahLst/>
            <a:cxnLst/>
            <a:rect l="l" t="t" r="r" b="b"/>
            <a:pathLst>
              <a:path w="486409">
                <a:moveTo>
                  <a:pt x="0" y="0"/>
                </a:moveTo>
                <a:lnTo>
                  <a:pt x="486155" y="0"/>
                </a:lnTo>
              </a:path>
            </a:pathLst>
          </a:custGeom>
          <a:ln w="3175">
            <a:solidFill>
              <a:srgbClr val="F8D731"/>
            </a:solidFill>
          </a:ln>
        </p:spPr>
        <p:txBody>
          <a:bodyPr wrap="square" lIns="0" tIns="0" rIns="0" bIns="0" rtlCol="0"/>
          <a:lstStyle/>
          <a:p>
            <a:endParaRPr sz="1088">
              <a:solidFill>
                <a:prstClr val="black"/>
              </a:solidFill>
            </a:endParaRPr>
          </a:p>
        </p:txBody>
      </p:sp>
      <p:sp>
        <p:nvSpPr>
          <p:cNvPr id="405" name="bk object 405"/>
          <p:cNvSpPr/>
          <p:nvPr/>
        </p:nvSpPr>
        <p:spPr>
          <a:xfrm>
            <a:off x="7137080" y="1030492"/>
            <a:ext cx="342804" cy="0"/>
          </a:xfrm>
          <a:custGeom>
            <a:avLst/>
            <a:gdLst/>
            <a:ahLst/>
            <a:cxnLst/>
            <a:rect l="l" t="t" r="r" b="b"/>
            <a:pathLst>
              <a:path w="567054">
                <a:moveTo>
                  <a:pt x="0" y="0"/>
                </a:moveTo>
                <a:lnTo>
                  <a:pt x="566927" y="0"/>
                </a:lnTo>
              </a:path>
            </a:pathLst>
          </a:custGeom>
          <a:ln w="3175">
            <a:solidFill>
              <a:srgbClr val="F8D731"/>
            </a:solidFill>
          </a:ln>
        </p:spPr>
        <p:txBody>
          <a:bodyPr wrap="square" lIns="0" tIns="0" rIns="0" bIns="0" rtlCol="0"/>
          <a:lstStyle/>
          <a:p>
            <a:endParaRPr sz="1088">
              <a:solidFill>
                <a:prstClr val="black"/>
              </a:solidFill>
            </a:endParaRPr>
          </a:p>
        </p:txBody>
      </p:sp>
      <p:sp>
        <p:nvSpPr>
          <p:cNvPr id="406" name="bk object 406"/>
          <p:cNvSpPr/>
          <p:nvPr/>
        </p:nvSpPr>
        <p:spPr>
          <a:xfrm>
            <a:off x="7215391" y="1030492"/>
            <a:ext cx="186181" cy="148644"/>
          </a:xfrm>
          <a:custGeom>
            <a:avLst/>
            <a:gdLst/>
            <a:ahLst/>
            <a:cxnLst/>
            <a:rect l="l" t="t" r="r" b="b"/>
            <a:pathLst>
              <a:path w="307975" h="231775">
                <a:moveTo>
                  <a:pt x="0" y="0"/>
                </a:moveTo>
                <a:lnTo>
                  <a:pt x="0" y="231647"/>
                </a:lnTo>
                <a:lnTo>
                  <a:pt x="307847" y="231647"/>
                </a:lnTo>
                <a:lnTo>
                  <a:pt x="0" y="0"/>
                </a:lnTo>
                <a:close/>
              </a:path>
              <a:path w="307975" h="231775">
                <a:moveTo>
                  <a:pt x="0" y="0"/>
                </a:moveTo>
                <a:lnTo>
                  <a:pt x="307847" y="231647"/>
                </a:lnTo>
                <a:lnTo>
                  <a:pt x="30784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07" name="bk object 407"/>
          <p:cNvSpPr/>
          <p:nvPr/>
        </p:nvSpPr>
        <p:spPr>
          <a:xfrm>
            <a:off x="7215391" y="1030492"/>
            <a:ext cx="186181" cy="148644"/>
          </a:xfrm>
          <a:custGeom>
            <a:avLst/>
            <a:gdLst/>
            <a:ahLst/>
            <a:cxnLst/>
            <a:rect l="l" t="t" r="r" b="b"/>
            <a:pathLst>
              <a:path w="307975" h="231775">
                <a:moveTo>
                  <a:pt x="307847" y="0"/>
                </a:moveTo>
                <a:lnTo>
                  <a:pt x="0" y="0"/>
                </a:lnTo>
                <a:lnTo>
                  <a:pt x="307847" y="231647"/>
                </a:lnTo>
                <a:lnTo>
                  <a:pt x="30784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08" name="bk object 408"/>
          <p:cNvSpPr/>
          <p:nvPr/>
        </p:nvSpPr>
        <p:spPr>
          <a:xfrm>
            <a:off x="7215391" y="1030492"/>
            <a:ext cx="186181" cy="148644"/>
          </a:xfrm>
          <a:custGeom>
            <a:avLst/>
            <a:gdLst/>
            <a:ahLst/>
            <a:cxnLst/>
            <a:rect l="l" t="t" r="r" b="b"/>
            <a:pathLst>
              <a:path w="307975" h="231775">
                <a:moveTo>
                  <a:pt x="0" y="0"/>
                </a:moveTo>
                <a:lnTo>
                  <a:pt x="307847"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09" name="bk object 409"/>
          <p:cNvSpPr/>
          <p:nvPr/>
        </p:nvSpPr>
        <p:spPr>
          <a:xfrm>
            <a:off x="7359116" y="1179055"/>
            <a:ext cx="42611" cy="0"/>
          </a:xfrm>
          <a:custGeom>
            <a:avLst/>
            <a:gdLst/>
            <a:ahLst/>
            <a:cxnLst/>
            <a:rect l="l" t="t" r="r" b="b"/>
            <a:pathLst>
              <a:path w="70484">
                <a:moveTo>
                  <a:pt x="70103" y="0"/>
                </a:moveTo>
                <a:lnTo>
                  <a:pt x="0" y="0"/>
                </a:lnTo>
                <a:lnTo>
                  <a:pt x="70103" y="0"/>
                </a:lnTo>
                <a:close/>
              </a:path>
              <a:path w="70484">
                <a:moveTo>
                  <a:pt x="0" y="0"/>
                </a:moveTo>
                <a:lnTo>
                  <a:pt x="70103" y="0"/>
                </a:lnTo>
                <a:lnTo>
                  <a:pt x="609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10" name="bk object 410"/>
          <p:cNvSpPr/>
          <p:nvPr/>
        </p:nvSpPr>
        <p:spPr>
          <a:xfrm>
            <a:off x="7359116" y="1179055"/>
            <a:ext cx="42611" cy="0"/>
          </a:xfrm>
          <a:custGeom>
            <a:avLst/>
            <a:gdLst/>
            <a:ahLst/>
            <a:cxnLst/>
            <a:rect l="l" t="t" r="r" b="b"/>
            <a:pathLst>
              <a:path w="70484">
                <a:moveTo>
                  <a:pt x="0" y="0"/>
                </a:moveTo>
                <a:lnTo>
                  <a:pt x="70103" y="0"/>
                </a:lnTo>
              </a:path>
            </a:pathLst>
          </a:custGeom>
          <a:ln w="3175">
            <a:solidFill>
              <a:srgbClr val="F8D731"/>
            </a:solidFill>
          </a:ln>
        </p:spPr>
        <p:txBody>
          <a:bodyPr wrap="square" lIns="0" tIns="0" rIns="0" bIns="0" rtlCol="0"/>
          <a:lstStyle/>
          <a:p>
            <a:endParaRPr sz="1088">
              <a:solidFill>
                <a:prstClr val="black"/>
              </a:solidFill>
            </a:endParaRPr>
          </a:p>
        </p:txBody>
      </p:sp>
      <p:sp>
        <p:nvSpPr>
          <p:cNvPr id="411" name="bk object 411"/>
          <p:cNvSpPr/>
          <p:nvPr/>
        </p:nvSpPr>
        <p:spPr>
          <a:xfrm>
            <a:off x="7359116" y="1179055"/>
            <a:ext cx="42611" cy="0"/>
          </a:xfrm>
          <a:custGeom>
            <a:avLst/>
            <a:gdLst/>
            <a:ahLst/>
            <a:cxnLst/>
            <a:rect l="l" t="t" r="r" b="b"/>
            <a:pathLst>
              <a:path w="70484">
                <a:moveTo>
                  <a:pt x="0" y="0"/>
                </a:moveTo>
                <a:lnTo>
                  <a:pt x="70103" y="0"/>
                </a:lnTo>
              </a:path>
            </a:pathLst>
          </a:custGeom>
          <a:ln w="3175">
            <a:solidFill>
              <a:srgbClr val="F8D731"/>
            </a:solidFill>
          </a:ln>
        </p:spPr>
        <p:txBody>
          <a:bodyPr wrap="square" lIns="0" tIns="0" rIns="0" bIns="0" rtlCol="0"/>
          <a:lstStyle/>
          <a:p>
            <a:endParaRPr sz="1088">
              <a:solidFill>
                <a:prstClr val="black"/>
              </a:solidFill>
            </a:endParaRPr>
          </a:p>
        </p:txBody>
      </p:sp>
      <p:sp>
        <p:nvSpPr>
          <p:cNvPr id="412" name="bk object 412"/>
          <p:cNvSpPr/>
          <p:nvPr/>
        </p:nvSpPr>
        <p:spPr>
          <a:xfrm>
            <a:off x="7215391"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413" name="bk object 413"/>
          <p:cNvSpPr/>
          <p:nvPr/>
        </p:nvSpPr>
        <p:spPr>
          <a:xfrm>
            <a:off x="7215391"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414" name="bk object 414"/>
          <p:cNvSpPr/>
          <p:nvPr/>
        </p:nvSpPr>
        <p:spPr>
          <a:xfrm>
            <a:off x="7215391"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415" name="bk object 415"/>
          <p:cNvSpPr/>
          <p:nvPr/>
        </p:nvSpPr>
        <p:spPr>
          <a:xfrm>
            <a:off x="7215391" y="1179055"/>
            <a:ext cx="143955" cy="0"/>
          </a:xfrm>
          <a:custGeom>
            <a:avLst/>
            <a:gdLst/>
            <a:ahLst/>
            <a:cxnLst/>
            <a:rect l="l" t="t" r="r" b="b"/>
            <a:pathLst>
              <a:path w="238125">
                <a:moveTo>
                  <a:pt x="0" y="0"/>
                </a:moveTo>
                <a:lnTo>
                  <a:pt x="237743" y="0"/>
                </a:lnTo>
              </a:path>
            </a:pathLst>
          </a:custGeom>
          <a:ln w="3175">
            <a:solidFill>
              <a:srgbClr val="F8D731"/>
            </a:solidFill>
          </a:ln>
        </p:spPr>
        <p:txBody>
          <a:bodyPr wrap="square" lIns="0" tIns="0" rIns="0" bIns="0" rtlCol="0"/>
          <a:lstStyle/>
          <a:p>
            <a:endParaRPr sz="1088">
              <a:solidFill>
                <a:prstClr val="black"/>
              </a:solidFill>
            </a:endParaRPr>
          </a:p>
        </p:txBody>
      </p:sp>
      <p:sp>
        <p:nvSpPr>
          <p:cNvPr id="416" name="bk object 416"/>
          <p:cNvSpPr/>
          <p:nvPr/>
        </p:nvSpPr>
        <p:spPr>
          <a:xfrm>
            <a:off x="7257772" y="1179055"/>
            <a:ext cx="101344" cy="47240"/>
          </a:xfrm>
          <a:custGeom>
            <a:avLst/>
            <a:gdLst/>
            <a:ahLst/>
            <a:cxnLst/>
            <a:rect l="l" t="t" r="r" b="b"/>
            <a:pathLst>
              <a:path w="167640" h="73660">
                <a:moveTo>
                  <a:pt x="0" y="0"/>
                </a:moveTo>
                <a:lnTo>
                  <a:pt x="0" y="73151"/>
                </a:lnTo>
                <a:lnTo>
                  <a:pt x="167639" y="73151"/>
                </a:lnTo>
                <a:lnTo>
                  <a:pt x="0" y="0"/>
                </a:lnTo>
                <a:close/>
              </a:path>
              <a:path w="167640" h="73660">
                <a:moveTo>
                  <a:pt x="0" y="0"/>
                </a:moveTo>
                <a:lnTo>
                  <a:pt x="167639" y="73151"/>
                </a:lnTo>
                <a:lnTo>
                  <a:pt x="1676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17" name="bk object 417"/>
          <p:cNvSpPr/>
          <p:nvPr/>
        </p:nvSpPr>
        <p:spPr>
          <a:xfrm>
            <a:off x="7257772" y="1179055"/>
            <a:ext cx="101344" cy="47240"/>
          </a:xfrm>
          <a:custGeom>
            <a:avLst/>
            <a:gdLst/>
            <a:ahLst/>
            <a:cxnLst/>
            <a:rect l="l" t="t" r="r" b="b"/>
            <a:pathLst>
              <a:path w="167640" h="73660">
                <a:moveTo>
                  <a:pt x="167639" y="0"/>
                </a:moveTo>
                <a:lnTo>
                  <a:pt x="0" y="0"/>
                </a:lnTo>
                <a:lnTo>
                  <a:pt x="167639" y="73151"/>
                </a:lnTo>
                <a:lnTo>
                  <a:pt x="1676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18" name="bk object 418"/>
          <p:cNvSpPr/>
          <p:nvPr/>
        </p:nvSpPr>
        <p:spPr>
          <a:xfrm>
            <a:off x="7257772" y="1179055"/>
            <a:ext cx="101344" cy="47240"/>
          </a:xfrm>
          <a:custGeom>
            <a:avLst/>
            <a:gdLst/>
            <a:ahLst/>
            <a:cxnLst/>
            <a:rect l="l" t="t" r="r" b="b"/>
            <a:pathLst>
              <a:path w="167640" h="73660">
                <a:moveTo>
                  <a:pt x="0" y="0"/>
                </a:moveTo>
                <a:lnTo>
                  <a:pt x="167639"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19" name="bk object 419"/>
          <p:cNvSpPr/>
          <p:nvPr/>
        </p:nvSpPr>
        <p:spPr>
          <a:xfrm>
            <a:off x="7308443" y="1225970"/>
            <a:ext cx="50672" cy="2036"/>
          </a:xfrm>
          <a:custGeom>
            <a:avLst/>
            <a:gdLst/>
            <a:ahLst/>
            <a:cxnLst/>
            <a:rect l="l" t="t" r="r" b="b"/>
            <a:pathLst>
              <a:path w="83820" h="3175">
                <a:moveTo>
                  <a:pt x="0" y="0"/>
                </a:moveTo>
                <a:lnTo>
                  <a:pt x="15239" y="3047"/>
                </a:lnTo>
                <a:lnTo>
                  <a:pt x="83819" y="3047"/>
                </a:lnTo>
                <a:lnTo>
                  <a:pt x="0" y="0"/>
                </a:lnTo>
                <a:close/>
              </a:path>
              <a:path w="83820" h="3175">
                <a:moveTo>
                  <a:pt x="0" y="0"/>
                </a:moveTo>
                <a:lnTo>
                  <a:pt x="83819" y="3047"/>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20" name="bk object 420"/>
          <p:cNvSpPr/>
          <p:nvPr/>
        </p:nvSpPr>
        <p:spPr>
          <a:xfrm>
            <a:off x="7308443" y="1225970"/>
            <a:ext cx="50672" cy="2036"/>
          </a:xfrm>
          <a:custGeom>
            <a:avLst/>
            <a:gdLst/>
            <a:ahLst/>
            <a:cxnLst/>
            <a:rect l="l" t="t" r="r" b="b"/>
            <a:pathLst>
              <a:path w="83820" h="3175">
                <a:moveTo>
                  <a:pt x="83819" y="0"/>
                </a:moveTo>
                <a:lnTo>
                  <a:pt x="0" y="0"/>
                </a:lnTo>
                <a:lnTo>
                  <a:pt x="8381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21" name="bk object 421"/>
          <p:cNvSpPr/>
          <p:nvPr/>
        </p:nvSpPr>
        <p:spPr>
          <a:xfrm>
            <a:off x="7308443" y="1225970"/>
            <a:ext cx="50672" cy="2036"/>
          </a:xfrm>
          <a:custGeom>
            <a:avLst/>
            <a:gdLst/>
            <a:ahLst/>
            <a:cxnLst/>
            <a:rect l="l" t="t" r="r" b="b"/>
            <a:pathLst>
              <a:path w="83820" h="3175">
                <a:moveTo>
                  <a:pt x="0" y="0"/>
                </a:moveTo>
                <a:lnTo>
                  <a:pt x="83819" y="3047"/>
                </a:lnTo>
                <a:lnTo>
                  <a:pt x="15239"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22" name="bk object 422"/>
          <p:cNvSpPr/>
          <p:nvPr/>
        </p:nvSpPr>
        <p:spPr>
          <a:xfrm>
            <a:off x="7257772" y="1225970"/>
            <a:ext cx="50672" cy="2036"/>
          </a:xfrm>
          <a:custGeom>
            <a:avLst/>
            <a:gdLst/>
            <a:ahLst/>
            <a:cxnLst/>
            <a:rect l="l" t="t" r="r" b="b"/>
            <a:pathLst>
              <a:path w="83820" h="3175">
                <a:moveTo>
                  <a:pt x="0" y="0"/>
                </a:moveTo>
                <a:lnTo>
                  <a:pt x="68579" y="3047"/>
                </a:lnTo>
                <a:lnTo>
                  <a:pt x="83819" y="0"/>
                </a:lnTo>
                <a:lnTo>
                  <a:pt x="0" y="0"/>
                </a:lnTo>
                <a:close/>
              </a:path>
              <a:path w="83820" h="3175">
                <a:moveTo>
                  <a:pt x="0" y="0"/>
                </a:moveTo>
                <a:lnTo>
                  <a:pt x="0" y="3047"/>
                </a:lnTo>
                <a:lnTo>
                  <a:pt x="68579"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23" name="bk object 423"/>
          <p:cNvSpPr/>
          <p:nvPr/>
        </p:nvSpPr>
        <p:spPr>
          <a:xfrm>
            <a:off x="7257772" y="1225970"/>
            <a:ext cx="50672" cy="2036"/>
          </a:xfrm>
          <a:custGeom>
            <a:avLst/>
            <a:gdLst/>
            <a:ahLst/>
            <a:cxnLst/>
            <a:rect l="l" t="t" r="r" b="b"/>
            <a:pathLst>
              <a:path w="83820" h="3175">
                <a:moveTo>
                  <a:pt x="83819" y="0"/>
                </a:moveTo>
                <a:lnTo>
                  <a:pt x="0" y="0"/>
                </a:lnTo>
                <a:lnTo>
                  <a:pt x="6857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24" name="bk object 424"/>
          <p:cNvSpPr/>
          <p:nvPr/>
        </p:nvSpPr>
        <p:spPr>
          <a:xfrm>
            <a:off x="7257772" y="1225970"/>
            <a:ext cx="41459" cy="2036"/>
          </a:xfrm>
          <a:custGeom>
            <a:avLst/>
            <a:gdLst/>
            <a:ahLst/>
            <a:cxnLst/>
            <a:rect l="l" t="t" r="r" b="b"/>
            <a:pathLst>
              <a:path w="68579" h="3175">
                <a:moveTo>
                  <a:pt x="0" y="0"/>
                </a:moveTo>
                <a:lnTo>
                  <a:pt x="68579"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25" name="bk object 425"/>
          <p:cNvSpPr/>
          <p:nvPr/>
        </p:nvSpPr>
        <p:spPr>
          <a:xfrm>
            <a:off x="7317656" y="1227924"/>
            <a:ext cx="41459" cy="74526"/>
          </a:xfrm>
          <a:custGeom>
            <a:avLst/>
            <a:gdLst/>
            <a:ahLst/>
            <a:cxnLst/>
            <a:rect l="l" t="t" r="r" b="b"/>
            <a:pathLst>
              <a:path w="68579" h="116205">
                <a:moveTo>
                  <a:pt x="0" y="0"/>
                </a:moveTo>
                <a:lnTo>
                  <a:pt x="0" y="115823"/>
                </a:lnTo>
                <a:lnTo>
                  <a:pt x="68579" y="115823"/>
                </a:lnTo>
                <a:lnTo>
                  <a:pt x="0" y="0"/>
                </a:lnTo>
                <a:close/>
              </a:path>
              <a:path w="68579" h="116205">
                <a:moveTo>
                  <a:pt x="0" y="0"/>
                </a:moveTo>
                <a:lnTo>
                  <a:pt x="68579" y="115823"/>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26" name="bk object 426"/>
          <p:cNvSpPr/>
          <p:nvPr/>
        </p:nvSpPr>
        <p:spPr>
          <a:xfrm>
            <a:off x="7317656" y="1227924"/>
            <a:ext cx="41459" cy="74526"/>
          </a:xfrm>
          <a:custGeom>
            <a:avLst/>
            <a:gdLst/>
            <a:ahLst/>
            <a:cxnLst/>
            <a:rect l="l" t="t" r="r" b="b"/>
            <a:pathLst>
              <a:path w="68579" h="116205">
                <a:moveTo>
                  <a:pt x="68579" y="0"/>
                </a:moveTo>
                <a:lnTo>
                  <a:pt x="0" y="0"/>
                </a:lnTo>
                <a:lnTo>
                  <a:pt x="68579" y="115823"/>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27" name="bk object 427"/>
          <p:cNvSpPr/>
          <p:nvPr/>
        </p:nvSpPr>
        <p:spPr>
          <a:xfrm>
            <a:off x="7317656" y="1227924"/>
            <a:ext cx="41459" cy="74526"/>
          </a:xfrm>
          <a:custGeom>
            <a:avLst/>
            <a:gdLst/>
            <a:ahLst/>
            <a:cxnLst/>
            <a:rect l="l" t="t" r="r" b="b"/>
            <a:pathLst>
              <a:path w="68579" h="116205">
                <a:moveTo>
                  <a:pt x="0" y="0"/>
                </a:moveTo>
                <a:lnTo>
                  <a:pt x="68579"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28" name="bk object 428"/>
          <p:cNvSpPr/>
          <p:nvPr/>
        </p:nvSpPr>
        <p:spPr>
          <a:xfrm>
            <a:off x="7257772" y="1227924"/>
            <a:ext cx="41459" cy="74526"/>
          </a:xfrm>
          <a:custGeom>
            <a:avLst/>
            <a:gdLst/>
            <a:ahLst/>
            <a:cxnLst/>
            <a:rect l="l" t="t" r="r" b="b"/>
            <a:pathLst>
              <a:path w="68579" h="116205">
                <a:moveTo>
                  <a:pt x="0" y="0"/>
                </a:moveTo>
                <a:lnTo>
                  <a:pt x="0" y="115823"/>
                </a:lnTo>
                <a:lnTo>
                  <a:pt x="68579" y="115823"/>
                </a:lnTo>
                <a:lnTo>
                  <a:pt x="0" y="0"/>
                </a:lnTo>
                <a:close/>
              </a:path>
              <a:path w="68579" h="116205">
                <a:moveTo>
                  <a:pt x="0" y="0"/>
                </a:moveTo>
                <a:lnTo>
                  <a:pt x="68579" y="115823"/>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29" name="bk object 429"/>
          <p:cNvSpPr/>
          <p:nvPr/>
        </p:nvSpPr>
        <p:spPr>
          <a:xfrm>
            <a:off x="7257772" y="1227924"/>
            <a:ext cx="41459" cy="74526"/>
          </a:xfrm>
          <a:custGeom>
            <a:avLst/>
            <a:gdLst/>
            <a:ahLst/>
            <a:cxnLst/>
            <a:rect l="l" t="t" r="r" b="b"/>
            <a:pathLst>
              <a:path w="68579" h="116205">
                <a:moveTo>
                  <a:pt x="68579" y="0"/>
                </a:moveTo>
                <a:lnTo>
                  <a:pt x="0" y="0"/>
                </a:lnTo>
                <a:lnTo>
                  <a:pt x="68579" y="115823"/>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30" name="bk object 430"/>
          <p:cNvSpPr/>
          <p:nvPr/>
        </p:nvSpPr>
        <p:spPr>
          <a:xfrm>
            <a:off x="7257772" y="1227924"/>
            <a:ext cx="41459" cy="74526"/>
          </a:xfrm>
          <a:custGeom>
            <a:avLst/>
            <a:gdLst/>
            <a:ahLst/>
            <a:cxnLst/>
            <a:rect l="l" t="t" r="r" b="b"/>
            <a:pathLst>
              <a:path w="68579" h="116205">
                <a:moveTo>
                  <a:pt x="0" y="0"/>
                </a:moveTo>
                <a:lnTo>
                  <a:pt x="68579"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31" name="bk object 431"/>
          <p:cNvSpPr/>
          <p:nvPr/>
        </p:nvSpPr>
        <p:spPr>
          <a:xfrm>
            <a:off x="4623746" y="3563879"/>
            <a:ext cx="413822" cy="20769"/>
          </a:xfrm>
          <a:custGeom>
            <a:avLst/>
            <a:gdLst/>
            <a:ahLst/>
            <a:cxnLst/>
            <a:rect l="l" t="t" r="r" b="b"/>
            <a:pathLst>
              <a:path w="684529" h="32385">
                <a:moveTo>
                  <a:pt x="0" y="0"/>
                </a:moveTo>
                <a:lnTo>
                  <a:pt x="0" y="32003"/>
                </a:lnTo>
                <a:lnTo>
                  <a:pt x="684275" y="32003"/>
                </a:lnTo>
                <a:lnTo>
                  <a:pt x="0" y="0"/>
                </a:lnTo>
                <a:close/>
              </a:path>
              <a:path w="684529" h="32385">
                <a:moveTo>
                  <a:pt x="0" y="0"/>
                </a:moveTo>
                <a:lnTo>
                  <a:pt x="684275" y="32003"/>
                </a:lnTo>
                <a:lnTo>
                  <a:pt x="6842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32" name="bk object 432"/>
          <p:cNvSpPr/>
          <p:nvPr/>
        </p:nvSpPr>
        <p:spPr>
          <a:xfrm>
            <a:off x="4623746" y="3563879"/>
            <a:ext cx="413822" cy="20769"/>
          </a:xfrm>
          <a:custGeom>
            <a:avLst/>
            <a:gdLst/>
            <a:ahLst/>
            <a:cxnLst/>
            <a:rect l="l" t="t" r="r" b="b"/>
            <a:pathLst>
              <a:path w="684529" h="32385">
                <a:moveTo>
                  <a:pt x="684275" y="0"/>
                </a:moveTo>
                <a:lnTo>
                  <a:pt x="0" y="0"/>
                </a:lnTo>
                <a:lnTo>
                  <a:pt x="684275" y="32003"/>
                </a:lnTo>
                <a:lnTo>
                  <a:pt x="6842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33" name="bk object 433"/>
          <p:cNvSpPr/>
          <p:nvPr/>
        </p:nvSpPr>
        <p:spPr>
          <a:xfrm>
            <a:off x="4623746" y="3563879"/>
            <a:ext cx="413822" cy="20769"/>
          </a:xfrm>
          <a:custGeom>
            <a:avLst/>
            <a:gdLst/>
            <a:ahLst/>
            <a:cxnLst/>
            <a:rect l="l" t="t" r="r" b="b"/>
            <a:pathLst>
              <a:path w="684529" h="32385">
                <a:moveTo>
                  <a:pt x="0" y="0"/>
                </a:moveTo>
                <a:lnTo>
                  <a:pt x="684275"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34" name="bk object 434"/>
          <p:cNvSpPr/>
          <p:nvPr/>
        </p:nvSpPr>
        <p:spPr>
          <a:xfrm>
            <a:off x="4890005" y="3584405"/>
            <a:ext cx="147410" cy="145793"/>
          </a:xfrm>
          <a:custGeom>
            <a:avLst/>
            <a:gdLst/>
            <a:ahLst/>
            <a:cxnLst/>
            <a:rect l="l" t="t" r="r" b="b"/>
            <a:pathLst>
              <a:path w="243840" h="227329">
                <a:moveTo>
                  <a:pt x="0" y="0"/>
                </a:moveTo>
                <a:lnTo>
                  <a:pt x="0" y="227075"/>
                </a:lnTo>
                <a:lnTo>
                  <a:pt x="243839" y="227075"/>
                </a:lnTo>
                <a:lnTo>
                  <a:pt x="0" y="0"/>
                </a:lnTo>
                <a:close/>
              </a:path>
              <a:path w="243840" h="227329">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35" name="bk object 435"/>
          <p:cNvSpPr/>
          <p:nvPr/>
        </p:nvSpPr>
        <p:spPr>
          <a:xfrm>
            <a:off x="4890005" y="3584405"/>
            <a:ext cx="147410" cy="145793"/>
          </a:xfrm>
          <a:custGeom>
            <a:avLst/>
            <a:gdLst/>
            <a:ahLst/>
            <a:cxnLst/>
            <a:rect l="l" t="t" r="r" b="b"/>
            <a:pathLst>
              <a:path w="243840" h="227329">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36" name="bk object 436"/>
          <p:cNvSpPr/>
          <p:nvPr/>
        </p:nvSpPr>
        <p:spPr>
          <a:xfrm>
            <a:off x="4890005" y="3584405"/>
            <a:ext cx="147410" cy="145793"/>
          </a:xfrm>
          <a:custGeom>
            <a:avLst/>
            <a:gdLst/>
            <a:ahLst/>
            <a:cxnLst/>
            <a:rect l="l" t="t" r="r" b="b"/>
            <a:pathLst>
              <a:path w="243840" h="227329">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37" name="bk object 437"/>
          <p:cNvSpPr/>
          <p:nvPr/>
        </p:nvSpPr>
        <p:spPr>
          <a:xfrm>
            <a:off x="4925937"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438" name="bk object 438"/>
          <p:cNvSpPr/>
          <p:nvPr/>
        </p:nvSpPr>
        <p:spPr>
          <a:xfrm>
            <a:off x="4925937"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439" name="bk object 439"/>
          <p:cNvSpPr/>
          <p:nvPr/>
        </p:nvSpPr>
        <p:spPr>
          <a:xfrm>
            <a:off x="4623746" y="3584405"/>
            <a:ext cx="172362" cy="145793"/>
          </a:xfrm>
          <a:custGeom>
            <a:avLst/>
            <a:gdLst/>
            <a:ahLst/>
            <a:cxnLst/>
            <a:rect l="l" t="t" r="r" b="b"/>
            <a:pathLst>
              <a:path w="285115" h="227329">
                <a:moveTo>
                  <a:pt x="0" y="0"/>
                </a:moveTo>
                <a:lnTo>
                  <a:pt x="0" y="227075"/>
                </a:lnTo>
                <a:lnTo>
                  <a:pt x="284987" y="227075"/>
                </a:lnTo>
                <a:lnTo>
                  <a:pt x="0" y="0"/>
                </a:lnTo>
                <a:close/>
              </a:path>
              <a:path w="285115" h="227329">
                <a:moveTo>
                  <a:pt x="0" y="0"/>
                </a:moveTo>
                <a:lnTo>
                  <a:pt x="284987" y="227075"/>
                </a:lnTo>
                <a:lnTo>
                  <a:pt x="28498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40" name="bk object 440"/>
          <p:cNvSpPr/>
          <p:nvPr/>
        </p:nvSpPr>
        <p:spPr>
          <a:xfrm>
            <a:off x="4623746" y="3584405"/>
            <a:ext cx="172362" cy="145793"/>
          </a:xfrm>
          <a:custGeom>
            <a:avLst/>
            <a:gdLst/>
            <a:ahLst/>
            <a:cxnLst/>
            <a:rect l="l" t="t" r="r" b="b"/>
            <a:pathLst>
              <a:path w="285115" h="227329">
                <a:moveTo>
                  <a:pt x="284987" y="0"/>
                </a:moveTo>
                <a:lnTo>
                  <a:pt x="0" y="0"/>
                </a:lnTo>
                <a:lnTo>
                  <a:pt x="284987" y="227075"/>
                </a:lnTo>
                <a:lnTo>
                  <a:pt x="28498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41" name="bk object 441"/>
          <p:cNvSpPr/>
          <p:nvPr/>
        </p:nvSpPr>
        <p:spPr>
          <a:xfrm>
            <a:off x="4623746" y="3584405"/>
            <a:ext cx="172362" cy="145793"/>
          </a:xfrm>
          <a:custGeom>
            <a:avLst/>
            <a:gdLst/>
            <a:ahLst/>
            <a:cxnLst/>
            <a:rect l="l" t="t" r="r" b="b"/>
            <a:pathLst>
              <a:path w="285115" h="227329">
                <a:moveTo>
                  <a:pt x="0" y="0"/>
                </a:moveTo>
                <a:lnTo>
                  <a:pt x="284987"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42" name="bk object 442"/>
          <p:cNvSpPr/>
          <p:nvPr/>
        </p:nvSpPr>
        <p:spPr>
          <a:xfrm>
            <a:off x="4623746" y="3730035"/>
            <a:ext cx="93283" cy="0"/>
          </a:xfrm>
          <a:custGeom>
            <a:avLst/>
            <a:gdLst/>
            <a:ahLst/>
            <a:cxnLst/>
            <a:rect l="l" t="t" r="r" b="b"/>
            <a:pathLst>
              <a:path w="154304">
                <a:moveTo>
                  <a:pt x="0" y="0"/>
                </a:moveTo>
                <a:lnTo>
                  <a:pt x="153923" y="0"/>
                </a:lnTo>
              </a:path>
            </a:pathLst>
          </a:custGeom>
          <a:ln w="3175">
            <a:solidFill>
              <a:srgbClr val="F8D731"/>
            </a:solidFill>
          </a:ln>
        </p:spPr>
        <p:txBody>
          <a:bodyPr wrap="square" lIns="0" tIns="0" rIns="0" bIns="0" rtlCol="0"/>
          <a:lstStyle/>
          <a:p>
            <a:endParaRPr sz="1088">
              <a:solidFill>
                <a:prstClr val="black"/>
              </a:solidFill>
            </a:endParaRPr>
          </a:p>
        </p:txBody>
      </p:sp>
      <p:sp>
        <p:nvSpPr>
          <p:cNvPr id="443" name="bk object 443"/>
          <p:cNvSpPr/>
          <p:nvPr/>
        </p:nvSpPr>
        <p:spPr>
          <a:xfrm>
            <a:off x="4623746" y="3730035"/>
            <a:ext cx="172362" cy="0"/>
          </a:xfrm>
          <a:custGeom>
            <a:avLst/>
            <a:gdLst/>
            <a:ahLst/>
            <a:cxnLst/>
            <a:rect l="l" t="t" r="r" b="b"/>
            <a:pathLst>
              <a:path w="285115">
                <a:moveTo>
                  <a:pt x="0" y="0"/>
                </a:moveTo>
                <a:lnTo>
                  <a:pt x="284987" y="0"/>
                </a:lnTo>
              </a:path>
            </a:pathLst>
          </a:custGeom>
          <a:ln w="3175">
            <a:solidFill>
              <a:srgbClr val="F8D731"/>
            </a:solidFill>
          </a:ln>
        </p:spPr>
        <p:txBody>
          <a:bodyPr wrap="square" lIns="0" tIns="0" rIns="0" bIns="0" rtlCol="0"/>
          <a:lstStyle/>
          <a:p>
            <a:endParaRPr sz="1088">
              <a:solidFill>
                <a:prstClr val="black"/>
              </a:solidFill>
            </a:endParaRPr>
          </a:p>
        </p:txBody>
      </p:sp>
      <p:sp>
        <p:nvSpPr>
          <p:cNvPr id="444" name="bk object 444"/>
          <p:cNvSpPr/>
          <p:nvPr/>
        </p:nvSpPr>
        <p:spPr>
          <a:xfrm>
            <a:off x="4623746" y="3730035"/>
            <a:ext cx="93283" cy="0"/>
          </a:xfrm>
          <a:custGeom>
            <a:avLst/>
            <a:gdLst/>
            <a:ahLst/>
            <a:cxnLst/>
            <a:rect l="l" t="t" r="r" b="b"/>
            <a:pathLst>
              <a:path w="154304">
                <a:moveTo>
                  <a:pt x="0" y="0"/>
                </a:moveTo>
                <a:lnTo>
                  <a:pt x="153923" y="0"/>
                </a:lnTo>
              </a:path>
            </a:pathLst>
          </a:custGeom>
          <a:ln w="3175">
            <a:solidFill>
              <a:srgbClr val="F8D731"/>
            </a:solidFill>
          </a:ln>
        </p:spPr>
        <p:txBody>
          <a:bodyPr wrap="square" lIns="0" tIns="0" rIns="0" bIns="0" rtlCol="0"/>
          <a:lstStyle/>
          <a:p>
            <a:endParaRPr sz="1088">
              <a:solidFill>
                <a:prstClr val="black"/>
              </a:solidFill>
            </a:endParaRPr>
          </a:p>
        </p:txBody>
      </p:sp>
      <p:sp>
        <p:nvSpPr>
          <p:cNvPr id="445" name="bk object 445"/>
          <p:cNvSpPr/>
          <p:nvPr/>
        </p:nvSpPr>
        <p:spPr>
          <a:xfrm>
            <a:off x="4623746" y="3730035"/>
            <a:ext cx="172362" cy="0"/>
          </a:xfrm>
          <a:custGeom>
            <a:avLst/>
            <a:gdLst/>
            <a:ahLst/>
            <a:cxnLst/>
            <a:rect l="l" t="t" r="r" b="b"/>
            <a:pathLst>
              <a:path w="285115">
                <a:moveTo>
                  <a:pt x="0" y="0"/>
                </a:moveTo>
                <a:lnTo>
                  <a:pt x="284987" y="0"/>
                </a:lnTo>
              </a:path>
            </a:pathLst>
          </a:custGeom>
          <a:ln w="3175">
            <a:solidFill>
              <a:srgbClr val="F8D731"/>
            </a:solidFill>
          </a:ln>
        </p:spPr>
        <p:txBody>
          <a:bodyPr wrap="square" lIns="0" tIns="0" rIns="0" bIns="0" rtlCol="0"/>
          <a:lstStyle/>
          <a:p>
            <a:endParaRPr sz="1088">
              <a:solidFill>
                <a:prstClr val="black"/>
              </a:solidFill>
            </a:endParaRPr>
          </a:p>
        </p:txBody>
      </p:sp>
      <p:sp>
        <p:nvSpPr>
          <p:cNvPr id="446" name="bk object 446"/>
          <p:cNvSpPr/>
          <p:nvPr/>
        </p:nvSpPr>
        <p:spPr>
          <a:xfrm>
            <a:off x="4623746" y="3730036"/>
            <a:ext cx="93283" cy="148644"/>
          </a:xfrm>
          <a:custGeom>
            <a:avLst/>
            <a:gdLst/>
            <a:ahLst/>
            <a:cxnLst/>
            <a:rect l="l" t="t" r="r" b="b"/>
            <a:pathLst>
              <a:path w="154304" h="231775">
                <a:moveTo>
                  <a:pt x="0" y="0"/>
                </a:moveTo>
                <a:lnTo>
                  <a:pt x="0" y="231647"/>
                </a:lnTo>
                <a:lnTo>
                  <a:pt x="153923" y="231647"/>
                </a:lnTo>
                <a:lnTo>
                  <a:pt x="0" y="0"/>
                </a:lnTo>
                <a:close/>
              </a:path>
              <a:path w="154304" h="231775">
                <a:moveTo>
                  <a:pt x="0" y="0"/>
                </a:moveTo>
                <a:lnTo>
                  <a:pt x="153923" y="231647"/>
                </a:lnTo>
                <a:lnTo>
                  <a:pt x="1539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47" name="bk object 447"/>
          <p:cNvSpPr/>
          <p:nvPr/>
        </p:nvSpPr>
        <p:spPr>
          <a:xfrm>
            <a:off x="4623746" y="3730036"/>
            <a:ext cx="93283" cy="148644"/>
          </a:xfrm>
          <a:custGeom>
            <a:avLst/>
            <a:gdLst/>
            <a:ahLst/>
            <a:cxnLst/>
            <a:rect l="l" t="t" r="r" b="b"/>
            <a:pathLst>
              <a:path w="154304" h="231775">
                <a:moveTo>
                  <a:pt x="153923" y="0"/>
                </a:moveTo>
                <a:lnTo>
                  <a:pt x="0" y="0"/>
                </a:lnTo>
                <a:lnTo>
                  <a:pt x="153923" y="231647"/>
                </a:lnTo>
                <a:lnTo>
                  <a:pt x="1539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48" name="bk object 448"/>
          <p:cNvSpPr/>
          <p:nvPr/>
        </p:nvSpPr>
        <p:spPr>
          <a:xfrm>
            <a:off x="4623746" y="3730036"/>
            <a:ext cx="93283" cy="148644"/>
          </a:xfrm>
          <a:custGeom>
            <a:avLst/>
            <a:gdLst/>
            <a:ahLst/>
            <a:cxnLst/>
            <a:rect l="l" t="t" r="r" b="b"/>
            <a:pathLst>
              <a:path w="154304" h="231775">
                <a:moveTo>
                  <a:pt x="0" y="0"/>
                </a:moveTo>
                <a:lnTo>
                  <a:pt x="1539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49" name="bk object 449"/>
          <p:cNvSpPr/>
          <p:nvPr/>
        </p:nvSpPr>
        <p:spPr>
          <a:xfrm>
            <a:off x="4623746" y="3878598"/>
            <a:ext cx="51824" cy="47240"/>
          </a:xfrm>
          <a:custGeom>
            <a:avLst/>
            <a:gdLst/>
            <a:ahLst/>
            <a:cxnLst/>
            <a:rect l="l" t="t" r="r" b="b"/>
            <a:pathLst>
              <a:path w="85725" h="73660">
                <a:moveTo>
                  <a:pt x="0" y="0"/>
                </a:moveTo>
                <a:lnTo>
                  <a:pt x="0" y="73151"/>
                </a:lnTo>
                <a:lnTo>
                  <a:pt x="85343" y="73151"/>
                </a:lnTo>
                <a:lnTo>
                  <a:pt x="0" y="0"/>
                </a:lnTo>
                <a:close/>
              </a:path>
              <a:path w="85725" h="73660">
                <a:moveTo>
                  <a:pt x="0" y="0"/>
                </a:moveTo>
                <a:lnTo>
                  <a:pt x="85343" y="73151"/>
                </a:lnTo>
                <a:lnTo>
                  <a:pt x="8534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50" name="bk object 450"/>
          <p:cNvSpPr/>
          <p:nvPr/>
        </p:nvSpPr>
        <p:spPr>
          <a:xfrm>
            <a:off x="4623746" y="3878598"/>
            <a:ext cx="51824" cy="47240"/>
          </a:xfrm>
          <a:custGeom>
            <a:avLst/>
            <a:gdLst/>
            <a:ahLst/>
            <a:cxnLst/>
            <a:rect l="l" t="t" r="r" b="b"/>
            <a:pathLst>
              <a:path w="85725" h="73660">
                <a:moveTo>
                  <a:pt x="85343" y="0"/>
                </a:moveTo>
                <a:lnTo>
                  <a:pt x="0" y="0"/>
                </a:lnTo>
                <a:lnTo>
                  <a:pt x="85343" y="73151"/>
                </a:lnTo>
                <a:lnTo>
                  <a:pt x="8534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51" name="bk object 451"/>
          <p:cNvSpPr/>
          <p:nvPr/>
        </p:nvSpPr>
        <p:spPr>
          <a:xfrm>
            <a:off x="4623746" y="3878598"/>
            <a:ext cx="51824" cy="47240"/>
          </a:xfrm>
          <a:custGeom>
            <a:avLst/>
            <a:gdLst/>
            <a:ahLst/>
            <a:cxnLst/>
            <a:rect l="l" t="t" r="r" b="b"/>
            <a:pathLst>
              <a:path w="85725" h="73660">
                <a:moveTo>
                  <a:pt x="0" y="0"/>
                </a:moveTo>
                <a:lnTo>
                  <a:pt x="85343"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52" name="bk object 452"/>
          <p:cNvSpPr/>
          <p:nvPr/>
        </p:nvSpPr>
        <p:spPr>
          <a:xfrm>
            <a:off x="4623746" y="3925513"/>
            <a:ext cx="51824" cy="2036"/>
          </a:xfrm>
          <a:custGeom>
            <a:avLst/>
            <a:gdLst/>
            <a:ahLst/>
            <a:cxnLst/>
            <a:rect l="l" t="t" r="r" b="b"/>
            <a:pathLst>
              <a:path w="85725" h="3175">
                <a:moveTo>
                  <a:pt x="0" y="0"/>
                </a:moveTo>
                <a:lnTo>
                  <a:pt x="15239" y="3047"/>
                </a:lnTo>
                <a:lnTo>
                  <a:pt x="85343" y="3047"/>
                </a:lnTo>
                <a:lnTo>
                  <a:pt x="0" y="0"/>
                </a:lnTo>
                <a:close/>
              </a:path>
              <a:path w="85725" h="3175">
                <a:moveTo>
                  <a:pt x="0" y="0"/>
                </a:moveTo>
                <a:lnTo>
                  <a:pt x="85343" y="3047"/>
                </a:lnTo>
                <a:lnTo>
                  <a:pt x="8534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53" name="bk object 453"/>
          <p:cNvSpPr/>
          <p:nvPr/>
        </p:nvSpPr>
        <p:spPr>
          <a:xfrm>
            <a:off x="4623746" y="3925513"/>
            <a:ext cx="51824" cy="2036"/>
          </a:xfrm>
          <a:custGeom>
            <a:avLst/>
            <a:gdLst/>
            <a:ahLst/>
            <a:cxnLst/>
            <a:rect l="l" t="t" r="r" b="b"/>
            <a:pathLst>
              <a:path w="85725" h="3175">
                <a:moveTo>
                  <a:pt x="85343" y="0"/>
                </a:moveTo>
                <a:lnTo>
                  <a:pt x="0" y="0"/>
                </a:lnTo>
                <a:lnTo>
                  <a:pt x="85343" y="3047"/>
                </a:lnTo>
                <a:lnTo>
                  <a:pt x="8534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54" name="bk object 454"/>
          <p:cNvSpPr/>
          <p:nvPr/>
        </p:nvSpPr>
        <p:spPr>
          <a:xfrm>
            <a:off x="4623746" y="3925513"/>
            <a:ext cx="51824" cy="2036"/>
          </a:xfrm>
          <a:custGeom>
            <a:avLst/>
            <a:gdLst/>
            <a:ahLst/>
            <a:cxnLst/>
            <a:rect l="l" t="t" r="r" b="b"/>
            <a:pathLst>
              <a:path w="85725" h="3175">
                <a:moveTo>
                  <a:pt x="0" y="0"/>
                </a:moveTo>
                <a:lnTo>
                  <a:pt x="85343" y="3047"/>
                </a:lnTo>
                <a:lnTo>
                  <a:pt x="15239"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55" name="bk object 455"/>
          <p:cNvSpPr/>
          <p:nvPr/>
        </p:nvSpPr>
        <p:spPr>
          <a:xfrm>
            <a:off x="4632960" y="3927468"/>
            <a:ext cx="42611" cy="74526"/>
          </a:xfrm>
          <a:custGeom>
            <a:avLst/>
            <a:gdLst/>
            <a:ahLst/>
            <a:cxnLst/>
            <a:rect l="l" t="t" r="r" b="b"/>
            <a:pathLst>
              <a:path w="70484" h="116204">
                <a:moveTo>
                  <a:pt x="0" y="0"/>
                </a:moveTo>
                <a:lnTo>
                  <a:pt x="0" y="115823"/>
                </a:lnTo>
                <a:lnTo>
                  <a:pt x="70103" y="115823"/>
                </a:lnTo>
                <a:lnTo>
                  <a:pt x="0" y="0"/>
                </a:lnTo>
                <a:close/>
              </a:path>
              <a:path w="70484" h="116204">
                <a:moveTo>
                  <a:pt x="0" y="0"/>
                </a:moveTo>
                <a:lnTo>
                  <a:pt x="70103" y="115823"/>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56" name="bk object 456"/>
          <p:cNvSpPr/>
          <p:nvPr/>
        </p:nvSpPr>
        <p:spPr>
          <a:xfrm>
            <a:off x="4632960" y="3927468"/>
            <a:ext cx="42611" cy="74526"/>
          </a:xfrm>
          <a:custGeom>
            <a:avLst/>
            <a:gdLst/>
            <a:ahLst/>
            <a:cxnLst/>
            <a:rect l="l" t="t" r="r" b="b"/>
            <a:pathLst>
              <a:path w="70484" h="116204">
                <a:moveTo>
                  <a:pt x="70103" y="0"/>
                </a:moveTo>
                <a:lnTo>
                  <a:pt x="0" y="0"/>
                </a:lnTo>
                <a:lnTo>
                  <a:pt x="70103" y="115823"/>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57" name="bk object 457"/>
          <p:cNvSpPr/>
          <p:nvPr/>
        </p:nvSpPr>
        <p:spPr>
          <a:xfrm>
            <a:off x="4632960" y="3927468"/>
            <a:ext cx="42611" cy="74526"/>
          </a:xfrm>
          <a:custGeom>
            <a:avLst/>
            <a:gdLst/>
            <a:ahLst/>
            <a:cxnLst/>
            <a:rect l="l" t="t" r="r" b="b"/>
            <a:pathLst>
              <a:path w="70484" h="116204">
                <a:moveTo>
                  <a:pt x="0" y="0"/>
                </a:moveTo>
                <a:lnTo>
                  <a:pt x="70103"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58" name="bk object 458"/>
          <p:cNvSpPr/>
          <p:nvPr/>
        </p:nvSpPr>
        <p:spPr>
          <a:xfrm>
            <a:off x="5168241" y="3563879"/>
            <a:ext cx="413822" cy="20769"/>
          </a:xfrm>
          <a:custGeom>
            <a:avLst/>
            <a:gdLst/>
            <a:ahLst/>
            <a:cxnLst/>
            <a:rect l="l" t="t" r="r" b="b"/>
            <a:pathLst>
              <a:path w="684529" h="32385">
                <a:moveTo>
                  <a:pt x="0" y="0"/>
                </a:moveTo>
                <a:lnTo>
                  <a:pt x="0" y="32003"/>
                </a:lnTo>
                <a:lnTo>
                  <a:pt x="684275" y="32003"/>
                </a:lnTo>
                <a:lnTo>
                  <a:pt x="0" y="0"/>
                </a:lnTo>
                <a:close/>
              </a:path>
              <a:path w="684529" h="32385">
                <a:moveTo>
                  <a:pt x="0" y="0"/>
                </a:moveTo>
                <a:lnTo>
                  <a:pt x="684275" y="32003"/>
                </a:lnTo>
                <a:lnTo>
                  <a:pt x="6842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59" name="bk object 459"/>
          <p:cNvSpPr/>
          <p:nvPr/>
        </p:nvSpPr>
        <p:spPr>
          <a:xfrm>
            <a:off x="5168241" y="3563879"/>
            <a:ext cx="413822" cy="20769"/>
          </a:xfrm>
          <a:custGeom>
            <a:avLst/>
            <a:gdLst/>
            <a:ahLst/>
            <a:cxnLst/>
            <a:rect l="l" t="t" r="r" b="b"/>
            <a:pathLst>
              <a:path w="684529" h="32385">
                <a:moveTo>
                  <a:pt x="684275" y="0"/>
                </a:moveTo>
                <a:lnTo>
                  <a:pt x="0" y="0"/>
                </a:lnTo>
                <a:lnTo>
                  <a:pt x="684275" y="32003"/>
                </a:lnTo>
                <a:lnTo>
                  <a:pt x="6842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60" name="bk object 460"/>
          <p:cNvSpPr/>
          <p:nvPr/>
        </p:nvSpPr>
        <p:spPr>
          <a:xfrm>
            <a:off x="5168241" y="3563879"/>
            <a:ext cx="413822" cy="20769"/>
          </a:xfrm>
          <a:custGeom>
            <a:avLst/>
            <a:gdLst/>
            <a:ahLst/>
            <a:cxnLst/>
            <a:rect l="l" t="t" r="r" b="b"/>
            <a:pathLst>
              <a:path w="684529" h="32385">
                <a:moveTo>
                  <a:pt x="0" y="0"/>
                </a:moveTo>
                <a:lnTo>
                  <a:pt x="684275"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61" name="bk object 461"/>
          <p:cNvSpPr/>
          <p:nvPr/>
        </p:nvSpPr>
        <p:spPr>
          <a:xfrm>
            <a:off x="5433579" y="3584405"/>
            <a:ext cx="148561" cy="145793"/>
          </a:xfrm>
          <a:custGeom>
            <a:avLst/>
            <a:gdLst/>
            <a:ahLst/>
            <a:cxnLst/>
            <a:rect l="l" t="t" r="r" b="b"/>
            <a:pathLst>
              <a:path w="245745" h="227329">
                <a:moveTo>
                  <a:pt x="0" y="0"/>
                </a:moveTo>
                <a:lnTo>
                  <a:pt x="0" y="227075"/>
                </a:lnTo>
                <a:lnTo>
                  <a:pt x="245363" y="227075"/>
                </a:lnTo>
                <a:lnTo>
                  <a:pt x="0" y="0"/>
                </a:lnTo>
                <a:close/>
              </a:path>
              <a:path w="245745" h="227329">
                <a:moveTo>
                  <a:pt x="0" y="0"/>
                </a:moveTo>
                <a:lnTo>
                  <a:pt x="245363" y="227075"/>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62" name="bk object 462"/>
          <p:cNvSpPr/>
          <p:nvPr/>
        </p:nvSpPr>
        <p:spPr>
          <a:xfrm>
            <a:off x="5433579" y="3584405"/>
            <a:ext cx="148561" cy="145793"/>
          </a:xfrm>
          <a:custGeom>
            <a:avLst/>
            <a:gdLst/>
            <a:ahLst/>
            <a:cxnLst/>
            <a:rect l="l" t="t" r="r" b="b"/>
            <a:pathLst>
              <a:path w="245745" h="227329">
                <a:moveTo>
                  <a:pt x="245363" y="0"/>
                </a:moveTo>
                <a:lnTo>
                  <a:pt x="0" y="0"/>
                </a:lnTo>
                <a:lnTo>
                  <a:pt x="245363" y="227075"/>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63" name="bk object 463"/>
          <p:cNvSpPr/>
          <p:nvPr/>
        </p:nvSpPr>
        <p:spPr>
          <a:xfrm>
            <a:off x="5433579" y="3584405"/>
            <a:ext cx="148561" cy="145793"/>
          </a:xfrm>
          <a:custGeom>
            <a:avLst/>
            <a:gdLst/>
            <a:ahLst/>
            <a:cxnLst/>
            <a:rect l="l" t="t" r="r" b="b"/>
            <a:pathLst>
              <a:path w="245745" h="227329">
                <a:moveTo>
                  <a:pt x="0" y="0"/>
                </a:moveTo>
                <a:lnTo>
                  <a:pt x="2453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64" name="bk object 464"/>
          <p:cNvSpPr/>
          <p:nvPr/>
        </p:nvSpPr>
        <p:spPr>
          <a:xfrm>
            <a:off x="5470431"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465" name="bk object 465"/>
          <p:cNvSpPr/>
          <p:nvPr/>
        </p:nvSpPr>
        <p:spPr>
          <a:xfrm>
            <a:off x="5470431"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466" name="bk object 466"/>
          <p:cNvSpPr/>
          <p:nvPr/>
        </p:nvSpPr>
        <p:spPr>
          <a:xfrm>
            <a:off x="5168241" y="3584405"/>
            <a:ext cx="171594" cy="145793"/>
          </a:xfrm>
          <a:custGeom>
            <a:avLst/>
            <a:gdLst/>
            <a:ahLst/>
            <a:cxnLst/>
            <a:rect l="l" t="t" r="r" b="b"/>
            <a:pathLst>
              <a:path w="283845" h="227329">
                <a:moveTo>
                  <a:pt x="0" y="0"/>
                </a:moveTo>
                <a:lnTo>
                  <a:pt x="0" y="227075"/>
                </a:lnTo>
                <a:lnTo>
                  <a:pt x="283463" y="227075"/>
                </a:lnTo>
                <a:lnTo>
                  <a:pt x="0" y="0"/>
                </a:lnTo>
                <a:close/>
              </a:path>
              <a:path w="283845" h="227329">
                <a:moveTo>
                  <a:pt x="0" y="0"/>
                </a:moveTo>
                <a:lnTo>
                  <a:pt x="283463" y="227075"/>
                </a:lnTo>
                <a:lnTo>
                  <a:pt x="2834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67" name="bk object 467"/>
          <p:cNvSpPr/>
          <p:nvPr/>
        </p:nvSpPr>
        <p:spPr>
          <a:xfrm>
            <a:off x="5168241" y="3584405"/>
            <a:ext cx="171594" cy="145793"/>
          </a:xfrm>
          <a:custGeom>
            <a:avLst/>
            <a:gdLst/>
            <a:ahLst/>
            <a:cxnLst/>
            <a:rect l="l" t="t" r="r" b="b"/>
            <a:pathLst>
              <a:path w="283845" h="227329">
                <a:moveTo>
                  <a:pt x="283463" y="0"/>
                </a:moveTo>
                <a:lnTo>
                  <a:pt x="0" y="0"/>
                </a:lnTo>
                <a:lnTo>
                  <a:pt x="283463" y="227075"/>
                </a:lnTo>
                <a:lnTo>
                  <a:pt x="2834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68" name="bk object 468"/>
          <p:cNvSpPr/>
          <p:nvPr/>
        </p:nvSpPr>
        <p:spPr>
          <a:xfrm>
            <a:off x="5168241" y="3584405"/>
            <a:ext cx="171594" cy="145793"/>
          </a:xfrm>
          <a:custGeom>
            <a:avLst/>
            <a:gdLst/>
            <a:ahLst/>
            <a:cxnLst/>
            <a:rect l="l" t="t" r="r" b="b"/>
            <a:pathLst>
              <a:path w="283845" h="227329">
                <a:moveTo>
                  <a:pt x="0" y="0"/>
                </a:moveTo>
                <a:lnTo>
                  <a:pt x="2834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69" name="bk object 469"/>
          <p:cNvSpPr/>
          <p:nvPr/>
        </p:nvSpPr>
        <p:spPr>
          <a:xfrm>
            <a:off x="5168241" y="3730035"/>
            <a:ext cx="92131" cy="0"/>
          </a:xfrm>
          <a:custGeom>
            <a:avLst/>
            <a:gdLst/>
            <a:ahLst/>
            <a:cxnLst/>
            <a:rect l="l" t="t" r="r" b="b"/>
            <a:pathLst>
              <a:path w="152400">
                <a:moveTo>
                  <a:pt x="0" y="0"/>
                </a:moveTo>
                <a:lnTo>
                  <a:pt x="152399" y="0"/>
                </a:lnTo>
              </a:path>
            </a:pathLst>
          </a:custGeom>
          <a:ln w="3175">
            <a:solidFill>
              <a:srgbClr val="F8D731"/>
            </a:solidFill>
          </a:ln>
        </p:spPr>
        <p:txBody>
          <a:bodyPr wrap="square" lIns="0" tIns="0" rIns="0" bIns="0" rtlCol="0"/>
          <a:lstStyle/>
          <a:p>
            <a:endParaRPr sz="1088">
              <a:solidFill>
                <a:prstClr val="black"/>
              </a:solidFill>
            </a:endParaRPr>
          </a:p>
        </p:txBody>
      </p:sp>
      <p:sp>
        <p:nvSpPr>
          <p:cNvPr id="470" name="bk object 470"/>
          <p:cNvSpPr/>
          <p:nvPr/>
        </p:nvSpPr>
        <p:spPr>
          <a:xfrm>
            <a:off x="5168241" y="3730035"/>
            <a:ext cx="171594" cy="0"/>
          </a:xfrm>
          <a:custGeom>
            <a:avLst/>
            <a:gdLst/>
            <a:ahLst/>
            <a:cxnLst/>
            <a:rect l="l" t="t" r="r" b="b"/>
            <a:pathLst>
              <a:path w="283845">
                <a:moveTo>
                  <a:pt x="0" y="0"/>
                </a:moveTo>
                <a:lnTo>
                  <a:pt x="283463" y="0"/>
                </a:lnTo>
              </a:path>
            </a:pathLst>
          </a:custGeom>
          <a:ln w="3175">
            <a:solidFill>
              <a:srgbClr val="F8D731"/>
            </a:solidFill>
          </a:ln>
        </p:spPr>
        <p:txBody>
          <a:bodyPr wrap="square" lIns="0" tIns="0" rIns="0" bIns="0" rtlCol="0"/>
          <a:lstStyle/>
          <a:p>
            <a:endParaRPr sz="1088">
              <a:solidFill>
                <a:prstClr val="black"/>
              </a:solidFill>
            </a:endParaRPr>
          </a:p>
        </p:txBody>
      </p:sp>
      <p:sp>
        <p:nvSpPr>
          <p:cNvPr id="471" name="bk object 471"/>
          <p:cNvSpPr/>
          <p:nvPr/>
        </p:nvSpPr>
        <p:spPr>
          <a:xfrm>
            <a:off x="5168241" y="3730035"/>
            <a:ext cx="92131" cy="0"/>
          </a:xfrm>
          <a:custGeom>
            <a:avLst/>
            <a:gdLst/>
            <a:ahLst/>
            <a:cxnLst/>
            <a:rect l="l" t="t" r="r" b="b"/>
            <a:pathLst>
              <a:path w="152400">
                <a:moveTo>
                  <a:pt x="0" y="0"/>
                </a:moveTo>
                <a:lnTo>
                  <a:pt x="152399" y="0"/>
                </a:lnTo>
              </a:path>
            </a:pathLst>
          </a:custGeom>
          <a:ln w="3175">
            <a:solidFill>
              <a:srgbClr val="F8D731"/>
            </a:solidFill>
          </a:ln>
        </p:spPr>
        <p:txBody>
          <a:bodyPr wrap="square" lIns="0" tIns="0" rIns="0" bIns="0" rtlCol="0"/>
          <a:lstStyle/>
          <a:p>
            <a:endParaRPr sz="1088">
              <a:solidFill>
                <a:prstClr val="black"/>
              </a:solidFill>
            </a:endParaRPr>
          </a:p>
        </p:txBody>
      </p:sp>
      <p:sp>
        <p:nvSpPr>
          <p:cNvPr id="472" name="bk object 472"/>
          <p:cNvSpPr/>
          <p:nvPr/>
        </p:nvSpPr>
        <p:spPr>
          <a:xfrm>
            <a:off x="5168241" y="3730035"/>
            <a:ext cx="171594" cy="0"/>
          </a:xfrm>
          <a:custGeom>
            <a:avLst/>
            <a:gdLst/>
            <a:ahLst/>
            <a:cxnLst/>
            <a:rect l="l" t="t" r="r" b="b"/>
            <a:pathLst>
              <a:path w="283845">
                <a:moveTo>
                  <a:pt x="0" y="0"/>
                </a:moveTo>
                <a:lnTo>
                  <a:pt x="283463" y="0"/>
                </a:lnTo>
              </a:path>
            </a:pathLst>
          </a:custGeom>
          <a:ln w="3175">
            <a:solidFill>
              <a:srgbClr val="F8D731"/>
            </a:solidFill>
          </a:ln>
        </p:spPr>
        <p:txBody>
          <a:bodyPr wrap="square" lIns="0" tIns="0" rIns="0" bIns="0" rtlCol="0"/>
          <a:lstStyle/>
          <a:p>
            <a:endParaRPr sz="1088">
              <a:solidFill>
                <a:prstClr val="black"/>
              </a:solidFill>
            </a:endParaRPr>
          </a:p>
        </p:txBody>
      </p:sp>
      <p:sp>
        <p:nvSpPr>
          <p:cNvPr id="473" name="bk object 473"/>
          <p:cNvSpPr/>
          <p:nvPr/>
        </p:nvSpPr>
        <p:spPr>
          <a:xfrm>
            <a:off x="5168241" y="3730036"/>
            <a:ext cx="92131" cy="148644"/>
          </a:xfrm>
          <a:custGeom>
            <a:avLst/>
            <a:gdLst/>
            <a:ahLst/>
            <a:cxnLst/>
            <a:rect l="l" t="t" r="r" b="b"/>
            <a:pathLst>
              <a:path w="152400" h="231775">
                <a:moveTo>
                  <a:pt x="0" y="0"/>
                </a:moveTo>
                <a:lnTo>
                  <a:pt x="0" y="231647"/>
                </a:lnTo>
                <a:lnTo>
                  <a:pt x="152399" y="231647"/>
                </a:lnTo>
                <a:lnTo>
                  <a:pt x="0" y="0"/>
                </a:lnTo>
                <a:close/>
              </a:path>
              <a:path w="152400" h="231775">
                <a:moveTo>
                  <a:pt x="0" y="0"/>
                </a:moveTo>
                <a:lnTo>
                  <a:pt x="152399" y="231647"/>
                </a:lnTo>
                <a:lnTo>
                  <a:pt x="15239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74" name="bk object 474"/>
          <p:cNvSpPr/>
          <p:nvPr/>
        </p:nvSpPr>
        <p:spPr>
          <a:xfrm>
            <a:off x="5168241" y="3730036"/>
            <a:ext cx="92131" cy="148644"/>
          </a:xfrm>
          <a:custGeom>
            <a:avLst/>
            <a:gdLst/>
            <a:ahLst/>
            <a:cxnLst/>
            <a:rect l="l" t="t" r="r" b="b"/>
            <a:pathLst>
              <a:path w="152400" h="231775">
                <a:moveTo>
                  <a:pt x="152399" y="0"/>
                </a:moveTo>
                <a:lnTo>
                  <a:pt x="0" y="0"/>
                </a:lnTo>
                <a:lnTo>
                  <a:pt x="152399" y="231647"/>
                </a:lnTo>
                <a:lnTo>
                  <a:pt x="15239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75" name="bk object 475"/>
          <p:cNvSpPr/>
          <p:nvPr/>
        </p:nvSpPr>
        <p:spPr>
          <a:xfrm>
            <a:off x="5168241" y="3730036"/>
            <a:ext cx="92131" cy="148644"/>
          </a:xfrm>
          <a:custGeom>
            <a:avLst/>
            <a:gdLst/>
            <a:ahLst/>
            <a:cxnLst/>
            <a:rect l="l" t="t" r="r" b="b"/>
            <a:pathLst>
              <a:path w="152400" h="231775">
                <a:moveTo>
                  <a:pt x="0" y="0"/>
                </a:moveTo>
                <a:lnTo>
                  <a:pt x="152399"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76" name="bk object 476"/>
          <p:cNvSpPr/>
          <p:nvPr/>
        </p:nvSpPr>
        <p:spPr>
          <a:xfrm>
            <a:off x="5168241" y="3878598"/>
            <a:ext cx="50672" cy="47240"/>
          </a:xfrm>
          <a:custGeom>
            <a:avLst/>
            <a:gdLst/>
            <a:ahLst/>
            <a:cxnLst/>
            <a:rect l="l" t="t" r="r" b="b"/>
            <a:pathLst>
              <a:path w="83820" h="73660">
                <a:moveTo>
                  <a:pt x="0" y="0"/>
                </a:moveTo>
                <a:lnTo>
                  <a:pt x="0" y="73151"/>
                </a:lnTo>
                <a:lnTo>
                  <a:pt x="83819" y="73151"/>
                </a:lnTo>
                <a:lnTo>
                  <a:pt x="0" y="0"/>
                </a:lnTo>
                <a:close/>
              </a:path>
              <a:path w="83820" h="73660">
                <a:moveTo>
                  <a:pt x="0" y="0"/>
                </a:moveTo>
                <a:lnTo>
                  <a:pt x="83819" y="73151"/>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77" name="bk object 477"/>
          <p:cNvSpPr/>
          <p:nvPr/>
        </p:nvSpPr>
        <p:spPr>
          <a:xfrm>
            <a:off x="5168241" y="3878598"/>
            <a:ext cx="50672" cy="47240"/>
          </a:xfrm>
          <a:custGeom>
            <a:avLst/>
            <a:gdLst/>
            <a:ahLst/>
            <a:cxnLst/>
            <a:rect l="l" t="t" r="r" b="b"/>
            <a:pathLst>
              <a:path w="83820" h="73660">
                <a:moveTo>
                  <a:pt x="83819" y="0"/>
                </a:moveTo>
                <a:lnTo>
                  <a:pt x="0" y="0"/>
                </a:lnTo>
                <a:lnTo>
                  <a:pt x="83819" y="73151"/>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78" name="bk object 478"/>
          <p:cNvSpPr/>
          <p:nvPr/>
        </p:nvSpPr>
        <p:spPr>
          <a:xfrm>
            <a:off x="5168241" y="3878598"/>
            <a:ext cx="50672" cy="47240"/>
          </a:xfrm>
          <a:custGeom>
            <a:avLst/>
            <a:gdLst/>
            <a:ahLst/>
            <a:cxnLst/>
            <a:rect l="l" t="t" r="r" b="b"/>
            <a:pathLst>
              <a:path w="83820" h="73660">
                <a:moveTo>
                  <a:pt x="0" y="0"/>
                </a:moveTo>
                <a:lnTo>
                  <a:pt x="83819"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79" name="bk object 479"/>
          <p:cNvSpPr/>
          <p:nvPr/>
        </p:nvSpPr>
        <p:spPr>
          <a:xfrm>
            <a:off x="5168241" y="3925513"/>
            <a:ext cx="50672" cy="2036"/>
          </a:xfrm>
          <a:custGeom>
            <a:avLst/>
            <a:gdLst/>
            <a:ahLst/>
            <a:cxnLst/>
            <a:rect l="l" t="t" r="r" b="b"/>
            <a:pathLst>
              <a:path w="83820" h="3175">
                <a:moveTo>
                  <a:pt x="0" y="0"/>
                </a:moveTo>
                <a:lnTo>
                  <a:pt x="15239" y="3047"/>
                </a:lnTo>
                <a:lnTo>
                  <a:pt x="83819" y="3047"/>
                </a:lnTo>
                <a:lnTo>
                  <a:pt x="0" y="0"/>
                </a:lnTo>
                <a:close/>
              </a:path>
              <a:path w="83820" h="3175">
                <a:moveTo>
                  <a:pt x="0" y="0"/>
                </a:moveTo>
                <a:lnTo>
                  <a:pt x="83819" y="3047"/>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80" name="bk object 480"/>
          <p:cNvSpPr/>
          <p:nvPr/>
        </p:nvSpPr>
        <p:spPr>
          <a:xfrm>
            <a:off x="5168241" y="3925513"/>
            <a:ext cx="50672" cy="2036"/>
          </a:xfrm>
          <a:custGeom>
            <a:avLst/>
            <a:gdLst/>
            <a:ahLst/>
            <a:cxnLst/>
            <a:rect l="l" t="t" r="r" b="b"/>
            <a:pathLst>
              <a:path w="83820" h="3175">
                <a:moveTo>
                  <a:pt x="83819" y="0"/>
                </a:moveTo>
                <a:lnTo>
                  <a:pt x="0" y="0"/>
                </a:lnTo>
                <a:lnTo>
                  <a:pt x="8381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81" name="bk object 481"/>
          <p:cNvSpPr/>
          <p:nvPr/>
        </p:nvSpPr>
        <p:spPr>
          <a:xfrm>
            <a:off x="5168241" y="3925513"/>
            <a:ext cx="50672" cy="2036"/>
          </a:xfrm>
          <a:custGeom>
            <a:avLst/>
            <a:gdLst/>
            <a:ahLst/>
            <a:cxnLst/>
            <a:rect l="l" t="t" r="r" b="b"/>
            <a:pathLst>
              <a:path w="83820" h="3175">
                <a:moveTo>
                  <a:pt x="0" y="0"/>
                </a:moveTo>
                <a:lnTo>
                  <a:pt x="83819" y="3047"/>
                </a:lnTo>
                <a:lnTo>
                  <a:pt x="15239"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82" name="bk object 482"/>
          <p:cNvSpPr/>
          <p:nvPr/>
        </p:nvSpPr>
        <p:spPr>
          <a:xfrm>
            <a:off x="5177453" y="3927468"/>
            <a:ext cx="41459" cy="74526"/>
          </a:xfrm>
          <a:custGeom>
            <a:avLst/>
            <a:gdLst/>
            <a:ahLst/>
            <a:cxnLst/>
            <a:rect l="l" t="t" r="r" b="b"/>
            <a:pathLst>
              <a:path w="68579" h="116204">
                <a:moveTo>
                  <a:pt x="0" y="0"/>
                </a:moveTo>
                <a:lnTo>
                  <a:pt x="0" y="115823"/>
                </a:lnTo>
                <a:lnTo>
                  <a:pt x="68579" y="115823"/>
                </a:lnTo>
                <a:lnTo>
                  <a:pt x="0" y="0"/>
                </a:lnTo>
                <a:close/>
              </a:path>
              <a:path w="68579" h="116204">
                <a:moveTo>
                  <a:pt x="0" y="0"/>
                </a:moveTo>
                <a:lnTo>
                  <a:pt x="68579" y="115823"/>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83" name="bk object 483"/>
          <p:cNvSpPr/>
          <p:nvPr/>
        </p:nvSpPr>
        <p:spPr>
          <a:xfrm>
            <a:off x="5177453" y="3927468"/>
            <a:ext cx="41459" cy="74526"/>
          </a:xfrm>
          <a:custGeom>
            <a:avLst/>
            <a:gdLst/>
            <a:ahLst/>
            <a:cxnLst/>
            <a:rect l="l" t="t" r="r" b="b"/>
            <a:pathLst>
              <a:path w="68579" h="116204">
                <a:moveTo>
                  <a:pt x="68579" y="0"/>
                </a:moveTo>
                <a:lnTo>
                  <a:pt x="0" y="0"/>
                </a:lnTo>
                <a:lnTo>
                  <a:pt x="68579" y="115823"/>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84" name="bk object 484"/>
          <p:cNvSpPr/>
          <p:nvPr/>
        </p:nvSpPr>
        <p:spPr>
          <a:xfrm>
            <a:off x="5177453" y="3927468"/>
            <a:ext cx="41459" cy="74526"/>
          </a:xfrm>
          <a:custGeom>
            <a:avLst/>
            <a:gdLst/>
            <a:ahLst/>
            <a:cxnLst/>
            <a:rect l="l" t="t" r="r" b="b"/>
            <a:pathLst>
              <a:path w="68579" h="116204">
                <a:moveTo>
                  <a:pt x="0" y="0"/>
                </a:moveTo>
                <a:lnTo>
                  <a:pt x="68579"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85" name="bk object 485"/>
          <p:cNvSpPr/>
          <p:nvPr/>
        </p:nvSpPr>
        <p:spPr>
          <a:xfrm>
            <a:off x="7483492" y="3563879"/>
            <a:ext cx="413822" cy="20769"/>
          </a:xfrm>
          <a:custGeom>
            <a:avLst/>
            <a:gdLst/>
            <a:ahLst/>
            <a:cxnLst/>
            <a:rect l="l" t="t" r="r" b="b"/>
            <a:pathLst>
              <a:path w="684530" h="32385">
                <a:moveTo>
                  <a:pt x="0" y="0"/>
                </a:moveTo>
                <a:lnTo>
                  <a:pt x="0" y="32003"/>
                </a:lnTo>
                <a:lnTo>
                  <a:pt x="684275" y="32003"/>
                </a:lnTo>
                <a:lnTo>
                  <a:pt x="0" y="0"/>
                </a:lnTo>
                <a:close/>
              </a:path>
              <a:path w="684530" h="32385">
                <a:moveTo>
                  <a:pt x="0" y="0"/>
                </a:moveTo>
                <a:lnTo>
                  <a:pt x="684275" y="32003"/>
                </a:lnTo>
                <a:lnTo>
                  <a:pt x="6842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86" name="bk object 486"/>
          <p:cNvSpPr/>
          <p:nvPr/>
        </p:nvSpPr>
        <p:spPr>
          <a:xfrm>
            <a:off x="7483492" y="3563879"/>
            <a:ext cx="413822" cy="20769"/>
          </a:xfrm>
          <a:custGeom>
            <a:avLst/>
            <a:gdLst/>
            <a:ahLst/>
            <a:cxnLst/>
            <a:rect l="l" t="t" r="r" b="b"/>
            <a:pathLst>
              <a:path w="684530" h="32385">
                <a:moveTo>
                  <a:pt x="684275" y="0"/>
                </a:moveTo>
                <a:lnTo>
                  <a:pt x="0" y="0"/>
                </a:lnTo>
                <a:lnTo>
                  <a:pt x="684275" y="32003"/>
                </a:lnTo>
                <a:lnTo>
                  <a:pt x="6842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87" name="bk object 487"/>
          <p:cNvSpPr/>
          <p:nvPr/>
        </p:nvSpPr>
        <p:spPr>
          <a:xfrm>
            <a:off x="7483492" y="3563879"/>
            <a:ext cx="413822" cy="20769"/>
          </a:xfrm>
          <a:custGeom>
            <a:avLst/>
            <a:gdLst/>
            <a:ahLst/>
            <a:cxnLst/>
            <a:rect l="l" t="t" r="r" b="b"/>
            <a:pathLst>
              <a:path w="684530" h="32385">
                <a:moveTo>
                  <a:pt x="0" y="0"/>
                </a:moveTo>
                <a:lnTo>
                  <a:pt x="684275"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88" name="bk object 488"/>
          <p:cNvSpPr/>
          <p:nvPr/>
        </p:nvSpPr>
        <p:spPr>
          <a:xfrm>
            <a:off x="7483492" y="3584405"/>
            <a:ext cx="147410" cy="145793"/>
          </a:xfrm>
          <a:custGeom>
            <a:avLst/>
            <a:gdLst/>
            <a:ahLst/>
            <a:cxnLst/>
            <a:rect l="l" t="t" r="r" b="b"/>
            <a:pathLst>
              <a:path w="243840" h="227329">
                <a:moveTo>
                  <a:pt x="0" y="0"/>
                </a:moveTo>
                <a:lnTo>
                  <a:pt x="0" y="227075"/>
                </a:lnTo>
                <a:lnTo>
                  <a:pt x="243839" y="227075"/>
                </a:lnTo>
                <a:lnTo>
                  <a:pt x="0" y="0"/>
                </a:lnTo>
                <a:close/>
              </a:path>
              <a:path w="243840" h="227329">
                <a:moveTo>
                  <a:pt x="0" y="0"/>
                </a:moveTo>
                <a:lnTo>
                  <a:pt x="243839" y="227075"/>
                </a:lnTo>
                <a:lnTo>
                  <a:pt x="24383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89" name="bk object 489"/>
          <p:cNvSpPr/>
          <p:nvPr/>
        </p:nvSpPr>
        <p:spPr>
          <a:xfrm>
            <a:off x="7483492" y="3584405"/>
            <a:ext cx="147410" cy="145793"/>
          </a:xfrm>
          <a:custGeom>
            <a:avLst/>
            <a:gdLst/>
            <a:ahLst/>
            <a:cxnLst/>
            <a:rect l="l" t="t" r="r" b="b"/>
            <a:pathLst>
              <a:path w="243840" h="227329">
                <a:moveTo>
                  <a:pt x="243839" y="0"/>
                </a:moveTo>
                <a:lnTo>
                  <a:pt x="0" y="0"/>
                </a:lnTo>
                <a:lnTo>
                  <a:pt x="243839" y="227075"/>
                </a:lnTo>
                <a:lnTo>
                  <a:pt x="24383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90" name="bk object 490"/>
          <p:cNvSpPr/>
          <p:nvPr/>
        </p:nvSpPr>
        <p:spPr>
          <a:xfrm>
            <a:off x="7483492" y="3584405"/>
            <a:ext cx="147410" cy="145793"/>
          </a:xfrm>
          <a:custGeom>
            <a:avLst/>
            <a:gdLst/>
            <a:ahLst/>
            <a:cxnLst/>
            <a:rect l="l" t="t" r="r" b="b"/>
            <a:pathLst>
              <a:path w="243840" h="227329">
                <a:moveTo>
                  <a:pt x="0" y="0"/>
                </a:moveTo>
                <a:lnTo>
                  <a:pt x="243839"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91" name="bk object 491"/>
          <p:cNvSpPr/>
          <p:nvPr/>
        </p:nvSpPr>
        <p:spPr>
          <a:xfrm>
            <a:off x="7483493"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492" name="bk object 492"/>
          <p:cNvSpPr/>
          <p:nvPr/>
        </p:nvSpPr>
        <p:spPr>
          <a:xfrm>
            <a:off x="7483493"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493" name="bk object 493"/>
          <p:cNvSpPr/>
          <p:nvPr/>
        </p:nvSpPr>
        <p:spPr>
          <a:xfrm>
            <a:off x="7724875" y="3584405"/>
            <a:ext cx="172362" cy="145793"/>
          </a:xfrm>
          <a:custGeom>
            <a:avLst/>
            <a:gdLst/>
            <a:ahLst/>
            <a:cxnLst/>
            <a:rect l="l" t="t" r="r" b="b"/>
            <a:pathLst>
              <a:path w="285115" h="227329">
                <a:moveTo>
                  <a:pt x="0" y="0"/>
                </a:moveTo>
                <a:lnTo>
                  <a:pt x="0" y="227075"/>
                </a:lnTo>
                <a:lnTo>
                  <a:pt x="284987" y="227075"/>
                </a:lnTo>
                <a:lnTo>
                  <a:pt x="0" y="0"/>
                </a:lnTo>
                <a:close/>
              </a:path>
              <a:path w="285115" h="227329">
                <a:moveTo>
                  <a:pt x="0" y="0"/>
                </a:moveTo>
                <a:lnTo>
                  <a:pt x="284987" y="227075"/>
                </a:lnTo>
                <a:lnTo>
                  <a:pt x="28498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494" name="bk object 494"/>
          <p:cNvSpPr/>
          <p:nvPr/>
        </p:nvSpPr>
        <p:spPr>
          <a:xfrm>
            <a:off x="7724875" y="3584405"/>
            <a:ext cx="172362" cy="145793"/>
          </a:xfrm>
          <a:custGeom>
            <a:avLst/>
            <a:gdLst/>
            <a:ahLst/>
            <a:cxnLst/>
            <a:rect l="l" t="t" r="r" b="b"/>
            <a:pathLst>
              <a:path w="285115" h="227329">
                <a:moveTo>
                  <a:pt x="284987" y="0"/>
                </a:moveTo>
                <a:lnTo>
                  <a:pt x="0" y="0"/>
                </a:lnTo>
                <a:lnTo>
                  <a:pt x="284987" y="227075"/>
                </a:lnTo>
                <a:lnTo>
                  <a:pt x="28498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95" name="bk object 495"/>
          <p:cNvSpPr/>
          <p:nvPr/>
        </p:nvSpPr>
        <p:spPr>
          <a:xfrm>
            <a:off x="7724875" y="3584405"/>
            <a:ext cx="172362" cy="145793"/>
          </a:xfrm>
          <a:custGeom>
            <a:avLst/>
            <a:gdLst/>
            <a:ahLst/>
            <a:cxnLst/>
            <a:rect l="l" t="t" r="r" b="b"/>
            <a:pathLst>
              <a:path w="285115" h="227329">
                <a:moveTo>
                  <a:pt x="0" y="0"/>
                </a:moveTo>
                <a:lnTo>
                  <a:pt x="284987"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496" name="bk object 496"/>
          <p:cNvSpPr/>
          <p:nvPr/>
        </p:nvSpPr>
        <p:spPr>
          <a:xfrm>
            <a:off x="7724875" y="3730035"/>
            <a:ext cx="172362" cy="0"/>
          </a:xfrm>
          <a:custGeom>
            <a:avLst/>
            <a:gdLst/>
            <a:ahLst/>
            <a:cxnLst/>
            <a:rect l="l" t="t" r="r" b="b"/>
            <a:pathLst>
              <a:path w="285115">
                <a:moveTo>
                  <a:pt x="0" y="0"/>
                </a:moveTo>
                <a:lnTo>
                  <a:pt x="284987" y="0"/>
                </a:lnTo>
              </a:path>
            </a:pathLst>
          </a:custGeom>
          <a:ln w="3175">
            <a:solidFill>
              <a:srgbClr val="F8D731"/>
            </a:solidFill>
          </a:ln>
        </p:spPr>
        <p:txBody>
          <a:bodyPr wrap="square" lIns="0" tIns="0" rIns="0" bIns="0" rtlCol="0"/>
          <a:lstStyle/>
          <a:p>
            <a:endParaRPr sz="1088">
              <a:solidFill>
                <a:prstClr val="black"/>
              </a:solidFill>
            </a:endParaRPr>
          </a:p>
        </p:txBody>
      </p:sp>
      <p:sp>
        <p:nvSpPr>
          <p:cNvPr id="497" name="bk object 497"/>
          <p:cNvSpPr/>
          <p:nvPr/>
        </p:nvSpPr>
        <p:spPr>
          <a:xfrm>
            <a:off x="7724875" y="3730035"/>
            <a:ext cx="172362" cy="0"/>
          </a:xfrm>
          <a:custGeom>
            <a:avLst/>
            <a:gdLst/>
            <a:ahLst/>
            <a:cxnLst/>
            <a:rect l="l" t="t" r="r" b="b"/>
            <a:pathLst>
              <a:path w="285115">
                <a:moveTo>
                  <a:pt x="0" y="0"/>
                </a:moveTo>
                <a:lnTo>
                  <a:pt x="284987" y="0"/>
                </a:lnTo>
              </a:path>
            </a:pathLst>
          </a:custGeom>
          <a:ln w="3175">
            <a:solidFill>
              <a:srgbClr val="F8D731"/>
            </a:solidFill>
          </a:ln>
        </p:spPr>
        <p:txBody>
          <a:bodyPr wrap="square" lIns="0" tIns="0" rIns="0" bIns="0" rtlCol="0"/>
          <a:lstStyle/>
          <a:p>
            <a:endParaRPr sz="1088">
              <a:solidFill>
                <a:prstClr val="black"/>
              </a:solidFill>
            </a:endParaRPr>
          </a:p>
        </p:txBody>
      </p:sp>
      <p:sp>
        <p:nvSpPr>
          <p:cNvPr id="498" name="bk object 498"/>
          <p:cNvSpPr/>
          <p:nvPr/>
        </p:nvSpPr>
        <p:spPr>
          <a:xfrm>
            <a:off x="7724875" y="3730035"/>
            <a:ext cx="172362" cy="0"/>
          </a:xfrm>
          <a:custGeom>
            <a:avLst/>
            <a:gdLst/>
            <a:ahLst/>
            <a:cxnLst/>
            <a:rect l="l" t="t" r="r" b="b"/>
            <a:pathLst>
              <a:path w="285115">
                <a:moveTo>
                  <a:pt x="0" y="0"/>
                </a:moveTo>
                <a:lnTo>
                  <a:pt x="284987" y="0"/>
                </a:lnTo>
              </a:path>
            </a:pathLst>
          </a:custGeom>
          <a:ln w="3175">
            <a:solidFill>
              <a:srgbClr val="F8D731"/>
            </a:solidFill>
          </a:ln>
        </p:spPr>
        <p:txBody>
          <a:bodyPr wrap="square" lIns="0" tIns="0" rIns="0" bIns="0" rtlCol="0"/>
          <a:lstStyle/>
          <a:p>
            <a:endParaRPr sz="1088">
              <a:solidFill>
                <a:prstClr val="black"/>
              </a:solidFill>
            </a:endParaRPr>
          </a:p>
        </p:txBody>
      </p:sp>
      <p:sp>
        <p:nvSpPr>
          <p:cNvPr id="499" name="bk object 499"/>
          <p:cNvSpPr/>
          <p:nvPr/>
        </p:nvSpPr>
        <p:spPr>
          <a:xfrm>
            <a:off x="7804108" y="3730036"/>
            <a:ext cx="93283" cy="148644"/>
          </a:xfrm>
          <a:custGeom>
            <a:avLst/>
            <a:gdLst/>
            <a:ahLst/>
            <a:cxnLst/>
            <a:rect l="l" t="t" r="r" b="b"/>
            <a:pathLst>
              <a:path w="154305" h="231775">
                <a:moveTo>
                  <a:pt x="0" y="0"/>
                </a:moveTo>
                <a:lnTo>
                  <a:pt x="0" y="231647"/>
                </a:lnTo>
                <a:lnTo>
                  <a:pt x="153923" y="231647"/>
                </a:lnTo>
                <a:lnTo>
                  <a:pt x="0" y="0"/>
                </a:lnTo>
                <a:close/>
              </a:path>
              <a:path w="154305" h="231775">
                <a:moveTo>
                  <a:pt x="0" y="0"/>
                </a:moveTo>
                <a:lnTo>
                  <a:pt x="153923" y="231647"/>
                </a:lnTo>
                <a:lnTo>
                  <a:pt x="1539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00" name="bk object 500"/>
          <p:cNvSpPr/>
          <p:nvPr/>
        </p:nvSpPr>
        <p:spPr>
          <a:xfrm>
            <a:off x="7804108" y="3730036"/>
            <a:ext cx="93283" cy="148644"/>
          </a:xfrm>
          <a:custGeom>
            <a:avLst/>
            <a:gdLst/>
            <a:ahLst/>
            <a:cxnLst/>
            <a:rect l="l" t="t" r="r" b="b"/>
            <a:pathLst>
              <a:path w="154305" h="231775">
                <a:moveTo>
                  <a:pt x="153923" y="0"/>
                </a:moveTo>
                <a:lnTo>
                  <a:pt x="0" y="0"/>
                </a:lnTo>
                <a:lnTo>
                  <a:pt x="153923" y="231647"/>
                </a:lnTo>
                <a:lnTo>
                  <a:pt x="1539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01" name="bk object 501"/>
          <p:cNvSpPr/>
          <p:nvPr/>
        </p:nvSpPr>
        <p:spPr>
          <a:xfrm>
            <a:off x="7804108" y="3730036"/>
            <a:ext cx="93283" cy="148644"/>
          </a:xfrm>
          <a:custGeom>
            <a:avLst/>
            <a:gdLst/>
            <a:ahLst/>
            <a:cxnLst/>
            <a:rect l="l" t="t" r="r" b="b"/>
            <a:pathLst>
              <a:path w="154305" h="231775">
                <a:moveTo>
                  <a:pt x="0" y="0"/>
                </a:moveTo>
                <a:lnTo>
                  <a:pt x="1539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02" name="bk object 502"/>
          <p:cNvSpPr/>
          <p:nvPr/>
        </p:nvSpPr>
        <p:spPr>
          <a:xfrm>
            <a:off x="7845567" y="3878598"/>
            <a:ext cx="51824" cy="47240"/>
          </a:xfrm>
          <a:custGeom>
            <a:avLst/>
            <a:gdLst/>
            <a:ahLst/>
            <a:cxnLst/>
            <a:rect l="l" t="t" r="r" b="b"/>
            <a:pathLst>
              <a:path w="85725" h="73660">
                <a:moveTo>
                  <a:pt x="0" y="0"/>
                </a:moveTo>
                <a:lnTo>
                  <a:pt x="0" y="73151"/>
                </a:lnTo>
                <a:lnTo>
                  <a:pt x="85343" y="73151"/>
                </a:lnTo>
                <a:lnTo>
                  <a:pt x="0" y="0"/>
                </a:lnTo>
                <a:close/>
              </a:path>
              <a:path w="85725" h="73660">
                <a:moveTo>
                  <a:pt x="0" y="0"/>
                </a:moveTo>
                <a:lnTo>
                  <a:pt x="85343" y="73151"/>
                </a:lnTo>
                <a:lnTo>
                  <a:pt x="8534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03" name="bk object 503"/>
          <p:cNvSpPr/>
          <p:nvPr/>
        </p:nvSpPr>
        <p:spPr>
          <a:xfrm>
            <a:off x="7845567" y="3878598"/>
            <a:ext cx="51824" cy="47240"/>
          </a:xfrm>
          <a:custGeom>
            <a:avLst/>
            <a:gdLst/>
            <a:ahLst/>
            <a:cxnLst/>
            <a:rect l="l" t="t" r="r" b="b"/>
            <a:pathLst>
              <a:path w="85725" h="73660">
                <a:moveTo>
                  <a:pt x="85343" y="0"/>
                </a:moveTo>
                <a:lnTo>
                  <a:pt x="0" y="0"/>
                </a:lnTo>
                <a:lnTo>
                  <a:pt x="85343" y="73151"/>
                </a:lnTo>
                <a:lnTo>
                  <a:pt x="8534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04" name="bk object 504"/>
          <p:cNvSpPr/>
          <p:nvPr/>
        </p:nvSpPr>
        <p:spPr>
          <a:xfrm>
            <a:off x="7845567" y="3878598"/>
            <a:ext cx="51824" cy="47240"/>
          </a:xfrm>
          <a:custGeom>
            <a:avLst/>
            <a:gdLst/>
            <a:ahLst/>
            <a:cxnLst/>
            <a:rect l="l" t="t" r="r" b="b"/>
            <a:pathLst>
              <a:path w="85725" h="73660">
                <a:moveTo>
                  <a:pt x="0" y="0"/>
                </a:moveTo>
                <a:lnTo>
                  <a:pt x="85343"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05" name="bk object 505"/>
          <p:cNvSpPr/>
          <p:nvPr/>
        </p:nvSpPr>
        <p:spPr>
          <a:xfrm>
            <a:off x="7845567" y="3925513"/>
            <a:ext cx="51824" cy="2036"/>
          </a:xfrm>
          <a:custGeom>
            <a:avLst/>
            <a:gdLst/>
            <a:ahLst/>
            <a:cxnLst/>
            <a:rect l="l" t="t" r="r" b="b"/>
            <a:pathLst>
              <a:path w="85725" h="3175">
                <a:moveTo>
                  <a:pt x="0" y="0"/>
                </a:moveTo>
                <a:lnTo>
                  <a:pt x="70103" y="3047"/>
                </a:lnTo>
                <a:lnTo>
                  <a:pt x="85343" y="0"/>
                </a:lnTo>
                <a:lnTo>
                  <a:pt x="0" y="0"/>
                </a:lnTo>
                <a:close/>
              </a:path>
              <a:path w="85725" h="3175">
                <a:moveTo>
                  <a:pt x="0" y="0"/>
                </a:moveTo>
                <a:lnTo>
                  <a:pt x="0" y="3047"/>
                </a:lnTo>
                <a:lnTo>
                  <a:pt x="70103"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06" name="bk object 506"/>
          <p:cNvSpPr/>
          <p:nvPr/>
        </p:nvSpPr>
        <p:spPr>
          <a:xfrm>
            <a:off x="7845567" y="3925513"/>
            <a:ext cx="51824" cy="2036"/>
          </a:xfrm>
          <a:custGeom>
            <a:avLst/>
            <a:gdLst/>
            <a:ahLst/>
            <a:cxnLst/>
            <a:rect l="l" t="t" r="r" b="b"/>
            <a:pathLst>
              <a:path w="85725" h="3175">
                <a:moveTo>
                  <a:pt x="85343" y="0"/>
                </a:moveTo>
                <a:lnTo>
                  <a:pt x="0" y="0"/>
                </a:lnTo>
                <a:lnTo>
                  <a:pt x="70103" y="3047"/>
                </a:lnTo>
                <a:lnTo>
                  <a:pt x="8534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07" name="bk object 507"/>
          <p:cNvSpPr/>
          <p:nvPr/>
        </p:nvSpPr>
        <p:spPr>
          <a:xfrm>
            <a:off x="7845567" y="3925513"/>
            <a:ext cx="42611" cy="2036"/>
          </a:xfrm>
          <a:custGeom>
            <a:avLst/>
            <a:gdLst/>
            <a:ahLst/>
            <a:cxnLst/>
            <a:rect l="l" t="t" r="r" b="b"/>
            <a:pathLst>
              <a:path w="70484" h="3175">
                <a:moveTo>
                  <a:pt x="0" y="0"/>
                </a:moveTo>
                <a:lnTo>
                  <a:pt x="7010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08" name="bk object 508"/>
          <p:cNvSpPr/>
          <p:nvPr/>
        </p:nvSpPr>
        <p:spPr>
          <a:xfrm>
            <a:off x="7845567" y="3927468"/>
            <a:ext cx="42611" cy="74526"/>
          </a:xfrm>
          <a:custGeom>
            <a:avLst/>
            <a:gdLst/>
            <a:ahLst/>
            <a:cxnLst/>
            <a:rect l="l" t="t" r="r" b="b"/>
            <a:pathLst>
              <a:path w="70484" h="116204">
                <a:moveTo>
                  <a:pt x="0" y="0"/>
                </a:moveTo>
                <a:lnTo>
                  <a:pt x="0" y="115823"/>
                </a:lnTo>
                <a:lnTo>
                  <a:pt x="70103" y="115823"/>
                </a:lnTo>
                <a:lnTo>
                  <a:pt x="0" y="0"/>
                </a:lnTo>
                <a:close/>
              </a:path>
              <a:path w="70484" h="116204">
                <a:moveTo>
                  <a:pt x="0" y="0"/>
                </a:moveTo>
                <a:lnTo>
                  <a:pt x="70103" y="115823"/>
                </a:lnTo>
                <a:lnTo>
                  <a:pt x="7010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09" name="bk object 509"/>
          <p:cNvSpPr/>
          <p:nvPr/>
        </p:nvSpPr>
        <p:spPr>
          <a:xfrm>
            <a:off x="7845567" y="3927468"/>
            <a:ext cx="42611" cy="74526"/>
          </a:xfrm>
          <a:custGeom>
            <a:avLst/>
            <a:gdLst/>
            <a:ahLst/>
            <a:cxnLst/>
            <a:rect l="l" t="t" r="r" b="b"/>
            <a:pathLst>
              <a:path w="70484" h="116204">
                <a:moveTo>
                  <a:pt x="70103" y="0"/>
                </a:moveTo>
                <a:lnTo>
                  <a:pt x="0" y="0"/>
                </a:lnTo>
                <a:lnTo>
                  <a:pt x="70103" y="115823"/>
                </a:lnTo>
                <a:lnTo>
                  <a:pt x="7010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10" name="bk object 510"/>
          <p:cNvSpPr/>
          <p:nvPr/>
        </p:nvSpPr>
        <p:spPr>
          <a:xfrm>
            <a:off x="7845567" y="3927468"/>
            <a:ext cx="42611" cy="74526"/>
          </a:xfrm>
          <a:custGeom>
            <a:avLst/>
            <a:gdLst/>
            <a:ahLst/>
            <a:cxnLst/>
            <a:rect l="l" t="t" r="r" b="b"/>
            <a:pathLst>
              <a:path w="70484" h="116204">
                <a:moveTo>
                  <a:pt x="0" y="0"/>
                </a:moveTo>
                <a:lnTo>
                  <a:pt x="70103"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11" name="bk object 511"/>
          <p:cNvSpPr/>
          <p:nvPr/>
        </p:nvSpPr>
        <p:spPr>
          <a:xfrm>
            <a:off x="6938998" y="3563879"/>
            <a:ext cx="413822" cy="20769"/>
          </a:xfrm>
          <a:custGeom>
            <a:avLst/>
            <a:gdLst/>
            <a:ahLst/>
            <a:cxnLst/>
            <a:rect l="l" t="t" r="r" b="b"/>
            <a:pathLst>
              <a:path w="684529" h="32385">
                <a:moveTo>
                  <a:pt x="0" y="0"/>
                </a:moveTo>
                <a:lnTo>
                  <a:pt x="0" y="32003"/>
                </a:lnTo>
                <a:lnTo>
                  <a:pt x="684275" y="32003"/>
                </a:lnTo>
                <a:lnTo>
                  <a:pt x="0" y="0"/>
                </a:lnTo>
                <a:close/>
              </a:path>
              <a:path w="684529" h="32385">
                <a:moveTo>
                  <a:pt x="0" y="0"/>
                </a:moveTo>
                <a:lnTo>
                  <a:pt x="684275" y="32003"/>
                </a:lnTo>
                <a:lnTo>
                  <a:pt x="6842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12" name="bk object 512"/>
          <p:cNvSpPr/>
          <p:nvPr/>
        </p:nvSpPr>
        <p:spPr>
          <a:xfrm>
            <a:off x="6938998" y="3563879"/>
            <a:ext cx="413822" cy="20769"/>
          </a:xfrm>
          <a:custGeom>
            <a:avLst/>
            <a:gdLst/>
            <a:ahLst/>
            <a:cxnLst/>
            <a:rect l="l" t="t" r="r" b="b"/>
            <a:pathLst>
              <a:path w="684529" h="32385">
                <a:moveTo>
                  <a:pt x="684275" y="0"/>
                </a:moveTo>
                <a:lnTo>
                  <a:pt x="0" y="0"/>
                </a:lnTo>
                <a:lnTo>
                  <a:pt x="684275" y="32003"/>
                </a:lnTo>
                <a:lnTo>
                  <a:pt x="6842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13" name="bk object 513"/>
          <p:cNvSpPr/>
          <p:nvPr/>
        </p:nvSpPr>
        <p:spPr>
          <a:xfrm>
            <a:off x="6938998" y="3563879"/>
            <a:ext cx="413822" cy="20769"/>
          </a:xfrm>
          <a:custGeom>
            <a:avLst/>
            <a:gdLst/>
            <a:ahLst/>
            <a:cxnLst/>
            <a:rect l="l" t="t" r="r" b="b"/>
            <a:pathLst>
              <a:path w="684529" h="32385">
                <a:moveTo>
                  <a:pt x="0" y="0"/>
                </a:moveTo>
                <a:lnTo>
                  <a:pt x="684275" y="32003"/>
                </a:lnTo>
                <a:lnTo>
                  <a:pt x="0" y="320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14" name="bk object 514"/>
          <p:cNvSpPr/>
          <p:nvPr/>
        </p:nvSpPr>
        <p:spPr>
          <a:xfrm>
            <a:off x="6938998" y="3584405"/>
            <a:ext cx="148561" cy="145793"/>
          </a:xfrm>
          <a:custGeom>
            <a:avLst/>
            <a:gdLst/>
            <a:ahLst/>
            <a:cxnLst/>
            <a:rect l="l" t="t" r="r" b="b"/>
            <a:pathLst>
              <a:path w="245745" h="227329">
                <a:moveTo>
                  <a:pt x="0" y="0"/>
                </a:moveTo>
                <a:lnTo>
                  <a:pt x="0" y="227075"/>
                </a:lnTo>
                <a:lnTo>
                  <a:pt x="245363" y="227075"/>
                </a:lnTo>
                <a:lnTo>
                  <a:pt x="0" y="0"/>
                </a:lnTo>
                <a:close/>
              </a:path>
              <a:path w="245745" h="227329">
                <a:moveTo>
                  <a:pt x="0" y="0"/>
                </a:moveTo>
                <a:lnTo>
                  <a:pt x="245363" y="227075"/>
                </a:lnTo>
                <a:lnTo>
                  <a:pt x="2453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15" name="bk object 515"/>
          <p:cNvSpPr/>
          <p:nvPr/>
        </p:nvSpPr>
        <p:spPr>
          <a:xfrm>
            <a:off x="6938998" y="3584405"/>
            <a:ext cx="148561" cy="145793"/>
          </a:xfrm>
          <a:custGeom>
            <a:avLst/>
            <a:gdLst/>
            <a:ahLst/>
            <a:cxnLst/>
            <a:rect l="l" t="t" r="r" b="b"/>
            <a:pathLst>
              <a:path w="245745" h="227329">
                <a:moveTo>
                  <a:pt x="245363" y="0"/>
                </a:moveTo>
                <a:lnTo>
                  <a:pt x="0" y="0"/>
                </a:lnTo>
                <a:lnTo>
                  <a:pt x="245363" y="227075"/>
                </a:lnTo>
                <a:lnTo>
                  <a:pt x="2453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16" name="bk object 516"/>
          <p:cNvSpPr/>
          <p:nvPr/>
        </p:nvSpPr>
        <p:spPr>
          <a:xfrm>
            <a:off x="6938998" y="3584405"/>
            <a:ext cx="148561" cy="145793"/>
          </a:xfrm>
          <a:custGeom>
            <a:avLst/>
            <a:gdLst/>
            <a:ahLst/>
            <a:cxnLst/>
            <a:rect l="l" t="t" r="r" b="b"/>
            <a:pathLst>
              <a:path w="245745" h="227329">
                <a:moveTo>
                  <a:pt x="0" y="0"/>
                </a:moveTo>
                <a:lnTo>
                  <a:pt x="2453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17" name="bk object 517"/>
          <p:cNvSpPr/>
          <p:nvPr/>
        </p:nvSpPr>
        <p:spPr>
          <a:xfrm>
            <a:off x="6938998"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518" name="bk object 518"/>
          <p:cNvSpPr/>
          <p:nvPr/>
        </p:nvSpPr>
        <p:spPr>
          <a:xfrm>
            <a:off x="6938998" y="3730035"/>
            <a:ext cx="111709" cy="0"/>
          </a:xfrm>
          <a:custGeom>
            <a:avLst/>
            <a:gdLst/>
            <a:ahLst/>
            <a:cxnLst/>
            <a:rect l="l" t="t" r="r" b="b"/>
            <a:pathLst>
              <a:path w="184784">
                <a:moveTo>
                  <a:pt x="0" y="0"/>
                </a:moveTo>
                <a:lnTo>
                  <a:pt x="184403" y="0"/>
                </a:lnTo>
              </a:path>
            </a:pathLst>
          </a:custGeom>
          <a:ln w="3175">
            <a:solidFill>
              <a:srgbClr val="F8D731"/>
            </a:solidFill>
          </a:ln>
        </p:spPr>
        <p:txBody>
          <a:bodyPr wrap="square" lIns="0" tIns="0" rIns="0" bIns="0" rtlCol="0"/>
          <a:lstStyle/>
          <a:p>
            <a:endParaRPr sz="1088">
              <a:solidFill>
                <a:prstClr val="black"/>
              </a:solidFill>
            </a:endParaRPr>
          </a:p>
        </p:txBody>
      </p:sp>
      <p:sp>
        <p:nvSpPr>
          <p:cNvPr id="519" name="bk object 519"/>
          <p:cNvSpPr/>
          <p:nvPr/>
        </p:nvSpPr>
        <p:spPr>
          <a:xfrm>
            <a:off x="7181303" y="3584405"/>
            <a:ext cx="171594" cy="145793"/>
          </a:xfrm>
          <a:custGeom>
            <a:avLst/>
            <a:gdLst/>
            <a:ahLst/>
            <a:cxnLst/>
            <a:rect l="l" t="t" r="r" b="b"/>
            <a:pathLst>
              <a:path w="283845" h="227329">
                <a:moveTo>
                  <a:pt x="0" y="0"/>
                </a:moveTo>
                <a:lnTo>
                  <a:pt x="0" y="227075"/>
                </a:lnTo>
                <a:lnTo>
                  <a:pt x="283463" y="227075"/>
                </a:lnTo>
                <a:lnTo>
                  <a:pt x="0" y="0"/>
                </a:lnTo>
                <a:close/>
              </a:path>
              <a:path w="283845" h="227329">
                <a:moveTo>
                  <a:pt x="0" y="0"/>
                </a:moveTo>
                <a:lnTo>
                  <a:pt x="283463" y="227075"/>
                </a:lnTo>
                <a:lnTo>
                  <a:pt x="28346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20" name="bk object 520"/>
          <p:cNvSpPr/>
          <p:nvPr/>
        </p:nvSpPr>
        <p:spPr>
          <a:xfrm>
            <a:off x="7181303" y="3584405"/>
            <a:ext cx="171594" cy="145793"/>
          </a:xfrm>
          <a:custGeom>
            <a:avLst/>
            <a:gdLst/>
            <a:ahLst/>
            <a:cxnLst/>
            <a:rect l="l" t="t" r="r" b="b"/>
            <a:pathLst>
              <a:path w="283845" h="227329">
                <a:moveTo>
                  <a:pt x="283463" y="0"/>
                </a:moveTo>
                <a:lnTo>
                  <a:pt x="0" y="0"/>
                </a:lnTo>
                <a:lnTo>
                  <a:pt x="283463" y="227075"/>
                </a:lnTo>
                <a:lnTo>
                  <a:pt x="28346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21" name="bk object 521"/>
          <p:cNvSpPr/>
          <p:nvPr/>
        </p:nvSpPr>
        <p:spPr>
          <a:xfrm>
            <a:off x="7181303" y="3584405"/>
            <a:ext cx="171594" cy="145793"/>
          </a:xfrm>
          <a:custGeom>
            <a:avLst/>
            <a:gdLst/>
            <a:ahLst/>
            <a:cxnLst/>
            <a:rect l="l" t="t" r="r" b="b"/>
            <a:pathLst>
              <a:path w="283845" h="227329">
                <a:moveTo>
                  <a:pt x="0" y="0"/>
                </a:moveTo>
                <a:lnTo>
                  <a:pt x="283463" y="227075"/>
                </a:lnTo>
                <a:lnTo>
                  <a:pt x="0" y="227075"/>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22" name="bk object 522"/>
          <p:cNvSpPr/>
          <p:nvPr/>
        </p:nvSpPr>
        <p:spPr>
          <a:xfrm>
            <a:off x="7181303" y="3730035"/>
            <a:ext cx="171594" cy="0"/>
          </a:xfrm>
          <a:custGeom>
            <a:avLst/>
            <a:gdLst/>
            <a:ahLst/>
            <a:cxnLst/>
            <a:rect l="l" t="t" r="r" b="b"/>
            <a:pathLst>
              <a:path w="283845">
                <a:moveTo>
                  <a:pt x="0" y="0"/>
                </a:moveTo>
                <a:lnTo>
                  <a:pt x="283463" y="0"/>
                </a:lnTo>
              </a:path>
            </a:pathLst>
          </a:custGeom>
          <a:ln w="3175">
            <a:solidFill>
              <a:srgbClr val="F8D731"/>
            </a:solidFill>
          </a:ln>
        </p:spPr>
        <p:txBody>
          <a:bodyPr wrap="square" lIns="0" tIns="0" rIns="0" bIns="0" rtlCol="0"/>
          <a:lstStyle/>
          <a:p>
            <a:endParaRPr sz="1088">
              <a:solidFill>
                <a:prstClr val="black"/>
              </a:solidFill>
            </a:endParaRPr>
          </a:p>
        </p:txBody>
      </p:sp>
      <p:sp>
        <p:nvSpPr>
          <p:cNvPr id="523" name="bk object 523"/>
          <p:cNvSpPr/>
          <p:nvPr/>
        </p:nvSpPr>
        <p:spPr>
          <a:xfrm>
            <a:off x="7181303" y="3730035"/>
            <a:ext cx="171594" cy="0"/>
          </a:xfrm>
          <a:custGeom>
            <a:avLst/>
            <a:gdLst/>
            <a:ahLst/>
            <a:cxnLst/>
            <a:rect l="l" t="t" r="r" b="b"/>
            <a:pathLst>
              <a:path w="283845">
                <a:moveTo>
                  <a:pt x="0" y="0"/>
                </a:moveTo>
                <a:lnTo>
                  <a:pt x="283463" y="0"/>
                </a:lnTo>
              </a:path>
            </a:pathLst>
          </a:custGeom>
          <a:ln w="3175">
            <a:solidFill>
              <a:srgbClr val="F8D731"/>
            </a:solidFill>
          </a:ln>
        </p:spPr>
        <p:txBody>
          <a:bodyPr wrap="square" lIns="0" tIns="0" rIns="0" bIns="0" rtlCol="0"/>
          <a:lstStyle/>
          <a:p>
            <a:endParaRPr sz="1088">
              <a:solidFill>
                <a:prstClr val="black"/>
              </a:solidFill>
            </a:endParaRPr>
          </a:p>
        </p:txBody>
      </p:sp>
      <p:sp>
        <p:nvSpPr>
          <p:cNvPr id="524" name="bk object 524"/>
          <p:cNvSpPr/>
          <p:nvPr/>
        </p:nvSpPr>
        <p:spPr>
          <a:xfrm>
            <a:off x="7181303" y="3730035"/>
            <a:ext cx="171594" cy="0"/>
          </a:xfrm>
          <a:custGeom>
            <a:avLst/>
            <a:gdLst/>
            <a:ahLst/>
            <a:cxnLst/>
            <a:rect l="l" t="t" r="r" b="b"/>
            <a:pathLst>
              <a:path w="283845">
                <a:moveTo>
                  <a:pt x="0" y="0"/>
                </a:moveTo>
                <a:lnTo>
                  <a:pt x="283463" y="0"/>
                </a:lnTo>
              </a:path>
            </a:pathLst>
          </a:custGeom>
          <a:ln w="3175">
            <a:solidFill>
              <a:srgbClr val="F8D731"/>
            </a:solidFill>
          </a:ln>
        </p:spPr>
        <p:txBody>
          <a:bodyPr wrap="square" lIns="0" tIns="0" rIns="0" bIns="0" rtlCol="0"/>
          <a:lstStyle/>
          <a:p>
            <a:endParaRPr sz="1088">
              <a:solidFill>
                <a:prstClr val="black"/>
              </a:solidFill>
            </a:endParaRPr>
          </a:p>
        </p:txBody>
      </p:sp>
      <p:sp>
        <p:nvSpPr>
          <p:cNvPr id="525" name="bk object 525"/>
          <p:cNvSpPr/>
          <p:nvPr/>
        </p:nvSpPr>
        <p:spPr>
          <a:xfrm>
            <a:off x="7259614" y="3730036"/>
            <a:ext cx="93283" cy="148644"/>
          </a:xfrm>
          <a:custGeom>
            <a:avLst/>
            <a:gdLst/>
            <a:ahLst/>
            <a:cxnLst/>
            <a:rect l="l" t="t" r="r" b="b"/>
            <a:pathLst>
              <a:path w="154304" h="231775">
                <a:moveTo>
                  <a:pt x="0" y="0"/>
                </a:moveTo>
                <a:lnTo>
                  <a:pt x="0" y="231647"/>
                </a:lnTo>
                <a:lnTo>
                  <a:pt x="153923" y="231647"/>
                </a:lnTo>
                <a:lnTo>
                  <a:pt x="0" y="0"/>
                </a:lnTo>
                <a:close/>
              </a:path>
              <a:path w="154304" h="231775">
                <a:moveTo>
                  <a:pt x="0" y="0"/>
                </a:moveTo>
                <a:lnTo>
                  <a:pt x="153923" y="231647"/>
                </a:lnTo>
                <a:lnTo>
                  <a:pt x="15392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26" name="bk object 526"/>
          <p:cNvSpPr/>
          <p:nvPr/>
        </p:nvSpPr>
        <p:spPr>
          <a:xfrm>
            <a:off x="7259614" y="3730036"/>
            <a:ext cx="93283" cy="148644"/>
          </a:xfrm>
          <a:custGeom>
            <a:avLst/>
            <a:gdLst/>
            <a:ahLst/>
            <a:cxnLst/>
            <a:rect l="l" t="t" r="r" b="b"/>
            <a:pathLst>
              <a:path w="154304" h="231775">
                <a:moveTo>
                  <a:pt x="153923" y="0"/>
                </a:moveTo>
                <a:lnTo>
                  <a:pt x="0" y="0"/>
                </a:lnTo>
                <a:lnTo>
                  <a:pt x="153923" y="231647"/>
                </a:lnTo>
                <a:lnTo>
                  <a:pt x="15392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27" name="bk object 527"/>
          <p:cNvSpPr/>
          <p:nvPr/>
        </p:nvSpPr>
        <p:spPr>
          <a:xfrm>
            <a:off x="7259614" y="3730036"/>
            <a:ext cx="93283" cy="148644"/>
          </a:xfrm>
          <a:custGeom>
            <a:avLst/>
            <a:gdLst/>
            <a:ahLst/>
            <a:cxnLst/>
            <a:rect l="l" t="t" r="r" b="b"/>
            <a:pathLst>
              <a:path w="154304" h="231775">
                <a:moveTo>
                  <a:pt x="0" y="0"/>
                </a:moveTo>
                <a:lnTo>
                  <a:pt x="153923" y="231647"/>
                </a:lnTo>
                <a:lnTo>
                  <a:pt x="0" y="2316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28" name="bk object 528"/>
          <p:cNvSpPr/>
          <p:nvPr/>
        </p:nvSpPr>
        <p:spPr>
          <a:xfrm>
            <a:off x="7301995" y="3878598"/>
            <a:ext cx="50672" cy="47240"/>
          </a:xfrm>
          <a:custGeom>
            <a:avLst/>
            <a:gdLst/>
            <a:ahLst/>
            <a:cxnLst/>
            <a:rect l="l" t="t" r="r" b="b"/>
            <a:pathLst>
              <a:path w="83820" h="73660">
                <a:moveTo>
                  <a:pt x="0" y="0"/>
                </a:moveTo>
                <a:lnTo>
                  <a:pt x="0" y="73151"/>
                </a:lnTo>
                <a:lnTo>
                  <a:pt x="83819" y="73151"/>
                </a:lnTo>
                <a:lnTo>
                  <a:pt x="0" y="0"/>
                </a:lnTo>
                <a:close/>
              </a:path>
              <a:path w="83820" h="73660">
                <a:moveTo>
                  <a:pt x="0" y="0"/>
                </a:moveTo>
                <a:lnTo>
                  <a:pt x="83819" y="73151"/>
                </a:lnTo>
                <a:lnTo>
                  <a:pt x="8381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29" name="bk object 529"/>
          <p:cNvSpPr/>
          <p:nvPr/>
        </p:nvSpPr>
        <p:spPr>
          <a:xfrm>
            <a:off x="7301995" y="3878598"/>
            <a:ext cx="50672" cy="47240"/>
          </a:xfrm>
          <a:custGeom>
            <a:avLst/>
            <a:gdLst/>
            <a:ahLst/>
            <a:cxnLst/>
            <a:rect l="l" t="t" r="r" b="b"/>
            <a:pathLst>
              <a:path w="83820" h="73660">
                <a:moveTo>
                  <a:pt x="83819" y="0"/>
                </a:moveTo>
                <a:lnTo>
                  <a:pt x="0" y="0"/>
                </a:lnTo>
                <a:lnTo>
                  <a:pt x="83819" y="73151"/>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0" name="bk object 530"/>
          <p:cNvSpPr/>
          <p:nvPr/>
        </p:nvSpPr>
        <p:spPr>
          <a:xfrm>
            <a:off x="7301995" y="3878598"/>
            <a:ext cx="50672" cy="47240"/>
          </a:xfrm>
          <a:custGeom>
            <a:avLst/>
            <a:gdLst/>
            <a:ahLst/>
            <a:cxnLst/>
            <a:rect l="l" t="t" r="r" b="b"/>
            <a:pathLst>
              <a:path w="83820" h="73660">
                <a:moveTo>
                  <a:pt x="0" y="0"/>
                </a:moveTo>
                <a:lnTo>
                  <a:pt x="83819" y="73151"/>
                </a:lnTo>
                <a:lnTo>
                  <a:pt x="0" y="7315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1" name="bk object 531"/>
          <p:cNvSpPr/>
          <p:nvPr/>
        </p:nvSpPr>
        <p:spPr>
          <a:xfrm>
            <a:off x="7301995" y="3925513"/>
            <a:ext cx="50672" cy="2036"/>
          </a:xfrm>
          <a:custGeom>
            <a:avLst/>
            <a:gdLst/>
            <a:ahLst/>
            <a:cxnLst/>
            <a:rect l="l" t="t" r="r" b="b"/>
            <a:pathLst>
              <a:path w="83820" h="3175">
                <a:moveTo>
                  <a:pt x="0" y="0"/>
                </a:moveTo>
                <a:lnTo>
                  <a:pt x="68579" y="3047"/>
                </a:lnTo>
                <a:lnTo>
                  <a:pt x="83819" y="0"/>
                </a:lnTo>
                <a:lnTo>
                  <a:pt x="0" y="0"/>
                </a:lnTo>
                <a:close/>
              </a:path>
              <a:path w="83820" h="3175">
                <a:moveTo>
                  <a:pt x="0" y="0"/>
                </a:moveTo>
                <a:lnTo>
                  <a:pt x="0" y="3047"/>
                </a:lnTo>
                <a:lnTo>
                  <a:pt x="68579" y="3047"/>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32" name="bk object 532"/>
          <p:cNvSpPr/>
          <p:nvPr/>
        </p:nvSpPr>
        <p:spPr>
          <a:xfrm>
            <a:off x="7301995" y="3925513"/>
            <a:ext cx="50672" cy="2036"/>
          </a:xfrm>
          <a:custGeom>
            <a:avLst/>
            <a:gdLst/>
            <a:ahLst/>
            <a:cxnLst/>
            <a:rect l="l" t="t" r="r" b="b"/>
            <a:pathLst>
              <a:path w="83820" h="3175">
                <a:moveTo>
                  <a:pt x="83819" y="0"/>
                </a:moveTo>
                <a:lnTo>
                  <a:pt x="0" y="0"/>
                </a:lnTo>
                <a:lnTo>
                  <a:pt x="68579" y="3047"/>
                </a:lnTo>
                <a:lnTo>
                  <a:pt x="8381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3" name="bk object 533"/>
          <p:cNvSpPr/>
          <p:nvPr/>
        </p:nvSpPr>
        <p:spPr>
          <a:xfrm>
            <a:off x="7301995" y="3925513"/>
            <a:ext cx="41459" cy="2036"/>
          </a:xfrm>
          <a:custGeom>
            <a:avLst/>
            <a:gdLst/>
            <a:ahLst/>
            <a:cxnLst/>
            <a:rect l="l" t="t" r="r" b="b"/>
            <a:pathLst>
              <a:path w="68579" h="3175">
                <a:moveTo>
                  <a:pt x="0" y="0"/>
                </a:moveTo>
                <a:lnTo>
                  <a:pt x="68579"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4" name="bk object 534"/>
          <p:cNvSpPr/>
          <p:nvPr/>
        </p:nvSpPr>
        <p:spPr>
          <a:xfrm>
            <a:off x="7301995" y="3927468"/>
            <a:ext cx="41459" cy="74526"/>
          </a:xfrm>
          <a:custGeom>
            <a:avLst/>
            <a:gdLst/>
            <a:ahLst/>
            <a:cxnLst/>
            <a:rect l="l" t="t" r="r" b="b"/>
            <a:pathLst>
              <a:path w="68579" h="116204">
                <a:moveTo>
                  <a:pt x="0" y="0"/>
                </a:moveTo>
                <a:lnTo>
                  <a:pt x="0" y="115823"/>
                </a:lnTo>
                <a:lnTo>
                  <a:pt x="68579" y="115823"/>
                </a:lnTo>
                <a:lnTo>
                  <a:pt x="0" y="0"/>
                </a:lnTo>
                <a:close/>
              </a:path>
              <a:path w="68579" h="116204">
                <a:moveTo>
                  <a:pt x="0" y="0"/>
                </a:moveTo>
                <a:lnTo>
                  <a:pt x="68579" y="115823"/>
                </a:lnTo>
                <a:lnTo>
                  <a:pt x="6857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35" name="bk object 535"/>
          <p:cNvSpPr/>
          <p:nvPr/>
        </p:nvSpPr>
        <p:spPr>
          <a:xfrm>
            <a:off x="7301995" y="3927468"/>
            <a:ext cx="41459" cy="74526"/>
          </a:xfrm>
          <a:custGeom>
            <a:avLst/>
            <a:gdLst/>
            <a:ahLst/>
            <a:cxnLst/>
            <a:rect l="l" t="t" r="r" b="b"/>
            <a:pathLst>
              <a:path w="68579" h="116204">
                <a:moveTo>
                  <a:pt x="68579" y="0"/>
                </a:moveTo>
                <a:lnTo>
                  <a:pt x="0" y="0"/>
                </a:lnTo>
                <a:lnTo>
                  <a:pt x="68579" y="115823"/>
                </a:lnTo>
                <a:lnTo>
                  <a:pt x="6857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6" name="bk object 536"/>
          <p:cNvSpPr/>
          <p:nvPr/>
        </p:nvSpPr>
        <p:spPr>
          <a:xfrm>
            <a:off x="7301995" y="3927468"/>
            <a:ext cx="41459" cy="74526"/>
          </a:xfrm>
          <a:custGeom>
            <a:avLst/>
            <a:gdLst/>
            <a:ahLst/>
            <a:cxnLst/>
            <a:rect l="l" t="t" r="r" b="b"/>
            <a:pathLst>
              <a:path w="68579" h="116204">
                <a:moveTo>
                  <a:pt x="0" y="0"/>
                </a:moveTo>
                <a:lnTo>
                  <a:pt x="68579" y="115823"/>
                </a:lnTo>
                <a:lnTo>
                  <a:pt x="0" y="1158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7" name="bk object 537"/>
          <p:cNvSpPr/>
          <p:nvPr/>
        </p:nvSpPr>
        <p:spPr>
          <a:xfrm>
            <a:off x="5508205" y="4791478"/>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38" name="bk object 538"/>
          <p:cNvSpPr/>
          <p:nvPr/>
        </p:nvSpPr>
        <p:spPr>
          <a:xfrm>
            <a:off x="5508205" y="4791478"/>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39" name="bk object 539"/>
          <p:cNvSpPr/>
          <p:nvPr/>
        </p:nvSpPr>
        <p:spPr>
          <a:xfrm>
            <a:off x="5508205" y="4791478"/>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0" name="bk object 540"/>
          <p:cNvSpPr/>
          <p:nvPr/>
        </p:nvSpPr>
        <p:spPr>
          <a:xfrm>
            <a:off x="5393961" y="4743586"/>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41" name="bk object 541"/>
          <p:cNvSpPr/>
          <p:nvPr/>
        </p:nvSpPr>
        <p:spPr>
          <a:xfrm>
            <a:off x="5393961" y="4743586"/>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2" name="bk object 542"/>
          <p:cNvSpPr/>
          <p:nvPr/>
        </p:nvSpPr>
        <p:spPr>
          <a:xfrm>
            <a:off x="5393961" y="4743586"/>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3" name="bk object 543"/>
          <p:cNvSpPr/>
          <p:nvPr/>
        </p:nvSpPr>
        <p:spPr>
          <a:xfrm>
            <a:off x="5393961" y="4793433"/>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44" name="bk object 544"/>
          <p:cNvSpPr/>
          <p:nvPr/>
        </p:nvSpPr>
        <p:spPr>
          <a:xfrm>
            <a:off x="5393961" y="4793433"/>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5" name="bk object 545"/>
          <p:cNvSpPr/>
          <p:nvPr/>
        </p:nvSpPr>
        <p:spPr>
          <a:xfrm>
            <a:off x="5393961" y="4793433"/>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6" name="bk object 546"/>
          <p:cNvSpPr/>
          <p:nvPr/>
        </p:nvSpPr>
        <p:spPr>
          <a:xfrm>
            <a:off x="5393961" y="4814935"/>
            <a:ext cx="58350" cy="99775"/>
          </a:xfrm>
          <a:custGeom>
            <a:avLst/>
            <a:gdLst/>
            <a:ahLst/>
            <a:cxnLst/>
            <a:rect l="l" t="t" r="r" b="b"/>
            <a:pathLst>
              <a:path w="96520" h="155575">
                <a:moveTo>
                  <a:pt x="0" y="0"/>
                </a:moveTo>
                <a:lnTo>
                  <a:pt x="0" y="155447"/>
                </a:lnTo>
                <a:lnTo>
                  <a:pt x="96011" y="155447"/>
                </a:lnTo>
                <a:lnTo>
                  <a:pt x="0" y="0"/>
                </a:lnTo>
                <a:close/>
              </a:path>
              <a:path w="96520" h="155575">
                <a:moveTo>
                  <a:pt x="0" y="0"/>
                </a:moveTo>
                <a:lnTo>
                  <a:pt x="96011" y="155447"/>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47" name="bk object 547"/>
          <p:cNvSpPr/>
          <p:nvPr/>
        </p:nvSpPr>
        <p:spPr>
          <a:xfrm>
            <a:off x="5393961" y="4814935"/>
            <a:ext cx="58350" cy="99775"/>
          </a:xfrm>
          <a:custGeom>
            <a:avLst/>
            <a:gdLst/>
            <a:ahLst/>
            <a:cxnLst/>
            <a:rect l="l" t="t" r="r" b="b"/>
            <a:pathLst>
              <a:path w="96520" h="155575">
                <a:moveTo>
                  <a:pt x="96011" y="0"/>
                </a:moveTo>
                <a:lnTo>
                  <a:pt x="0" y="0"/>
                </a:lnTo>
                <a:lnTo>
                  <a:pt x="96011" y="155447"/>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8" name="bk object 548"/>
          <p:cNvSpPr/>
          <p:nvPr/>
        </p:nvSpPr>
        <p:spPr>
          <a:xfrm>
            <a:off x="5393961" y="4814935"/>
            <a:ext cx="58350" cy="99775"/>
          </a:xfrm>
          <a:custGeom>
            <a:avLst/>
            <a:gdLst/>
            <a:ahLst/>
            <a:cxnLst/>
            <a:rect l="l" t="t" r="r" b="b"/>
            <a:pathLst>
              <a:path w="96520" h="155575">
                <a:moveTo>
                  <a:pt x="0" y="0"/>
                </a:moveTo>
                <a:lnTo>
                  <a:pt x="96011" y="155447"/>
                </a:lnTo>
                <a:lnTo>
                  <a:pt x="0" y="1554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49" name="bk object 549"/>
          <p:cNvSpPr/>
          <p:nvPr/>
        </p:nvSpPr>
        <p:spPr>
          <a:xfrm>
            <a:off x="5393961" y="4914629"/>
            <a:ext cx="128983" cy="191812"/>
          </a:xfrm>
          <a:custGeom>
            <a:avLst/>
            <a:gdLst/>
            <a:ahLst/>
            <a:cxnLst/>
            <a:rect l="l" t="t" r="r" b="b"/>
            <a:pathLst>
              <a:path w="213359" h="299084">
                <a:moveTo>
                  <a:pt x="0" y="0"/>
                </a:moveTo>
                <a:lnTo>
                  <a:pt x="0" y="298703"/>
                </a:lnTo>
                <a:lnTo>
                  <a:pt x="213359" y="298703"/>
                </a:lnTo>
                <a:lnTo>
                  <a:pt x="0" y="0"/>
                </a:lnTo>
                <a:close/>
              </a:path>
              <a:path w="213359" h="299084">
                <a:moveTo>
                  <a:pt x="0" y="0"/>
                </a:moveTo>
                <a:lnTo>
                  <a:pt x="213359" y="298703"/>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50" name="bk object 550"/>
          <p:cNvSpPr/>
          <p:nvPr/>
        </p:nvSpPr>
        <p:spPr>
          <a:xfrm>
            <a:off x="5393961" y="4914629"/>
            <a:ext cx="128983" cy="191812"/>
          </a:xfrm>
          <a:custGeom>
            <a:avLst/>
            <a:gdLst/>
            <a:ahLst/>
            <a:cxnLst/>
            <a:rect l="l" t="t" r="r" b="b"/>
            <a:pathLst>
              <a:path w="213359" h="299084">
                <a:moveTo>
                  <a:pt x="213359" y="0"/>
                </a:moveTo>
                <a:lnTo>
                  <a:pt x="0" y="0"/>
                </a:lnTo>
                <a:lnTo>
                  <a:pt x="213359" y="298703"/>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51" name="bk object 551"/>
          <p:cNvSpPr/>
          <p:nvPr/>
        </p:nvSpPr>
        <p:spPr>
          <a:xfrm>
            <a:off x="5393961" y="4914629"/>
            <a:ext cx="128983" cy="191812"/>
          </a:xfrm>
          <a:custGeom>
            <a:avLst/>
            <a:gdLst/>
            <a:ahLst/>
            <a:cxnLst/>
            <a:rect l="l" t="t" r="r" b="b"/>
            <a:pathLst>
              <a:path w="213359" h="299084">
                <a:moveTo>
                  <a:pt x="0" y="0"/>
                </a:moveTo>
                <a:lnTo>
                  <a:pt x="213359" y="298703"/>
                </a:lnTo>
                <a:lnTo>
                  <a:pt x="0" y="2987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52" name="bk object 552"/>
          <p:cNvSpPr/>
          <p:nvPr/>
        </p:nvSpPr>
        <p:spPr>
          <a:xfrm>
            <a:off x="7035736" y="4791478"/>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53" name="bk object 553"/>
          <p:cNvSpPr/>
          <p:nvPr/>
        </p:nvSpPr>
        <p:spPr>
          <a:xfrm>
            <a:off x="7035736" y="4791478"/>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54" name="bk object 554"/>
          <p:cNvSpPr/>
          <p:nvPr/>
        </p:nvSpPr>
        <p:spPr>
          <a:xfrm>
            <a:off x="7035736" y="4791478"/>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55" name="bk object 555"/>
          <p:cNvSpPr/>
          <p:nvPr/>
        </p:nvSpPr>
        <p:spPr>
          <a:xfrm>
            <a:off x="6921494" y="4743586"/>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56" name="bk object 556"/>
          <p:cNvSpPr/>
          <p:nvPr/>
        </p:nvSpPr>
        <p:spPr>
          <a:xfrm>
            <a:off x="6921494" y="4743586"/>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57" name="bk object 557"/>
          <p:cNvSpPr/>
          <p:nvPr/>
        </p:nvSpPr>
        <p:spPr>
          <a:xfrm>
            <a:off x="6921494" y="4743586"/>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58" name="bk object 558"/>
          <p:cNvSpPr/>
          <p:nvPr/>
        </p:nvSpPr>
        <p:spPr>
          <a:xfrm>
            <a:off x="6921494" y="4793433"/>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59" name="bk object 559"/>
          <p:cNvSpPr/>
          <p:nvPr/>
        </p:nvSpPr>
        <p:spPr>
          <a:xfrm>
            <a:off x="6921494" y="4793433"/>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0" name="bk object 560"/>
          <p:cNvSpPr/>
          <p:nvPr/>
        </p:nvSpPr>
        <p:spPr>
          <a:xfrm>
            <a:off x="6921494" y="4793433"/>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1" name="bk object 561"/>
          <p:cNvSpPr/>
          <p:nvPr/>
        </p:nvSpPr>
        <p:spPr>
          <a:xfrm>
            <a:off x="6921493" y="4814935"/>
            <a:ext cx="58350" cy="99775"/>
          </a:xfrm>
          <a:custGeom>
            <a:avLst/>
            <a:gdLst/>
            <a:ahLst/>
            <a:cxnLst/>
            <a:rect l="l" t="t" r="r" b="b"/>
            <a:pathLst>
              <a:path w="96520" h="155575">
                <a:moveTo>
                  <a:pt x="0" y="0"/>
                </a:moveTo>
                <a:lnTo>
                  <a:pt x="0" y="155447"/>
                </a:lnTo>
                <a:lnTo>
                  <a:pt x="96011" y="155447"/>
                </a:lnTo>
                <a:lnTo>
                  <a:pt x="0" y="0"/>
                </a:lnTo>
                <a:close/>
              </a:path>
              <a:path w="96520" h="155575">
                <a:moveTo>
                  <a:pt x="0" y="0"/>
                </a:moveTo>
                <a:lnTo>
                  <a:pt x="96011" y="155447"/>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62" name="bk object 562"/>
          <p:cNvSpPr/>
          <p:nvPr/>
        </p:nvSpPr>
        <p:spPr>
          <a:xfrm>
            <a:off x="6921493" y="4814935"/>
            <a:ext cx="58350" cy="99775"/>
          </a:xfrm>
          <a:custGeom>
            <a:avLst/>
            <a:gdLst/>
            <a:ahLst/>
            <a:cxnLst/>
            <a:rect l="l" t="t" r="r" b="b"/>
            <a:pathLst>
              <a:path w="96520" h="155575">
                <a:moveTo>
                  <a:pt x="96011" y="0"/>
                </a:moveTo>
                <a:lnTo>
                  <a:pt x="0" y="0"/>
                </a:lnTo>
                <a:lnTo>
                  <a:pt x="96011" y="155447"/>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3" name="bk object 563"/>
          <p:cNvSpPr/>
          <p:nvPr/>
        </p:nvSpPr>
        <p:spPr>
          <a:xfrm>
            <a:off x="6921493" y="4814935"/>
            <a:ext cx="58350" cy="99775"/>
          </a:xfrm>
          <a:custGeom>
            <a:avLst/>
            <a:gdLst/>
            <a:ahLst/>
            <a:cxnLst/>
            <a:rect l="l" t="t" r="r" b="b"/>
            <a:pathLst>
              <a:path w="96520" h="155575">
                <a:moveTo>
                  <a:pt x="0" y="0"/>
                </a:moveTo>
                <a:lnTo>
                  <a:pt x="96011" y="155447"/>
                </a:lnTo>
                <a:lnTo>
                  <a:pt x="0" y="1554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4" name="bk object 564"/>
          <p:cNvSpPr/>
          <p:nvPr/>
        </p:nvSpPr>
        <p:spPr>
          <a:xfrm>
            <a:off x="6921494" y="4914629"/>
            <a:ext cx="128983" cy="191812"/>
          </a:xfrm>
          <a:custGeom>
            <a:avLst/>
            <a:gdLst/>
            <a:ahLst/>
            <a:cxnLst/>
            <a:rect l="l" t="t" r="r" b="b"/>
            <a:pathLst>
              <a:path w="213359" h="299084">
                <a:moveTo>
                  <a:pt x="0" y="0"/>
                </a:moveTo>
                <a:lnTo>
                  <a:pt x="0" y="298703"/>
                </a:lnTo>
                <a:lnTo>
                  <a:pt x="213359" y="298703"/>
                </a:lnTo>
                <a:lnTo>
                  <a:pt x="0" y="0"/>
                </a:lnTo>
                <a:close/>
              </a:path>
              <a:path w="213359" h="299084">
                <a:moveTo>
                  <a:pt x="0" y="0"/>
                </a:moveTo>
                <a:lnTo>
                  <a:pt x="213359" y="298703"/>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65" name="bk object 565"/>
          <p:cNvSpPr/>
          <p:nvPr/>
        </p:nvSpPr>
        <p:spPr>
          <a:xfrm>
            <a:off x="6921494" y="4914629"/>
            <a:ext cx="128983" cy="191812"/>
          </a:xfrm>
          <a:custGeom>
            <a:avLst/>
            <a:gdLst/>
            <a:ahLst/>
            <a:cxnLst/>
            <a:rect l="l" t="t" r="r" b="b"/>
            <a:pathLst>
              <a:path w="213359" h="299084">
                <a:moveTo>
                  <a:pt x="213359" y="0"/>
                </a:moveTo>
                <a:lnTo>
                  <a:pt x="0" y="0"/>
                </a:lnTo>
                <a:lnTo>
                  <a:pt x="213359" y="298703"/>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6" name="bk object 566"/>
          <p:cNvSpPr/>
          <p:nvPr/>
        </p:nvSpPr>
        <p:spPr>
          <a:xfrm>
            <a:off x="6921494" y="4914629"/>
            <a:ext cx="128983" cy="191812"/>
          </a:xfrm>
          <a:custGeom>
            <a:avLst/>
            <a:gdLst/>
            <a:ahLst/>
            <a:cxnLst/>
            <a:rect l="l" t="t" r="r" b="b"/>
            <a:pathLst>
              <a:path w="213359" h="299084">
                <a:moveTo>
                  <a:pt x="0" y="0"/>
                </a:moveTo>
                <a:lnTo>
                  <a:pt x="213359" y="298703"/>
                </a:lnTo>
                <a:lnTo>
                  <a:pt x="0" y="2987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7" name="bk object 567"/>
          <p:cNvSpPr/>
          <p:nvPr/>
        </p:nvSpPr>
        <p:spPr>
          <a:xfrm>
            <a:off x="6923337" y="3563879"/>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68" name="bk object 568"/>
          <p:cNvSpPr/>
          <p:nvPr/>
        </p:nvSpPr>
        <p:spPr>
          <a:xfrm>
            <a:off x="6923337" y="3563879"/>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69" name="bk object 569"/>
          <p:cNvSpPr/>
          <p:nvPr/>
        </p:nvSpPr>
        <p:spPr>
          <a:xfrm>
            <a:off x="6923337" y="3563879"/>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0" name="bk object 570"/>
          <p:cNvSpPr/>
          <p:nvPr/>
        </p:nvSpPr>
        <p:spPr>
          <a:xfrm>
            <a:off x="6809094" y="3515988"/>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71" name="bk object 571"/>
          <p:cNvSpPr/>
          <p:nvPr/>
        </p:nvSpPr>
        <p:spPr>
          <a:xfrm>
            <a:off x="6809094" y="3515988"/>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2" name="bk object 572"/>
          <p:cNvSpPr/>
          <p:nvPr/>
        </p:nvSpPr>
        <p:spPr>
          <a:xfrm>
            <a:off x="6809094" y="3515988"/>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3" name="bk object 573"/>
          <p:cNvSpPr/>
          <p:nvPr/>
        </p:nvSpPr>
        <p:spPr>
          <a:xfrm>
            <a:off x="6809094" y="3565835"/>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74" name="bk object 574"/>
          <p:cNvSpPr/>
          <p:nvPr/>
        </p:nvSpPr>
        <p:spPr>
          <a:xfrm>
            <a:off x="6809094" y="3565835"/>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5" name="bk object 575"/>
          <p:cNvSpPr/>
          <p:nvPr/>
        </p:nvSpPr>
        <p:spPr>
          <a:xfrm>
            <a:off x="6809094" y="3565835"/>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6" name="bk object 576"/>
          <p:cNvSpPr/>
          <p:nvPr/>
        </p:nvSpPr>
        <p:spPr>
          <a:xfrm>
            <a:off x="6809094" y="3587337"/>
            <a:ext cx="58350" cy="100997"/>
          </a:xfrm>
          <a:custGeom>
            <a:avLst/>
            <a:gdLst/>
            <a:ahLst/>
            <a:cxnLst/>
            <a:rect l="l" t="t" r="r" b="b"/>
            <a:pathLst>
              <a:path w="96520" h="157479">
                <a:moveTo>
                  <a:pt x="0" y="0"/>
                </a:moveTo>
                <a:lnTo>
                  <a:pt x="0" y="156971"/>
                </a:lnTo>
                <a:lnTo>
                  <a:pt x="96011" y="156971"/>
                </a:lnTo>
                <a:lnTo>
                  <a:pt x="0" y="0"/>
                </a:lnTo>
                <a:close/>
              </a:path>
              <a:path w="96520" h="157479">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77" name="bk object 577"/>
          <p:cNvSpPr/>
          <p:nvPr/>
        </p:nvSpPr>
        <p:spPr>
          <a:xfrm>
            <a:off x="6809094" y="3587337"/>
            <a:ext cx="58350" cy="100997"/>
          </a:xfrm>
          <a:custGeom>
            <a:avLst/>
            <a:gdLst/>
            <a:ahLst/>
            <a:cxnLst/>
            <a:rect l="l" t="t" r="r" b="b"/>
            <a:pathLst>
              <a:path w="96520" h="157479">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8" name="bk object 578"/>
          <p:cNvSpPr/>
          <p:nvPr/>
        </p:nvSpPr>
        <p:spPr>
          <a:xfrm>
            <a:off x="6809094" y="3587337"/>
            <a:ext cx="58350" cy="100997"/>
          </a:xfrm>
          <a:custGeom>
            <a:avLst/>
            <a:gdLst/>
            <a:ahLst/>
            <a:cxnLst/>
            <a:rect l="l" t="t" r="r" b="b"/>
            <a:pathLst>
              <a:path w="96520" h="157479">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79" name="bk object 579"/>
          <p:cNvSpPr/>
          <p:nvPr/>
        </p:nvSpPr>
        <p:spPr>
          <a:xfrm>
            <a:off x="6809094" y="3688008"/>
            <a:ext cx="128983" cy="190590"/>
          </a:xfrm>
          <a:custGeom>
            <a:avLst/>
            <a:gdLst/>
            <a:ahLst/>
            <a:cxnLst/>
            <a:rect l="l" t="t" r="r" b="b"/>
            <a:pathLst>
              <a:path w="213359" h="297179">
                <a:moveTo>
                  <a:pt x="0" y="0"/>
                </a:moveTo>
                <a:lnTo>
                  <a:pt x="0" y="297179"/>
                </a:lnTo>
                <a:lnTo>
                  <a:pt x="213359" y="297179"/>
                </a:lnTo>
                <a:lnTo>
                  <a:pt x="0" y="0"/>
                </a:lnTo>
                <a:close/>
              </a:path>
              <a:path w="213359" h="297179">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80" name="bk object 580"/>
          <p:cNvSpPr/>
          <p:nvPr/>
        </p:nvSpPr>
        <p:spPr>
          <a:xfrm>
            <a:off x="6809094" y="3688008"/>
            <a:ext cx="128983" cy="190590"/>
          </a:xfrm>
          <a:custGeom>
            <a:avLst/>
            <a:gdLst/>
            <a:ahLst/>
            <a:cxnLst/>
            <a:rect l="l" t="t" r="r" b="b"/>
            <a:pathLst>
              <a:path w="213359" h="297179">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81" name="bk object 581"/>
          <p:cNvSpPr/>
          <p:nvPr/>
        </p:nvSpPr>
        <p:spPr>
          <a:xfrm>
            <a:off x="6809094" y="3688008"/>
            <a:ext cx="128983" cy="190590"/>
          </a:xfrm>
          <a:custGeom>
            <a:avLst/>
            <a:gdLst/>
            <a:ahLst/>
            <a:cxnLst/>
            <a:rect l="l" t="t" r="r" b="b"/>
            <a:pathLst>
              <a:path w="213359" h="297179">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82" name="bk object 582"/>
          <p:cNvSpPr/>
          <p:nvPr/>
        </p:nvSpPr>
        <p:spPr>
          <a:xfrm>
            <a:off x="5830663" y="3563879"/>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83" name="bk object 583"/>
          <p:cNvSpPr/>
          <p:nvPr/>
        </p:nvSpPr>
        <p:spPr>
          <a:xfrm>
            <a:off x="5830663" y="3563879"/>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84" name="bk object 584"/>
          <p:cNvSpPr/>
          <p:nvPr/>
        </p:nvSpPr>
        <p:spPr>
          <a:xfrm>
            <a:off x="5830663" y="3563879"/>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85" name="bk object 585"/>
          <p:cNvSpPr/>
          <p:nvPr/>
        </p:nvSpPr>
        <p:spPr>
          <a:xfrm>
            <a:off x="5716420" y="3515988"/>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86" name="bk object 586"/>
          <p:cNvSpPr/>
          <p:nvPr/>
        </p:nvSpPr>
        <p:spPr>
          <a:xfrm>
            <a:off x="5716420" y="3515988"/>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87" name="bk object 587"/>
          <p:cNvSpPr/>
          <p:nvPr/>
        </p:nvSpPr>
        <p:spPr>
          <a:xfrm>
            <a:off x="5716420" y="3515988"/>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88" name="bk object 588"/>
          <p:cNvSpPr/>
          <p:nvPr/>
        </p:nvSpPr>
        <p:spPr>
          <a:xfrm>
            <a:off x="5716420" y="3565835"/>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89" name="bk object 589"/>
          <p:cNvSpPr/>
          <p:nvPr/>
        </p:nvSpPr>
        <p:spPr>
          <a:xfrm>
            <a:off x="5716420" y="3565835"/>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0" name="bk object 590"/>
          <p:cNvSpPr/>
          <p:nvPr/>
        </p:nvSpPr>
        <p:spPr>
          <a:xfrm>
            <a:off x="5716420" y="3565835"/>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1" name="bk object 591"/>
          <p:cNvSpPr/>
          <p:nvPr/>
        </p:nvSpPr>
        <p:spPr>
          <a:xfrm>
            <a:off x="5716420" y="3587337"/>
            <a:ext cx="58350" cy="100997"/>
          </a:xfrm>
          <a:custGeom>
            <a:avLst/>
            <a:gdLst/>
            <a:ahLst/>
            <a:cxnLst/>
            <a:rect l="l" t="t" r="r" b="b"/>
            <a:pathLst>
              <a:path w="96520" h="157479">
                <a:moveTo>
                  <a:pt x="0" y="0"/>
                </a:moveTo>
                <a:lnTo>
                  <a:pt x="0" y="156971"/>
                </a:lnTo>
                <a:lnTo>
                  <a:pt x="96011" y="156971"/>
                </a:lnTo>
                <a:lnTo>
                  <a:pt x="0" y="0"/>
                </a:lnTo>
                <a:close/>
              </a:path>
              <a:path w="96520" h="157479">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92" name="bk object 592"/>
          <p:cNvSpPr/>
          <p:nvPr/>
        </p:nvSpPr>
        <p:spPr>
          <a:xfrm>
            <a:off x="5716420" y="3587337"/>
            <a:ext cx="58350" cy="100997"/>
          </a:xfrm>
          <a:custGeom>
            <a:avLst/>
            <a:gdLst/>
            <a:ahLst/>
            <a:cxnLst/>
            <a:rect l="l" t="t" r="r" b="b"/>
            <a:pathLst>
              <a:path w="96520" h="157479">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3" name="bk object 593"/>
          <p:cNvSpPr/>
          <p:nvPr/>
        </p:nvSpPr>
        <p:spPr>
          <a:xfrm>
            <a:off x="5716420" y="3587337"/>
            <a:ext cx="58350" cy="100997"/>
          </a:xfrm>
          <a:custGeom>
            <a:avLst/>
            <a:gdLst/>
            <a:ahLst/>
            <a:cxnLst/>
            <a:rect l="l" t="t" r="r" b="b"/>
            <a:pathLst>
              <a:path w="96520" h="157479">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4" name="bk object 594"/>
          <p:cNvSpPr/>
          <p:nvPr/>
        </p:nvSpPr>
        <p:spPr>
          <a:xfrm>
            <a:off x="5716420" y="3688008"/>
            <a:ext cx="128983" cy="190590"/>
          </a:xfrm>
          <a:custGeom>
            <a:avLst/>
            <a:gdLst/>
            <a:ahLst/>
            <a:cxnLst/>
            <a:rect l="l" t="t" r="r" b="b"/>
            <a:pathLst>
              <a:path w="213359" h="297179">
                <a:moveTo>
                  <a:pt x="0" y="0"/>
                </a:moveTo>
                <a:lnTo>
                  <a:pt x="0" y="297179"/>
                </a:lnTo>
                <a:lnTo>
                  <a:pt x="213359" y="297179"/>
                </a:lnTo>
                <a:lnTo>
                  <a:pt x="0" y="0"/>
                </a:lnTo>
                <a:close/>
              </a:path>
              <a:path w="213359" h="297179">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95" name="bk object 595"/>
          <p:cNvSpPr/>
          <p:nvPr/>
        </p:nvSpPr>
        <p:spPr>
          <a:xfrm>
            <a:off x="5716420" y="3688008"/>
            <a:ext cx="128983" cy="190590"/>
          </a:xfrm>
          <a:custGeom>
            <a:avLst/>
            <a:gdLst/>
            <a:ahLst/>
            <a:cxnLst/>
            <a:rect l="l" t="t" r="r" b="b"/>
            <a:pathLst>
              <a:path w="213359" h="297179">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6" name="bk object 596"/>
          <p:cNvSpPr/>
          <p:nvPr/>
        </p:nvSpPr>
        <p:spPr>
          <a:xfrm>
            <a:off x="5716420" y="3688008"/>
            <a:ext cx="128983" cy="190590"/>
          </a:xfrm>
          <a:custGeom>
            <a:avLst/>
            <a:gdLst/>
            <a:ahLst/>
            <a:cxnLst/>
            <a:rect l="l" t="t" r="r" b="b"/>
            <a:pathLst>
              <a:path w="213359" h="297179">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7" name="bk object 597"/>
          <p:cNvSpPr/>
          <p:nvPr/>
        </p:nvSpPr>
        <p:spPr>
          <a:xfrm>
            <a:off x="4700216" y="864336"/>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598" name="bk object 598"/>
          <p:cNvSpPr/>
          <p:nvPr/>
        </p:nvSpPr>
        <p:spPr>
          <a:xfrm>
            <a:off x="4700216" y="864336"/>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599" name="bk object 599"/>
          <p:cNvSpPr/>
          <p:nvPr/>
        </p:nvSpPr>
        <p:spPr>
          <a:xfrm>
            <a:off x="4700216" y="864336"/>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0" name="bk object 600"/>
          <p:cNvSpPr/>
          <p:nvPr/>
        </p:nvSpPr>
        <p:spPr>
          <a:xfrm>
            <a:off x="4585973" y="816444"/>
            <a:ext cx="113628" cy="50091"/>
          </a:xfrm>
          <a:custGeom>
            <a:avLst/>
            <a:gdLst/>
            <a:ahLst/>
            <a:cxnLst/>
            <a:rect l="l" t="t" r="r" b="b"/>
            <a:pathLst>
              <a:path w="187959" h="78105">
                <a:moveTo>
                  <a:pt x="0" y="0"/>
                </a:moveTo>
                <a:lnTo>
                  <a:pt x="0" y="77723"/>
                </a:lnTo>
                <a:lnTo>
                  <a:pt x="187451" y="77723"/>
                </a:lnTo>
                <a:lnTo>
                  <a:pt x="0" y="0"/>
                </a:lnTo>
                <a:close/>
              </a:path>
              <a:path w="187959" h="78105">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01" name="bk object 601"/>
          <p:cNvSpPr/>
          <p:nvPr/>
        </p:nvSpPr>
        <p:spPr>
          <a:xfrm>
            <a:off x="4585973" y="816444"/>
            <a:ext cx="113628" cy="50091"/>
          </a:xfrm>
          <a:custGeom>
            <a:avLst/>
            <a:gdLst/>
            <a:ahLst/>
            <a:cxnLst/>
            <a:rect l="l" t="t" r="r" b="b"/>
            <a:pathLst>
              <a:path w="187959" h="78105">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2" name="bk object 602"/>
          <p:cNvSpPr/>
          <p:nvPr/>
        </p:nvSpPr>
        <p:spPr>
          <a:xfrm>
            <a:off x="4585973" y="816444"/>
            <a:ext cx="113628" cy="50091"/>
          </a:xfrm>
          <a:custGeom>
            <a:avLst/>
            <a:gdLst/>
            <a:ahLst/>
            <a:cxnLst/>
            <a:rect l="l" t="t" r="r" b="b"/>
            <a:pathLst>
              <a:path w="187959" h="78105">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3" name="bk object 603"/>
          <p:cNvSpPr/>
          <p:nvPr/>
        </p:nvSpPr>
        <p:spPr>
          <a:xfrm>
            <a:off x="4585973" y="866291"/>
            <a:ext cx="128983" cy="21584"/>
          </a:xfrm>
          <a:custGeom>
            <a:avLst/>
            <a:gdLst/>
            <a:ahLst/>
            <a:cxnLst/>
            <a:rect l="l" t="t" r="r" b="b"/>
            <a:pathLst>
              <a:path w="213359" h="33655">
                <a:moveTo>
                  <a:pt x="0" y="0"/>
                </a:moveTo>
                <a:lnTo>
                  <a:pt x="0" y="33527"/>
                </a:lnTo>
                <a:lnTo>
                  <a:pt x="213359" y="33527"/>
                </a:lnTo>
                <a:lnTo>
                  <a:pt x="0" y="0"/>
                </a:lnTo>
                <a:close/>
              </a:path>
              <a:path w="213359" h="33655">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04" name="bk object 604"/>
          <p:cNvSpPr/>
          <p:nvPr/>
        </p:nvSpPr>
        <p:spPr>
          <a:xfrm>
            <a:off x="4585973" y="866291"/>
            <a:ext cx="128983" cy="21584"/>
          </a:xfrm>
          <a:custGeom>
            <a:avLst/>
            <a:gdLst/>
            <a:ahLst/>
            <a:cxnLst/>
            <a:rect l="l" t="t" r="r" b="b"/>
            <a:pathLst>
              <a:path w="213359" h="33655">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5" name="bk object 605"/>
          <p:cNvSpPr/>
          <p:nvPr/>
        </p:nvSpPr>
        <p:spPr>
          <a:xfrm>
            <a:off x="4585973" y="866291"/>
            <a:ext cx="128983" cy="21584"/>
          </a:xfrm>
          <a:custGeom>
            <a:avLst/>
            <a:gdLst/>
            <a:ahLst/>
            <a:cxnLst/>
            <a:rect l="l" t="t" r="r" b="b"/>
            <a:pathLst>
              <a:path w="213359" h="33655">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6" name="bk object 606"/>
          <p:cNvSpPr/>
          <p:nvPr/>
        </p:nvSpPr>
        <p:spPr>
          <a:xfrm>
            <a:off x="4585973" y="887793"/>
            <a:ext cx="58350" cy="100997"/>
          </a:xfrm>
          <a:custGeom>
            <a:avLst/>
            <a:gdLst/>
            <a:ahLst/>
            <a:cxnLst/>
            <a:rect l="l" t="t" r="r" b="b"/>
            <a:pathLst>
              <a:path w="96520" h="157480">
                <a:moveTo>
                  <a:pt x="0" y="0"/>
                </a:moveTo>
                <a:lnTo>
                  <a:pt x="0" y="156971"/>
                </a:lnTo>
                <a:lnTo>
                  <a:pt x="96011" y="156971"/>
                </a:lnTo>
                <a:lnTo>
                  <a:pt x="0" y="0"/>
                </a:lnTo>
                <a:close/>
              </a:path>
              <a:path w="96520" h="157480">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07" name="bk object 607"/>
          <p:cNvSpPr/>
          <p:nvPr/>
        </p:nvSpPr>
        <p:spPr>
          <a:xfrm>
            <a:off x="4585973" y="887793"/>
            <a:ext cx="58350" cy="100997"/>
          </a:xfrm>
          <a:custGeom>
            <a:avLst/>
            <a:gdLst/>
            <a:ahLst/>
            <a:cxnLst/>
            <a:rect l="l" t="t" r="r" b="b"/>
            <a:pathLst>
              <a:path w="96520" h="157480">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8" name="bk object 608"/>
          <p:cNvSpPr/>
          <p:nvPr/>
        </p:nvSpPr>
        <p:spPr>
          <a:xfrm>
            <a:off x="4585973" y="887793"/>
            <a:ext cx="58350" cy="100997"/>
          </a:xfrm>
          <a:custGeom>
            <a:avLst/>
            <a:gdLst/>
            <a:ahLst/>
            <a:cxnLst/>
            <a:rect l="l" t="t" r="r" b="b"/>
            <a:pathLst>
              <a:path w="96520" h="157480">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09" name="bk object 609"/>
          <p:cNvSpPr/>
          <p:nvPr/>
        </p:nvSpPr>
        <p:spPr>
          <a:xfrm>
            <a:off x="4585973" y="988464"/>
            <a:ext cx="128983" cy="190590"/>
          </a:xfrm>
          <a:custGeom>
            <a:avLst/>
            <a:gdLst/>
            <a:ahLst/>
            <a:cxnLst/>
            <a:rect l="l" t="t" r="r" b="b"/>
            <a:pathLst>
              <a:path w="213359" h="297180">
                <a:moveTo>
                  <a:pt x="0" y="0"/>
                </a:moveTo>
                <a:lnTo>
                  <a:pt x="0" y="297179"/>
                </a:lnTo>
                <a:lnTo>
                  <a:pt x="213359" y="297179"/>
                </a:lnTo>
                <a:lnTo>
                  <a:pt x="0" y="0"/>
                </a:lnTo>
                <a:close/>
              </a:path>
              <a:path w="213359" h="297180">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10" name="bk object 610"/>
          <p:cNvSpPr/>
          <p:nvPr/>
        </p:nvSpPr>
        <p:spPr>
          <a:xfrm>
            <a:off x="4585973" y="988464"/>
            <a:ext cx="128983" cy="190590"/>
          </a:xfrm>
          <a:custGeom>
            <a:avLst/>
            <a:gdLst/>
            <a:ahLst/>
            <a:cxnLst/>
            <a:rect l="l" t="t" r="r" b="b"/>
            <a:pathLst>
              <a:path w="213359" h="297180">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11" name="bk object 611"/>
          <p:cNvSpPr/>
          <p:nvPr/>
        </p:nvSpPr>
        <p:spPr>
          <a:xfrm>
            <a:off x="4585973" y="988464"/>
            <a:ext cx="128983" cy="190590"/>
          </a:xfrm>
          <a:custGeom>
            <a:avLst/>
            <a:gdLst/>
            <a:ahLst/>
            <a:cxnLst/>
            <a:rect l="l" t="t" r="r" b="b"/>
            <a:pathLst>
              <a:path w="213359" h="297180">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12" name="bk object 612"/>
          <p:cNvSpPr/>
          <p:nvPr/>
        </p:nvSpPr>
        <p:spPr>
          <a:xfrm>
            <a:off x="5789204" y="864336"/>
            <a:ext cx="15738" cy="2036"/>
          </a:xfrm>
          <a:custGeom>
            <a:avLst/>
            <a:gdLst/>
            <a:ahLst/>
            <a:cxnLst/>
            <a:rect l="l" t="t" r="r" b="b"/>
            <a:pathLst>
              <a:path w="26034" h="3175">
                <a:moveTo>
                  <a:pt x="0" y="0"/>
                </a:moveTo>
                <a:lnTo>
                  <a:pt x="0" y="3047"/>
                </a:lnTo>
                <a:lnTo>
                  <a:pt x="25907" y="3047"/>
                </a:lnTo>
                <a:lnTo>
                  <a:pt x="0" y="0"/>
                </a:lnTo>
                <a:close/>
              </a:path>
              <a:path w="26034" h="3175">
                <a:moveTo>
                  <a:pt x="0" y="0"/>
                </a:moveTo>
                <a:lnTo>
                  <a:pt x="25907" y="3047"/>
                </a:lnTo>
                <a:lnTo>
                  <a:pt x="2590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13" name="bk object 613"/>
          <p:cNvSpPr/>
          <p:nvPr/>
        </p:nvSpPr>
        <p:spPr>
          <a:xfrm>
            <a:off x="5789204" y="864336"/>
            <a:ext cx="15738" cy="2036"/>
          </a:xfrm>
          <a:custGeom>
            <a:avLst/>
            <a:gdLst/>
            <a:ahLst/>
            <a:cxnLst/>
            <a:rect l="l" t="t" r="r" b="b"/>
            <a:pathLst>
              <a:path w="26034" h="3175">
                <a:moveTo>
                  <a:pt x="25907" y="0"/>
                </a:moveTo>
                <a:lnTo>
                  <a:pt x="0" y="0"/>
                </a:lnTo>
                <a:lnTo>
                  <a:pt x="25907" y="3047"/>
                </a:lnTo>
                <a:lnTo>
                  <a:pt x="2590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14" name="bk object 614"/>
          <p:cNvSpPr/>
          <p:nvPr/>
        </p:nvSpPr>
        <p:spPr>
          <a:xfrm>
            <a:off x="5789204" y="864336"/>
            <a:ext cx="15738" cy="2036"/>
          </a:xfrm>
          <a:custGeom>
            <a:avLst/>
            <a:gdLst/>
            <a:ahLst/>
            <a:cxnLst/>
            <a:rect l="l" t="t" r="r" b="b"/>
            <a:pathLst>
              <a:path w="26034" h="3175">
                <a:moveTo>
                  <a:pt x="0" y="0"/>
                </a:moveTo>
                <a:lnTo>
                  <a:pt x="25907"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15" name="bk object 615"/>
          <p:cNvSpPr/>
          <p:nvPr/>
        </p:nvSpPr>
        <p:spPr>
          <a:xfrm>
            <a:off x="5674962" y="816444"/>
            <a:ext cx="113628" cy="50091"/>
          </a:xfrm>
          <a:custGeom>
            <a:avLst/>
            <a:gdLst/>
            <a:ahLst/>
            <a:cxnLst/>
            <a:rect l="l" t="t" r="r" b="b"/>
            <a:pathLst>
              <a:path w="187959" h="78105">
                <a:moveTo>
                  <a:pt x="0" y="0"/>
                </a:moveTo>
                <a:lnTo>
                  <a:pt x="0" y="77723"/>
                </a:lnTo>
                <a:lnTo>
                  <a:pt x="187451" y="77723"/>
                </a:lnTo>
                <a:lnTo>
                  <a:pt x="0" y="0"/>
                </a:lnTo>
                <a:close/>
              </a:path>
              <a:path w="187959" h="78105">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16" name="bk object 616"/>
          <p:cNvSpPr/>
          <p:nvPr/>
        </p:nvSpPr>
        <p:spPr>
          <a:xfrm>
            <a:off x="5674962" y="816444"/>
            <a:ext cx="113628" cy="50091"/>
          </a:xfrm>
          <a:custGeom>
            <a:avLst/>
            <a:gdLst/>
            <a:ahLst/>
            <a:cxnLst/>
            <a:rect l="l" t="t" r="r" b="b"/>
            <a:pathLst>
              <a:path w="187959" h="78105">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17" name="bk object 617"/>
          <p:cNvSpPr/>
          <p:nvPr/>
        </p:nvSpPr>
        <p:spPr>
          <a:xfrm>
            <a:off x="5674962" y="816444"/>
            <a:ext cx="113628" cy="50091"/>
          </a:xfrm>
          <a:custGeom>
            <a:avLst/>
            <a:gdLst/>
            <a:ahLst/>
            <a:cxnLst/>
            <a:rect l="l" t="t" r="r" b="b"/>
            <a:pathLst>
              <a:path w="187959" h="78105">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18" name="bk object 618"/>
          <p:cNvSpPr/>
          <p:nvPr/>
        </p:nvSpPr>
        <p:spPr>
          <a:xfrm>
            <a:off x="5674962" y="866291"/>
            <a:ext cx="130135" cy="21584"/>
          </a:xfrm>
          <a:custGeom>
            <a:avLst/>
            <a:gdLst/>
            <a:ahLst/>
            <a:cxnLst/>
            <a:rect l="l" t="t" r="r" b="b"/>
            <a:pathLst>
              <a:path w="215265" h="33655">
                <a:moveTo>
                  <a:pt x="0" y="0"/>
                </a:moveTo>
                <a:lnTo>
                  <a:pt x="0" y="33527"/>
                </a:lnTo>
                <a:lnTo>
                  <a:pt x="214883" y="33527"/>
                </a:lnTo>
                <a:lnTo>
                  <a:pt x="0" y="0"/>
                </a:lnTo>
                <a:close/>
              </a:path>
              <a:path w="215265" h="33655">
                <a:moveTo>
                  <a:pt x="0" y="0"/>
                </a:moveTo>
                <a:lnTo>
                  <a:pt x="214883" y="33527"/>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19" name="bk object 619"/>
          <p:cNvSpPr/>
          <p:nvPr/>
        </p:nvSpPr>
        <p:spPr>
          <a:xfrm>
            <a:off x="5674962" y="866291"/>
            <a:ext cx="130135" cy="21584"/>
          </a:xfrm>
          <a:custGeom>
            <a:avLst/>
            <a:gdLst/>
            <a:ahLst/>
            <a:cxnLst/>
            <a:rect l="l" t="t" r="r" b="b"/>
            <a:pathLst>
              <a:path w="215265" h="33655">
                <a:moveTo>
                  <a:pt x="214883" y="0"/>
                </a:moveTo>
                <a:lnTo>
                  <a:pt x="0" y="0"/>
                </a:lnTo>
                <a:lnTo>
                  <a:pt x="214883" y="33527"/>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0" name="bk object 620"/>
          <p:cNvSpPr/>
          <p:nvPr/>
        </p:nvSpPr>
        <p:spPr>
          <a:xfrm>
            <a:off x="5674962" y="866291"/>
            <a:ext cx="130135" cy="21584"/>
          </a:xfrm>
          <a:custGeom>
            <a:avLst/>
            <a:gdLst/>
            <a:ahLst/>
            <a:cxnLst/>
            <a:rect l="l" t="t" r="r" b="b"/>
            <a:pathLst>
              <a:path w="215265" h="33655">
                <a:moveTo>
                  <a:pt x="0" y="0"/>
                </a:moveTo>
                <a:lnTo>
                  <a:pt x="214883"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1" name="bk object 621"/>
          <p:cNvSpPr/>
          <p:nvPr/>
        </p:nvSpPr>
        <p:spPr>
          <a:xfrm>
            <a:off x="5674962" y="887793"/>
            <a:ext cx="59117" cy="100997"/>
          </a:xfrm>
          <a:custGeom>
            <a:avLst/>
            <a:gdLst/>
            <a:ahLst/>
            <a:cxnLst/>
            <a:rect l="l" t="t" r="r" b="b"/>
            <a:pathLst>
              <a:path w="97790" h="157480">
                <a:moveTo>
                  <a:pt x="0" y="0"/>
                </a:moveTo>
                <a:lnTo>
                  <a:pt x="0" y="156971"/>
                </a:lnTo>
                <a:lnTo>
                  <a:pt x="97535" y="156971"/>
                </a:lnTo>
                <a:lnTo>
                  <a:pt x="0" y="0"/>
                </a:lnTo>
                <a:close/>
              </a:path>
              <a:path w="97790" h="157480">
                <a:moveTo>
                  <a:pt x="0" y="0"/>
                </a:moveTo>
                <a:lnTo>
                  <a:pt x="97535" y="156971"/>
                </a:lnTo>
                <a:lnTo>
                  <a:pt x="9753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22" name="bk object 622"/>
          <p:cNvSpPr/>
          <p:nvPr/>
        </p:nvSpPr>
        <p:spPr>
          <a:xfrm>
            <a:off x="5674962" y="887793"/>
            <a:ext cx="59117" cy="100997"/>
          </a:xfrm>
          <a:custGeom>
            <a:avLst/>
            <a:gdLst/>
            <a:ahLst/>
            <a:cxnLst/>
            <a:rect l="l" t="t" r="r" b="b"/>
            <a:pathLst>
              <a:path w="97790" h="157480">
                <a:moveTo>
                  <a:pt x="97535" y="0"/>
                </a:moveTo>
                <a:lnTo>
                  <a:pt x="0" y="0"/>
                </a:lnTo>
                <a:lnTo>
                  <a:pt x="97535" y="156971"/>
                </a:lnTo>
                <a:lnTo>
                  <a:pt x="9753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3" name="bk object 623"/>
          <p:cNvSpPr/>
          <p:nvPr/>
        </p:nvSpPr>
        <p:spPr>
          <a:xfrm>
            <a:off x="5674962" y="887793"/>
            <a:ext cx="59117" cy="100997"/>
          </a:xfrm>
          <a:custGeom>
            <a:avLst/>
            <a:gdLst/>
            <a:ahLst/>
            <a:cxnLst/>
            <a:rect l="l" t="t" r="r" b="b"/>
            <a:pathLst>
              <a:path w="97790" h="157480">
                <a:moveTo>
                  <a:pt x="0" y="0"/>
                </a:moveTo>
                <a:lnTo>
                  <a:pt x="97535"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4" name="bk object 624"/>
          <p:cNvSpPr/>
          <p:nvPr/>
        </p:nvSpPr>
        <p:spPr>
          <a:xfrm>
            <a:off x="5674962" y="988464"/>
            <a:ext cx="130135" cy="190590"/>
          </a:xfrm>
          <a:custGeom>
            <a:avLst/>
            <a:gdLst/>
            <a:ahLst/>
            <a:cxnLst/>
            <a:rect l="l" t="t" r="r" b="b"/>
            <a:pathLst>
              <a:path w="215265" h="297180">
                <a:moveTo>
                  <a:pt x="0" y="0"/>
                </a:moveTo>
                <a:lnTo>
                  <a:pt x="0" y="297179"/>
                </a:lnTo>
                <a:lnTo>
                  <a:pt x="214883" y="297179"/>
                </a:lnTo>
                <a:lnTo>
                  <a:pt x="0" y="0"/>
                </a:lnTo>
                <a:close/>
              </a:path>
              <a:path w="215265" h="297180">
                <a:moveTo>
                  <a:pt x="0" y="0"/>
                </a:moveTo>
                <a:lnTo>
                  <a:pt x="214883" y="297179"/>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25" name="bk object 625"/>
          <p:cNvSpPr/>
          <p:nvPr/>
        </p:nvSpPr>
        <p:spPr>
          <a:xfrm>
            <a:off x="5674962" y="988464"/>
            <a:ext cx="130135" cy="190590"/>
          </a:xfrm>
          <a:custGeom>
            <a:avLst/>
            <a:gdLst/>
            <a:ahLst/>
            <a:cxnLst/>
            <a:rect l="l" t="t" r="r" b="b"/>
            <a:pathLst>
              <a:path w="215265" h="297180">
                <a:moveTo>
                  <a:pt x="214883" y="0"/>
                </a:moveTo>
                <a:lnTo>
                  <a:pt x="0" y="0"/>
                </a:lnTo>
                <a:lnTo>
                  <a:pt x="214883" y="297179"/>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6" name="bk object 626"/>
          <p:cNvSpPr/>
          <p:nvPr/>
        </p:nvSpPr>
        <p:spPr>
          <a:xfrm>
            <a:off x="5674962" y="988464"/>
            <a:ext cx="130135" cy="190590"/>
          </a:xfrm>
          <a:custGeom>
            <a:avLst/>
            <a:gdLst/>
            <a:ahLst/>
            <a:cxnLst/>
            <a:rect l="l" t="t" r="r" b="b"/>
            <a:pathLst>
              <a:path w="215265" h="297180">
                <a:moveTo>
                  <a:pt x="0" y="0"/>
                </a:moveTo>
                <a:lnTo>
                  <a:pt x="214883"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7" name="bk object 627"/>
          <p:cNvSpPr/>
          <p:nvPr/>
        </p:nvSpPr>
        <p:spPr>
          <a:xfrm>
            <a:off x="6879114" y="864336"/>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28" name="bk object 628"/>
          <p:cNvSpPr/>
          <p:nvPr/>
        </p:nvSpPr>
        <p:spPr>
          <a:xfrm>
            <a:off x="6879114" y="864336"/>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29" name="bk object 629"/>
          <p:cNvSpPr/>
          <p:nvPr/>
        </p:nvSpPr>
        <p:spPr>
          <a:xfrm>
            <a:off x="6879114" y="864336"/>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30" name="bk object 630"/>
          <p:cNvSpPr/>
          <p:nvPr/>
        </p:nvSpPr>
        <p:spPr>
          <a:xfrm>
            <a:off x="6764870" y="816444"/>
            <a:ext cx="113628" cy="50091"/>
          </a:xfrm>
          <a:custGeom>
            <a:avLst/>
            <a:gdLst/>
            <a:ahLst/>
            <a:cxnLst/>
            <a:rect l="l" t="t" r="r" b="b"/>
            <a:pathLst>
              <a:path w="187959" h="78105">
                <a:moveTo>
                  <a:pt x="0" y="0"/>
                </a:moveTo>
                <a:lnTo>
                  <a:pt x="0" y="77723"/>
                </a:lnTo>
                <a:lnTo>
                  <a:pt x="187451" y="77723"/>
                </a:lnTo>
                <a:lnTo>
                  <a:pt x="0" y="0"/>
                </a:lnTo>
                <a:close/>
              </a:path>
              <a:path w="187959" h="78105">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31" name="bk object 631"/>
          <p:cNvSpPr/>
          <p:nvPr/>
        </p:nvSpPr>
        <p:spPr>
          <a:xfrm>
            <a:off x="6764870" y="816444"/>
            <a:ext cx="113628" cy="50091"/>
          </a:xfrm>
          <a:custGeom>
            <a:avLst/>
            <a:gdLst/>
            <a:ahLst/>
            <a:cxnLst/>
            <a:rect l="l" t="t" r="r" b="b"/>
            <a:pathLst>
              <a:path w="187959" h="78105">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32" name="bk object 632"/>
          <p:cNvSpPr/>
          <p:nvPr/>
        </p:nvSpPr>
        <p:spPr>
          <a:xfrm>
            <a:off x="6764870" y="816444"/>
            <a:ext cx="113628" cy="50091"/>
          </a:xfrm>
          <a:custGeom>
            <a:avLst/>
            <a:gdLst/>
            <a:ahLst/>
            <a:cxnLst/>
            <a:rect l="l" t="t" r="r" b="b"/>
            <a:pathLst>
              <a:path w="187959" h="78105">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33" name="bk object 633"/>
          <p:cNvSpPr/>
          <p:nvPr/>
        </p:nvSpPr>
        <p:spPr>
          <a:xfrm>
            <a:off x="6764871" y="866291"/>
            <a:ext cx="128983" cy="21584"/>
          </a:xfrm>
          <a:custGeom>
            <a:avLst/>
            <a:gdLst/>
            <a:ahLst/>
            <a:cxnLst/>
            <a:rect l="l" t="t" r="r" b="b"/>
            <a:pathLst>
              <a:path w="213359" h="33655">
                <a:moveTo>
                  <a:pt x="0" y="0"/>
                </a:moveTo>
                <a:lnTo>
                  <a:pt x="0" y="33527"/>
                </a:lnTo>
                <a:lnTo>
                  <a:pt x="213359" y="33527"/>
                </a:lnTo>
                <a:lnTo>
                  <a:pt x="0" y="0"/>
                </a:lnTo>
                <a:close/>
              </a:path>
              <a:path w="213359" h="33655">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34" name="bk object 634"/>
          <p:cNvSpPr/>
          <p:nvPr/>
        </p:nvSpPr>
        <p:spPr>
          <a:xfrm>
            <a:off x="6764871" y="866291"/>
            <a:ext cx="128983" cy="21584"/>
          </a:xfrm>
          <a:custGeom>
            <a:avLst/>
            <a:gdLst/>
            <a:ahLst/>
            <a:cxnLst/>
            <a:rect l="l" t="t" r="r" b="b"/>
            <a:pathLst>
              <a:path w="213359" h="33655">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35" name="bk object 635"/>
          <p:cNvSpPr/>
          <p:nvPr/>
        </p:nvSpPr>
        <p:spPr>
          <a:xfrm>
            <a:off x="6764871" y="866291"/>
            <a:ext cx="128983" cy="21584"/>
          </a:xfrm>
          <a:custGeom>
            <a:avLst/>
            <a:gdLst/>
            <a:ahLst/>
            <a:cxnLst/>
            <a:rect l="l" t="t" r="r" b="b"/>
            <a:pathLst>
              <a:path w="213359" h="33655">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36" name="bk object 636"/>
          <p:cNvSpPr/>
          <p:nvPr/>
        </p:nvSpPr>
        <p:spPr>
          <a:xfrm>
            <a:off x="6764870" y="887793"/>
            <a:ext cx="58350" cy="100997"/>
          </a:xfrm>
          <a:custGeom>
            <a:avLst/>
            <a:gdLst/>
            <a:ahLst/>
            <a:cxnLst/>
            <a:rect l="l" t="t" r="r" b="b"/>
            <a:pathLst>
              <a:path w="96520" h="157480">
                <a:moveTo>
                  <a:pt x="0" y="0"/>
                </a:moveTo>
                <a:lnTo>
                  <a:pt x="0" y="156971"/>
                </a:lnTo>
                <a:lnTo>
                  <a:pt x="96011" y="156971"/>
                </a:lnTo>
                <a:lnTo>
                  <a:pt x="0" y="0"/>
                </a:lnTo>
                <a:close/>
              </a:path>
              <a:path w="96520" h="157480">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37" name="bk object 637"/>
          <p:cNvSpPr/>
          <p:nvPr/>
        </p:nvSpPr>
        <p:spPr>
          <a:xfrm>
            <a:off x="6764870" y="887793"/>
            <a:ext cx="58350" cy="100997"/>
          </a:xfrm>
          <a:custGeom>
            <a:avLst/>
            <a:gdLst/>
            <a:ahLst/>
            <a:cxnLst/>
            <a:rect l="l" t="t" r="r" b="b"/>
            <a:pathLst>
              <a:path w="96520" h="157480">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38" name="bk object 638"/>
          <p:cNvSpPr/>
          <p:nvPr/>
        </p:nvSpPr>
        <p:spPr>
          <a:xfrm>
            <a:off x="6764870" y="887793"/>
            <a:ext cx="58350" cy="100997"/>
          </a:xfrm>
          <a:custGeom>
            <a:avLst/>
            <a:gdLst/>
            <a:ahLst/>
            <a:cxnLst/>
            <a:rect l="l" t="t" r="r" b="b"/>
            <a:pathLst>
              <a:path w="96520" h="157480">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39" name="bk object 639"/>
          <p:cNvSpPr/>
          <p:nvPr/>
        </p:nvSpPr>
        <p:spPr>
          <a:xfrm>
            <a:off x="6764871" y="988464"/>
            <a:ext cx="128983" cy="190590"/>
          </a:xfrm>
          <a:custGeom>
            <a:avLst/>
            <a:gdLst/>
            <a:ahLst/>
            <a:cxnLst/>
            <a:rect l="l" t="t" r="r" b="b"/>
            <a:pathLst>
              <a:path w="213359" h="297180">
                <a:moveTo>
                  <a:pt x="0" y="0"/>
                </a:moveTo>
                <a:lnTo>
                  <a:pt x="0" y="297179"/>
                </a:lnTo>
                <a:lnTo>
                  <a:pt x="213359" y="297179"/>
                </a:lnTo>
                <a:lnTo>
                  <a:pt x="0" y="0"/>
                </a:lnTo>
                <a:close/>
              </a:path>
              <a:path w="213359" h="297180">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40" name="bk object 640"/>
          <p:cNvSpPr/>
          <p:nvPr/>
        </p:nvSpPr>
        <p:spPr>
          <a:xfrm>
            <a:off x="6764871" y="988464"/>
            <a:ext cx="128983" cy="190590"/>
          </a:xfrm>
          <a:custGeom>
            <a:avLst/>
            <a:gdLst/>
            <a:ahLst/>
            <a:cxnLst/>
            <a:rect l="l" t="t" r="r" b="b"/>
            <a:pathLst>
              <a:path w="213359" h="297180">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41" name="bk object 641"/>
          <p:cNvSpPr/>
          <p:nvPr/>
        </p:nvSpPr>
        <p:spPr>
          <a:xfrm>
            <a:off x="6764871" y="988464"/>
            <a:ext cx="128983" cy="190590"/>
          </a:xfrm>
          <a:custGeom>
            <a:avLst/>
            <a:gdLst/>
            <a:ahLst/>
            <a:cxnLst/>
            <a:rect l="l" t="t" r="r" b="b"/>
            <a:pathLst>
              <a:path w="213359" h="297180">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42" name="bk object 642"/>
          <p:cNvSpPr/>
          <p:nvPr/>
        </p:nvSpPr>
        <p:spPr>
          <a:xfrm>
            <a:off x="6368708" y="4743586"/>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43" name="bk object 643"/>
          <p:cNvSpPr/>
          <p:nvPr/>
        </p:nvSpPr>
        <p:spPr>
          <a:xfrm>
            <a:off x="6368708" y="4743586"/>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44" name="bk object 644"/>
          <p:cNvSpPr/>
          <p:nvPr/>
        </p:nvSpPr>
        <p:spPr>
          <a:xfrm>
            <a:off x="6368708" y="4743586"/>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45" name="bk object 645"/>
          <p:cNvSpPr/>
          <p:nvPr/>
        </p:nvSpPr>
        <p:spPr>
          <a:xfrm>
            <a:off x="6352124" y="4791478"/>
            <a:ext cx="15738" cy="2036"/>
          </a:xfrm>
          <a:custGeom>
            <a:avLst/>
            <a:gdLst/>
            <a:ahLst/>
            <a:cxnLst/>
            <a:rect l="l" t="t" r="r" b="b"/>
            <a:pathLst>
              <a:path w="26034" h="3175">
                <a:moveTo>
                  <a:pt x="0" y="0"/>
                </a:moveTo>
                <a:lnTo>
                  <a:pt x="0" y="3047"/>
                </a:lnTo>
                <a:lnTo>
                  <a:pt x="25907" y="3047"/>
                </a:lnTo>
                <a:lnTo>
                  <a:pt x="0" y="0"/>
                </a:lnTo>
                <a:close/>
              </a:path>
              <a:path w="26034" h="3175">
                <a:moveTo>
                  <a:pt x="0" y="0"/>
                </a:moveTo>
                <a:lnTo>
                  <a:pt x="25907" y="3047"/>
                </a:lnTo>
                <a:lnTo>
                  <a:pt x="2590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46" name="bk object 646"/>
          <p:cNvSpPr/>
          <p:nvPr/>
        </p:nvSpPr>
        <p:spPr>
          <a:xfrm>
            <a:off x="6352124" y="4791478"/>
            <a:ext cx="15738" cy="2036"/>
          </a:xfrm>
          <a:custGeom>
            <a:avLst/>
            <a:gdLst/>
            <a:ahLst/>
            <a:cxnLst/>
            <a:rect l="l" t="t" r="r" b="b"/>
            <a:pathLst>
              <a:path w="26034" h="3175">
                <a:moveTo>
                  <a:pt x="25907" y="0"/>
                </a:moveTo>
                <a:lnTo>
                  <a:pt x="0" y="0"/>
                </a:lnTo>
                <a:lnTo>
                  <a:pt x="25907" y="3047"/>
                </a:lnTo>
                <a:lnTo>
                  <a:pt x="2590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47" name="bk object 647"/>
          <p:cNvSpPr/>
          <p:nvPr/>
        </p:nvSpPr>
        <p:spPr>
          <a:xfrm>
            <a:off x="6352124" y="4791478"/>
            <a:ext cx="15738" cy="2036"/>
          </a:xfrm>
          <a:custGeom>
            <a:avLst/>
            <a:gdLst/>
            <a:ahLst/>
            <a:cxnLst/>
            <a:rect l="l" t="t" r="r" b="b"/>
            <a:pathLst>
              <a:path w="26034" h="3175">
                <a:moveTo>
                  <a:pt x="0" y="0"/>
                </a:moveTo>
                <a:lnTo>
                  <a:pt x="25907"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48" name="bk object 648"/>
          <p:cNvSpPr/>
          <p:nvPr/>
        </p:nvSpPr>
        <p:spPr>
          <a:xfrm>
            <a:off x="6352124" y="4793433"/>
            <a:ext cx="130135" cy="21584"/>
          </a:xfrm>
          <a:custGeom>
            <a:avLst/>
            <a:gdLst/>
            <a:ahLst/>
            <a:cxnLst/>
            <a:rect l="l" t="t" r="r" b="b"/>
            <a:pathLst>
              <a:path w="215265" h="33654">
                <a:moveTo>
                  <a:pt x="0" y="0"/>
                </a:moveTo>
                <a:lnTo>
                  <a:pt x="0" y="33527"/>
                </a:lnTo>
                <a:lnTo>
                  <a:pt x="214883" y="33527"/>
                </a:lnTo>
                <a:lnTo>
                  <a:pt x="0" y="0"/>
                </a:lnTo>
                <a:close/>
              </a:path>
              <a:path w="215265" h="33654">
                <a:moveTo>
                  <a:pt x="0" y="0"/>
                </a:moveTo>
                <a:lnTo>
                  <a:pt x="214883" y="33527"/>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49" name="bk object 649"/>
          <p:cNvSpPr/>
          <p:nvPr/>
        </p:nvSpPr>
        <p:spPr>
          <a:xfrm>
            <a:off x="6352124" y="4793433"/>
            <a:ext cx="130135" cy="21584"/>
          </a:xfrm>
          <a:custGeom>
            <a:avLst/>
            <a:gdLst/>
            <a:ahLst/>
            <a:cxnLst/>
            <a:rect l="l" t="t" r="r" b="b"/>
            <a:pathLst>
              <a:path w="215265" h="33654">
                <a:moveTo>
                  <a:pt x="214883" y="0"/>
                </a:moveTo>
                <a:lnTo>
                  <a:pt x="0" y="0"/>
                </a:lnTo>
                <a:lnTo>
                  <a:pt x="214883" y="33527"/>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0" name="bk object 650"/>
          <p:cNvSpPr/>
          <p:nvPr/>
        </p:nvSpPr>
        <p:spPr>
          <a:xfrm>
            <a:off x="6352124" y="4793433"/>
            <a:ext cx="130135" cy="21584"/>
          </a:xfrm>
          <a:custGeom>
            <a:avLst/>
            <a:gdLst/>
            <a:ahLst/>
            <a:cxnLst/>
            <a:rect l="l" t="t" r="r" b="b"/>
            <a:pathLst>
              <a:path w="215265" h="33654">
                <a:moveTo>
                  <a:pt x="0" y="0"/>
                </a:moveTo>
                <a:lnTo>
                  <a:pt x="214883"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1" name="bk object 651"/>
          <p:cNvSpPr/>
          <p:nvPr/>
        </p:nvSpPr>
        <p:spPr>
          <a:xfrm>
            <a:off x="6423065" y="4814935"/>
            <a:ext cx="59117" cy="99775"/>
          </a:xfrm>
          <a:custGeom>
            <a:avLst/>
            <a:gdLst/>
            <a:ahLst/>
            <a:cxnLst/>
            <a:rect l="l" t="t" r="r" b="b"/>
            <a:pathLst>
              <a:path w="97790" h="155575">
                <a:moveTo>
                  <a:pt x="0" y="0"/>
                </a:moveTo>
                <a:lnTo>
                  <a:pt x="0" y="155447"/>
                </a:lnTo>
                <a:lnTo>
                  <a:pt x="97535" y="155447"/>
                </a:lnTo>
                <a:lnTo>
                  <a:pt x="0" y="0"/>
                </a:lnTo>
                <a:close/>
              </a:path>
              <a:path w="97790" h="155575">
                <a:moveTo>
                  <a:pt x="0" y="0"/>
                </a:moveTo>
                <a:lnTo>
                  <a:pt x="97535" y="155447"/>
                </a:lnTo>
                <a:lnTo>
                  <a:pt x="9753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52" name="bk object 652"/>
          <p:cNvSpPr/>
          <p:nvPr/>
        </p:nvSpPr>
        <p:spPr>
          <a:xfrm>
            <a:off x="6423065" y="4814935"/>
            <a:ext cx="59117" cy="99775"/>
          </a:xfrm>
          <a:custGeom>
            <a:avLst/>
            <a:gdLst/>
            <a:ahLst/>
            <a:cxnLst/>
            <a:rect l="l" t="t" r="r" b="b"/>
            <a:pathLst>
              <a:path w="97790" h="155575">
                <a:moveTo>
                  <a:pt x="97535" y="0"/>
                </a:moveTo>
                <a:lnTo>
                  <a:pt x="0" y="0"/>
                </a:lnTo>
                <a:lnTo>
                  <a:pt x="97535" y="155447"/>
                </a:lnTo>
                <a:lnTo>
                  <a:pt x="9753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3" name="bk object 653"/>
          <p:cNvSpPr/>
          <p:nvPr/>
        </p:nvSpPr>
        <p:spPr>
          <a:xfrm>
            <a:off x="6423065" y="4814935"/>
            <a:ext cx="59117" cy="99775"/>
          </a:xfrm>
          <a:custGeom>
            <a:avLst/>
            <a:gdLst/>
            <a:ahLst/>
            <a:cxnLst/>
            <a:rect l="l" t="t" r="r" b="b"/>
            <a:pathLst>
              <a:path w="97790" h="155575">
                <a:moveTo>
                  <a:pt x="0" y="0"/>
                </a:moveTo>
                <a:lnTo>
                  <a:pt x="97535" y="155447"/>
                </a:lnTo>
                <a:lnTo>
                  <a:pt x="0" y="1554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4" name="bk object 654"/>
          <p:cNvSpPr/>
          <p:nvPr/>
        </p:nvSpPr>
        <p:spPr>
          <a:xfrm>
            <a:off x="6352124" y="4914629"/>
            <a:ext cx="130135" cy="191812"/>
          </a:xfrm>
          <a:custGeom>
            <a:avLst/>
            <a:gdLst/>
            <a:ahLst/>
            <a:cxnLst/>
            <a:rect l="l" t="t" r="r" b="b"/>
            <a:pathLst>
              <a:path w="215265" h="299084">
                <a:moveTo>
                  <a:pt x="0" y="0"/>
                </a:moveTo>
                <a:lnTo>
                  <a:pt x="0" y="298703"/>
                </a:lnTo>
                <a:lnTo>
                  <a:pt x="214883" y="298703"/>
                </a:lnTo>
                <a:lnTo>
                  <a:pt x="0" y="0"/>
                </a:lnTo>
                <a:close/>
              </a:path>
              <a:path w="215265" h="299084">
                <a:moveTo>
                  <a:pt x="0" y="0"/>
                </a:moveTo>
                <a:lnTo>
                  <a:pt x="214883" y="298703"/>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55" name="bk object 655"/>
          <p:cNvSpPr/>
          <p:nvPr/>
        </p:nvSpPr>
        <p:spPr>
          <a:xfrm>
            <a:off x="6352124" y="4914629"/>
            <a:ext cx="130135" cy="191812"/>
          </a:xfrm>
          <a:custGeom>
            <a:avLst/>
            <a:gdLst/>
            <a:ahLst/>
            <a:cxnLst/>
            <a:rect l="l" t="t" r="r" b="b"/>
            <a:pathLst>
              <a:path w="215265" h="299084">
                <a:moveTo>
                  <a:pt x="214883" y="0"/>
                </a:moveTo>
                <a:lnTo>
                  <a:pt x="0" y="0"/>
                </a:lnTo>
                <a:lnTo>
                  <a:pt x="214883" y="298703"/>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6" name="bk object 656"/>
          <p:cNvSpPr/>
          <p:nvPr/>
        </p:nvSpPr>
        <p:spPr>
          <a:xfrm>
            <a:off x="6352124" y="4914629"/>
            <a:ext cx="130135" cy="191812"/>
          </a:xfrm>
          <a:custGeom>
            <a:avLst/>
            <a:gdLst/>
            <a:ahLst/>
            <a:cxnLst/>
            <a:rect l="l" t="t" r="r" b="b"/>
            <a:pathLst>
              <a:path w="215265" h="299084">
                <a:moveTo>
                  <a:pt x="0" y="0"/>
                </a:moveTo>
                <a:lnTo>
                  <a:pt x="214883" y="298703"/>
                </a:lnTo>
                <a:lnTo>
                  <a:pt x="0" y="2987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7" name="bk object 657"/>
          <p:cNvSpPr/>
          <p:nvPr/>
        </p:nvSpPr>
        <p:spPr>
          <a:xfrm>
            <a:off x="7895317" y="4743586"/>
            <a:ext cx="114396" cy="50091"/>
          </a:xfrm>
          <a:custGeom>
            <a:avLst/>
            <a:gdLst/>
            <a:ahLst/>
            <a:cxnLst/>
            <a:rect l="l" t="t" r="r" b="b"/>
            <a:pathLst>
              <a:path w="189230" h="78104">
                <a:moveTo>
                  <a:pt x="0" y="0"/>
                </a:moveTo>
                <a:lnTo>
                  <a:pt x="0" y="77723"/>
                </a:lnTo>
                <a:lnTo>
                  <a:pt x="188975" y="77723"/>
                </a:lnTo>
                <a:lnTo>
                  <a:pt x="0" y="0"/>
                </a:lnTo>
                <a:close/>
              </a:path>
              <a:path w="189230" h="78104">
                <a:moveTo>
                  <a:pt x="0" y="0"/>
                </a:moveTo>
                <a:lnTo>
                  <a:pt x="188975" y="77723"/>
                </a:lnTo>
                <a:lnTo>
                  <a:pt x="1889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58" name="bk object 658"/>
          <p:cNvSpPr/>
          <p:nvPr/>
        </p:nvSpPr>
        <p:spPr>
          <a:xfrm>
            <a:off x="7895317" y="4743586"/>
            <a:ext cx="114396" cy="50091"/>
          </a:xfrm>
          <a:custGeom>
            <a:avLst/>
            <a:gdLst/>
            <a:ahLst/>
            <a:cxnLst/>
            <a:rect l="l" t="t" r="r" b="b"/>
            <a:pathLst>
              <a:path w="189230" h="78104">
                <a:moveTo>
                  <a:pt x="188975" y="0"/>
                </a:moveTo>
                <a:lnTo>
                  <a:pt x="0" y="0"/>
                </a:lnTo>
                <a:lnTo>
                  <a:pt x="188975" y="77723"/>
                </a:lnTo>
                <a:lnTo>
                  <a:pt x="1889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59" name="bk object 659"/>
          <p:cNvSpPr/>
          <p:nvPr/>
        </p:nvSpPr>
        <p:spPr>
          <a:xfrm>
            <a:off x="7895317" y="4743586"/>
            <a:ext cx="114396" cy="50091"/>
          </a:xfrm>
          <a:custGeom>
            <a:avLst/>
            <a:gdLst/>
            <a:ahLst/>
            <a:cxnLst/>
            <a:rect l="l" t="t" r="r" b="b"/>
            <a:pathLst>
              <a:path w="189230" h="78104">
                <a:moveTo>
                  <a:pt x="0" y="0"/>
                </a:moveTo>
                <a:lnTo>
                  <a:pt x="188975"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60" name="bk object 660"/>
          <p:cNvSpPr/>
          <p:nvPr/>
        </p:nvSpPr>
        <p:spPr>
          <a:xfrm>
            <a:off x="7879655" y="4791478"/>
            <a:ext cx="15738" cy="2036"/>
          </a:xfrm>
          <a:custGeom>
            <a:avLst/>
            <a:gdLst/>
            <a:ahLst/>
            <a:cxnLst/>
            <a:rect l="l" t="t" r="r" b="b"/>
            <a:pathLst>
              <a:path w="26034" h="3175">
                <a:moveTo>
                  <a:pt x="0" y="0"/>
                </a:moveTo>
                <a:lnTo>
                  <a:pt x="0" y="3047"/>
                </a:lnTo>
                <a:lnTo>
                  <a:pt x="25907" y="3047"/>
                </a:lnTo>
                <a:lnTo>
                  <a:pt x="0" y="0"/>
                </a:lnTo>
                <a:close/>
              </a:path>
              <a:path w="26034" h="3175">
                <a:moveTo>
                  <a:pt x="0" y="0"/>
                </a:moveTo>
                <a:lnTo>
                  <a:pt x="25907" y="3047"/>
                </a:lnTo>
                <a:lnTo>
                  <a:pt x="2590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61" name="bk object 661"/>
          <p:cNvSpPr/>
          <p:nvPr/>
        </p:nvSpPr>
        <p:spPr>
          <a:xfrm>
            <a:off x="7879655" y="4791478"/>
            <a:ext cx="15738" cy="2036"/>
          </a:xfrm>
          <a:custGeom>
            <a:avLst/>
            <a:gdLst/>
            <a:ahLst/>
            <a:cxnLst/>
            <a:rect l="l" t="t" r="r" b="b"/>
            <a:pathLst>
              <a:path w="26034" h="3175">
                <a:moveTo>
                  <a:pt x="25907" y="0"/>
                </a:moveTo>
                <a:lnTo>
                  <a:pt x="0" y="0"/>
                </a:lnTo>
                <a:lnTo>
                  <a:pt x="25907" y="3047"/>
                </a:lnTo>
                <a:lnTo>
                  <a:pt x="2590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62" name="bk object 662"/>
          <p:cNvSpPr/>
          <p:nvPr/>
        </p:nvSpPr>
        <p:spPr>
          <a:xfrm>
            <a:off x="7879655" y="4791478"/>
            <a:ext cx="15738" cy="2036"/>
          </a:xfrm>
          <a:custGeom>
            <a:avLst/>
            <a:gdLst/>
            <a:ahLst/>
            <a:cxnLst/>
            <a:rect l="l" t="t" r="r" b="b"/>
            <a:pathLst>
              <a:path w="26034" h="3175">
                <a:moveTo>
                  <a:pt x="0" y="0"/>
                </a:moveTo>
                <a:lnTo>
                  <a:pt x="25907"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63" name="bk object 663"/>
          <p:cNvSpPr/>
          <p:nvPr/>
        </p:nvSpPr>
        <p:spPr>
          <a:xfrm>
            <a:off x="7879656" y="4793433"/>
            <a:ext cx="130135" cy="21584"/>
          </a:xfrm>
          <a:custGeom>
            <a:avLst/>
            <a:gdLst/>
            <a:ahLst/>
            <a:cxnLst/>
            <a:rect l="l" t="t" r="r" b="b"/>
            <a:pathLst>
              <a:path w="215265" h="33654">
                <a:moveTo>
                  <a:pt x="0" y="0"/>
                </a:moveTo>
                <a:lnTo>
                  <a:pt x="0" y="33527"/>
                </a:lnTo>
                <a:lnTo>
                  <a:pt x="214883" y="33527"/>
                </a:lnTo>
                <a:lnTo>
                  <a:pt x="0" y="0"/>
                </a:lnTo>
                <a:close/>
              </a:path>
              <a:path w="215265" h="33654">
                <a:moveTo>
                  <a:pt x="0" y="0"/>
                </a:moveTo>
                <a:lnTo>
                  <a:pt x="214883" y="33527"/>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64" name="bk object 664"/>
          <p:cNvSpPr/>
          <p:nvPr/>
        </p:nvSpPr>
        <p:spPr>
          <a:xfrm>
            <a:off x="7879656" y="4793433"/>
            <a:ext cx="130135" cy="21584"/>
          </a:xfrm>
          <a:custGeom>
            <a:avLst/>
            <a:gdLst/>
            <a:ahLst/>
            <a:cxnLst/>
            <a:rect l="l" t="t" r="r" b="b"/>
            <a:pathLst>
              <a:path w="215265" h="33654">
                <a:moveTo>
                  <a:pt x="214883" y="0"/>
                </a:moveTo>
                <a:lnTo>
                  <a:pt x="0" y="0"/>
                </a:lnTo>
                <a:lnTo>
                  <a:pt x="214883" y="33527"/>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65" name="bk object 665"/>
          <p:cNvSpPr/>
          <p:nvPr/>
        </p:nvSpPr>
        <p:spPr>
          <a:xfrm>
            <a:off x="7879656" y="4793433"/>
            <a:ext cx="130135" cy="21584"/>
          </a:xfrm>
          <a:custGeom>
            <a:avLst/>
            <a:gdLst/>
            <a:ahLst/>
            <a:cxnLst/>
            <a:rect l="l" t="t" r="r" b="b"/>
            <a:pathLst>
              <a:path w="215265" h="33654">
                <a:moveTo>
                  <a:pt x="0" y="0"/>
                </a:moveTo>
                <a:lnTo>
                  <a:pt x="214883"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66" name="bk object 666"/>
          <p:cNvSpPr/>
          <p:nvPr/>
        </p:nvSpPr>
        <p:spPr>
          <a:xfrm>
            <a:off x="7950597" y="4814935"/>
            <a:ext cx="59117" cy="99775"/>
          </a:xfrm>
          <a:custGeom>
            <a:avLst/>
            <a:gdLst/>
            <a:ahLst/>
            <a:cxnLst/>
            <a:rect l="l" t="t" r="r" b="b"/>
            <a:pathLst>
              <a:path w="97790" h="155575">
                <a:moveTo>
                  <a:pt x="0" y="0"/>
                </a:moveTo>
                <a:lnTo>
                  <a:pt x="0" y="155447"/>
                </a:lnTo>
                <a:lnTo>
                  <a:pt x="97535" y="155447"/>
                </a:lnTo>
                <a:lnTo>
                  <a:pt x="0" y="0"/>
                </a:lnTo>
                <a:close/>
              </a:path>
              <a:path w="97790" h="155575">
                <a:moveTo>
                  <a:pt x="0" y="0"/>
                </a:moveTo>
                <a:lnTo>
                  <a:pt x="97535" y="155447"/>
                </a:lnTo>
                <a:lnTo>
                  <a:pt x="9753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67" name="bk object 667"/>
          <p:cNvSpPr/>
          <p:nvPr/>
        </p:nvSpPr>
        <p:spPr>
          <a:xfrm>
            <a:off x="7950597" y="4814935"/>
            <a:ext cx="59117" cy="99775"/>
          </a:xfrm>
          <a:custGeom>
            <a:avLst/>
            <a:gdLst/>
            <a:ahLst/>
            <a:cxnLst/>
            <a:rect l="l" t="t" r="r" b="b"/>
            <a:pathLst>
              <a:path w="97790" h="155575">
                <a:moveTo>
                  <a:pt x="97535" y="0"/>
                </a:moveTo>
                <a:lnTo>
                  <a:pt x="0" y="0"/>
                </a:lnTo>
                <a:lnTo>
                  <a:pt x="97535" y="155447"/>
                </a:lnTo>
                <a:lnTo>
                  <a:pt x="9753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68" name="bk object 668"/>
          <p:cNvSpPr/>
          <p:nvPr/>
        </p:nvSpPr>
        <p:spPr>
          <a:xfrm>
            <a:off x="7950597" y="4814935"/>
            <a:ext cx="59117" cy="99775"/>
          </a:xfrm>
          <a:custGeom>
            <a:avLst/>
            <a:gdLst/>
            <a:ahLst/>
            <a:cxnLst/>
            <a:rect l="l" t="t" r="r" b="b"/>
            <a:pathLst>
              <a:path w="97790" h="155575">
                <a:moveTo>
                  <a:pt x="0" y="0"/>
                </a:moveTo>
                <a:lnTo>
                  <a:pt x="97535" y="155447"/>
                </a:lnTo>
                <a:lnTo>
                  <a:pt x="0" y="1554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69" name="bk object 669"/>
          <p:cNvSpPr/>
          <p:nvPr/>
        </p:nvSpPr>
        <p:spPr>
          <a:xfrm>
            <a:off x="7879656" y="4914629"/>
            <a:ext cx="130135" cy="191812"/>
          </a:xfrm>
          <a:custGeom>
            <a:avLst/>
            <a:gdLst/>
            <a:ahLst/>
            <a:cxnLst/>
            <a:rect l="l" t="t" r="r" b="b"/>
            <a:pathLst>
              <a:path w="215265" h="299084">
                <a:moveTo>
                  <a:pt x="0" y="0"/>
                </a:moveTo>
                <a:lnTo>
                  <a:pt x="0" y="298703"/>
                </a:lnTo>
                <a:lnTo>
                  <a:pt x="214883" y="298703"/>
                </a:lnTo>
                <a:lnTo>
                  <a:pt x="0" y="0"/>
                </a:lnTo>
                <a:close/>
              </a:path>
              <a:path w="215265" h="299084">
                <a:moveTo>
                  <a:pt x="0" y="0"/>
                </a:moveTo>
                <a:lnTo>
                  <a:pt x="214883" y="298703"/>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70" name="bk object 670"/>
          <p:cNvSpPr/>
          <p:nvPr/>
        </p:nvSpPr>
        <p:spPr>
          <a:xfrm>
            <a:off x="7879656" y="4914629"/>
            <a:ext cx="130135" cy="191812"/>
          </a:xfrm>
          <a:custGeom>
            <a:avLst/>
            <a:gdLst/>
            <a:ahLst/>
            <a:cxnLst/>
            <a:rect l="l" t="t" r="r" b="b"/>
            <a:pathLst>
              <a:path w="215265" h="299084">
                <a:moveTo>
                  <a:pt x="214883" y="0"/>
                </a:moveTo>
                <a:lnTo>
                  <a:pt x="0" y="0"/>
                </a:lnTo>
                <a:lnTo>
                  <a:pt x="214883" y="298703"/>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71" name="bk object 671"/>
          <p:cNvSpPr/>
          <p:nvPr/>
        </p:nvSpPr>
        <p:spPr>
          <a:xfrm>
            <a:off x="7879656" y="4914629"/>
            <a:ext cx="130135" cy="191812"/>
          </a:xfrm>
          <a:custGeom>
            <a:avLst/>
            <a:gdLst/>
            <a:ahLst/>
            <a:cxnLst/>
            <a:rect l="l" t="t" r="r" b="b"/>
            <a:pathLst>
              <a:path w="215265" h="299084">
                <a:moveTo>
                  <a:pt x="0" y="0"/>
                </a:moveTo>
                <a:lnTo>
                  <a:pt x="214883" y="298703"/>
                </a:lnTo>
                <a:lnTo>
                  <a:pt x="0" y="29870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72" name="bk object 672"/>
          <p:cNvSpPr/>
          <p:nvPr/>
        </p:nvSpPr>
        <p:spPr>
          <a:xfrm>
            <a:off x="6691166" y="3515988"/>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73" name="bk object 673"/>
          <p:cNvSpPr/>
          <p:nvPr/>
        </p:nvSpPr>
        <p:spPr>
          <a:xfrm>
            <a:off x="6691166" y="3515988"/>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74" name="bk object 674"/>
          <p:cNvSpPr/>
          <p:nvPr/>
        </p:nvSpPr>
        <p:spPr>
          <a:xfrm>
            <a:off x="6691166" y="3515988"/>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75" name="bk object 675"/>
          <p:cNvSpPr/>
          <p:nvPr/>
        </p:nvSpPr>
        <p:spPr>
          <a:xfrm>
            <a:off x="6675504" y="3563879"/>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76" name="bk object 676"/>
          <p:cNvSpPr/>
          <p:nvPr/>
        </p:nvSpPr>
        <p:spPr>
          <a:xfrm>
            <a:off x="6675504" y="3563879"/>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77" name="bk object 677"/>
          <p:cNvSpPr/>
          <p:nvPr/>
        </p:nvSpPr>
        <p:spPr>
          <a:xfrm>
            <a:off x="6675504" y="3563879"/>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78" name="bk object 678"/>
          <p:cNvSpPr/>
          <p:nvPr/>
        </p:nvSpPr>
        <p:spPr>
          <a:xfrm>
            <a:off x="6675503" y="3565835"/>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79" name="bk object 679"/>
          <p:cNvSpPr/>
          <p:nvPr/>
        </p:nvSpPr>
        <p:spPr>
          <a:xfrm>
            <a:off x="6675503" y="3565835"/>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0" name="bk object 680"/>
          <p:cNvSpPr/>
          <p:nvPr/>
        </p:nvSpPr>
        <p:spPr>
          <a:xfrm>
            <a:off x="6675503" y="3565835"/>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1" name="bk object 681"/>
          <p:cNvSpPr/>
          <p:nvPr/>
        </p:nvSpPr>
        <p:spPr>
          <a:xfrm>
            <a:off x="6746445" y="3587337"/>
            <a:ext cx="58350" cy="100997"/>
          </a:xfrm>
          <a:custGeom>
            <a:avLst/>
            <a:gdLst/>
            <a:ahLst/>
            <a:cxnLst/>
            <a:rect l="l" t="t" r="r" b="b"/>
            <a:pathLst>
              <a:path w="96520" h="157479">
                <a:moveTo>
                  <a:pt x="0" y="0"/>
                </a:moveTo>
                <a:lnTo>
                  <a:pt x="0" y="156971"/>
                </a:lnTo>
                <a:lnTo>
                  <a:pt x="96011" y="156971"/>
                </a:lnTo>
                <a:lnTo>
                  <a:pt x="0" y="0"/>
                </a:lnTo>
                <a:close/>
              </a:path>
              <a:path w="96520" h="157479">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82" name="bk object 682"/>
          <p:cNvSpPr/>
          <p:nvPr/>
        </p:nvSpPr>
        <p:spPr>
          <a:xfrm>
            <a:off x="6746445" y="3587337"/>
            <a:ext cx="58350" cy="100997"/>
          </a:xfrm>
          <a:custGeom>
            <a:avLst/>
            <a:gdLst/>
            <a:ahLst/>
            <a:cxnLst/>
            <a:rect l="l" t="t" r="r" b="b"/>
            <a:pathLst>
              <a:path w="96520" h="157479">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3" name="bk object 683"/>
          <p:cNvSpPr/>
          <p:nvPr/>
        </p:nvSpPr>
        <p:spPr>
          <a:xfrm>
            <a:off x="6746445" y="3587337"/>
            <a:ext cx="58350" cy="100997"/>
          </a:xfrm>
          <a:custGeom>
            <a:avLst/>
            <a:gdLst/>
            <a:ahLst/>
            <a:cxnLst/>
            <a:rect l="l" t="t" r="r" b="b"/>
            <a:pathLst>
              <a:path w="96520" h="157479">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4" name="bk object 684"/>
          <p:cNvSpPr/>
          <p:nvPr/>
        </p:nvSpPr>
        <p:spPr>
          <a:xfrm>
            <a:off x="6675503" y="3688008"/>
            <a:ext cx="128983" cy="190590"/>
          </a:xfrm>
          <a:custGeom>
            <a:avLst/>
            <a:gdLst/>
            <a:ahLst/>
            <a:cxnLst/>
            <a:rect l="l" t="t" r="r" b="b"/>
            <a:pathLst>
              <a:path w="213359" h="297179">
                <a:moveTo>
                  <a:pt x="0" y="0"/>
                </a:moveTo>
                <a:lnTo>
                  <a:pt x="0" y="297179"/>
                </a:lnTo>
                <a:lnTo>
                  <a:pt x="213359" y="297179"/>
                </a:lnTo>
                <a:lnTo>
                  <a:pt x="0" y="0"/>
                </a:lnTo>
                <a:close/>
              </a:path>
              <a:path w="213359" h="297179">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85" name="bk object 685"/>
          <p:cNvSpPr/>
          <p:nvPr/>
        </p:nvSpPr>
        <p:spPr>
          <a:xfrm>
            <a:off x="6675503" y="3688008"/>
            <a:ext cx="128983" cy="190590"/>
          </a:xfrm>
          <a:custGeom>
            <a:avLst/>
            <a:gdLst/>
            <a:ahLst/>
            <a:cxnLst/>
            <a:rect l="l" t="t" r="r" b="b"/>
            <a:pathLst>
              <a:path w="213359" h="297179">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6" name="bk object 686"/>
          <p:cNvSpPr/>
          <p:nvPr/>
        </p:nvSpPr>
        <p:spPr>
          <a:xfrm>
            <a:off x="6675503" y="3688008"/>
            <a:ext cx="128983" cy="190590"/>
          </a:xfrm>
          <a:custGeom>
            <a:avLst/>
            <a:gdLst/>
            <a:ahLst/>
            <a:cxnLst/>
            <a:rect l="l" t="t" r="r" b="b"/>
            <a:pathLst>
              <a:path w="213359" h="297179">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7" name="bk object 687"/>
          <p:cNvSpPr/>
          <p:nvPr/>
        </p:nvSpPr>
        <p:spPr>
          <a:xfrm>
            <a:off x="5598493" y="3515988"/>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88" name="bk object 688"/>
          <p:cNvSpPr/>
          <p:nvPr/>
        </p:nvSpPr>
        <p:spPr>
          <a:xfrm>
            <a:off x="5598493" y="3515988"/>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89" name="bk object 689"/>
          <p:cNvSpPr/>
          <p:nvPr/>
        </p:nvSpPr>
        <p:spPr>
          <a:xfrm>
            <a:off x="5598493" y="3515988"/>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90" name="bk object 690"/>
          <p:cNvSpPr/>
          <p:nvPr/>
        </p:nvSpPr>
        <p:spPr>
          <a:xfrm>
            <a:off x="5582831" y="3563879"/>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91" name="bk object 691"/>
          <p:cNvSpPr/>
          <p:nvPr/>
        </p:nvSpPr>
        <p:spPr>
          <a:xfrm>
            <a:off x="5582831" y="3563879"/>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92" name="bk object 692"/>
          <p:cNvSpPr/>
          <p:nvPr/>
        </p:nvSpPr>
        <p:spPr>
          <a:xfrm>
            <a:off x="5582831" y="3563879"/>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93" name="bk object 693"/>
          <p:cNvSpPr/>
          <p:nvPr/>
        </p:nvSpPr>
        <p:spPr>
          <a:xfrm>
            <a:off x="5582831" y="3565835"/>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94" name="bk object 694"/>
          <p:cNvSpPr/>
          <p:nvPr/>
        </p:nvSpPr>
        <p:spPr>
          <a:xfrm>
            <a:off x="5582831" y="3565835"/>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95" name="bk object 695"/>
          <p:cNvSpPr/>
          <p:nvPr/>
        </p:nvSpPr>
        <p:spPr>
          <a:xfrm>
            <a:off x="5582831" y="3565835"/>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96" name="bk object 696"/>
          <p:cNvSpPr/>
          <p:nvPr/>
        </p:nvSpPr>
        <p:spPr>
          <a:xfrm>
            <a:off x="5653771" y="3587337"/>
            <a:ext cx="58350" cy="100997"/>
          </a:xfrm>
          <a:custGeom>
            <a:avLst/>
            <a:gdLst/>
            <a:ahLst/>
            <a:cxnLst/>
            <a:rect l="l" t="t" r="r" b="b"/>
            <a:pathLst>
              <a:path w="96520" h="157479">
                <a:moveTo>
                  <a:pt x="0" y="0"/>
                </a:moveTo>
                <a:lnTo>
                  <a:pt x="0" y="156971"/>
                </a:lnTo>
                <a:lnTo>
                  <a:pt x="96011" y="156971"/>
                </a:lnTo>
                <a:lnTo>
                  <a:pt x="0" y="0"/>
                </a:lnTo>
                <a:close/>
              </a:path>
              <a:path w="96520" h="157479">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697" name="bk object 697"/>
          <p:cNvSpPr/>
          <p:nvPr/>
        </p:nvSpPr>
        <p:spPr>
          <a:xfrm>
            <a:off x="5653771" y="3587337"/>
            <a:ext cx="58350" cy="100997"/>
          </a:xfrm>
          <a:custGeom>
            <a:avLst/>
            <a:gdLst/>
            <a:ahLst/>
            <a:cxnLst/>
            <a:rect l="l" t="t" r="r" b="b"/>
            <a:pathLst>
              <a:path w="96520" h="157479">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98" name="bk object 698"/>
          <p:cNvSpPr/>
          <p:nvPr/>
        </p:nvSpPr>
        <p:spPr>
          <a:xfrm>
            <a:off x="5653771" y="3587337"/>
            <a:ext cx="58350" cy="100997"/>
          </a:xfrm>
          <a:custGeom>
            <a:avLst/>
            <a:gdLst/>
            <a:ahLst/>
            <a:cxnLst/>
            <a:rect l="l" t="t" r="r" b="b"/>
            <a:pathLst>
              <a:path w="96520" h="157479">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699" name="bk object 699"/>
          <p:cNvSpPr/>
          <p:nvPr/>
        </p:nvSpPr>
        <p:spPr>
          <a:xfrm>
            <a:off x="5582831" y="3688008"/>
            <a:ext cx="128983" cy="190590"/>
          </a:xfrm>
          <a:custGeom>
            <a:avLst/>
            <a:gdLst/>
            <a:ahLst/>
            <a:cxnLst/>
            <a:rect l="l" t="t" r="r" b="b"/>
            <a:pathLst>
              <a:path w="213359" h="297179">
                <a:moveTo>
                  <a:pt x="0" y="0"/>
                </a:moveTo>
                <a:lnTo>
                  <a:pt x="0" y="297179"/>
                </a:lnTo>
                <a:lnTo>
                  <a:pt x="213359" y="297179"/>
                </a:lnTo>
                <a:lnTo>
                  <a:pt x="0" y="0"/>
                </a:lnTo>
                <a:close/>
              </a:path>
              <a:path w="213359" h="297179">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00" name="bk object 700"/>
          <p:cNvSpPr/>
          <p:nvPr/>
        </p:nvSpPr>
        <p:spPr>
          <a:xfrm>
            <a:off x="5582831" y="3688008"/>
            <a:ext cx="128983" cy="190590"/>
          </a:xfrm>
          <a:custGeom>
            <a:avLst/>
            <a:gdLst/>
            <a:ahLst/>
            <a:cxnLst/>
            <a:rect l="l" t="t" r="r" b="b"/>
            <a:pathLst>
              <a:path w="213359" h="297179">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01" name="bk object 701"/>
          <p:cNvSpPr/>
          <p:nvPr/>
        </p:nvSpPr>
        <p:spPr>
          <a:xfrm>
            <a:off x="5582831" y="3688008"/>
            <a:ext cx="128983" cy="190590"/>
          </a:xfrm>
          <a:custGeom>
            <a:avLst/>
            <a:gdLst/>
            <a:ahLst/>
            <a:cxnLst/>
            <a:rect l="l" t="t" r="r" b="b"/>
            <a:pathLst>
              <a:path w="213359" h="297179">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02" name="bk object 702"/>
          <p:cNvSpPr/>
          <p:nvPr/>
        </p:nvSpPr>
        <p:spPr>
          <a:xfrm>
            <a:off x="5054920" y="3515988"/>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03" name="bk object 703"/>
          <p:cNvSpPr/>
          <p:nvPr/>
        </p:nvSpPr>
        <p:spPr>
          <a:xfrm>
            <a:off x="5054920" y="3515988"/>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04" name="bk object 704"/>
          <p:cNvSpPr/>
          <p:nvPr/>
        </p:nvSpPr>
        <p:spPr>
          <a:xfrm>
            <a:off x="5054920" y="3515988"/>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05" name="bk object 705"/>
          <p:cNvSpPr/>
          <p:nvPr/>
        </p:nvSpPr>
        <p:spPr>
          <a:xfrm>
            <a:off x="5039257" y="3563879"/>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06" name="bk object 706"/>
          <p:cNvSpPr/>
          <p:nvPr/>
        </p:nvSpPr>
        <p:spPr>
          <a:xfrm>
            <a:off x="5039257" y="3563879"/>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07" name="bk object 707"/>
          <p:cNvSpPr/>
          <p:nvPr/>
        </p:nvSpPr>
        <p:spPr>
          <a:xfrm>
            <a:off x="5039257" y="3563879"/>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08" name="bk object 708"/>
          <p:cNvSpPr/>
          <p:nvPr/>
        </p:nvSpPr>
        <p:spPr>
          <a:xfrm>
            <a:off x="5039257" y="3565835"/>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09" name="bk object 709"/>
          <p:cNvSpPr/>
          <p:nvPr/>
        </p:nvSpPr>
        <p:spPr>
          <a:xfrm>
            <a:off x="5039257" y="3565835"/>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0" name="bk object 710"/>
          <p:cNvSpPr/>
          <p:nvPr/>
        </p:nvSpPr>
        <p:spPr>
          <a:xfrm>
            <a:off x="5039257" y="3565835"/>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1" name="bk object 711"/>
          <p:cNvSpPr/>
          <p:nvPr/>
        </p:nvSpPr>
        <p:spPr>
          <a:xfrm>
            <a:off x="5110198" y="3587337"/>
            <a:ext cx="58350" cy="100997"/>
          </a:xfrm>
          <a:custGeom>
            <a:avLst/>
            <a:gdLst/>
            <a:ahLst/>
            <a:cxnLst/>
            <a:rect l="l" t="t" r="r" b="b"/>
            <a:pathLst>
              <a:path w="96520" h="157479">
                <a:moveTo>
                  <a:pt x="0" y="0"/>
                </a:moveTo>
                <a:lnTo>
                  <a:pt x="0" y="156971"/>
                </a:lnTo>
                <a:lnTo>
                  <a:pt x="96011" y="156971"/>
                </a:lnTo>
                <a:lnTo>
                  <a:pt x="0" y="0"/>
                </a:lnTo>
                <a:close/>
              </a:path>
              <a:path w="96520" h="157479">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12" name="bk object 712"/>
          <p:cNvSpPr/>
          <p:nvPr/>
        </p:nvSpPr>
        <p:spPr>
          <a:xfrm>
            <a:off x="5110198" y="3587337"/>
            <a:ext cx="58350" cy="100997"/>
          </a:xfrm>
          <a:custGeom>
            <a:avLst/>
            <a:gdLst/>
            <a:ahLst/>
            <a:cxnLst/>
            <a:rect l="l" t="t" r="r" b="b"/>
            <a:pathLst>
              <a:path w="96520" h="157479">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3" name="bk object 713"/>
          <p:cNvSpPr/>
          <p:nvPr/>
        </p:nvSpPr>
        <p:spPr>
          <a:xfrm>
            <a:off x="5110198" y="3587337"/>
            <a:ext cx="58350" cy="100997"/>
          </a:xfrm>
          <a:custGeom>
            <a:avLst/>
            <a:gdLst/>
            <a:ahLst/>
            <a:cxnLst/>
            <a:rect l="l" t="t" r="r" b="b"/>
            <a:pathLst>
              <a:path w="96520" h="157479">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4" name="bk object 714"/>
          <p:cNvSpPr/>
          <p:nvPr/>
        </p:nvSpPr>
        <p:spPr>
          <a:xfrm>
            <a:off x="5039257" y="3688008"/>
            <a:ext cx="128983" cy="190590"/>
          </a:xfrm>
          <a:custGeom>
            <a:avLst/>
            <a:gdLst/>
            <a:ahLst/>
            <a:cxnLst/>
            <a:rect l="l" t="t" r="r" b="b"/>
            <a:pathLst>
              <a:path w="213359" h="297179">
                <a:moveTo>
                  <a:pt x="0" y="0"/>
                </a:moveTo>
                <a:lnTo>
                  <a:pt x="0" y="297179"/>
                </a:lnTo>
                <a:lnTo>
                  <a:pt x="213359" y="297179"/>
                </a:lnTo>
                <a:lnTo>
                  <a:pt x="0" y="0"/>
                </a:lnTo>
                <a:close/>
              </a:path>
              <a:path w="213359" h="297179">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15" name="bk object 715"/>
          <p:cNvSpPr/>
          <p:nvPr/>
        </p:nvSpPr>
        <p:spPr>
          <a:xfrm>
            <a:off x="5039257" y="3688008"/>
            <a:ext cx="128983" cy="190590"/>
          </a:xfrm>
          <a:custGeom>
            <a:avLst/>
            <a:gdLst/>
            <a:ahLst/>
            <a:cxnLst/>
            <a:rect l="l" t="t" r="r" b="b"/>
            <a:pathLst>
              <a:path w="213359" h="297179">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6" name="bk object 716"/>
          <p:cNvSpPr/>
          <p:nvPr/>
        </p:nvSpPr>
        <p:spPr>
          <a:xfrm>
            <a:off x="5039257" y="3688008"/>
            <a:ext cx="128983" cy="190590"/>
          </a:xfrm>
          <a:custGeom>
            <a:avLst/>
            <a:gdLst/>
            <a:ahLst/>
            <a:cxnLst/>
            <a:rect l="l" t="t" r="r" b="b"/>
            <a:pathLst>
              <a:path w="213359" h="297179">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7" name="bk object 717"/>
          <p:cNvSpPr/>
          <p:nvPr/>
        </p:nvSpPr>
        <p:spPr>
          <a:xfrm>
            <a:off x="7466909" y="3563879"/>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18" name="bk object 718"/>
          <p:cNvSpPr/>
          <p:nvPr/>
        </p:nvSpPr>
        <p:spPr>
          <a:xfrm>
            <a:off x="7466909" y="3563879"/>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19" name="bk object 719"/>
          <p:cNvSpPr/>
          <p:nvPr/>
        </p:nvSpPr>
        <p:spPr>
          <a:xfrm>
            <a:off x="7466909" y="3563879"/>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20" name="bk object 720"/>
          <p:cNvSpPr/>
          <p:nvPr/>
        </p:nvSpPr>
        <p:spPr>
          <a:xfrm>
            <a:off x="7352666" y="3515988"/>
            <a:ext cx="113628" cy="50091"/>
          </a:xfrm>
          <a:custGeom>
            <a:avLst/>
            <a:gdLst/>
            <a:ahLst/>
            <a:cxnLst/>
            <a:rect l="l" t="t" r="r" b="b"/>
            <a:pathLst>
              <a:path w="187959" h="78104">
                <a:moveTo>
                  <a:pt x="0" y="0"/>
                </a:moveTo>
                <a:lnTo>
                  <a:pt x="0" y="77723"/>
                </a:lnTo>
                <a:lnTo>
                  <a:pt x="187451" y="77723"/>
                </a:lnTo>
                <a:lnTo>
                  <a:pt x="0" y="0"/>
                </a:lnTo>
                <a:close/>
              </a:path>
              <a:path w="187959" h="78104">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21" name="bk object 721"/>
          <p:cNvSpPr/>
          <p:nvPr/>
        </p:nvSpPr>
        <p:spPr>
          <a:xfrm>
            <a:off x="7352666" y="3515988"/>
            <a:ext cx="113628" cy="50091"/>
          </a:xfrm>
          <a:custGeom>
            <a:avLst/>
            <a:gdLst/>
            <a:ahLst/>
            <a:cxnLst/>
            <a:rect l="l" t="t" r="r" b="b"/>
            <a:pathLst>
              <a:path w="187959" h="78104">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22" name="bk object 722"/>
          <p:cNvSpPr/>
          <p:nvPr/>
        </p:nvSpPr>
        <p:spPr>
          <a:xfrm>
            <a:off x="7352666" y="3515988"/>
            <a:ext cx="113628" cy="50091"/>
          </a:xfrm>
          <a:custGeom>
            <a:avLst/>
            <a:gdLst/>
            <a:ahLst/>
            <a:cxnLst/>
            <a:rect l="l" t="t" r="r" b="b"/>
            <a:pathLst>
              <a:path w="187959" h="78104">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23" name="bk object 723"/>
          <p:cNvSpPr/>
          <p:nvPr/>
        </p:nvSpPr>
        <p:spPr>
          <a:xfrm>
            <a:off x="7352666" y="3565835"/>
            <a:ext cx="128983" cy="21584"/>
          </a:xfrm>
          <a:custGeom>
            <a:avLst/>
            <a:gdLst/>
            <a:ahLst/>
            <a:cxnLst/>
            <a:rect l="l" t="t" r="r" b="b"/>
            <a:pathLst>
              <a:path w="213359" h="33654">
                <a:moveTo>
                  <a:pt x="0" y="0"/>
                </a:moveTo>
                <a:lnTo>
                  <a:pt x="0" y="33527"/>
                </a:lnTo>
                <a:lnTo>
                  <a:pt x="213359" y="33527"/>
                </a:lnTo>
                <a:lnTo>
                  <a:pt x="0" y="0"/>
                </a:lnTo>
                <a:close/>
              </a:path>
              <a:path w="213359" h="33654">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24" name="bk object 724"/>
          <p:cNvSpPr/>
          <p:nvPr/>
        </p:nvSpPr>
        <p:spPr>
          <a:xfrm>
            <a:off x="7352666" y="3565835"/>
            <a:ext cx="128983" cy="21584"/>
          </a:xfrm>
          <a:custGeom>
            <a:avLst/>
            <a:gdLst/>
            <a:ahLst/>
            <a:cxnLst/>
            <a:rect l="l" t="t" r="r" b="b"/>
            <a:pathLst>
              <a:path w="213359" h="33654">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25" name="bk object 725"/>
          <p:cNvSpPr/>
          <p:nvPr/>
        </p:nvSpPr>
        <p:spPr>
          <a:xfrm>
            <a:off x="7352666" y="3565835"/>
            <a:ext cx="128983" cy="21584"/>
          </a:xfrm>
          <a:custGeom>
            <a:avLst/>
            <a:gdLst/>
            <a:ahLst/>
            <a:cxnLst/>
            <a:rect l="l" t="t" r="r" b="b"/>
            <a:pathLst>
              <a:path w="213359" h="33654">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26" name="bk object 726"/>
          <p:cNvSpPr/>
          <p:nvPr/>
        </p:nvSpPr>
        <p:spPr>
          <a:xfrm>
            <a:off x="7352666" y="3587337"/>
            <a:ext cx="58350" cy="100997"/>
          </a:xfrm>
          <a:custGeom>
            <a:avLst/>
            <a:gdLst/>
            <a:ahLst/>
            <a:cxnLst/>
            <a:rect l="l" t="t" r="r" b="b"/>
            <a:pathLst>
              <a:path w="96520" h="157479">
                <a:moveTo>
                  <a:pt x="0" y="0"/>
                </a:moveTo>
                <a:lnTo>
                  <a:pt x="0" y="156971"/>
                </a:lnTo>
                <a:lnTo>
                  <a:pt x="96011" y="156971"/>
                </a:lnTo>
                <a:lnTo>
                  <a:pt x="0" y="0"/>
                </a:lnTo>
                <a:close/>
              </a:path>
              <a:path w="96520" h="157479">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27" name="bk object 727"/>
          <p:cNvSpPr/>
          <p:nvPr/>
        </p:nvSpPr>
        <p:spPr>
          <a:xfrm>
            <a:off x="7352666" y="3587337"/>
            <a:ext cx="58350" cy="100997"/>
          </a:xfrm>
          <a:custGeom>
            <a:avLst/>
            <a:gdLst/>
            <a:ahLst/>
            <a:cxnLst/>
            <a:rect l="l" t="t" r="r" b="b"/>
            <a:pathLst>
              <a:path w="96520" h="157479">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28" name="bk object 728"/>
          <p:cNvSpPr/>
          <p:nvPr/>
        </p:nvSpPr>
        <p:spPr>
          <a:xfrm>
            <a:off x="7352666" y="3587337"/>
            <a:ext cx="58350" cy="100997"/>
          </a:xfrm>
          <a:custGeom>
            <a:avLst/>
            <a:gdLst/>
            <a:ahLst/>
            <a:cxnLst/>
            <a:rect l="l" t="t" r="r" b="b"/>
            <a:pathLst>
              <a:path w="96520" h="157479">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29" name="bk object 729"/>
          <p:cNvSpPr/>
          <p:nvPr/>
        </p:nvSpPr>
        <p:spPr>
          <a:xfrm>
            <a:off x="7352666" y="3688008"/>
            <a:ext cx="128983" cy="190590"/>
          </a:xfrm>
          <a:custGeom>
            <a:avLst/>
            <a:gdLst/>
            <a:ahLst/>
            <a:cxnLst/>
            <a:rect l="l" t="t" r="r" b="b"/>
            <a:pathLst>
              <a:path w="213359" h="297179">
                <a:moveTo>
                  <a:pt x="0" y="0"/>
                </a:moveTo>
                <a:lnTo>
                  <a:pt x="0" y="297179"/>
                </a:lnTo>
                <a:lnTo>
                  <a:pt x="213359" y="297179"/>
                </a:lnTo>
                <a:lnTo>
                  <a:pt x="0" y="0"/>
                </a:lnTo>
                <a:close/>
              </a:path>
              <a:path w="213359" h="297179">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30" name="bk object 730"/>
          <p:cNvSpPr/>
          <p:nvPr/>
        </p:nvSpPr>
        <p:spPr>
          <a:xfrm>
            <a:off x="7352666" y="3688008"/>
            <a:ext cx="128983" cy="190590"/>
          </a:xfrm>
          <a:custGeom>
            <a:avLst/>
            <a:gdLst/>
            <a:ahLst/>
            <a:cxnLst/>
            <a:rect l="l" t="t" r="r" b="b"/>
            <a:pathLst>
              <a:path w="213359" h="297179">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31" name="bk object 731"/>
          <p:cNvSpPr/>
          <p:nvPr/>
        </p:nvSpPr>
        <p:spPr>
          <a:xfrm>
            <a:off x="7352666" y="3688008"/>
            <a:ext cx="128983" cy="190590"/>
          </a:xfrm>
          <a:custGeom>
            <a:avLst/>
            <a:gdLst/>
            <a:ahLst/>
            <a:cxnLst/>
            <a:rect l="l" t="t" r="r" b="b"/>
            <a:pathLst>
              <a:path w="213359" h="297179">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32" name="bk object 732"/>
          <p:cNvSpPr/>
          <p:nvPr/>
        </p:nvSpPr>
        <p:spPr>
          <a:xfrm>
            <a:off x="6649707" y="816444"/>
            <a:ext cx="113628" cy="50091"/>
          </a:xfrm>
          <a:custGeom>
            <a:avLst/>
            <a:gdLst/>
            <a:ahLst/>
            <a:cxnLst/>
            <a:rect l="l" t="t" r="r" b="b"/>
            <a:pathLst>
              <a:path w="187959" h="78105">
                <a:moveTo>
                  <a:pt x="0" y="0"/>
                </a:moveTo>
                <a:lnTo>
                  <a:pt x="0" y="77723"/>
                </a:lnTo>
                <a:lnTo>
                  <a:pt x="187451" y="77723"/>
                </a:lnTo>
                <a:lnTo>
                  <a:pt x="0" y="0"/>
                </a:lnTo>
                <a:close/>
              </a:path>
              <a:path w="187959" h="78105">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33" name="bk object 733"/>
          <p:cNvSpPr/>
          <p:nvPr/>
        </p:nvSpPr>
        <p:spPr>
          <a:xfrm>
            <a:off x="6649707" y="816444"/>
            <a:ext cx="113628" cy="50091"/>
          </a:xfrm>
          <a:custGeom>
            <a:avLst/>
            <a:gdLst/>
            <a:ahLst/>
            <a:cxnLst/>
            <a:rect l="l" t="t" r="r" b="b"/>
            <a:pathLst>
              <a:path w="187959" h="78105">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34" name="bk object 734"/>
          <p:cNvSpPr/>
          <p:nvPr/>
        </p:nvSpPr>
        <p:spPr>
          <a:xfrm>
            <a:off x="6649707" y="816444"/>
            <a:ext cx="113628" cy="50091"/>
          </a:xfrm>
          <a:custGeom>
            <a:avLst/>
            <a:gdLst/>
            <a:ahLst/>
            <a:cxnLst/>
            <a:rect l="l" t="t" r="r" b="b"/>
            <a:pathLst>
              <a:path w="187959" h="78105">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35" name="bk object 735"/>
          <p:cNvSpPr/>
          <p:nvPr/>
        </p:nvSpPr>
        <p:spPr>
          <a:xfrm>
            <a:off x="6634045" y="864336"/>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36" name="bk object 736"/>
          <p:cNvSpPr/>
          <p:nvPr/>
        </p:nvSpPr>
        <p:spPr>
          <a:xfrm>
            <a:off x="6634045" y="864336"/>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37" name="bk object 737"/>
          <p:cNvSpPr/>
          <p:nvPr/>
        </p:nvSpPr>
        <p:spPr>
          <a:xfrm>
            <a:off x="6634045" y="864336"/>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38" name="bk object 738"/>
          <p:cNvSpPr/>
          <p:nvPr/>
        </p:nvSpPr>
        <p:spPr>
          <a:xfrm>
            <a:off x="6634045" y="866291"/>
            <a:ext cx="128983" cy="21584"/>
          </a:xfrm>
          <a:custGeom>
            <a:avLst/>
            <a:gdLst/>
            <a:ahLst/>
            <a:cxnLst/>
            <a:rect l="l" t="t" r="r" b="b"/>
            <a:pathLst>
              <a:path w="213359" h="33655">
                <a:moveTo>
                  <a:pt x="0" y="0"/>
                </a:moveTo>
                <a:lnTo>
                  <a:pt x="0" y="33527"/>
                </a:lnTo>
                <a:lnTo>
                  <a:pt x="213359" y="33527"/>
                </a:lnTo>
                <a:lnTo>
                  <a:pt x="0" y="0"/>
                </a:lnTo>
                <a:close/>
              </a:path>
              <a:path w="213359" h="33655">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39" name="bk object 739"/>
          <p:cNvSpPr/>
          <p:nvPr/>
        </p:nvSpPr>
        <p:spPr>
          <a:xfrm>
            <a:off x="6634045" y="866291"/>
            <a:ext cx="128983" cy="21584"/>
          </a:xfrm>
          <a:custGeom>
            <a:avLst/>
            <a:gdLst/>
            <a:ahLst/>
            <a:cxnLst/>
            <a:rect l="l" t="t" r="r" b="b"/>
            <a:pathLst>
              <a:path w="213359" h="33655">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0" name="bk object 740"/>
          <p:cNvSpPr/>
          <p:nvPr/>
        </p:nvSpPr>
        <p:spPr>
          <a:xfrm>
            <a:off x="6634045" y="866291"/>
            <a:ext cx="128983" cy="21584"/>
          </a:xfrm>
          <a:custGeom>
            <a:avLst/>
            <a:gdLst/>
            <a:ahLst/>
            <a:cxnLst/>
            <a:rect l="l" t="t" r="r" b="b"/>
            <a:pathLst>
              <a:path w="213359" h="33655">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1" name="bk object 741"/>
          <p:cNvSpPr/>
          <p:nvPr/>
        </p:nvSpPr>
        <p:spPr>
          <a:xfrm>
            <a:off x="6704986" y="887793"/>
            <a:ext cx="58350" cy="100997"/>
          </a:xfrm>
          <a:custGeom>
            <a:avLst/>
            <a:gdLst/>
            <a:ahLst/>
            <a:cxnLst/>
            <a:rect l="l" t="t" r="r" b="b"/>
            <a:pathLst>
              <a:path w="96520" h="157480">
                <a:moveTo>
                  <a:pt x="0" y="0"/>
                </a:moveTo>
                <a:lnTo>
                  <a:pt x="0" y="156971"/>
                </a:lnTo>
                <a:lnTo>
                  <a:pt x="96011" y="156971"/>
                </a:lnTo>
                <a:lnTo>
                  <a:pt x="0" y="0"/>
                </a:lnTo>
                <a:close/>
              </a:path>
              <a:path w="96520" h="157480">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42" name="bk object 742"/>
          <p:cNvSpPr/>
          <p:nvPr/>
        </p:nvSpPr>
        <p:spPr>
          <a:xfrm>
            <a:off x="6704986" y="887793"/>
            <a:ext cx="58350" cy="100997"/>
          </a:xfrm>
          <a:custGeom>
            <a:avLst/>
            <a:gdLst/>
            <a:ahLst/>
            <a:cxnLst/>
            <a:rect l="l" t="t" r="r" b="b"/>
            <a:pathLst>
              <a:path w="96520" h="157480">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3" name="bk object 743"/>
          <p:cNvSpPr/>
          <p:nvPr/>
        </p:nvSpPr>
        <p:spPr>
          <a:xfrm>
            <a:off x="6704986" y="887793"/>
            <a:ext cx="58350" cy="100997"/>
          </a:xfrm>
          <a:custGeom>
            <a:avLst/>
            <a:gdLst/>
            <a:ahLst/>
            <a:cxnLst/>
            <a:rect l="l" t="t" r="r" b="b"/>
            <a:pathLst>
              <a:path w="96520" h="157480">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4" name="bk object 744"/>
          <p:cNvSpPr/>
          <p:nvPr/>
        </p:nvSpPr>
        <p:spPr>
          <a:xfrm>
            <a:off x="6634045" y="988464"/>
            <a:ext cx="128983" cy="190590"/>
          </a:xfrm>
          <a:custGeom>
            <a:avLst/>
            <a:gdLst/>
            <a:ahLst/>
            <a:cxnLst/>
            <a:rect l="l" t="t" r="r" b="b"/>
            <a:pathLst>
              <a:path w="213359" h="297180">
                <a:moveTo>
                  <a:pt x="0" y="0"/>
                </a:moveTo>
                <a:lnTo>
                  <a:pt x="0" y="297179"/>
                </a:lnTo>
                <a:lnTo>
                  <a:pt x="213359" y="297179"/>
                </a:lnTo>
                <a:lnTo>
                  <a:pt x="0" y="0"/>
                </a:lnTo>
                <a:close/>
              </a:path>
              <a:path w="213359" h="297180">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45" name="bk object 745"/>
          <p:cNvSpPr/>
          <p:nvPr/>
        </p:nvSpPr>
        <p:spPr>
          <a:xfrm>
            <a:off x="6634045" y="988464"/>
            <a:ext cx="128983" cy="190590"/>
          </a:xfrm>
          <a:custGeom>
            <a:avLst/>
            <a:gdLst/>
            <a:ahLst/>
            <a:cxnLst/>
            <a:rect l="l" t="t" r="r" b="b"/>
            <a:pathLst>
              <a:path w="213359" h="297180">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6" name="bk object 746"/>
          <p:cNvSpPr/>
          <p:nvPr/>
        </p:nvSpPr>
        <p:spPr>
          <a:xfrm>
            <a:off x="6634045" y="988464"/>
            <a:ext cx="128983" cy="190590"/>
          </a:xfrm>
          <a:custGeom>
            <a:avLst/>
            <a:gdLst/>
            <a:ahLst/>
            <a:cxnLst/>
            <a:rect l="l" t="t" r="r" b="b"/>
            <a:pathLst>
              <a:path w="213359" h="297180">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7" name="bk object 747"/>
          <p:cNvSpPr/>
          <p:nvPr/>
        </p:nvSpPr>
        <p:spPr>
          <a:xfrm>
            <a:off x="5560719" y="816444"/>
            <a:ext cx="113628" cy="50091"/>
          </a:xfrm>
          <a:custGeom>
            <a:avLst/>
            <a:gdLst/>
            <a:ahLst/>
            <a:cxnLst/>
            <a:rect l="l" t="t" r="r" b="b"/>
            <a:pathLst>
              <a:path w="187959" h="78105">
                <a:moveTo>
                  <a:pt x="0" y="0"/>
                </a:moveTo>
                <a:lnTo>
                  <a:pt x="0" y="77723"/>
                </a:lnTo>
                <a:lnTo>
                  <a:pt x="187451" y="77723"/>
                </a:lnTo>
                <a:lnTo>
                  <a:pt x="0" y="0"/>
                </a:lnTo>
                <a:close/>
              </a:path>
              <a:path w="187959" h="78105">
                <a:moveTo>
                  <a:pt x="0" y="0"/>
                </a:moveTo>
                <a:lnTo>
                  <a:pt x="187451" y="77723"/>
                </a:lnTo>
                <a:lnTo>
                  <a:pt x="18745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48" name="bk object 748"/>
          <p:cNvSpPr/>
          <p:nvPr/>
        </p:nvSpPr>
        <p:spPr>
          <a:xfrm>
            <a:off x="5560719" y="816444"/>
            <a:ext cx="113628" cy="50091"/>
          </a:xfrm>
          <a:custGeom>
            <a:avLst/>
            <a:gdLst/>
            <a:ahLst/>
            <a:cxnLst/>
            <a:rect l="l" t="t" r="r" b="b"/>
            <a:pathLst>
              <a:path w="187959" h="78105">
                <a:moveTo>
                  <a:pt x="187451" y="0"/>
                </a:moveTo>
                <a:lnTo>
                  <a:pt x="0" y="0"/>
                </a:lnTo>
                <a:lnTo>
                  <a:pt x="187451" y="77723"/>
                </a:lnTo>
                <a:lnTo>
                  <a:pt x="18745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49" name="bk object 749"/>
          <p:cNvSpPr/>
          <p:nvPr/>
        </p:nvSpPr>
        <p:spPr>
          <a:xfrm>
            <a:off x="5560719" y="816444"/>
            <a:ext cx="113628" cy="50091"/>
          </a:xfrm>
          <a:custGeom>
            <a:avLst/>
            <a:gdLst/>
            <a:ahLst/>
            <a:cxnLst/>
            <a:rect l="l" t="t" r="r" b="b"/>
            <a:pathLst>
              <a:path w="187959" h="78105">
                <a:moveTo>
                  <a:pt x="0" y="0"/>
                </a:moveTo>
                <a:lnTo>
                  <a:pt x="187451"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50" name="bk object 750"/>
          <p:cNvSpPr/>
          <p:nvPr/>
        </p:nvSpPr>
        <p:spPr>
          <a:xfrm>
            <a:off x="5545057" y="864336"/>
            <a:ext cx="14971" cy="2036"/>
          </a:xfrm>
          <a:custGeom>
            <a:avLst/>
            <a:gdLst/>
            <a:ahLst/>
            <a:cxnLst/>
            <a:rect l="l" t="t" r="r" b="b"/>
            <a:pathLst>
              <a:path w="24765" h="3175">
                <a:moveTo>
                  <a:pt x="0" y="0"/>
                </a:moveTo>
                <a:lnTo>
                  <a:pt x="0" y="3047"/>
                </a:lnTo>
                <a:lnTo>
                  <a:pt x="24383" y="3047"/>
                </a:lnTo>
                <a:lnTo>
                  <a:pt x="0" y="0"/>
                </a:lnTo>
                <a:close/>
              </a:path>
              <a:path w="24765" h="3175">
                <a:moveTo>
                  <a:pt x="0" y="0"/>
                </a:moveTo>
                <a:lnTo>
                  <a:pt x="24383" y="3047"/>
                </a:lnTo>
                <a:lnTo>
                  <a:pt x="243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51" name="bk object 751"/>
          <p:cNvSpPr/>
          <p:nvPr/>
        </p:nvSpPr>
        <p:spPr>
          <a:xfrm>
            <a:off x="5545057" y="864336"/>
            <a:ext cx="14971" cy="2036"/>
          </a:xfrm>
          <a:custGeom>
            <a:avLst/>
            <a:gdLst/>
            <a:ahLst/>
            <a:cxnLst/>
            <a:rect l="l" t="t" r="r" b="b"/>
            <a:pathLst>
              <a:path w="24765" h="3175">
                <a:moveTo>
                  <a:pt x="24383" y="0"/>
                </a:moveTo>
                <a:lnTo>
                  <a:pt x="0" y="0"/>
                </a:lnTo>
                <a:lnTo>
                  <a:pt x="24383" y="3047"/>
                </a:lnTo>
                <a:lnTo>
                  <a:pt x="243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52" name="bk object 752"/>
          <p:cNvSpPr/>
          <p:nvPr/>
        </p:nvSpPr>
        <p:spPr>
          <a:xfrm>
            <a:off x="5545057" y="864336"/>
            <a:ext cx="14971" cy="2036"/>
          </a:xfrm>
          <a:custGeom>
            <a:avLst/>
            <a:gdLst/>
            <a:ahLst/>
            <a:cxnLst/>
            <a:rect l="l" t="t" r="r" b="b"/>
            <a:pathLst>
              <a:path w="24765" h="3175">
                <a:moveTo>
                  <a:pt x="0" y="0"/>
                </a:moveTo>
                <a:lnTo>
                  <a:pt x="24383"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53" name="bk object 753"/>
          <p:cNvSpPr/>
          <p:nvPr/>
        </p:nvSpPr>
        <p:spPr>
          <a:xfrm>
            <a:off x="5545056" y="866291"/>
            <a:ext cx="128983" cy="21584"/>
          </a:xfrm>
          <a:custGeom>
            <a:avLst/>
            <a:gdLst/>
            <a:ahLst/>
            <a:cxnLst/>
            <a:rect l="l" t="t" r="r" b="b"/>
            <a:pathLst>
              <a:path w="213359" h="33655">
                <a:moveTo>
                  <a:pt x="0" y="0"/>
                </a:moveTo>
                <a:lnTo>
                  <a:pt x="0" y="33527"/>
                </a:lnTo>
                <a:lnTo>
                  <a:pt x="213359" y="33527"/>
                </a:lnTo>
                <a:lnTo>
                  <a:pt x="0" y="0"/>
                </a:lnTo>
                <a:close/>
              </a:path>
              <a:path w="213359" h="33655">
                <a:moveTo>
                  <a:pt x="0" y="0"/>
                </a:moveTo>
                <a:lnTo>
                  <a:pt x="213359" y="33527"/>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54" name="bk object 754"/>
          <p:cNvSpPr/>
          <p:nvPr/>
        </p:nvSpPr>
        <p:spPr>
          <a:xfrm>
            <a:off x="5545056" y="866291"/>
            <a:ext cx="128983" cy="21584"/>
          </a:xfrm>
          <a:custGeom>
            <a:avLst/>
            <a:gdLst/>
            <a:ahLst/>
            <a:cxnLst/>
            <a:rect l="l" t="t" r="r" b="b"/>
            <a:pathLst>
              <a:path w="213359" h="33655">
                <a:moveTo>
                  <a:pt x="213359" y="0"/>
                </a:moveTo>
                <a:lnTo>
                  <a:pt x="0" y="0"/>
                </a:lnTo>
                <a:lnTo>
                  <a:pt x="213359" y="33527"/>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55" name="bk object 755"/>
          <p:cNvSpPr/>
          <p:nvPr/>
        </p:nvSpPr>
        <p:spPr>
          <a:xfrm>
            <a:off x="5545056" y="866291"/>
            <a:ext cx="128983" cy="21584"/>
          </a:xfrm>
          <a:custGeom>
            <a:avLst/>
            <a:gdLst/>
            <a:ahLst/>
            <a:cxnLst/>
            <a:rect l="l" t="t" r="r" b="b"/>
            <a:pathLst>
              <a:path w="213359" h="33655">
                <a:moveTo>
                  <a:pt x="0" y="0"/>
                </a:moveTo>
                <a:lnTo>
                  <a:pt x="213359"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56" name="bk object 756"/>
          <p:cNvSpPr/>
          <p:nvPr/>
        </p:nvSpPr>
        <p:spPr>
          <a:xfrm>
            <a:off x="5615997" y="887793"/>
            <a:ext cx="58350" cy="100997"/>
          </a:xfrm>
          <a:custGeom>
            <a:avLst/>
            <a:gdLst/>
            <a:ahLst/>
            <a:cxnLst/>
            <a:rect l="l" t="t" r="r" b="b"/>
            <a:pathLst>
              <a:path w="96520" h="157480">
                <a:moveTo>
                  <a:pt x="0" y="0"/>
                </a:moveTo>
                <a:lnTo>
                  <a:pt x="0" y="156971"/>
                </a:lnTo>
                <a:lnTo>
                  <a:pt x="96011" y="156971"/>
                </a:lnTo>
                <a:lnTo>
                  <a:pt x="0" y="0"/>
                </a:lnTo>
                <a:close/>
              </a:path>
              <a:path w="96520" h="157480">
                <a:moveTo>
                  <a:pt x="0" y="0"/>
                </a:moveTo>
                <a:lnTo>
                  <a:pt x="96011" y="156971"/>
                </a:lnTo>
                <a:lnTo>
                  <a:pt x="96011"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57" name="bk object 757"/>
          <p:cNvSpPr/>
          <p:nvPr/>
        </p:nvSpPr>
        <p:spPr>
          <a:xfrm>
            <a:off x="5615997" y="887793"/>
            <a:ext cx="58350" cy="100997"/>
          </a:xfrm>
          <a:custGeom>
            <a:avLst/>
            <a:gdLst/>
            <a:ahLst/>
            <a:cxnLst/>
            <a:rect l="l" t="t" r="r" b="b"/>
            <a:pathLst>
              <a:path w="96520" h="157480">
                <a:moveTo>
                  <a:pt x="96011" y="0"/>
                </a:moveTo>
                <a:lnTo>
                  <a:pt x="0" y="0"/>
                </a:lnTo>
                <a:lnTo>
                  <a:pt x="96011" y="156971"/>
                </a:lnTo>
                <a:lnTo>
                  <a:pt x="96011"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58" name="bk object 758"/>
          <p:cNvSpPr/>
          <p:nvPr/>
        </p:nvSpPr>
        <p:spPr>
          <a:xfrm>
            <a:off x="5615997" y="887793"/>
            <a:ext cx="58350" cy="100997"/>
          </a:xfrm>
          <a:custGeom>
            <a:avLst/>
            <a:gdLst/>
            <a:ahLst/>
            <a:cxnLst/>
            <a:rect l="l" t="t" r="r" b="b"/>
            <a:pathLst>
              <a:path w="96520" h="157480">
                <a:moveTo>
                  <a:pt x="0" y="0"/>
                </a:moveTo>
                <a:lnTo>
                  <a:pt x="96011"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59" name="bk object 759"/>
          <p:cNvSpPr/>
          <p:nvPr/>
        </p:nvSpPr>
        <p:spPr>
          <a:xfrm>
            <a:off x="5545056" y="988464"/>
            <a:ext cx="128983" cy="190590"/>
          </a:xfrm>
          <a:custGeom>
            <a:avLst/>
            <a:gdLst/>
            <a:ahLst/>
            <a:cxnLst/>
            <a:rect l="l" t="t" r="r" b="b"/>
            <a:pathLst>
              <a:path w="213359" h="297180">
                <a:moveTo>
                  <a:pt x="0" y="0"/>
                </a:moveTo>
                <a:lnTo>
                  <a:pt x="0" y="297179"/>
                </a:lnTo>
                <a:lnTo>
                  <a:pt x="213359" y="297179"/>
                </a:lnTo>
                <a:lnTo>
                  <a:pt x="0" y="0"/>
                </a:lnTo>
                <a:close/>
              </a:path>
              <a:path w="213359" h="297180">
                <a:moveTo>
                  <a:pt x="0" y="0"/>
                </a:moveTo>
                <a:lnTo>
                  <a:pt x="213359" y="297179"/>
                </a:lnTo>
                <a:lnTo>
                  <a:pt x="213359"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60" name="bk object 760"/>
          <p:cNvSpPr/>
          <p:nvPr/>
        </p:nvSpPr>
        <p:spPr>
          <a:xfrm>
            <a:off x="5545056" y="988464"/>
            <a:ext cx="128983" cy="190590"/>
          </a:xfrm>
          <a:custGeom>
            <a:avLst/>
            <a:gdLst/>
            <a:ahLst/>
            <a:cxnLst/>
            <a:rect l="l" t="t" r="r" b="b"/>
            <a:pathLst>
              <a:path w="213359" h="297180">
                <a:moveTo>
                  <a:pt x="213359" y="0"/>
                </a:moveTo>
                <a:lnTo>
                  <a:pt x="0" y="0"/>
                </a:lnTo>
                <a:lnTo>
                  <a:pt x="213359" y="297179"/>
                </a:lnTo>
                <a:lnTo>
                  <a:pt x="213359"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61" name="bk object 761"/>
          <p:cNvSpPr/>
          <p:nvPr/>
        </p:nvSpPr>
        <p:spPr>
          <a:xfrm>
            <a:off x="5545056" y="988464"/>
            <a:ext cx="128983" cy="190590"/>
          </a:xfrm>
          <a:custGeom>
            <a:avLst/>
            <a:gdLst/>
            <a:ahLst/>
            <a:cxnLst/>
            <a:rect l="l" t="t" r="r" b="b"/>
            <a:pathLst>
              <a:path w="213359" h="297180">
                <a:moveTo>
                  <a:pt x="0" y="0"/>
                </a:moveTo>
                <a:lnTo>
                  <a:pt x="213359"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62" name="bk object 762"/>
          <p:cNvSpPr/>
          <p:nvPr/>
        </p:nvSpPr>
        <p:spPr>
          <a:xfrm>
            <a:off x="7738695" y="816444"/>
            <a:ext cx="114396" cy="50091"/>
          </a:xfrm>
          <a:custGeom>
            <a:avLst/>
            <a:gdLst/>
            <a:ahLst/>
            <a:cxnLst/>
            <a:rect l="l" t="t" r="r" b="b"/>
            <a:pathLst>
              <a:path w="189229" h="78105">
                <a:moveTo>
                  <a:pt x="0" y="0"/>
                </a:moveTo>
                <a:lnTo>
                  <a:pt x="0" y="77723"/>
                </a:lnTo>
                <a:lnTo>
                  <a:pt x="188975" y="77723"/>
                </a:lnTo>
                <a:lnTo>
                  <a:pt x="0" y="0"/>
                </a:lnTo>
                <a:close/>
              </a:path>
              <a:path w="189229" h="78105">
                <a:moveTo>
                  <a:pt x="0" y="0"/>
                </a:moveTo>
                <a:lnTo>
                  <a:pt x="188975" y="77723"/>
                </a:lnTo>
                <a:lnTo>
                  <a:pt x="18897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63" name="bk object 763"/>
          <p:cNvSpPr/>
          <p:nvPr/>
        </p:nvSpPr>
        <p:spPr>
          <a:xfrm>
            <a:off x="7738695" y="816444"/>
            <a:ext cx="114396" cy="50091"/>
          </a:xfrm>
          <a:custGeom>
            <a:avLst/>
            <a:gdLst/>
            <a:ahLst/>
            <a:cxnLst/>
            <a:rect l="l" t="t" r="r" b="b"/>
            <a:pathLst>
              <a:path w="189229" h="78105">
                <a:moveTo>
                  <a:pt x="188975" y="0"/>
                </a:moveTo>
                <a:lnTo>
                  <a:pt x="0" y="0"/>
                </a:lnTo>
                <a:lnTo>
                  <a:pt x="188975" y="77723"/>
                </a:lnTo>
                <a:lnTo>
                  <a:pt x="18897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64" name="bk object 764"/>
          <p:cNvSpPr/>
          <p:nvPr/>
        </p:nvSpPr>
        <p:spPr>
          <a:xfrm>
            <a:off x="7738695" y="816444"/>
            <a:ext cx="114396" cy="50091"/>
          </a:xfrm>
          <a:custGeom>
            <a:avLst/>
            <a:gdLst/>
            <a:ahLst/>
            <a:cxnLst/>
            <a:rect l="l" t="t" r="r" b="b"/>
            <a:pathLst>
              <a:path w="189229" h="78105">
                <a:moveTo>
                  <a:pt x="0" y="0"/>
                </a:moveTo>
                <a:lnTo>
                  <a:pt x="188975" y="77723"/>
                </a:lnTo>
                <a:lnTo>
                  <a:pt x="0" y="77723"/>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65" name="bk object 765"/>
          <p:cNvSpPr/>
          <p:nvPr/>
        </p:nvSpPr>
        <p:spPr>
          <a:xfrm>
            <a:off x="7723033" y="864336"/>
            <a:ext cx="15738" cy="2036"/>
          </a:xfrm>
          <a:custGeom>
            <a:avLst/>
            <a:gdLst/>
            <a:ahLst/>
            <a:cxnLst/>
            <a:rect l="l" t="t" r="r" b="b"/>
            <a:pathLst>
              <a:path w="26034" h="3175">
                <a:moveTo>
                  <a:pt x="0" y="0"/>
                </a:moveTo>
                <a:lnTo>
                  <a:pt x="0" y="3047"/>
                </a:lnTo>
                <a:lnTo>
                  <a:pt x="25907" y="3047"/>
                </a:lnTo>
                <a:lnTo>
                  <a:pt x="0" y="0"/>
                </a:lnTo>
                <a:close/>
              </a:path>
              <a:path w="26034" h="3175">
                <a:moveTo>
                  <a:pt x="0" y="0"/>
                </a:moveTo>
                <a:lnTo>
                  <a:pt x="25907" y="3047"/>
                </a:lnTo>
                <a:lnTo>
                  <a:pt x="25907"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66" name="bk object 766"/>
          <p:cNvSpPr/>
          <p:nvPr/>
        </p:nvSpPr>
        <p:spPr>
          <a:xfrm>
            <a:off x="7723033" y="864336"/>
            <a:ext cx="15738" cy="2036"/>
          </a:xfrm>
          <a:custGeom>
            <a:avLst/>
            <a:gdLst/>
            <a:ahLst/>
            <a:cxnLst/>
            <a:rect l="l" t="t" r="r" b="b"/>
            <a:pathLst>
              <a:path w="26034" h="3175">
                <a:moveTo>
                  <a:pt x="25907" y="0"/>
                </a:moveTo>
                <a:lnTo>
                  <a:pt x="0" y="0"/>
                </a:lnTo>
                <a:lnTo>
                  <a:pt x="25907" y="3047"/>
                </a:lnTo>
                <a:lnTo>
                  <a:pt x="25907"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67" name="bk object 767"/>
          <p:cNvSpPr/>
          <p:nvPr/>
        </p:nvSpPr>
        <p:spPr>
          <a:xfrm>
            <a:off x="7723033" y="864336"/>
            <a:ext cx="15738" cy="2036"/>
          </a:xfrm>
          <a:custGeom>
            <a:avLst/>
            <a:gdLst/>
            <a:ahLst/>
            <a:cxnLst/>
            <a:rect l="l" t="t" r="r" b="b"/>
            <a:pathLst>
              <a:path w="26034" h="3175">
                <a:moveTo>
                  <a:pt x="0" y="0"/>
                </a:moveTo>
                <a:lnTo>
                  <a:pt x="25907" y="3047"/>
                </a:lnTo>
                <a:lnTo>
                  <a:pt x="0" y="304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68" name="bk object 768"/>
          <p:cNvSpPr/>
          <p:nvPr/>
        </p:nvSpPr>
        <p:spPr>
          <a:xfrm>
            <a:off x="7723033" y="866291"/>
            <a:ext cx="130135" cy="21584"/>
          </a:xfrm>
          <a:custGeom>
            <a:avLst/>
            <a:gdLst/>
            <a:ahLst/>
            <a:cxnLst/>
            <a:rect l="l" t="t" r="r" b="b"/>
            <a:pathLst>
              <a:path w="215265" h="33655">
                <a:moveTo>
                  <a:pt x="0" y="0"/>
                </a:moveTo>
                <a:lnTo>
                  <a:pt x="0" y="33527"/>
                </a:lnTo>
                <a:lnTo>
                  <a:pt x="214883" y="33527"/>
                </a:lnTo>
                <a:lnTo>
                  <a:pt x="0" y="0"/>
                </a:lnTo>
                <a:close/>
              </a:path>
              <a:path w="215265" h="33655">
                <a:moveTo>
                  <a:pt x="0" y="0"/>
                </a:moveTo>
                <a:lnTo>
                  <a:pt x="214883" y="33527"/>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69" name="bk object 769"/>
          <p:cNvSpPr/>
          <p:nvPr/>
        </p:nvSpPr>
        <p:spPr>
          <a:xfrm>
            <a:off x="7723033" y="866291"/>
            <a:ext cx="130135" cy="21584"/>
          </a:xfrm>
          <a:custGeom>
            <a:avLst/>
            <a:gdLst/>
            <a:ahLst/>
            <a:cxnLst/>
            <a:rect l="l" t="t" r="r" b="b"/>
            <a:pathLst>
              <a:path w="215265" h="33655">
                <a:moveTo>
                  <a:pt x="214883" y="0"/>
                </a:moveTo>
                <a:lnTo>
                  <a:pt x="0" y="0"/>
                </a:lnTo>
                <a:lnTo>
                  <a:pt x="214883" y="33527"/>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70" name="bk object 770"/>
          <p:cNvSpPr/>
          <p:nvPr/>
        </p:nvSpPr>
        <p:spPr>
          <a:xfrm>
            <a:off x="7723033" y="866291"/>
            <a:ext cx="130135" cy="21584"/>
          </a:xfrm>
          <a:custGeom>
            <a:avLst/>
            <a:gdLst/>
            <a:ahLst/>
            <a:cxnLst/>
            <a:rect l="l" t="t" r="r" b="b"/>
            <a:pathLst>
              <a:path w="215265" h="33655">
                <a:moveTo>
                  <a:pt x="0" y="0"/>
                </a:moveTo>
                <a:lnTo>
                  <a:pt x="214883" y="33527"/>
                </a:lnTo>
                <a:lnTo>
                  <a:pt x="0" y="33527"/>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71" name="bk object 771"/>
          <p:cNvSpPr/>
          <p:nvPr/>
        </p:nvSpPr>
        <p:spPr>
          <a:xfrm>
            <a:off x="7793974" y="887793"/>
            <a:ext cx="59117" cy="100997"/>
          </a:xfrm>
          <a:custGeom>
            <a:avLst/>
            <a:gdLst/>
            <a:ahLst/>
            <a:cxnLst/>
            <a:rect l="l" t="t" r="r" b="b"/>
            <a:pathLst>
              <a:path w="97790" h="157480">
                <a:moveTo>
                  <a:pt x="0" y="0"/>
                </a:moveTo>
                <a:lnTo>
                  <a:pt x="0" y="156971"/>
                </a:lnTo>
                <a:lnTo>
                  <a:pt x="97535" y="156971"/>
                </a:lnTo>
                <a:lnTo>
                  <a:pt x="0" y="0"/>
                </a:lnTo>
                <a:close/>
              </a:path>
              <a:path w="97790" h="157480">
                <a:moveTo>
                  <a:pt x="0" y="0"/>
                </a:moveTo>
                <a:lnTo>
                  <a:pt x="97535" y="156971"/>
                </a:lnTo>
                <a:lnTo>
                  <a:pt x="97535"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72" name="bk object 772"/>
          <p:cNvSpPr/>
          <p:nvPr/>
        </p:nvSpPr>
        <p:spPr>
          <a:xfrm>
            <a:off x="7793974" y="887793"/>
            <a:ext cx="59117" cy="100997"/>
          </a:xfrm>
          <a:custGeom>
            <a:avLst/>
            <a:gdLst/>
            <a:ahLst/>
            <a:cxnLst/>
            <a:rect l="l" t="t" r="r" b="b"/>
            <a:pathLst>
              <a:path w="97790" h="157480">
                <a:moveTo>
                  <a:pt x="97535" y="0"/>
                </a:moveTo>
                <a:lnTo>
                  <a:pt x="0" y="0"/>
                </a:lnTo>
                <a:lnTo>
                  <a:pt x="97535" y="156971"/>
                </a:lnTo>
                <a:lnTo>
                  <a:pt x="97535"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73" name="bk object 773"/>
          <p:cNvSpPr/>
          <p:nvPr/>
        </p:nvSpPr>
        <p:spPr>
          <a:xfrm>
            <a:off x="7793974" y="887793"/>
            <a:ext cx="59117" cy="100997"/>
          </a:xfrm>
          <a:custGeom>
            <a:avLst/>
            <a:gdLst/>
            <a:ahLst/>
            <a:cxnLst/>
            <a:rect l="l" t="t" r="r" b="b"/>
            <a:pathLst>
              <a:path w="97790" h="157480">
                <a:moveTo>
                  <a:pt x="0" y="0"/>
                </a:moveTo>
                <a:lnTo>
                  <a:pt x="97535" y="156971"/>
                </a:lnTo>
                <a:lnTo>
                  <a:pt x="0" y="156971"/>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74" name="bk object 774"/>
          <p:cNvSpPr/>
          <p:nvPr/>
        </p:nvSpPr>
        <p:spPr>
          <a:xfrm>
            <a:off x="7723033" y="988464"/>
            <a:ext cx="130135" cy="190590"/>
          </a:xfrm>
          <a:custGeom>
            <a:avLst/>
            <a:gdLst/>
            <a:ahLst/>
            <a:cxnLst/>
            <a:rect l="l" t="t" r="r" b="b"/>
            <a:pathLst>
              <a:path w="215265" h="297180">
                <a:moveTo>
                  <a:pt x="0" y="0"/>
                </a:moveTo>
                <a:lnTo>
                  <a:pt x="0" y="297179"/>
                </a:lnTo>
                <a:lnTo>
                  <a:pt x="214883" y="297179"/>
                </a:lnTo>
                <a:lnTo>
                  <a:pt x="0" y="0"/>
                </a:lnTo>
                <a:close/>
              </a:path>
              <a:path w="215265" h="297180">
                <a:moveTo>
                  <a:pt x="0" y="0"/>
                </a:moveTo>
                <a:lnTo>
                  <a:pt x="214883" y="297179"/>
                </a:lnTo>
                <a:lnTo>
                  <a:pt x="214883" y="0"/>
                </a:lnTo>
                <a:lnTo>
                  <a:pt x="0" y="0"/>
                </a:lnTo>
                <a:close/>
              </a:path>
            </a:pathLst>
          </a:custGeom>
          <a:solidFill>
            <a:srgbClr val="F8D731"/>
          </a:solidFill>
        </p:spPr>
        <p:txBody>
          <a:bodyPr wrap="square" lIns="0" tIns="0" rIns="0" bIns="0" rtlCol="0"/>
          <a:lstStyle/>
          <a:p>
            <a:endParaRPr sz="1088">
              <a:solidFill>
                <a:prstClr val="black"/>
              </a:solidFill>
            </a:endParaRPr>
          </a:p>
        </p:txBody>
      </p:sp>
      <p:sp>
        <p:nvSpPr>
          <p:cNvPr id="775" name="bk object 775"/>
          <p:cNvSpPr/>
          <p:nvPr/>
        </p:nvSpPr>
        <p:spPr>
          <a:xfrm>
            <a:off x="7723033" y="988464"/>
            <a:ext cx="130135" cy="190590"/>
          </a:xfrm>
          <a:custGeom>
            <a:avLst/>
            <a:gdLst/>
            <a:ahLst/>
            <a:cxnLst/>
            <a:rect l="l" t="t" r="r" b="b"/>
            <a:pathLst>
              <a:path w="215265" h="297180">
                <a:moveTo>
                  <a:pt x="214883" y="0"/>
                </a:moveTo>
                <a:lnTo>
                  <a:pt x="0" y="0"/>
                </a:lnTo>
                <a:lnTo>
                  <a:pt x="214883" y="297179"/>
                </a:lnTo>
                <a:lnTo>
                  <a:pt x="214883"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76" name="bk object 776"/>
          <p:cNvSpPr/>
          <p:nvPr/>
        </p:nvSpPr>
        <p:spPr>
          <a:xfrm>
            <a:off x="7723033" y="988464"/>
            <a:ext cx="130135" cy="190590"/>
          </a:xfrm>
          <a:custGeom>
            <a:avLst/>
            <a:gdLst/>
            <a:ahLst/>
            <a:cxnLst/>
            <a:rect l="l" t="t" r="r" b="b"/>
            <a:pathLst>
              <a:path w="215265" h="297180">
                <a:moveTo>
                  <a:pt x="0" y="0"/>
                </a:moveTo>
                <a:lnTo>
                  <a:pt x="214883" y="297179"/>
                </a:lnTo>
                <a:lnTo>
                  <a:pt x="0" y="297179"/>
                </a:lnTo>
                <a:lnTo>
                  <a:pt x="0" y="0"/>
                </a:lnTo>
                <a:close/>
              </a:path>
            </a:pathLst>
          </a:custGeom>
          <a:ln w="3175">
            <a:solidFill>
              <a:srgbClr val="F8D731"/>
            </a:solidFill>
          </a:ln>
        </p:spPr>
        <p:txBody>
          <a:bodyPr wrap="square" lIns="0" tIns="0" rIns="0" bIns="0" rtlCol="0"/>
          <a:lstStyle/>
          <a:p>
            <a:endParaRPr sz="1088">
              <a:solidFill>
                <a:prstClr val="black"/>
              </a:solidFill>
            </a:endParaRPr>
          </a:p>
        </p:txBody>
      </p:sp>
      <p:sp>
        <p:nvSpPr>
          <p:cNvPr id="777" name="bk object 777"/>
          <p:cNvSpPr/>
          <p:nvPr/>
        </p:nvSpPr>
        <p:spPr>
          <a:xfrm>
            <a:off x="7219998" y="2534691"/>
            <a:ext cx="161229" cy="16696"/>
          </a:xfrm>
          <a:custGeom>
            <a:avLst/>
            <a:gdLst/>
            <a:ahLst/>
            <a:cxnLst/>
            <a:rect l="l" t="t" r="r" b="b"/>
            <a:pathLst>
              <a:path w="266700" h="26035">
                <a:moveTo>
                  <a:pt x="0" y="0"/>
                </a:moveTo>
                <a:lnTo>
                  <a:pt x="0" y="25907"/>
                </a:lnTo>
                <a:lnTo>
                  <a:pt x="266699" y="25907"/>
                </a:lnTo>
                <a:lnTo>
                  <a:pt x="0" y="0"/>
                </a:lnTo>
                <a:close/>
              </a:path>
              <a:path w="266700" h="26035">
                <a:moveTo>
                  <a:pt x="0" y="0"/>
                </a:moveTo>
                <a:lnTo>
                  <a:pt x="266699" y="25907"/>
                </a:lnTo>
                <a:lnTo>
                  <a:pt x="26669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78" name="bk object 778"/>
          <p:cNvSpPr/>
          <p:nvPr/>
        </p:nvSpPr>
        <p:spPr>
          <a:xfrm>
            <a:off x="7219998" y="2534691"/>
            <a:ext cx="161229" cy="16696"/>
          </a:xfrm>
          <a:custGeom>
            <a:avLst/>
            <a:gdLst/>
            <a:ahLst/>
            <a:cxnLst/>
            <a:rect l="l" t="t" r="r" b="b"/>
            <a:pathLst>
              <a:path w="266700" h="26035">
                <a:moveTo>
                  <a:pt x="266699" y="0"/>
                </a:moveTo>
                <a:lnTo>
                  <a:pt x="0" y="0"/>
                </a:lnTo>
                <a:lnTo>
                  <a:pt x="266699" y="25907"/>
                </a:lnTo>
                <a:lnTo>
                  <a:pt x="26669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79" name="bk object 779"/>
          <p:cNvSpPr/>
          <p:nvPr/>
        </p:nvSpPr>
        <p:spPr>
          <a:xfrm>
            <a:off x="7219998" y="2534691"/>
            <a:ext cx="161229" cy="16696"/>
          </a:xfrm>
          <a:custGeom>
            <a:avLst/>
            <a:gdLst/>
            <a:ahLst/>
            <a:cxnLst/>
            <a:rect l="l" t="t" r="r" b="b"/>
            <a:pathLst>
              <a:path w="266700" h="26035">
                <a:moveTo>
                  <a:pt x="0" y="0"/>
                </a:moveTo>
                <a:lnTo>
                  <a:pt x="266699" y="25907"/>
                </a:lnTo>
                <a:lnTo>
                  <a:pt x="0" y="2590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80" name="bk object 780"/>
          <p:cNvSpPr/>
          <p:nvPr/>
        </p:nvSpPr>
        <p:spPr>
          <a:xfrm>
            <a:off x="7448483" y="2402744"/>
            <a:ext cx="282151" cy="148644"/>
          </a:xfrm>
          <a:custGeom>
            <a:avLst/>
            <a:gdLst/>
            <a:ahLst/>
            <a:cxnLst/>
            <a:rect l="l" t="t" r="r" b="b"/>
            <a:pathLst>
              <a:path w="466725" h="231775">
                <a:moveTo>
                  <a:pt x="0" y="0"/>
                </a:moveTo>
                <a:lnTo>
                  <a:pt x="0" y="231647"/>
                </a:lnTo>
                <a:lnTo>
                  <a:pt x="466343" y="231647"/>
                </a:lnTo>
                <a:lnTo>
                  <a:pt x="0" y="0"/>
                </a:lnTo>
                <a:close/>
              </a:path>
              <a:path w="466725" h="231775">
                <a:moveTo>
                  <a:pt x="0" y="0"/>
                </a:moveTo>
                <a:lnTo>
                  <a:pt x="466343" y="231647"/>
                </a:lnTo>
                <a:lnTo>
                  <a:pt x="4663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81" name="bk object 781"/>
          <p:cNvSpPr/>
          <p:nvPr/>
        </p:nvSpPr>
        <p:spPr>
          <a:xfrm>
            <a:off x="7448483" y="2402744"/>
            <a:ext cx="282151" cy="148644"/>
          </a:xfrm>
          <a:custGeom>
            <a:avLst/>
            <a:gdLst/>
            <a:ahLst/>
            <a:cxnLst/>
            <a:rect l="l" t="t" r="r" b="b"/>
            <a:pathLst>
              <a:path w="466725" h="231775">
                <a:moveTo>
                  <a:pt x="466343" y="0"/>
                </a:moveTo>
                <a:lnTo>
                  <a:pt x="0" y="0"/>
                </a:lnTo>
                <a:lnTo>
                  <a:pt x="466343" y="231647"/>
                </a:lnTo>
                <a:lnTo>
                  <a:pt x="4663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82" name="bk object 782"/>
          <p:cNvSpPr/>
          <p:nvPr/>
        </p:nvSpPr>
        <p:spPr>
          <a:xfrm>
            <a:off x="7448483" y="2402744"/>
            <a:ext cx="282151" cy="148644"/>
          </a:xfrm>
          <a:custGeom>
            <a:avLst/>
            <a:gdLst/>
            <a:ahLst/>
            <a:cxnLst/>
            <a:rect l="l" t="t" r="r" b="b"/>
            <a:pathLst>
              <a:path w="466725" h="231775">
                <a:moveTo>
                  <a:pt x="0" y="0"/>
                </a:moveTo>
                <a:lnTo>
                  <a:pt x="466343"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83" name="bk object 783"/>
          <p:cNvSpPr/>
          <p:nvPr/>
        </p:nvSpPr>
        <p:spPr>
          <a:xfrm>
            <a:off x="7336083" y="2551307"/>
            <a:ext cx="45298" cy="99775"/>
          </a:xfrm>
          <a:custGeom>
            <a:avLst/>
            <a:gdLst/>
            <a:ahLst/>
            <a:cxnLst/>
            <a:rect l="l" t="t" r="r" b="b"/>
            <a:pathLst>
              <a:path w="74929" h="155575">
                <a:moveTo>
                  <a:pt x="0" y="0"/>
                </a:moveTo>
                <a:lnTo>
                  <a:pt x="0" y="155447"/>
                </a:lnTo>
                <a:lnTo>
                  <a:pt x="74675" y="155447"/>
                </a:lnTo>
                <a:lnTo>
                  <a:pt x="0" y="0"/>
                </a:lnTo>
                <a:close/>
              </a:path>
              <a:path w="74929" h="155575">
                <a:moveTo>
                  <a:pt x="0" y="0"/>
                </a:moveTo>
                <a:lnTo>
                  <a:pt x="74675" y="155447"/>
                </a:lnTo>
                <a:lnTo>
                  <a:pt x="7467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84" name="bk object 784"/>
          <p:cNvSpPr/>
          <p:nvPr/>
        </p:nvSpPr>
        <p:spPr>
          <a:xfrm>
            <a:off x="7336083" y="2551307"/>
            <a:ext cx="45298" cy="99775"/>
          </a:xfrm>
          <a:custGeom>
            <a:avLst/>
            <a:gdLst/>
            <a:ahLst/>
            <a:cxnLst/>
            <a:rect l="l" t="t" r="r" b="b"/>
            <a:pathLst>
              <a:path w="74929" h="155575">
                <a:moveTo>
                  <a:pt x="74675" y="0"/>
                </a:moveTo>
                <a:lnTo>
                  <a:pt x="0" y="0"/>
                </a:lnTo>
                <a:lnTo>
                  <a:pt x="74675" y="155447"/>
                </a:lnTo>
                <a:lnTo>
                  <a:pt x="7467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85" name="bk object 785"/>
          <p:cNvSpPr/>
          <p:nvPr/>
        </p:nvSpPr>
        <p:spPr>
          <a:xfrm>
            <a:off x="7336083" y="2551307"/>
            <a:ext cx="45298" cy="99775"/>
          </a:xfrm>
          <a:custGeom>
            <a:avLst/>
            <a:gdLst/>
            <a:ahLst/>
            <a:cxnLst/>
            <a:rect l="l" t="t" r="r" b="b"/>
            <a:pathLst>
              <a:path w="74929" h="155575">
                <a:moveTo>
                  <a:pt x="0" y="0"/>
                </a:moveTo>
                <a:lnTo>
                  <a:pt x="7467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86" name="bk object 786"/>
          <p:cNvSpPr/>
          <p:nvPr/>
        </p:nvSpPr>
        <p:spPr>
          <a:xfrm>
            <a:off x="7219998" y="2551307"/>
            <a:ext cx="43378" cy="99775"/>
          </a:xfrm>
          <a:custGeom>
            <a:avLst/>
            <a:gdLst/>
            <a:ahLst/>
            <a:cxnLst/>
            <a:rect l="l" t="t" r="r" b="b"/>
            <a:pathLst>
              <a:path w="71754" h="155575">
                <a:moveTo>
                  <a:pt x="0" y="0"/>
                </a:moveTo>
                <a:lnTo>
                  <a:pt x="0" y="155447"/>
                </a:lnTo>
                <a:lnTo>
                  <a:pt x="71627" y="155447"/>
                </a:lnTo>
                <a:lnTo>
                  <a:pt x="0" y="0"/>
                </a:lnTo>
                <a:close/>
              </a:path>
              <a:path w="71754" h="155575">
                <a:moveTo>
                  <a:pt x="0" y="0"/>
                </a:moveTo>
                <a:lnTo>
                  <a:pt x="71627" y="155447"/>
                </a:lnTo>
                <a:lnTo>
                  <a:pt x="7162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87" name="bk object 787"/>
          <p:cNvSpPr/>
          <p:nvPr/>
        </p:nvSpPr>
        <p:spPr>
          <a:xfrm>
            <a:off x="7219998" y="2551307"/>
            <a:ext cx="43378" cy="99775"/>
          </a:xfrm>
          <a:custGeom>
            <a:avLst/>
            <a:gdLst/>
            <a:ahLst/>
            <a:cxnLst/>
            <a:rect l="l" t="t" r="r" b="b"/>
            <a:pathLst>
              <a:path w="71754" h="155575">
                <a:moveTo>
                  <a:pt x="71627" y="0"/>
                </a:moveTo>
                <a:lnTo>
                  <a:pt x="0" y="0"/>
                </a:lnTo>
                <a:lnTo>
                  <a:pt x="71627" y="155447"/>
                </a:lnTo>
                <a:lnTo>
                  <a:pt x="7162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88" name="bk object 788"/>
          <p:cNvSpPr/>
          <p:nvPr/>
        </p:nvSpPr>
        <p:spPr>
          <a:xfrm>
            <a:off x="7219998" y="2551307"/>
            <a:ext cx="43378" cy="99775"/>
          </a:xfrm>
          <a:custGeom>
            <a:avLst/>
            <a:gdLst/>
            <a:ahLst/>
            <a:cxnLst/>
            <a:rect l="l" t="t" r="r" b="b"/>
            <a:pathLst>
              <a:path w="71754" h="155575">
                <a:moveTo>
                  <a:pt x="0" y="0"/>
                </a:moveTo>
                <a:lnTo>
                  <a:pt x="71627"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89" name="bk object 789"/>
          <p:cNvSpPr/>
          <p:nvPr/>
        </p:nvSpPr>
        <p:spPr>
          <a:xfrm>
            <a:off x="7582993" y="2551307"/>
            <a:ext cx="147410" cy="99775"/>
          </a:xfrm>
          <a:custGeom>
            <a:avLst/>
            <a:gdLst/>
            <a:ahLst/>
            <a:cxnLst/>
            <a:rect l="l" t="t" r="r" b="b"/>
            <a:pathLst>
              <a:path w="243840" h="155575">
                <a:moveTo>
                  <a:pt x="0" y="0"/>
                </a:moveTo>
                <a:lnTo>
                  <a:pt x="0" y="155447"/>
                </a:lnTo>
                <a:lnTo>
                  <a:pt x="243839" y="155447"/>
                </a:lnTo>
                <a:lnTo>
                  <a:pt x="0" y="0"/>
                </a:lnTo>
                <a:close/>
              </a:path>
              <a:path w="243840" h="155575">
                <a:moveTo>
                  <a:pt x="0" y="0"/>
                </a:moveTo>
                <a:lnTo>
                  <a:pt x="243839" y="155447"/>
                </a:lnTo>
                <a:lnTo>
                  <a:pt x="24383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90" name="bk object 790"/>
          <p:cNvSpPr/>
          <p:nvPr/>
        </p:nvSpPr>
        <p:spPr>
          <a:xfrm>
            <a:off x="7582993" y="2551307"/>
            <a:ext cx="147410" cy="99775"/>
          </a:xfrm>
          <a:custGeom>
            <a:avLst/>
            <a:gdLst/>
            <a:ahLst/>
            <a:cxnLst/>
            <a:rect l="l" t="t" r="r" b="b"/>
            <a:pathLst>
              <a:path w="243840" h="155575">
                <a:moveTo>
                  <a:pt x="243839" y="0"/>
                </a:moveTo>
                <a:lnTo>
                  <a:pt x="0" y="0"/>
                </a:lnTo>
                <a:lnTo>
                  <a:pt x="243839" y="155447"/>
                </a:lnTo>
                <a:lnTo>
                  <a:pt x="24383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91" name="bk object 791"/>
          <p:cNvSpPr/>
          <p:nvPr/>
        </p:nvSpPr>
        <p:spPr>
          <a:xfrm>
            <a:off x="7582993" y="2551307"/>
            <a:ext cx="147410" cy="99775"/>
          </a:xfrm>
          <a:custGeom>
            <a:avLst/>
            <a:gdLst/>
            <a:ahLst/>
            <a:cxnLst/>
            <a:rect l="l" t="t" r="r" b="b"/>
            <a:pathLst>
              <a:path w="243840" h="155575">
                <a:moveTo>
                  <a:pt x="0" y="0"/>
                </a:moveTo>
                <a:lnTo>
                  <a:pt x="243839"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92" name="bk object 792"/>
          <p:cNvSpPr/>
          <p:nvPr/>
        </p:nvSpPr>
        <p:spPr>
          <a:xfrm>
            <a:off x="7448483" y="2551307"/>
            <a:ext cx="40691" cy="99775"/>
          </a:xfrm>
          <a:custGeom>
            <a:avLst/>
            <a:gdLst/>
            <a:ahLst/>
            <a:cxnLst/>
            <a:rect l="l" t="t" r="r" b="b"/>
            <a:pathLst>
              <a:path w="67309" h="155575">
                <a:moveTo>
                  <a:pt x="0" y="0"/>
                </a:moveTo>
                <a:lnTo>
                  <a:pt x="0" y="155447"/>
                </a:lnTo>
                <a:lnTo>
                  <a:pt x="67055" y="155447"/>
                </a:lnTo>
                <a:lnTo>
                  <a:pt x="0" y="0"/>
                </a:lnTo>
                <a:close/>
              </a:path>
              <a:path w="67309" h="155575">
                <a:moveTo>
                  <a:pt x="0" y="0"/>
                </a:moveTo>
                <a:lnTo>
                  <a:pt x="67055" y="155447"/>
                </a:lnTo>
                <a:lnTo>
                  <a:pt x="670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93" name="bk object 793"/>
          <p:cNvSpPr/>
          <p:nvPr/>
        </p:nvSpPr>
        <p:spPr>
          <a:xfrm>
            <a:off x="7448483" y="2551307"/>
            <a:ext cx="40691" cy="99775"/>
          </a:xfrm>
          <a:custGeom>
            <a:avLst/>
            <a:gdLst/>
            <a:ahLst/>
            <a:cxnLst/>
            <a:rect l="l" t="t" r="r" b="b"/>
            <a:pathLst>
              <a:path w="67309" h="155575">
                <a:moveTo>
                  <a:pt x="67055" y="0"/>
                </a:moveTo>
                <a:lnTo>
                  <a:pt x="0" y="0"/>
                </a:lnTo>
                <a:lnTo>
                  <a:pt x="67055" y="155447"/>
                </a:lnTo>
                <a:lnTo>
                  <a:pt x="670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94" name="bk object 794"/>
          <p:cNvSpPr/>
          <p:nvPr/>
        </p:nvSpPr>
        <p:spPr>
          <a:xfrm>
            <a:off x="7448483" y="2551307"/>
            <a:ext cx="40691" cy="99775"/>
          </a:xfrm>
          <a:custGeom>
            <a:avLst/>
            <a:gdLst/>
            <a:ahLst/>
            <a:cxnLst/>
            <a:rect l="l" t="t" r="r" b="b"/>
            <a:pathLst>
              <a:path w="67309" h="155575">
                <a:moveTo>
                  <a:pt x="0" y="0"/>
                </a:moveTo>
                <a:lnTo>
                  <a:pt x="6705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95" name="bk object 795"/>
          <p:cNvSpPr/>
          <p:nvPr/>
        </p:nvSpPr>
        <p:spPr>
          <a:xfrm>
            <a:off x="7448483" y="2651000"/>
            <a:ext cx="282151" cy="119323"/>
          </a:xfrm>
          <a:custGeom>
            <a:avLst/>
            <a:gdLst/>
            <a:ahLst/>
            <a:cxnLst/>
            <a:rect l="l" t="t" r="r" b="b"/>
            <a:pathLst>
              <a:path w="466725" h="186054">
                <a:moveTo>
                  <a:pt x="0" y="0"/>
                </a:moveTo>
                <a:lnTo>
                  <a:pt x="0" y="185927"/>
                </a:lnTo>
                <a:lnTo>
                  <a:pt x="466343" y="185927"/>
                </a:lnTo>
                <a:lnTo>
                  <a:pt x="0" y="0"/>
                </a:lnTo>
                <a:close/>
              </a:path>
              <a:path w="466725" h="186054">
                <a:moveTo>
                  <a:pt x="0" y="0"/>
                </a:moveTo>
                <a:lnTo>
                  <a:pt x="466343" y="185927"/>
                </a:lnTo>
                <a:lnTo>
                  <a:pt x="4663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96" name="bk object 796"/>
          <p:cNvSpPr/>
          <p:nvPr/>
        </p:nvSpPr>
        <p:spPr>
          <a:xfrm>
            <a:off x="7448483" y="2651000"/>
            <a:ext cx="282151" cy="119323"/>
          </a:xfrm>
          <a:custGeom>
            <a:avLst/>
            <a:gdLst/>
            <a:ahLst/>
            <a:cxnLst/>
            <a:rect l="l" t="t" r="r" b="b"/>
            <a:pathLst>
              <a:path w="466725" h="186054">
                <a:moveTo>
                  <a:pt x="466343" y="0"/>
                </a:moveTo>
                <a:lnTo>
                  <a:pt x="0" y="0"/>
                </a:lnTo>
                <a:lnTo>
                  <a:pt x="466343" y="185927"/>
                </a:lnTo>
                <a:lnTo>
                  <a:pt x="4663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97" name="bk object 797"/>
          <p:cNvSpPr/>
          <p:nvPr/>
        </p:nvSpPr>
        <p:spPr>
          <a:xfrm>
            <a:off x="7448483" y="2651000"/>
            <a:ext cx="282151" cy="119323"/>
          </a:xfrm>
          <a:custGeom>
            <a:avLst/>
            <a:gdLst/>
            <a:ahLst/>
            <a:cxnLst/>
            <a:rect l="l" t="t" r="r" b="b"/>
            <a:pathLst>
              <a:path w="466725" h="186054">
                <a:moveTo>
                  <a:pt x="0" y="0"/>
                </a:moveTo>
                <a:lnTo>
                  <a:pt x="466343" y="185927"/>
                </a:lnTo>
                <a:lnTo>
                  <a:pt x="0" y="18592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798" name="bk object 798"/>
          <p:cNvSpPr/>
          <p:nvPr/>
        </p:nvSpPr>
        <p:spPr>
          <a:xfrm>
            <a:off x="7219998" y="2651000"/>
            <a:ext cx="161229" cy="119323"/>
          </a:xfrm>
          <a:custGeom>
            <a:avLst/>
            <a:gdLst/>
            <a:ahLst/>
            <a:cxnLst/>
            <a:rect l="l" t="t" r="r" b="b"/>
            <a:pathLst>
              <a:path w="266700" h="186054">
                <a:moveTo>
                  <a:pt x="0" y="0"/>
                </a:moveTo>
                <a:lnTo>
                  <a:pt x="0" y="185927"/>
                </a:lnTo>
                <a:lnTo>
                  <a:pt x="266699" y="185927"/>
                </a:lnTo>
                <a:lnTo>
                  <a:pt x="0" y="0"/>
                </a:lnTo>
                <a:close/>
              </a:path>
              <a:path w="266700" h="186054">
                <a:moveTo>
                  <a:pt x="0" y="0"/>
                </a:moveTo>
                <a:lnTo>
                  <a:pt x="266699" y="185927"/>
                </a:lnTo>
                <a:lnTo>
                  <a:pt x="26669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799" name="bk object 799"/>
          <p:cNvSpPr/>
          <p:nvPr/>
        </p:nvSpPr>
        <p:spPr>
          <a:xfrm>
            <a:off x="7219998" y="2651000"/>
            <a:ext cx="161229" cy="119323"/>
          </a:xfrm>
          <a:custGeom>
            <a:avLst/>
            <a:gdLst/>
            <a:ahLst/>
            <a:cxnLst/>
            <a:rect l="l" t="t" r="r" b="b"/>
            <a:pathLst>
              <a:path w="266700" h="186054">
                <a:moveTo>
                  <a:pt x="266699" y="0"/>
                </a:moveTo>
                <a:lnTo>
                  <a:pt x="0" y="0"/>
                </a:lnTo>
                <a:lnTo>
                  <a:pt x="266699" y="185927"/>
                </a:lnTo>
                <a:lnTo>
                  <a:pt x="26669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00" name="bk object 800"/>
          <p:cNvSpPr/>
          <p:nvPr/>
        </p:nvSpPr>
        <p:spPr>
          <a:xfrm>
            <a:off x="7219998" y="2651000"/>
            <a:ext cx="161229" cy="119323"/>
          </a:xfrm>
          <a:custGeom>
            <a:avLst/>
            <a:gdLst/>
            <a:ahLst/>
            <a:cxnLst/>
            <a:rect l="l" t="t" r="r" b="b"/>
            <a:pathLst>
              <a:path w="266700" h="186054">
                <a:moveTo>
                  <a:pt x="0" y="0"/>
                </a:moveTo>
                <a:lnTo>
                  <a:pt x="266699" y="185927"/>
                </a:lnTo>
                <a:lnTo>
                  <a:pt x="0" y="18592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01" name="bk object 801"/>
          <p:cNvSpPr/>
          <p:nvPr/>
        </p:nvSpPr>
        <p:spPr>
          <a:xfrm>
            <a:off x="5139681" y="2534691"/>
            <a:ext cx="160461" cy="16696"/>
          </a:xfrm>
          <a:custGeom>
            <a:avLst/>
            <a:gdLst/>
            <a:ahLst/>
            <a:cxnLst/>
            <a:rect l="l" t="t" r="r" b="b"/>
            <a:pathLst>
              <a:path w="265429" h="26035">
                <a:moveTo>
                  <a:pt x="0" y="0"/>
                </a:moveTo>
                <a:lnTo>
                  <a:pt x="0" y="25907"/>
                </a:lnTo>
                <a:lnTo>
                  <a:pt x="265175" y="25907"/>
                </a:lnTo>
                <a:lnTo>
                  <a:pt x="0" y="0"/>
                </a:lnTo>
                <a:close/>
              </a:path>
              <a:path w="265429" h="26035">
                <a:moveTo>
                  <a:pt x="0" y="0"/>
                </a:moveTo>
                <a:lnTo>
                  <a:pt x="265175" y="25907"/>
                </a:lnTo>
                <a:lnTo>
                  <a:pt x="26517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02" name="bk object 802"/>
          <p:cNvSpPr/>
          <p:nvPr/>
        </p:nvSpPr>
        <p:spPr>
          <a:xfrm>
            <a:off x="5139681" y="2534691"/>
            <a:ext cx="160461" cy="16696"/>
          </a:xfrm>
          <a:custGeom>
            <a:avLst/>
            <a:gdLst/>
            <a:ahLst/>
            <a:cxnLst/>
            <a:rect l="l" t="t" r="r" b="b"/>
            <a:pathLst>
              <a:path w="265429" h="26035">
                <a:moveTo>
                  <a:pt x="265175" y="0"/>
                </a:moveTo>
                <a:lnTo>
                  <a:pt x="0" y="0"/>
                </a:lnTo>
                <a:lnTo>
                  <a:pt x="265175" y="25907"/>
                </a:lnTo>
                <a:lnTo>
                  <a:pt x="26517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03" name="bk object 803"/>
          <p:cNvSpPr/>
          <p:nvPr/>
        </p:nvSpPr>
        <p:spPr>
          <a:xfrm>
            <a:off x="5139681" y="2534691"/>
            <a:ext cx="160461" cy="16696"/>
          </a:xfrm>
          <a:custGeom>
            <a:avLst/>
            <a:gdLst/>
            <a:ahLst/>
            <a:cxnLst/>
            <a:rect l="l" t="t" r="r" b="b"/>
            <a:pathLst>
              <a:path w="265429" h="26035">
                <a:moveTo>
                  <a:pt x="0" y="0"/>
                </a:moveTo>
                <a:lnTo>
                  <a:pt x="265175" y="25907"/>
                </a:lnTo>
                <a:lnTo>
                  <a:pt x="0" y="2590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04" name="bk object 804"/>
          <p:cNvSpPr/>
          <p:nvPr/>
        </p:nvSpPr>
        <p:spPr>
          <a:xfrm>
            <a:off x="4790504" y="2402744"/>
            <a:ext cx="280999" cy="148644"/>
          </a:xfrm>
          <a:custGeom>
            <a:avLst/>
            <a:gdLst/>
            <a:ahLst/>
            <a:cxnLst/>
            <a:rect l="l" t="t" r="r" b="b"/>
            <a:pathLst>
              <a:path w="464820" h="231775">
                <a:moveTo>
                  <a:pt x="0" y="0"/>
                </a:moveTo>
                <a:lnTo>
                  <a:pt x="0" y="231647"/>
                </a:lnTo>
                <a:lnTo>
                  <a:pt x="464819" y="231647"/>
                </a:lnTo>
                <a:lnTo>
                  <a:pt x="0" y="0"/>
                </a:lnTo>
                <a:close/>
              </a:path>
              <a:path w="464820" h="231775">
                <a:moveTo>
                  <a:pt x="0" y="0"/>
                </a:moveTo>
                <a:lnTo>
                  <a:pt x="464819" y="231647"/>
                </a:lnTo>
                <a:lnTo>
                  <a:pt x="4648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05" name="bk object 805"/>
          <p:cNvSpPr/>
          <p:nvPr/>
        </p:nvSpPr>
        <p:spPr>
          <a:xfrm>
            <a:off x="4790504" y="2402744"/>
            <a:ext cx="280999" cy="148644"/>
          </a:xfrm>
          <a:custGeom>
            <a:avLst/>
            <a:gdLst/>
            <a:ahLst/>
            <a:cxnLst/>
            <a:rect l="l" t="t" r="r" b="b"/>
            <a:pathLst>
              <a:path w="464820" h="231775">
                <a:moveTo>
                  <a:pt x="464819" y="0"/>
                </a:moveTo>
                <a:lnTo>
                  <a:pt x="0" y="0"/>
                </a:lnTo>
                <a:lnTo>
                  <a:pt x="464819" y="231647"/>
                </a:lnTo>
                <a:lnTo>
                  <a:pt x="4648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06" name="bk object 806"/>
          <p:cNvSpPr/>
          <p:nvPr/>
        </p:nvSpPr>
        <p:spPr>
          <a:xfrm>
            <a:off x="4790504" y="2402744"/>
            <a:ext cx="280999" cy="148644"/>
          </a:xfrm>
          <a:custGeom>
            <a:avLst/>
            <a:gdLst/>
            <a:ahLst/>
            <a:cxnLst/>
            <a:rect l="l" t="t" r="r" b="b"/>
            <a:pathLst>
              <a:path w="464820" h="231775">
                <a:moveTo>
                  <a:pt x="0" y="0"/>
                </a:moveTo>
                <a:lnTo>
                  <a:pt x="464819"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07" name="bk object 807"/>
          <p:cNvSpPr/>
          <p:nvPr/>
        </p:nvSpPr>
        <p:spPr>
          <a:xfrm>
            <a:off x="5257608" y="2551307"/>
            <a:ext cx="42611" cy="99775"/>
          </a:xfrm>
          <a:custGeom>
            <a:avLst/>
            <a:gdLst/>
            <a:ahLst/>
            <a:cxnLst/>
            <a:rect l="l" t="t" r="r" b="b"/>
            <a:pathLst>
              <a:path w="70484" h="155575">
                <a:moveTo>
                  <a:pt x="0" y="0"/>
                </a:moveTo>
                <a:lnTo>
                  <a:pt x="0" y="155447"/>
                </a:lnTo>
                <a:lnTo>
                  <a:pt x="70103" y="155447"/>
                </a:lnTo>
                <a:lnTo>
                  <a:pt x="0" y="0"/>
                </a:lnTo>
                <a:close/>
              </a:path>
              <a:path w="70484" h="155575">
                <a:moveTo>
                  <a:pt x="0" y="0"/>
                </a:moveTo>
                <a:lnTo>
                  <a:pt x="70103" y="155447"/>
                </a:lnTo>
                <a:lnTo>
                  <a:pt x="7010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08" name="bk object 808"/>
          <p:cNvSpPr/>
          <p:nvPr/>
        </p:nvSpPr>
        <p:spPr>
          <a:xfrm>
            <a:off x="5257608" y="2551307"/>
            <a:ext cx="42611" cy="99775"/>
          </a:xfrm>
          <a:custGeom>
            <a:avLst/>
            <a:gdLst/>
            <a:ahLst/>
            <a:cxnLst/>
            <a:rect l="l" t="t" r="r" b="b"/>
            <a:pathLst>
              <a:path w="70484" h="155575">
                <a:moveTo>
                  <a:pt x="70103" y="0"/>
                </a:moveTo>
                <a:lnTo>
                  <a:pt x="0" y="0"/>
                </a:lnTo>
                <a:lnTo>
                  <a:pt x="70103" y="155447"/>
                </a:lnTo>
                <a:lnTo>
                  <a:pt x="7010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09" name="bk object 809"/>
          <p:cNvSpPr/>
          <p:nvPr/>
        </p:nvSpPr>
        <p:spPr>
          <a:xfrm>
            <a:off x="5257608" y="2551307"/>
            <a:ext cx="42611" cy="99775"/>
          </a:xfrm>
          <a:custGeom>
            <a:avLst/>
            <a:gdLst/>
            <a:ahLst/>
            <a:cxnLst/>
            <a:rect l="l" t="t" r="r" b="b"/>
            <a:pathLst>
              <a:path w="70484" h="155575">
                <a:moveTo>
                  <a:pt x="0" y="0"/>
                </a:moveTo>
                <a:lnTo>
                  <a:pt x="70103"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10" name="bk object 810"/>
          <p:cNvSpPr/>
          <p:nvPr/>
        </p:nvSpPr>
        <p:spPr>
          <a:xfrm>
            <a:off x="5139680" y="2551307"/>
            <a:ext cx="45298" cy="99775"/>
          </a:xfrm>
          <a:custGeom>
            <a:avLst/>
            <a:gdLst/>
            <a:ahLst/>
            <a:cxnLst/>
            <a:rect l="l" t="t" r="r" b="b"/>
            <a:pathLst>
              <a:path w="74929" h="155575">
                <a:moveTo>
                  <a:pt x="0" y="0"/>
                </a:moveTo>
                <a:lnTo>
                  <a:pt x="0" y="155447"/>
                </a:lnTo>
                <a:lnTo>
                  <a:pt x="74675" y="155447"/>
                </a:lnTo>
                <a:lnTo>
                  <a:pt x="0" y="0"/>
                </a:lnTo>
                <a:close/>
              </a:path>
              <a:path w="74929" h="155575">
                <a:moveTo>
                  <a:pt x="0" y="0"/>
                </a:moveTo>
                <a:lnTo>
                  <a:pt x="74675" y="155447"/>
                </a:lnTo>
                <a:lnTo>
                  <a:pt x="7467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11" name="bk object 811"/>
          <p:cNvSpPr/>
          <p:nvPr/>
        </p:nvSpPr>
        <p:spPr>
          <a:xfrm>
            <a:off x="5139680" y="2551307"/>
            <a:ext cx="45298" cy="99775"/>
          </a:xfrm>
          <a:custGeom>
            <a:avLst/>
            <a:gdLst/>
            <a:ahLst/>
            <a:cxnLst/>
            <a:rect l="l" t="t" r="r" b="b"/>
            <a:pathLst>
              <a:path w="74929" h="155575">
                <a:moveTo>
                  <a:pt x="74675" y="0"/>
                </a:moveTo>
                <a:lnTo>
                  <a:pt x="0" y="0"/>
                </a:lnTo>
                <a:lnTo>
                  <a:pt x="74675" y="155447"/>
                </a:lnTo>
                <a:lnTo>
                  <a:pt x="7467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12" name="bk object 812"/>
          <p:cNvSpPr/>
          <p:nvPr/>
        </p:nvSpPr>
        <p:spPr>
          <a:xfrm>
            <a:off x="5139680" y="2551307"/>
            <a:ext cx="45298" cy="99775"/>
          </a:xfrm>
          <a:custGeom>
            <a:avLst/>
            <a:gdLst/>
            <a:ahLst/>
            <a:cxnLst/>
            <a:rect l="l" t="t" r="r" b="b"/>
            <a:pathLst>
              <a:path w="74929" h="155575">
                <a:moveTo>
                  <a:pt x="0" y="0"/>
                </a:moveTo>
                <a:lnTo>
                  <a:pt x="7467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13" name="bk object 813"/>
          <p:cNvSpPr/>
          <p:nvPr/>
        </p:nvSpPr>
        <p:spPr>
          <a:xfrm>
            <a:off x="5031887" y="2551307"/>
            <a:ext cx="39923" cy="99775"/>
          </a:xfrm>
          <a:custGeom>
            <a:avLst/>
            <a:gdLst/>
            <a:ahLst/>
            <a:cxnLst/>
            <a:rect l="l" t="t" r="r" b="b"/>
            <a:pathLst>
              <a:path w="66040" h="155575">
                <a:moveTo>
                  <a:pt x="0" y="0"/>
                </a:moveTo>
                <a:lnTo>
                  <a:pt x="0" y="155447"/>
                </a:lnTo>
                <a:lnTo>
                  <a:pt x="65531" y="155447"/>
                </a:lnTo>
                <a:lnTo>
                  <a:pt x="0" y="0"/>
                </a:lnTo>
                <a:close/>
              </a:path>
              <a:path w="66040" h="155575">
                <a:moveTo>
                  <a:pt x="0" y="0"/>
                </a:moveTo>
                <a:lnTo>
                  <a:pt x="65531" y="155447"/>
                </a:lnTo>
                <a:lnTo>
                  <a:pt x="6553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14" name="bk object 814"/>
          <p:cNvSpPr/>
          <p:nvPr/>
        </p:nvSpPr>
        <p:spPr>
          <a:xfrm>
            <a:off x="5031887" y="2551307"/>
            <a:ext cx="39923" cy="99775"/>
          </a:xfrm>
          <a:custGeom>
            <a:avLst/>
            <a:gdLst/>
            <a:ahLst/>
            <a:cxnLst/>
            <a:rect l="l" t="t" r="r" b="b"/>
            <a:pathLst>
              <a:path w="66040" h="155575">
                <a:moveTo>
                  <a:pt x="65531" y="0"/>
                </a:moveTo>
                <a:lnTo>
                  <a:pt x="0" y="0"/>
                </a:lnTo>
                <a:lnTo>
                  <a:pt x="65531" y="155447"/>
                </a:lnTo>
                <a:lnTo>
                  <a:pt x="6553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15" name="bk object 815"/>
          <p:cNvSpPr/>
          <p:nvPr/>
        </p:nvSpPr>
        <p:spPr>
          <a:xfrm>
            <a:off x="5031887" y="2551307"/>
            <a:ext cx="39923" cy="99775"/>
          </a:xfrm>
          <a:custGeom>
            <a:avLst/>
            <a:gdLst/>
            <a:ahLst/>
            <a:cxnLst/>
            <a:rect l="l" t="t" r="r" b="b"/>
            <a:pathLst>
              <a:path w="66040" h="155575">
                <a:moveTo>
                  <a:pt x="0" y="0"/>
                </a:moveTo>
                <a:lnTo>
                  <a:pt x="65531"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16" name="bk object 816"/>
          <p:cNvSpPr/>
          <p:nvPr/>
        </p:nvSpPr>
        <p:spPr>
          <a:xfrm>
            <a:off x="4790504" y="2551307"/>
            <a:ext cx="147410" cy="99775"/>
          </a:xfrm>
          <a:custGeom>
            <a:avLst/>
            <a:gdLst/>
            <a:ahLst/>
            <a:cxnLst/>
            <a:rect l="l" t="t" r="r" b="b"/>
            <a:pathLst>
              <a:path w="243840" h="155575">
                <a:moveTo>
                  <a:pt x="0" y="0"/>
                </a:moveTo>
                <a:lnTo>
                  <a:pt x="0" y="155447"/>
                </a:lnTo>
                <a:lnTo>
                  <a:pt x="243839" y="155447"/>
                </a:lnTo>
                <a:lnTo>
                  <a:pt x="0" y="0"/>
                </a:lnTo>
                <a:close/>
              </a:path>
              <a:path w="243840" h="155575">
                <a:moveTo>
                  <a:pt x="0" y="0"/>
                </a:moveTo>
                <a:lnTo>
                  <a:pt x="243839" y="155447"/>
                </a:lnTo>
                <a:lnTo>
                  <a:pt x="24383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17" name="bk object 817"/>
          <p:cNvSpPr/>
          <p:nvPr/>
        </p:nvSpPr>
        <p:spPr>
          <a:xfrm>
            <a:off x="4790504" y="2551307"/>
            <a:ext cx="147410" cy="99775"/>
          </a:xfrm>
          <a:custGeom>
            <a:avLst/>
            <a:gdLst/>
            <a:ahLst/>
            <a:cxnLst/>
            <a:rect l="l" t="t" r="r" b="b"/>
            <a:pathLst>
              <a:path w="243840" h="155575">
                <a:moveTo>
                  <a:pt x="243839" y="0"/>
                </a:moveTo>
                <a:lnTo>
                  <a:pt x="0" y="0"/>
                </a:lnTo>
                <a:lnTo>
                  <a:pt x="243839" y="155447"/>
                </a:lnTo>
                <a:lnTo>
                  <a:pt x="24383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18" name="bk object 818"/>
          <p:cNvSpPr/>
          <p:nvPr/>
        </p:nvSpPr>
        <p:spPr>
          <a:xfrm>
            <a:off x="4790504" y="2551307"/>
            <a:ext cx="147410" cy="99775"/>
          </a:xfrm>
          <a:custGeom>
            <a:avLst/>
            <a:gdLst/>
            <a:ahLst/>
            <a:cxnLst/>
            <a:rect l="l" t="t" r="r" b="b"/>
            <a:pathLst>
              <a:path w="243840" h="155575">
                <a:moveTo>
                  <a:pt x="0" y="0"/>
                </a:moveTo>
                <a:lnTo>
                  <a:pt x="243839"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19" name="bk object 819"/>
          <p:cNvSpPr/>
          <p:nvPr/>
        </p:nvSpPr>
        <p:spPr>
          <a:xfrm>
            <a:off x="4790504" y="2651000"/>
            <a:ext cx="280999" cy="119323"/>
          </a:xfrm>
          <a:custGeom>
            <a:avLst/>
            <a:gdLst/>
            <a:ahLst/>
            <a:cxnLst/>
            <a:rect l="l" t="t" r="r" b="b"/>
            <a:pathLst>
              <a:path w="464820" h="186054">
                <a:moveTo>
                  <a:pt x="0" y="0"/>
                </a:moveTo>
                <a:lnTo>
                  <a:pt x="0" y="185927"/>
                </a:lnTo>
                <a:lnTo>
                  <a:pt x="464819" y="185927"/>
                </a:lnTo>
                <a:lnTo>
                  <a:pt x="0" y="0"/>
                </a:lnTo>
                <a:close/>
              </a:path>
              <a:path w="464820" h="186054">
                <a:moveTo>
                  <a:pt x="0" y="0"/>
                </a:moveTo>
                <a:lnTo>
                  <a:pt x="464819" y="185927"/>
                </a:lnTo>
                <a:lnTo>
                  <a:pt x="4648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20" name="bk object 820"/>
          <p:cNvSpPr/>
          <p:nvPr/>
        </p:nvSpPr>
        <p:spPr>
          <a:xfrm>
            <a:off x="4790504" y="2651000"/>
            <a:ext cx="280999" cy="119323"/>
          </a:xfrm>
          <a:custGeom>
            <a:avLst/>
            <a:gdLst/>
            <a:ahLst/>
            <a:cxnLst/>
            <a:rect l="l" t="t" r="r" b="b"/>
            <a:pathLst>
              <a:path w="464820" h="186054">
                <a:moveTo>
                  <a:pt x="464819" y="0"/>
                </a:moveTo>
                <a:lnTo>
                  <a:pt x="0" y="0"/>
                </a:lnTo>
                <a:lnTo>
                  <a:pt x="464819" y="185927"/>
                </a:lnTo>
                <a:lnTo>
                  <a:pt x="4648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21" name="bk object 821"/>
          <p:cNvSpPr/>
          <p:nvPr/>
        </p:nvSpPr>
        <p:spPr>
          <a:xfrm>
            <a:off x="4790504" y="2651000"/>
            <a:ext cx="280999" cy="119323"/>
          </a:xfrm>
          <a:custGeom>
            <a:avLst/>
            <a:gdLst/>
            <a:ahLst/>
            <a:cxnLst/>
            <a:rect l="l" t="t" r="r" b="b"/>
            <a:pathLst>
              <a:path w="464820" h="186054">
                <a:moveTo>
                  <a:pt x="0" y="0"/>
                </a:moveTo>
                <a:lnTo>
                  <a:pt x="464819" y="185927"/>
                </a:lnTo>
                <a:lnTo>
                  <a:pt x="0" y="18592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22" name="bk object 822"/>
          <p:cNvSpPr/>
          <p:nvPr/>
        </p:nvSpPr>
        <p:spPr>
          <a:xfrm>
            <a:off x="5139681" y="2651000"/>
            <a:ext cx="160461" cy="119323"/>
          </a:xfrm>
          <a:custGeom>
            <a:avLst/>
            <a:gdLst/>
            <a:ahLst/>
            <a:cxnLst/>
            <a:rect l="l" t="t" r="r" b="b"/>
            <a:pathLst>
              <a:path w="265429" h="186054">
                <a:moveTo>
                  <a:pt x="0" y="0"/>
                </a:moveTo>
                <a:lnTo>
                  <a:pt x="0" y="185927"/>
                </a:lnTo>
                <a:lnTo>
                  <a:pt x="265175" y="185927"/>
                </a:lnTo>
                <a:lnTo>
                  <a:pt x="0" y="0"/>
                </a:lnTo>
                <a:close/>
              </a:path>
              <a:path w="265429" h="186054">
                <a:moveTo>
                  <a:pt x="0" y="0"/>
                </a:moveTo>
                <a:lnTo>
                  <a:pt x="265175" y="185927"/>
                </a:lnTo>
                <a:lnTo>
                  <a:pt x="26517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23" name="bk object 823"/>
          <p:cNvSpPr/>
          <p:nvPr/>
        </p:nvSpPr>
        <p:spPr>
          <a:xfrm>
            <a:off x="5139681" y="2651000"/>
            <a:ext cx="160461" cy="119323"/>
          </a:xfrm>
          <a:custGeom>
            <a:avLst/>
            <a:gdLst/>
            <a:ahLst/>
            <a:cxnLst/>
            <a:rect l="l" t="t" r="r" b="b"/>
            <a:pathLst>
              <a:path w="265429" h="186054">
                <a:moveTo>
                  <a:pt x="265175" y="0"/>
                </a:moveTo>
                <a:lnTo>
                  <a:pt x="0" y="0"/>
                </a:lnTo>
                <a:lnTo>
                  <a:pt x="265175" y="185927"/>
                </a:lnTo>
                <a:lnTo>
                  <a:pt x="26517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24" name="bk object 824"/>
          <p:cNvSpPr/>
          <p:nvPr/>
        </p:nvSpPr>
        <p:spPr>
          <a:xfrm>
            <a:off x="5139681" y="2651000"/>
            <a:ext cx="160461" cy="119323"/>
          </a:xfrm>
          <a:custGeom>
            <a:avLst/>
            <a:gdLst/>
            <a:ahLst/>
            <a:cxnLst/>
            <a:rect l="l" t="t" r="r" b="b"/>
            <a:pathLst>
              <a:path w="265429" h="186054">
                <a:moveTo>
                  <a:pt x="0" y="0"/>
                </a:moveTo>
                <a:lnTo>
                  <a:pt x="265175" y="185927"/>
                </a:lnTo>
                <a:lnTo>
                  <a:pt x="0" y="18592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25" name="bk object 825"/>
          <p:cNvSpPr/>
          <p:nvPr/>
        </p:nvSpPr>
        <p:spPr>
          <a:xfrm>
            <a:off x="4282862" y="5088604"/>
            <a:ext cx="161229" cy="16696"/>
          </a:xfrm>
          <a:custGeom>
            <a:avLst/>
            <a:gdLst/>
            <a:ahLst/>
            <a:cxnLst/>
            <a:rect l="l" t="t" r="r" b="b"/>
            <a:pathLst>
              <a:path w="266700" h="26034">
                <a:moveTo>
                  <a:pt x="0" y="0"/>
                </a:moveTo>
                <a:lnTo>
                  <a:pt x="0" y="25907"/>
                </a:lnTo>
                <a:lnTo>
                  <a:pt x="266699" y="25907"/>
                </a:lnTo>
                <a:lnTo>
                  <a:pt x="0" y="0"/>
                </a:lnTo>
                <a:close/>
              </a:path>
              <a:path w="266700" h="26034">
                <a:moveTo>
                  <a:pt x="0" y="0"/>
                </a:moveTo>
                <a:lnTo>
                  <a:pt x="266699" y="25907"/>
                </a:lnTo>
                <a:lnTo>
                  <a:pt x="26669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26" name="bk object 826"/>
          <p:cNvSpPr/>
          <p:nvPr/>
        </p:nvSpPr>
        <p:spPr>
          <a:xfrm>
            <a:off x="4282862" y="5088604"/>
            <a:ext cx="161229" cy="16696"/>
          </a:xfrm>
          <a:custGeom>
            <a:avLst/>
            <a:gdLst/>
            <a:ahLst/>
            <a:cxnLst/>
            <a:rect l="l" t="t" r="r" b="b"/>
            <a:pathLst>
              <a:path w="266700" h="26034">
                <a:moveTo>
                  <a:pt x="266699" y="0"/>
                </a:moveTo>
                <a:lnTo>
                  <a:pt x="0" y="0"/>
                </a:lnTo>
                <a:lnTo>
                  <a:pt x="266699" y="25907"/>
                </a:lnTo>
                <a:lnTo>
                  <a:pt x="26669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27" name="bk object 827"/>
          <p:cNvSpPr/>
          <p:nvPr/>
        </p:nvSpPr>
        <p:spPr>
          <a:xfrm>
            <a:off x="4282862" y="5088604"/>
            <a:ext cx="161229" cy="16696"/>
          </a:xfrm>
          <a:custGeom>
            <a:avLst/>
            <a:gdLst/>
            <a:ahLst/>
            <a:cxnLst/>
            <a:rect l="l" t="t" r="r" b="b"/>
            <a:pathLst>
              <a:path w="266700" h="26034">
                <a:moveTo>
                  <a:pt x="0" y="0"/>
                </a:moveTo>
                <a:lnTo>
                  <a:pt x="266699" y="25907"/>
                </a:lnTo>
                <a:lnTo>
                  <a:pt x="0" y="2590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28" name="bk object 828"/>
          <p:cNvSpPr/>
          <p:nvPr/>
        </p:nvSpPr>
        <p:spPr>
          <a:xfrm>
            <a:off x="4511347" y="4956656"/>
            <a:ext cx="282151" cy="148644"/>
          </a:xfrm>
          <a:custGeom>
            <a:avLst/>
            <a:gdLst/>
            <a:ahLst/>
            <a:cxnLst/>
            <a:rect l="l" t="t" r="r" b="b"/>
            <a:pathLst>
              <a:path w="466725" h="231775">
                <a:moveTo>
                  <a:pt x="0" y="0"/>
                </a:moveTo>
                <a:lnTo>
                  <a:pt x="0" y="231647"/>
                </a:lnTo>
                <a:lnTo>
                  <a:pt x="466343" y="231647"/>
                </a:lnTo>
                <a:lnTo>
                  <a:pt x="0" y="0"/>
                </a:lnTo>
                <a:close/>
              </a:path>
              <a:path w="466725" h="231775">
                <a:moveTo>
                  <a:pt x="0" y="0"/>
                </a:moveTo>
                <a:lnTo>
                  <a:pt x="466343" y="231647"/>
                </a:lnTo>
                <a:lnTo>
                  <a:pt x="4663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29" name="bk object 829"/>
          <p:cNvSpPr/>
          <p:nvPr/>
        </p:nvSpPr>
        <p:spPr>
          <a:xfrm>
            <a:off x="4511347" y="4956656"/>
            <a:ext cx="282151" cy="148644"/>
          </a:xfrm>
          <a:custGeom>
            <a:avLst/>
            <a:gdLst/>
            <a:ahLst/>
            <a:cxnLst/>
            <a:rect l="l" t="t" r="r" b="b"/>
            <a:pathLst>
              <a:path w="466725" h="231775">
                <a:moveTo>
                  <a:pt x="466343" y="0"/>
                </a:moveTo>
                <a:lnTo>
                  <a:pt x="0" y="0"/>
                </a:lnTo>
                <a:lnTo>
                  <a:pt x="466343" y="231647"/>
                </a:lnTo>
                <a:lnTo>
                  <a:pt x="4663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30" name="bk object 830"/>
          <p:cNvSpPr/>
          <p:nvPr/>
        </p:nvSpPr>
        <p:spPr>
          <a:xfrm>
            <a:off x="4511347" y="4956656"/>
            <a:ext cx="282151" cy="148644"/>
          </a:xfrm>
          <a:custGeom>
            <a:avLst/>
            <a:gdLst/>
            <a:ahLst/>
            <a:cxnLst/>
            <a:rect l="l" t="t" r="r" b="b"/>
            <a:pathLst>
              <a:path w="466725" h="231775">
                <a:moveTo>
                  <a:pt x="0" y="0"/>
                </a:moveTo>
                <a:lnTo>
                  <a:pt x="466343"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31" name="bk object 831"/>
          <p:cNvSpPr/>
          <p:nvPr/>
        </p:nvSpPr>
        <p:spPr>
          <a:xfrm>
            <a:off x="4398026" y="5105219"/>
            <a:ext cx="46065" cy="99775"/>
          </a:xfrm>
          <a:custGeom>
            <a:avLst/>
            <a:gdLst/>
            <a:ahLst/>
            <a:cxnLst/>
            <a:rect l="l" t="t" r="r" b="b"/>
            <a:pathLst>
              <a:path w="76200" h="155575">
                <a:moveTo>
                  <a:pt x="0" y="0"/>
                </a:moveTo>
                <a:lnTo>
                  <a:pt x="0" y="155447"/>
                </a:lnTo>
                <a:lnTo>
                  <a:pt x="76199" y="155447"/>
                </a:lnTo>
                <a:lnTo>
                  <a:pt x="0" y="0"/>
                </a:lnTo>
                <a:close/>
              </a:path>
              <a:path w="76200" h="155575">
                <a:moveTo>
                  <a:pt x="0" y="0"/>
                </a:moveTo>
                <a:lnTo>
                  <a:pt x="76199" y="155447"/>
                </a:lnTo>
                <a:lnTo>
                  <a:pt x="7619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32" name="bk object 832"/>
          <p:cNvSpPr/>
          <p:nvPr/>
        </p:nvSpPr>
        <p:spPr>
          <a:xfrm>
            <a:off x="4398026" y="5105219"/>
            <a:ext cx="46065" cy="99775"/>
          </a:xfrm>
          <a:custGeom>
            <a:avLst/>
            <a:gdLst/>
            <a:ahLst/>
            <a:cxnLst/>
            <a:rect l="l" t="t" r="r" b="b"/>
            <a:pathLst>
              <a:path w="76200" h="155575">
                <a:moveTo>
                  <a:pt x="76199" y="0"/>
                </a:moveTo>
                <a:lnTo>
                  <a:pt x="0" y="0"/>
                </a:lnTo>
                <a:lnTo>
                  <a:pt x="76199" y="155447"/>
                </a:lnTo>
                <a:lnTo>
                  <a:pt x="7619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33" name="bk object 833"/>
          <p:cNvSpPr/>
          <p:nvPr/>
        </p:nvSpPr>
        <p:spPr>
          <a:xfrm>
            <a:off x="4398026" y="5105219"/>
            <a:ext cx="46065" cy="99775"/>
          </a:xfrm>
          <a:custGeom>
            <a:avLst/>
            <a:gdLst/>
            <a:ahLst/>
            <a:cxnLst/>
            <a:rect l="l" t="t" r="r" b="b"/>
            <a:pathLst>
              <a:path w="76200" h="155575">
                <a:moveTo>
                  <a:pt x="0" y="0"/>
                </a:moveTo>
                <a:lnTo>
                  <a:pt x="76199"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34" name="bk object 834"/>
          <p:cNvSpPr/>
          <p:nvPr/>
        </p:nvSpPr>
        <p:spPr>
          <a:xfrm>
            <a:off x="4282863" y="5105219"/>
            <a:ext cx="43378" cy="99775"/>
          </a:xfrm>
          <a:custGeom>
            <a:avLst/>
            <a:gdLst/>
            <a:ahLst/>
            <a:cxnLst/>
            <a:rect l="l" t="t" r="r" b="b"/>
            <a:pathLst>
              <a:path w="71754" h="155575">
                <a:moveTo>
                  <a:pt x="0" y="0"/>
                </a:moveTo>
                <a:lnTo>
                  <a:pt x="0" y="155447"/>
                </a:lnTo>
                <a:lnTo>
                  <a:pt x="71627" y="155447"/>
                </a:lnTo>
                <a:lnTo>
                  <a:pt x="0" y="0"/>
                </a:lnTo>
                <a:close/>
              </a:path>
              <a:path w="71754" h="155575">
                <a:moveTo>
                  <a:pt x="0" y="0"/>
                </a:moveTo>
                <a:lnTo>
                  <a:pt x="71627" y="155447"/>
                </a:lnTo>
                <a:lnTo>
                  <a:pt x="7162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35" name="bk object 835"/>
          <p:cNvSpPr/>
          <p:nvPr/>
        </p:nvSpPr>
        <p:spPr>
          <a:xfrm>
            <a:off x="4282863" y="5105219"/>
            <a:ext cx="43378" cy="99775"/>
          </a:xfrm>
          <a:custGeom>
            <a:avLst/>
            <a:gdLst/>
            <a:ahLst/>
            <a:cxnLst/>
            <a:rect l="l" t="t" r="r" b="b"/>
            <a:pathLst>
              <a:path w="71754" h="155575">
                <a:moveTo>
                  <a:pt x="71627" y="0"/>
                </a:moveTo>
                <a:lnTo>
                  <a:pt x="0" y="0"/>
                </a:lnTo>
                <a:lnTo>
                  <a:pt x="71627" y="155447"/>
                </a:lnTo>
                <a:lnTo>
                  <a:pt x="7162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36" name="bk object 836"/>
          <p:cNvSpPr/>
          <p:nvPr/>
        </p:nvSpPr>
        <p:spPr>
          <a:xfrm>
            <a:off x="4282863" y="5105219"/>
            <a:ext cx="43378" cy="99775"/>
          </a:xfrm>
          <a:custGeom>
            <a:avLst/>
            <a:gdLst/>
            <a:ahLst/>
            <a:cxnLst/>
            <a:rect l="l" t="t" r="r" b="b"/>
            <a:pathLst>
              <a:path w="71754" h="155575">
                <a:moveTo>
                  <a:pt x="0" y="0"/>
                </a:moveTo>
                <a:lnTo>
                  <a:pt x="71627"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37" name="bk object 837"/>
          <p:cNvSpPr/>
          <p:nvPr/>
        </p:nvSpPr>
        <p:spPr>
          <a:xfrm>
            <a:off x="4644937" y="5105219"/>
            <a:ext cx="148561" cy="99775"/>
          </a:xfrm>
          <a:custGeom>
            <a:avLst/>
            <a:gdLst/>
            <a:ahLst/>
            <a:cxnLst/>
            <a:rect l="l" t="t" r="r" b="b"/>
            <a:pathLst>
              <a:path w="245745" h="155575">
                <a:moveTo>
                  <a:pt x="0" y="0"/>
                </a:moveTo>
                <a:lnTo>
                  <a:pt x="0" y="155447"/>
                </a:lnTo>
                <a:lnTo>
                  <a:pt x="245363" y="155447"/>
                </a:lnTo>
                <a:lnTo>
                  <a:pt x="0" y="0"/>
                </a:lnTo>
                <a:close/>
              </a:path>
              <a:path w="245745" h="155575">
                <a:moveTo>
                  <a:pt x="0" y="0"/>
                </a:moveTo>
                <a:lnTo>
                  <a:pt x="245363" y="155447"/>
                </a:lnTo>
                <a:lnTo>
                  <a:pt x="24536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38" name="bk object 838"/>
          <p:cNvSpPr/>
          <p:nvPr/>
        </p:nvSpPr>
        <p:spPr>
          <a:xfrm>
            <a:off x="4644937" y="5105219"/>
            <a:ext cx="148561" cy="99775"/>
          </a:xfrm>
          <a:custGeom>
            <a:avLst/>
            <a:gdLst/>
            <a:ahLst/>
            <a:cxnLst/>
            <a:rect l="l" t="t" r="r" b="b"/>
            <a:pathLst>
              <a:path w="245745" h="155575">
                <a:moveTo>
                  <a:pt x="245363" y="0"/>
                </a:moveTo>
                <a:lnTo>
                  <a:pt x="0" y="0"/>
                </a:lnTo>
                <a:lnTo>
                  <a:pt x="245363" y="155447"/>
                </a:lnTo>
                <a:lnTo>
                  <a:pt x="24536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39" name="bk object 839"/>
          <p:cNvSpPr/>
          <p:nvPr/>
        </p:nvSpPr>
        <p:spPr>
          <a:xfrm>
            <a:off x="4644937" y="5105219"/>
            <a:ext cx="148561" cy="99775"/>
          </a:xfrm>
          <a:custGeom>
            <a:avLst/>
            <a:gdLst/>
            <a:ahLst/>
            <a:cxnLst/>
            <a:rect l="l" t="t" r="r" b="b"/>
            <a:pathLst>
              <a:path w="245745" h="155575">
                <a:moveTo>
                  <a:pt x="0" y="0"/>
                </a:moveTo>
                <a:lnTo>
                  <a:pt x="245363"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40" name="bk object 840"/>
          <p:cNvSpPr/>
          <p:nvPr/>
        </p:nvSpPr>
        <p:spPr>
          <a:xfrm>
            <a:off x="4511347" y="5105219"/>
            <a:ext cx="39923" cy="99775"/>
          </a:xfrm>
          <a:custGeom>
            <a:avLst/>
            <a:gdLst/>
            <a:ahLst/>
            <a:cxnLst/>
            <a:rect l="l" t="t" r="r" b="b"/>
            <a:pathLst>
              <a:path w="66040" h="155575">
                <a:moveTo>
                  <a:pt x="0" y="0"/>
                </a:moveTo>
                <a:lnTo>
                  <a:pt x="0" y="155447"/>
                </a:lnTo>
                <a:lnTo>
                  <a:pt x="65531" y="155447"/>
                </a:lnTo>
                <a:lnTo>
                  <a:pt x="0" y="0"/>
                </a:lnTo>
                <a:close/>
              </a:path>
              <a:path w="66040" h="155575">
                <a:moveTo>
                  <a:pt x="0" y="0"/>
                </a:moveTo>
                <a:lnTo>
                  <a:pt x="65531" y="155447"/>
                </a:lnTo>
                <a:lnTo>
                  <a:pt x="6553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41" name="bk object 841"/>
          <p:cNvSpPr/>
          <p:nvPr/>
        </p:nvSpPr>
        <p:spPr>
          <a:xfrm>
            <a:off x="4511347" y="5105219"/>
            <a:ext cx="39923" cy="99775"/>
          </a:xfrm>
          <a:custGeom>
            <a:avLst/>
            <a:gdLst/>
            <a:ahLst/>
            <a:cxnLst/>
            <a:rect l="l" t="t" r="r" b="b"/>
            <a:pathLst>
              <a:path w="66040" h="155575">
                <a:moveTo>
                  <a:pt x="65531" y="0"/>
                </a:moveTo>
                <a:lnTo>
                  <a:pt x="0" y="0"/>
                </a:lnTo>
                <a:lnTo>
                  <a:pt x="65531" y="155447"/>
                </a:lnTo>
                <a:lnTo>
                  <a:pt x="6553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42" name="bk object 842"/>
          <p:cNvSpPr/>
          <p:nvPr/>
        </p:nvSpPr>
        <p:spPr>
          <a:xfrm>
            <a:off x="4511347" y="5105219"/>
            <a:ext cx="39923" cy="99775"/>
          </a:xfrm>
          <a:custGeom>
            <a:avLst/>
            <a:gdLst/>
            <a:ahLst/>
            <a:cxnLst/>
            <a:rect l="l" t="t" r="r" b="b"/>
            <a:pathLst>
              <a:path w="66040" h="155575">
                <a:moveTo>
                  <a:pt x="0" y="0"/>
                </a:moveTo>
                <a:lnTo>
                  <a:pt x="65531"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43" name="bk object 843"/>
          <p:cNvSpPr/>
          <p:nvPr/>
        </p:nvSpPr>
        <p:spPr>
          <a:xfrm>
            <a:off x="4511347" y="5204912"/>
            <a:ext cx="282151" cy="119323"/>
          </a:xfrm>
          <a:custGeom>
            <a:avLst/>
            <a:gdLst/>
            <a:ahLst/>
            <a:cxnLst/>
            <a:rect l="l" t="t" r="r" b="b"/>
            <a:pathLst>
              <a:path w="466725" h="186054">
                <a:moveTo>
                  <a:pt x="0" y="0"/>
                </a:moveTo>
                <a:lnTo>
                  <a:pt x="0" y="185927"/>
                </a:lnTo>
                <a:lnTo>
                  <a:pt x="466343" y="185927"/>
                </a:lnTo>
                <a:lnTo>
                  <a:pt x="0" y="0"/>
                </a:lnTo>
                <a:close/>
              </a:path>
              <a:path w="466725" h="186054">
                <a:moveTo>
                  <a:pt x="0" y="0"/>
                </a:moveTo>
                <a:lnTo>
                  <a:pt x="466343" y="185927"/>
                </a:lnTo>
                <a:lnTo>
                  <a:pt x="4663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44" name="bk object 844"/>
          <p:cNvSpPr/>
          <p:nvPr/>
        </p:nvSpPr>
        <p:spPr>
          <a:xfrm>
            <a:off x="4511347" y="5204912"/>
            <a:ext cx="282151" cy="119323"/>
          </a:xfrm>
          <a:custGeom>
            <a:avLst/>
            <a:gdLst/>
            <a:ahLst/>
            <a:cxnLst/>
            <a:rect l="l" t="t" r="r" b="b"/>
            <a:pathLst>
              <a:path w="466725" h="186054">
                <a:moveTo>
                  <a:pt x="466343" y="0"/>
                </a:moveTo>
                <a:lnTo>
                  <a:pt x="0" y="0"/>
                </a:lnTo>
                <a:lnTo>
                  <a:pt x="466343" y="185927"/>
                </a:lnTo>
                <a:lnTo>
                  <a:pt x="4663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45" name="bk object 845"/>
          <p:cNvSpPr/>
          <p:nvPr/>
        </p:nvSpPr>
        <p:spPr>
          <a:xfrm>
            <a:off x="4511347" y="5204912"/>
            <a:ext cx="282151" cy="119323"/>
          </a:xfrm>
          <a:custGeom>
            <a:avLst/>
            <a:gdLst/>
            <a:ahLst/>
            <a:cxnLst/>
            <a:rect l="l" t="t" r="r" b="b"/>
            <a:pathLst>
              <a:path w="466725" h="186054">
                <a:moveTo>
                  <a:pt x="0" y="0"/>
                </a:moveTo>
                <a:lnTo>
                  <a:pt x="466343" y="185927"/>
                </a:lnTo>
                <a:lnTo>
                  <a:pt x="0" y="18592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46" name="bk object 846"/>
          <p:cNvSpPr/>
          <p:nvPr/>
        </p:nvSpPr>
        <p:spPr>
          <a:xfrm>
            <a:off x="4282862" y="5204912"/>
            <a:ext cx="161229" cy="119323"/>
          </a:xfrm>
          <a:custGeom>
            <a:avLst/>
            <a:gdLst/>
            <a:ahLst/>
            <a:cxnLst/>
            <a:rect l="l" t="t" r="r" b="b"/>
            <a:pathLst>
              <a:path w="266700" h="186054">
                <a:moveTo>
                  <a:pt x="0" y="0"/>
                </a:moveTo>
                <a:lnTo>
                  <a:pt x="0" y="185927"/>
                </a:lnTo>
                <a:lnTo>
                  <a:pt x="266699" y="185927"/>
                </a:lnTo>
                <a:lnTo>
                  <a:pt x="0" y="0"/>
                </a:lnTo>
                <a:close/>
              </a:path>
              <a:path w="266700" h="186054">
                <a:moveTo>
                  <a:pt x="0" y="0"/>
                </a:moveTo>
                <a:lnTo>
                  <a:pt x="266699" y="185927"/>
                </a:lnTo>
                <a:lnTo>
                  <a:pt x="26669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47" name="bk object 847"/>
          <p:cNvSpPr/>
          <p:nvPr/>
        </p:nvSpPr>
        <p:spPr>
          <a:xfrm>
            <a:off x="4282862" y="5204912"/>
            <a:ext cx="161229" cy="119323"/>
          </a:xfrm>
          <a:custGeom>
            <a:avLst/>
            <a:gdLst/>
            <a:ahLst/>
            <a:cxnLst/>
            <a:rect l="l" t="t" r="r" b="b"/>
            <a:pathLst>
              <a:path w="266700" h="186054">
                <a:moveTo>
                  <a:pt x="266699" y="0"/>
                </a:moveTo>
                <a:lnTo>
                  <a:pt x="0" y="0"/>
                </a:lnTo>
                <a:lnTo>
                  <a:pt x="266699" y="185927"/>
                </a:lnTo>
                <a:lnTo>
                  <a:pt x="26669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48" name="bk object 848"/>
          <p:cNvSpPr/>
          <p:nvPr/>
        </p:nvSpPr>
        <p:spPr>
          <a:xfrm>
            <a:off x="4282862" y="5204912"/>
            <a:ext cx="161229" cy="119323"/>
          </a:xfrm>
          <a:custGeom>
            <a:avLst/>
            <a:gdLst/>
            <a:ahLst/>
            <a:cxnLst/>
            <a:rect l="l" t="t" r="r" b="b"/>
            <a:pathLst>
              <a:path w="266700" h="186054">
                <a:moveTo>
                  <a:pt x="0" y="0"/>
                </a:moveTo>
                <a:lnTo>
                  <a:pt x="266699" y="185927"/>
                </a:lnTo>
                <a:lnTo>
                  <a:pt x="0" y="18592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49" name="bk object 849"/>
          <p:cNvSpPr/>
          <p:nvPr/>
        </p:nvSpPr>
        <p:spPr>
          <a:xfrm>
            <a:off x="4716799" y="1030492"/>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50" name="bk object 850"/>
          <p:cNvSpPr/>
          <p:nvPr/>
        </p:nvSpPr>
        <p:spPr>
          <a:xfrm>
            <a:off x="4716799" y="1030492"/>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51" name="bk object 851"/>
          <p:cNvSpPr/>
          <p:nvPr/>
        </p:nvSpPr>
        <p:spPr>
          <a:xfrm>
            <a:off x="4716799" y="1030492"/>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52" name="bk object 852"/>
          <p:cNvSpPr/>
          <p:nvPr/>
        </p:nvSpPr>
        <p:spPr>
          <a:xfrm>
            <a:off x="4870658" y="1179055"/>
            <a:ext cx="166987" cy="23620"/>
          </a:xfrm>
          <a:custGeom>
            <a:avLst/>
            <a:gdLst/>
            <a:ahLst/>
            <a:cxnLst/>
            <a:rect l="l" t="t" r="r" b="b"/>
            <a:pathLst>
              <a:path w="276225" h="36830">
                <a:moveTo>
                  <a:pt x="0" y="0"/>
                </a:moveTo>
                <a:lnTo>
                  <a:pt x="0" y="36575"/>
                </a:lnTo>
                <a:lnTo>
                  <a:pt x="275843" y="36575"/>
                </a:lnTo>
                <a:lnTo>
                  <a:pt x="0" y="0"/>
                </a:lnTo>
                <a:close/>
              </a:path>
              <a:path w="276225" h="36830">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53" name="bk object 853"/>
          <p:cNvSpPr/>
          <p:nvPr/>
        </p:nvSpPr>
        <p:spPr>
          <a:xfrm>
            <a:off x="4870658" y="1179055"/>
            <a:ext cx="166987" cy="23620"/>
          </a:xfrm>
          <a:custGeom>
            <a:avLst/>
            <a:gdLst/>
            <a:ahLst/>
            <a:cxnLst/>
            <a:rect l="l" t="t" r="r" b="b"/>
            <a:pathLst>
              <a:path w="276225" h="36830">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54" name="bk object 854"/>
          <p:cNvSpPr/>
          <p:nvPr/>
        </p:nvSpPr>
        <p:spPr>
          <a:xfrm>
            <a:off x="4870658" y="1179055"/>
            <a:ext cx="166987" cy="23620"/>
          </a:xfrm>
          <a:custGeom>
            <a:avLst/>
            <a:gdLst/>
            <a:ahLst/>
            <a:cxnLst/>
            <a:rect l="l" t="t" r="r" b="b"/>
            <a:pathLst>
              <a:path w="276225" h="36830">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55" name="bk object 855"/>
          <p:cNvSpPr/>
          <p:nvPr/>
        </p:nvSpPr>
        <p:spPr>
          <a:xfrm>
            <a:off x="5001484" y="1202512"/>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56" name="bk object 856"/>
          <p:cNvSpPr/>
          <p:nvPr/>
        </p:nvSpPr>
        <p:spPr>
          <a:xfrm>
            <a:off x="5001484" y="1202512"/>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57" name="bk object 857"/>
          <p:cNvSpPr/>
          <p:nvPr/>
        </p:nvSpPr>
        <p:spPr>
          <a:xfrm>
            <a:off x="5001484" y="1202512"/>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58" name="bk object 858"/>
          <p:cNvSpPr/>
          <p:nvPr/>
        </p:nvSpPr>
        <p:spPr>
          <a:xfrm>
            <a:off x="4870658" y="1202512"/>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59" name="bk object 859"/>
          <p:cNvSpPr/>
          <p:nvPr/>
        </p:nvSpPr>
        <p:spPr>
          <a:xfrm>
            <a:off x="4870658" y="1202512"/>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60" name="bk object 860"/>
          <p:cNvSpPr/>
          <p:nvPr/>
        </p:nvSpPr>
        <p:spPr>
          <a:xfrm>
            <a:off x="4870658" y="1202512"/>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61" name="bk object 861"/>
          <p:cNvSpPr/>
          <p:nvPr/>
        </p:nvSpPr>
        <p:spPr>
          <a:xfrm>
            <a:off x="4716799" y="1179055"/>
            <a:ext cx="59885" cy="145793"/>
          </a:xfrm>
          <a:custGeom>
            <a:avLst/>
            <a:gdLst/>
            <a:ahLst/>
            <a:cxnLst/>
            <a:rect l="l" t="t" r="r" b="b"/>
            <a:pathLst>
              <a:path w="99059" h="227330">
                <a:moveTo>
                  <a:pt x="0" y="0"/>
                </a:moveTo>
                <a:lnTo>
                  <a:pt x="0" y="227075"/>
                </a:lnTo>
                <a:lnTo>
                  <a:pt x="99059" y="227075"/>
                </a:lnTo>
                <a:lnTo>
                  <a:pt x="0" y="0"/>
                </a:lnTo>
                <a:close/>
              </a:path>
              <a:path w="99059" h="227330">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62" name="bk object 862"/>
          <p:cNvSpPr/>
          <p:nvPr/>
        </p:nvSpPr>
        <p:spPr>
          <a:xfrm>
            <a:off x="4716799" y="1179055"/>
            <a:ext cx="59885" cy="145793"/>
          </a:xfrm>
          <a:custGeom>
            <a:avLst/>
            <a:gdLst/>
            <a:ahLst/>
            <a:cxnLst/>
            <a:rect l="l" t="t" r="r" b="b"/>
            <a:pathLst>
              <a:path w="99059" h="227330">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63" name="bk object 863"/>
          <p:cNvSpPr/>
          <p:nvPr/>
        </p:nvSpPr>
        <p:spPr>
          <a:xfrm>
            <a:off x="4716799" y="1179055"/>
            <a:ext cx="59885" cy="145793"/>
          </a:xfrm>
          <a:custGeom>
            <a:avLst/>
            <a:gdLst/>
            <a:ahLst/>
            <a:cxnLst/>
            <a:rect l="l" t="t" r="r" b="b"/>
            <a:pathLst>
              <a:path w="99059" h="227330">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64" name="bk object 864"/>
          <p:cNvSpPr/>
          <p:nvPr/>
        </p:nvSpPr>
        <p:spPr>
          <a:xfrm>
            <a:off x="4716799" y="1324685"/>
            <a:ext cx="190788" cy="73304"/>
          </a:xfrm>
          <a:custGeom>
            <a:avLst/>
            <a:gdLst/>
            <a:ahLst/>
            <a:cxnLst/>
            <a:rect l="l" t="t" r="r" b="b"/>
            <a:pathLst>
              <a:path w="315595" h="114300">
                <a:moveTo>
                  <a:pt x="0" y="0"/>
                </a:moveTo>
                <a:lnTo>
                  <a:pt x="0" y="114299"/>
                </a:lnTo>
                <a:lnTo>
                  <a:pt x="315467" y="114299"/>
                </a:lnTo>
                <a:lnTo>
                  <a:pt x="0" y="0"/>
                </a:lnTo>
                <a:close/>
              </a:path>
              <a:path w="315595" h="114300">
                <a:moveTo>
                  <a:pt x="0" y="0"/>
                </a:moveTo>
                <a:lnTo>
                  <a:pt x="315467" y="114299"/>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65" name="bk object 865"/>
          <p:cNvSpPr/>
          <p:nvPr/>
        </p:nvSpPr>
        <p:spPr>
          <a:xfrm>
            <a:off x="4716799" y="1324685"/>
            <a:ext cx="190788" cy="73304"/>
          </a:xfrm>
          <a:custGeom>
            <a:avLst/>
            <a:gdLst/>
            <a:ahLst/>
            <a:cxnLst/>
            <a:rect l="l" t="t" r="r" b="b"/>
            <a:pathLst>
              <a:path w="315595" h="114300">
                <a:moveTo>
                  <a:pt x="315467" y="0"/>
                </a:moveTo>
                <a:lnTo>
                  <a:pt x="0" y="0"/>
                </a:lnTo>
                <a:lnTo>
                  <a:pt x="315467" y="114299"/>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66" name="bk object 866"/>
          <p:cNvSpPr/>
          <p:nvPr/>
        </p:nvSpPr>
        <p:spPr>
          <a:xfrm>
            <a:off x="4716799" y="1324685"/>
            <a:ext cx="190788" cy="73304"/>
          </a:xfrm>
          <a:custGeom>
            <a:avLst/>
            <a:gdLst/>
            <a:ahLst/>
            <a:cxnLst/>
            <a:rect l="l" t="t" r="r" b="b"/>
            <a:pathLst>
              <a:path w="315595" h="114300">
                <a:moveTo>
                  <a:pt x="0" y="0"/>
                </a:moveTo>
                <a:lnTo>
                  <a:pt x="315467"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67" name="bk object 867"/>
          <p:cNvSpPr/>
          <p:nvPr/>
        </p:nvSpPr>
        <p:spPr>
          <a:xfrm>
            <a:off x="5001484" y="1302205"/>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68" name="bk object 868"/>
          <p:cNvSpPr/>
          <p:nvPr/>
        </p:nvSpPr>
        <p:spPr>
          <a:xfrm>
            <a:off x="5001484" y="1302205"/>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69" name="bk object 869"/>
          <p:cNvSpPr/>
          <p:nvPr/>
        </p:nvSpPr>
        <p:spPr>
          <a:xfrm>
            <a:off x="5001484" y="1302205"/>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70" name="bk object 870"/>
          <p:cNvSpPr/>
          <p:nvPr/>
        </p:nvSpPr>
        <p:spPr>
          <a:xfrm>
            <a:off x="4843939" y="1397990"/>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71" name="bk object 871"/>
          <p:cNvSpPr/>
          <p:nvPr/>
        </p:nvSpPr>
        <p:spPr>
          <a:xfrm>
            <a:off x="4843939" y="1397990"/>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72" name="bk object 872"/>
          <p:cNvSpPr/>
          <p:nvPr/>
        </p:nvSpPr>
        <p:spPr>
          <a:xfrm>
            <a:off x="4843939" y="1397990"/>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73" name="bk object 873"/>
          <p:cNvSpPr/>
          <p:nvPr/>
        </p:nvSpPr>
        <p:spPr>
          <a:xfrm>
            <a:off x="4843939" y="1438062"/>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74" name="bk object 874"/>
          <p:cNvSpPr/>
          <p:nvPr/>
        </p:nvSpPr>
        <p:spPr>
          <a:xfrm>
            <a:off x="4843939" y="1438062"/>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75" name="bk object 875"/>
          <p:cNvSpPr/>
          <p:nvPr/>
        </p:nvSpPr>
        <p:spPr>
          <a:xfrm>
            <a:off x="4843939" y="1438062"/>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76" name="bk object 876"/>
          <p:cNvSpPr/>
          <p:nvPr/>
        </p:nvSpPr>
        <p:spPr>
          <a:xfrm>
            <a:off x="5805787" y="1030492"/>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77" name="bk object 877"/>
          <p:cNvSpPr/>
          <p:nvPr/>
        </p:nvSpPr>
        <p:spPr>
          <a:xfrm>
            <a:off x="5805787" y="1030492"/>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78" name="bk object 878"/>
          <p:cNvSpPr/>
          <p:nvPr/>
        </p:nvSpPr>
        <p:spPr>
          <a:xfrm>
            <a:off x="5805787" y="1030492"/>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79" name="bk object 879"/>
          <p:cNvSpPr/>
          <p:nvPr/>
        </p:nvSpPr>
        <p:spPr>
          <a:xfrm>
            <a:off x="5959646" y="1179055"/>
            <a:ext cx="166987" cy="23620"/>
          </a:xfrm>
          <a:custGeom>
            <a:avLst/>
            <a:gdLst/>
            <a:ahLst/>
            <a:cxnLst/>
            <a:rect l="l" t="t" r="r" b="b"/>
            <a:pathLst>
              <a:path w="276225" h="36830">
                <a:moveTo>
                  <a:pt x="0" y="0"/>
                </a:moveTo>
                <a:lnTo>
                  <a:pt x="0" y="36575"/>
                </a:lnTo>
                <a:lnTo>
                  <a:pt x="275843" y="36575"/>
                </a:lnTo>
                <a:lnTo>
                  <a:pt x="0" y="0"/>
                </a:lnTo>
                <a:close/>
              </a:path>
              <a:path w="276225" h="36830">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80" name="bk object 880"/>
          <p:cNvSpPr/>
          <p:nvPr/>
        </p:nvSpPr>
        <p:spPr>
          <a:xfrm>
            <a:off x="5959646" y="1179055"/>
            <a:ext cx="166987" cy="23620"/>
          </a:xfrm>
          <a:custGeom>
            <a:avLst/>
            <a:gdLst/>
            <a:ahLst/>
            <a:cxnLst/>
            <a:rect l="l" t="t" r="r" b="b"/>
            <a:pathLst>
              <a:path w="276225" h="36830">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81" name="bk object 881"/>
          <p:cNvSpPr/>
          <p:nvPr/>
        </p:nvSpPr>
        <p:spPr>
          <a:xfrm>
            <a:off x="5959646" y="1179055"/>
            <a:ext cx="166987" cy="23620"/>
          </a:xfrm>
          <a:custGeom>
            <a:avLst/>
            <a:gdLst/>
            <a:ahLst/>
            <a:cxnLst/>
            <a:rect l="l" t="t" r="r" b="b"/>
            <a:pathLst>
              <a:path w="276225" h="36830">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82" name="bk object 882"/>
          <p:cNvSpPr/>
          <p:nvPr/>
        </p:nvSpPr>
        <p:spPr>
          <a:xfrm>
            <a:off x="6090472" y="1202512"/>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83" name="bk object 883"/>
          <p:cNvSpPr/>
          <p:nvPr/>
        </p:nvSpPr>
        <p:spPr>
          <a:xfrm>
            <a:off x="6090472" y="1202512"/>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84" name="bk object 884"/>
          <p:cNvSpPr/>
          <p:nvPr/>
        </p:nvSpPr>
        <p:spPr>
          <a:xfrm>
            <a:off x="6090472" y="1202512"/>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85" name="bk object 885"/>
          <p:cNvSpPr/>
          <p:nvPr/>
        </p:nvSpPr>
        <p:spPr>
          <a:xfrm>
            <a:off x="5959646" y="1202512"/>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86" name="bk object 886"/>
          <p:cNvSpPr/>
          <p:nvPr/>
        </p:nvSpPr>
        <p:spPr>
          <a:xfrm>
            <a:off x="5959646" y="1202512"/>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87" name="bk object 887"/>
          <p:cNvSpPr/>
          <p:nvPr/>
        </p:nvSpPr>
        <p:spPr>
          <a:xfrm>
            <a:off x="5959646" y="1202512"/>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88" name="bk object 888"/>
          <p:cNvSpPr/>
          <p:nvPr/>
        </p:nvSpPr>
        <p:spPr>
          <a:xfrm>
            <a:off x="5805787" y="1179055"/>
            <a:ext cx="59885" cy="145793"/>
          </a:xfrm>
          <a:custGeom>
            <a:avLst/>
            <a:gdLst/>
            <a:ahLst/>
            <a:cxnLst/>
            <a:rect l="l" t="t" r="r" b="b"/>
            <a:pathLst>
              <a:path w="99059" h="227330">
                <a:moveTo>
                  <a:pt x="0" y="0"/>
                </a:moveTo>
                <a:lnTo>
                  <a:pt x="0" y="227075"/>
                </a:lnTo>
                <a:lnTo>
                  <a:pt x="99059" y="227075"/>
                </a:lnTo>
                <a:lnTo>
                  <a:pt x="0" y="0"/>
                </a:lnTo>
                <a:close/>
              </a:path>
              <a:path w="99059" h="227330">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89" name="bk object 889"/>
          <p:cNvSpPr/>
          <p:nvPr/>
        </p:nvSpPr>
        <p:spPr>
          <a:xfrm>
            <a:off x="5805787" y="1179055"/>
            <a:ext cx="59885" cy="145793"/>
          </a:xfrm>
          <a:custGeom>
            <a:avLst/>
            <a:gdLst/>
            <a:ahLst/>
            <a:cxnLst/>
            <a:rect l="l" t="t" r="r" b="b"/>
            <a:pathLst>
              <a:path w="99059" h="227330">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90" name="bk object 890"/>
          <p:cNvSpPr/>
          <p:nvPr/>
        </p:nvSpPr>
        <p:spPr>
          <a:xfrm>
            <a:off x="5805787" y="1179055"/>
            <a:ext cx="59885" cy="145793"/>
          </a:xfrm>
          <a:custGeom>
            <a:avLst/>
            <a:gdLst/>
            <a:ahLst/>
            <a:cxnLst/>
            <a:rect l="l" t="t" r="r" b="b"/>
            <a:pathLst>
              <a:path w="99059" h="227330">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91" name="bk object 891"/>
          <p:cNvSpPr/>
          <p:nvPr/>
        </p:nvSpPr>
        <p:spPr>
          <a:xfrm>
            <a:off x="5805788" y="1324685"/>
            <a:ext cx="190788" cy="73304"/>
          </a:xfrm>
          <a:custGeom>
            <a:avLst/>
            <a:gdLst/>
            <a:ahLst/>
            <a:cxnLst/>
            <a:rect l="l" t="t" r="r" b="b"/>
            <a:pathLst>
              <a:path w="315595" h="114300">
                <a:moveTo>
                  <a:pt x="0" y="0"/>
                </a:moveTo>
                <a:lnTo>
                  <a:pt x="0" y="114299"/>
                </a:lnTo>
                <a:lnTo>
                  <a:pt x="315467" y="114299"/>
                </a:lnTo>
                <a:lnTo>
                  <a:pt x="0" y="0"/>
                </a:lnTo>
                <a:close/>
              </a:path>
              <a:path w="315595" h="114300">
                <a:moveTo>
                  <a:pt x="0" y="0"/>
                </a:moveTo>
                <a:lnTo>
                  <a:pt x="315467" y="114299"/>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92" name="bk object 892"/>
          <p:cNvSpPr/>
          <p:nvPr/>
        </p:nvSpPr>
        <p:spPr>
          <a:xfrm>
            <a:off x="5805788" y="1324685"/>
            <a:ext cx="190788" cy="73304"/>
          </a:xfrm>
          <a:custGeom>
            <a:avLst/>
            <a:gdLst/>
            <a:ahLst/>
            <a:cxnLst/>
            <a:rect l="l" t="t" r="r" b="b"/>
            <a:pathLst>
              <a:path w="315595" h="114300">
                <a:moveTo>
                  <a:pt x="315467" y="0"/>
                </a:moveTo>
                <a:lnTo>
                  <a:pt x="0" y="0"/>
                </a:lnTo>
                <a:lnTo>
                  <a:pt x="315467" y="114299"/>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93" name="bk object 893"/>
          <p:cNvSpPr/>
          <p:nvPr/>
        </p:nvSpPr>
        <p:spPr>
          <a:xfrm>
            <a:off x="5805788" y="1324685"/>
            <a:ext cx="190788" cy="73304"/>
          </a:xfrm>
          <a:custGeom>
            <a:avLst/>
            <a:gdLst/>
            <a:ahLst/>
            <a:cxnLst/>
            <a:rect l="l" t="t" r="r" b="b"/>
            <a:pathLst>
              <a:path w="315595" h="114300">
                <a:moveTo>
                  <a:pt x="0" y="0"/>
                </a:moveTo>
                <a:lnTo>
                  <a:pt x="315467"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94" name="bk object 894"/>
          <p:cNvSpPr/>
          <p:nvPr/>
        </p:nvSpPr>
        <p:spPr>
          <a:xfrm>
            <a:off x="6090472" y="1302205"/>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95" name="bk object 895"/>
          <p:cNvSpPr/>
          <p:nvPr/>
        </p:nvSpPr>
        <p:spPr>
          <a:xfrm>
            <a:off x="6090472" y="1302205"/>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96" name="bk object 896"/>
          <p:cNvSpPr/>
          <p:nvPr/>
        </p:nvSpPr>
        <p:spPr>
          <a:xfrm>
            <a:off x="6090472" y="1302205"/>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97" name="bk object 897"/>
          <p:cNvSpPr/>
          <p:nvPr/>
        </p:nvSpPr>
        <p:spPr>
          <a:xfrm>
            <a:off x="5932928" y="1397990"/>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898" name="bk object 898"/>
          <p:cNvSpPr/>
          <p:nvPr/>
        </p:nvSpPr>
        <p:spPr>
          <a:xfrm>
            <a:off x="5932928" y="1397990"/>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899" name="bk object 899"/>
          <p:cNvSpPr/>
          <p:nvPr/>
        </p:nvSpPr>
        <p:spPr>
          <a:xfrm>
            <a:off x="5932928" y="1397990"/>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00" name="bk object 900"/>
          <p:cNvSpPr/>
          <p:nvPr/>
        </p:nvSpPr>
        <p:spPr>
          <a:xfrm>
            <a:off x="5932928" y="1438062"/>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01" name="bk object 901"/>
          <p:cNvSpPr/>
          <p:nvPr/>
        </p:nvSpPr>
        <p:spPr>
          <a:xfrm>
            <a:off x="5932928" y="1438062"/>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02" name="bk object 902"/>
          <p:cNvSpPr/>
          <p:nvPr/>
        </p:nvSpPr>
        <p:spPr>
          <a:xfrm>
            <a:off x="5932928" y="1438062"/>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03" name="bk object 903"/>
          <p:cNvSpPr/>
          <p:nvPr/>
        </p:nvSpPr>
        <p:spPr>
          <a:xfrm>
            <a:off x="6894775" y="1030492"/>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04" name="bk object 904"/>
          <p:cNvSpPr/>
          <p:nvPr/>
        </p:nvSpPr>
        <p:spPr>
          <a:xfrm>
            <a:off x="6894775" y="1030492"/>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05" name="bk object 905"/>
          <p:cNvSpPr/>
          <p:nvPr/>
        </p:nvSpPr>
        <p:spPr>
          <a:xfrm>
            <a:off x="6894775" y="1030492"/>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06" name="bk object 906"/>
          <p:cNvSpPr/>
          <p:nvPr/>
        </p:nvSpPr>
        <p:spPr>
          <a:xfrm>
            <a:off x="7049556" y="1179055"/>
            <a:ext cx="165836" cy="23620"/>
          </a:xfrm>
          <a:custGeom>
            <a:avLst/>
            <a:gdLst/>
            <a:ahLst/>
            <a:cxnLst/>
            <a:rect l="l" t="t" r="r" b="b"/>
            <a:pathLst>
              <a:path w="274320" h="36830">
                <a:moveTo>
                  <a:pt x="0" y="0"/>
                </a:moveTo>
                <a:lnTo>
                  <a:pt x="0" y="36575"/>
                </a:lnTo>
                <a:lnTo>
                  <a:pt x="274319" y="36575"/>
                </a:lnTo>
                <a:lnTo>
                  <a:pt x="0" y="0"/>
                </a:lnTo>
                <a:close/>
              </a:path>
              <a:path w="274320" h="36830">
                <a:moveTo>
                  <a:pt x="0" y="0"/>
                </a:moveTo>
                <a:lnTo>
                  <a:pt x="274319" y="36575"/>
                </a:lnTo>
                <a:lnTo>
                  <a:pt x="2743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07" name="bk object 907"/>
          <p:cNvSpPr/>
          <p:nvPr/>
        </p:nvSpPr>
        <p:spPr>
          <a:xfrm>
            <a:off x="7049556" y="1179055"/>
            <a:ext cx="165836" cy="23620"/>
          </a:xfrm>
          <a:custGeom>
            <a:avLst/>
            <a:gdLst/>
            <a:ahLst/>
            <a:cxnLst/>
            <a:rect l="l" t="t" r="r" b="b"/>
            <a:pathLst>
              <a:path w="274320" h="36830">
                <a:moveTo>
                  <a:pt x="274319" y="0"/>
                </a:moveTo>
                <a:lnTo>
                  <a:pt x="0" y="0"/>
                </a:lnTo>
                <a:lnTo>
                  <a:pt x="274319" y="36575"/>
                </a:lnTo>
                <a:lnTo>
                  <a:pt x="2743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08" name="bk object 908"/>
          <p:cNvSpPr/>
          <p:nvPr/>
        </p:nvSpPr>
        <p:spPr>
          <a:xfrm>
            <a:off x="7049556" y="1179055"/>
            <a:ext cx="165836" cy="23620"/>
          </a:xfrm>
          <a:custGeom>
            <a:avLst/>
            <a:gdLst/>
            <a:ahLst/>
            <a:cxnLst/>
            <a:rect l="l" t="t" r="r" b="b"/>
            <a:pathLst>
              <a:path w="274320" h="36830">
                <a:moveTo>
                  <a:pt x="0" y="0"/>
                </a:moveTo>
                <a:lnTo>
                  <a:pt x="274319"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09" name="bk object 909"/>
          <p:cNvSpPr/>
          <p:nvPr/>
        </p:nvSpPr>
        <p:spPr>
          <a:xfrm>
            <a:off x="7180381" y="1202512"/>
            <a:ext cx="35316" cy="99775"/>
          </a:xfrm>
          <a:custGeom>
            <a:avLst/>
            <a:gdLst/>
            <a:ahLst/>
            <a:cxnLst/>
            <a:rect l="l" t="t" r="r" b="b"/>
            <a:pathLst>
              <a:path w="58420" h="155575">
                <a:moveTo>
                  <a:pt x="0" y="0"/>
                </a:moveTo>
                <a:lnTo>
                  <a:pt x="0" y="155447"/>
                </a:lnTo>
                <a:lnTo>
                  <a:pt x="57911" y="155447"/>
                </a:lnTo>
                <a:lnTo>
                  <a:pt x="0" y="0"/>
                </a:lnTo>
                <a:close/>
              </a:path>
              <a:path w="58420" h="155575">
                <a:moveTo>
                  <a:pt x="0" y="0"/>
                </a:moveTo>
                <a:lnTo>
                  <a:pt x="57911" y="155447"/>
                </a:lnTo>
                <a:lnTo>
                  <a:pt x="5791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10" name="bk object 910"/>
          <p:cNvSpPr/>
          <p:nvPr/>
        </p:nvSpPr>
        <p:spPr>
          <a:xfrm>
            <a:off x="7180381" y="1202512"/>
            <a:ext cx="35316" cy="99775"/>
          </a:xfrm>
          <a:custGeom>
            <a:avLst/>
            <a:gdLst/>
            <a:ahLst/>
            <a:cxnLst/>
            <a:rect l="l" t="t" r="r" b="b"/>
            <a:pathLst>
              <a:path w="58420" h="155575">
                <a:moveTo>
                  <a:pt x="57911" y="0"/>
                </a:moveTo>
                <a:lnTo>
                  <a:pt x="0" y="0"/>
                </a:lnTo>
                <a:lnTo>
                  <a:pt x="57911" y="155447"/>
                </a:lnTo>
                <a:lnTo>
                  <a:pt x="5791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11" name="bk object 911"/>
          <p:cNvSpPr/>
          <p:nvPr/>
        </p:nvSpPr>
        <p:spPr>
          <a:xfrm>
            <a:off x="7180381" y="1202512"/>
            <a:ext cx="35316" cy="99775"/>
          </a:xfrm>
          <a:custGeom>
            <a:avLst/>
            <a:gdLst/>
            <a:ahLst/>
            <a:cxnLst/>
            <a:rect l="l" t="t" r="r" b="b"/>
            <a:pathLst>
              <a:path w="58420" h="155575">
                <a:moveTo>
                  <a:pt x="0" y="0"/>
                </a:moveTo>
                <a:lnTo>
                  <a:pt x="57911"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12" name="bk object 912"/>
          <p:cNvSpPr/>
          <p:nvPr/>
        </p:nvSpPr>
        <p:spPr>
          <a:xfrm>
            <a:off x="7049556" y="1202512"/>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13" name="bk object 913"/>
          <p:cNvSpPr/>
          <p:nvPr/>
        </p:nvSpPr>
        <p:spPr>
          <a:xfrm>
            <a:off x="7049556" y="1202512"/>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14" name="bk object 914"/>
          <p:cNvSpPr/>
          <p:nvPr/>
        </p:nvSpPr>
        <p:spPr>
          <a:xfrm>
            <a:off x="7049556" y="1202512"/>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15" name="bk object 915"/>
          <p:cNvSpPr/>
          <p:nvPr/>
        </p:nvSpPr>
        <p:spPr>
          <a:xfrm>
            <a:off x="6894775" y="1179055"/>
            <a:ext cx="61037" cy="145793"/>
          </a:xfrm>
          <a:custGeom>
            <a:avLst/>
            <a:gdLst/>
            <a:ahLst/>
            <a:cxnLst/>
            <a:rect l="l" t="t" r="r" b="b"/>
            <a:pathLst>
              <a:path w="100965" h="227330">
                <a:moveTo>
                  <a:pt x="0" y="0"/>
                </a:moveTo>
                <a:lnTo>
                  <a:pt x="0" y="227075"/>
                </a:lnTo>
                <a:lnTo>
                  <a:pt x="100583" y="227075"/>
                </a:lnTo>
                <a:lnTo>
                  <a:pt x="0" y="0"/>
                </a:lnTo>
                <a:close/>
              </a:path>
              <a:path w="100965" h="227330">
                <a:moveTo>
                  <a:pt x="0" y="0"/>
                </a:moveTo>
                <a:lnTo>
                  <a:pt x="100583" y="227075"/>
                </a:lnTo>
                <a:lnTo>
                  <a:pt x="10058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16" name="bk object 916"/>
          <p:cNvSpPr/>
          <p:nvPr/>
        </p:nvSpPr>
        <p:spPr>
          <a:xfrm>
            <a:off x="6894775" y="1179055"/>
            <a:ext cx="61037" cy="145793"/>
          </a:xfrm>
          <a:custGeom>
            <a:avLst/>
            <a:gdLst/>
            <a:ahLst/>
            <a:cxnLst/>
            <a:rect l="l" t="t" r="r" b="b"/>
            <a:pathLst>
              <a:path w="100965" h="227330">
                <a:moveTo>
                  <a:pt x="100583" y="0"/>
                </a:moveTo>
                <a:lnTo>
                  <a:pt x="0" y="0"/>
                </a:lnTo>
                <a:lnTo>
                  <a:pt x="100583" y="227075"/>
                </a:lnTo>
                <a:lnTo>
                  <a:pt x="10058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17" name="bk object 917"/>
          <p:cNvSpPr/>
          <p:nvPr/>
        </p:nvSpPr>
        <p:spPr>
          <a:xfrm>
            <a:off x="6894775" y="1179055"/>
            <a:ext cx="61037" cy="145793"/>
          </a:xfrm>
          <a:custGeom>
            <a:avLst/>
            <a:gdLst/>
            <a:ahLst/>
            <a:cxnLst/>
            <a:rect l="l" t="t" r="r" b="b"/>
            <a:pathLst>
              <a:path w="100965" h="227330">
                <a:moveTo>
                  <a:pt x="0" y="0"/>
                </a:moveTo>
                <a:lnTo>
                  <a:pt x="100583"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18" name="bk object 918"/>
          <p:cNvSpPr/>
          <p:nvPr/>
        </p:nvSpPr>
        <p:spPr>
          <a:xfrm>
            <a:off x="6894775" y="1324685"/>
            <a:ext cx="191940" cy="73304"/>
          </a:xfrm>
          <a:custGeom>
            <a:avLst/>
            <a:gdLst/>
            <a:ahLst/>
            <a:cxnLst/>
            <a:rect l="l" t="t" r="r" b="b"/>
            <a:pathLst>
              <a:path w="317500" h="114300">
                <a:moveTo>
                  <a:pt x="0" y="0"/>
                </a:moveTo>
                <a:lnTo>
                  <a:pt x="0" y="114299"/>
                </a:lnTo>
                <a:lnTo>
                  <a:pt x="316991" y="114299"/>
                </a:lnTo>
                <a:lnTo>
                  <a:pt x="0" y="0"/>
                </a:lnTo>
                <a:close/>
              </a:path>
              <a:path w="317500" h="114300">
                <a:moveTo>
                  <a:pt x="0" y="0"/>
                </a:moveTo>
                <a:lnTo>
                  <a:pt x="316991" y="114299"/>
                </a:lnTo>
                <a:lnTo>
                  <a:pt x="31699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19" name="bk object 919"/>
          <p:cNvSpPr/>
          <p:nvPr/>
        </p:nvSpPr>
        <p:spPr>
          <a:xfrm>
            <a:off x="6894775" y="1324685"/>
            <a:ext cx="191940" cy="73304"/>
          </a:xfrm>
          <a:custGeom>
            <a:avLst/>
            <a:gdLst/>
            <a:ahLst/>
            <a:cxnLst/>
            <a:rect l="l" t="t" r="r" b="b"/>
            <a:pathLst>
              <a:path w="317500" h="114300">
                <a:moveTo>
                  <a:pt x="316991" y="0"/>
                </a:moveTo>
                <a:lnTo>
                  <a:pt x="0" y="0"/>
                </a:lnTo>
                <a:lnTo>
                  <a:pt x="316991" y="114299"/>
                </a:lnTo>
                <a:lnTo>
                  <a:pt x="31699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20" name="bk object 920"/>
          <p:cNvSpPr/>
          <p:nvPr/>
        </p:nvSpPr>
        <p:spPr>
          <a:xfrm>
            <a:off x="6894775" y="1324685"/>
            <a:ext cx="191940" cy="73304"/>
          </a:xfrm>
          <a:custGeom>
            <a:avLst/>
            <a:gdLst/>
            <a:ahLst/>
            <a:cxnLst/>
            <a:rect l="l" t="t" r="r" b="b"/>
            <a:pathLst>
              <a:path w="317500" h="114300">
                <a:moveTo>
                  <a:pt x="0" y="0"/>
                </a:moveTo>
                <a:lnTo>
                  <a:pt x="316991"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21" name="bk object 921"/>
          <p:cNvSpPr/>
          <p:nvPr/>
        </p:nvSpPr>
        <p:spPr>
          <a:xfrm>
            <a:off x="7180381" y="1302205"/>
            <a:ext cx="119003" cy="136020"/>
          </a:xfrm>
          <a:custGeom>
            <a:avLst/>
            <a:gdLst/>
            <a:ahLst/>
            <a:cxnLst/>
            <a:rect l="l" t="t" r="r" b="b"/>
            <a:pathLst>
              <a:path w="196850" h="212089">
                <a:moveTo>
                  <a:pt x="0" y="0"/>
                </a:moveTo>
                <a:lnTo>
                  <a:pt x="0" y="211835"/>
                </a:lnTo>
                <a:lnTo>
                  <a:pt x="196595" y="211835"/>
                </a:lnTo>
                <a:lnTo>
                  <a:pt x="0" y="0"/>
                </a:lnTo>
                <a:close/>
              </a:path>
              <a:path w="196850" h="212089">
                <a:moveTo>
                  <a:pt x="0" y="0"/>
                </a:moveTo>
                <a:lnTo>
                  <a:pt x="196595" y="211835"/>
                </a:lnTo>
                <a:lnTo>
                  <a:pt x="19659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22" name="bk object 922"/>
          <p:cNvSpPr/>
          <p:nvPr/>
        </p:nvSpPr>
        <p:spPr>
          <a:xfrm>
            <a:off x="7180381" y="1302205"/>
            <a:ext cx="119003" cy="136020"/>
          </a:xfrm>
          <a:custGeom>
            <a:avLst/>
            <a:gdLst/>
            <a:ahLst/>
            <a:cxnLst/>
            <a:rect l="l" t="t" r="r" b="b"/>
            <a:pathLst>
              <a:path w="196850" h="212089">
                <a:moveTo>
                  <a:pt x="196595" y="0"/>
                </a:moveTo>
                <a:lnTo>
                  <a:pt x="0" y="0"/>
                </a:lnTo>
                <a:lnTo>
                  <a:pt x="196595" y="211835"/>
                </a:lnTo>
                <a:lnTo>
                  <a:pt x="19659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23" name="bk object 923"/>
          <p:cNvSpPr/>
          <p:nvPr/>
        </p:nvSpPr>
        <p:spPr>
          <a:xfrm>
            <a:off x="7180381" y="1302205"/>
            <a:ext cx="119003" cy="136020"/>
          </a:xfrm>
          <a:custGeom>
            <a:avLst/>
            <a:gdLst/>
            <a:ahLst/>
            <a:cxnLst/>
            <a:rect l="l" t="t" r="r" b="b"/>
            <a:pathLst>
              <a:path w="196850" h="212089">
                <a:moveTo>
                  <a:pt x="0" y="0"/>
                </a:moveTo>
                <a:lnTo>
                  <a:pt x="196595"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24" name="bk object 924"/>
          <p:cNvSpPr/>
          <p:nvPr/>
        </p:nvSpPr>
        <p:spPr>
          <a:xfrm>
            <a:off x="7021916" y="1397990"/>
            <a:ext cx="64492" cy="40317"/>
          </a:xfrm>
          <a:custGeom>
            <a:avLst/>
            <a:gdLst/>
            <a:ahLst/>
            <a:cxnLst/>
            <a:rect l="l" t="t" r="r" b="b"/>
            <a:pathLst>
              <a:path w="106679" h="62864">
                <a:moveTo>
                  <a:pt x="0" y="0"/>
                </a:moveTo>
                <a:lnTo>
                  <a:pt x="0" y="62483"/>
                </a:lnTo>
                <a:lnTo>
                  <a:pt x="106679" y="62483"/>
                </a:lnTo>
                <a:lnTo>
                  <a:pt x="0" y="0"/>
                </a:lnTo>
                <a:close/>
              </a:path>
              <a:path w="106679" h="62864">
                <a:moveTo>
                  <a:pt x="0" y="0"/>
                </a:moveTo>
                <a:lnTo>
                  <a:pt x="106679" y="62483"/>
                </a:lnTo>
                <a:lnTo>
                  <a:pt x="10667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25" name="bk object 925"/>
          <p:cNvSpPr/>
          <p:nvPr/>
        </p:nvSpPr>
        <p:spPr>
          <a:xfrm>
            <a:off x="7021916" y="1397990"/>
            <a:ext cx="64492" cy="40317"/>
          </a:xfrm>
          <a:custGeom>
            <a:avLst/>
            <a:gdLst/>
            <a:ahLst/>
            <a:cxnLst/>
            <a:rect l="l" t="t" r="r" b="b"/>
            <a:pathLst>
              <a:path w="106679" h="62864">
                <a:moveTo>
                  <a:pt x="106679" y="0"/>
                </a:moveTo>
                <a:lnTo>
                  <a:pt x="0" y="0"/>
                </a:lnTo>
                <a:lnTo>
                  <a:pt x="106679" y="62483"/>
                </a:lnTo>
                <a:lnTo>
                  <a:pt x="10667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26" name="bk object 926"/>
          <p:cNvSpPr/>
          <p:nvPr/>
        </p:nvSpPr>
        <p:spPr>
          <a:xfrm>
            <a:off x="7021916" y="1397990"/>
            <a:ext cx="64492" cy="40317"/>
          </a:xfrm>
          <a:custGeom>
            <a:avLst/>
            <a:gdLst/>
            <a:ahLst/>
            <a:cxnLst/>
            <a:rect l="l" t="t" r="r" b="b"/>
            <a:pathLst>
              <a:path w="106679" h="62864">
                <a:moveTo>
                  <a:pt x="0" y="0"/>
                </a:moveTo>
                <a:lnTo>
                  <a:pt x="106679"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27" name="bk object 927"/>
          <p:cNvSpPr/>
          <p:nvPr/>
        </p:nvSpPr>
        <p:spPr>
          <a:xfrm>
            <a:off x="7021916" y="1438062"/>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28" name="bk object 928"/>
          <p:cNvSpPr/>
          <p:nvPr/>
        </p:nvSpPr>
        <p:spPr>
          <a:xfrm>
            <a:off x="7021916" y="1438062"/>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29" name="bk object 929"/>
          <p:cNvSpPr/>
          <p:nvPr/>
        </p:nvSpPr>
        <p:spPr>
          <a:xfrm>
            <a:off x="7021916" y="1438062"/>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30" name="bk object 930"/>
          <p:cNvSpPr/>
          <p:nvPr/>
        </p:nvSpPr>
        <p:spPr>
          <a:xfrm>
            <a:off x="5847246" y="2402744"/>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31" name="bk object 931"/>
          <p:cNvSpPr/>
          <p:nvPr/>
        </p:nvSpPr>
        <p:spPr>
          <a:xfrm>
            <a:off x="5847246" y="2402744"/>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32" name="bk object 932"/>
          <p:cNvSpPr/>
          <p:nvPr/>
        </p:nvSpPr>
        <p:spPr>
          <a:xfrm>
            <a:off x="5847246" y="2402744"/>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33" name="bk object 933"/>
          <p:cNvSpPr/>
          <p:nvPr/>
        </p:nvSpPr>
        <p:spPr>
          <a:xfrm>
            <a:off x="6001106" y="2551306"/>
            <a:ext cx="166987" cy="23620"/>
          </a:xfrm>
          <a:custGeom>
            <a:avLst/>
            <a:gdLst/>
            <a:ahLst/>
            <a:cxnLst/>
            <a:rect l="l" t="t" r="r" b="b"/>
            <a:pathLst>
              <a:path w="276225" h="36829">
                <a:moveTo>
                  <a:pt x="0" y="0"/>
                </a:moveTo>
                <a:lnTo>
                  <a:pt x="0" y="36575"/>
                </a:lnTo>
                <a:lnTo>
                  <a:pt x="275843" y="36575"/>
                </a:lnTo>
                <a:lnTo>
                  <a:pt x="0" y="0"/>
                </a:lnTo>
                <a:close/>
              </a:path>
              <a:path w="276225" h="36829">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34" name="bk object 934"/>
          <p:cNvSpPr/>
          <p:nvPr/>
        </p:nvSpPr>
        <p:spPr>
          <a:xfrm>
            <a:off x="6001106" y="2551306"/>
            <a:ext cx="166987" cy="23620"/>
          </a:xfrm>
          <a:custGeom>
            <a:avLst/>
            <a:gdLst/>
            <a:ahLst/>
            <a:cxnLst/>
            <a:rect l="l" t="t" r="r" b="b"/>
            <a:pathLst>
              <a:path w="276225" h="36829">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35" name="bk object 935"/>
          <p:cNvSpPr/>
          <p:nvPr/>
        </p:nvSpPr>
        <p:spPr>
          <a:xfrm>
            <a:off x="6001106" y="2551306"/>
            <a:ext cx="166987" cy="23620"/>
          </a:xfrm>
          <a:custGeom>
            <a:avLst/>
            <a:gdLst/>
            <a:ahLst/>
            <a:cxnLst/>
            <a:rect l="l" t="t" r="r" b="b"/>
            <a:pathLst>
              <a:path w="276225" h="36829">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36" name="bk object 936"/>
          <p:cNvSpPr/>
          <p:nvPr/>
        </p:nvSpPr>
        <p:spPr>
          <a:xfrm>
            <a:off x="6131930" y="2574764"/>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37" name="bk object 937"/>
          <p:cNvSpPr/>
          <p:nvPr/>
        </p:nvSpPr>
        <p:spPr>
          <a:xfrm>
            <a:off x="6131930" y="2574764"/>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38" name="bk object 938"/>
          <p:cNvSpPr/>
          <p:nvPr/>
        </p:nvSpPr>
        <p:spPr>
          <a:xfrm>
            <a:off x="6131930" y="2574764"/>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39" name="bk object 939"/>
          <p:cNvSpPr/>
          <p:nvPr/>
        </p:nvSpPr>
        <p:spPr>
          <a:xfrm>
            <a:off x="6001105" y="2574764"/>
            <a:ext cx="36852" cy="123395"/>
          </a:xfrm>
          <a:custGeom>
            <a:avLst/>
            <a:gdLst/>
            <a:ahLst/>
            <a:cxnLst/>
            <a:rect l="l" t="t" r="r" b="b"/>
            <a:pathLst>
              <a:path w="60959" h="192404">
                <a:moveTo>
                  <a:pt x="0" y="0"/>
                </a:moveTo>
                <a:lnTo>
                  <a:pt x="0" y="192023"/>
                </a:lnTo>
                <a:lnTo>
                  <a:pt x="60959" y="192023"/>
                </a:lnTo>
                <a:lnTo>
                  <a:pt x="0" y="0"/>
                </a:lnTo>
                <a:close/>
              </a:path>
              <a:path w="60959" h="192404">
                <a:moveTo>
                  <a:pt x="0" y="0"/>
                </a:moveTo>
                <a:lnTo>
                  <a:pt x="60959" y="192023"/>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40" name="bk object 940"/>
          <p:cNvSpPr/>
          <p:nvPr/>
        </p:nvSpPr>
        <p:spPr>
          <a:xfrm>
            <a:off x="6001105" y="2574764"/>
            <a:ext cx="36852" cy="123395"/>
          </a:xfrm>
          <a:custGeom>
            <a:avLst/>
            <a:gdLst/>
            <a:ahLst/>
            <a:cxnLst/>
            <a:rect l="l" t="t" r="r" b="b"/>
            <a:pathLst>
              <a:path w="60959" h="192404">
                <a:moveTo>
                  <a:pt x="60959" y="0"/>
                </a:moveTo>
                <a:lnTo>
                  <a:pt x="0" y="0"/>
                </a:lnTo>
                <a:lnTo>
                  <a:pt x="60959" y="192023"/>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41" name="bk object 941"/>
          <p:cNvSpPr/>
          <p:nvPr/>
        </p:nvSpPr>
        <p:spPr>
          <a:xfrm>
            <a:off x="6001105" y="2574764"/>
            <a:ext cx="36852" cy="123395"/>
          </a:xfrm>
          <a:custGeom>
            <a:avLst/>
            <a:gdLst/>
            <a:ahLst/>
            <a:cxnLst/>
            <a:rect l="l" t="t" r="r" b="b"/>
            <a:pathLst>
              <a:path w="60959" h="192404">
                <a:moveTo>
                  <a:pt x="0" y="0"/>
                </a:moveTo>
                <a:lnTo>
                  <a:pt x="60959" y="192023"/>
                </a:lnTo>
                <a:lnTo>
                  <a:pt x="0" y="19202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42" name="bk object 942"/>
          <p:cNvSpPr/>
          <p:nvPr/>
        </p:nvSpPr>
        <p:spPr>
          <a:xfrm>
            <a:off x="5847246" y="2551306"/>
            <a:ext cx="59885" cy="146608"/>
          </a:xfrm>
          <a:custGeom>
            <a:avLst/>
            <a:gdLst/>
            <a:ahLst/>
            <a:cxnLst/>
            <a:rect l="l" t="t" r="r" b="b"/>
            <a:pathLst>
              <a:path w="99059" h="228600">
                <a:moveTo>
                  <a:pt x="0" y="0"/>
                </a:moveTo>
                <a:lnTo>
                  <a:pt x="0" y="228599"/>
                </a:lnTo>
                <a:lnTo>
                  <a:pt x="99059" y="228599"/>
                </a:lnTo>
                <a:lnTo>
                  <a:pt x="0" y="0"/>
                </a:lnTo>
                <a:close/>
              </a:path>
              <a:path w="99059" h="228600">
                <a:moveTo>
                  <a:pt x="0" y="0"/>
                </a:moveTo>
                <a:lnTo>
                  <a:pt x="99059" y="228599"/>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43" name="bk object 943"/>
          <p:cNvSpPr/>
          <p:nvPr/>
        </p:nvSpPr>
        <p:spPr>
          <a:xfrm>
            <a:off x="5847246" y="2551306"/>
            <a:ext cx="59885" cy="146608"/>
          </a:xfrm>
          <a:custGeom>
            <a:avLst/>
            <a:gdLst/>
            <a:ahLst/>
            <a:cxnLst/>
            <a:rect l="l" t="t" r="r" b="b"/>
            <a:pathLst>
              <a:path w="99059" h="228600">
                <a:moveTo>
                  <a:pt x="99059" y="0"/>
                </a:moveTo>
                <a:lnTo>
                  <a:pt x="0" y="0"/>
                </a:lnTo>
                <a:lnTo>
                  <a:pt x="99059" y="228599"/>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44" name="bk object 944"/>
          <p:cNvSpPr/>
          <p:nvPr/>
        </p:nvSpPr>
        <p:spPr>
          <a:xfrm>
            <a:off x="5847246" y="2551306"/>
            <a:ext cx="59885" cy="146608"/>
          </a:xfrm>
          <a:custGeom>
            <a:avLst/>
            <a:gdLst/>
            <a:ahLst/>
            <a:cxnLst/>
            <a:rect l="l" t="t" r="r" b="b"/>
            <a:pathLst>
              <a:path w="99059" h="228600">
                <a:moveTo>
                  <a:pt x="0" y="0"/>
                </a:moveTo>
                <a:lnTo>
                  <a:pt x="99059" y="228599"/>
                </a:lnTo>
                <a:lnTo>
                  <a:pt x="0" y="2285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45" name="bk object 945"/>
          <p:cNvSpPr/>
          <p:nvPr/>
        </p:nvSpPr>
        <p:spPr>
          <a:xfrm>
            <a:off x="5847247" y="2697914"/>
            <a:ext cx="190788" cy="72490"/>
          </a:xfrm>
          <a:custGeom>
            <a:avLst/>
            <a:gdLst/>
            <a:ahLst/>
            <a:cxnLst/>
            <a:rect l="l" t="t" r="r" b="b"/>
            <a:pathLst>
              <a:path w="315595" h="113029">
                <a:moveTo>
                  <a:pt x="0" y="0"/>
                </a:moveTo>
                <a:lnTo>
                  <a:pt x="0" y="112775"/>
                </a:lnTo>
                <a:lnTo>
                  <a:pt x="315467" y="112775"/>
                </a:lnTo>
                <a:lnTo>
                  <a:pt x="0" y="0"/>
                </a:lnTo>
                <a:close/>
              </a:path>
              <a:path w="315595" h="113029">
                <a:moveTo>
                  <a:pt x="0" y="0"/>
                </a:moveTo>
                <a:lnTo>
                  <a:pt x="315467" y="112775"/>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46" name="bk object 946"/>
          <p:cNvSpPr/>
          <p:nvPr/>
        </p:nvSpPr>
        <p:spPr>
          <a:xfrm>
            <a:off x="5847247" y="2697914"/>
            <a:ext cx="190788" cy="72490"/>
          </a:xfrm>
          <a:custGeom>
            <a:avLst/>
            <a:gdLst/>
            <a:ahLst/>
            <a:cxnLst/>
            <a:rect l="l" t="t" r="r" b="b"/>
            <a:pathLst>
              <a:path w="315595" h="113029">
                <a:moveTo>
                  <a:pt x="315467" y="0"/>
                </a:moveTo>
                <a:lnTo>
                  <a:pt x="0" y="0"/>
                </a:lnTo>
                <a:lnTo>
                  <a:pt x="315467" y="112775"/>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47" name="bk object 947"/>
          <p:cNvSpPr/>
          <p:nvPr/>
        </p:nvSpPr>
        <p:spPr>
          <a:xfrm>
            <a:off x="5847247" y="2697914"/>
            <a:ext cx="190788" cy="72490"/>
          </a:xfrm>
          <a:custGeom>
            <a:avLst/>
            <a:gdLst/>
            <a:ahLst/>
            <a:cxnLst/>
            <a:rect l="l" t="t" r="r" b="b"/>
            <a:pathLst>
              <a:path w="315595" h="113029">
                <a:moveTo>
                  <a:pt x="0" y="0"/>
                </a:moveTo>
                <a:lnTo>
                  <a:pt x="315467" y="112775"/>
                </a:lnTo>
                <a:lnTo>
                  <a:pt x="0" y="1127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48" name="bk object 948"/>
          <p:cNvSpPr/>
          <p:nvPr/>
        </p:nvSpPr>
        <p:spPr>
          <a:xfrm>
            <a:off x="6131931" y="2674457"/>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49" name="bk object 949"/>
          <p:cNvSpPr/>
          <p:nvPr/>
        </p:nvSpPr>
        <p:spPr>
          <a:xfrm>
            <a:off x="6131931" y="2674457"/>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50" name="bk object 950"/>
          <p:cNvSpPr/>
          <p:nvPr/>
        </p:nvSpPr>
        <p:spPr>
          <a:xfrm>
            <a:off x="6131931" y="2674457"/>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51" name="bk object 951"/>
          <p:cNvSpPr/>
          <p:nvPr/>
        </p:nvSpPr>
        <p:spPr>
          <a:xfrm>
            <a:off x="5974387" y="2770241"/>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52" name="bk object 952"/>
          <p:cNvSpPr/>
          <p:nvPr/>
        </p:nvSpPr>
        <p:spPr>
          <a:xfrm>
            <a:off x="5974387" y="2770241"/>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53" name="bk object 953"/>
          <p:cNvSpPr/>
          <p:nvPr/>
        </p:nvSpPr>
        <p:spPr>
          <a:xfrm>
            <a:off x="5974387" y="2770241"/>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54" name="bk object 954"/>
          <p:cNvSpPr/>
          <p:nvPr/>
        </p:nvSpPr>
        <p:spPr>
          <a:xfrm>
            <a:off x="5974387" y="2810314"/>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55" name="bk object 955"/>
          <p:cNvSpPr/>
          <p:nvPr/>
        </p:nvSpPr>
        <p:spPr>
          <a:xfrm>
            <a:off x="5974387" y="2810314"/>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56" name="bk object 956"/>
          <p:cNvSpPr/>
          <p:nvPr/>
        </p:nvSpPr>
        <p:spPr>
          <a:xfrm>
            <a:off x="5974387" y="2810314"/>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57" name="bk object 957"/>
          <p:cNvSpPr/>
          <p:nvPr/>
        </p:nvSpPr>
        <p:spPr>
          <a:xfrm>
            <a:off x="5847246" y="3730036"/>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58" name="bk object 958"/>
          <p:cNvSpPr/>
          <p:nvPr/>
        </p:nvSpPr>
        <p:spPr>
          <a:xfrm>
            <a:off x="5847246" y="3730036"/>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59" name="bk object 959"/>
          <p:cNvSpPr/>
          <p:nvPr/>
        </p:nvSpPr>
        <p:spPr>
          <a:xfrm>
            <a:off x="5847246" y="3730036"/>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60" name="bk object 960"/>
          <p:cNvSpPr/>
          <p:nvPr/>
        </p:nvSpPr>
        <p:spPr>
          <a:xfrm>
            <a:off x="6001106" y="3878598"/>
            <a:ext cx="166987" cy="23620"/>
          </a:xfrm>
          <a:custGeom>
            <a:avLst/>
            <a:gdLst/>
            <a:ahLst/>
            <a:cxnLst/>
            <a:rect l="l" t="t" r="r" b="b"/>
            <a:pathLst>
              <a:path w="276225" h="36829">
                <a:moveTo>
                  <a:pt x="0" y="0"/>
                </a:moveTo>
                <a:lnTo>
                  <a:pt x="0" y="36575"/>
                </a:lnTo>
                <a:lnTo>
                  <a:pt x="275843" y="36575"/>
                </a:lnTo>
                <a:lnTo>
                  <a:pt x="0" y="0"/>
                </a:lnTo>
                <a:close/>
              </a:path>
              <a:path w="276225" h="36829">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61" name="bk object 961"/>
          <p:cNvSpPr/>
          <p:nvPr/>
        </p:nvSpPr>
        <p:spPr>
          <a:xfrm>
            <a:off x="6001106" y="3878598"/>
            <a:ext cx="166987" cy="23620"/>
          </a:xfrm>
          <a:custGeom>
            <a:avLst/>
            <a:gdLst/>
            <a:ahLst/>
            <a:cxnLst/>
            <a:rect l="l" t="t" r="r" b="b"/>
            <a:pathLst>
              <a:path w="276225" h="36829">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62" name="bk object 962"/>
          <p:cNvSpPr/>
          <p:nvPr/>
        </p:nvSpPr>
        <p:spPr>
          <a:xfrm>
            <a:off x="6001106" y="3878598"/>
            <a:ext cx="166987" cy="23620"/>
          </a:xfrm>
          <a:custGeom>
            <a:avLst/>
            <a:gdLst/>
            <a:ahLst/>
            <a:cxnLst/>
            <a:rect l="l" t="t" r="r" b="b"/>
            <a:pathLst>
              <a:path w="276225" h="36829">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63" name="bk object 963"/>
          <p:cNvSpPr/>
          <p:nvPr/>
        </p:nvSpPr>
        <p:spPr>
          <a:xfrm>
            <a:off x="6131930" y="3902056"/>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64" name="bk object 964"/>
          <p:cNvSpPr/>
          <p:nvPr/>
        </p:nvSpPr>
        <p:spPr>
          <a:xfrm>
            <a:off x="6131930" y="3902056"/>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65" name="bk object 965"/>
          <p:cNvSpPr/>
          <p:nvPr/>
        </p:nvSpPr>
        <p:spPr>
          <a:xfrm>
            <a:off x="6131930" y="3902056"/>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66" name="bk object 966"/>
          <p:cNvSpPr/>
          <p:nvPr/>
        </p:nvSpPr>
        <p:spPr>
          <a:xfrm>
            <a:off x="6001105" y="3902056"/>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67" name="bk object 967"/>
          <p:cNvSpPr/>
          <p:nvPr/>
        </p:nvSpPr>
        <p:spPr>
          <a:xfrm>
            <a:off x="6001105" y="3902056"/>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68" name="bk object 968"/>
          <p:cNvSpPr/>
          <p:nvPr/>
        </p:nvSpPr>
        <p:spPr>
          <a:xfrm>
            <a:off x="6001105" y="3902056"/>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69" name="bk object 969"/>
          <p:cNvSpPr/>
          <p:nvPr/>
        </p:nvSpPr>
        <p:spPr>
          <a:xfrm>
            <a:off x="5847246" y="3878598"/>
            <a:ext cx="59885" cy="145793"/>
          </a:xfrm>
          <a:custGeom>
            <a:avLst/>
            <a:gdLst/>
            <a:ahLst/>
            <a:cxnLst/>
            <a:rect l="l" t="t" r="r" b="b"/>
            <a:pathLst>
              <a:path w="99059" h="227329">
                <a:moveTo>
                  <a:pt x="0" y="0"/>
                </a:moveTo>
                <a:lnTo>
                  <a:pt x="0" y="227075"/>
                </a:lnTo>
                <a:lnTo>
                  <a:pt x="99059" y="227075"/>
                </a:lnTo>
                <a:lnTo>
                  <a:pt x="0" y="0"/>
                </a:lnTo>
                <a:close/>
              </a:path>
              <a:path w="99059" h="227329">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70" name="bk object 970"/>
          <p:cNvSpPr/>
          <p:nvPr/>
        </p:nvSpPr>
        <p:spPr>
          <a:xfrm>
            <a:off x="5847246" y="3878598"/>
            <a:ext cx="59885" cy="145793"/>
          </a:xfrm>
          <a:custGeom>
            <a:avLst/>
            <a:gdLst/>
            <a:ahLst/>
            <a:cxnLst/>
            <a:rect l="l" t="t" r="r" b="b"/>
            <a:pathLst>
              <a:path w="99059" h="227329">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71" name="bk object 971"/>
          <p:cNvSpPr/>
          <p:nvPr/>
        </p:nvSpPr>
        <p:spPr>
          <a:xfrm>
            <a:off x="5847246" y="3878598"/>
            <a:ext cx="59885" cy="145793"/>
          </a:xfrm>
          <a:custGeom>
            <a:avLst/>
            <a:gdLst/>
            <a:ahLst/>
            <a:cxnLst/>
            <a:rect l="l" t="t" r="r" b="b"/>
            <a:pathLst>
              <a:path w="99059" h="227329">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72" name="bk object 972"/>
          <p:cNvSpPr/>
          <p:nvPr/>
        </p:nvSpPr>
        <p:spPr>
          <a:xfrm>
            <a:off x="5847247" y="4024229"/>
            <a:ext cx="190788" cy="73304"/>
          </a:xfrm>
          <a:custGeom>
            <a:avLst/>
            <a:gdLst/>
            <a:ahLst/>
            <a:cxnLst/>
            <a:rect l="l" t="t" r="r" b="b"/>
            <a:pathLst>
              <a:path w="315595" h="114300">
                <a:moveTo>
                  <a:pt x="0" y="0"/>
                </a:moveTo>
                <a:lnTo>
                  <a:pt x="0" y="114299"/>
                </a:lnTo>
                <a:lnTo>
                  <a:pt x="315467" y="114299"/>
                </a:lnTo>
                <a:lnTo>
                  <a:pt x="0" y="0"/>
                </a:lnTo>
                <a:close/>
              </a:path>
              <a:path w="315595" h="114300">
                <a:moveTo>
                  <a:pt x="0" y="0"/>
                </a:moveTo>
                <a:lnTo>
                  <a:pt x="315467" y="114299"/>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73" name="bk object 973"/>
          <p:cNvSpPr/>
          <p:nvPr/>
        </p:nvSpPr>
        <p:spPr>
          <a:xfrm>
            <a:off x="5847247" y="4024229"/>
            <a:ext cx="190788" cy="73304"/>
          </a:xfrm>
          <a:custGeom>
            <a:avLst/>
            <a:gdLst/>
            <a:ahLst/>
            <a:cxnLst/>
            <a:rect l="l" t="t" r="r" b="b"/>
            <a:pathLst>
              <a:path w="315595" h="114300">
                <a:moveTo>
                  <a:pt x="315467" y="0"/>
                </a:moveTo>
                <a:lnTo>
                  <a:pt x="0" y="0"/>
                </a:lnTo>
                <a:lnTo>
                  <a:pt x="315467" y="114299"/>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74" name="bk object 974"/>
          <p:cNvSpPr/>
          <p:nvPr/>
        </p:nvSpPr>
        <p:spPr>
          <a:xfrm>
            <a:off x="5847247" y="4024229"/>
            <a:ext cx="190788" cy="73304"/>
          </a:xfrm>
          <a:custGeom>
            <a:avLst/>
            <a:gdLst/>
            <a:ahLst/>
            <a:cxnLst/>
            <a:rect l="l" t="t" r="r" b="b"/>
            <a:pathLst>
              <a:path w="315595" h="114300">
                <a:moveTo>
                  <a:pt x="0" y="0"/>
                </a:moveTo>
                <a:lnTo>
                  <a:pt x="315467"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75" name="bk object 975"/>
          <p:cNvSpPr/>
          <p:nvPr/>
        </p:nvSpPr>
        <p:spPr>
          <a:xfrm>
            <a:off x="6131931" y="4001749"/>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76" name="bk object 976"/>
          <p:cNvSpPr/>
          <p:nvPr/>
        </p:nvSpPr>
        <p:spPr>
          <a:xfrm>
            <a:off x="6131931" y="4001749"/>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77" name="bk object 977"/>
          <p:cNvSpPr/>
          <p:nvPr/>
        </p:nvSpPr>
        <p:spPr>
          <a:xfrm>
            <a:off x="6131931" y="4001749"/>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78" name="bk object 978"/>
          <p:cNvSpPr/>
          <p:nvPr/>
        </p:nvSpPr>
        <p:spPr>
          <a:xfrm>
            <a:off x="5974387" y="4097533"/>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79" name="bk object 979"/>
          <p:cNvSpPr/>
          <p:nvPr/>
        </p:nvSpPr>
        <p:spPr>
          <a:xfrm>
            <a:off x="5974387" y="4097533"/>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80" name="bk object 980"/>
          <p:cNvSpPr/>
          <p:nvPr/>
        </p:nvSpPr>
        <p:spPr>
          <a:xfrm>
            <a:off x="5974387" y="4097533"/>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81" name="bk object 981"/>
          <p:cNvSpPr/>
          <p:nvPr/>
        </p:nvSpPr>
        <p:spPr>
          <a:xfrm>
            <a:off x="5974387" y="4137606"/>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82" name="bk object 982"/>
          <p:cNvSpPr/>
          <p:nvPr/>
        </p:nvSpPr>
        <p:spPr>
          <a:xfrm>
            <a:off x="5974387" y="4137606"/>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83" name="bk object 983"/>
          <p:cNvSpPr/>
          <p:nvPr/>
        </p:nvSpPr>
        <p:spPr>
          <a:xfrm>
            <a:off x="5974387" y="4137606"/>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84" name="bk object 984"/>
          <p:cNvSpPr/>
          <p:nvPr/>
        </p:nvSpPr>
        <p:spPr>
          <a:xfrm>
            <a:off x="6938998" y="3730036"/>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85" name="bk object 985"/>
          <p:cNvSpPr/>
          <p:nvPr/>
        </p:nvSpPr>
        <p:spPr>
          <a:xfrm>
            <a:off x="6938998" y="3730036"/>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86" name="bk object 986"/>
          <p:cNvSpPr/>
          <p:nvPr/>
        </p:nvSpPr>
        <p:spPr>
          <a:xfrm>
            <a:off x="6938998" y="3730036"/>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87" name="bk object 987"/>
          <p:cNvSpPr/>
          <p:nvPr/>
        </p:nvSpPr>
        <p:spPr>
          <a:xfrm>
            <a:off x="7093778" y="3878598"/>
            <a:ext cx="165836" cy="23620"/>
          </a:xfrm>
          <a:custGeom>
            <a:avLst/>
            <a:gdLst/>
            <a:ahLst/>
            <a:cxnLst/>
            <a:rect l="l" t="t" r="r" b="b"/>
            <a:pathLst>
              <a:path w="274320" h="36829">
                <a:moveTo>
                  <a:pt x="0" y="0"/>
                </a:moveTo>
                <a:lnTo>
                  <a:pt x="0" y="36575"/>
                </a:lnTo>
                <a:lnTo>
                  <a:pt x="274319" y="36575"/>
                </a:lnTo>
                <a:lnTo>
                  <a:pt x="0" y="0"/>
                </a:lnTo>
                <a:close/>
              </a:path>
              <a:path w="274320" h="36829">
                <a:moveTo>
                  <a:pt x="0" y="0"/>
                </a:moveTo>
                <a:lnTo>
                  <a:pt x="274319" y="36575"/>
                </a:lnTo>
                <a:lnTo>
                  <a:pt x="2743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88" name="bk object 988"/>
          <p:cNvSpPr/>
          <p:nvPr/>
        </p:nvSpPr>
        <p:spPr>
          <a:xfrm>
            <a:off x="7093778" y="3878598"/>
            <a:ext cx="165836" cy="23620"/>
          </a:xfrm>
          <a:custGeom>
            <a:avLst/>
            <a:gdLst/>
            <a:ahLst/>
            <a:cxnLst/>
            <a:rect l="l" t="t" r="r" b="b"/>
            <a:pathLst>
              <a:path w="274320" h="36829">
                <a:moveTo>
                  <a:pt x="274319" y="0"/>
                </a:moveTo>
                <a:lnTo>
                  <a:pt x="0" y="0"/>
                </a:lnTo>
                <a:lnTo>
                  <a:pt x="274319" y="36575"/>
                </a:lnTo>
                <a:lnTo>
                  <a:pt x="2743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89" name="bk object 989"/>
          <p:cNvSpPr/>
          <p:nvPr/>
        </p:nvSpPr>
        <p:spPr>
          <a:xfrm>
            <a:off x="7093778" y="3878598"/>
            <a:ext cx="165836" cy="23620"/>
          </a:xfrm>
          <a:custGeom>
            <a:avLst/>
            <a:gdLst/>
            <a:ahLst/>
            <a:cxnLst/>
            <a:rect l="l" t="t" r="r" b="b"/>
            <a:pathLst>
              <a:path w="274320" h="36829">
                <a:moveTo>
                  <a:pt x="0" y="0"/>
                </a:moveTo>
                <a:lnTo>
                  <a:pt x="274319"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90" name="bk object 990"/>
          <p:cNvSpPr/>
          <p:nvPr/>
        </p:nvSpPr>
        <p:spPr>
          <a:xfrm>
            <a:off x="7224605" y="3902056"/>
            <a:ext cx="35316" cy="99775"/>
          </a:xfrm>
          <a:custGeom>
            <a:avLst/>
            <a:gdLst/>
            <a:ahLst/>
            <a:cxnLst/>
            <a:rect l="l" t="t" r="r" b="b"/>
            <a:pathLst>
              <a:path w="58420" h="155575">
                <a:moveTo>
                  <a:pt x="0" y="0"/>
                </a:moveTo>
                <a:lnTo>
                  <a:pt x="0" y="155447"/>
                </a:lnTo>
                <a:lnTo>
                  <a:pt x="57911" y="155447"/>
                </a:lnTo>
                <a:lnTo>
                  <a:pt x="0" y="0"/>
                </a:lnTo>
                <a:close/>
              </a:path>
              <a:path w="58420" h="155575">
                <a:moveTo>
                  <a:pt x="0" y="0"/>
                </a:moveTo>
                <a:lnTo>
                  <a:pt x="57911" y="155447"/>
                </a:lnTo>
                <a:lnTo>
                  <a:pt x="5791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91" name="bk object 991"/>
          <p:cNvSpPr/>
          <p:nvPr/>
        </p:nvSpPr>
        <p:spPr>
          <a:xfrm>
            <a:off x="7224605" y="3902056"/>
            <a:ext cx="35316" cy="99775"/>
          </a:xfrm>
          <a:custGeom>
            <a:avLst/>
            <a:gdLst/>
            <a:ahLst/>
            <a:cxnLst/>
            <a:rect l="l" t="t" r="r" b="b"/>
            <a:pathLst>
              <a:path w="58420" h="155575">
                <a:moveTo>
                  <a:pt x="57911" y="0"/>
                </a:moveTo>
                <a:lnTo>
                  <a:pt x="0" y="0"/>
                </a:lnTo>
                <a:lnTo>
                  <a:pt x="57911" y="155447"/>
                </a:lnTo>
                <a:lnTo>
                  <a:pt x="5791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92" name="bk object 992"/>
          <p:cNvSpPr/>
          <p:nvPr/>
        </p:nvSpPr>
        <p:spPr>
          <a:xfrm>
            <a:off x="7224605" y="3902056"/>
            <a:ext cx="35316" cy="99775"/>
          </a:xfrm>
          <a:custGeom>
            <a:avLst/>
            <a:gdLst/>
            <a:ahLst/>
            <a:cxnLst/>
            <a:rect l="l" t="t" r="r" b="b"/>
            <a:pathLst>
              <a:path w="58420" h="155575">
                <a:moveTo>
                  <a:pt x="0" y="0"/>
                </a:moveTo>
                <a:lnTo>
                  <a:pt x="57911"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93" name="bk object 993"/>
          <p:cNvSpPr/>
          <p:nvPr/>
        </p:nvSpPr>
        <p:spPr>
          <a:xfrm>
            <a:off x="7093779" y="3902056"/>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94" name="bk object 994"/>
          <p:cNvSpPr/>
          <p:nvPr/>
        </p:nvSpPr>
        <p:spPr>
          <a:xfrm>
            <a:off x="7093779" y="3902056"/>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95" name="bk object 995"/>
          <p:cNvSpPr/>
          <p:nvPr/>
        </p:nvSpPr>
        <p:spPr>
          <a:xfrm>
            <a:off x="7093779" y="3902056"/>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96" name="bk object 996"/>
          <p:cNvSpPr/>
          <p:nvPr/>
        </p:nvSpPr>
        <p:spPr>
          <a:xfrm>
            <a:off x="6938998" y="3878598"/>
            <a:ext cx="61037" cy="145793"/>
          </a:xfrm>
          <a:custGeom>
            <a:avLst/>
            <a:gdLst/>
            <a:ahLst/>
            <a:cxnLst/>
            <a:rect l="l" t="t" r="r" b="b"/>
            <a:pathLst>
              <a:path w="100965" h="227329">
                <a:moveTo>
                  <a:pt x="0" y="0"/>
                </a:moveTo>
                <a:lnTo>
                  <a:pt x="0" y="227075"/>
                </a:lnTo>
                <a:lnTo>
                  <a:pt x="100583" y="227075"/>
                </a:lnTo>
                <a:lnTo>
                  <a:pt x="0" y="0"/>
                </a:lnTo>
                <a:close/>
              </a:path>
              <a:path w="100965" h="227329">
                <a:moveTo>
                  <a:pt x="0" y="0"/>
                </a:moveTo>
                <a:lnTo>
                  <a:pt x="100583" y="227075"/>
                </a:lnTo>
                <a:lnTo>
                  <a:pt x="10058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997" name="bk object 997"/>
          <p:cNvSpPr/>
          <p:nvPr/>
        </p:nvSpPr>
        <p:spPr>
          <a:xfrm>
            <a:off x="6938998" y="3878598"/>
            <a:ext cx="61037" cy="145793"/>
          </a:xfrm>
          <a:custGeom>
            <a:avLst/>
            <a:gdLst/>
            <a:ahLst/>
            <a:cxnLst/>
            <a:rect l="l" t="t" r="r" b="b"/>
            <a:pathLst>
              <a:path w="100965" h="227329">
                <a:moveTo>
                  <a:pt x="100583" y="0"/>
                </a:moveTo>
                <a:lnTo>
                  <a:pt x="0" y="0"/>
                </a:lnTo>
                <a:lnTo>
                  <a:pt x="100583" y="227075"/>
                </a:lnTo>
                <a:lnTo>
                  <a:pt x="10058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98" name="bk object 998"/>
          <p:cNvSpPr/>
          <p:nvPr/>
        </p:nvSpPr>
        <p:spPr>
          <a:xfrm>
            <a:off x="6938998" y="3878598"/>
            <a:ext cx="61037" cy="145793"/>
          </a:xfrm>
          <a:custGeom>
            <a:avLst/>
            <a:gdLst/>
            <a:ahLst/>
            <a:cxnLst/>
            <a:rect l="l" t="t" r="r" b="b"/>
            <a:pathLst>
              <a:path w="100965" h="227329">
                <a:moveTo>
                  <a:pt x="0" y="0"/>
                </a:moveTo>
                <a:lnTo>
                  <a:pt x="100583"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999" name="bk object 999"/>
          <p:cNvSpPr/>
          <p:nvPr/>
        </p:nvSpPr>
        <p:spPr>
          <a:xfrm>
            <a:off x="6938998" y="4024229"/>
            <a:ext cx="191940" cy="73304"/>
          </a:xfrm>
          <a:custGeom>
            <a:avLst/>
            <a:gdLst/>
            <a:ahLst/>
            <a:cxnLst/>
            <a:rect l="l" t="t" r="r" b="b"/>
            <a:pathLst>
              <a:path w="317500" h="114300">
                <a:moveTo>
                  <a:pt x="0" y="0"/>
                </a:moveTo>
                <a:lnTo>
                  <a:pt x="0" y="114299"/>
                </a:lnTo>
                <a:lnTo>
                  <a:pt x="316991" y="114299"/>
                </a:lnTo>
                <a:lnTo>
                  <a:pt x="0" y="0"/>
                </a:lnTo>
                <a:close/>
              </a:path>
              <a:path w="317500" h="114300">
                <a:moveTo>
                  <a:pt x="0" y="0"/>
                </a:moveTo>
                <a:lnTo>
                  <a:pt x="316991" y="114299"/>
                </a:lnTo>
                <a:lnTo>
                  <a:pt x="31699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00" name="bk object 1000"/>
          <p:cNvSpPr/>
          <p:nvPr/>
        </p:nvSpPr>
        <p:spPr>
          <a:xfrm>
            <a:off x="6938998" y="4024229"/>
            <a:ext cx="191940" cy="73304"/>
          </a:xfrm>
          <a:custGeom>
            <a:avLst/>
            <a:gdLst/>
            <a:ahLst/>
            <a:cxnLst/>
            <a:rect l="l" t="t" r="r" b="b"/>
            <a:pathLst>
              <a:path w="317500" h="114300">
                <a:moveTo>
                  <a:pt x="316991" y="0"/>
                </a:moveTo>
                <a:lnTo>
                  <a:pt x="0" y="0"/>
                </a:lnTo>
                <a:lnTo>
                  <a:pt x="316991" y="114299"/>
                </a:lnTo>
                <a:lnTo>
                  <a:pt x="31699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01" name="bk object 1001"/>
          <p:cNvSpPr/>
          <p:nvPr/>
        </p:nvSpPr>
        <p:spPr>
          <a:xfrm>
            <a:off x="6938998" y="4024229"/>
            <a:ext cx="191940" cy="73304"/>
          </a:xfrm>
          <a:custGeom>
            <a:avLst/>
            <a:gdLst/>
            <a:ahLst/>
            <a:cxnLst/>
            <a:rect l="l" t="t" r="r" b="b"/>
            <a:pathLst>
              <a:path w="317500" h="114300">
                <a:moveTo>
                  <a:pt x="0" y="0"/>
                </a:moveTo>
                <a:lnTo>
                  <a:pt x="316991"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02" name="bk object 1002"/>
          <p:cNvSpPr/>
          <p:nvPr/>
        </p:nvSpPr>
        <p:spPr>
          <a:xfrm>
            <a:off x="7224604" y="4001749"/>
            <a:ext cx="119003" cy="136020"/>
          </a:xfrm>
          <a:custGeom>
            <a:avLst/>
            <a:gdLst/>
            <a:ahLst/>
            <a:cxnLst/>
            <a:rect l="l" t="t" r="r" b="b"/>
            <a:pathLst>
              <a:path w="196850" h="212089">
                <a:moveTo>
                  <a:pt x="0" y="0"/>
                </a:moveTo>
                <a:lnTo>
                  <a:pt x="0" y="211835"/>
                </a:lnTo>
                <a:lnTo>
                  <a:pt x="196595" y="211835"/>
                </a:lnTo>
                <a:lnTo>
                  <a:pt x="0" y="0"/>
                </a:lnTo>
                <a:close/>
              </a:path>
              <a:path w="196850" h="212089">
                <a:moveTo>
                  <a:pt x="0" y="0"/>
                </a:moveTo>
                <a:lnTo>
                  <a:pt x="196595" y="211835"/>
                </a:lnTo>
                <a:lnTo>
                  <a:pt x="19659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03" name="bk object 1003"/>
          <p:cNvSpPr/>
          <p:nvPr/>
        </p:nvSpPr>
        <p:spPr>
          <a:xfrm>
            <a:off x="7224604" y="4001749"/>
            <a:ext cx="119003" cy="136020"/>
          </a:xfrm>
          <a:custGeom>
            <a:avLst/>
            <a:gdLst/>
            <a:ahLst/>
            <a:cxnLst/>
            <a:rect l="l" t="t" r="r" b="b"/>
            <a:pathLst>
              <a:path w="196850" h="212089">
                <a:moveTo>
                  <a:pt x="196595" y="0"/>
                </a:moveTo>
                <a:lnTo>
                  <a:pt x="0" y="0"/>
                </a:lnTo>
                <a:lnTo>
                  <a:pt x="196595" y="211835"/>
                </a:lnTo>
                <a:lnTo>
                  <a:pt x="19659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04" name="bk object 1004"/>
          <p:cNvSpPr/>
          <p:nvPr/>
        </p:nvSpPr>
        <p:spPr>
          <a:xfrm>
            <a:off x="7224604" y="4001749"/>
            <a:ext cx="119003" cy="136020"/>
          </a:xfrm>
          <a:custGeom>
            <a:avLst/>
            <a:gdLst/>
            <a:ahLst/>
            <a:cxnLst/>
            <a:rect l="l" t="t" r="r" b="b"/>
            <a:pathLst>
              <a:path w="196850" h="212089">
                <a:moveTo>
                  <a:pt x="0" y="0"/>
                </a:moveTo>
                <a:lnTo>
                  <a:pt x="196595"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05" name="bk object 1005"/>
          <p:cNvSpPr/>
          <p:nvPr/>
        </p:nvSpPr>
        <p:spPr>
          <a:xfrm>
            <a:off x="7066138" y="4097533"/>
            <a:ext cx="64492" cy="40317"/>
          </a:xfrm>
          <a:custGeom>
            <a:avLst/>
            <a:gdLst/>
            <a:ahLst/>
            <a:cxnLst/>
            <a:rect l="l" t="t" r="r" b="b"/>
            <a:pathLst>
              <a:path w="106679" h="62864">
                <a:moveTo>
                  <a:pt x="0" y="0"/>
                </a:moveTo>
                <a:lnTo>
                  <a:pt x="0" y="62483"/>
                </a:lnTo>
                <a:lnTo>
                  <a:pt x="106679" y="62483"/>
                </a:lnTo>
                <a:lnTo>
                  <a:pt x="0" y="0"/>
                </a:lnTo>
                <a:close/>
              </a:path>
              <a:path w="106679" h="62864">
                <a:moveTo>
                  <a:pt x="0" y="0"/>
                </a:moveTo>
                <a:lnTo>
                  <a:pt x="106679" y="62483"/>
                </a:lnTo>
                <a:lnTo>
                  <a:pt x="10667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06" name="bk object 1006"/>
          <p:cNvSpPr/>
          <p:nvPr/>
        </p:nvSpPr>
        <p:spPr>
          <a:xfrm>
            <a:off x="7066138" y="4097533"/>
            <a:ext cx="64492" cy="40317"/>
          </a:xfrm>
          <a:custGeom>
            <a:avLst/>
            <a:gdLst/>
            <a:ahLst/>
            <a:cxnLst/>
            <a:rect l="l" t="t" r="r" b="b"/>
            <a:pathLst>
              <a:path w="106679" h="62864">
                <a:moveTo>
                  <a:pt x="106679" y="0"/>
                </a:moveTo>
                <a:lnTo>
                  <a:pt x="0" y="0"/>
                </a:lnTo>
                <a:lnTo>
                  <a:pt x="106679" y="62483"/>
                </a:lnTo>
                <a:lnTo>
                  <a:pt x="10667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07" name="bk object 1007"/>
          <p:cNvSpPr/>
          <p:nvPr/>
        </p:nvSpPr>
        <p:spPr>
          <a:xfrm>
            <a:off x="7066138" y="4097533"/>
            <a:ext cx="64492" cy="40317"/>
          </a:xfrm>
          <a:custGeom>
            <a:avLst/>
            <a:gdLst/>
            <a:ahLst/>
            <a:cxnLst/>
            <a:rect l="l" t="t" r="r" b="b"/>
            <a:pathLst>
              <a:path w="106679" h="62864">
                <a:moveTo>
                  <a:pt x="0" y="0"/>
                </a:moveTo>
                <a:lnTo>
                  <a:pt x="106679"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08" name="bk object 1008"/>
          <p:cNvSpPr/>
          <p:nvPr/>
        </p:nvSpPr>
        <p:spPr>
          <a:xfrm>
            <a:off x="7066139" y="4137606"/>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09" name="bk object 1009"/>
          <p:cNvSpPr/>
          <p:nvPr/>
        </p:nvSpPr>
        <p:spPr>
          <a:xfrm>
            <a:off x="7066139" y="4137606"/>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10" name="bk object 1010"/>
          <p:cNvSpPr/>
          <p:nvPr/>
        </p:nvSpPr>
        <p:spPr>
          <a:xfrm>
            <a:off x="7066139" y="4137606"/>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11" name="bk object 1011"/>
          <p:cNvSpPr/>
          <p:nvPr/>
        </p:nvSpPr>
        <p:spPr>
          <a:xfrm>
            <a:off x="5523866" y="4957633"/>
            <a:ext cx="321691" cy="148644"/>
          </a:xfrm>
          <a:custGeom>
            <a:avLst/>
            <a:gdLst/>
            <a:ahLst/>
            <a:cxnLst/>
            <a:rect l="l" t="t" r="r" b="b"/>
            <a:pathLst>
              <a:path w="532129" h="231775">
                <a:moveTo>
                  <a:pt x="0" y="0"/>
                </a:moveTo>
                <a:lnTo>
                  <a:pt x="0" y="231647"/>
                </a:lnTo>
                <a:lnTo>
                  <a:pt x="531875" y="231647"/>
                </a:lnTo>
                <a:lnTo>
                  <a:pt x="0" y="0"/>
                </a:lnTo>
                <a:close/>
              </a:path>
              <a:path w="532129" h="231775">
                <a:moveTo>
                  <a:pt x="0" y="0"/>
                </a:moveTo>
                <a:lnTo>
                  <a:pt x="531875" y="231647"/>
                </a:lnTo>
                <a:lnTo>
                  <a:pt x="53187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12" name="bk object 1012"/>
          <p:cNvSpPr/>
          <p:nvPr/>
        </p:nvSpPr>
        <p:spPr>
          <a:xfrm>
            <a:off x="5523866" y="4957633"/>
            <a:ext cx="321691" cy="148644"/>
          </a:xfrm>
          <a:custGeom>
            <a:avLst/>
            <a:gdLst/>
            <a:ahLst/>
            <a:cxnLst/>
            <a:rect l="l" t="t" r="r" b="b"/>
            <a:pathLst>
              <a:path w="532129" h="231775">
                <a:moveTo>
                  <a:pt x="531875" y="0"/>
                </a:moveTo>
                <a:lnTo>
                  <a:pt x="0" y="0"/>
                </a:lnTo>
                <a:lnTo>
                  <a:pt x="531875" y="231647"/>
                </a:lnTo>
                <a:lnTo>
                  <a:pt x="53187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13" name="bk object 1013"/>
          <p:cNvSpPr/>
          <p:nvPr/>
        </p:nvSpPr>
        <p:spPr>
          <a:xfrm>
            <a:off x="5523866" y="4957633"/>
            <a:ext cx="321691" cy="148644"/>
          </a:xfrm>
          <a:custGeom>
            <a:avLst/>
            <a:gdLst/>
            <a:ahLst/>
            <a:cxnLst/>
            <a:rect l="l" t="t" r="r" b="b"/>
            <a:pathLst>
              <a:path w="532129" h="231775">
                <a:moveTo>
                  <a:pt x="0" y="0"/>
                </a:moveTo>
                <a:lnTo>
                  <a:pt x="531875"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14" name="bk object 1014"/>
          <p:cNvSpPr/>
          <p:nvPr/>
        </p:nvSpPr>
        <p:spPr>
          <a:xfrm>
            <a:off x="5678647" y="5106196"/>
            <a:ext cx="166987" cy="22806"/>
          </a:xfrm>
          <a:custGeom>
            <a:avLst/>
            <a:gdLst/>
            <a:ahLst/>
            <a:cxnLst/>
            <a:rect l="l" t="t" r="r" b="b"/>
            <a:pathLst>
              <a:path w="276225" h="35559">
                <a:moveTo>
                  <a:pt x="0" y="0"/>
                </a:moveTo>
                <a:lnTo>
                  <a:pt x="0" y="35051"/>
                </a:lnTo>
                <a:lnTo>
                  <a:pt x="275843" y="35051"/>
                </a:lnTo>
                <a:lnTo>
                  <a:pt x="0" y="0"/>
                </a:lnTo>
                <a:close/>
              </a:path>
              <a:path w="276225" h="35559">
                <a:moveTo>
                  <a:pt x="0" y="0"/>
                </a:moveTo>
                <a:lnTo>
                  <a:pt x="275843" y="35051"/>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15" name="bk object 1015"/>
          <p:cNvSpPr/>
          <p:nvPr/>
        </p:nvSpPr>
        <p:spPr>
          <a:xfrm>
            <a:off x="5678647" y="5106196"/>
            <a:ext cx="166987" cy="22806"/>
          </a:xfrm>
          <a:custGeom>
            <a:avLst/>
            <a:gdLst/>
            <a:ahLst/>
            <a:cxnLst/>
            <a:rect l="l" t="t" r="r" b="b"/>
            <a:pathLst>
              <a:path w="276225" h="35559">
                <a:moveTo>
                  <a:pt x="275843" y="0"/>
                </a:moveTo>
                <a:lnTo>
                  <a:pt x="0" y="0"/>
                </a:lnTo>
                <a:lnTo>
                  <a:pt x="275843" y="35051"/>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16" name="bk object 1016"/>
          <p:cNvSpPr/>
          <p:nvPr/>
        </p:nvSpPr>
        <p:spPr>
          <a:xfrm>
            <a:off x="5678647" y="5106196"/>
            <a:ext cx="166987" cy="22806"/>
          </a:xfrm>
          <a:custGeom>
            <a:avLst/>
            <a:gdLst/>
            <a:ahLst/>
            <a:cxnLst/>
            <a:rect l="l" t="t" r="r" b="b"/>
            <a:pathLst>
              <a:path w="276225" h="35559">
                <a:moveTo>
                  <a:pt x="0" y="0"/>
                </a:moveTo>
                <a:lnTo>
                  <a:pt x="275843" y="35051"/>
                </a:lnTo>
                <a:lnTo>
                  <a:pt x="0" y="35051"/>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17" name="bk object 1017"/>
          <p:cNvSpPr/>
          <p:nvPr/>
        </p:nvSpPr>
        <p:spPr>
          <a:xfrm>
            <a:off x="5809472" y="5128676"/>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18" name="bk object 1018"/>
          <p:cNvSpPr/>
          <p:nvPr/>
        </p:nvSpPr>
        <p:spPr>
          <a:xfrm>
            <a:off x="5809472" y="5128676"/>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19" name="bk object 1019"/>
          <p:cNvSpPr/>
          <p:nvPr/>
        </p:nvSpPr>
        <p:spPr>
          <a:xfrm>
            <a:off x="5809472" y="5128676"/>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20" name="bk object 1020"/>
          <p:cNvSpPr/>
          <p:nvPr/>
        </p:nvSpPr>
        <p:spPr>
          <a:xfrm>
            <a:off x="5678647" y="5128676"/>
            <a:ext cx="36852" cy="123395"/>
          </a:xfrm>
          <a:custGeom>
            <a:avLst/>
            <a:gdLst/>
            <a:ahLst/>
            <a:cxnLst/>
            <a:rect l="l" t="t" r="r" b="b"/>
            <a:pathLst>
              <a:path w="60959" h="192404">
                <a:moveTo>
                  <a:pt x="0" y="0"/>
                </a:moveTo>
                <a:lnTo>
                  <a:pt x="0" y="192023"/>
                </a:lnTo>
                <a:lnTo>
                  <a:pt x="60959" y="192023"/>
                </a:lnTo>
                <a:lnTo>
                  <a:pt x="0" y="0"/>
                </a:lnTo>
                <a:close/>
              </a:path>
              <a:path w="60959" h="192404">
                <a:moveTo>
                  <a:pt x="0" y="0"/>
                </a:moveTo>
                <a:lnTo>
                  <a:pt x="60959" y="192023"/>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21" name="bk object 1021"/>
          <p:cNvSpPr/>
          <p:nvPr/>
        </p:nvSpPr>
        <p:spPr>
          <a:xfrm>
            <a:off x="5678647" y="5128676"/>
            <a:ext cx="36852" cy="123395"/>
          </a:xfrm>
          <a:custGeom>
            <a:avLst/>
            <a:gdLst/>
            <a:ahLst/>
            <a:cxnLst/>
            <a:rect l="l" t="t" r="r" b="b"/>
            <a:pathLst>
              <a:path w="60959" h="192404">
                <a:moveTo>
                  <a:pt x="60959" y="0"/>
                </a:moveTo>
                <a:lnTo>
                  <a:pt x="0" y="0"/>
                </a:lnTo>
                <a:lnTo>
                  <a:pt x="60959" y="192023"/>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22" name="bk object 1022"/>
          <p:cNvSpPr/>
          <p:nvPr/>
        </p:nvSpPr>
        <p:spPr>
          <a:xfrm>
            <a:off x="5678647" y="5128676"/>
            <a:ext cx="36852" cy="123395"/>
          </a:xfrm>
          <a:custGeom>
            <a:avLst/>
            <a:gdLst/>
            <a:ahLst/>
            <a:cxnLst/>
            <a:rect l="l" t="t" r="r" b="b"/>
            <a:pathLst>
              <a:path w="60959" h="192404">
                <a:moveTo>
                  <a:pt x="0" y="0"/>
                </a:moveTo>
                <a:lnTo>
                  <a:pt x="60959" y="192023"/>
                </a:lnTo>
                <a:lnTo>
                  <a:pt x="0" y="19202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23" name="bk object 1023"/>
          <p:cNvSpPr/>
          <p:nvPr/>
        </p:nvSpPr>
        <p:spPr>
          <a:xfrm>
            <a:off x="5523866" y="5106196"/>
            <a:ext cx="61037" cy="145793"/>
          </a:xfrm>
          <a:custGeom>
            <a:avLst/>
            <a:gdLst/>
            <a:ahLst/>
            <a:cxnLst/>
            <a:rect l="l" t="t" r="r" b="b"/>
            <a:pathLst>
              <a:path w="100965" h="227329">
                <a:moveTo>
                  <a:pt x="0" y="0"/>
                </a:moveTo>
                <a:lnTo>
                  <a:pt x="0" y="227075"/>
                </a:lnTo>
                <a:lnTo>
                  <a:pt x="100583" y="227075"/>
                </a:lnTo>
                <a:lnTo>
                  <a:pt x="0" y="0"/>
                </a:lnTo>
                <a:close/>
              </a:path>
              <a:path w="100965" h="227329">
                <a:moveTo>
                  <a:pt x="0" y="0"/>
                </a:moveTo>
                <a:lnTo>
                  <a:pt x="100583" y="227075"/>
                </a:lnTo>
                <a:lnTo>
                  <a:pt x="10058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24" name="bk object 1024"/>
          <p:cNvSpPr/>
          <p:nvPr/>
        </p:nvSpPr>
        <p:spPr>
          <a:xfrm>
            <a:off x="5523866" y="5106196"/>
            <a:ext cx="61037" cy="145793"/>
          </a:xfrm>
          <a:custGeom>
            <a:avLst/>
            <a:gdLst/>
            <a:ahLst/>
            <a:cxnLst/>
            <a:rect l="l" t="t" r="r" b="b"/>
            <a:pathLst>
              <a:path w="100965" h="227329">
                <a:moveTo>
                  <a:pt x="100583" y="0"/>
                </a:moveTo>
                <a:lnTo>
                  <a:pt x="0" y="0"/>
                </a:lnTo>
                <a:lnTo>
                  <a:pt x="100583" y="227075"/>
                </a:lnTo>
                <a:lnTo>
                  <a:pt x="10058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25" name="bk object 1025"/>
          <p:cNvSpPr/>
          <p:nvPr/>
        </p:nvSpPr>
        <p:spPr>
          <a:xfrm>
            <a:off x="5523866" y="5106196"/>
            <a:ext cx="61037" cy="145793"/>
          </a:xfrm>
          <a:custGeom>
            <a:avLst/>
            <a:gdLst/>
            <a:ahLst/>
            <a:cxnLst/>
            <a:rect l="l" t="t" r="r" b="b"/>
            <a:pathLst>
              <a:path w="100965" h="227329">
                <a:moveTo>
                  <a:pt x="0" y="0"/>
                </a:moveTo>
                <a:lnTo>
                  <a:pt x="100583"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26" name="bk object 1026"/>
          <p:cNvSpPr/>
          <p:nvPr/>
        </p:nvSpPr>
        <p:spPr>
          <a:xfrm>
            <a:off x="5523866" y="5251826"/>
            <a:ext cx="191940" cy="72490"/>
          </a:xfrm>
          <a:custGeom>
            <a:avLst/>
            <a:gdLst/>
            <a:ahLst/>
            <a:cxnLst/>
            <a:rect l="l" t="t" r="r" b="b"/>
            <a:pathLst>
              <a:path w="317500" h="113029">
                <a:moveTo>
                  <a:pt x="0" y="0"/>
                </a:moveTo>
                <a:lnTo>
                  <a:pt x="0" y="112775"/>
                </a:lnTo>
                <a:lnTo>
                  <a:pt x="316991" y="112775"/>
                </a:lnTo>
                <a:lnTo>
                  <a:pt x="0" y="0"/>
                </a:lnTo>
                <a:close/>
              </a:path>
              <a:path w="317500" h="113029">
                <a:moveTo>
                  <a:pt x="0" y="0"/>
                </a:moveTo>
                <a:lnTo>
                  <a:pt x="316991" y="112775"/>
                </a:lnTo>
                <a:lnTo>
                  <a:pt x="31699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27" name="bk object 1027"/>
          <p:cNvSpPr/>
          <p:nvPr/>
        </p:nvSpPr>
        <p:spPr>
          <a:xfrm>
            <a:off x="5523866" y="5251826"/>
            <a:ext cx="191940" cy="72490"/>
          </a:xfrm>
          <a:custGeom>
            <a:avLst/>
            <a:gdLst/>
            <a:ahLst/>
            <a:cxnLst/>
            <a:rect l="l" t="t" r="r" b="b"/>
            <a:pathLst>
              <a:path w="317500" h="113029">
                <a:moveTo>
                  <a:pt x="316991" y="0"/>
                </a:moveTo>
                <a:lnTo>
                  <a:pt x="0" y="0"/>
                </a:lnTo>
                <a:lnTo>
                  <a:pt x="316991" y="112775"/>
                </a:lnTo>
                <a:lnTo>
                  <a:pt x="31699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28" name="bk object 1028"/>
          <p:cNvSpPr/>
          <p:nvPr/>
        </p:nvSpPr>
        <p:spPr>
          <a:xfrm>
            <a:off x="5523866" y="5251826"/>
            <a:ext cx="191940" cy="72490"/>
          </a:xfrm>
          <a:custGeom>
            <a:avLst/>
            <a:gdLst/>
            <a:ahLst/>
            <a:cxnLst/>
            <a:rect l="l" t="t" r="r" b="b"/>
            <a:pathLst>
              <a:path w="317500" h="113029">
                <a:moveTo>
                  <a:pt x="0" y="0"/>
                </a:moveTo>
                <a:lnTo>
                  <a:pt x="316991" y="112775"/>
                </a:lnTo>
                <a:lnTo>
                  <a:pt x="0" y="1127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29" name="bk object 1029"/>
          <p:cNvSpPr/>
          <p:nvPr/>
        </p:nvSpPr>
        <p:spPr>
          <a:xfrm>
            <a:off x="5809472" y="5228369"/>
            <a:ext cx="119003" cy="136020"/>
          </a:xfrm>
          <a:custGeom>
            <a:avLst/>
            <a:gdLst/>
            <a:ahLst/>
            <a:cxnLst/>
            <a:rect l="l" t="t" r="r" b="b"/>
            <a:pathLst>
              <a:path w="196850" h="212090">
                <a:moveTo>
                  <a:pt x="0" y="0"/>
                </a:moveTo>
                <a:lnTo>
                  <a:pt x="0" y="211835"/>
                </a:lnTo>
                <a:lnTo>
                  <a:pt x="196595" y="211835"/>
                </a:lnTo>
                <a:lnTo>
                  <a:pt x="0" y="0"/>
                </a:lnTo>
                <a:close/>
              </a:path>
              <a:path w="196850" h="212090">
                <a:moveTo>
                  <a:pt x="0" y="0"/>
                </a:moveTo>
                <a:lnTo>
                  <a:pt x="196595" y="211835"/>
                </a:lnTo>
                <a:lnTo>
                  <a:pt x="19659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30" name="bk object 1030"/>
          <p:cNvSpPr/>
          <p:nvPr/>
        </p:nvSpPr>
        <p:spPr>
          <a:xfrm>
            <a:off x="5809472" y="5228369"/>
            <a:ext cx="119003" cy="136020"/>
          </a:xfrm>
          <a:custGeom>
            <a:avLst/>
            <a:gdLst/>
            <a:ahLst/>
            <a:cxnLst/>
            <a:rect l="l" t="t" r="r" b="b"/>
            <a:pathLst>
              <a:path w="196850" h="212090">
                <a:moveTo>
                  <a:pt x="196595" y="0"/>
                </a:moveTo>
                <a:lnTo>
                  <a:pt x="0" y="0"/>
                </a:lnTo>
                <a:lnTo>
                  <a:pt x="196595" y="211835"/>
                </a:lnTo>
                <a:lnTo>
                  <a:pt x="19659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31" name="bk object 1031"/>
          <p:cNvSpPr/>
          <p:nvPr/>
        </p:nvSpPr>
        <p:spPr>
          <a:xfrm>
            <a:off x="5809472" y="5228369"/>
            <a:ext cx="119003" cy="136020"/>
          </a:xfrm>
          <a:custGeom>
            <a:avLst/>
            <a:gdLst/>
            <a:ahLst/>
            <a:cxnLst/>
            <a:rect l="l" t="t" r="r" b="b"/>
            <a:pathLst>
              <a:path w="196850" h="212090">
                <a:moveTo>
                  <a:pt x="0" y="0"/>
                </a:moveTo>
                <a:lnTo>
                  <a:pt x="196595"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32" name="bk object 1032"/>
          <p:cNvSpPr/>
          <p:nvPr/>
        </p:nvSpPr>
        <p:spPr>
          <a:xfrm>
            <a:off x="5651007" y="5324154"/>
            <a:ext cx="64492" cy="40317"/>
          </a:xfrm>
          <a:custGeom>
            <a:avLst/>
            <a:gdLst/>
            <a:ahLst/>
            <a:cxnLst/>
            <a:rect l="l" t="t" r="r" b="b"/>
            <a:pathLst>
              <a:path w="106679" h="62865">
                <a:moveTo>
                  <a:pt x="0" y="0"/>
                </a:moveTo>
                <a:lnTo>
                  <a:pt x="0" y="62483"/>
                </a:lnTo>
                <a:lnTo>
                  <a:pt x="106679" y="62483"/>
                </a:lnTo>
                <a:lnTo>
                  <a:pt x="0" y="0"/>
                </a:lnTo>
                <a:close/>
              </a:path>
              <a:path w="106679" h="62865">
                <a:moveTo>
                  <a:pt x="0" y="0"/>
                </a:moveTo>
                <a:lnTo>
                  <a:pt x="106679" y="62483"/>
                </a:lnTo>
                <a:lnTo>
                  <a:pt x="10667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33" name="bk object 1033"/>
          <p:cNvSpPr/>
          <p:nvPr/>
        </p:nvSpPr>
        <p:spPr>
          <a:xfrm>
            <a:off x="5651007" y="5324154"/>
            <a:ext cx="64492" cy="40317"/>
          </a:xfrm>
          <a:custGeom>
            <a:avLst/>
            <a:gdLst/>
            <a:ahLst/>
            <a:cxnLst/>
            <a:rect l="l" t="t" r="r" b="b"/>
            <a:pathLst>
              <a:path w="106679" h="62865">
                <a:moveTo>
                  <a:pt x="106679" y="0"/>
                </a:moveTo>
                <a:lnTo>
                  <a:pt x="0" y="0"/>
                </a:lnTo>
                <a:lnTo>
                  <a:pt x="106679" y="62483"/>
                </a:lnTo>
                <a:lnTo>
                  <a:pt x="10667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34" name="bk object 1034"/>
          <p:cNvSpPr/>
          <p:nvPr/>
        </p:nvSpPr>
        <p:spPr>
          <a:xfrm>
            <a:off x="5651007" y="5324154"/>
            <a:ext cx="64492" cy="40317"/>
          </a:xfrm>
          <a:custGeom>
            <a:avLst/>
            <a:gdLst/>
            <a:ahLst/>
            <a:cxnLst/>
            <a:rect l="l" t="t" r="r" b="b"/>
            <a:pathLst>
              <a:path w="106679" h="62865">
                <a:moveTo>
                  <a:pt x="0" y="0"/>
                </a:moveTo>
                <a:lnTo>
                  <a:pt x="106679"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35" name="bk object 1035"/>
          <p:cNvSpPr/>
          <p:nvPr/>
        </p:nvSpPr>
        <p:spPr>
          <a:xfrm>
            <a:off x="5651007" y="5364226"/>
            <a:ext cx="277545" cy="14661"/>
          </a:xfrm>
          <a:custGeom>
            <a:avLst/>
            <a:gdLst/>
            <a:ahLst/>
            <a:cxnLst/>
            <a:rect l="l" t="t" r="r" b="b"/>
            <a:pathLst>
              <a:path w="459104" h="22859">
                <a:moveTo>
                  <a:pt x="0" y="0"/>
                </a:moveTo>
                <a:lnTo>
                  <a:pt x="0" y="22859"/>
                </a:lnTo>
                <a:lnTo>
                  <a:pt x="458723" y="22859"/>
                </a:lnTo>
                <a:lnTo>
                  <a:pt x="0" y="0"/>
                </a:lnTo>
                <a:close/>
              </a:path>
              <a:path w="459104" h="22859">
                <a:moveTo>
                  <a:pt x="0" y="0"/>
                </a:moveTo>
                <a:lnTo>
                  <a:pt x="458723" y="22859"/>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36" name="bk object 1036"/>
          <p:cNvSpPr/>
          <p:nvPr/>
        </p:nvSpPr>
        <p:spPr>
          <a:xfrm>
            <a:off x="5651007" y="5364226"/>
            <a:ext cx="277545" cy="14661"/>
          </a:xfrm>
          <a:custGeom>
            <a:avLst/>
            <a:gdLst/>
            <a:ahLst/>
            <a:cxnLst/>
            <a:rect l="l" t="t" r="r" b="b"/>
            <a:pathLst>
              <a:path w="459104" h="22859">
                <a:moveTo>
                  <a:pt x="458723" y="0"/>
                </a:moveTo>
                <a:lnTo>
                  <a:pt x="0" y="0"/>
                </a:lnTo>
                <a:lnTo>
                  <a:pt x="458723" y="22859"/>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37" name="bk object 1037"/>
          <p:cNvSpPr/>
          <p:nvPr/>
        </p:nvSpPr>
        <p:spPr>
          <a:xfrm>
            <a:off x="5651007" y="5364226"/>
            <a:ext cx="277545" cy="14661"/>
          </a:xfrm>
          <a:custGeom>
            <a:avLst/>
            <a:gdLst/>
            <a:ahLst/>
            <a:cxnLst/>
            <a:rect l="l" t="t" r="r" b="b"/>
            <a:pathLst>
              <a:path w="459104" h="22859">
                <a:moveTo>
                  <a:pt x="0" y="0"/>
                </a:moveTo>
                <a:lnTo>
                  <a:pt x="458723" y="22859"/>
                </a:lnTo>
                <a:lnTo>
                  <a:pt x="0" y="2285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38" name="bk object 1038"/>
          <p:cNvSpPr/>
          <p:nvPr/>
        </p:nvSpPr>
        <p:spPr>
          <a:xfrm>
            <a:off x="7051398" y="4957633"/>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39" name="bk object 1039"/>
          <p:cNvSpPr/>
          <p:nvPr/>
        </p:nvSpPr>
        <p:spPr>
          <a:xfrm>
            <a:off x="7051398" y="4957633"/>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40" name="bk object 1040"/>
          <p:cNvSpPr/>
          <p:nvPr/>
        </p:nvSpPr>
        <p:spPr>
          <a:xfrm>
            <a:off x="7051398" y="4957633"/>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41" name="bk object 1041"/>
          <p:cNvSpPr/>
          <p:nvPr/>
        </p:nvSpPr>
        <p:spPr>
          <a:xfrm>
            <a:off x="7206178" y="5106196"/>
            <a:ext cx="165836" cy="22806"/>
          </a:xfrm>
          <a:custGeom>
            <a:avLst/>
            <a:gdLst/>
            <a:ahLst/>
            <a:cxnLst/>
            <a:rect l="l" t="t" r="r" b="b"/>
            <a:pathLst>
              <a:path w="274320" h="35559">
                <a:moveTo>
                  <a:pt x="0" y="0"/>
                </a:moveTo>
                <a:lnTo>
                  <a:pt x="0" y="35051"/>
                </a:lnTo>
                <a:lnTo>
                  <a:pt x="274319" y="35051"/>
                </a:lnTo>
                <a:lnTo>
                  <a:pt x="0" y="0"/>
                </a:lnTo>
                <a:close/>
              </a:path>
              <a:path w="274320" h="35559">
                <a:moveTo>
                  <a:pt x="0" y="0"/>
                </a:moveTo>
                <a:lnTo>
                  <a:pt x="274319" y="35051"/>
                </a:lnTo>
                <a:lnTo>
                  <a:pt x="2743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42" name="bk object 1042"/>
          <p:cNvSpPr/>
          <p:nvPr/>
        </p:nvSpPr>
        <p:spPr>
          <a:xfrm>
            <a:off x="7206178" y="5106196"/>
            <a:ext cx="165836" cy="22806"/>
          </a:xfrm>
          <a:custGeom>
            <a:avLst/>
            <a:gdLst/>
            <a:ahLst/>
            <a:cxnLst/>
            <a:rect l="l" t="t" r="r" b="b"/>
            <a:pathLst>
              <a:path w="274320" h="35559">
                <a:moveTo>
                  <a:pt x="274319" y="0"/>
                </a:moveTo>
                <a:lnTo>
                  <a:pt x="0" y="0"/>
                </a:lnTo>
                <a:lnTo>
                  <a:pt x="274319" y="35051"/>
                </a:lnTo>
                <a:lnTo>
                  <a:pt x="2743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43" name="bk object 1043"/>
          <p:cNvSpPr/>
          <p:nvPr/>
        </p:nvSpPr>
        <p:spPr>
          <a:xfrm>
            <a:off x="7206178" y="5106196"/>
            <a:ext cx="165836" cy="22806"/>
          </a:xfrm>
          <a:custGeom>
            <a:avLst/>
            <a:gdLst/>
            <a:ahLst/>
            <a:cxnLst/>
            <a:rect l="l" t="t" r="r" b="b"/>
            <a:pathLst>
              <a:path w="274320" h="35559">
                <a:moveTo>
                  <a:pt x="0" y="0"/>
                </a:moveTo>
                <a:lnTo>
                  <a:pt x="274319" y="35051"/>
                </a:lnTo>
                <a:lnTo>
                  <a:pt x="0" y="35051"/>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44" name="bk object 1044"/>
          <p:cNvSpPr/>
          <p:nvPr/>
        </p:nvSpPr>
        <p:spPr>
          <a:xfrm>
            <a:off x="7337005" y="5128676"/>
            <a:ext cx="35316" cy="99775"/>
          </a:xfrm>
          <a:custGeom>
            <a:avLst/>
            <a:gdLst/>
            <a:ahLst/>
            <a:cxnLst/>
            <a:rect l="l" t="t" r="r" b="b"/>
            <a:pathLst>
              <a:path w="58420" h="155575">
                <a:moveTo>
                  <a:pt x="0" y="0"/>
                </a:moveTo>
                <a:lnTo>
                  <a:pt x="0" y="155447"/>
                </a:lnTo>
                <a:lnTo>
                  <a:pt x="57911" y="155447"/>
                </a:lnTo>
                <a:lnTo>
                  <a:pt x="0" y="0"/>
                </a:lnTo>
                <a:close/>
              </a:path>
              <a:path w="58420" h="155575">
                <a:moveTo>
                  <a:pt x="0" y="0"/>
                </a:moveTo>
                <a:lnTo>
                  <a:pt x="57911" y="155447"/>
                </a:lnTo>
                <a:lnTo>
                  <a:pt x="5791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45" name="bk object 1045"/>
          <p:cNvSpPr/>
          <p:nvPr/>
        </p:nvSpPr>
        <p:spPr>
          <a:xfrm>
            <a:off x="7337005" y="5128676"/>
            <a:ext cx="35316" cy="99775"/>
          </a:xfrm>
          <a:custGeom>
            <a:avLst/>
            <a:gdLst/>
            <a:ahLst/>
            <a:cxnLst/>
            <a:rect l="l" t="t" r="r" b="b"/>
            <a:pathLst>
              <a:path w="58420" h="155575">
                <a:moveTo>
                  <a:pt x="57911" y="0"/>
                </a:moveTo>
                <a:lnTo>
                  <a:pt x="0" y="0"/>
                </a:lnTo>
                <a:lnTo>
                  <a:pt x="57911" y="155447"/>
                </a:lnTo>
                <a:lnTo>
                  <a:pt x="5791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46" name="bk object 1046"/>
          <p:cNvSpPr/>
          <p:nvPr/>
        </p:nvSpPr>
        <p:spPr>
          <a:xfrm>
            <a:off x="7337005" y="5128676"/>
            <a:ext cx="35316" cy="99775"/>
          </a:xfrm>
          <a:custGeom>
            <a:avLst/>
            <a:gdLst/>
            <a:ahLst/>
            <a:cxnLst/>
            <a:rect l="l" t="t" r="r" b="b"/>
            <a:pathLst>
              <a:path w="58420" h="155575">
                <a:moveTo>
                  <a:pt x="0" y="0"/>
                </a:moveTo>
                <a:lnTo>
                  <a:pt x="57911"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47" name="bk object 1047"/>
          <p:cNvSpPr/>
          <p:nvPr/>
        </p:nvSpPr>
        <p:spPr>
          <a:xfrm>
            <a:off x="7206178" y="5128676"/>
            <a:ext cx="36852" cy="123395"/>
          </a:xfrm>
          <a:custGeom>
            <a:avLst/>
            <a:gdLst/>
            <a:ahLst/>
            <a:cxnLst/>
            <a:rect l="l" t="t" r="r" b="b"/>
            <a:pathLst>
              <a:path w="60959" h="192404">
                <a:moveTo>
                  <a:pt x="0" y="0"/>
                </a:moveTo>
                <a:lnTo>
                  <a:pt x="0" y="192023"/>
                </a:lnTo>
                <a:lnTo>
                  <a:pt x="60959" y="192023"/>
                </a:lnTo>
                <a:lnTo>
                  <a:pt x="0" y="0"/>
                </a:lnTo>
                <a:close/>
              </a:path>
              <a:path w="60959" h="192404">
                <a:moveTo>
                  <a:pt x="0" y="0"/>
                </a:moveTo>
                <a:lnTo>
                  <a:pt x="60959" y="192023"/>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48" name="bk object 1048"/>
          <p:cNvSpPr/>
          <p:nvPr/>
        </p:nvSpPr>
        <p:spPr>
          <a:xfrm>
            <a:off x="7206178" y="5128676"/>
            <a:ext cx="36852" cy="123395"/>
          </a:xfrm>
          <a:custGeom>
            <a:avLst/>
            <a:gdLst/>
            <a:ahLst/>
            <a:cxnLst/>
            <a:rect l="l" t="t" r="r" b="b"/>
            <a:pathLst>
              <a:path w="60959" h="192404">
                <a:moveTo>
                  <a:pt x="60959" y="0"/>
                </a:moveTo>
                <a:lnTo>
                  <a:pt x="0" y="0"/>
                </a:lnTo>
                <a:lnTo>
                  <a:pt x="60959" y="192023"/>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49" name="bk object 1049"/>
          <p:cNvSpPr/>
          <p:nvPr/>
        </p:nvSpPr>
        <p:spPr>
          <a:xfrm>
            <a:off x="7206178" y="5128676"/>
            <a:ext cx="36852" cy="123395"/>
          </a:xfrm>
          <a:custGeom>
            <a:avLst/>
            <a:gdLst/>
            <a:ahLst/>
            <a:cxnLst/>
            <a:rect l="l" t="t" r="r" b="b"/>
            <a:pathLst>
              <a:path w="60959" h="192404">
                <a:moveTo>
                  <a:pt x="0" y="0"/>
                </a:moveTo>
                <a:lnTo>
                  <a:pt x="60959" y="192023"/>
                </a:lnTo>
                <a:lnTo>
                  <a:pt x="0" y="19202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50" name="bk object 1050"/>
          <p:cNvSpPr/>
          <p:nvPr/>
        </p:nvSpPr>
        <p:spPr>
          <a:xfrm>
            <a:off x="7051398" y="5106196"/>
            <a:ext cx="61037" cy="145793"/>
          </a:xfrm>
          <a:custGeom>
            <a:avLst/>
            <a:gdLst/>
            <a:ahLst/>
            <a:cxnLst/>
            <a:rect l="l" t="t" r="r" b="b"/>
            <a:pathLst>
              <a:path w="100965" h="227329">
                <a:moveTo>
                  <a:pt x="0" y="0"/>
                </a:moveTo>
                <a:lnTo>
                  <a:pt x="0" y="227075"/>
                </a:lnTo>
                <a:lnTo>
                  <a:pt x="100583" y="227075"/>
                </a:lnTo>
                <a:lnTo>
                  <a:pt x="0" y="0"/>
                </a:lnTo>
                <a:close/>
              </a:path>
              <a:path w="100965" h="227329">
                <a:moveTo>
                  <a:pt x="0" y="0"/>
                </a:moveTo>
                <a:lnTo>
                  <a:pt x="100583" y="227075"/>
                </a:lnTo>
                <a:lnTo>
                  <a:pt x="10058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51" name="bk object 1051"/>
          <p:cNvSpPr/>
          <p:nvPr/>
        </p:nvSpPr>
        <p:spPr>
          <a:xfrm>
            <a:off x="7051398" y="5106196"/>
            <a:ext cx="61037" cy="145793"/>
          </a:xfrm>
          <a:custGeom>
            <a:avLst/>
            <a:gdLst/>
            <a:ahLst/>
            <a:cxnLst/>
            <a:rect l="l" t="t" r="r" b="b"/>
            <a:pathLst>
              <a:path w="100965" h="227329">
                <a:moveTo>
                  <a:pt x="100583" y="0"/>
                </a:moveTo>
                <a:lnTo>
                  <a:pt x="0" y="0"/>
                </a:lnTo>
                <a:lnTo>
                  <a:pt x="100583" y="227075"/>
                </a:lnTo>
                <a:lnTo>
                  <a:pt x="10058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52" name="bk object 1052"/>
          <p:cNvSpPr/>
          <p:nvPr/>
        </p:nvSpPr>
        <p:spPr>
          <a:xfrm>
            <a:off x="7051398" y="5106196"/>
            <a:ext cx="61037" cy="145793"/>
          </a:xfrm>
          <a:custGeom>
            <a:avLst/>
            <a:gdLst/>
            <a:ahLst/>
            <a:cxnLst/>
            <a:rect l="l" t="t" r="r" b="b"/>
            <a:pathLst>
              <a:path w="100965" h="227329">
                <a:moveTo>
                  <a:pt x="0" y="0"/>
                </a:moveTo>
                <a:lnTo>
                  <a:pt x="100583"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53" name="bk object 1053"/>
          <p:cNvSpPr/>
          <p:nvPr/>
        </p:nvSpPr>
        <p:spPr>
          <a:xfrm>
            <a:off x="7051398" y="5251826"/>
            <a:ext cx="191940" cy="72490"/>
          </a:xfrm>
          <a:custGeom>
            <a:avLst/>
            <a:gdLst/>
            <a:ahLst/>
            <a:cxnLst/>
            <a:rect l="l" t="t" r="r" b="b"/>
            <a:pathLst>
              <a:path w="317500" h="113029">
                <a:moveTo>
                  <a:pt x="0" y="0"/>
                </a:moveTo>
                <a:lnTo>
                  <a:pt x="0" y="112775"/>
                </a:lnTo>
                <a:lnTo>
                  <a:pt x="316991" y="112775"/>
                </a:lnTo>
                <a:lnTo>
                  <a:pt x="0" y="0"/>
                </a:lnTo>
                <a:close/>
              </a:path>
              <a:path w="317500" h="113029">
                <a:moveTo>
                  <a:pt x="0" y="0"/>
                </a:moveTo>
                <a:lnTo>
                  <a:pt x="316991" y="112775"/>
                </a:lnTo>
                <a:lnTo>
                  <a:pt x="31699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54" name="bk object 1054"/>
          <p:cNvSpPr/>
          <p:nvPr/>
        </p:nvSpPr>
        <p:spPr>
          <a:xfrm>
            <a:off x="7051398" y="5251826"/>
            <a:ext cx="191940" cy="72490"/>
          </a:xfrm>
          <a:custGeom>
            <a:avLst/>
            <a:gdLst/>
            <a:ahLst/>
            <a:cxnLst/>
            <a:rect l="l" t="t" r="r" b="b"/>
            <a:pathLst>
              <a:path w="317500" h="113029">
                <a:moveTo>
                  <a:pt x="316991" y="0"/>
                </a:moveTo>
                <a:lnTo>
                  <a:pt x="0" y="0"/>
                </a:lnTo>
                <a:lnTo>
                  <a:pt x="316991" y="112775"/>
                </a:lnTo>
                <a:lnTo>
                  <a:pt x="31699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55" name="bk object 1055"/>
          <p:cNvSpPr/>
          <p:nvPr/>
        </p:nvSpPr>
        <p:spPr>
          <a:xfrm>
            <a:off x="7051398" y="5251826"/>
            <a:ext cx="191940" cy="72490"/>
          </a:xfrm>
          <a:custGeom>
            <a:avLst/>
            <a:gdLst/>
            <a:ahLst/>
            <a:cxnLst/>
            <a:rect l="l" t="t" r="r" b="b"/>
            <a:pathLst>
              <a:path w="317500" h="113029">
                <a:moveTo>
                  <a:pt x="0" y="0"/>
                </a:moveTo>
                <a:lnTo>
                  <a:pt x="316991" y="112775"/>
                </a:lnTo>
                <a:lnTo>
                  <a:pt x="0" y="1127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56" name="bk object 1056"/>
          <p:cNvSpPr/>
          <p:nvPr/>
        </p:nvSpPr>
        <p:spPr>
          <a:xfrm>
            <a:off x="7337004" y="5228369"/>
            <a:ext cx="119003" cy="136020"/>
          </a:xfrm>
          <a:custGeom>
            <a:avLst/>
            <a:gdLst/>
            <a:ahLst/>
            <a:cxnLst/>
            <a:rect l="l" t="t" r="r" b="b"/>
            <a:pathLst>
              <a:path w="196850" h="212090">
                <a:moveTo>
                  <a:pt x="0" y="0"/>
                </a:moveTo>
                <a:lnTo>
                  <a:pt x="0" y="211835"/>
                </a:lnTo>
                <a:lnTo>
                  <a:pt x="196595" y="211835"/>
                </a:lnTo>
                <a:lnTo>
                  <a:pt x="0" y="0"/>
                </a:lnTo>
                <a:close/>
              </a:path>
              <a:path w="196850" h="212090">
                <a:moveTo>
                  <a:pt x="0" y="0"/>
                </a:moveTo>
                <a:lnTo>
                  <a:pt x="196595" y="211835"/>
                </a:lnTo>
                <a:lnTo>
                  <a:pt x="19659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57" name="bk object 1057"/>
          <p:cNvSpPr/>
          <p:nvPr/>
        </p:nvSpPr>
        <p:spPr>
          <a:xfrm>
            <a:off x="7337004" y="5228369"/>
            <a:ext cx="119003" cy="136020"/>
          </a:xfrm>
          <a:custGeom>
            <a:avLst/>
            <a:gdLst/>
            <a:ahLst/>
            <a:cxnLst/>
            <a:rect l="l" t="t" r="r" b="b"/>
            <a:pathLst>
              <a:path w="196850" h="212090">
                <a:moveTo>
                  <a:pt x="196595" y="0"/>
                </a:moveTo>
                <a:lnTo>
                  <a:pt x="0" y="0"/>
                </a:lnTo>
                <a:lnTo>
                  <a:pt x="196595" y="211835"/>
                </a:lnTo>
                <a:lnTo>
                  <a:pt x="19659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58" name="bk object 1058"/>
          <p:cNvSpPr/>
          <p:nvPr/>
        </p:nvSpPr>
        <p:spPr>
          <a:xfrm>
            <a:off x="7337004" y="5228369"/>
            <a:ext cx="119003" cy="136020"/>
          </a:xfrm>
          <a:custGeom>
            <a:avLst/>
            <a:gdLst/>
            <a:ahLst/>
            <a:cxnLst/>
            <a:rect l="l" t="t" r="r" b="b"/>
            <a:pathLst>
              <a:path w="196850" h="212090">
                <a:moveTo>
                  <a:pt x="0" y="0"/>
                </a:moveTo>
                <a:lnTo>
                  <a:pt x="196595"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59" name="bk object 1059"/>
          <p:cNvSpPr/>
          <p:nvPr/>
        </p:nvSpPr>
        <p:spPr>
          <a:xfrm>
            <a:off x="7178539" y="5324154"/>
            <a:ext cx="64492" cy="40317"/>
          </a:xfrm>
          <a:custGeom>
            <a:avLst/>
            <a:gdLst/>
            <a:ahLst/>
            <a:cxnLst/>
            <a:rect l="l" t="t" r="r" b="b"/>
            <a:pathLst>
              <a:path w="106679" h="62865">
                <a:moveTo>
                  <a:pt x="0" y="0"/>
                </a:moveTo>
                <a:lnTo>
                  <a:pt x="0" y="62483"/>
                </a:lnTo>
                <a:lnTo>
                  <a:pt x="106679" y="62483"/>
                </a:lnTo>
                <a:lnTo>
                  <a:pt x="0" y="0"/>
                </a:lnTo>
                <a:close/>
              </a:path>
              <a:path w="106679" h="62865">
                <a:moveTo>
                  <a:pt x="0" y="0"/>
                </a:moveTo>
                <a:lnTo>
                  <a:pt x="106679" y="62483"/>
                </a:lnTo>
                <a:lnTo>
                  <a:pt x="10667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60" name="bk object 1060"/>
          <p:cNvSpPr/>
          <p:nvPr/>
        </p:nvSpPr>
        <p:spPr>
          <a:xfrm>
            <a:off x="7178539" y="5324154"/>
            <a:ext cx="64492" cy="40317"/>
          </a:xfrm>
          <a:custGeom>
            <a:avLst/>
            <a:gdLst/>
            <a:ahLst/>
            <a:cxnLst/>
            <a:rect l="l" t="t" r="r" b="b"/>
            <a:pathLst>
              <a:path w="106679" h="62865">
                <a:moveTo>
                  <a:pt x="106679" y="0"/>
                </a:moveTo>
                <a:lnTo>
                  <a:pt x="0" y="0"/>
                </a:lnTo>
                <a:lnTo>
                  <a:pt x="106679" y="62483"/>
                </a:lnTo>
                <a:lnTo>
                  <a:pt x="10667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61" name="bk object 1061"/>
          <p:cNvSpPr/>
          <p:nvPr/>
        </p:nvSpPr>
        <p:spPr>
          <a:xfrm>
            <a:off x="7178539" y="5324154"/>
            <a:ext cx="64492" cy="40317"/>
          </a:xfrm>
          <a:custGeom>
            <a:avLst/>
            <a:gdLst/>
            <a:ahLst/>
            <a:cxnLst/>
            <a:rect l="l" t="t" r="r" b="b"/>
            <a:pathLst>
              <a:path w="106679" h="62865">
                <a:moveTo>
                  <a:pt x="0" y="0"/>
                </a:moveTo>
                <a:lnTo>
                  <a:pt x="106679"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62" name="bk object 1062"/>
          <p:cNvSpPr/>
          <p:nvPr/>
        </p:nvSpPr>
        <p:spPr>
          <a:xfrm>
            <a:off x="7178539" y="5364226"/>
            <a:ext cx="277545" cy="14661"/>
          </a:xfrm>
          <a:custGeom>
            <a:avLst/>
            <a:gdLst/>
            <a:ahLst/>
            <a:cxnLst/>
            <a:rect l="l" t="t" r="r" b="b"/>
            <a:pathLst>
              <a:path w="459104" h="22859">
                <a:moveTo>
                  <a:pt x="0" y="0"/>
                </a:moveTo>
                <a:lnTo>
                  <a:pt x="0" y="22859"/>
                </a:lnTo>
                <a:lnTo>
                  <a:pt x="458723" y="22859"/>
                </a:lnTo>
                <a:lnTo>
                  <a:pt x="0" y="0"/>
                </a:lnTo>
                <a:close/>
              </a:path>
              <a:path w="459104" h="22859">
                <a:moveTo>
                  <a:pt x="0" y="0"/>
                </a:moveTo>
                <a:lnTo>
                  <a:pt x="458723" y="22859"/>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63" name="bk object 1063"/>
          <p:cNvSpPr/>
          <p:nvPr/>
        </p:nvSpPr>
        <p:spPr>
          <a:xfrm>
            <a:off x="7178539" y="5364226"/>
            <a:ext cx="277545" cy="14661"/>
          </a:xfrm>
          <a:custGeom>
            <a:avLst/>
            <a:gdLst/>
            <a:ahLst/>
            <a:cxnLst/>
            <a:rect l="l" t="t" r="r" b="b"/>
            <a:pathLst>
              <a:path w="459104" h="22859">
                <a:moveTo>
                  <a:pt x="458723" y="0"/>
                </a:moveTo>
                <a:lnTo>
                  <a:pt x="0" y="0"/>
                </a:lnTo>
                <a:lnTo>
                  <a:pt x="458723" y="22859"/>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64" name="bk object 1064"/>
          <p:cNvSpPr/>
          <p:nvPr/>
        </p:nvSpPr>
        <p:spPr>
          <a:xfrm>
            <a:off x="7178539" y="5364226"/>
            <a:ext cx="277545" cy="14661"/>
          </a:xfrm>
          <a:custGeom>
            <a:avLst/>
            <a:gdLst/>
            <a:ahLst/>
            <a:cxnLst/>
            <a:rect l="l" t="t" r="r" b="b"/>
            <a:pathLst>
              <a:path w="459104" h="22859">
                <a:moveTo>
                  <a:pt x="0" y="0"/>
                </a:moveTo>
                <a:lnTo>
                  <a:pt x="458723" y="22859"/>
                </a:lnTo>
                <a:lnTo>
                  <a:pt x="0" y="2285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65" name="bk object 1065"/>
          <p:cNvSpPr/>
          <p:nvPr/>
        </p:nvSpPr>
        <p:spPr>
          <a:xfrm>
            <a:off x="5222598" y="1030492"/>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66" name="bk object 1066"/>
          <p:cNvSpPr/>
          <p:nvPr/>
        </p:nvSpPr>
        <p:spPr>
          <a:xfrm>
            <a:off x="5222598" y="1030492"/>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67" name="bk object 1067"/>
          <p:cNvSpPr/>
          <p:nvPr/>
        </p:nvSpPr>
        <p:spPr>
          <a:xfrm>
            <a:off x="5222598" y="1030492"/>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68" name="bk object 1068"/>
          <p:cNvSpPr/>
          <p:nvPr/>
        </p:nvSpPr>
        <p:spPr>
          <a:xfrm>
            <a:off x="5222598" y="1179055"/>
            <a:ext cx="166987" cy="23620"/>
          </a:xfrm>
          <a:custGeom>
            <a:avLst/>
            <a:gdLst/>
            <a:ahLst/>
            <a:cxnLst/>
            <a:rect l="l" t="t" r="r" b="b"/>
            <a:pathLst>
              <a:path w="276225" h="36830">
                <a:moveTo>
                  <a:pt x="0" y="0"/>
                </a:moveTo>
                <a:lnTo>
                  <a:pt x="0" y="36575"/>
                </a:lnTo>
                <a:lnTo>
                  <a:pt x="275843" y="36575"/>
                </a:lnTo>
                <a:lnTo>
                  <a:pt x="0" y="0"/>
                </a:lnTo>
                <a:close/>
              </a:path>
              <a:path w="276225" h="36830">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69" name="bk object 1069"/>
          <p:cNvSpPr/>
          <p:nvPr/>
        </p:nvSpPr>
        <p:spPr>
          <a:xfrm>
            <a:off x="5222598" y="1179055"/>
            <a:ext cx="166987" cy="23620"/>
          </a:xfrm>
          <a:custGeom>
            <a:avLst/>
            <a:gdLst/>
            <a:ahLst/>
            <a:cxnLst/>
            <a:rect l="l" t="t" r="r" b="b"/>
            <a:pathLst>
              <a:path w="276225" h="36830">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70" name="bk object 1070"/>
          <p:cNvSpPr/>
          <p:nvPr/>
        </p:nvSpPr>
        <p:spPr>
          <a:xfrm>
            <a:off x="5222598" y="1179055"/>
            <a:ext cx="166987" cy="23620"/>
          </a:xfrm>
          <a:custGeom>
            <a:avLst/>
            <a:gdLst/>
            <a:ahLst/>
            <a:cxnLst/>
            <a:rect l="l" t="t" r="r" b="b"/>
            <a:pathLst>
              <a:path w="276225" h="36830">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71" name="bk object 1071"/>
          <p:cNvSpPr/>
          <p:nvPr/>
        </p:nvSpPr>
        <p:spPr>
          <a:xfrm>
            <a:off x="5222598" y="1202512"/>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72" name="bk object 1072"/>
          <p:cNvSpPr/>
          <p:nvPr/>
        </p:nvSpPr>
        <p:spPr>
          <a:xfrm>
            <a:off x="5222598" y="1202512"/>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73" name="bk object 1073"/>
          <p:cNvSpPr/>
          <p:nvPr/>
        </p:nvSpPr>
        <p:spPr>
          <a:xfrm>
            <a:off x="5222598" y="1202512"/>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74" name="bk object 1074"/>
          <p:cNvSpPr/>
          <p:nvPr/>
        </p:nvSpPr>
        <p:spPr>
          <a:xfrm>
            <a:off x="5483329" y="1179055"/>
            <a:ext cx="59885" cy="145793"/>
          </a:xfrm>
          <a:custGeom>
            <a:avLst/>
            <a:gdLst/>
            <a:ahLst/>
            <a:cxnLst/>
            <a:rect l="l" t="t" r="r" b="b"/>
            <a:pathLst>
              <a:path w="99059" h="227330">
                <a:moveTo>
                  <a:pt x="0" y="0"/>
                </a:moveTo>
                <a:lnTo>
                  <a:pt x="0" y="227075"/>
                </a:lnTo>
                <a:lnTo>
                  <a:pt x="99059" y="227075"/>
                </a:lnTo>
                <a:lnTo>
                  <a:pt x="0" y="0"/>
                </a:lnTo>
                <a:close/>
              </a:path>
              <a:path w="99059" h="227330">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75" name="bk object 1075"/>
          <p:cNvSpPr/>
          <p:nvPr/>
        </p:nvSpPr>
        <p:spPr>
          <a:xfrm>
            <a:off x="5483329" y="1179055"/>
            <a:ext cx="59885" cy="145793"/>
          </a:xfrm>
          <a:custGeom>
            <a:avLst/>
            <a:gdLst/>
            <a:ahLst/>
            <a:cxnLst/>
            <a:rect l="l" t="t" r="r" b="b"/>
            <a:pathLst>
              <a:path w="99059" h="227330">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76" name="bk object 1076"/>
          <p:cNvSpPr/>
          <p:nvPr/>
        </p:nvSpPr>
        <p:spPr>
          <a:xfrm>
            <a:off x="5483329" y="1179055"/>
            <a:ext cx="59885" cy="145793"/>
          </a:xfrm>
          <a:custGeom>
            <a:avLst/>
            <a:gdLst/>
            <a:ahLst/>
            <a:cxnLst/>
            <a:rect l="l" t="t" r="r" b="b"/>
            <a:pathLst>
              <a:path w="99059" h="227330">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77" name="bk object 1077"/>
          <p:cNvSpPr/>
          <p:nvPr/>
        </p:nvSpPr>
        <p:spPr>
          <a:xfrm>
            <a:off x="5352503" y="1202512"/>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78" name="bk object 1078"/>
          <p:cNvSpPr/>
          <p:nvPr/>
        </p:nvSpPr>
        <p:spPr>
          <a:xfrm>
            <a:off x="5352503" y="1202512"/>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79" name="bk object 1079"/>
          <p:cNvSpPr/>
          <p:nvPr/>
        </p:nvSpPr>
        <p:spPr>
          <a:xfrm>
            <a:off x="5352503" y="1202512"/>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80" name="bk object 1080"/>
          <p:cNvSpPr/>
          <p:nvPr/>
        </p:nvSpPr>
        <p:spPr>
          <a:xfrm>
            <a:off x="5352503" y="1324685"/>
            <a:ext cx="190788" cy="73304"/>
          </a:xfrm>
          <a:custGeom>
            <a:avLst/>
            <a:gdLst/>
            <a:ahLst/>
            <a:cxnLst/>
            <a:rect l="l" t="t" r="r" b="b"/>
            <a:pathLst>
              <a:path w="315595" h="114300">
                <a:moveTo>
                  <a:pt x="0" y="0"/>
                </a:moveTo>
                <a:lnTo>
                  <a:pt x="0" y="114299"/>
                </a:lnTo>
                <a:lnTo>
                  <a:pt x="315467" y="114299"/>
                </a:lnTo>
                <a:lnTo>
                  <a:pt x="0" y="0"/>
                </a:lnTo>
                <a:close/>
              </a:path>
              <a:path w="315595" h="114300">
                <a:moveTo>
                  <a:pt x="0" y="0"/>
                </a:moveTo>
                <a:lnTo>
                  <a:pt x="315467" y="114299"/>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81" name="bk object 1081"/>
          <p:cNvSpPr/>
          <p:nvPr/>
        </p:nvSpPr>
        <p:spPr>
          <a:xfrm>
            <a:off x="5352503" y="1324685"/>
            <a:ext cx="190788" cy="73304"/>
          </a:xfrm>
          <a:custGeom>
            <a:avLst/>
            <a:gdLst/>
            <a:ahLst/>
            <a:cxnLst/>
            <a:rect l="l" t="t" r="r" b="b"/>
            <a:pathLst>
              <a:path w="315595" h="114300">
                <a:moveTo>
                  <a:pt x="315467" y="0"/>
                </a:moveTo>
                <a:lnTo>
                  <a:pt x="0" y="0"/>
                </a:lnTo>
                <a:lnTo>
                  <a:pt x="315467" y="114299"/>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82" name="bk object 1082"/>
          <p:cNvSpPr/>
          <p:nvPr/>
        </p:nvSpPr>
        <p:spPr>
          <a:xfrm>
            <a:off x="5352503" y="1324685"/>
            <a:ext cx="190788" cy="73304"/>
          </a:xfrm>
          <a:custGeom>
            <a:avLst/>
            <a:gdLst/>
            <a:ahLst/>
            <a:cxnLst/>
            <a:rect l="l" t="t" r="r" b="b"/>
            <a:pathLst>
              <a:path w="315595" h="114300">
                <a:moveTo>
                  <a:pt x="0" y="0"/>
                </a:moveTo>
                <a:lnTo>
                  <a:pt x="315467"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83" name="bk object 1083"/>
          <p:cNvSpPr/>
          <p:nvPr/>
        </p:nvSpPr>
        <p:spPr>
          <a:xfrm>
            <a:off x="5352503" y="1397990"/>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84" name="bk object 1084"/>
          <p:cNvSpPr/>
          <p:nvPr/>
        </p:nvSpPr>
        <p:spPr>
          <a:xfrm>
            <a:off x="5352503" y="1397990"/>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85" name="bk object 1085"/>
          <p:cNvSpPr/>
          <p:nvPr/>
        </p:nvSpPr>
        <p:spPr>
          <a:xfrm>
            <a:off x="5352503" y="1397990"/>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86" name="bk object 1086"/>
          <p:cNvSpPr/>
          <p:nvPr/>
        </p:nvSpPr>
        <p:spPr>
          <a:xfrm>
            <a:off x="5138759" y="1302205"/>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87" name="bk object 1087"/>
          <p:cNvSpPr/>
          <p:nvPr/>
        </p:nvSpPr>
        <p:spPr>
          <a:xfrm>
            <a:off x="5138759" y="1302205"/>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88" name="bk object 1088"/>
          <p:cNvSpPr/>
          <p:nvPr/>
        </p:nvSpPr>
        <p:spPr>
          <a:xfrm>
            <a:off x="5138759" y="1302205"/>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89" name="bk object 1089"/>
          <p:cNvSpPr/>
          <p:nvPr/>
        </p:nvSpPr>
        <p:spPr>
          <a:xfrm>
            <a:off x="5138759" y="1438062"/>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90" name="bk object 1090"/>
          <p:cNvSpPr/>
          <p:nvPr/>
        </p:nvSpPr>
        <p:spPr>
          <a:xfrm>
            <a:off x="5138759" y="1438062"/>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91" name="bk object 1091"/>
          <p:cNvSpPr/>
          <p:nvPr/>
        </p:nvSpPr>
        <p:spPr>
          <a:xfrm>
            <a:off x="5138759" y="1438062"/>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92" name="bk object 1092"/>
          <p:cNvSpPr/>
          <p:nvPr/>
        </p:nvSpPr>
        <p:spPr>
          <a:xfrm>
            <a:off x="6311586" y="1030492"/>
            <a:ext cx="321691" cy="148644"/>
          </a:xfrm>
          <a:custGeom>
            <a:avLst/>
            <a:gdLst/>
            <a:ahLst/>
            <a:cxnLst/>
            <a:rect l="l" t="t" r="r" b="b"/>
            <a:pathLst>
              <a:path w="532129" h="231775">
                <a:moveTo>
                  <a:pt x="0" y="0"/>
                </a:moveTo>
                <a:lnTo>
                  <a:pt x="0" y="231647"/>
                </a:lnTo>
                <a:lnTo>
                  <a:pt x="531875" y="231647"/>
                </a:lnTo>
                <a:lnTo>
                  <a:pt x="0" y="0"/>
                </a:lnTo>
                <a:close/>
              </a:path>
              <a:path w="532129" h="231775">
                <a:moveTo>
                  <a:pt x="0" y="0"/>
                </a:moveTo>
                <a:lnTo>
                  <a:pt x="531875" y="231647"/>
                </a:lnTo>
                <a:lnTo>
                  <a:pt x="53187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93" name="bk object 1093"/>
          <p:cNvSpPr/>
          <p:nvPr/>
        </p:nvSpPr>
        <p:spPr>
          <a:xfrm>
            <a:off x="6311586" y="1030492"/>
            <a:ext cx="321691" cy="148644"/>
          </a:xfrm>
          <a:custGeom>
            <a:avLst/>
            <a:gdLst/>
            <a:ahLst/>
            <a:cxnLst/>
            <a:rect l="l" t="t" r="r" b="b"/>
            <a:pathLst>
              <a:path w="532129" h="231775">
                <a:moveTo>
                  <a:pt x="531875" y="0"/>
                </a:moveTo>
                <a:lnTo>
                  <a:pt x="0" y="0"/>
                </a:lnTo>
                <a:lnTo>
                  <a:pt x="531875" y="231647"/>
                </a:lnTo>
                <a:lnTo>
                  <a:pt x="53187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94" name="bk object 1094"/>
          <p:cNvSpPr/>
          <p:nvPr/>
        </p:nvSpPr>
        <p:spPr>
          <a:xfrm>
            <a:off x="6311586" y="1030492"/>
            <a:ext cx="321691" cy="148644"/>
          </a:xfrm>
          <a:custGeom>
            <a:avLst/>
            <a:gdLst/>
            <a:ahLst/>
            <a:cxnLst/>
            <a:rect l="l" t="t" r="r" b="b"/>
            <a:pathLst>
              <a:path w="532129" h="231775">
                <a:moveTo>
                  <a:pt x="0" y="0"/>
                </a:moveTo>
                <a:lnTo>
                  <a:pt x="531875"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95" name="bk object 1095"/>
          <p:cNvSpPr/>
          <p:nvPr/>
        </p:nvSpPr>
        <p:spPr>
          <a:xfrm>
            <a:off x="6311587" y="1179055"/>
            <a:ext cx="166987" cy="23620"/>
          </a:xfrm>
          <a:custGeom>
            <a:avLst/>
            <a:gdLst/>
            <a:ahLst/>
            <a:cxnLst/>
            <a:rect l="l" t="t" r="r" b="b"/>
            <a:pathLst>
              <a:path w="276225" h="36830">
                <a:moveTo>
                  <a:pt x="0" y="0"/>
                </a:moveTo>
                <a:lnTo>
                  <a:pt x="0" y="36575"/>
                </a:lnTo>
                <a:lnTo>
                  <a:pt x="275843" y="36575"/>
                </a:lnTo>
                <a:lnTo>
                  <a:pt x="0" y="0"/>
                </a:lnTo>
                <a:close/>
              </a:path>
              <a:path w="276225" h="36830">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96" name="bk object 1096"/>
          <p:cNvSpPr/>
          <p:nvPr/>
        </p:nvSpPr>
        <p:spPr>
          <a:xfrm>
            <a:off x="6311587" y="1179055"/>
            <a:ext cx="166987" cy="23620"/>
          </a:xfrm>
          <a:custGeom>
            <a:avLst/>
            <a:gdLst/>
            <a:ahLst/>
            <a:cxnLst/>
            <a:rect l="l" t="t" r="r" b="b"/>
            <a:pathLst>
              <a:path w="276225" h="36830">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97" name="bk object 1097"/>
          <p:cNvSpPr/>
          <p:nvPr/>
        </p:nvSpPr>
        <p:spPr>
          <a:xfrm>
            <a:off x="6311587" y="1179055"/>
            <a:ext cx="166987" cy="23620"/>
          </a:xfrm>
          <a:custGeom>
            <a:avLst/>
            <a:gdLst/>
            <a:ahLst/>
            <a:cxnLst/>
            <a:rect l="l" t="t" r="r" b="b"/>
            <a:pathLst>
              <a:path w="276225" h="36830">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098" name="bk object 1098"/>
          <p:cNvSpPr/>
          <p:nvPr/>
        </p:nvSpPr>
        <p:spPr>
          <a:xfrm>
            <a:off x="6311586" y="1202512"/>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099" name="bk object 1099"/>
          <p:cNvSpPr/>
          <p:nvPr/>
        </p:nvSpPr>
        <p:spPr>
          <a:xfrm>
            <a:off x="6311586" y="1202512"/>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00" name="bk object 1100"/>
          <p:cNvSpPr/>
          <p:nvPr/>
        </p:nvSpPr>
        <p:spPr>
          <a:xfrm>
            <a:off x="6311586" y="1202512"/>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01" name="bk object 1101"/>
          <p:cNvSpPr/>
          <p:nvPr/>
        </p:nvSpPr>
        <p:spPr>
          <a:xfrm>
            <a:off x="6572317" y="1179055"/>
            <a:ext cx="61037" cy="145793"/>
          </a:xfrm>
          <a:custGeom>
            <a:avLst/>
            <a:gdLst/>
            <a:ahLst/>
            <a:cxnLst/>
            <a:rect l="l" t="t" r="r" b="b"/>
            <a:pathLst>
              <a:path w="100965" h="227330">
                <a:moveTo>
                  <a:pt x="0" y="0"/>
                </a:moveTo>
                <a:lnTo>
                  <a:pt x="0" y="227075"/>
                </a:lnTo>
                <a:lnTo>
                  <a:pt x="100583" y="227075"/>
                </a:lnTo>
                <a:lnTo>
                  <a:pt x="0" y="0"/>
                </a:lnTo>
                <a:close/>
              </a:path>
              <a:path w="100965" h="227330">
                <a:moveTo>
                  <a:pt x="0" y="0"/>
                </a:moveTo>
                <a:lnTo>
                  <a:pt x="100583" y="227075"/>
                </a:lnTo>
                <a:lnTo>
                  <a:pt x="10058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02" name="bk object 1102"/>
          <p:cNvSpPr/>
          <p:nvPr/>
        </p:nvSpPr>
        <p:spPr>
          <a:xfrm>
            <a:off x="6572317" y="1179055"/>
            <a:ext cx="61037" cy="145793"/>
          </a:xfrm>
          <a:custGeom>
            <a:avLst/>
            <a:gdLst/>
            <a:ahLst/>
            <a:cxnLst/>
            <a:rect l="l" t="t" r="r" b="b"/>
            <a:pathLst>
              <a:path w="100965" h="227330">
                <a:moveTo>
                  <a:pt x="100583" y="0"/>
                </a:moveTo>
                <a:lnTo>
                  <a:pt x="0" y="0"/>
                </a:lnTo>
                <a:lnTo>
                  <a:pt x="100583" y="227075"/>
                </a:lnTo>
                <a:lnTo>
                  <a:pt x="10058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03" name="bk object 1103"/>
          <p:cNvSpPr/>
          <p:nvPr/>
        </p:nvSpPr>
        <p:spPr>
          <a:xfrm>
            <a:off x="6572317" y="1179055"/>
            <a:ext cx="61037" cy="145793"/>
          </a:xfrm>
          <a:custGeom>
            <a:avLst/>
            <a:gdLst/>
            <a:ahLst/>
            <a:cxnLst/>
            <a:rect l="l" t="t" r="r" b="b"/>
            <a:pathLst>
              <a:path w="100965" h="227330">
                <a:moveTo>
                  <a:pt x="0" y="0"/>
                </a:moveTo>
                <a:lnTo>
                  <a:pt x="100583"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04" name="bk object 1104"/>
          <p:cNvSpPr/>
          <p:nvPr/>
        </p:nvSpPr>
        <p:spPr>
          <a:xfrm>
            <a:off x="6441491" y="1202512"/>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05" name="bk object 1105"/>
          <p:cNvSpPr/>
          <p:nvPr/>
        </p:nvSpPr>
        <p:spPr>
          <a:xfrm>
            <a:off x="6441491" y="1202512"/>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06" name="bk object 1106"/>
          <p:cNvSpPr/>
          <p:nvPr/>
        </p:nvSpPr>
        <p:spPr>
          <a:xfrm>
            <a:off x="6441491" y="1202512"/>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07" name="bk object 1107"/>
          <p:cNvSpPr/>
          <p:nvPr/>
        </p:nvSpPr>
        <p:spPr>
          <a:xfrm>
            <a:off x="6441491" y="1324685"/>
            <a:ext cx="191940" cy="73304"/>
          </a:xfrm>
          <a:custGeom>
            <a:avLst/>
            <a:gdLst/>
            <a:ahLst/>
            <a:cxnLst/>
            <a:rect l="l" t="t" r="r" b="b"/>
            <a:pathLst>
              <a:path w="317500" h="114300">
                <a:moveTo>
                  <a:pt x="0" y="0"/>
                </a:moveTo>
                <a:lnTo>
                  <a:pt x="0" y="114299"/>
                </a:lnTo>
                <a:lnTo>
                  <a:pt x="316991" y="114299"/>
                </a:lnTo>
                <a:lnTo>
                  <a:pt x="0" y="0"/>
                </a:lnTo>
                <a:close/>
              </a:path>
              <a:path w="317500" h="114300">
                <a:moveTo>
                  <a:pt x="0" y="0"/>
                </a:moveTo>
                <a:lnTo>
                  <a:pt x="316991" y="114299"/>
                </a:lnTo>
                <a:lnTo>
                  <a:pt x="31699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08" name="bk object 1108"/>
          <p:cNvSpPr/>
          <p:nvPr/>
        </p:nvSpPr>
        <p:spPr>
          <a:xfrm>
            <a:off x="6441491" y="1324685"/>
            <a:ext cx="191940" cy="73304"/>
          </a:xfrm>
          <a:custGeom>
            <a:avLst/>
            <a:gdLst/>
            <a:ahLst/>
            <a:cxnLst/>
            <a:rect l="l" t="t" r="r" b="b"/>
            <a:pathLst>
              <a:path w="317500" h="114300">
                <a:moveTo>
                  <a:pt x="316991" y="0"/>
                </a:moveTo>
                <a:lnTo>
                  <a:pt x="0" y="0"/>
                </a:lnTo>
                <a:lnTo>
                  <a:pt x="316991" y="114299"/>
                </a:lnTo>
                <a:lnTo>
                  <a:pt x="31699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09" name="bk object 1109"/>
          <p:cNvSpPr/>
          <p:nvPr/>
        </p:nvSpPr>
        <p:spPr>
          <a:xfrm>
            <a:off x="6441491" y="1324685"/>
            <a:ext cx="191940" cy="73304"/>
          </a:xfrm>
          <a:custGeom>
            <a:avLst/>
            <a:gdLst/>
            <a:ahLst/>
            <a:cxnLst/>
            <a:rect l="l" t="t" r="r" b="b"/>
            <a:pathLst>
              <a:path w="317500" h="114300">
                <a:moveTo>
                  <a:pt x="0" y="0"/>
                </a:moveTo>
                <a:lnTo>
                  <a:pt x="316991"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10" name="bk object 1110"/>
          <p:cNvSpPr/>
          <p:nvPr/>
        </p:nvSpPr>
        <p:spPr>
          <a:xfrm>
            <a:off x="6441491" y="1397990"/>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11" name="bk object 1111"/>
          <p:cNvSpPr/>
          <p:nvPr/>
        </p:nvSpPr>
        <p:spPr>
          <a:xfrm>
            <a:off x="6441491" y="1397990"/>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12" name="bk object 1112"/>
          <p:cNvSpPr/>
          <p:nvPr/>
        </p:nvSpPr>
        <p:spPr>
          <a:xfrm>
            <a:off x="6441491" y="1397990"/>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13" name="bk object 1113"/>
          <p:cNvSpPr/>
          <p:nvPr/>
        </p:nvSpPr>
        <p:spPr>
          <a:xfrm>
            <a:off x="6227747" y="1302205"/>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14" name="bk object 1114"/>
          <p:cNvSpPr/>
          <p:nvPr/>
        </p:nvSpPr>
        <p:spPr>
          <a:xfrm>
            <a:off x="6227747" y="1302205"/>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15" name="bk object 1115"/>
          <p:cNvSpPr/>
          <p:nvPr/>
        </p:nvSpPr>
        <p:spPr>
          <a:xfrm>
            <a:off x="6227747" y="1302205"/>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16" name="bk object 1116"/>
          <p:cNvSpPr/>
          <p:nvPr/>
        </p:nvSpPr>
        <p:spPr>
          <a:xfrm>
            <a:off x="6227747" y="1438062"/>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17" name="bk object 1117"/>
          <p:cNvSpPr/>
          <p:nvPr/>
        </p:nvSpPr>
        <p:spPr>
          <a:xfrm>
            <a:off x="6227747" y="1438062"/>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18" name="bk object 1118"/>
          <p:cNvSpPr/>
          <p:nvPr/>
        </p:nvSpPr>
        <p:spPr>
          <a:xfrm>
            <a:off x="6227747" y="1438062"/>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19" name="bk object 1119"/>
          <p:cNvSpPr/>
          <p:nvPr/>
        </p:nvSpPr>
        <p:spPr>
          <a:xfrm>
            <a:off x="7401495" y="1030492"/>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20" name="bk object 1120"/>
          <p:cNvSpPr/>
          <p:nvPr/>
        </p:nvSpPr>
        <p:spPr>
          <a:xfrm>
            <a:off x="7401495" y="1030492"/>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21" name="bk object 1121"/>
          <p:cNvSpPr/>
          <p:nvPr/>
        </p:nvSpPr>
        <p:spPr>
          <a:xfrm>
            <a:off x="7401495" y="1030492"/>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22" name="bk object 1122"/>
          <p:cNvSpPr/>
          <p:nvPr/>
        </p:nvSpPr>
        <p:spPr>
          <a:xfrm>
            <a:off x="7401496" y="1179055"/>
            <a:ext cx="166987" cy="23620"/>
          </a:xfrm>
          <a:custGeom>
            <a:avLst/>
            <a:gdLst/>
            <a:ahLst/>
            <a:cxnLst/>
            <a:rect l="l" t="t" r="r" b="b"/>
            <a:pathLst>
              <a:path w="276225" h="36830">
                <a:moveTo>
                  <a:pt x="0" y="0"/>
                </a:moveTo>
                <a:lnTo>
                  <a:pt x="0" y="36575"/>
                </a:lnTo>
                <a:lnTo>
                  <a:pt x="275843" y="36575"/>
                </a:lnTo>
                <a:lnTo>
                  <a:pt x="0" y="0"/>
                </a:lnTo>
                <a:close/>
              </a:path>
              <a:path w="276225" h="36830">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23" name="bk object 1123"/>
          <p:cNvSpPr/>
          <p:nvPr/>
        </p:nvSpPr>
        <p:spPr>
          <a:xfrm>
            <a:off x="7401496" y="1179055"/>
            <a:ext cx="166987" cy="23620"/>
          </a:xfrm>
          <a:custGeom>
            <a:avLst/>
            <a:gdLst/>
            <a:ahLst/>
            <a:cxnLst/>
            <a:rect l="l" t="t" r="r" b="b"/>
            <a:pathLst>
              <a:path w="276225" h="36830">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24" name="bk object 1124"/>
          <p:cNvSpPr/>
          <p:nvPr/>
        </p:nvSpPr>
        <p:spPr>
          <a:xfrm>
            <a:off x="7401496" y="1179055"/>
            <a:ext cx="166987" cy="23620"/>
          </a:xfrm>
          <a:custGeom>
            <a:avLst/>
            <a:gdLst/>
            <a:ahLst/>
            <a:cxnLst/>
            <a:rect l="l" t="t" r="r" b="b"/>
            <a:pathLst>
              <a:path w="276225" h="36830">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25" name="bk object 1125"/>
          <p:cNvSpPr/>
          <p:nvPr/>
        </p:nvSpPr>
        <p:spPr>
          <a:xfrm>
            <a:off x="7401495" y="1202512"/>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26" name="bk object 1126"/>
          <p:cNvSpPr/>
          <p:nvPr/>
        </p:nvSpPr>
        <p:spPr>
          <a:xfrm>
            <a:off x="7401495" y="1202512"/>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27" name="bk object 1127"/>
          <p:cNvSpPr/>
          <p:nvPr/>
        </p:nvSpPr>
        <p:spPr>
          <a:xfrm>
            <a:off x="7401495" y="1202512"/>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28" name="bk object 1128"/>
          <p:cNvSpPr/>
          <p:nvPr/>
        </p:nvSpPr>
        <p:spPr>
          <a:xfrm>
            <a:off x="7662227" y="1179055"/>
            <a:ext cx="59885" cy="145793"/>
          </a:xfrm>
          <a:custGeom>
            <a:avLst/>
            <a:gdLst/>
            <a:ahLst/>
            <a:cxnLst/>
            <a:rect l="l" t="t" r="r" b="b"/>
            <a:pathLst>
              <a:path w="99059" h="227330">
                <a:moveTo>
                  <a:pt x="0" y="0"/>
                </a:moveTo>
                <a:lnTo>
                  <a:pt x="0" y="227075"/>
                </a:lnTo>
                <a:lnTo>
                  <a:pt x="99059" y="227075"/>
                </a:lnTo>
                <a:lnTo>
                  <a:pt x="0" y="0"/>
                </a:lnTo>
                <a:close/>
              </a:path>
              <a:path w="99059" h="227330">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29" name="bk object 1129"/>
          <p:cNvSpPr/>
          <p:nvPr/>
        </p:nvSpPr>
        <p:spPr>
          <a:xfrm>
            <a:off x="7662227" y="1179055"/>
            <a:ext cx="59885" cy="145793"/>
          </a:xfrm>
          <a:custGeom>
            <a:avLst/>
            <a:gdLst/>
            <a:ahLst/>
            <a:cxnLst/>
            <a:rect l="l" t="t" r="r" b="b"/>
            <a:pathLst>
              <a:path w="99059" h="227330">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30" name="bk object 1130"/>
          <p:cNvSpPr/>
          <p:nvPr/>
        </p:nvSpPr>
        <p:spPr>
          <a:xfrm>
            <a:off x="7662227" y="1179055"/>
            <a:ext cx="59885" cy="145793"/>
          </a:xfrm>
          <a:custGeom>
            <a:avLst/>
            <a:gdLst/>
            <a:ahLst/>
            <a:cxnLst/>
            <a:rect l="l" t="t" r="r" b="b"/>
            <a:pathLst>
              <a:path w="99059" h="227330">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31" name="bk object 1131"/>
          <p:cNvSpPr/>
          <p:nvPr/>
        </p:nvSpPr>
        <p:spPr>
          <a:xfrm>
            <a:off x="7531401" y="1202512"/>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32" name="bk object 1132"/>
          <p:cNvSpPr/>
          <p:nvPr/>
        </p:nvSpPr>
        <p:spPr>
          <a:xfrm>
            <a:off x="7531401" y="1202512"/>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33" name="bk object 1133"/>
          <p:cNvSpPr/>
          <p:nvPr/>
        </p:nvSpPr>
        <p:spPr>
          <a:xfrm>
            <a:off x="7531401" y="1202512"/>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34" name="bk object 1134"/>
          <p:cNvSpPr/>
          <p:nvPr/>
        </p:nvSpPr>
        <p:spPr>
          <a:xfrm>
            <a:off x="7531401" y="1324685"/>
            <a:ext cx="190788" cy="73304"/>
          </a:xfrm>
          <a:custGeom>
            <a:avLst/>
            <a:gdLst/>
            <a:ahLst/>
            <a:cxnLst/>
            <a:rect l="l" t="t" r="r" b="b"/>
            <a:pathLst>
              <a:path w="315595" h="114300">
                <a:moveTo>
                  <a:pt x="0" y="0"/>
                </a:moveTo>
                <a:lnTo>
                  <a:pt x="0" y="114299"/>
                </a:lnTo>
                <a:lnTo>
                  <a:pt x="315467" y="114299"/>
                </a:lnTo>
                <a:lnTo>
                  <a:pt x="0" y="0"/>
                </a:lnTo>
                <a:close/>
              </a:path>
              <a:path w="315595" h="114300">
                <a:moveTo>
                  <a:pt x="0" y="0"/>
                </a:moveTo>
                <a:lnTo>
                  <a:pt x="315467" y="114299"/>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35" name="bk object 1135"/>
          <p:cNvSpPr/>
          <p:nvPr/>
        </p:nvSpPr>
        <p:spPr>
          <a:xfrm>
            <a:off x="7531401" y="1324685"/>
            <a:ext cx="190788" cy="73304"/>
          </a:xfrm>
          <a:custGeom>
            <a:avLst/>
            <a:gdLst/>
            <a:ahLst/>
            <a:cxnLst/>
            <a:rect l="l" t="t" r="r" b="b"/>
            <a:pathLst>
              <a:path w="315595" h="114300">
                <a:moveTo>
                  <a:pt x="315467" y="0"/>
                </a:moveTo>
                <a:lnTo>
                  <a:pt x="0" y="0"/>
                </a:lnTo>
                <a:lnTo>
                  <a:pt x="315467" y="114299"/>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36" name="bk object 1136"/>
          <p:cNvSpPr/>
          <p:nvPr/>
        </p:nvSpPr>
        <p:spPr>
          <a:xfrm>
            <a:off x="7531401" y="1324685"/>
            <a:ext cx="190788" cy="73304"/>
          </a:xfrm>
          <a:custGeom>
            <a:avLst/>
            <a:gdLst/>
            <a:ahLst/>
            <a:cxnLst/>
            <a:rect l="l" t="t" r="r" b="b"/>
            <a:pathLst>
              <a:path w="315595" h="114300">
                <a:moveTo>
                  <a:pt x="0" y="0"/>
                </a:moveTo>
                <a:lnTo>
                  <a:pt x="315467"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37" name="bk object 1137"/>
          <p:cNvSpPr/>
          <p:nvPr/>
        </p:nvSpPr>
        <p:spPr>
          <a:xfrm>
            <a:off x="7531401" y="1397990"/>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38" name="bk object 1138"/>
          <p:cNvSpPr/>
          <p:nvPr/>
        </p:nvSpPr>
        <p:spPr>
          <a:xfrm>
            <a:off x="7531401" y="1397990"/>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39" name="bk object 1139"/>
          <p:cNvSpPr/>
          <p:nvPr/>
        </p:nvSpPr>
        <p:spPr>
          <a:xfrm>
            <a:off x="7531401" y="1397990"/>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40" name="bk object 1140"/>
          <p:cNvSpPr/>
          <p:nvPr/>
        </p:nvSpPr>
        <p:spPr>
          <a:xfrm>
            <a:off x="7317656" y="1302205"/>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41" name="bk object 1141"/>
          <p:cNvSpPr/>
          <p:nvPr/>
        </p:nvSpPr>
        <p:spPr>
          <a:xfrm>
            <a:off x="7317656" y="1302205"/>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42" name="bk object 1142"/>
          <p:cNvSpPr/>
          <p:nvPr/>
        </p:nvSpPr>
        <p:spPr>
          <a:xfrm>
            <a:off x="7317656" y="1302205"/>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43" name="bk object 1143"/>
          <p:cNvSpPr/>
          <p:nvPr/>
        </p:nvSpPr>
        <p:spPr>
          <a:xfrm>
            <a:off x="7317656" y="1438062"/>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44" name="bk object 1144"/>
          <p:cNvSpPr/>
          <p:nvPr/>
        </p:nvSpPr>
        <p:spPr>
          <a:xfrm>
            <a:off x="7317656" y="1438062"/>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45" name="bk object 1145"/>
          <p:cNvSpPr/>
          <p:nvPr/>
        </p:nvSpPr>
        <p:spPr>
          <a:xfrm>
            <a:off x="7317656" y="1438062"/>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46" name="bk object 1146"/>
          <p:cNvSpPr/>
          <p:nvPr/>
        </p:nvSpPr>
        <p:spPr>
          <a:xfrm>
            <a:off x="6353045" y="2402744"/>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47" name="bk object 1147"/>
          <p:cNvSpPr/>
          <p:nvPr/>
        </p:nvSpPr>
        <p:spPr>
          <a:xfrm>
            <a:off x="6353045" y="2402744"/>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48" name="bk object 1148"/>
          <p:cNvSpPr/>
          <p:nvPr/>
        </p:nvSpPr>
        <p:spPr>
          <a:xfrm>
            <a:off x="6353045" y="2402744"/>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49" name="bk object 1149"/>
          <p:cNvSpPr/>
          <p:nvPr/>
        </p:nvSpPr>
        <p:spPr>
          <a:xfrm>
            <a:off x="6353045" y="2551306"/>
            <a:ext cx="166987" cy="23620"/>
          </a:xfrm>
          <a:custGeom>
            <a:avLst/>
            <a:gdLst/>
            <a:ahLst/>
            <a:cxnLst/>
            <a:rect l="l" t="t" r="r" b="b"/>
            <a:pathLst>
              <a:path w="276225" h="36829">
                <a:moveTo>
                  <a:pt x="0" y="0"/>
                </a:moveTo>
                <a:lnTo>
                  <a:pt x="0" y="36575"/>
                </a:lnTo>
                <a:lnTo>
                  <a:pt x="275843" y="36575"/>
                </a:lnTo>
                <a:lnTo>
                  <a:pt x="0" y="0"/>
                </a:lnTo>
                <a:close/>
              </a:path>
              <a:path w="276225" h="36829">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50" name="bk object 1150"/>
          <p:cNvSpPr/>
          <p:nvPr/>
        </p:nvSpPr>
        <p:spPr>
          <a:xfrm>
            <a:off x="6353045" y="2551306"/>
            <a:ext cx="166987" cy="23620"/>
          </a:xfrm>
          <a:custGeom>
            <a:avLst/>
            <a:gdLst/>
            <a:ahLst/>
            <a:cxnLst/>
            <a:rect l="l" t="t" r="r" b="b"/>
            <a:pathLst>
              <a:path w="276225" h="36829">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51" name="bk object 1151"/>
          <p:cNvSpPr/>
          <p:nvPr/>
        </p:nvSpPr>
        <p:spPr>
          <a:xfrm>
            <a:off x="6353045" y="2551306"/>
            <a:ext cx="166987" cy="23620"/>
          </a:xfrm>
          <a:custGeom>
            <a:avLst/>
            <a:gdLst/>
            <a:ahLst/>
            <a:cxnLst/>
            <a:rect l="l" t="t" r="r" b="b"/>
            <a:pathLst>
              <a:path w="276225" h="36829">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52" name="bk object 1152"/>
          <p:cNvSpPr/>
          <p:nvPr/>
        </p:nvSpPr>
        <p:spPr>
          <a:xfrm>
            <a:off x="6353045" y="2574764"/>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53" name="bk object 1153"/>
          <p:cNvSpPr/>
          <p:nvPr/>
        </p:nvSpPr>
        <p:spPr>
          <a:xfrm>
            <a:off x="6353045" y="2574764"/>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54" name="bk object 1154"/>
          <p:cNvSpPr/>
          <p:nvPr/>
        </p:nvSpPr>
        <p:spPr>
          <a:xfrm>
            <a:off x="6353045" y="2574764"/>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55" name="bk object 1155"/>
          <p:cNvSpPr/>
          <p:nvPr/>
        </p:nvSpPr>
        <p:spPr>
          <a:xfrm>
            <a:off x="6613776" y="2551306"/>
            <a:ext cx="59885" cy="146608"/>
          </a:xfrm>
          <a:custGeom>
            <a:avLst/>
            <a:gdLst/>
            <a:ahLst/>
            <a:cxnLst/>
            <a:rect l="l" t="t" r="r" b="b"/>
            <a:pathLst>
              <a:path w="99059" h="228600">
                <a:moveTo>
                  <a:pt x="0" y="0"/>
                </a:moveTo>
                <a:lnTo>
                  <a:pt x="0" y="228599"/>
                </a:lnTo>
                <a:lnTo>
                  <a:pt x="99059" y="228599"/>
                </a:lnTo>
                <a:lnTo>
                  <a:pt x="0" y="0"/>
                </a:lnTo>
                <a:close/>
              </a:path>
              <a:path w="99059" h="228600">
                <a:moveTo>
                  <a:pt x="0" y="0"/>
                </a:moveTo>
                <a:lnTo>
                  <a:pt x="99059" y="228599"/>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56" name="bk object 1156"/>
          <p:cNvSpPr/>
          <p:nvPr/>
        </p:nvSpPr>
        <p:spPr>
          <a:xfrm>
            <a:off x="6613776" y="2551306"/>
            <a:ext cx="59885" cy="146608"/>
          </a:xfrm>
          <a:custGeom>
            <a:avLst/>
            <a:gdLst/>
            <a:ahLst/>
            <a:cxnLst/>
            <a:rect l="l" t="t" r="r" b="b"/>
            <a:pathLst>
              <a:path w="99059" h="228600">
                <a:moveTo>
                  <a:pt x="99059" y="0"/>
                </a:moveTo>
                <a:lnTo>
                  <a:pt x="0" y="0"/>
                </a:lnTo>
                <a:lnTo>
                  <a:pt x="99059" y="228599"/>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57" name="bk object 1157"/>
          <p:cNvSpPr/>
          <p:nvPr/>
        </p:nvSpPr>
        <p:spPr>
          <a:xfrm>
            <a:off x="6613776" y="2551306"/>
            <a:ext cx="59885" cy="146608"/>
          </a:xfrm>
          <a:custGeom>
            <a:avLst/>
            <a:gdLst/>
            <a:ahLst/>
            <a:cxnLst/>
            <a:rect l="l" t="t" r="r" b="b"/>
            <a:pathLst>
              <a:path w="99059" h="228600">
                <a:moveTo>
                  <a:pt x="0" y="0"/>
                </a:moveTo>
                <a:lnTo>
                  <a:pt x="99059" y="228599"/>
                </a:lnTo>
                <a:lnTo>
                  <a:pt x="0" y="2285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58" name="bk object 1158"/>
          <p:cNvSpPr/>
          <p:nvPr/>
        </p:nvSpPr>
        <p:spPr>
          <a:xfrm>
            <a:off x="6482950" y="2574764"/>
            <a:ext cx="36852" cy="123395"/>
          </a:xfrm>
          <a:custGeom>
            <a:avLst/>
            <a:gdLst/>
            <a:ahLst/>
            <a:cxnLst/>
            <a:rect l="l" t="t" r="r" b="b"/>
            <a:pathLst>
              <a:path w="60959" h="192404">
                <a:moveTo>
                  <a:pt x="0" y="0"/>
                </a:moveTo>
                <a:lnTo>
                  <a:pt x="0" y="192023"/>
                </a:lnTo>
                <a:lnTo>
                  <a:pt x="60959" y="192023"/>
                </a:lnTo>
                <a:lnTo>
                  <a:pt x="0" y="0"/>
                </a:lnTo>
                <a:close/>
              </a:path>
              <a:path w="60959" h="192404">
                <a:moveTo>
                  <a:pt x="0" y="0"/>
                </a:moveTo>
                <a:lnTo>
                  <a:pt x="60959" y="192023"/>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59" name="bk object 1159"/>
          <p:cNvSpPr/>
          <p:nvPr/>
        </p:nvSpPr>
        <p:spPr>
          <a:xfrm>
            <a:off x="6482950" y="2574764"/>
            <a:ext cx="36852" cy="123395"/>
          </a:xfrm>
          <a:custGeom>
            <a:avLst/>
            <a:gdLst/>
            <a:ahLst/>
            <a:cxnLst/>
            <a:rect l="l" t="t" r="r" b="b"/>
            <a:pathLst>
              <a:path w="60959" h="192404">
                <a:moveTo>
                  <a:pt x="60959" y="0"/>
                </a:moveTo>
                <a:lnTo>
                  <a:pt x="0" y="0"/>
                </a:lnTo>
                <a:lnTo>
                  <a:pt x="60959" y="192023"/>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60" name="bk object 1160"/>
          <p:cNvSpPr/>
          <p:nvPr/>
        </p:nvSpPr>
        <p:spPr>
          <a:xfrm>
            <a:off x="6482950" y="2574764"/>
            <a:ext cx="36852" cy="123395"/>
          </a:xfrm>
          <a:custGeom>
            <a:avLst/>
            <a:gdLst/>
            <a:ahLst/>
            <a:cxnLst/>
            <a:rect l="l" t="t" r="r" b="b"/>
            <a:pathLst>
              <a:path w="60959" h="192404">
                <a:moveTo>
                  <a:pt x="0" y="0"/>
                </a:moveTo>
                <a:lnTo>
                  <a:pt x="60959" y="192023"/>
                </a:lnTo>
                <a:lnTo>
                  <a:pt x="0" y="19202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61" name="bk object 1161"/>
          <p:cNvSpPr/>
          <p:nvPr/>
        </p:nvSpPr>
        <p:spPr>
          <a:xfrm>
            <a:off x="6482950" y="2697914"/>
            <a:ext cx="190788" cy="72490"/>
          </a:xfrm>
          <a:custGeom>
            <a:avLst/>
            <a:gdLst/>
            <a:ahLst/>
            <a:cxnLst/>
            <a:rect l="l" t="t" r="r" b="b"/>
            <a:pathLst>
              <a:path w="315595" h="113029">
                <a:moveTo>
                  <a:pt x="0" y="0"/>
                </a:moveTo>
                <a:lnTo>
                  <a:pt x="0" y="112775"/>
                </a:lnTo>
                <a:lnTo>
                  <a:pt x="315467" y="112775"/>
                </a:lnTo>
                <a:lnTo>
                  <a:pt x="0" y="0"/>
                </a:lnTo>
                <a:close/>
              </a:path>
              <a:path w="315595" h="113029">
                <a:moveTo>
                  <a:pt x="0" y="0"/>
                </a:moveTo>
                <a:lnTo>
                  <a:pt x="315467" y="112775"/>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62" name="bk object 1162"/>
          <p:cNvSpPr/>
          <p:nvPr/>
        </p:nvSpPr>
        <p:spPr>
          <a:xfrm>
            <a:off x="6482950" y="2697914"/>
            <a:ext cx="190788" cy="72490"/>
          </a:xfrm>
          <a:custGeom>
            <a:avLst/>
            <a:gdLst/>
            <a:ahLst/>
            <a:cxnLst/>
            <a:rect l="l" t="t" r="r" b="b"/>
            <a:pathLst>
              <a:path w="315595" h="113029">
                <a:moveTo>
                  <a:pt x="315467" y="0"/>
                </a:moveTo>
                <a:lnTo>
                  <a:pt x="0" y="0"/>
                </a:lnTo>
                <a:lnTo>
                  <a:pt x="315467" y="112775"/>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63" name="bk object 1163"/>
          <p:cNvSpPr/>
          <p:nvPr/>
        </p:nvSpPr>
        <p:spPr>
          <a:xfrm>
            <a:off x="6482950" y="2697914"/>
            <a:ext cx="190788" cy="72490"/>
          </a:xfrm>
          <a:custGeom>
            <a:avLst/>
            <a:gdLst/>
            <a:ahLst/>
            <a:cxnLst/>
            <a:rect l="l" t="t" r="r" b="b"/>
            <a:pathLst>
              <a:path w="315595" h="113029">
                <a:moveTo>
                  <a:pt x="0" y="0"/>
                </a:moveTo>
                <a:lnTo>
                  <a:pt x="315467" y="112775"/>
                </a:lnTo>
                <a:lnTo>
                  <a:pt x="0" y="1127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64" name="bk object 1164"/>
          <p:cNvSpPr/>
          <p:nvPr/>
        </p:nvSpPr>
        <p:spPr>
          <a:xfrm>
            <a:off x="6482950" y="2770241"/>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65" name="bk object 1165"/>
          <p:cNvSpPr/>
          <p:nvPr/>
        </p:nvSpPr>
        <p:spPr>
          <a:xfrm>
            <a:off x="6482950" y="2770241"/>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66" name="bk object 1166"/>
          <p:cNvSpPr/>
          <p:nvPr/>
        </p:nvSpPr>
        <p:spPr>
          <a:xfrm>
            <a:off x="6482950" y="2770241"/>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67" name="bk object 1167"/>
          <p:cNvSpPr/>
          <p:nvPr/>
        </p:nvSpPr>
        <p:spPr>
          <a:xfrm>
            <a:off x="6269206" y="2674457"/>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68" name="bk object 1168"/>
          <p:cNvSpPr/>
          <p:nvPr/>
        </p:nvSpPr>
        <p:spPr>
          <a:xfrm>
            <a:off x="6269206" y="2674457"/>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69" name="bk object 1169"/>
          <p:cNvSpPr/>
          <p:nvPr/>
        </p:nvSpPr>
        <p:spPr>
          <a:xfrm>
            <a:off x="6269206" y="2674457"/>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70" name="bk object 1170"/>
          <p:cNvSpPr/>
          <p:nvPr/>
        </p:nvSpPr>
        <p:spPr>
          <a:xfrm>
            <a:off x="6269206" y="2810314"/>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71" name="bk object 1171"/>
          <p:cNvSpPr/>
          <p:nvPr/>
        </p:nvSpPr>
        <p:spPr>
          <a:xfrm>
            <a:off x="6269206" y="2810314"/>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72" name="bk object 1172"/>
          <p:cNvSpPr/>
          <p:nvPr/>
        </p:nvSpPr>
        <p:spPr>
          <a:xfrm>
            <a:off x="6269206" y="2810314"/>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73" name="bk object 1173"/>
          <p:cNvSpPr/>
          <p:nvPr/>
        </p:nvSpPr>
        <p:spPr>
          <a:xfrm>
            <a:off x="6353045" y="3730036"/>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74" name="bk object 1174"/>
          <p:cNvSpPr/>
          <p:nvPr/>
        </p:nvSpPr>
        <p:spPr>
          <a:xfrm>
            <a:off x="6353045" y="3730036"/>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75" name="bk object 1175"/>
          <p:cNvSpPr/>
          <p:nvPr/>
        </p:nvSpPr>
        <p:spPr>
          <a:xfrm>
            <a:off x="6353045" y="3730036"/>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76" name="bk object 1176"/>
          <p:cNvSpPr/>
          <p:nvPr/>
        </p:nvSpPr>
        <p:spPr>
          <a:xfrm>
            <a:off x="6353045" y="3878598"/>
            <a:ext cx="166987" cy="23620"/>
          </a:xfrm>
          <a:custGeom>
            <a:avLst/>
            <a:gdLst/>
            <a:ahLst/>
            <a:cxnLst/>
            <a:rect l="l" t="t" r="r" b="b"/>
            <a:pathLst>
              <a:path w="276225" h="36829">
                <a:moveTo>
                  <a:pt x="0" y="0"/>
                </a:moveTo>
                <a:lnTo>
                  <a:pt x="0" y="36575"/>
                </a:lnTo>
                <a:lnTo>
                  <a:pt x="275843" y="36575"/>
                </a:lnTo>
                <a:lnTo>
                  <a:pt x="0" y="0"/>
                </a:lnTo>
                <a:close/>
              </a:path>
              <a:path w="276225" h="36829">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77" name="bk object 1177"/>
          <p:cNvSpPr/>
          <p:nvPr/>
        </p:nvSpPr>
        <p:spPr>
          <a:xfrm>
            <a:off x="6353045" y="3878598"/>
            <a:ext cx="166987" cy="23620"/>
          </a:xfrm>
          <a:custGeom>
            <a:avLst/>
            <a:gdLst/>
            <a:ahLst/>
            <a:cxnLst/>
            <a:rect l="l" t="t" r="r" b="b"/>
            <a:pathLst>
              <a:path w="276225" h="36829">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78" name="bk object 1178"/>
          <p:cNvSpPr/>
          <p:nvPr/>
        </p:nvSpPr>
        <p:spPr>
          <a:xfrm>
            <a:off x="6353045" y="3878598"/>
            <a:ext cx="166987" cy="23620"/>
          </a:xfrm>
          <a:custGeom>
            <a:avLst/>
            <a:gdLst/>
            <a:ahLst/>
            <a:cxnLst/>
            <a:rect l="l" t="t" r="r" b="b"/>
            <a:pathLst>
              <a:path w="276225" h="36829">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79" name="bk object 1179"/>
          <p:cNvSpPr/>
          <p:nvPr/>
        </p:nvSpPr>
        <p:spPr>
          <a:xfrm>
            <a:off x="6353045" y="3902056"/>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80" name="bk object 1180"/>
          <p:cNvSpPr/>
          <p:nvPr/>
        </p:nvSpPr>
        <p:spPr>
          <a:xfrm>
            <a:off x="6353045" y="3902056"/>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81" name="bk object 1181"/>
          <p:cNvSpPr/>
          <p:nvPr/>
        </p:nvSpPr>
        <p:spPr>
          <a:xfrm>
            <a:off x="6353045" y="3902056"/>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82" name="bk object 1182"/>
          <p:cNvSpPr/>
          <p:nvPr/>
        </p:nvSpPr>
        <p:spPr>
          <a:xfrm>
            <a:off x="6613776" y="3878598"/>
            <a:ext cx="59885" cy="145793"/>
          </a:xfrm>
          <a:custGeom>
            <a:avLst/>
            <a:gdLst/>
            <a:ahLst/>
            <a:cxnLst/>
            <a:rect l="l" t="t" r="r" b="b"/>
            <a:pathLst>
              <a:path w="99059" h="227329">
                <a:moveTo>
                  <a:pt x="0" y="0"/>
                </a:moveTo>
                <a:lnTo>
                  <a:pt x="0" y="227075"/>
                </a:lnTo>
                <a:lnTo>
                  <a:pt x="99059" y="227075"/>
                </a:lnTo>
                <a:lnTo>
                  <a:pt x="0" y="0"/>
                </a:lnTo>
                <a:close/>
              </a:path>
              <a:path w="99059" h="227329">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83" name="bk object 1183"/>
          <p:cNvSpPr/>
          <p:nvPr/>
        </p:nvSpPr>
        <p:spPr>
          <a:xfrm>
            <a:off x="6613776" y="3878598"/>
            <a:ext cx="59885" cy="145793"/>
          </a:xfrm>
          <a:custGeom>
            <a:avLst/>
            <a:gdLst/>
            <a:ahLst/>
            <a:cxnLst/>
            <a:rect l="l" t="t" r="r" b="b"/>
            <a:pathLst>
              <a:path w="99059" h="227329">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84" name="bk object 1184"/>
          <p:cNvSpPr/>
          <p:nvPr/>
        </p:nvSpPr>
        <p:spPr>
          <a:xfrm>
            <a:off x="6613776" y="3878598"/>
            <a:ext cx="59885" cy="145793"/>
          </a:xfrm>
          <a:custGeom>
            <a:avLst/>
            <a:gdLst/>
            <a:ahLst/>
            <a:cxnLst/>
            <a:rect l="l" t="t" r="r" b="b"/>
            <a:pathLst>
              <a:path w="99059" h="227329">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85" name="bk object 1185"/>
          <p:cNvSpPr/>
          <p:nvPr/>
        </p:nvSpPr>
        <p:spPr>
          <a:xfrm>
            <a:off x="6482950" y="3902056"/>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86" name="bk object 1186"/>
          <p:cNvSpPr/>
          <p:nvPr/>
        </p:nvSpPr>
        <p:spPr>
          <a:xfrm>
            <a:off x="6482950" y="3902056"/>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87" name="bk object 1187"/>
          <p:cNvSpPr/>
          <p:nvPr/>
        </p:nvSpPr>
        <p:spPr>
          <a:xfrm>
            <a:off x="6482950" y="3902056"/>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88" name="bk object 1188"/>
          <p:cNvSpPr/>
          <p:nvPr/>
        </p:nvSpPr>
        <p:spPr>
          <a:xfrm>
            <a:off x="6482950" y="4024229"/>
            <a:ext cx="190788" cy="73304"/>
          </a:xfrm>
          <a:custGeom>
            <a:avLst/>
            <a:gdLst/>
            <a:ahLst/>
            <a:cxnLst/>
            <a:rect l="l" t="t" r="r" b="b"/>
            <a:pathLst>
              <a:path w="315595" h="114300">
                <a:moveTo>
                  <a:pt x="0" y="0"/>
                </a:moveTo>
                <a:lnTo>
                  <a:pt x="0" y="114299"/>
                </a:lnTo>
                <a:lnTo>
                  <a:pt x="315467" y="114299"/>
                </a:lnTo>
                <a:lnTo>
                  <a:pt x="0" y="0"/>
                </a:lnTo>
                <a:close/>
              </a:path>
              <a:path w="315595" h="114300">
                <a:moveTo>
                  <a:pt x="0" y="0"/>
                </a:moveTo>
                <a:lnTo>
                  <a:pt x="315467" y="114299"/>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89" name="bk object 1189"/>
          <p:cNvSpPr/>
          <p:nvPr/>
        </p:nvSpPr>
        <p:spPr>
          <a:xfrm>
            <a:off x="6482950" y="4024229"/>
            <a:ext cx="190788" cy="73304"/>
          </a:xfrm>
          <a:custGeom>
            <a:avLst/>
            <a:gdLst/>
            <a:ahLst/>
            <a:cxnLst/>
            <a:rect l="l" t="t" r="r" b="b"/>
            <a:pathLst>
              <a:path w="315595" h="114300">
                <a:moveTo>
                  <a:pt x="315467" y="0"/>
                </a:moveTo>
                <a:lnTo>
                  <a:pt x="0" y="0"/>
                </a:lnTo>
                <a:lnTo>
                  <a:pt x="315467" y="114299"/>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90" name="bk object 1190"/>
          <p:cNvSpPr/>
          <p:nvPr/>
        </p:nvSpPr>
        <p:spPr>
          <a:xfrm>
            <a:off x="6482950" y="4024229"/>
            <a:ext cx="190788" cy="73304"/>
          </a:xfrm>
          <a:custGeom>
            <a:avLst/>
            <a:gdLst/>
            <a:ahLst/>
            <a:cxnLst/>
            <a:rect l="l" t="t" r="r" b="b"/>
            <a:pathLst>
              <a:path w="315595" h="114300">
                <a:moveTo>
                  <a:pt x="0" y="0"/>
                </a:moveTo>
                <a:lnTo>
                  <a:pt x="315467"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91" name="bk object 1191"/>
          <p:cNvSpPr/>
          <p:nvPr/>
        </p:nvSpPr>
        <p:spPr>
          <a:xfrm>
            <a:off x="6482950" y="4097533"/>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92" name="bk object 1192"/>
          <p:cNvSpPr/>
          <p:nvPr/>
        </p:nvSpPr>
        <p:spPr>
          <a:xfrm>
            <a:off x="6482950" y="4097533"/>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93" name="bk object 1193"/>
          <p:cNvSpPr/>
          <p:nvPr/>
        </p:nvSpPr>
        <p:spPr>
          <a:xfrm>
            <a:off x="6482950" y="4097533"/>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94" name="bk object 1194"/>
          <p:cNvSpPr/>
          <p:nvPr/>
        </p:nvSpPr>
        <p:spPr>
          <a:xfrm>
            <a:off x="6269206" y="4001749"/>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95" name="bk object 1195"/>
          <p:cNvSpPr/>
          <p:nvPr/>
        </p:nvSpPr>
        <p:spPr>
          <a:xfrm>
            <a:off x="6269206" y="4001749"/>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96" name="bk object 1196"/>
          <p:cNvSpPr/>
          <p:nvPr/>
        </p:nvSpPr>
        <p:spPr>
          <a:xfrm>
            <a:off x="6269206" y="4001749"/>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97" name="bk object 1197"/>
          <p:cNvSpPr/>
          <p:nvPr/>
        </p:nvSpPr>
        <p:spPr>
          <a:xfrm>
            <a:off x="6269206" y="4137606"/>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198" name="bk object 1198"/>
          <p:cNvSpPr/>
          <p:nvPr/>
        </p:nvSpPr>
        <p:spPr>
          <a:xfrm>
            <a:off x="6269206" y="4137606"/>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199" name="bk object 1199"/>
          <p:cNvSpPr/>
          <p:nvPr/>
        </p:nvSpPr>
        <p:spPr>
          <a:xfrm>
            <a:off x="6269206" y="4137606"/>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00" name="bk object 1200"/>
          <p:cNvSpPr/>
          <p:nvPr/>
        </p:nvSpPr>
        <p:spPr>
          <a:xfrm>
            <a:off x="5260372" y="3730036"/>
            <a:ext cx="321691" cy="148644"/>
          </a:xfrm>
          <a:custGeom>
            <a:avLst/>
            <a:gdLst/>
            <a:ahLst/>
            <a:cxnLst/>
            <a:rect l="l" t="t" r="r" b="b"/>
            <a:pathLst>
              <a:path w="532129" h="231775">
                <a:moveTo>
                  <a:pt x="0" y="0"/>
                </a:moveTo>
                <a:lnTo>
                  <a:pt x="0" y="231647"/>
                </a:lnTo>
                <a:lnTo>
                  <a:pt x="531875" y="231647"/>
                </a:lnTo>
                <a:lnTo>
                  <a:pt x="0" y="0"/>
                </a:lnTo>
                <a:close/>
              </a:path>
              <a:path w="532129" h="231775">
                <a:moveTo>
                  <a:pt x="0" y="0"/>
                </a:moveTo>
                <a:lnTo>
                  <a:pt x="531875" y="231647"/>
                </a:lnTo>
                <a:lnTo>
                  <a:pt x="53187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01" name="bk object 1201"/>
          <p:cNvSpPr/>
          <p:nvPr/>
        </p:nvSpPr>
        <p:spPr>
          <a:xfrm>
            <a:off x="5260372" y="3730036"/>
            <a:ext cx="321691" cy="148644"/>
          </a:xfrm>
          <a:custGeom>
            <a:avLst/>
            <a:gdLst/>
            <a:ahLst/>
            <a:cxnLst/>
            <a:rect l="l" t="t" r="r" b="b"/>
            <a:pathLst>
              <a:path w="532129" h="231775">
                <a:moveTo>
                  <a:pt x="531875" y="0"/>
                </a:moveTo>
                <a:lnTo>
                  <a:pt x="0" y="0"/>
                </a:lnTo>
                <a:lnTo>
                  <a:pt x="531875" y="231647"/>
                </a:lnTo>
                <a:lnTo>
                  <a:pt x="53187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02" name="bk object 1202"/>
          <p:cNvSpPr/>
          <p:nvPr/>
        </p:nvSpPr>
        <p:spPr>
          <a:xfrm>
            <a:off x="5260372" y="3730036"/>
            <a:ext cx="321691" cy="148644"/>
          </a:xfrm>
          <a:custGeom>
            <a:avLst/>
            <a:gdLst/>
            <a:ahLst/>
            <a:cxnLst/>
            <a:rect l="l" t="t" r="r" b="b"/>
            <a:pathLst>
              <a:path w="532129" h="231775">
                <a:moveTo>
                  <a:pt x="0" y="0"/>
                </a:moveTo>
                <a:lnTo>
                  <a:pt x="531875"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03" name="bk object 1203"/>
          <p:cNvSpPr/>
          <p:nvPr/>
        </p:nvSpPr>
        <p:spPr>
          <a:xfrm>
            <a:off x="5260372" y="3878598"/>
            <a:ext cx="166987" cy="23620"/>
          </a:xfrm>
          <a:custGeom>
            <a:avLst/>
            <a:gdLst/>
            <a:ahLst/>
            <a:cxnLst/>
            <a:rect l="l" t="t" r="r" b="b"/>
            <a:pathLst>
              <a:path w="276225" h="36829">
                <a:moveTo>
                  <a:pt x="0" y="0"/>
                </a:moveTo>
                <a:lnTo>
                  <a:pt x="0" y="36575"/>
                </a:lnTo>
                <a:lnTo>
                  <a:pt x="275843" y="36575"/>
                </a:lnTo>
                <a:lnTo>
                  <a:pt x="0" y="0"/>
                </a:lnTo>
                <a:close/>
              </a:path>
              <a:path w="276225" h="36829">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04" name="bk object 1204"/>
          <p:cNvSpPr/>
          <p:nvPr/>
        </p:nvSpPr>
        <p:spPr>
          <a:xfrm>
            <a:off x="5260372" y="3878598"/>
            <a:ext cx="166987" cy="23620"/>
          </a:xfrm>
          <a:custGeom>
            <a:avLst/>
            <a:gdLst/>
            <a:ahLst/>
            <a:cxnLst/>
            <a:rect l="l" t="t" r="r" b="b"/>
            <a:pathLst>
              <a:path w="276225" h="36829">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05" name="bk object 1205"/>
          <p:cNvSpPr/>
          <p:nvPr/>
        </p:nvSpPr>
        <p:spPr>
          <a:xfrm>
            <a:off x="5260372" y="3878598"/>
            <a:ext cx="166987" cy="23620"/>
          </a:xfrm>
          <a:custGeom>
            <a:avLst/>
            <a:gdLst/>
            <a:ahLst/>
            <a:cxnLst/>
            <a:rect l="l" t="t" r="r" b="b"/>
            <a:pathLst>
              <a:path w="276225" h="36829">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06" name="bk object 1206"/>
          <p:cNvSpPr/>
          <p:nvPr/>
        </p:nvSpPr>
        <p:spPr>
          <a:xfrm>
            <a:off x="5260372" y="3902056"/>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07" name="bk object 1207"/>
          <p:cNvSpPr/>
          <p:nvPr/>
        </p:nvSpPr>
        <p:spPr>
          <a:xfrm>
            <a:off x="5260372" y="3902056"/>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08" name="bk object 1208"/>
          <p:cNvSpPr/>
          <p:nvPr/>
        </p:nvSpPr>
        <p:spPr>
          <a:xfrm>
            <a:off x="5260372" y="3902056"/>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09" name="bk object 1209"/>
          <p:cNvSpPr/>
          <p:nvPr/>
        </p:nvSpPr>
        <p:spPr>
          <a:xfrm>
            <a:off x="5521102" y="3878598"/>
            <a:ext cx="61037" cy="145793"/>
          </a:xfrm>
          <a:custGeom>
            <a:avLst/>
            <a:gdLst/>
            <a:ahLst/>
            <a:cxnLst/>
            <a:rect l="l" t="t" r="r" b="b"/>
            <a:pathLst>
              <a:path w="100965" h="227329">
                <a:moveTo>
                  <a:pt x="0" y="0"/>
                </a:moveTo>
                <a:lnTo>
                  <a:pt x="0" y="227075"/>
                </a:lnTo>
                <a:lnTo>
                  <a:pt x="100583" y="227075"/>
                </a:lnTo>
                <a:lnTo>
                  <a:pt x="0" y="0"/>
                </a:lnTo>
                <a:close/>
              </a:path>
              <a:path w="100965" h="227329">
                <a:moveTo>
                  <a:pt x="0" y="0"/>
                </a:moveTo>
                <a:lnTo>
                  <a:pt x="100583" y="227075"/>
                </a:lnTo>
                <a:lnTo>
                  <a:pt x="10058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10" name="bk object 1210"/>
          <p:cNvSpPr/>
          <p:nvPr/>
        </p:nvSpPr>
        <p:spPr>
          <a:xfrm>
            <a:off x="5521102" y="3878598"/>
            <a:ext cx="61037" cy="145793"/>
          </a:xfrm>
          <a:custGeom>
            <a:avLst/>
            <a:gdLst/>
            <a:ahLst/>
            <a:cxnLst/>
            <a:rect l="l" t="t" r="r" b="b"/>
            <a:pathLst>
              <a:path w="100965" h="227329">
                <a:moveTo>
                  <a:pt x="100583" y="0"/>
                </a:moveTo>
                <a:lnTo>
                  <a:pt x="0" y="0"/>
                </a:lnTo>
                <a:lnTo>
                  <a:pt x="100583" y="227075"/>
                </a:lnTo>
                <a:lnTo>
                  <a:pt x="10058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11" name="bk object 1211"/>
          <p:cNvSpPr/>
          <p:nvPr/>
        </p:nvSpPr>
        <p:spPr>
          <a:xfrm>
            <a:off x="5521102" y="3878598"/>
            <a:ext cx="61037" cy="145793"/>
          </a:xfrm>
          <a:custGeom>
            <a:avLst/>
            <a:gdLst/>
            <a:ahLst/>
            <a:cxnLst/>
            <a:rect l="l" t="t" r="r" b="b"/>
            <a:pathLst>
              <a:path w="100965" h="227329">
                <a:moveTo>
                  <a:pt x="0" y="0"/>
                </a:moveTo>
                <a:lnTo>
                  <a:pt x="100583"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12" name="bk object 1212"/>
          <p:cNvSpPr/>
          <p:nvPr/>
        </p:nvSpPr>
        <p:spPr>
          <a:xfrm>
            <a:off x="5390277" y="3902056"/>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13" name="bk object 1213"/>
          <p:cNvSpPr/>
          <p:nvPr/>
        </p:nvSpPr>
        <p:spPr>
          <a:xfrm>
            <a:off x="5390277" y="3902056"/>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14" name="bk object 1214"/>
          <p:cNvSpPr/>
          <p:nvPr/>
        </p:nvSpPr>
        <p:spPr>
          <a:xfrm>
            <a:off x="5390277" y="3902056"/>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15" name="bk object 1215"/>
          <p:cNvSpPr/>
          <p:nvPr/>
        </p:nvSpPr>
        <p:spPr>
          <a:xfrm>
            <a:off x="5390276" y="4024229"/>
            <a:ext cx="191940" cy="73304"/>
          </a:xfrm>
          <a:custGeom>
            <a:avLst/>
            <a:gdLst/>
            <a:ahLst/>
            <a:cxnLst/>
            <a:rect l="l" t="t" r="r" b="b"/>
            <a:pathLst>
              <a:path w="317500" h="114300">
                <a:moveTo>
                  <a:pt x="0" y="0"/>
                </a:moveTo>
                <a:lnTo>
                  <a:pt x="0" y="114299"/>
                </a:lnTo>
                <a:lnTo>
                  <a:pt x="316991" y="114299"/>
                </a:lnTo>
                <a:lnTo>
                  <a:pt x="0" y="0"/>
                </a:lnTo>
                <a:close/>
              </a:path>
              <a:path w="317500" h="114300">
                <a:moveTo>
                  <a:pt x="0" y="0"/>
                </a:moveTo>
                <a:lnTo>
                  <a:pt x="316991" y="114299"/>
                </a:lnTo>
                <a:lnTo>
                  <a:pt x="31699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16" name="bk object 1216"/>
          <p:cNvSpPr/>
          <p:nvPr/>
        </p:nvSpPr>
        <p:spPr>
          <a:xfrm>
            <a:off x="5390276" y="4024229"/>
            <a:ext cx="191940" cy="73304"/>
          </a:xfrm>
          <a:custGeom>
            <a:avLst/>
            <a:gdLst/>
            <a:ahLst/>
            <a:cxnLst/>
            <a:rect l="l" t="t" r="r" b="b"/>
            <a:pathLst>
              <a:path w="317500" h="114300">
                <a:moveTo>
                  <a:pt x="316991" y="0"/>
                </a:moveTo>
                <a:lnTo>
                  <a:pt x="0" y="0"/>
                </a:lnTo>
                <a:lnTo>
                  <a:pt x="316991" y="114299"/>
                </a:lnTo>
                <a:lnTo>
                  <a:pt x="31699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17" name="bk object 1217"/>
          <p:cNvSpPr/>
          <p:nvPr/>
        </p:nvSpPr>
        <p:spPr>
          <a:xfrm>
            <a:off x="5390276" y="4024229"/>
            <a:ext cx="191940" cy="73304"/>
          </a:xfrm>
          <a:custGeom>
            <a:avLst/>
            <a:gdLst/>
            <a:ahLst/>
            <a:cxnLst/>
            <a:rect l="l" t="t" r="r" b="b"/>
            <a:pathLst>
              <a:path w="317500" h="114300">
                <a:moveTo>
                  <a:pt x="0" y="0"/>
                </a:moveTo>
                <a:lnTo>
                  <a:pt x="316991"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18" name="bk object 1218"/>
          <p:cNvSpPr/>
          <p:nvPr/>
        </p:nvSpPr>
        <p:spPr>
          <a:xfrm>
            <a:off x="5390277" y="4097533"/>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19" name="bk object 1219"/>
          <p:cNvSpPr/>
          <p:nvPr/>
        </p:nvSpPr>
        <p:spPr>
          <a:xfrm>
            <a:off x="5390277" y="4097533"/>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20" name="bk object 1220"/>
          <p:cNvSpPr/>
          <p:nvPr/>
        </p:nvSpPr>
        <p:spPr>
          <a:xfrm>
            <a:off x="5390277" y="4097533"/>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21" name="bk object 1221"/>
          <p:cNvSpPr/>
          <p:nvPr/>
        </p:nvSpPr>
        <p:spPr>
          <a:xfrm>
            <a:off x="5177453" y="4001749"/>
            <a:ext cx="119003" cy="136020"/>
          </a:xfrm>
          <a:custGeom>
            <a:avLst/>
            <a:gdLst/>
            <a:ahLst/>
            <a:cxnLst/>
            <a:rect l="l" t="t" r="r" b="b"/>
            <a:pathLst>
              <a:path w="196850" h="212089">
                <a:moveTo>
                  <a:pt x="0" y="0"/>
                </a:moveTo>
                <a:lnTo>
                  <a:pt x="0" y="211835"/>
                </a:lnTo>
                <a:lnTo>
                  <a:pt x="196595" y="211835"/>
                </a:lnTo>
                <a:lnTo>
                  <a:pt x="0" y="0"/>
                </a:lnTo>
                <a:close/>
              </a:path>
              <a:path w="196850" h="212089">
                <a:moveTo>
                  <a:pt x="0" y="0"/>
                </a:moveTo>
                <a:lnTo>
                  <a:pt x="196595" y="211835"/>
                </a:lnTo>
                <a:lnTo>
                  <a:pt x="19659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22" name="bk object 1222"/>
          <p:cNvSpPr/>
          <p:nvPr/>
        </p:nvSpPr>
        <p:spPr>
          <a:xfrm>
            <a:off x="5177453" y="4001749"/>
            <a:ext cx="119003" cy="136020"/>
          </a:xfrm>
          <a:custGeom>
            <a:avLst/>
            <a:gdLst/>
            <a:ahLst/>
            <a:cxnLst/>
            <a:rect l="l" t="t" r="r" b="b"/>
            <a:pathLst>
              <a:path w="196850" h="212089">
                <a:moveTo>
                  <a:pt x="196595" y="0"/>
                </a:moveTo>
                <a:lnTo>
                  <a:pt x="0" y="0"/>
                </a:lnTo>
                <a:lnTo>
                  <a:pt x="196595" y="211835"/>
                </a:lnTo>
                <a:lnTo>
                  <a:pt x="19659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23" name="bk object 1223"/>
          <p:cNvSpPr/>
          <p:nvPr/>
        </p:nvSpPr>
        <p:spPr>
          <a:xfrm>
            <a:off x="5177453" y="4001749"/>
            <a:ext cx="119003" cy="136020"/>
          </a:xfrm>
          <a:custGeom>
            <a:avLst/>
            <a:gdLst/>
            <a:ahLst/>
            <a:cxnLst/>
            <a:rect l="l" t="t" r="r" b="b"/>
            <a:pathLst>
              <a:path w="196850" h="212089">
                <a:moveTo>
                  <a:pt x="0" y="0"/>
                </a:moveTo>
                <a:lnTo>
                  <a:pt x="196595"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24" name="bk object 1224"/>
          <p:cNvSpPr/>
          <p:nvPr/>
        </p:nvSpPr>
        <p:spPr>
          <a:xfrm>
            <a:off x="5177453" y="4137606"/>
            <a:ext cx="276393" cy="13846"/>
          </a:xfrm>
          <a:custGeom>
            <a:avLst/>
            <a:gdLst/>
            <a:ahLst/>
            <a:cxnLst/>
            <a:rect l="l" t="t" r="r" b="b"/>
            <a:pathLst>
              <a:path w="457200" h="21589">
                <a:moveTo>
                  <a:pt x="0" y="0"/>
                </a:moveTo>
                <a:lnTo>
                  <a:pt x="0" y="21335"/>
                </a:lnTo>
                <a:lnTo>
                  <a:pt x="457199" y="21335"/>
                </a:lnTo>
                <a:lnTo>
                  <a:pt x="0" y="0"/>
                </a:lnTo>
                <a:close/>
              </a:path>
              <a:path w="457200" h="21589">
                <a:moveTo>
                  <a:pt x="0" y="0"/>
                </a:moveTo>
                <a:lnTo>
                  <a:pt x="457199" y="21335"/>
                </a:lnTo>
                <a:lnTo>
                  <a:pt x="45719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25" name="bk object 1225"/>
          <p:cNvSpPr/>
          <p:nvPr/>
        </p:nvSpPr>
        <p:spPr>
          <a:xfrm>
            <a:off x="5177453" y="4137606"/>
            <a:ext cx="276393" cy="13846"/>
          </a:xfrm>
          <a:custGeom>
            <a:avLst/>
            <a:gdLst/>
            <a:ahLst/>
            <a:cxnLst/>
            <a:rect l="l" t="t" r="r" b="b"/>
            <a:pathLst>
              <a:path w="457200" h="21589">
                <a:moveTo>
                  <a:pt x="457199" y="0"/>
                </a:moveTo>
                <a:lnTo>
                  <a:pt x="0" y="0"/>
                </a:lnTo>
                <a:lnTo>
                  <a:pt x="457199" y="21335"/>
                </a:lnTo>
                <a:lnTo>
                  <a:pt x="45719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26" name="bk object 1226"/>
          <p:cNvSpPr/>
          <p:nvPr/>
        </p:nvSpPr>
        <p:spPr>
          <a:xfrm>
            <a:off x="5177453" y="4137606"/>
            <a:ext cx="276393" cy="13846"/>
          </a:xfrm>
          <a:custGeom>
            <a:avLst/>
            <a:gdLst/>
            <a:ahLst/>
            <a:cxnLst/>
            <a:rect l="l" t="t" r="r" b="b"/>
            <a:pathLst>
              <a:path w="457200" h="21589">
                <a:moveTo>
                  <a:pt x="0" y="0"/>
                </a:moveTo>
                <a:lnTo>
                  <a:pt x="457199"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27" name="bk object 1227"/>
          <p:cNvSpPr/>
          <p:nvPr/>
        </p:nvSpPr>
        <p:spPr>
          <a:xfrm>
            <a:off x="4716799" y="3730036"/>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28" name="bk object 1228"/>
          <p:cNvSpPr/>
          <p:nvPr/>
        </p:nvSpPr>
        <p:spPr>
          <a:xfrm>
            <a:off x="4716799" y="3730036"/>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29" name="bk object 1229"/>
          <p:cNvSpPr/>
          <p:nvPr/>
        </p:nvSpPr>
        <p:spPr>
          <a:xfrm>
            <a:off x="4716799" y="3730036"/>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30" name="bk object 1230"/>
          <p:cNvSpPr/>
          <p:nvPr/>
        </p:nvSpPr>
        <p:spPr>
          <a:xfrm>
            <a:off x="4716799" y="3878598"/>
            <a:ext cx="166987" cy="23620"/>
          </a:xfrm>
          <a:custGeom>
            <a:avLst/>
            <a:gdLst/>
            <a:ahLst/>
            <a:cxnLst/>
            <a:rect l="l" t="t" r="r" b="b"/>
            <a:pathLst>
              <a:path w="276225" h="36829">
                <a:moveTo>
                  <a:pt x="0" y="0"/>
                </a:moveTo>
                <a:lnTo>
                  <a:pt x="0" y="36575"/>
                </a:lnTo>
                <a:lnTo>
                  <a:pt x="275843" y="36575"/>
                </a:lnTo>
                <a:lnTo>
                  <a:pt x="0" y="0"/>
                </a:lnTo>
                <a:close/>
              </a:path>
              <a:path w="276225" h="36829">
                <a:moveTo>
                  <a:pt x="0" y="0"/>
                </a:moveTo>
                <a:lnTo>
                  <a:pt x="275843" y="36575"/>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31" name="bk object 1231"/>
          <p:cNvSpPr/>
          <p:nvPr/>
        </p:nvSpPr>
        <p:spPr>
          <a:xfrm>
            <a:off x="4716799" y="3878598"/>
            <a:ext cx="166987" cy="23620"/>
          </a:xfrm>
          <a:custGeom>
            <a:avLst/>
            <a:gdLst/>
            <a:ahLst/>
            <a:cxnLst/>
            <a:rect l="l" t="t" r="r" b="b"/>
            <a:pathLst>
              <a:path w="276225" h="36829">
                <a:moveTo>
                  <a:pt x="275843" y="0"/>
                </a:moveTo>
                <a:lnTo>
                  <a:pt x="0" y="0"/>
                </a:lnTo>
                <a:lnTo>
                  <a:pt x="275843" y="36575"/>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32" name="bk object 1232"/>
          <p:cNvSpPr/>
          <p:nvPr/>
        </p:nvSpPr>
        <p:spPr>
          <a:xfrm>
            <a:off x="4716799" y="3878598"/>
            <a:ext cx="166987" cy="23620"/>
          </a:xfrm>
          <a:custGeom>
            <a:avLst/>
            <a:gdLst/>
            <a:ahLst/>
            <a:cxnLst/>
            <a:rect l="l" t="t" r="r" b="b"/>
            <a:pathLst>
              <a:path w="276225" h="36829">
                <a:moveTo>
                  <a:pt x="0" y="0"/>
                </a:moveTo>
                <a:lnTo>
                  <a:pt x="275843" y="36575"/>
                </a:lnTo>
                <a:lnTo>
                  <a:pt x="0" y="365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33" name="bk object 1233"/>
          <p:cNvSpPr/>
          <p:nvPr/>
        </p:nvSpPr>
        <p:spPr>
          <a:xfrm>
            <a:off x="4716798" y="3902056"/>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34" name="bk object 1234"/>
          <p:cNvSpPr/>
          <p:nvPr/>
        </p:nvSpPr>
        <p:spPr>
          <a:xfrm>
            <a:off x="4716798" y="3902056"/>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35" name="bk object 1235"/>
          <p:cNvSpPr/>
          <p:nvPr/>
        </p:nvSpPr>
        <p:spPr>
          <a:xfrm>
            <a:off x="4716798" y="3902056"/>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36" name="bk object 1236"/>
          <p:cNvSpPr/>
          <p:nvPr/>
        </p:nvSpPr>
        <p:spPr>
          <a:xfrm>
            <a:off x="4977530" y="3878598"/>
            <a:ext cx="59885" cy="145793"/>
          </a:xfrm>
          <a:custGeom>
            <a:avLst/>
            <a:gdLst/>
            <a:ahLst/>
            <a:cxnLst/>
            <a:rect l="l" t="t" r="r" b="b"/>
            <a:pathLst>
              <a:path w="99059" h="227329">
                <a:moveTo>
                  <a:pt x="0" y="0"/>
                </a:moveTo>
                <a:lnTo>
                  <a:pt x="0" y="227075"/>
                </a:lnTo>
                <a:lnTo>
                  <a:pt x="99059" y="227075"/>
                </a:lnTo>
                <a:lnTo>
                  <a:pt x="0" y="0"/>
                </a:lnTo>
                <a:close/>
              </a:path>
              <a:path w="99059" h="227329">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37" name="bk object 1237"/>
          <p:cNvSpPr/>
          <p:nvPr/>
        </p:nvSpPr>
        <p:spPr>
          <a:xfrm>
            <a:off x="4977530" y="3878598"/>
            <a:ext cx="59885" cy="145793"/>
          </a:xfrm>
          <a:custGeom>
            <a:avLst/>
            <a:gdLst/>
            <a:ahLst/>
            <a:cxnLst/>
            <a:rect l="l" t="t" r="r" b="b"/>
            <a:pathLst>
              <a:path w="99059" h="227329">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38" name="bk object 1238"/>
          <p:cNvSpPr/>
          <p:nvPr/>
        </p:nvSpPr>
        <p:spPr>
          <a:xfrm>
            <a:off x="4977530" y="3878598"/>
            <a:ext cx="59885" cy="145793"/>
          </a:xfrm>
          <a:custGeom>
            <a:avLst/>
            <a:gdLst/>
            <a:ahLst/>
            <a:cxnLst/>
            <a:rect l="l" t="t" r="r" b="b"/>
            <a:pathLst>
              <a:path w="99059" h="227329">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39" name="bk object 1239"/>
          <p:cNvSpPr/>
          <p:nvPr/>
        </p:nvSpPr>
        <p:spPr>
          <a:xfrm>
            <a:off x="4846704" y="3902056"/>
            <a:ext cx="36852" cy="122173"/>
          </a:xfrm>
          <a:custGeom>
            <a:avLst/>
            <a:gdLst/>
            <a:ahLst/>
            <a:cxnLst/>
            <a:rect l="l" t="t" r="r" b="b"/>
            <a:pathLst>
              <a:path w="60959" h="190500">
                <a:moveTo>
                  <a:pt x="0" y="0"/>
                </a:moveTo>
                <a:lnTo>
                  <a:pt x="0" y="190499"/>
                </a:lnTo>
                <a:lnTo>
                  <a:pt x="60959" y="190499"/>
                </a:lnTo>
                <a:lnTo>
                  <a:pt x="0" y="0"/>
                </a:lnTo>
                <a:close/>
              </a:path>
              <a:path w="60959" h="190500">
                <a:moveTo>
                  <a:pt x="0" y="0"/>
                </a:moveTo>
                <a:lnTo>
                  <a:pt x="60959" y="190499"/>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40" name="bk object 1240"/>
          <p:cNvSpPr/>
          <p:nvPr/>
        </p:nvSpPr>
        <p:spPr>
          <a:xfrm>
            <a:off x="4846704" y="3902056"/>
            <a:ext cx="36852" cy="122173"/>
          </a:xfrm>
          <a:custGeom>
            <a:avLst/>
            <a:gdLst/>
            <a:ahLst/>
            <a:cxnLst/>
            <a:rect l="l" t="t" r="r" b="b"/>
            <a:pathLst>
              <a:path w="60959" h="190500">
                <a:moveTo>
                  <a:pt x="60959" y="0"/>
                </a:moveTo>
                <a:lnTo>
                  <a:pt x="0" y="0"/>
                </a:lnTo>
                <a:lnTo>
                  <a:pt x="60959" y="190499"/>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41" name="bk object 1241"/>
          <p:cNvSpPr/>
          <p:nvPr/>
        </p:nvSpPr>
        <p:spPr>
          <a:xfrm>
            <a:off x="4846704" y="3902056"/>
            <a:ext cx="36852" cy="122173"/>
          </a:xfrm>
          <a:custGeom>
            <a:avLst/>
            <a:gdLst/>
            <a:ahLst/>
            <a:cxnLst/>
            <a:rect l="l" t="t" r="r" b="b"/>
            <a:pathLst>
              <a:path w="60959" h="190500">
                <a:moveTo>
                  <a:pt x="0" y="0"/>
                </a:moveTo>
                <a:lnTo>
                  <a:pt x="60959" y="190499"/>
                </a:lnTo>
                <a:lnTo>
                  <a:pt x="0" y="1904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42" name="bk object 1242"/>
          <p:cNvSpPr/>
          <p:nvPr/>
        </p:nvSpPr>
        <p:spPr>
          <a:xfrm>
            <a:off x="4846704" y="4024229"/>
            <a:ext cx="190788" cy="73304"/>
          </a:xfrm>
          <a:custGeom>
            <a:avLst/>
            <a:gdLst/>
            <a:ahLst/>
            <a:cxnLst/>
            <a:rect l="l" t="t" r="r" b="b"/>
            <a:pathLst>
              <a:path w="315595" h="114300">
                <a:moveTo>
                  <a:pt x="0" y="0"/>
                </a:moveTo>
                <a:lnTo>
                  <a:pt x="0" y="114299"/>
                </a:lnTo>
                <a:lnTo>
                  <a:pt x="315467" y="114299"/>
                </a:lnTo>
                <a:lnTo>
                  <a:pt x="0" y="0"/>
                </a:lnTo>
                <a:close/>
              </a:path>
              <a:path w="315595" h="114300">
                <a:moveTo>
                  <a:pt x="0" y="0"/>
                </a:moveTo>
                <a:lnTo>
                  <a:pt x="315467" y="114299"/>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43" name="bk object 1243"/>
          <p:cNvSpPr/>
          <p:nvPr/>
        </p:nvSpPr>
        <p:spPr>
          <a:xfrm>
            <a:off x="4846704" y="4024229"/>
            <a:ext cx="190788" cy="73304"/>
          </a:xfrm>
          <a:custGeom>
            <a:avLst/>
            <a:gdLst/>
            <a:ahLst/>
            <a:cxnLst/>
            <a:rect l="l" t="t" r="r" b="b"/>
            <a:pathLst>
              <a:path w="315595" h="114300">
                <a:moveTo>
                  <a:pt x="315467" y="0"/>
                </a:moveTo>
                <a:lnTo>
                  <a:pt x="0" y="0"/>
                </a:lnTo>
                <a:lnTo>
                  <a:pt x="315467" y="114299"/>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44" name="bk object 1244"/>
          <p:cNvSpPr/>
          <p:nvPr/>
        </p:nvSpPr>
        <p:spPr>
          <a:xfrm>
            <a:off x="4846704" y="4024229"/>
            <a:ext cx="190788" cy="73304"/>
          </a:xfrm>
          <a:custGeom>
            <a:avLst/>
            <a:gdLst/>
            <a:ahLst/>
            <a:cxnLst/>
            <a:rect l="l" t="t" r="r" b="b"/>
            <a:pathLst>
              <a:path w="315595" h="114300">
                <a:moveTo>
                  <a:pt x="0" y="0"/>
                </a:moveTo>
                <a:lnTo>
                  <a:pt x="315467"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45" name="bk object 1245"/>
          <p:cNvSpPr/>
          <p:nvPr/>
        </p:nvSpPr>
        <p:spPr>
          <a:xfrm>
            <a:off x="4846704" y="4097533"/>
            <a:ext cx="63724" cy="40317"/>
          </a:xfrm>
          <a:custGeom>
            <a:avLst/>
            <a:gdLst/>
            <a:ahLst/>
            <a:cxnLst/>
            <a:rect l="l" t="t" r="r" b="b"/>
            <a:pathLst>
              <a:path w="105409" h="62864">
                <a:moveTo>
                  <a:pt x="0" y="0"/>
                </a:moveTo>
                <a:lnTo>
                  <a:pt x="0" y="62483"/>
                </a:lnTo>
                <a:lnTo>
                  <a:pt x="105155" y="62483"/>
                </a:lnTo>
                <a:lnTo>
                  <a:pt x="0" y="0"/>
                </a:lnTo>
                <a:close/>
              </a:path>
              <a:path w="105409" h="62864">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46" name="bk object 1246"/>
          <p:cNvSpPr/>
          <p:nvPr/>
        </p:nvSpPr>
        <p:spPr>
          <a:xfrm>
            <a:off x="4846704" y="4097533"/>
            <a:ext cx="63724" cy="40317"/>
          </a:xfrm>
          <a:custGeom>
            <a:avLst/>
            <a:gdLst/>
            <a:ahLst/>
            <a:cxnLst/>
            <a:rect l="l" t="t" r="r" b="b"/>
            <a:pathLst>
              <a:path w="105409" h="62864">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47" name="bk object 1247"/>
          <p:cNvSpPr/>
          <p:nvPr/>
        </p:nvSpPr>
        <p:spPr>
          <a:xfrm>
            <a:off x="4846704" y="4097533"/>
            <a:ext cx="63724" cy="40317"/>
          </a:xfrm>
          <a:custGeom>
            <a:avLst/>
            <a:gdLst/>
            <a:ahLst/>
            <a:cxnLst/>
            <a:rect l="l" t="t" r="r" b="b"/>
            <a:pathLst>
              <a:path w="105409" h="62864">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48" name="bk object 1248"/>
          <p:cNvSpPr/>
          <p:nvPr/>
        </p:nvSpPr>
        <p:spPr>
          <a:xfrm>
            <a:off x="4632960" y="4001749"/>
            <a:ext cx="119770" cy="136020"/>
          </a:xfrm>
          <a:custGeom>
            <a:avLst/>
            <a:gdLst/>
            <a:ahLst/>
            <a:cxnLst/>
            <a:rect l="l" t="t" r="r" b="b"/>
            <a:pathLst>
              <a:path w="198120" h="212089">
                <a:moveTo>
                  <a:pt x="0" y="0"/>
                </a:moveTo>
                <a:lnTo>
                  <a:pt x="0" y="211835"/>
                </a:lnTo>
                <a:lnTo>
                  <a:pt x="198119" y="211835"/>
                </a:lnTo>
                <a:lnTo>
                  <a:pt x="0" y="0"/>
                </a:lnTo>
                <a:close/>
              </a:path>
              <a:path w="198120" h="212089">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49" name="bk object 1249"/>
          <p:cNvSpPr/>
          <p:nvPr/>
        </p:nvSpPr>
        <p:spPr>
          <a:xfrm>
            <a:off x="4632960" y="4001749"/>
            <a:ext cx="119770" cy="136020"/>
          </a:xfrm>
          <a:custGeom>
            <a:avLst/>
            <a:gdLst/>
            <a:ahLst/>
            <a:cxnLst/>
            <a:rect l="l" t="t" r="r" b="b"/>
            <a:pathLst>
              <a:path w="198120" h="212089">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50" name="bk object 1250"/>
          <p:cNvSpPr/>
          <p:nvPr/>
        </p:nvSpPr>
        <p:spPr>
          <a:xfrm>
            <a:off x="4632960" y="4001749"/>
            <a:ext cx="119770" cy="136020"/>
          </a:xfrm>
          <a:custGeom>
            <a:avLst/>
            <a:gdLst/>
            <a:ahLst/>
            <a:cxnLst/>
            <a:rect l="l" t="t" r="r" b="b"/>
            <a:pathLst>
              <a:path w="198120" h="212089">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51" name="bk object 1251"/>
          <p:cNvSpPr/>
          <p:nvPr/>
        </p:nvSpPr>
        <p:spPr>
          <a:xfrm>
            <a:off x="4632960" y="4137606"/>
            <a:ext cx="277545" cy="13846"/>
          </a:xfrm>
          <a:custGeom>
            <a:avLst/>
            <a:gdLst/>
            <a:ahLst/>
            <a:cxnLst/>
            <a:rect l="l" t="t" r="r" b="b"/>
            <a:pathLst>
              <a:path w="459104" h="21589">
                <a:moveTo>
                  <a:pt x="0" y="0"/>
                </a:moveTo>
                <a:lnTo>
                  <a:pt x="0" y="21335"/>
                </a:lnTo>
                <a:lnTo>
                  <a:pt x="458723" y="21335"/>
                </a:lnTo>
                <a:lnTo>
                  <a:pt x="0" y="0"/>
                </a:lnTo>
                <a:close/>
              </a:path>
              <a:path w="459104"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52" name="bk object 1252"/>
          <p:cNvSpPr/>
          <p:nvPr/>
        </p:nvSpPr>
        <p:spPr>
          <a:xfrm>
            <a:off x="4632960" y="4137606"/>
            <a:ext cx="277545" cy="13846"/>
          </a:xfrm>
          <a:custGeom>
            <a:avLst/>
            <a:gdLst/>
            <a:ahLst/>
            <a:cxnLst/>
            <a:rect l="l" t="t" r="r" b="b"/>
            <a:pathLst>
              <a:path w="459104"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53" name="bk object 1253"/>
          <p:cNvSpPr/>
          <p:nvPr/>
        </p:nvSpPr>
        <p:spPr>
          <a:xfrm>
            <a:off x="4632960" y="4137606"/>
            <a:ext cx="277545" cy="13846"/>
          </a:xfrm>
          <a:custGeom>
            <a:avLst/>
            <a:gdLst/>
            <a:ahLst/>
            <a:cxnLst/>
            <a:rect l="l" t="t" r="r" b="b"/>
            <a:pathLst>
              <a:path w="459104"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54" name="bk object 1254"/>
          <p:cNvSpPr/>
          <p:nvPr/>
        </p:nvSpPr>
        <p:spPr>
          <a:xfrm>
            <a:off x="6030586" y="4957633"/>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55" name="bk object 1255"/>
          <p:cNvSpPr/>
          <p:nvPr/>
        </p:nvSpPr>
        <p:spPr>
          <a:xfrm>
            <a:off x="6030586" y="4957633"/>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56" name="bk object 1256"/>
          <p:cNvSpPr/>
          <p:nvPr/>
        </p:nvSpPr>
        <p:spPr>
          <a:xfrm>
            <a:off x="6030586" y="4957633"/>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57" name="bk object 1257"/>
          <p:cNvSpPr/>
          <p:nvPr/>
        </p:nvSpPr>
        <p:spPr>
          <a:xfrm>
            <a:off x="6030587" y="5106196"/>
            <a:ext cx="166987" cy="22806"/>
          </a:xfrm>
          <a:custGeom>
            <a:avLst/>
            <a:gdLst/>
            <a:ahLst/>
            <a:cxnLst/>
            <a:rect l="l" t="t" r="r" b="b"/>
            <a:pathLst>
              <a:path w="276225" h="35559">
                <a:moveTo>
                  <a:pt x="0" y="0"/>
                </a:moveTo>
                <a:lnTo>
                  <a:pt x="0" y="35051"/>
                </a:lnTo>
                <a:lnTo>
                  <a:pt x="275843" y="35051"/>
                </a:lnTo>
                <a:lnTo>
                  <a:pt x="0" y="0"/>
                </a:lnTo>
                <a:close/>
              </a:path>
              <a:path w="276225" h="35559">
                <a:moveTo>
                  <a:pt x="0" y="0"/>
                </a:moveTo>
                <a:lnTo>
                  <a:pt x="275843" y="35051"/>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58" name="bk object 1258"/>
          <p:cNvSpPr/>
          <p:nvPr/>
        </p:nvSpPr>
        <p:spPr>
          <a:xfrm>
            <a:off x="6030587" y="5106196"/>
            <a:ext cx="166987" cy="22806"/>
          </a:xfrm>
          <a:custGeom>
            <a:avLst/>
            <a:gdLst/>
            <a:ahLst/>
            <a:cxnLst/>
            <a:rect l="l" t="t" r="r" b="b"/>
            <a:pathLst>
              <a:path w="276225" h="35559">
                <a:moveTo>
                  <a:pt x="275843" y="0"/>
                </a:moveTo>
                <a:lnTo>
                  <a:pt x="0" y="0"/>
                </a:lnTo>
                <a:lnTo>
                  <a:pt x="275843" y="35051"/>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59" name="bk object 1259"/>
          <p:cNvSpPr/>
          <p:nvPr/>
        </p:nvSpPr>
        <p:spPr>
          <a:xfrm>
            <a:off x="6030587" y="5106196"/>
            <a:ext cx="166987" cy="22806"/>
          </a:xfrm>
          <a:custGeom>
            <a:avLst/>
            <a:gdLst/>
            <a:ahLst/>
            <a:cxnLst/>
            <a:rect l="l" t="t" r="r" b="b"/>
            <a:pathLst>
              <a:path w="276225" h="35559">
                <a:moveTo>
                  <a:pt x="0" y="0"/>
                </a:moveTo>
                <a:lnTo>
                  <a:pt x="275843" y="35051"/>
                </a:lnTo>
                <a:lnTo>
                  <a:pt x="0" y="35051"/>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60" name="bk object 1260"/>
          <p:cNvSpPr/>
          <p:nvPr/>
        </p:nvSpPr>
        <p:spPr>
          <a:xfrm>
            <a:off x="6030586" y="5128676"/>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61" name="bk object 1261"/>
          <p:cNvSpPr/>
          <p:nvPr/>
        </p:nvSpPr>
        <p:spPr>
          <a:xfrm>
            <a:off x="6030586" y="5128676"/>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62" name="bk object 1262"/>
          <p:cNvSpPr/>
          <p:nvPr/>
        </p:nvSpPr>
        <p:spPr>
          <a:xfrm>
            <a:off x="6030586" y="5128676"/>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63" name="bk object 1263"/>
          <p:cNvSpPr/>
          <p:nvPr/>
        </p:nvSpPr>
        <p:spPr>
          <a:xfrm>
            <a:off x="6291318" y="5106196"/>
            <a:ext cx="59885" cy="145793"/>
          </a:xfrm>
          <a:custGeom>
            <a:avLst/>
            <a:gdLst/>
            <a:ahLst/>
            <a:cxnLst/>
            <a:rect l="l" t="t" r="r" b="b"/>
            <a:pathLst>
              <a:path w="99059" h="227329">
                <a:moveTo>
                  <a:pt x="0" y="0"/>
                </a:moveTo>
                <a:lnTo>
                  <a:pt x="0" y="227075"/>
                </a:lnTo>
                <a:lnTo>
                  <a:pt x="99059" y="227075"/>
                </a:lnTo>
                <a:lnTo>
                  <a:pt x="0" y="0"/>
                </a:lnTo>
                <a:close/>
              </a:path>
              <a:path w="99059" h="227329">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64" name="bk object 1264"/>
          <p:cNvSpPr/>
          <p:nvPr/>
        </p:nvSpPr>
        <p:spPr>
          <a:xfrm>
            <a:off x="6291318" y="5106196"/>
            <a:ext cx="59885" cy="145793"/>
          </a:xfrm>
          <a:custGeom>
            <a:avLst/>
            <a:gdLst/>
            <a:ahLst/>
            <a:cxnLst/>
            <a:rect l="l" t="t" r="r" b="b"/>
            <a:pathLst>
              <a:path w="99059" h="227329">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65" name="bk object 1265"/>
          <p:cNvSpPr/>
          <p:nvPr/>
        </p:nvSpPr>
        <p:spPr>
          <a:xfrm>
            <a:off x="6291318" y="5106196"/>
            <a:ext cx="59885" cy="145793"/>
          </a:xfrm>
          <a:custGeom>
            <a:avLst/>
            <a:gdLst/>
            <a:ahLst/>
            <a:cxnLst/>
            <a:rect l="l" t="t" r="r" b="b"/>
            <a:pathLst>
              <a:path w="99059" h="227329">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66" name="bk object 1266"/>
          <p:cNvSpPr/>
          <p:nvPr/>
        </p:nvSpPr>
        <p:spPr>
          <a:xfrm>
            <a:off x="6160492" y="5128676"/>
            <a:ext cx="36852" cy="123395"/>
          </a:xfrm>
          <a:custGeom>
            <a:avLst/>
            <a:gdLst/>
            <a:ahLst/>
            <a:cxnLst/>
            <a:rect l="l" t="t" r="r" b="b"/>
            <a:pathLst>
              <a:path w="60959" h="192404">
                <a:moveTo>
                  <a:pt x="0" y="0"/>
                </a:moveTo>
                <a:lnTo>
                  <a:pt x="0" y="192023"/>
                </a:lnTo>
                <a:lnTo>
                  <a:pt x="60959" y="192023"/>
                </a:lnTo>
                <a:lnTo>
                  <a:pt x="0" y="0"/>
                </a:lnTo>
                <a:close/>
              </a:path>
              <a:path w="60959" h="192404">
                <a:moveTo>
                  <a:pt x="0" y="0"/>
                </a:moveTo>
                <a:lnTo>
                  <a:pt x="60959" y="192023"/>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67" name="bk object 1267"/>
          <p:cNvSpPr/>
          <p:nvPr/>
        </p:nvSpPr>
        <p:spPr>
          <a:xfrm>
            <a:off x="6160492" y="5128676"/>
            <a:ext cx="36852" cy="123395"/>
          </a:xfrm>
          <a:custGeom>
            <a:avLst/>
            <a:gdLst/>
            <a:ahLst/>
            <a:cxnLst/>
            <a:rect l="l" t="t" r="r" b="b"/>
            <a:pathLst>
              <a:path w="60959" h="192404">
                <a:moveTo>
                  <a:pt x="60959" y="0"/>
                </a:moveTo>
                <a:lnTo>
                  <a:pt x="0" y="0"/>
                </a:lnTo>
                <a:lnTo>
                  <a:pt x="60959" y="192023"/>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68" name="bk object 1268"/>
          <p:cNvSpPr/>
          <p:nvPr/>
        </p:nvSpPr>
        <p:spPr>
          <a:xfrm>
            <a:off x="6160492" y="5128676"/>
            <a:ext cx="36852" cy="123395"/>
          </a:xfrm>
          <a:custGeom>
            <a:avLst/>
            <a:gdLst/>
            <a:ahLst/>
            <a:cxnLst/>
            <a:rect l="l" t="t" r="r" b="b"/>
            <a:pathLst>
              <a:path w="60959" h="192404">
                <a:moveTo>
                  <a:pt x="0" y="0"/>
                </a:moveTo>
                <a:lnTo>
                  <a:pt x="60959" y="192023"/>
                </a:lnTo>
                <a:lnTo>
                  <a:pt x="0" y="19202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69" name="bk object 1269"/>
          <p:cNvSpPr/>
          <p:nvPr/>
        </p:nvSpPr>
        <p:spPr>
          <a:xfrm>
            <a:off x="6160492" y="5251826"/>
            <a:ext cx="190788" cy="72490"/>
          </a:xfrm>
          <a:custGeom>
            <a:avLst/>
            <a:gdLst/>
            <a:ahLst/>
            <a:cxnLst/>
            <a:rect l="l" t="t" r="r" b="b"/>
            <a:pathLst>
              <a:path w="315595" h="113029">
                <a:moveTo>
                  <a:pt x="0" y="0"/>
                </a:moveTo>
                <a:lnTo>
                  <a:pt x="0" y="112775"/>
                </a:lnTo>
                <a:lnTo>
                  <a:pt x="315467" y="112775"/>
                </a:lnTo>
                <a:lnTo>
                  <a:pt x="0" y="0"/>
                </a:lnTo>
                <a:close/>
              </a:path>
              <a:path w="315595" h="113029">
                <a:moveTo>
                  <a:pt x="0" y="0"/>
                </a:moveTo>
                <a:lnTo>
                  <a:pt x="315467" y="112775"/>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70" name="bk object 1270"/>
          <p:cNvSpPr/>
          <p:nvPr/>
        </p:nvSpPr>
        <p:spPr>
          <a:xfrm>
            <a:off x="6160492" y="5251826"/>
            <a:ext cx="190788" cy="72490"/>
          </a:xfrm>
          <a:custGeom>
            <a:avLst/>
            <a:gdLst/>
            <a:ahLst/>
            <a:cxnLst/>
            <a:rect l="l" t="t" r="r" b="b"/>
            <a:pathLst>
              <a:path w="315595" h="113029">
                <a:moveTo>
                  <a:pt x="315467" y="0"/>
                </a:moveTo>
                <a:lnTo>
                  <a:pt x="0" y="0"/>
                </a:lnTo>
                <a:lnTo>
                  <a:pt x="315467" y="112775"/>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71" name="bk object 1271"/>
          <p:cNvSpPr/>
          <p:nvPr/>
        </p:nvSpPr>
        <p:spPr>
          <a:xfrm>
            <a:off x="6160492" y="5251826"/>
            <a:ext cx="190788" cy="72490"/>
          </a:xfrm>
          <a:custGeom>
            <a:avLst/>
            <a:gdLst/>
            <a:ahLst/>
            <a:cxnLst/>
            <a:rect l="l" t="t" r="r" b="b"/>
            <a:pathLst>
              <a:path w="315595" h="113029">
                <a:moveTo>
                  <a:pt x="0" y="0"/>
                </a:moveTo>
                <a:lnTo>
                  <a:pt x="315467" y="112775"/>
                </a:lnTo>
                <a:lnTo>
                  <a:pt x="0" y="1127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72" name="bk object 1272"/>
          <p:cNvSpPr/>
          <p:nvPr/>
        </p:nvSpPr>
        <p:spPr>
          <a:xfrm>
            <a:off x="6160492" y="5324154"/>
            <a:ext cx="63724" cy="40317"/>
          </a:xfrm>
          <a:custGeom>
            <a:avLst/>
            <a:gdLst/>
            <a:ahLst/>
            <a:cxnLst/>
            <a:rect l="l" t="t" r="r" b="b"/>
            <a:pathLst>
              <a:path w="105409" h="62865">
                <a:moveTo>
                  <a:pt x="0" y="0"/>
                </a:moveTo>
                <a:lnTo>
                  <a:pt x="0" y="62483"/>
                </a:lnTo>
                <a:lnTo>
                  <a:pt x="105155" y="62483"/>
                </a:lnTo>
                <a:lnTo>
                  <a:pt x="0" y="0"/>
                </a:lnTo>
                <a:close/>
              </a:path>
              <a:path w="105409" h="62865">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73" name="bk object 1273"/>
          <p:cNvSpPr/>
          <p:nvPr/>
        </p:nvSpPr>
        <p:spPr>
          <a:xfrm>
            <a:off x="6160492" y="5324154"/>
            <a:ext cx="63724" cy="40317"/>
          </a:xfrm>
          <a:custGeom>
            <a:avLst/>
            <a:gdLst/>
            <a:ahLst/>
            <a:cxnLst/>
            <a:rect l="l" t="t" r="r" b="b"/>
            <a:pathLst>
              <a:path w="105409" h="62865">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74" name="bk object 1274"/>
          <p:cNvSpPr/>
          <p:nvPr/>
        </p:nvSpPr>
        <p:spPr>
          <a:xfrm>
            <a:off x="6160492" y="5324154"/>
            <a:ext cx="63724" cy="40317"/>
          </a:xfrm>
          <a:custGeom>
            <a:avLst/>
            <a:gdLst/>
            <a:ahLst/>
            <a:cxnLst/>
            <a:rect l="l" t="t" r="r" b="b"/>
            <a:pathLst>
              <a:path w="105409" h="62865">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75" name="bk object 1275"/>
          <p:cNvSpPr/>
          <p:nvPr/>
        </p:nvSpPr>
        <p:spPr>
          <a:xfrm>
            <a:off x="5946747" y="5228369"/>
            <a:ext cx="119770" cy="136020"/>
          </a:xfrm>
          <a:custGeom>
            <a:avLst/>
            <a:gdLst/>
            <a:ahLst/>
            <a:cxnLst/>
            <a:rect l="l" t="t" r="r" b="b"/>
            <a:pathLst>
              <a:path w="198120" h="212090">
                <a:moveTo>
                  <a:pt x="0" y="0"/>
                </a:moveTo>
                <a:lnTo>
                  <a:pt x="0" y="211835"/>
                </a:lnTo>
                <a:lnTo>
                  <a:pt x="198119" y="211835"/>
                </a:lnTo>
                <a:lnTo>
                  <a:pt x="0" y="0"/>
                </a:lnTo>
                <a:close/>
              </a:path>
              <a:path w="198120" h="212090">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76" name="bk object 1276"/>
          <p:cNvSpPr/>
          <p:nvPr/>
        </p:nvSpPr>
        <p:spPr>
          <a:xfrm>
            <a:off x="5946747" y="5228369"/>
            <a:ext cx="119770" cy="136020"/>
          </a:xfrm>
          <a:custGeom>
            <a:avLst/>
            <a:gdLst/>
            <a:ahLst/>
            <a:cxnLst/>
            <a:rect l="l" t="t" r="r" b="b"/>
            <a:pathLst>
              <a:path w="198120" h="212090">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77" name="bk object 1277"/>
          <p:cNvSpPr/>
          <p:nvPr/>
        </p:nvSpPr>
        <p:spPr>
          <a:xfrm>
            <a:off x="5946747" y="5228369"/>
            <a:ext cx="119770" cy="136020"/>
          </a:xfrm>
          <a:custGeom>
            <a:avLst/>
            <a:gdLst/>
            <a:ahLst/>
            <a:cxnLst/>
            <a:rect l="l" t="t" r="r" b="b"/>
            <a:pathLst>
              <a:path w="198120" h="212090">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78" name="bk object 1278"/>
          <p:cNvSpPr/>
          <p:nvPr/>
        </p:nvSpPr>
        <p:spPr>
          <a:xfrm>
            <a:off x="5946747" y="5364226"/>
            <a:ext cx="277545" cy="14661"/>
          </a:xfrm>
          <a:custGeom>
            <a:avLst/>
            <a:gdLst/>
            <a:ahLst/>
            <a:cxnLst/>
            <a:rect l="l" t="t" r="r" b="b"/>
            <a:pathLst>
              <a:path w="459104" h="22859">
                <a:moveTo>
                  <a:pt x="0" y="0"/>
                </a:moveTo>
                <a:lnTo>
                  <a:pt x="0" y="22859"/>
                </a:lnTo>
                <a:lnTo>
                  <a:pt x="458723" y="22859"/>
                </a:lnTo>
                <a:lnTo>
                  <a:pt x="0" y="0"/>
                </a:lnTo>
                <a:close/>
              </a:path>
              <a:path w="459104" h="22859">
                <a:moveTo>
                  <a:pt x="0" y="0"/>
                </a:moveTo>
                <a:lnTo>
                  <a:pt x="458723" y="22859"/>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79" name="bk object 1279"/>
          <p:cNvSpPr/>
          <p:nvPr/>
        </p:nvSpPr>
        <p:spPr>
          <a:xfrm>
            <a:off x="5946747" y="5364226"/>
            <a:ext cx="277545" cy="14661"/>
          </a:xfrm>
          <a:custGeom>
            <a:avLst/>
            <a:gdLst/>
            <a:ahLst/>
            <a:cxnLst/>
            <a:rect l="l" t="t" r="r" b="b"/>
            <a:pathLst>
              <a:path w="459104" h="22859">
                <a:moveTo>
                  <a:pt x="458723" y="0"/>
                </a:moveTo>
                <a:lnTo>
                  <a:pt x="0" y="0"/>
                </a:lnTo>
                <a:lnTo>
                  <a:pt x="458723" y="22859"/>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80" name="bk object 1280"/>
          <p:cNvSpPr/>
          <p:nvPr/>
        </p:nvSpPr>
        <p:spPr>
          <a:xfrm>
            <a:off x="5946747" y="5364226"/>
            <a:ext cx="277545" cy="14661"/>
          </a:xfrm>
          <a:custGeom>
            <a:avLst/>
            <a:gdLst/>
            <a:ahLst/>
            <a:cxnLst/>
            <a:rect l="l" t="t" r="r" b="b"/>
            <a:pathLst>
              <a:path w="459104" h="22859">
                <a:moveTo>
                  <a:pt x="0" y="0"/>
                </a:moveTo>
                <a:lnTo>
                  <a:pt x="458723" y="22859"/>
                </a:lnTo>
                <a:lnTo>
                  <a:pt x="0" y="2285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81" name="bk object 1281"/>
          <p:cNvSpPr/>
          <p:nvPr/>
        </p:nvSpPr>
        <p:spPr>
          <a:xfrm>
            <a:off x="7558119" y="4957633"/>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82" name="bk object 1282"/>
          <p:cNvSpPr/>
          <p:nvPr/>
        </p:nvSpPr>
        <p:spPr>
          <a:xfrm>
            <a:off x="7558119" y="4957633"/>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83" name="bk object 1283"/>
          <p:cNvSpPr/>
          <p:nvPr/>
        </p:nvSpPr>
        <p:spPr>
          <a:xfrm>
            <a:off x="7558119" y="4957633"/>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84" name="bk object 1284"/>
          <p:cNvSpPr/>
          <p:nvPr/>
        </p:nvSpPr>
        <p:spPr>
          <a:xfrm>
            <a:off x="7558119" y="5106196"/>
            <a:ext cx="166987" cy="22806"/>
          </a:xfrm>
          <a:custGeom>
            <a:avLst/>
            <a:gdLst/>
            <a:ahLst/>
            <a:cxnLst/>
            <a:rect l="l" t="t" r="r" b="b"/>
            <a:pathLst>
              <a:path w="276225" h="35559">
                <a:moveTo>
                  <a:pt x="0" y="0"/>
                </a:moveTo>
                <a:lnTo>
                  <a:pt x="0" y="35051"/>
                </a:lnTo>
                <a:lnTo>
                  <a:pt x="275843" y="35051"/>
                </a:lnTo>
                <a:lnTo>
                  <a:pt x="0" y="0"/>
                </a:lnTo>
                <a:close/>
              </a:path>
              <a:path w="276225" h="35559">
                <a:moveTo>
                  <a:pt x="0" y="0"/>
                </a:moveTo>
                <a:lnTo>
                  <a:pt x="275843" y="35051"/>
                </a:lnTo>
                <a:lnTo>
                  <a:pt x="27584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85" name="bk object 1285"/>
          <p:cNvSpPr/>
          <p:nvPr/>
        </p:nvSpPr>
        <p:spPr>
          <a:xfrm>
            <a:off x="7558119" y="5106196"/>
            <a:ext cx="166987" cy="22806"/>
          </a:xfrm>
          <a:custGeom>
            <a:avLst/>
            <a:gdLst/>
            <a:ahLst/>
            <a:cxnLst/>
            <a:rect l="l" t="t" r="r" b="b"/>
            <a:pathLst>
              <a:path w="276225" h="35559">
                <a:moveTo>
                  <a:pt x="275843" y="0"/>
                </a:moveTo>
                <a:lnTo>
                  <a:pt x="0" y="0"/>
                </a:lnTo>
                <a:lnTo>
                  <a:pt x="275843" y="35051"/>
                </a:lnTo>
                <a:lnTo>
                  <a:pt x="27584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86" name="bk object 1286"/>
          <p:cNvSpPr/>
          <p:nvPr/>
        </p:nvSpPr>
        <p:spPr>
          <a:xfrm>
            <a:off x="7558119" y="5106196"/>
            <a:ext cx="166987" cy="22806"/>
          </a:xfrm>
          <a:custGeom>
            <a:avLst/>
            <a:gdLst/>
            <a:ahLst/>
            <a:cxnLst/>
            <a:rect l="l" t="t" r="r" b="b"/>
            <a:pathLst>
              <a:path w="276225" h="35559">
                <a:moveTo>
                  <a:pt x="0" y="0"/>
                </a:moveTo>
                <a:lnTo>
                  <a:pt x="275843" y="35051"/>
                </a:lnTo>
                <a:lnTo>
                  <a:pt x="0" y="35051"/>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87" name="bk object 1287"/>
          <p:cNvSpPr/>
          <p:nvPr/>
        </p:nvSpPr>
        <p:spPr>
          <a:xfrm>
            <a:off x="7558119" y="5128676"/>
            <a:ext cx="36085" cy="99775"/>
          </a:xfrm>
          <a:custGeom>
            <a:avLst/>
            <a:gdLst/>
            <a:ahLst/>
            <a:cxnLst/>
            <a:rect l="l" t="t" r="r" b="b"/>
            <a:pathLst>
              <a:path w="59690" h="155575">
                <a:moveTo>
                  <a:pt x="0" y="0"/>
                </a:moveTo>
                <a:lnTo>
                  <a:pt x="0" y="155447"/>
                </a:lnTo>
                <a:lnTo>
                  <a:pt x="59435" y="155447"/>
                </a:lnTo>
                <a:lnTo>
                  <a:pt x="0" y="0"/>
                </a:lnTo>
                <a:close/>
              </a:path>
              <a:path w="59690" h="155575">
                <a:moveTo>
                  <a:pt x="0" y="0"/>
                </a:moveTo>
                <a:lnTo>
                  <a:pt x="59435" y="155447"/>
                </a:lnTo>
                <a:lnTo>
                  <a:pt x="5943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88" name="bk object 1288"/>
          <p:cNvSpPr/>
          <p:nvPr/>
        </p:nvSpPr>
        <p:spPr>
          <a:xfrm>
            <a:off x="7558119" y="5128676"/>
            <a:ext cx="36085" cy="99775"/>
          </a:xfrm>
          <a:custGeom>
            <a:avLst/>
            <a:gdLst/>
            <a:ahLst/>
            <a:cxnLst/>
            <a:rect l="l" t="t" r="r" b="b"/>
            <a:pathLst>
              <a:path w="59690" h="155575">
                <a:moveTo>
                  <a:pt x="59435" y="0"/>
                </a:moveTo>
                <a:lnTo>
                  <a:pt x="0" y="0"/>
                </a:lnTo>
                <a:lnTo>
                  <a:pt x="59435" y="155447"/>
                </a:lnTo>
                <a:lnTo>
                  <a:pt x="5943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89" name="bk object 1289"/>
          <p:cNvSpPr/>
          <p:nvPr/>
        </p:nvSpPr>
        <p:spPr>
          <a:xfrm>
            <a:off x="7558119" y="5128676"/>
            <a:ext cx="36085" cy="99775"/>
          </a:xfrm>
          <a:custGeom>
            <a:avLst/>
            <a:gdLst/>
            <a:ahLst/>
            <a:cxnLst/>
            <a:rect l="l" t="t" r="r" b="b"/>
            <a:pathLst>
              <a:path w="59690" h="155575">
                <a:moveTo>
                  <a:pt x="0" y="0"/>
                </a:moveTo>
                <a:lnTo>
                  <a:pt x="59435" y="155447"/>
                </a:lnTo>
                <a:lnTo>
                  <a:pt x="0" y="1554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90" name="bk object 1290"/>
          <p:cNvSpPr/>
          <p:nvPr/>
        </p:nvSpPr>
        <p:spPr>
          <a:xfrm>
            <a:off x="7818849" y="5106196"/>
            <a:ext cx="59885" cy="145793"/>
          </a:xfrm>
          <a:custGeom>
            <a:avLst/>
            <a:gdLst/>
            <a:ahLst/>
            <a:cxnLst/>
            <a:rect l="l" t="t" r="r" b="b"/>
            <a:pathLst>
              <a:path w="99059" h="227329">
                <a:moveTo>
                  <a:pt x="0" y="0"/>
                </a:moveTo>
                <a:lnTo>
                  <a:pt x="0" y="227075"/>
                </a:lnTo>
                <a:lnTo>
                  <a:pt x="99059" y="227075"/>
                </a:lnTo>
                <a:lnTo>
                  <a:pt x="0" y="0"/>
                </a:lnTo>
                <a:close/>
              </a:path>
              <a:path w="99059" h="227329">
                <a:moveTo>
                  <a:pt x="0" y="0"/>
                </a:moveTo>
                <a:lnTo>
                  <a:pt x="99059" y="227075"/>
                </a:lnTo>
                <a:lnTo>
                  <a:pt x="990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91" name="bk object 1291"/>
          <p:cNvSpPr/>
          <p:nvPr/>
        </p:nvSpPr>
        <p:spPr>
          <a:xfrm>
            <a:off x="7818849" y="5106196"/>
            <a:ext cx="59885" cy="145793"/>
          </a:xfrm>
          <a:custGeom>
            <a:avLst/>
            <a:gdLst/>
            <a:ahLst/>
            <a:cxnLst/>
            <a:rect l="l" t="t" r="r" b="b"/>
            <a:pathLst>
              <a:path w="99059" h="227329">
                <a:moveTo>
                  <a:pt x="99059" y="0"/>
                </a:moveTo>
                <a:lnTo>
                  <a:pt x="0" y="0"/>
                </a:lnTo>
                <a:lnTo>
                  <a:pt x="99059" y="227075"/>
                </a:lnTo>
                <a:lnTo>
                  <a:pt x="990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92" name="bk object 1292"/>
          <p:cNvSpPr/>
          <p:nvPr/>
        </p:nvSpPr>
        <p:spPr>
          <a:xfrm>
            <a:off x="7818849" y="5106196"/>
            <a:ext cx="59885" cy="145793"/>
          </a:xfrm>
          <a:custGeom>
            <a:avLst/>
            <a:gdLst/>
            <a:ahLst/>
            <a:cxnLst/>
            <a:rect l="l" t="t" r="r" b="b"/>
            <a:pathLst>
              <a:path w="99059" h="227329">
                <a:moveTo>
                  <a:pt x="0" y="0"/>
                </a:moveTo>
                <a:lnTo>
                  <a:pt x="99059"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93" name="bk object 1293"/>
          <p:cNvSpPr/>
          <p:nvPr/>
        </p:nvSpPr>
        <p:spPr>
          <a:xfrm>
            <a:off x="7688023" y="5128676"/>
            <a:ext cx="36852" cy="123395"/>
          </a:xfrm>
          <a:custGeom>
            <a:avLst/>
            <a:gdLst/>
            <a:ahLst/>
            <a:cxnLst/>
            <a:rect l="l" t="t" r="r" b="b"/>
            <a:pathLst>
              <a:path w="60959" h="192404">
                <a:moveTo>
                  <a:pt x="0" y="0"/>
                </a:moveTo>
                <a:lnTo>
                  <a:pt x="0" y="192023"/>
                </a:lnTo>
                <a:lnTo>
                  <a:pt x="60959" y="192023"/>
                </a:lnTo>
                <a:lnTo>
                  <a:pt x="0" y="0"/>
                </a:lnTo>
                <a:close/>
              </a:path>
              <a:path w="60959" h="192404">
                <a:moveTo>
                  <a:pt x="0" y="0"/>
                </a:moveTo>
                <a:lnTo>
                  <a:pt x="60959" y="192023"/>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94" name="bk object 1294"/>
          <p:cNvSpPr/>
          <p:nvPr/>
        </p:nvSpPr>
        <p:spPr>
          <a:xfrm>
            <a:off x="7688023" y="5128676"/>
            <a:ext cx="36852" cy="123395"/>
          </a:xfrm>
          <a:custGeom>
            <a:avLst/>
            <a:gdLst/>
            <a:ahLst/>
            <a:cxnLst/>
            <a:rect l="l" t="t" r="r" b="b"/>
            <a:pathLst>
              <a:path w="60959" h="192404">
                <a:moveTo>
                  <a:pt x="60959" y="0"/>
                </a:moveTo>
                <a:lnTo>
                  <a:pt x="0" y="0"/>
                </a:lnTo>
                <a:lnTo>
                  <a:pt x="60959" y="192023"/>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95" name="bk object 1295"/>
          <p:cNvSpPr/>
          <p:nvPr/>
        </p:nvSpPr>
        <p:spPr>
          <a:xfrm>
            <a:off x="7688023" y="5128676"/>
            <a:ext cx="36852" cy="123395"/>
          </a:xfrm>
          <a:custGeom>
            <a:avLst/>
            <a:gdLst/>
            <a:ahLst/>
            <a:cxnLst/>
            <a:rect l="l" t="t" r="r" b="b"/>
            <a:pathLst>
              <a:path w="60959" h="192404">
                <a:moveTo>
                  <a:pt x="0" y="0"/>
                </a:moveTo>
                <a:lnTo>
                  <a:pt x="60959" y="192023"/>
                </a:lnTo>
                <a:lnTo>
                  <a:pt x="0" y="19202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96" name="bk object 1296"/>
          <p:cNvSpPr/>
          <p:nvPr/>
        </p:nvSpPr>
        <p:spPr>
          <a:xfrm>
            <a:off x="7688023" y="5251826"/>
            <a:ext cx="190788" cy="72490"/>
          </a:xfrm>
          <a:custGeom>
            <a:avLst/>
            <a:gdLst/>
            <a:ahLst/>
            <a:cxnLst/>
            <a:rect l="l" t="t" r="r" b="b"/>
            <a:pathLst>
              <a:path w="315594" h="113029">
                <a:moveTo>
                  <a:pt x="0" y="0"/>
                </a:moveTo>
                <a:lnTo>
                  <a:pt x="0" y="112775"/>
                </a:lnTo>
                <a:lnTo>
                  <a:pt x="315467" y="112775"/>
                </a:lnTo>
                <a:lnTo>
                  <a:pt x="0" y="0"/>
                </a:lnTo>
                <a:close/>
              </a:path>
              <a:path w="315594" h="113029">
                <a:moveTo>
                  <a:pt x="0" y="0"/>
                </a:moveTo>
                <a:lnTo>
                  <a:pt x="315467" y="112775"/>
                </a:lnTo>
                <a:lnTo>
                  <a:pt x="315467"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297" name="bk object 1297"/>
          <p:cNvSpPr/>
          <p:nvPr/>
        </p:nvSpPr>
        <p:spPr>
          <a:xfrm>
            <a:off x="7688023" y="5251826"/>
            <a:ext cx="190788" cy="72490"/>
          </a:xfrm>
          <a:custGeom>
            <a:avLst/>
            <a:gdLst/>
            <a:ahLst/>
            <a:cxnLst/>
            <a:rect l="l" t="t" r="r" b="b"/>
            <a:pathLst>
              <a:path w="315594" h="113029">
                <a:moveTo>
                  <a:pt x="315467" y="0"/>
                </a:moveTo>
                <a:lnTo>
                  <a:pt x="0" y="0"/>
                </a:lnTo>
                <a:lnTo>
                  <a:pt x="315467" y="112775"/>
                </a:lnTo>
                <a:lnTo>
                  <a:pt x="315467"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98" name="bk object 1298"/>
          <p:cNvSpPr/>
          <p:nvPr/>
        </p:nvSpPr>
        <p:spPr>
          <a:xfrm>
            <a:off x="7688023" y="5251826"/>
            <a:ext cx="190788" cy="72490"/>
          </a:xfrm>
          <a:custGeom>
            <a:avLst/>
            <a:gdLst/>
            <a:ahLst/>
            <a:cxnLst/>
            <a:rect l="l" t="t" r="r" b="b"/>
            <a:pathLst>
              <a:path w="315594" h="113029">
                <a:moveTo>
                  <a:pt x="0" y="0"/>
                </a:moveTo>
                <a:lnTo>
                  <a:pt x="315467" y="112775"/>
                </a:lnTo>
                <a:lnTo>
                  <a:pt x="0" y="1127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299" name="bk object 1299"/>
          <p:cNvSpPr/>
          <p:nvPr/>
        </p:nvSpPr>
        <p:spPr>
          <a:xfrm>
            <a:off x="7688023" y="5324154"/>
            <a:ext cx="63724" cy="40317"/>
          </a:xfrm>
          <a:custGeom>
            <a:avLst/>
            <a:gdLst/>
            <a:ahLst/>
            <a:cxnLst/>
            <a:rect l="l" t="t" r="r" b="b"/>
            <a:pathLst>
              <a:path w="105409" h="62865">
                <a:moveTo>
                  <a:pt x="0" y="0"/>
                </a:moveTo>
                <a:lnTo>
                  <a:pt x="0" y="62483"/>
                </a:lnTo>
                <a:lnTo>
                  <a:pt x="105155" y="62483"/>
                </a:lnTo>
                <a:lnTo>
                  <a:pt x="0" y="0"/>
                </a:lnTo>
                <a:close/>
              </a:path>
              <a:path w="105409" h="62865">
                <a:moveTo>
                  <a:pt x="0" y="0"/>
                </a:moveTo>
                <a:lnTo>
                  <a:pt x="105155" y="62483"/>
                </a:lnTo>
                <a:lnTo>
                  <a:pt x="10515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00" name="bk object 1300"/>
          <p:cNvSpPr/>
          <p:nvPr/>
        </p:nvSpPr>
        <p:spPr>
          <a:xfrm>
            <a:off x="7688023" y="5324154"/>
            <a:ext cx="63724" cy="40317"/>
          </a:xfrm>
          <a:custGeom>
            <a:avLst/>
            <a:gdLst/>
            <a:ahLst/>
            <a:cxnLst/>
            <a:rect l="l" t="t" r="r" b="b"/>
            <a:pathLst>
              <a:path w="105409" h="62865">
                <a:moveTo>
                  <a:pt x="105155" y="0"/>
                </a:moveTo>
                <a:lnTo>
                  <a:pt x="0" y="0"/>
                </a:lnTo>
                <a:lnTo>
                  <a:pt x="105155" y="62483"/>
                </a:lnTo>
                <a:lnTo>
                  <a:pt x="10515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01" name="bk object 1301"/>
          <p:cNvSpPr/>
          <p:nvPr/>
        </p:nvSpPr>
        <p:spPr>
          <a:xfrm>
            <a:off x="7688023" y="5324154"/>
            <a:ext cx="63724" cy="40317"/>
          </a:xfrm>
          <a:custGeom>
            <a:avLst/>
            <a:gdLst/>
            <a:ahLst/>
            <a:cxnLst/>
            <a:rect l="l" t="t" r="r" b="b"/>
            <a:pathLst>
              <a:path w="105409" h="62865">
                <a:moveTo>
                  <a:pt x="0" y="0"/>
                </a:moveTo>
                <a:lnTo>
                  <a:pt x="105155"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02" name="bk object 1302"/>
          <p:cNvSpPr/>
          <p:nvPr/>
        </p:nvSpPr>
        <p:spPr>
          <a:xfrm>
            <a:off x="7474280" y="5228369"/>
            <a:ext cx="119770" cy="136020"/>
          </a:xfrm>
          <a:custGeom>
            <a:avLst/>
            <a:gdLst/>
            <a:ahLst/>
            <a:cxnLst/>
            <a:rect l="l" t="t" r="r" b="b"/>
            <a:pathLst>
              <a:path w="198120" h="212090">
                <a:moveTo>
                  <a:pt x="0" y="0"/>
                </a:moveTo>
                <a:lnTo>
                  <a:pt x="0" y="211835"/>
                </a:lnTo>
                <a:lnTo>
                  <a:pt x="198119" y="211835"/>
                </a:lnTo>
                <a:lnTo>
                  <a:pt x="0" y="0"/>
                </a:lnTo>
                <a:close/>
              </a:path>
              <a:path w="198120" h="212090">
                <a:moveTo>
                  <a:pt x="0" y="0"/>
                </a:moveTo>
                <a:lnTo>
                  <a:pt x="198119" y="211835"/>
                </a:lnTo>
                <a:lnTo>
                  <a:pt x="1981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03" name="bk object 1303"/>
          <p:cNvSpPr/>
          <p:nvPr/>
        </p:nvSpPr>
        <p:spPr>
          <a:xfrm>
            <a:off x="7474280" y="5228369"/>
            <a:ext cx="119770" cy="136020"/>
          </a:xfrm>
          <a:custGeom>
            <a:avLst/>
            <a:gdLst/>
            <a:ahLst/>
            <a:cxnLst/>
            <a:rect l="l" t="t" r="r" b="b"/>
            <a:pathLst>
              <a:path w="198120" h="212090">
                <a:moveTo>
                  <a:pt x="198119" y="0"/>
                </a:moveTo>
                <a:lnTo>
                  <a:pt x="0" y="0"/>
                </a:lnTo>
                <a:lnTo>
                  <a:pt x="198119" y="211835"/>
                </a:lnTo>
                <a:lnTo>
                  <a:pt x="1981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04" name="bk object 1304"/>
          <p:cNvSpPr/>
          <p:nvPr/>
        </p:nvSpPr>
        <p:spPr>
          <a:xfrm>
            <a:off x="7474280" y="5228369"/>
            <a:ext cx="119770" cy="136020"/>
          </a:xfrm>
          <a:custGeom>
            <a:avLst/>
            <a:gdLst/>
            <a:ahLst/>
            <a:cxnLst/>
            <a:rect l="l" t="t" r="r" b="b"/>
            <a:pathLst>
              <a:path w="198120" h="212090">
                <a:moveTo>
                  <a:pt x="0" y="0"/>
                </a:moveTo>
                <a:lnTo>
                  <a:pt x="198119"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05" name="bk object 1305"/>
          <p:cNvSpPr/>
          <p:nvPr/>
        </p:nvSpPr>
        <p:spPr>
          <a:xfrm>
            <a:off x="7474280" y="5364226"/>
            <a:ext cx="277545" cy="14661"/>
          </a:xfrm>
          <a:custGeom>
            <a:avLst/>
            <a:gdLst/>
            <a:ahLst/>
            <a:cxnLst/>
            <a:rect l="l" t="t" r="r" b="b"/>
            <a:pathLst>
              <a:path w="459104" h="22859">
                <a:moveTo>
                  <a:pt x="0" y="0"/>
                </a:moveTo>
                <a:lnTo>
                  <a:pt x="0" y="22859"/>
                </a:lnTo>
                <a:lnTo>
                  <a:pt x="458723" y="22859"/>
                </a:lnTo>
                <a:lnTo>
                  <a:pt x="0" y="0"/>
                </a:lnTo>
                <a:close/>
              </a:path>
              <a:path w="459104" h="22859">
                <a:moveTo>
                  <a:pt x="0" y="0"/>
                </a:moveTo>
                <a:lnTo>
                  <a:pt x="458723" y="22859"/>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06" name="bk object 1306"/>
          <p:cNvSpPr/>
          <p:nvPr/>
        </p:nvSpPr>
        <p:spPr>
          <a:xfrm>
            <a:off x="7474280" y="5364226"/>
            <a:ext cx="277545" cy="14661"/>
          </a:xfrm>
          <a:custGeom>
            <a:avLst/>
            <a:gdLst/>
            <a:ahLst/>
            <a:cxnLst/>
            <a:rect l="l" t="t" r="r" b="b"/>
            <a:pathLst>
              <a:path w="459104" h="22859">
                <a:moveTo>
                  <a:pt x="458723" y="0"/>
                </a:moveTo>
                <a:lnTo>
                  <a:pt x="0" y="0"/>
                </a:lnTo>
                <a:lnTo>
                  <a:pt x="458723" y="22859"/>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07" name="bk object 1307"/>
          <p:cNvSpPr/>
          <p:nvPr/>
        </p:nvSpPr>
        <p:spPr>
          <a:xfrm>
            <a:off x="7474280" y="5364226"/>
            <a:ext cx="277545" cy="14661"/>
          </a:xfrm>
          <a:custGeom>
            <a:avLst/>
            <a:gdLst/>
            <a:ahLst/>
            <a:cxnLst/>
            <a:rect l="l" t="t" r="r" b="b"/>
            <a:pathLst>
              <a:path w="459104" h="22859">
                <a:moveTo>
                  <a:pt x="0" y="0"/>
                </a:moveTo>
                <a:lnTo>
                  <a:pt x="458723" y="22859"/>
                </a:lnTo>
                <a:lnTo>
                  <a:pt x="0" y="2285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08" name="bk object 1308"/>
          <p:cNvSpPr/>
          <p:nvPr/>
        </p:nvSpPr>
        <p:spPr>
          <a:xfrm>
            <a:off x="7481649" y="3731013"/>
            <a:ext cx="320923" cy="148644"/>
          </a:xfrm>
          <a:custGeom>
            <a:avLst/>
            <a:gdLst/>
            <a:ahLst/>
            <a:cxnLst/>
            <a:rect l="l" t="t" r="r" b="b"/>
            <a:pathLst>
              <a:path w="530859" h="231775">
                <a:moveTo>
                  <a:pt x="0" y="0"/>
                </a:moveTo>
                <a:lnTo>
                  <a:pt x="0" y="231647"/>
                </a:lnTo>
                <a:lnTo>
                  <a:pt x="530351" y="231647"/>
                </a:lnTo>
                <a:lnTo>
                  <a:pt x="0" y="0"/>
                </a:lnTo>
                <a:close/>
              </a:path>
              <a:path w="530859" h="231775">
                <a:moveTo>
                  <a:pt x="0" y="0"/>
                </a:moveTo>
                <a:lnTo>
                  <a:pt x="530351" y="231647"/>
                </a:lnTo>
                <a:lnTo>
                  <a:pt x="53035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09" name="bk object 1309"/>
          <p:cNvSpPr/>
          <p:nvPr/>
        </p:nvSpPr>
        <p:spPr>
          <a:xfrm>
            <a:off x="7481649" y="3731013"/>
            <a:ext cx="320923" cy="148644"/>
          </a:xfrm>
          <a:custGeom>
            <a:avLst/>
            <a:gdLst/>
            <a:ahLst/>
            <a:cxnLst/>
            <a:rect l="l" t="t" r="r" b="b"/>
            <a:pathLst>
              <a:path w="530859" h="231775">
                <a:moveTo>
                  <a:pt x="530351" y="0"/>
                </a:moveTo>
                <a:lnTo>
                  <a:pt x="0" y="0"/>
                </a:lnTo>
                <a:lnTo>
                  <a:pt x="530351" y="231647"/>
                </a:lnTo>
                <a:lnTo>
                  <a:pt x="53035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10" name="bk object 1310"/>
          <p:cNvSpPr/>
          <p:nvPr/>
        </p:nvSpPr>
        <p:spPr>
          <a:xfrm>
            <a:off x="7481649" y="3731013"/>
            <a:ext cx="320923" cy="148644"/>
          </a:xfrm>
          <a:custGeom>
            <a:avLst/>
            <a:gdLst/>
            <a:ahLst/>
            <a:cxnLst/>
            <a:rect l="l" t="t" r="r" b="b"/>
            <a:pathLst>
              <a:path w="530859" h="231775">
                <a:moveTo>
                  <a:pt x="0" y="0"/>
                </a:moveTo>
                <a:lnTo>
                  <a:pt x="530351" y="231647"/>
                </a:lnTo>
                <a:lnTo>
                  <a:pt x="0" y="231647"/>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11" name="bk object 1311"/>
          <p:cNvSpPr/>
          <p:nvPr/>
        </p:nvSpPr>
        <p:spPr>
          <a:xfrm>
            <a:off x="7636430" y="3879575"/>
            <a:ext cx="165836" cy="22806"/>
          </a:xfrm>
          <a:custGeom>
            <a:avLst/>
            <a:gdLst/>
            <a:ahLst/>
            <a:cxnLst/>
            <a:rect l="l" t="t" r="r" b="b"/>
            <a:pathLst>
              <a:path w="274320" h="35560">
                <a:moveTo>
                  <a:pt x="0" y="0"/>
                </a:moveTo>
                <a:lnTo>
                  <a:pt x="0" y="35051"/>
                </a:lnTo>
                <a:lnTo>
                  <a:pt x="274319" y="35051"/>
                </a:lnTo>
                <a:lnTo>
                  <a:pt x="0" y="0"/>
                </a:lnTo>
                <a:close/>
              </a:path>
              <a:path w="274320" h="35560">
                <a:moveTo>
                  <a:pt x="0" y="0"/>
                </a:moveTo>
                <a:lnTo>
                  <a:pt x="274319" y="35051"/>
                </a:lnTo>
                <a:lnTo>
                  <a:pt x="27431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12" name="bk object 1312"/>
          <p:cNvSpPr/>
          <p:nvPr/>
        </p:nvSpPr>
        <p:spPr>
          <a:xfrm>
            <a:off x="7636430" y="3879575"/>
            <a:ext cx="165836" cy="22806"/>
          </a:xfrm>
          <a:custGeom>
            <a:avLst/>
            <a:gdLst/>
            <a:ahLst/>
            <a:cxnLst/>
            <a:rect l="l" t="t" r="r" b="b"/>
            <a:pathLst>
              <a:path w="274320" h="35560">
                <a:moveTo>
                  <a:pt x="274319" y="0"/>
                </a:moveTo>
                <a:lnTo>
                  <a:pt x="0" y="0"/>
                </a:lnTo>
                <a:lnTo>
                  <a:pt x="274319" y="35051"/>
                </a:lnTo>
                <a:lnTo>
                  <a:pt x="27431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13" name="bk object 1313"/>
          <p:cNvSpPr/>
          <p:nvPr/>
        </p:nvSpPr>
        <p:spPr>
          <a:xfrm>
            <a:off x="7636430" y="3879575"/>
            <a:ext cx="165836" cy="22806"/>
          </a:xfrm>
          <a:custGeom>
            <a:avLst/>
            <a:gdLst/>
            <a:ahLst/>
            <a:cxnLst/>
            <a:rect l="l" t="t" r="r" b="b"/>
            <a:pathLst>
              <a:path w="274320" h="35560">
                <a:moveTo>
                  <a:pt x="0" y="0"/>
                </a:moveTo>
                <a:lnTo>
                  <a:pt x="274319" y="35051"/>
                </a:lnTo>
                <a:lnTo>
                  <a:pt x="0" y="35051"/>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14" name="bk object 1314"/>
          <p:cNvSpPr/>
          <p:nvPr/>
        </p:nvSpPr>
        <p:spPr>
          <a:xfrm>
            <a:off x="7767256" y="3902055"/>
            <a:ext cx="35316" cy="100997"/>
          </a:xfrm>
          <a:custGeom>
            <a:avLst/>
            <a:gdLst/>
            <a:ahLst/>
            <a:cxnLst/>
            <a:rect l="l" t="t" r="r" b="b"/>
            <a:pathLst>
              <a:path w="58420" h="157479">
                <a:moveTo>
                  <a:pt x="0" y="0"/>
                </a:moveTo>
                <a:lnTo>
                  <a:pt x="0" y="156971"/>
                </a:lnTo>
                <a:lnTo>
                  <a:pt x="57911" y="156971"/>
                </a:lnTo>
                <a:lnTo>
                  <a:pt x="0" y="0"/>
                </a:lnTo>
                <a:close/>
              </a:path>
              <a:path w="58420" h="157479">
                <a:moveTo>
                  <a:pt x="0" y="0"/>
                </a:moveTo>
                <a:lnTo>
                  <a:pt x="57911" y="156971"/>
                </a:lnTo>
                <a:lnTo>
                  <a:pt x="5791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15" name="bk object 1315"/>
          <p:cNvSpPr/>
          <p:nvPr/>
        </p:nvSpPr>
        <p:spPr>
          <a:xfrm>
            <a:off x="7767256" y="3902055"/>
            <a:ext cx="35316" cy="100997"/>
          </a:xfrm>
          <a:custGeom>
            <a:avLst/>
            <a:gdLst/>
            <a:ahLst/>
            <a:cxnLst/>
            <a:rect l="l" t="t" r="r" b="b"/>
            <a:pathLst>
              <a:path w="58420" h="157479">
                <a:moveTo>
                  <a:pt x="57911" y="0"/>
                </a:moveTo>
                <a:lnTo>
                  <a:pt x="0" y="0"/>
                </a:lnTo>
                <a:lnTo>
                  <a:pt x="57911" y="156971"/>
                </a:lnTo>
                <a:lnTo>
                  <a:pt x="5791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16" name="bk object 1316"/>
          <p:cNvSpPr/>
          <p:nvPr/>
        </p:nvSpPr>
        <p:spPr>
          <a:xfrm>
            <a:off x="7767256" y="3902055"/>
            <a:ext cx="35316" cy="100997"/>
          </a:xfrm>
          <a:custGeom>
            <a:avLst/>
            <a:gdLst/>
            <a:ahLst/>
            <a:cxnLst/>
            <a:rect l="l" t="t" r="r" b="b"/>
            <a:pathLst>
              <a:path w="58420" h="157479">
                <a:moveTo>
                  <a:pt x="0" y="0"/>
                </a:moveTo>
                <a:lnTo>
                  <a:pt x="57911" y="156971"/>
                </a:lnTo>
                <a:lnTo>
                  <a:pt x="0" y="156971"/>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17" name="bk object 1317"/>
          <p:cNvSpPr/>
          <p:nvPr/>
        </p:nvSpPr>
        <p:spPr>
          <a:xfrm>
            <a:off x="7636430" y="3902056"/>
            <a:ext cx="36852" cy="123395"/>
          </a:xfrm>
          <a:custGeom>
            <a:avLst/>
            <a:gdLst/>
            <a:ahLst/>
            <a:cxnLst/>
            <a:rect l="l" t="t" r="r" b="b"/>
            <a:pathLst>
              <a:path w="60959" h="192404">
                <a:moveTo>
                  <a:pt x="0" y="0"/>
                </a:moveTo>
                <a:lnTo>
                  <a:pt x="0" y="192023"/>
                </a:lnTo>
                <a:lnTo>
                  <a:pt x="60959" y="192023"/>
                </a:lnTo>
                <a:lnTo>
                  <a:pt x="0" y="0"/>
                </a:lnTo>
                <a:close/>
              </a:path>
              <a:path w="60959" h="192404">
                <a:moveTo>
                  <a:pt x="0" y="0"/>
                </a:moveTo>
                <a:lnTo>
                  <a:pt x="60959" y="192023"/>
                </a:lnTo>
                <a:lnTo>
                  <a:pt x="6095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18" name="bk object 1318"/>
          <p:cNvSpPr/>
          <p:nvPr/>
        </p:nvSpPr>
        <p:spPr>
          <a:xfrm>
            <a:off x="7636430" y="3902056"/>
            <a:ext cx="36852" cy="123395"/>
          </a:xfrm>
          <a:custGeom>
            <a:avLst/>
            <a:gdLst/>
            <a:ahLst/>
            <a:cxnLst/>
            <a:rect l="l" t="t" r="r" b="b"/>
            <a:pathLst>
              <a:path w="60959" h="192404">
                <a:moveTo>
                  <a:pt x="60959" y="0"/>
                </a:moveTo>
                <a:lnTo>
                  <a:pt x="0" y="0"/>
                </a:lnTo>
                <a:lnTo>
                  <a:pt x="60959" y="192023"/>
                </a:lnTo>
                <a:lnTo>
                  <a:pt x="6095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19" name="bk object 1319"/>
          <p:cNvSpPr/>
          <p:nvPr/>
        </p:nvSpPr>
        <p:spPr>
          <a:xfrm>
            <a:off x="7636430" y="3902056"/>
            <a:ext cx="36852" cy="123395"/>
          </a:xfrm>
          <a:custGeom>
            <a:avLst/>
            <a:gdLst/>
            <a:ahLst/>
            <a:cxnLst/>
            <a:rect l="l" t="t" r="r" b="b"/>
            <a:pathLst>
              <a:path w="60959" h="192404">
                <a:moveTo>
                  <a:pt x="0" y="0"/>
                </a:moveTo>
                <a:lnTo>
                  <a:pt x="60959" y="192023"/>
                </a:lnTo>
                <a:lnTo>
                  <a:pt x="0" y="19202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20" name="bk object 1320"/>
          <p:cNvSpPr/>
          <p:nvPr/>
        </p:nvSpPr>
        <p:spPr>
          <a:xfrm>
            <a:off x="7481650" y="3879576"/>
            <a:ext cx="61037" cy="145793"/>
          </a:xfrm>
          <a:custGeom>
            <a:avLst/>
            <a:gdLst/>
            <a:ahLst/>
            <a:cxnLst/>
            <a:rect l="l" t="t" r="r" b="b"/>
            <a:pathLst>
              <a:path w="100965" h="227329">
                <a:moveTo>
                  <a:pt x="0" y="0"/>
                </a:moveTo>
                <a:lnTo>
                  <a:pt x="0" y="227075"/>
                </a:lnTo>
                <a:lnTo>
                  <a:pt x="100583" y="227075"/>
                </a:lnTo>
                <a:lnTo>
                  <a:pt x="0" y="0"/>
                </a:lnTo>
                <a:close/>
              </a:path>
              <a:path w="100965" h="227329">
                <a:moveTo>
                  <a:pt x="0" y="0"/>
                </a:moveTo>
                <a:lnTo>
                  <a:pt x="100583" y="227075"/>
                </a:lnTo>
                <a:lnTo>
                  <a:pt x="10058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21" name="bk object 1321"/>
          <p:cNvSpPr/>
          <p:nvPr/>
        </p:nvSpPr>
        <p:spPr>
          <a:xfrm>
            <a:off x="7481650" y="3879576"/>
            <a:ext cx="61037" cy="145793"/>
          </a:xfrm>
          <a:custGeom>
            <a:avLst/>
            <a:gdLst/>
            <a:ahLst/>
            <a:cxnLst/>
            <a:rect l="l" t="t" r="r" b="b"/>
            <a:pathLst>
              <a:path w="100965" h="227329">
                <a:moveTo>
                  <a:pt x="100583" y="0"/>
                </a:moveTo>
                <a:lnTo>
                  <a:pt x="0" y="0"/>
                </a:lnTo>
                <a:lnTo>
                  <a:pt x="100583" y="227075"/>
                </a:lnTo>
                <a:lnTo>
                  <a:pt x="10058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22" name="bk object 1322"/>
          <p:cNvSpPr/>
          <p:nvPr/>
        </p:nvSpPr>
        <p:spPr>
          <a:xfrm>
            <a:off x="7481650" y="3879576"/>
            <a:ext cx="61037" cy="145793"/>
          </a:xfrm>
          <a:custGeom>
            <a:avLst/>
            <a:gdLst/>
            <a:ahLst/>
            <a:cxnLst/>
            <a:rect l="l" t="t" r="r" b="b"/>
            <a:pathLst>
              <a:path w="100965" h="227329">
                <a:moveTo>
                  <a:pt x="0" y="0"/>
                </a:moveTo>
                <a:lnTo>
                  <a:pt x="100583" y="227075"/>
                </a:lnTo>
                <a:lnTo>
                  <a:pt x="0" y="22707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23" name="bk object 1323"/>
          <p:cNvSpPr/>
          <p:nvPr/>
        </p:nvSpPr>
        <p:spPr>
          <a:xfrm>
            <a:off x="7481649" y="4025206"/>
            <a:ext cx="191940" cy="73304"/>
          </a:xfrm>
          <a:custGeom>
            <a:avLst/>
            <a:gdLst/>
            <a:ahLst/>
            <a:cxnLst/>
            <a:rect l="l" t="t" r="r" b="b"/>
            <a:pathLst>
              <a:path w="317500" h="114300">
                <a:moveTo>
                  <a:pt x="0" y="0"/>
                </a:moveTo>
                <a:lnTo>
                  <a:pt x="0" y="114299"/>
                </a:lnTo>
                <a:lnTo>
                  <a:pt x="316991" y="114299"/>
                </a:lnTo>
                <a:lnTo>
                  <a:pt x="0" y="0"/>
                </a:lnTo>
                <a:close/>
              </a:path>
              <a:path w="317500" h="114300">
                <a:moveTo>
                  <a:pt x="0" y="0"/>
                </a:moveTo>
                <a:lnTo>
                  <a:pt x="316991" y="114299"/>
                </a:lnTo>
                <a:lnTo>
                  <a:pt x="316991"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24" name="bk object 1324"/>
          <p:cNvSpPr/>
          <p:nvPr/>
        </p:nvSpPr>
        <p:spPr>
          <a:xfrm>
            <a:off x="7481649" y="4025206"/>
            <a:ext cx="191940" cy="73304"/>
          </a:xfrm>
          <a:custGeom>
            <a:avLst/>
            <a:gdLst/>
            <a:ahLst/>
            <a:cxnLst/>
            <a:rect l="l" t="t" r="r" b="b"/>
            <a:pathLst>
              <a:path w="317500" h="114300">
                <a:moveTo>
                  <a:pt x="316991" y="0"/>
                </a:moveTo>
                <a:lnTo>
                  <a:pt x="0" y="0"/>
                </a:lnTo>
                <a:lnTo>
                  <a:pt x="316991" y="114299"/>
                </a:lnTo>
                <a:lnTo>
                  <a:pt x="316991"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25" name="bk object 1325"/>
          <p:cNvSpPr/>
          <p:nvPr/>
        </p:nvSpPr>
        <p:spPr>
          <a:xfrm>
            <a:off x="7481649" y="4025206"/>
            <a:ext cx="191940" cy="73304"/>
          </a:xfrm>
          <a:custGeom>
            <a:avLst/>
            <a:gdLst/>
            <a:ahLst/>
            <a:cxnLst/>
            <a:rect l="l" t="t" r="r" b="b"/>
            <a:pathLst>
              <a:path w="317500" h="114300">
                <a:moveTo>
                  <a:pt x="0" y="0"/>
                </a:moveTo>
                <a:lnTo>
                  <a:pt x="316991" y="114299"/>
                </a:lnTo>
                <a:lnTo>
                  <a:pt x="0" y="114299"/>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26" name="bk object 1326"/>
          <p:cNvSpPr/>
          <p:nvPr/>
        </p:nvSpPr>
        <p:spPr>
          <a:xfrm>
            <a:off x="7767255" y="4002726"/>
            <a:ext cx="119003" cy="136020"/>
          </a:xfrm>
          <a:custGeom>
            <a:avLst/>
            <a:gdLst/>
            <a:ahLst/>
            <a:cxnLst/>
            <a:rect l="l" t="t" r="r" b="b"/>
            <a:pathLst>
              <a:path w="196850" h="212089">
                <a:moveTo>
                  <a:pt x="0" y="0"/>
                </a:moveTo>
                <a:lnTo>
                  <a:pt x="0" y="211835"/>
                </a:lnTo>
                <a:lnTo>
                  <a:pt x="196595" y="211835"/>
                </a:lnTo>
                <a:lnTo>
                  <a:pt x="0" y="0"/>
                </a:lnTo>
                <a:close/>
              </a:path>
              <a:path w="196850" h="212089">
                <a:moveTo>
                  <a:pt x="0" y="0"/>
                </a:moveTo>
                <a:lnTo>
                  <a:pt x="196595" y="211835"/>
                </a:lnTo>
                <a:lnTo>
                  <a:pt x="196595"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27" name="bk object 1327"/>
          <p:cNvSpPr/>
          <p:nvPr/>
        </p:nvSpPr>
        <p:spPr>
          <a:xfrm>
            <a:off x="7767255" y="4002726"/>
            <a:ext cx="119003" cy="136020"/>
          </a:xfrm>
          <a:custGeom>
            <a:avLst/>
            <a:gdLst/>
            <a:ahLst/>
            <a:cxnLst/>
            <a:rect l="l" t="t" r="r" b="b"/>
            <a:pathLst>
              <a:path w="196850" h="212089">
                <a:moveTo>
                  <a:pt x="196595" y="0"/>
                </a:moveTo>
                <a:lnTo>
                  <a:pt x="0" y="0"/>
                </a:lnTo>
                <a:lnTo>
                  <a:pt x="196595" y="211835"/>
                </a:lnTo>
                <a:lnTo>
                  <a:pt x="196595"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28" name="bk object 1328"/>
          <p:cNvSpPr/>
          <p:nvPr/>
        </p:nvSpPr>
        <p:spPr>
          <a:xfrm>
            <a:off x="7767255" y="4002726"/>
            <a:ext cx="119003" cy="136020"/>
          </a:xfrm>
          <a:custGeom>
            <a:avLst/>
            <a:gdLst/>
            <a:ahLst/>
            <a:cxnLst/>
            <a:rect l="l" t="t" r="r" b="b"/>
            <a:pathLst>
              <a:path w="196850" h="212089">
                <a:moveTo>
                  <a:pt x="0" y="0"/>
                </a:moveTo>
                <a:lnTo>
                  <a:pt x="196595" y="211835"/>
                </a:lnTo>
                <a:lnTo>
                  <a:pt x="0" y="2118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29" name="bk object 1329"/>
          <p:cNvSpPr/>
          <p:nvPr/>
        </p:nvSpPr>
        <p:spPr>
          <a:xfrm>
            <a:off x="7608790" y="4098511"/>
            <a:ext cx="64492" cy="40317"/>
          </a:xfrm>
          <a:custGeom>
            <a:avLst/>
            <a:gdLst/>
            <a:ahLst/>
            <a:cxnLst/>
            <a:rect l="l" t="t" r="r" b="b"/>
            <a:pathLst>
              <a:path w="106679" h="62864">
                <a:moveTo>
                  <a:pt x="0" y="0"/>
                </a:moveTo>
                <a:lnTo>
                  <a:pt x="0" y="62483"/>
                </a:lnTo>
                <a:lnTo>
                  <a:pt x="106679" y="62483"/>
                </a:lnTo>
                <a:lnTo>
                  <a:pt x="0" y="0"/>
                </a:lnTo>
                <a:close/>
              </a:path>
              <a:path w="106679" h="62864">
                <a:moveTo>
                  <a:pt x="0" y="0"/>
                </a:moveTo>
                <a:lnTo>
                  <a:pt x="106679" y="62483"/>
                </a:lnTo>
                <a:lnTo>
                  <a:pt x="106679"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30" name="bk object 1330"/>
          <p:cNvSpPr/>
          <p:nvPr/>
        </p:nvSpPr>
        <p:spPr>
          <a:xfrm>
            <a:off x="7608790" y="4098511"/>
            <a:ext cx="64492" cy="40317"/>
          </a:xfrm>
          <a:custGeom>
            <a:avLst/>
            <a:gdLst/>
            <a:ahLst/>
            <a:cxnLst/>
            <a:rect l="l" t="t" r="r" b="b"/>
            <a:pathLst>
              <a:path w="106679" h="62864">
                <a:moveTo>
                  <a:pt x="106679" y="0"/>
                </a:moveTo>
                <a:lnTo>
                  <a:pt x="0" y="0"/>
                </a:lnTo>
                <a:lnTo>
                  <a:pt x="106679" y="62483"/>
                </a:lnTo>
                <a:lnTo>
                  <a:pt x="106679"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31" name="bk object 1331"/>
          <p:cNvSpPr/>
          <p:nvPr/>
        </p:nvSpPr>
        <p:spPr>
          <a:xfrm>
            <a:off x="7608790" y="4098511"/>
            <a:ext cx="64492" cy="40317"/>
          </a:xfrm>
          <a:custGeom>
            <a:avLst/>
            <a:gdLst/>
            <a:ahLst/>
            <a:cxnLst/>
            <a:rect l="l" t="t" r="r" b="b"/>
            <a:pathLst>
              <a:path w="106679" h="62864">
                <a:moveTo>
                  <a:pt x="0" y="0"/>
                </a:moveTo>
                <a:lnTo>
                  <a:pt x="106679" y="62483"/>
                </a:lnTo>
                <a:lnTo>
                  <a:pt x="0" y="62483"/>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32" name="bk object 1332"/>
          <p:cNvSpPr/>
          <p:nvPr/>
        </p:nvSpPr>
        <p:spPr>
          <a:xfrm>
            <a:off x="7608790" y="4138583"/>
            <a:ext cx="277545" cy="13846"/>
          </a:xfrm>
          <a:custGeom>
            <a:avLst/>
            <a:gdLst/>
            <a:ahLst/>
            <a:cxnLst/>
            <a:rect l="l" t="t" r="r" b="b"/>
            <a:pathLst>
              <a:path w="459105" h="21589">
                <a:moveTo>
                  <a:pt x="0" y="0"/>
                </a:moveTo>
                <a:lnTo>
                  <a:pt x="0" y="21335"/>
                </a:lnTo>
                <a:lnTo>
                  <a:pt x="458723" y="21335"/>
                </a:lnTo>
                <a:lnTo>
                  <a:pt x="0" y="0"/>
                </a:lnTo>
                <a:close/>
              </a:path>
              <a:path w="459105" h="21589">
                <a:moveTo>
                  <a:pt x="0" y="0"/>
                </a:moveTo>
                <a:lnTo>
                  <a:pt x="458723" y="21335"/>
                </a:lnTo>
                <a:lnTo>
                  <a:pt x="458723" y="0"/>
                </a:lnTo>
                <a:lnTo>
                  <a:pt x="0" y="0"/>
                </a:lnTo>
                <a:close/>
              </a:path>
            </a:pathLst>
          </a:custGeom>
          <a:solidFill>
            <a:srgbClr val="F26621"/>
          </a:solidFill>
        </p:spPr>
        <p:txBody>
          <a:bodyPr wrap="square" lIns="0" tIns="0" rIns="0" bIns="0" rtlCol="0"/>
          <a:lstStyle/>
          <a:p>
            <a:endParaRPr sz="1088">
              <a:solidFill>
                <a:prstClr val="black"/>
              </a:solidFill>
            </a:endParaRPr>
          </a:p>
        </p:txBody>
      </p:sp>
      <p:sp>
        <p:nvSpPr>
          <p:cNvPr id="1333" name="bk object 1333"/>
          <p:cNvSpPr/>
          <p:nvPr/>
        </p:nvSpPr>
        <p:spPr>
          <a:xfrm>
            <a:off x="7608790" y="4138583"/>
            <a:ext cx="277545" cy="13846"/>
          </a:xfrm>
          <a:custGeom>
            <a:avLst/>
            <a:gdLst/>
            <a:ahLst/>
            <a:cxnLst/>
            <a:rect l="l" t="t" r="r" b="b"/>
            <a:pathLst>
              <a:path w="459105" h="21589">
                <a:moveTo>
                  <a:pt x="458723" y="0"/>
                </a:moveTo>
                <a:lnTo>
                  <a:pt x="0" y="0"/>
                </a:lnTo>
                <a:lnTo>
                  <a:pt x="458723" y="21335"/>
                </a:lnTo>
                <a:lnTo>
                  <a:pt x="458723"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34" name="bk object 1334"/>
          <p:cNvSpPr/>
          <p:nvPr/>
        </p:nvSpPr>
        <p:spPr>
          <a:xfrm>
            <a:off x="7608790" y="4138583"/>
            <a:ext cx="277545" cy="13846"/>
          </a:xfrm>
          <a:custGeom>
            <a:avLst/>
            <a:gdLst/>
            <a:ahLst/>
            <a:cxnLst/>
            <a:rect l="l" t="t" r="r" b="b"/>
            <a:pathLst>
              <a:path w="459105" h="21589">
                <a:moveTo>
                  <a:pt x="0" y="0"/>
                </a:moveTo>
                <a:lnTo>
                  <a:pt x="458723" y="21335"/>
                </a:lnTo>
                <a:lnTo>
                  <a:pt x="0" y="21335"/>
                </a:lnTo>
                <a:lnTo>
                  <a:pt x="0" y="0"/>
                </a:lnTo>
                <a:close/>
              </a:path>
            </a:pathLst>
          </a:custGeom>
          <a:ln w="3175">
            <a:solidFill>
              <a:srgbClr val="F26621"/>
            </a:solidFill>
          </a:ln>
        </p:spPr>
        <p:txBody>
          <a:bodyPr wrap="square" lIns="0" tIns="0" rIns="0" bIns="0" rtlCol="0"/>
          <a:lstStyle/>
          <a:p>
            <a:endParaRPr sz="1088">
              <a:solidFill>
                <a:prstClr val="black"/>
              </a:solidFill>
            </a:endParaRPr>
          </a:p>
        </p:txBody>
      </p:sp>
      <p:sp>
        <p:nvSpPr>
          <p:cNvPr id="1335" name="bk object 1335"/>
          <p:cNvSpPr/>
          <p:nvPr/>
        </p:nvSpPr>
        <p:spPr>
          <a:xfrm>
            <a:off x="5847246"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36" name="bk object 1336"/>
          <p:cNvSpPr/>
          <p:nvPr/>
        </p:nvSpPr>
        <p:spPr>
          <a:xfrm>
            <a:off x="5845403"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37" name="bk object 1337"/>
          <p:cNvSpPr/>
          <p:nvPr/>
        </p:nvSpPr>
        <p:spPr>
          <a:xfrm>
            <a:off x="5716420" y="4160086"/>
            <a:ext cx="543573" cy="0"/>
          </a:xfrm>
          <a:custGeom>
            <a:avLst/>
            <a:gdLst/>
            <a:ahLst/>
            <a:cxnLst/>
            <a:rect l="l" t="t" r="r" b="b"/>
            <a:pathLst>
              <a:path w="899159">
                <a:moveTo>
                  <a:pt x="899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38" name="bk object 1338"/>
          <p:cNvSpPr/>
          <p:nvPr/>
        </p:nvSpPr>
        <p:spPr>
          <a:xfrm>
            <a:off x="5737610" y="3878598"/>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39" name="bk object 1339"/>
          <p:cNvSpPr/>
          <p:nvPr/>
        </p:nvSpPr>
        <p:spPr>
          <a:xfrm>
            <a:off x="5738532" y="3880553"/>
            <a:ext cx="107102" cy="279777"/>
          </a:xfrm>
          <a:custGeom>
            <a:avLst/>
            <a:gdLst/>
            <a:ahLst/>
            <a:cxnLst/>
            <a:rect l="l" t="t" r="r" b="b"/>
            <a:pathLst>
              <a:path w="177165" h="436245">
                <a:moveTo>
                  <a:pt x="0" y="435863"/>
                </a:moveTo>
                <a:lnTo>
                  <a:pt x="0" y="0"/>
                </a:lnTo>
                <a:lnTo>
                  <a:pt x="176783" y="0"/>
                </a:lnTo>
              </a:path>
            </a:pathLst>
          </a:custGeom>
          <a:ln w="3175">
            <a:solidFill>
              <a:srgbClr val="000000"/>
            </a:solidFill>
          </a:ln>
        </p:spPr>
        <p:txBody>
          <a:bodyPr wrap="square" lIns="0" tIns="0" rIns="0" bIns="0" rtlCol="0"/>
          <a:lstStyle/>
          <a:p>
            <a:endParaRPr sz="1088">
              <a:solidFill>
                <a:prstClr val="black"/>
              </a:solidFill>
            </a:endParaRPr>
          </a:p>
        </p:txBody>
      </p:sp>
      <p:sp>
        <p:nvSpPr>
          <p:cNvPr id="1340" name="bk object 1340"/>
          <p:cNvSpPr/>
          <p:nvPr/>
        </p:nvSpPr>
        <p:spPr>
          <a:xfrm>
            <a:off x="5830663" y="3536513"/>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1" name="bk object 1341"/>
          <p:cNvSpPr/>
          <p:nvPr/>
        </p:nvSpPr>
        <p:spPr>
          <a:xfrm>
            <a:off x="5830663" y="3540422"/>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2" name="bk object 1342"/>
          <p:cNvSpPr/>
          <p:nvPr/>
        </p:nvSpPr>
        <p:spPr>
          <a:xfrm>
            <a:off x="5830663" y="3563879"/>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3" name="bk object 1343"/>
          <p:cNvSpPr/>
          <p:nvPr/>
        </p:nvSpPr>
        <p:spPr>
          <a:xfrm>
            <a:off x="5742216" y="3435841"/>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4" name="bk object 1344"/>
          <p:cNvSpPr/>
          <p:nvPr/>
        </p:nvSpPr>
        <p:spPr>
          <a:xfrm>
            <a:off x="5748666"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5" name="bk object 1345"/>
          <p:cNvSpPr/>
          <p:nvPr/>
        </p:nvSpPr>
        <p:spPr>
          <a:xfrm>
            <a:off x="5759722"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6" name="bk object 1346"/>
          <p:cNvSpPr/>
          <p:nvPr/>
        </p:nvSpPr>
        <p:spPr>
          <a:xfrm>
            <a:off x="5770778"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7" name="bk object 1347"/>
          <p:cNvSpPr/>
          <p:nvPr/>
        </p:nvSpPr>
        <p:spPr>
          <a:xfrm>
            <a:off x="5781833"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8" name="bk object 1348"/>
          <p:cNvSpPr/>
          <p:nvPr/>
        </p:nvSpPr>
        <p:spPr>
          <a:xfrm>
            <a:off x="5792889"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49" name="bk object 1349"/>
          <p:cNvSpPr/>
          <p:nvPr/>
        </p:nvSpPr>
        <p:spPr>
          <a:xfrm>
            <a:off x="5803023"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0" name="bk object 1350"/>
          <p:cNvSpPr/>
          <p:nvPr/>
        </p:nvSpPr>
        <p:spPr>
          <a:xfrm>
            <a:off x="5814079"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1" name="bk object 1351"/>
          <p:cNvSpPr/>
          <p:nvPr/>
        </p:nvSpPr>
        <p:spPr>
          <a:xfrm>
            <a:off x="5825135"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2" name="bk object 1352"/>
          <p:cNvSpPr/>
          <p:nvPr/>
        </p:nvSpPr>
        <p:spPr>
          <a:xfrm>
            <a:off x="5836191"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3" name="bk object 1353"/>
          <p:cNvSpPr/>
          <p:nvPr/>
        </p:nvSpPr>
        <p:spPr>
          <a:xfrm>
            <a:off x="5847246"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4" name="bk object 1354"/>
          <p:cNvSpPr/>
          <p:nvPr/>
        </p:nvSpPr>
        <p:spPr>
          <a:xfrm>
            <a:off x="586843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5" name="bk object 1355"/>
          <p:cNvSpPr/>
          <p:nvPr/>
        </p:nvSpPr>
        <p:spPr>
          <a:xfrm>
            <a:off x="587949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6" name="bk object 1356"/>
          <p:cNvSpPr/>
          <p:nvPr/>
        </p:nvSpPr>
        <p:spPr>
          <a:xfrm>
            <a:off x="589054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7" name="bk object 1357"/>
          <p:cNvSpPr/>
          <p:nvPr/>
        </p:nvSpPr>
        <p:spPr>
          <a:xfrm>
            <a:off x="590160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8" name="bk object 1358"/>
          <p:cNvSpPr/>
          <p:nvPr/>
        </p:nvSpPr>
        <p:spPr>
          <a:xfrm>
            <a:off x="591265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59" name="bk object 1359"/>
          <p:cNvSpPr/>
          <p:nvPr/>
        </p:nvSpPr>
        <p:spPr>
          <a:xfrm>
            <a:off x="592279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0" name="bk object 1360"/>
          <p:cNvSpPr/>
          <p:nvPr/>
        </p:nvSpPr>
        <p:spPr>
          <a:xfrm>
            <a:off x="593384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1" name="bk object 1361"/>
          <p:cNvSpPr/>
          <p:nvPr/>
        </p:nvSpPr>
        <p:spPr>
          <a:xfrm>
            <a:off x="594490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2" name="bk object 1362"/>
          <p:cNvSpPr/>
          <p:nvPr/>
        </p:nvSpPr>
        <p:spPr>
          <a:xfrm>
            <a:off x="595596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3" name="bk object 1363"/>
          <p:cNvSpPr/>
          <p:nvPr/>
        </p:nvSpPr>
        <p:spPr>
          <a:xfrm>
            <a:off x="596701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4" name="bk object 1364"/>
          <p:cNvSpPr/>
          <p:nvPr/>
        </p:nvSpPr>
        <p:spPr>
          <a:xfrm>
            <a:off x="597715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5" name="bk object 1365"/>
          <p:cNvSpPr/>
          <p:nvPr/>
        </p:nvSpPr>
        <p:spPr>
          <a:xfrm>
            <a:off x="598820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6" name="bk object 1366"/>
          <p:cNvSpPr/>
          <p:nvPr/>
        </p:nvSpPr>
        <p:spPr>
          <a:xfrm>
            <a:off x="599926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7" name="bk object 1367"/>
          <p:cNvSpPr/>
          <p:nvPr/>
        </p:nvSpPr>
        <p:spPr>
          <a:xfrm>
            <a:off x="601031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8" name="bk object 1368"/>
          <p:cNvSpPr/>
          <p:nvPr/>
        </p:nvSpPr>
        <p:spPr>
          <a:xfrm>
            <a:off x="602137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69" name="bk object 1369"/>
          <p:cNvSpPr/>
          <p:nvPr/>
        </p:nvSpPr>
        <p:spPr>
          <a:xfrm>
            <a:off x="603150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0" name="bk object 1370"/>
          <p:cNvSpPr/>
          <p:nvPr/>
        </p:nvSpPr>
        <p:spPr>
          <a:xfrm>
            <a:off x="604256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1" name="bk object 1371"/>
          <p:cNvSpPr/>
          <p:nvPr/>
        </p:nvSpPr>
        <p:spPr>
          <a:xfrm>
            <a:off x="605361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2" name="bk object 1372"/>
          <p:cNvSpPr/>
          <p:nvPr/>
        </p:nvSpPr>
        <p:spPr>
          <a:xfrm>
            <a:off x="606467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3" name="bk object 1373"/>
          <p:cNvSpPr/>
          <p:nvPr/>
        </p:nvSpPr>
        <p:spPr>
          <a:xfrm>
            <a:off x="607573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4" name="bk object 1374"/>
          <p:cNvSpPr/>
          <p:nvPr/>
        </p:nvSpPr>
        <p:spPr>
          <a:xfrm>
            <a:off x="608678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5" name="bk object 1375"/>
          <p:cNvSpPr/>
          <p:nvPr/>
        </p:nvSpPr>
        <p:spPr>
          <a:xfrm>
            <a:off x="609692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6" name="bk object 1376"/>
          <p:cNvSpPr/>
          <p:nvPr/>
        </p:nvSpPr>
        <p:spPr>
          <a:xfrm>
            <a:off x="610797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7" name="bk object 1377"/>
          <p:cNvSpPr/>
          <p:nvPr/>
        </p:nvSpPr>
        <p:spPr>
          <a:xfrm>
            <a:off x="611903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8" name="bk object 1378"/>
          <p:cNvSpPr/>
          <p:nvPr/>
        </p:nvSpPr>
        <p:spPr>
          <a:xfrm>
            <a:off x="613008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79" name="bk object 1379"/>
          <p:cNvSpPr/>
          <p:nvPr/>
        </p:nvSpPr>
        <p:spPr>
          <a:xfrm>
            <a:off x="614114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0" name="bk object 1380"/>
          <p:cNvSpPr/>
          <p:nvPr/>
        </p:nvSpPr>
        <p:spPr>
          <a:xfrm>
            <a:off x="615127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1" name="bk object 1381"/>
          <p:cNvSpPr/>
          <p:nvPr/>
        </p:nvSpPr>
        <p:spPr>
          <a:xfrm>
            <a:off x="616233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2" name="bk object 1382"/>
          <p:cNvSpPr/>
          <p:nvPr/>
        </p:nvSpPr>
        <p:spPr>
          <a:xfrm>
            <a:off x="617339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3" name="bk object 1383"/>
          <p:cNvSpPr/>
          <p:nvPr/>
        </p:nvSpPr>
        <p:spPr>
          <a:xfrm>
            <a:off x="618444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4" name="bk object 1384"/>
          <p:cNvSpPr/>
          <p:nvPr/>
        </p:nvSpPr>
        <p:spPr>
          <a:xfrm>
            <a:off x="619550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5" name="bk object 1385"/>
          <p:cNvSpPr/>
          <p:nvPr/>
        </p:nvSpPr>
        <p:spPr>
          <a:xfrm>
            <a:off x="620563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6" name="bk object 1386"/>
          <p:cNvSpPr/>
          <p:nvPr/>
        </p:nvSpPr>
        <p:spPr>
          <a:xfrm>
            <a:off x="621669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7" name="bk object 1387"/>
          <p:cNvSpPr/>
          <p:nvPr/>
        </p:nvSpPr>
        <p:spPr>
          <a:xfrm>
            <a:off x="622774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8" name="bk object 1388"/>
          <p:cNvSpPr/>
          <p:nvPr/>
        </p:nvSpPr>
        <p:spPr>
          <a:xfrm>
            <a:off x="623880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89" name="bk object 1389"/>
          <p:cNvSpPr/>
          <p:nvPr/>
        </p:nvSpPr>
        <p:spPr>
          <a:xfrm>
            <a:off x="624985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0" name="bk object 1390"/>
          <p:cNvSpPr/>
          <p:nvPr/>
        </p:nvSpPr>
        <p:spPr>
          <a:xfrm>
            <a:off x="625999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1" name="bk object 1391"/>
          <p:cNvSpPr/>
          <p:nvPr/>
        </p:nvSpPr>
        <p:spPr>
          <a:xfrm>
            <a:off x="5715499" y="3492530"/>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2" name="bk object 1392"/>
          <p:cNvSpPr/>
          <p:nvPr/>
        </p:nvSpPr>
        <p:spPr>
          <a:xfrm>
            <a:off x="5715499" y="3489598"/>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3" name="bk object 1393"/>
          <p:cNvSpPr/>
          <p:nvPr/>
        </p:nvSpPr>
        <p:spPr>
          <a:xfrm>
            <a:off x="5715499" y="3515987"/>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4" name="bk object 1394"/>
          <p:cNvSpPr/>
          <p:nvPr/>
        </p:nvSpPr>
        <p:spPr>
          <a:xfrm>
            <a:off x="5830663" y="3540423"/>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5" name="bk object 1395"/>
          <p:cNvSpPr/>
          <p:nvPr/>
        </p:nvSpPr>
        <p:spPr>
          <a:xfrm>
            <a:off x="5829742" y="3488621"/>
            <a:ext cx="28791" cy="0"/>
          </a:xfrm>
          <a:custGeom>
            <a:avLst/>
            <a:gdLst/>
            <a:ahLst/>
            <a:cxnLst/>
            <a:rect l="l" t="t" r="r" b="b"/>
            <a:pathLst>
              <a:path w="47625">
                <a:moveTo>
                  <a:pt x="472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6" name="bk object 1396"/>
          <p:cNvSpPr/>
          <p:nvPr/>
        </p:nvSpPr>
        <p:spPr>
          <a:xfrm>
            <a:off x="5829742" y="3535536"/>
            <a:ext cx="28791" cy="30543"/>
          </a:xfrm>
          <a:custGeom>
            <a:avLst/>
            <a:gdLst/>
            <a:ahLst/>
            <a:cxnLst/>
            <a:rect l="l" t="t" r="r" b="b"/>
            <a:pathLst>
              <a:path w="47625" h="47625">
                <a:moveTo>
                  <a:pt x="47243" y="1523"/>
                </a:moveTo>
                <a:lnTo>
                  <a:pt x="47243" y="0"/>
                </a:lnTo>
                <a:lnTo>
                  <a:pt x="0" y="0"/>
                </a:lnTo>
                <a:lnTo>
                  <a:pt x="0" y="47243"/>
                </a:lnTo>
                <a:lnTo>
                  <a:pt x="1523" y="47243"/>
                </a:lnTo>
                <a:lnTo>
                  <a:pt x="1523" y="1523"/>
                </a:lnTo>
                <a:lnTo>
                  <a:pt x="47243" y="1523"/>
                </a:lnTo>
              </a:path>
            </a:pathLst>
          </a:custGeom>
          <a:ln w="3175">
            <a:solidFill>
              <a:srgbClr val="000000"/>
            </a:solidFill>
          </a:ln>
        </p:spPr>
        <p:txBody>
          <a:bodyPr wrap="square" lIns="0" tIns="0" rIns="0" bIns="0" rtlCol="0"/>
          <a:lstStyle/>
          <a:p>
            <a:endParaRPr sz="1088">
              <a:solidFill>
                <a:prstClr val="black"/>
              </a:solidFill>
            </a:endParaRPr>
          </a:p>
        </p:txBody>
      </p:sp>
      <p:sp>
        <p:nvSpPr>
          <p:cNvPr id="1397" name="bk object 1397"/>
          <p:cNvSpPr/>
          <p:nvPr/>
        </p:nvSpPr>
        <p:spPr>
          <a:xfrm>
            <a:off x="5829741" y="348862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398" name="bk object 1398"/>
          <p:cNvSpPr/>
          <p:nvPr/>
        </p:nvSpPr>
        <p:spPr>
          <a:xfrm>
            <a:off x="5847246"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1399" name="bk object 1399"/>
          <p:cNvSpPr/>
          <p:nvPr/>
        </p:nvSpPr>
        <p:spPr>
          <a:xfrm>
            <a:off x="5781834" y="4151289"/>
            <a:ext cx="478313" cy="8959"/>
          </a:xfrm>
          <a:custGeom>
            <a:avLst/>
            <a:gdLst/>
            <a:ahLst/>
            <a:cxnLst/>
            <a:rect l="l" t="t" r="r" b="b"/>
            <a:pathLst>
              <a:path w="791209" h="13970">
                <a:moveTo>
                  <a:pt x="790955" y="4571"/>
                </a:moveTo>
                <a:lnTo>
                  <a:pt x="0" y="4571"/>
                </a:lnTo>
                <a:lnTo>
                  <a:pt x="0" y="13715"/>
                </a:lnTo>
                <a:lnTo>
                  <a:pt x="0" y="4571"/>
                </a:lnTo>
                <a:lnTo>
                  <a:pt x="108203" y="0"/>
                </a:lnTo>
                <a:lnTo>
                  <a:pt x="777239" y="0"/>
                </a:lnTo>
              </a:path>
            </a:pathLst>
          </a:custGeom>
          <a:ln w="3175">
            <a:solidFill>
              <a:srgbClr val="000000"/>
            </a:solidFill>
          </a:ln>
        </p:spPr>
        <p:txBody>
          <a:bodyPr wrap="square" lIns="0" tIns="0" rIns="0" bIns="0" rtlCol="0"/>
          <a:lstStyle/>
          <a:p>
            <a:endParaRPr sz="1088">
              <a:solidFill>
                <a:prstClr val="black"/>
              </a:solidFill>
            </a:endParaRPr>
          </a:p>
        </p:txBody>
      </p:sp>
      <p:sp>
        <p:nvSpPr>
          <p:cNvPr id="1400" name="bk object 1400"/>
          <p:cNvSpPr/>
          <p:nvPr/>
        </p:nvSpPr>
        <p:spPr>
          <a:xfrm>
            <a:off x="5836191"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1401" name="bk object 1401"/>
          <p:cNvSpPr/>
          <p:nvPr/>
        </p:nvSpPr>
        <p:spPr>
          <a:xfrm>
            <a:off x="585830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02" name="bk object 1402"/>
          <p:cNvSpPr/>
          <p:nvPr/>
        </p:nvSpPr>
        <p:spPr>
          <a:xfrm>
            <a:off x="5742217" y="3436820"/>
            <a:ext cx="517853" cy="103847"/>
          </a:xfrm>
          <a:custGeom>
            <a:avLst/>
            <a:gdLst/>
            <a:ahLst/>
            <a:cxnLst/>
            <a:rect l="l" t="t" r="r" b="b"/>
            <a:pathLst>
              <a:path w="856615" h="161925">
                <a:moveTo>
                  <a:pt x="856487" y="161543"/>
                </a:moveTo>
                <a:lnTo>
                  <a:pt x="85648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03" name="bk object 1403"/>
          <p:cNvSpPr/>
          <p:nvPr/>
        </p:nvSpPr>
        <p:spPr>
          <a:xfrm>
            <a:off x="6252623" y="3929422"/>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1404" name="bk object 1404"/>
          <p:cNvSpPr/>
          <p:nvPr/>
        </p:nvSpPr>
        <p:spPr>
          <a:xfrm>
            <a:off x="6251701" y="3927468"/>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1405" name="bk object 1405"/>
          <p:cNvSpPr/>
          <p:nvPr/>
        </p:nvSpPr>
        <p:spPr>
          <a:xfrm>
            <a:off x="5778149" y="3591246"/>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06" name="bk object 1406"/>
          <p:cNvSpPr/>
          <p:nvPr/>
        </p:nvSpPr>
        <p:spPr>
          <a:xfrm>
            <a:off x="5774462" y="3587337"/>
            <a:ext cx="72937" cy="0"/>
          </a:xfrm>
          <a:custGeom>
            <a:avLst/>
            <a:gdLst/>
            <a:ahLst/>
            <a:cxnLst/>
            <a:rect l="l" t="t" r="r" b="b"/>
            <a:pathLst>
              <a:path w="120650">
                <a:moveTo>
                  <a:pt x="12039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07" name="bk object 1407"/>
          <p:cNvSpPr/>
          <p:nvPr/>
        </p:nvSpPr>
        <p:spPr>
          <a:xfrm>
            <a:off x="5780912" y="3594178"/>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08" name="bk object 1408"/>
          <p:cNvSpPr/>
          <p:nvPr/>
        </p:nvSpPr>
        <p:spPr>
          <a:xfrm>
            <a:off x="5783676" y="359711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09" name="bk object 1409"/>
          <p:cNvSpPr/>
          <p:nvPr/>
        </p:nvSpPr>
        <p:spPr>
          <a:xfrm>
            <a:off x="5778149" y="3682143"/>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1410" name="bk object 1410"/>
          <p:cNvSpPr/>
          <p:nvPr/>
        </p:nvSpPr>
        <p:spPr>
          <a:xfrm>
            <a:off x="5780912" y="3679211"/>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1411" name="bk object 1411"/>
          <p:cNvSpPr/>
          <p:nvPr/>
        </p:nvSpPr>
        <p:spPr>
          <a:xfrm>
            <a:off x="5783676" y="3676279"/>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1412" name="bk object 1412"/>
          <p:cNvSpPr/>
          <p:nvPr/>
        </p:nvSpPr>
        <p:spPr>
          <a:xfrm>
            <a:off x="5843561"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13" name="bk object 1413"/>
          <p:cNvSpPr/>
          <p:nvPr/>
        </p:nvSpPr>
        <p:spPr>
          <a:xfrm>
            <a:off x="5847246" y="3587337"/>
            <a:ext cx="0" cy="100997"/>
          </a:xfrm>
          <a:custGeom>
            <a:avLst/>
            <a:gdLst/>
            <a:ahLst/>
            <a:cxnLst/>
            <a:rect l="l" t="t" r="r" b="b"/>
            <a:pathLst>
              <a:path h="157479">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14" name="bk object 1414"/>
          <p:cNvSpPr/>
          <p:nvPr/>
        </p:nvSpPr>
        <p:spPr>
          <a:xfrm>
            <a:off x="5841718"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15" name="bk object 1415"/>
          <p:cNvSpPr/>
          <p:nvPr/>
        </p:nvSpPr>
        <p:spPr>
          <a:xfrm>
            <a:off x="5838955"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16" name="bk object 1416"/>
          <p:cNvSpPr/>
          <p:nvPr/>
        </p:nvSpPr>
        <p:spPr>
          <a:xfrm>
            <a:off x="5838955"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17" name="bk object 1417"/>
          <p:cNvSpPr/>
          <p:nvPr/>
        </p:nvSpPr>
        <p:spPr>
          <a:xfrm>
            <a:off x="5838955"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18" name="bk object 1418"/>
          <p:cNvSpPr/>
          <p:nvPr/>
        </p:nvSpPr>
        <p:spPr>
          <a:xfrm>
            <a:off x="5780912"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19" name="bk object 1419"/>
          <p:cNvSpPr/>
          <p:nvPr/>
        </p:nvSpPr>
        <p:spPr>
          <a:xfrm>
            <a:off x="5783676"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20" name="bk object 1420"/>
          <p:cNvSpPr/>
          <p:nvPr/>
        </p:nvSpPr>
        <p:spPr>
          <a:xfrm>
            <a:off x="5783676"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21" name="bk object 1421"/>
          <p:cNvSpPr/>
          <p:nvPr/>
        </p:nvSpPr>
        <p:spPr>
          <a:xfrm>
            <a:off x="5783676"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22" name="bk object 1422"/>
          <p:cNvSpPr/>
          <p:nvPr/>
        </p:nvSpPr>
        <p:spPr>
          <a:xfrm>
            <a:off x="5778148"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23" name="bk object 1423"/>
          <p:cNvSpPr/>
          <p:nvPr/>
        </p:nvSpPr>
        <p:spPr>
          <a:xfrm>
            <a:off x="5774462" y="3587337"/>
            <a:ext cx="72937" cy="100997"/>
          </a:xfrm>
          <a:custGeom>
            <a:avLst/>
            <a:gdLst/>
            <a:ahLst/>
            <a:cxnLst/>
            <a:rect l="l" t="t" r="r" b="b"/>
            <a:pathLst>
              <a:path w="120650" h="157479">
                <a:moveTo>
                  <a:pt x="120395" y="156971"/>
                </a:moveTo>
                <a:lnTo>
                  <a:pt x="0" y="15697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24" name="bk object 1424"/>
          <p:cNvSpPr/>
          <p:nvPr/>
        </p:nvSpPr>
        <p:spPr>
          <a:xfrm>
            <a:off x="5778149" y="3684098"/>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25" name="bk object 1425"/>
          <p:cNvSpPr/>
          <p:nvPr/>
        </p:nvSpPr>
        <p:spPr>
          <a:xfrm>
            <a:off x="5783676" y="3623500"/>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1426" name="bk object 1426"/>
          <p:cNvSpPr/>
          <p:nvPr/>
        </p:nvSpPr>
        <p:spPr>
          <a:xfrm>
            <a:off x="5783676" y="3621545"/>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1427" name="bk object 1427"/>
          <p:cNvSpPr/>
          <p:nvPr/>
        </p:nvSpPr>
        <p:spPr>
          <a:xfrm>
            <a:off x="5783676" y="3653799"/>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1428" name="bk object 1428"/>
          <p:cNvSpPr/>
          <p:nvPr/>
        </p:nvSpPr>
        <p:spPr>
          <a:xfrm>
            <a:off x="5783676" y="3651844"/>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1429" name="bk object 1429"/>
          <p:cNvSpPr/>
          <p:nvPr/>
        </p:nvSpPr>
        <p:spPr>
          <a:xfrm>
            <a:off x="5780912" y="3594178"/>
            <a:ext cx="61037" cy="85114"/>
          </a:xfrm>
          <a:custGeom>
            <a:avLst/>
            <a:gdLst/>
            <a:ahLst/>
            <a:cxnLst/>
            <a:rect l="l" t="t" r="r" b="b"/>
            <a:pathLst>
              <a:path w="100965" h="132714">
                <a:moveTo>
                  <a:pt x="100583" y="0"/>
                </a:moveTo>
                <a:lnTo>
                  <a:pt x="50291" y="13258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30" name="bk object 1430"/>
          <p:cNvSpPr/>
          <p:nvPr/>
        </p:nvSpPr>
        <p:spPr>
          <a:xfrm>
            <a:off x="6252622" y="3929422"/>
            <a:ext cx="7678"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31" name="bk object 1431"/>
          <p:cNvSpPr/>
          <p:nvPr/>
        </p:nvSpPr>
        <p:spPr>
          <a:xfrm>
            <a:off x="6251702" y="3925513"/>
            <a:ext cx="8445" cy="2036"/>
          </a:xfrm>
          <a:custGeom>
            <a:avLst/>
            <a:gdLst/>
            <a:ahLst/>
            <a:cxnLst/>
            <a:rect l="l" t="t" r="r" b="b"/>
            <a:pathLst>
              <a:path w="13970" h="3175">
                <a:moveTo>
                  <a:pt x="13715" y="0"/>
                </a:moveTo>
                <a:lnTo>
                  <a:pt x="0" y="3047"/>
                </a:lnTo>
              </a:path>
            </a:pathLst>
          </a:custGeom>
          <a:ln w="3175">
            <a:solidFill>
              <a:srgbClr val="000000"/>
            </a:solidFill>
          </a:ln>
        </p:spPr>
        <p:txBody>
          <a:bodyPr wrap="square" lIns="0" tIns="0" rIns="0" bIns="0" rtlCol="0"/>
          <a:lstStyle/>
          <a:p>
            <a:endParaRPr sz="1088">
              <a:solidFill>
                <a:prstClr val="black"/>
              </a:solidFill>
            </a:endParaRPr>
          </a:p>
        </p:txBody>
      </p:sp>
      <p:sp>
        <p:nvSpPr>
          <p:cNvPr id="1432" name="bk object 1432"/>
          <p:cNvSpPr/>
          <p:nvPr/>
        </p:nvSpPr>
        <p:spPr>
          <a:xfrm>
            <a:off x="5998341" y="3587337"/>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1433" name="bk object 1433"/>
          <p:cNvSpPr/>
          <p:nvPr/>
        </p:nvSpPr>
        <p:spPr>
          <a:xfrm>
            <a:off x="5994656" y="358440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1434" name="bk object 1434"/>
          <p:cNvSpPr/>
          <p:nvPr/>
        </p:nvSpPr>
        <p:spPr>
          <a:xfrm>
            <a:off x="6000184" y="359026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435" name="bk object 1435"/>
          <p:cNvSpPr/>
          <p:nvPr/>
        </p:nvSpPr>
        <p:spPr>
          <a:xfrm>
            <a:off x="6002948" y="359320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436" name="bk object 1436"/>
          <p:cNvSpPr/>
          <p:nvPr/>
        </p:nvSpPr>
        <p:spPr>
          <a:xfrm>
            <a:off x="6043486" y="3590269"/>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437" name="bk object 1437"/>
          <p:cNvSpPr/>
          <p:nvPr/>
        </p:nvSpPr>
        <p:spPr>
          <a:xfrm>
            <a:off x="6085865" y="3587337"/>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1438" name="bk object 1438"/>
          <p:cNvSpPr/>
          <p:nvPr/>
        </p:nvSpPr>
        <p:spPr>
          <a:xfrm>
            <a:off x="6088629" y="3584405"/>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1439" name="bk object 1439"/>
          <p:cNvSpPr/>
          <p:nvPr/>
        </p:nvSpPr>
        <p:spPr>
          <a:xfrm>
            <a:off x="6083102" y="3590269"/>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1440" name="bk object 1440"/>
          <p:cNvSpPr/>
          <p:nvPr/>
        </p:nvSpPr>
        <p:spPr>
          <a:xfrm>
            <a:off x="6083102" y="362350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441" name="bk object 1441"/>
          <p:cNvSpPr/>
          <p:nvPr/>
        </p:nvSpPr>
        <p:spPr>
          <a:xfrm>
            <a:off x="6083102" y="365868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442" name="bk object 1442"/>
          <p:cNvSpPr/>
          <p:nvPr/>
        </p:nvSpPr>
        <p:spPr>
          <a:xfrm>
            <a:off x="6083102" y="3692894"/>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1443" name="bk object 1443"/>
          <p:cNvSpPr/>
          <p:nvPr/>
        </p:nvSpPr>
        <p:spPr>
          <a:xfrm>
            <a:off x="5998341" y="3724171"/>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44" name="bk object 1444"/>
          <p:cNvSpPr/>
          <p:nvPr/>
        </p:nvSpPr>
        <p:spPr>
          <a:xfrm>
            <a:off x="6043486" y="372221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45" name="bk object 1445"/>
          <p:cNvSpPr/>
          <p:nvPr/>
        </p:nvSpPr>
        <p:spPr>
          <a:xfrm>
            <a:off x="6000184" y="372221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46" name="bk object 1446"/>
          <p:cNvSpPr/>
          <p:nvPr/>
        </p:nvSpPr>
        <p:spPr>
          <a:xfrm>
            <a:off x="6002948" y="371928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47" name="bk object 1447"/>
          <p:cNvSpPr/>
          <p:nvPr/>
        </p:nvSpPr>
        <p:spPr>
          <a:xfrm>
            <a:off x="5998341" y="3587337"/>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48" name="bk object 1448"/>
          <p:cNvSpPr/>
          <p:nvPr/>
        </p:nvSpPr>
        <p:spPr>
          <a:xfrm>
            <a:off x="5994655" y="3584405"/>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49" name="bk object 1449"/>
          <p:cNvSpPr/>
          <p:nvPr/>
        </p:nvSpPr>
        <p:spPr>
          <a:xfrm>
            <a:off x="6000184"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0" name="bk object 1450"/>
          <p:cNvSpPr/>
          <p:nvPr/>
        </p:nvSpPr>
        <p:spPr>
          <a:xfrm>
            <a:off x="6002948"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1" name="bk object 1451"/>
          <p:cNvSpPr/>
          <p:nvPr/>
        </p:nvSpPr>
        <p:spPr>
          <a:xfrm>
            <a:off x="6002948"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2" name="bk object 1452"/>
          <p:cNvSpPr/>
          <p:nvPr/>
        </p:nvSpPr>
        <p:spPr>
          <a:xfrm>
            <a:off x="6002948"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3" name="bk object 1453"/>
          <p:cNvSpPr/>
          <p:nvPr/>
        </p:nvSpPr>
        <p:spPr>
          <a:xfrm>
            <a:off x="6002948"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4" name="bk object 1454"/>
          <p:cNvSpPr/>
          <p:nvPr/>
        </p:nvSpPr>
        <p:spPr>
          <a:xfrm>
            <a:off x="6040721"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5" name="bk object 1455"/>
          <p:cNvSpPr/>
          <p:nvPr/>
        </p:nvSpPr>
        <p:spPr>
          <a:xfrm>
            <a:off x="6037957"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6" name="bk object 1456"/>
          <p:cNvSpPr/>
          <p:nvPr/>
        </p:nvSpPr>
        <p:spPr>
          <a:xfrm>
            <a:off x="6037957"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7" name="bk object 1457"/>
          <p:cNvSpPr/>
          <p:nvPr/>
        </p:nvSpPr>
        <p:spPr>
          <a:xfrm>
            <a:off x="6037957"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8" name="bk object 1458"/>
          <p:cNvSpPr/>
          <p:nvPr/>
        </p:nvSpPr>
        <p:spPr>
          <a:xfrm>
            <a:off x="6037957"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59" name="bk object 1459"/>
          <p:cNvSpPr/>
          <p:nvPr/>
        </p:nvSpPr>
        <p:spPr>
          <a:xfrm>
            <a:off x="6043485" y="3692894"/>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60" name="bk object 1460"/>
          <p:cNvSpPr/>
          <p:nvPr/>
        </p:nvSpPr>
        <p:spPr>
          <a:xfrm>
            <a:off x="6043485"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61" name="bk object 1461"/>
          <p:cNvSpPr/>
          <p:nvPr/>
        </p:nvSpPr>
        <p:spPr>
          <a:xfrm>
            <a:off x="6043485"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62" name="bk object 1462"/>
          <p:cNvSpPr/>
          <p:nvPr/>
        </p:nvSpPr>
        <p:spPr>
          <a:xfrm>
            <a:off x="6043485" y="3590269"/>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63" name="bk object 1463"/>
          <p:cNvSpPr/>
          <p:nvPr/>
        </p:nvSpPr>
        <p:spPr>
          <a:xfrm>
            <a:off x="5994656" y="373003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1464" name="bk object 1464"/>
          <p:cNvSpPr/>
          <p:nvPr/>
        </p:nvSpPr>
        <p:spPr>
          <a:xfrm>
            <a:off x="5998341" y="3726126"/>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1465" name="bk object 1465"/>
          <p:cNvSpPr/>
          <p:nvPr/>
        </p:nvSpPr>
        <p:spPr>
          <a:xfrm>
            <a:off x="6000184" y="3590269"/>
            <a:ext cx="40691" cy="131947"/>
          </a:xfrm>
          <a:custGeom>
            <a:avLst/>
            <a:gdLst/>
            <a:ahLst/>
            <a:cxnLst/>
            <a:rect l="l" t="t" r="r" b="b"/>
            <a:pathLst>
              <a:path w="67309" h="205739">
                <a:moveTo>
                  <a:pt x="0" y="0"/>
                </a:moveTo>
                <a:lnTo>
                  <a:pt x="67055"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1466" name="bk object 1466"/>
          <p:cNvSpPr/>
          <p:nvPr/>
        </p:nvSpPr>
        <p:spPr>
          <a:xfrm>
            <a:off x="6043486" y="362350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67" name="bk object 1467"/>
          <p:cNvSpPr/>
          <p:nvPr/>
        </p:nvSpPr>
        <p:spPr>
          <a:xfrm>
            <a:off x="6002948" y="362350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68" name="bk object 1468"/>
          <p:cNvSpPr/>
          <p:nvPr/>
        </p:nvSpPr>
        <p:spPr>
          <a:xfrm>
            <a:off x="6043486" y="3621545"/>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69" name="bk object 1469"/>
          <p:cNvSpPr/>
          <p:nvPr/>
        </p:nvSpPr>
        <p:spPr>
          <a:xfrm>
            <a:off x="6002948" y="362154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0" name="bk object 1470"/>
          <p:cNvSpPr/>
          <p:nvPr/>
        </p:nvSpPr>
        <p:spPr>
          <a:xfrm>
            <a:off x="6043486" y="365868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1" name="bk object 1471"/>
          <p:cNvSpPr/>
          <p:nvPr/>
        </p:nvSpPr>
        <p:spPr>
          <a:xfrm>
            <a:off x="6002948" y="365868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2" name="bk object 1472"/>
          <p:cNvSpPr/>
          <p:nvPr/>
        </p:nvSpPr>
        <p:spPr>
          <a:xfrm>
            <a:off x="6043486" y="365575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3" name="bk object 1473"/>
          <p:cNvSpPr/>
          <p:nvPr/>
        </p:nvSpPr>
        <p:spPr>
          <a:xfrm>
            <a:off x="6002948" y="365575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4" name="bk object 1474"/>
          <p:cNvSpPr/>
          <p:nvPr/>
        </p:nvSpPr>
        <p:spPr>
          <a:xfrm>
            <a:off x="6002948" y="369289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5" name="bk object 1475"/>
          <p:cNvSpPr/>
          <p:nvPr/>
        </p:nvSpPr>
        <p:spPr>
          <a:xfrm>
            <a:off x="6043486" y="3692894"/>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6" name="bk object 1476"/>
          <p:cNvSpPr/>
          <p:nvPr/>
        </p:nvSpPr>
        <p:spPr>
          <a:xfrm>
            <a:off x="6043486" y="369094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7" name="bk object 1477"/>
          <p:cNvSpPr/>
          <p:nvPr/>
        </p:nvSpPr>
        <p:spPr>
          <a:xfrm>
            <a:off x="6002948" y="369094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78" name="bk object 1478"/>
          <p:cNvSpPr/>
          <p:nvPr/>
        </p:nvSpPr>
        <p:spPr>
          <a:xfrm>
            <a:off x="5910817" y="3882507"/>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1479" name="bk object 1479"/>
          <p:cNvSpPr/>
          <p:nvPr/>
        </p:nvSpPr>
        <p:spPr>
          <a:xfrm>
            <a:off x="5907132" y="3878598"/>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1480" name="bk object 1480"/>
          <p:cNvSpPr/>
          <p:nvPr/>
        </p:nvSpPr>
        <p:spPr>
          <a:xfrm>
            <a:off x="5912659" y="3884462"/>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481" name="bk object 1481"/>
          <p:cNvSpPr/>
          <p:nvPr/>
        </p:nvSpPr>
        <p:spPr>
          <a:xfrm>
            <a:off x="5915423" y="388739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482" name="bk object 1482"/>
          <p:cNvSpPr/>
          <p:nvPr/>
        </p:nvSpPr>
        <p:spPr>
          <a:xfrm>
            <a:off x="5955040" y="3884462"/>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483" name="bk object 1483"/>
          <p:cNvSpPr/>
          <p:nvPr/>
        </p:nvSpPr>
        <p:spPr>
          <a:xfrm>
            <a:off x="5997420" y="3882508"/>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1484" name="bk object 1484"/>
          <p:cNvSpPr/>
          <p:nvPr/>
        </p:nvSpPr>
        <p:spPr>
          <a:xfrm>
            <a:off x="6001105" y="3878598"/>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1485" name="bk object 1485"/>
          <p:cNvSpPr/>
          <p:nvPr/>
        </p:nvSpPr>
        <p:spPr>
          <a:xfrm>
            <a:off x="5995577" y="3884463"/>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1486" name="bk object 1486"/>
          <p:cNvSpPr/>
          <p:nvPr/>
        </p:nvSpPr>
        <p:spPr>
          <a:xfrm>
            <a:off x="5995577" y="3917693"/>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487" name="bk object 1487"/>
          <p:cNvSpPr/>
          <p:nvPr/>
        </p:nvSpPr>
        <p:spPr>
          <a:xfrm>
            <a:off x="5995577" y="3952879"/>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488" name="bk object 1488"/>
          <p:cNvSpPr/>
          <p:nvPr/>
        </p:nvSpPr>
        <p:spPr>
          <a:xfrm>
            <a:off x="5995577" y="3987088"/>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1489" name="bk object 1489"/>
          <p:cNvSpPr/>
          <p:nvPr/>
        </p:nvSpPr>
        <p:spPr>
          <a:xfrm>
            <a:off x="5910817" y="4018364"/>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0" name="bk object 1490"/>
          <p:cNvSpPr/>
          <p:nvPr/>
        </p:nvSpPr>
        <p:spPr>
          <a:xfrm>
            <a:off x="5955040" y="401640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1" name="bk object 1491"/>
          <p:cNvSpPr/>
          <p:nvPr/>
        </p:nvSpPr>
        <p:spPr>
          <a:xfrm>
            <a:off x="5912659" y="401640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2" name="bk object 1492"/>
          <p:cNvSpPr/>
          <p:nvPr/>
        </p:nvSpPr>
        <p:spPr>
          <a:xfrm>
            <a:off x="5915423" y="401347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3" name="bk object 1493"/>
          <p:cNvSpPr/>
          <p:nvPr/>
        </p:nvSpPr>
        <p:spPr>
          <a:xfrm>
            <a:off x="5910817" y="3882508"/>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4" name="bk object 1494"/>
          <p:cNvSpPr/>
          <p:nvPr/>
        </p:nvSpPr>
        <p:spPr>
          <a:xfrm>
            <a:off x="5907131" y="3878598"/>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5" name="bk object 1495"/>
          <p:cNvSpPr/>
          <p:nvPr/>
        </p:nvSpPr>
        <p:spPr>
          <a:xfrm>
            <a:off x="5912659"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6" name="bk object 1496"/>
          <p:cNvSpPr/>
          <p:nvPr/>
        </p:nvSpPr>
        <p:spPr>
          <a:xfrm>
            <a:off x="5915423"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7" name="bk object 1497"/>
          <p:cNvSpPr/>
          <p:nvPr/>
        </p:nvSpPr>
        <p:spPr>
          <a:xfrm>
            <a:off x="5915423"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8" name="bk object 1498"/>
          <p:cNvSpPr/>
          <p:nvPr/>
        </p:nvSpPr>
        <p:spPr>
          <a:xfrm>
            <a:off x="5915423"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499" name="bk object 1499"/>
          <p:cNvSpPr/>
          <p:nvPr/>
        </p:nvSpPr>
        <p:spPr>
          <a:xfrm>
            <a:off x="5915423"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0" name="bk object 1500"/>
          <p:cNvSpPr/>
          <p:nvPr/>
        </p:nvSpPr>
        <p:spPr>
          <a:xfrm>
            <a:off x="5953197"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1" name="bk object 1501"/>
          <p:cNvSpPr/>
          <p:nvPr/>
        </p:nvSpPr>
        <p:spPr>
          <a:xfrm>
            <a:off x="5950433"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2" name="bk object 1502"/>
          <p:cNvSpPr/>
          <p:nvPr/>
        </p:nvSpPr>
        <p:spPr>
          <a:xfrm>
            <a:off x="5950433"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3" name="bk object 1503"/>
          <p:cNvSpPr/>
          <p:nvPr/>
        </p:nvSpPr>
        <p:spPr>
          <a:xfrm>
            <a:off x="5950433"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4" name="bk object 1504"/>
          <p:cNvSpPr/>
          <p:nvPr/>
        </p:nvSpPr>
        <p:spPr>
          <a:xfrm>
            <a:off x="5950433"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5" name="bk object 1505"/>
          <p:cNvSpPr/>
          <p:nvPr/>
        </p:nvSpPr>
        <p:spPr>
          <a:xfrm>
            <a:off x="5955040" y="3987088"/>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6" name="bk object 1506"/>
          <p:cNvSpPr/>
          <p:nvPr/>
        </p:nvSpPr>
        <p:spPr>
          <a:xfrm>
            <a:off x="5955040"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7" name="bk object 1507"/>
          <p:cNvSpPr/>
          <p:nvPr/>
        </p:nvSpPr>
        <p:spPr>
          <a:xfrm>
            <a:off x="5955040"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8" name="bk object 1508"/>
          <p:cNvSpPr/>
          <p:nvPr/>
        </p:nvSpPr>
        <p:spPr>
          <a:xfrm>
            <a:off x="5955040" y="3884463"/>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09" name="bk object 1509"/>
          <p:cNvSpPr/>
          <p:nvPr/>
        </p:nvSpPr>
        <p:spPr>
          <a:xfrm>
            <a:off x="5907132" y="4024229"/>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1510" name="bk object 1510"/>
          <p:cNvSpPr/>
          <p:nvPr/>
        </p:nvSpPr>
        <p:spPr>
          <a:xfrm>
            <a:off x="5910817" y="4021297"/>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1511" name="bk object 1511"/>
          <p:cNvSpPr/>
          <p:nvPr/>
        </p:nvSpPr>
        <p:spPr>
          <a:xfrm>
            <a:off x="5912659" y="3884463"/>
            <a:ext cx="40691" cy="131947"/>
          </a:xfrm>
          <a:custGeom>
            <a:avLst/>
            <a:gdLst/>
            <a:ahLst/>
            <a:cxnLst/>
            <a:rect l="l" t="t" r="r" b="b"/>
            <a:pathLst>
              <a:path w="67309" h="205739">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1512" name="bk object 1512"/>
          <p:cNvSpPr/>
          <p:nvPr/>
        </p:nvSpPr>
        <p:spPr>
          <a:xfrm>
            <a:off x="5955040" y="3917694"/>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13" name="bk object 1513"/>
          <p:cNvSpPr/>
          <p:nvPr/>
        </p:nvSpPr>
        <p:spPr>
          <a:xfrm>
            <a:off x="5915423" y="391769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14" name="bk object 1514"/>
          <p:cNvSpPr/>
          <p:nvPr/>
        </p:nvSpPr>
        <p:spPr>
          <a:xfrm>
            <a:off x="5955040" y="391573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15" name="bk object 1515"/>
          <p:cNvSpPr/>
          <p:nvPr/>
        </p:nvSpPr>
        <p:spPr>
          <a:xfrm>
            <a:off x="5915423" y="3915739"/>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16" name="bk object 1516"/>
          <p:cNvSpPr/>
          <p:nvPr/>
        </p:nvSpPr>
        <p:spPr>
          <a:xfrm>
            <a:off x="5955040" y="395288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17" name="bk object 1517"/>
          <p:cNvSpPr/>
          <p:nvPr/>
        </p:nvSpPr>
        <p:spPr>
          <a:xfrm>
            <a:off x="5915423" y="395288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18" name="bk object 1518"/>
          <p:cNvSpPr/>
          <p:nvPr/>
        </p:nvSpPr>
        <p:spPr>
          <a:xfrm>
            <a:off x="5955040" y="3949947"/>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19" name="bk object 1519"/>
          <p:cNvSpPr/>
          <p:nvPr/>
        </p:nvSpPr>
        <p:spPr>
          <a:xfrm>
            <a:off x="5915423" y="394994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0" name="bk object 1520"/>
          <p:cNvSpPr/>
          <p:nvPr/>
        </p:nvSpPr>
        <p:spPr>
          <a:xfrm>
            <a:off x="5915423" y="398708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1" name="bk object 1521"/>
          <p:cNvSpPr/>
          <p:nvPr/>
        </p:nvSpPr>
        <p:spPr>
          <a:xfrm>
            <a:off x="5955040" y="3987088"/>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2" name="bk object 1522"/>
          <p:cNvSpPr/>
          <p:nvPr/>
        </p:nvSpPr>
        <p:spPr>
          <a:xfrm>
            <a:off x="5955040" y="398513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3" name="bk object 1523"/>
          <p:cNvSpPr/>
          <p:nvPr/>
        </p:nvSpPr>
        <p:spPr>
          <a:xfrm>
            <a:off x="5915423" y="398513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4" name="bk object 1524"/>
          <p:cNvSpPr/>
          <p:nvPr/>
        </p:nvSpPr>
        <p:spPr>
          <a:xfrm>
            <a:off x="6127325" y="3906942"/>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5" name="bk object 1525"/>
          <p:cNvSpPr/>
          <p:nvPr/>
        </p:nvSpPr>
        <p:spPr>
          <a:xfrm>
            <a:off x="6131930" y="3902056"/>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6" name="bk object 1526"/>
          <p:cNvSpPr/>
          <p:nvPr/>
        </p:nvSpPr>
        <p:spPr>
          <a:xfrm>
            <a:off x="6041642" y="3904988"/>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7" name="bk object 1527"/>
          <p:cNvSpPr/>
          <p:nvPr/>
        </p:nvSpPr>
        <p:spPr>
          <a:xfrm>
            <a:off x="6042564" y="3906942"/>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8" name="bk object 1528"/>
          <p:cNvSpPr/>
          <p:nvPr/>
        </p:nvSpPr>
        <p:spPr>
          <a:xfrm>
            <a:off x="6037958" y="390205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29" name="bk object 1529"/>
          <p:cNvSpPr/>
          <p:nvPr/>
        </p:nvSpPr>
        <p:spPr>
          <a:xfrm>
            <a:off x="6041642" y="3904988"/>
            <a:ext cx="0" cy="232944"/>
          </a:xfrm>
          <a:custGeom>
            <a:avLst/>
            <a:gdLst/>
            <a:ahLst/>
            <a:cxnLst/>
            <a:rect l="l" t="t" r="r" b="b"/>
            <a:pathLst>
              <a:path h="363220">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30" name="bk object 1530"/>
          <p:cNvSpPr/>
          <p:nvPr/>
        </p:nvSpPr>
        <p:spPr>
          <a:xfrm>
            <a:off x="6042563" y="3906942"/>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1531" name="bk object 1531"/>
          <p:cNvSpPr/>
          <p:nvPr/>
        </p:nvSpPr>
        <p:spPr>
          <a:xfrm>
            <a:off x="6037957" y="3902056"/>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1532" name="bk object 1532"/>
          <p:cNvSpPr/>
          <p:nvPr/>
        </p:nvSpPr>
        <p:spPr>
          <a:xfrm>
            <a:off x="6042564" y="4128809"/>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1533" name="bk object 1533"/>
          <p:cNvSpPr/>
          <p:nvPr/>
        </p:nvSpPr>
        <p:spPr>
          <a:xfrm>
            <a:off x="6084944"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34" name="bk object 1534"/>
          <p:cNvSpPr/>
          <p:nvPr/>
        </p:nvSpPr>
        <p:spPr>
          <a:xfrm>
            <a:off x="6076652"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35" name="bk object 1535"/>
          <p:cNvSpPr/>
          <p:nvPr/>
        </p:nvSpPr>
        <p:spPr>
          <a:xfrm>
            <a:off x="6067439"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36" name="bk object 1536"/>
          <p:cNvSpPr/>
          <p:nvPr/>
        </p:nvSpPr>
        <p:spPr>
          <a:xfrm>
            <a:off x="605914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37" name="bk object 1537"/>
          <p:cNvSpPr/>
          <p:nvPr/>
        </p:nvSpPr>
        <p:spPr>
          <a:xfrm>
            <a:off x="6052698" y="3917694"/>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1538" name="bk object 1538"/>
          <p:cNvSpPr/>
          <p:nvPr/>
        </p:nvSpPr>
        <p:spPr>
          <a:xfrm>
            <a:off x="6044406" y="4017387"/>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1539" name="bk object 1539"/>
          <p:cNvSpPr/>
          <p:nvPr/>
        </p:nvSpPr>
        <p:spPr>
          <a:xfrm>
            <a:off x="6043486" y="4013478"/>
            <a:ext cx="5758" cy="15883"/>
          </a:xfrm>
          <a:custGeom>
            <a:avLst/>
            <a:gdLst/>
            <a:ahLst/>
            <a:cxnLst/>
            <a:rect l="l" t="t" r="r" b="b"/>
            <a:pathLst>
              <a:path w="9525" h="24764">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1540" name="bk object 1540"/>
          <p:cNvSpPr/>
          <p:nvPr/>
        </p:nvSpPr>
        <p:spPr>
          <a:xfrm>
            <a:off x="6043486" y="4018365"/>
            <a:ext cx="5758" cy="10996"/>
          </a:xfrm>
          <a:custGeom>
            <a:avLst/>
            <a:gdLst/>
            <a:ahLst/>
            <a:cxnLst/>
            <a:rect l="l" t="t" r="r" b="b"/>
            <a:pathLst>
              <a:path w="9525" h="17145">
                <a:moveTo>
                  <a:pt x="9143" y="0"/>
                </a:moveTo>
                <a:lnTo>
                  <a:pt x="9143" y="16763"/>
                </a:lnTo>
                <a:lnTo>
                  <a:pt x="0" y="16763"/>
                </a:lnTo>
              </a:path>
            </a:pathLst>
          </a:custGeom>
          <a:ln w="3175">
            <a:solidFill>
              <a:srgbClr val="000000"/>
            </a:solidFill>
          </a:ln>
        </p:spPr>
        <p:txBody>
          <a:bodyPr wrap="square" lIns="0" tIns="0" rIns="0" bIns="0" rtlCol="0"/>
          <a:lstStyle/>
          <a:p>
            <a:endParaRPr sz="1088">
              <a:solidFill>
                <a:prstClr val="black"/>
              </a:solidFill>
            </a:endParaRPr>
          </a:p>
        </p:txBody>
      </p:sp>
      <p:sp>
        <p:nvSpPr>
          <p:cNvPr id="1541" name="bk object 1541"/>
          <p:cNvSpPr/>
          <p:nvPr/>
        </p:nvSpPr>
        <p:spPr>
          <a:xfrm>
            <a:off x="6117190"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42" name="bk object 1542"/>
          <p:cNvSpPr/>
          <p:nvPr/>
        </p:nvSpPr>
        <p:spPr>
          <a:xfrm>
            <a:off x="6110740"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43" name="bk object 1543"/>
          <p:cNvSpPr/>
          <p:nvPr/>
        </p:nvSpPr>
        <p:spPr>
          <a:xfrm>
            <a:off x="6102449"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44" name="bk object 1544"/>
          <p:cNvSpPr/>
          <p:nvPr/>
        </p:nvSpPr>
        <p:spPr>
          <a:xfrm>
            <a:off x="6093236"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45" name="bk object 1545"/>
          <p:cNvSpPr/>
          <p:nvPr/>
        </p:nvSpPr>
        <p:spPr>
          <a:xfrm>
            <a:off x="6128246" y="3904988"/>
            <a:ext cx="0" cy="232944"/>
          </a:xfrm>
          <a:custGeom>
            <a:avLst/>
            <a:gdLst/>
            <a:ahLst/>
            <a:cxnLst/>
            <a:rect l="l" t="t" r="r" b="b"/>
            <a:pathLst>
              <a:path h="363220">
                <a:moveTo>
                  <a:pt x="0" y="362712"/>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46" name="bk object 1546"/>
          <p:cNvSpPr/>
          <p:nvPr/>
        </p:nvSpPr>
        <p:spPr>
          <a:xfrm>
            <a:off x="6041642" y="3904988"/>
            <a:ext cx="86757" cy="231722"/>
          </a:xfrm>
          <a:custGeom>
            <a:avLst/>
            <a:gdLst/>
            <a:ahLst/>
            <a:cxnLst/>
            <a:rect l="l" t="t" r="r" b="b"/>
            <a:pathLst>
              <a:path w="143509" h="361314">
                <a:moveTo>
                  <a:pt x="143255" y="0"/>
                </a:moveTo>
                <a:lnTo>
                  <a:pt x="0" y="0"/>
                </a:ln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1547" name="bk object 1547"/>
          <p:cNvSpPr/>
          <p:nvPr/>
        </p:nvSpPr>
        <p:spPr>
          <a:xfrm>
            <a:off x="605269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548" name="bk object 1548"/>
          <p:cNvSpPr/>
          <p:nvPr/>
        </p:nvSpPr>
        <p:spPr>
          <a:xfrm>
            <a:off x="6042564" y="4134674"/>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49" name="bk object 1549"/>
          <p:cNvSpPr/>
          <p:nvPr/>
        </p:nvSpPr>
        <p:spPr>
          <a:xfrm>
            <a:off x="6037957"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1550" name="bk object 1550"/>
          <p:cNvSpPr/>
          <p:nvPr/>
        </p:nvSpPr>
        <p:spPr>
          <a:xfrm>
            <a:off x="6128246"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1551" name="bk object 1551"/>
          <p:cNvSpPr/>
          <p:nvPr/>
        </p:nvSpPr>
        <p:spPr>
          <a:xfrm>
            <a:off x="6052698" y="4117081"/>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1552" name="bk object 1552"/>
          <p:cNvSpPr/>
          <p:nvPr/>
        </p:nvSpPr>
        <p:spPr>
          <a:xfrm>
            <a:off x="5716420"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1553" name="bk object 1553"/>
          <p:cNvSpPr/>
          <p:nvPr/>
        </p:nvSpPr>
        <p:spPr>
          <a:xfrm>
            <a:off x="5715499"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1554" name="bk object 1554"/>
          <p:cNvSpPr/>
          <p:nvPr/>
        </p:nvSpPr>
        <p:spPr>
          <a:xfrm>
            <a:off x="6259993" y="3436819"/>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1555" name="bk object 1555"/>
          <p:cNvSpPr/>
          <p:nvPr/>
        </p:nvSpPr>
        <p:spPr>
          <a:xfrm>
            <a:off x="6259993" y="3860028"/>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1556" name="bk object 1556"/>
          <p:cNvSpPr/>
          <p:nvPr/>
        </p:nvSpPr>
        <p:spPr>
          <a:xfrm>
            <a:off x="6167862" y="3843412"/>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1557" name="bk object 1557"/>
          <p:cNvSpPr/>
          <p:nvPr/>
        </p:nvSpPr>
        <p:spPr>
          <a:xfrm>
            <a:off x="5976230" y="3565835"/>
            <a:ext cx="130903" cy="21584"/>
          </a:xfrm>
          <a:custGeom>
            <a:avLst/>
            <a:gdLst/>
            <a:ahLst/>
            <a:cxnLst/>
            <a:rect l="l" t="t" r="r" b="b"/>
            <a:pathLst>
              <a:path w="216534" h="33654">
                <a:moveTo>
                  <a:pt x="181355" y="33527"/>
                </a:moveTo>
                <a:lnTo>
                  <a:pt x="216407" y="33527"/>
                </a:lnTo>
                <a:lnTo>
                  <a:pt x="216407" y="0"/>
                </a:lnTo>
                <a:lnTo>
                  <a:pt x="0" y="0"/>
                </a:lnTo>
                <a:lnTo>
                  <a:pt x="0" y="33527"/>
                </a:lnTo>
                <a:lnTo>
                  <a:pt x="3962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1558" name="bk object 1558"/>
          <p:cNvSpPr/>
          <p:nvPr/>
        </p:nvSpPr>
        <p:spPr>
          <a:xfrm>
            <a:off x="5755116" y="3569743"/>
            <a:ext cx="90595" cy="21584"/>
          </a:xfrm>
          <a:custGeom>
            <a:avLst/>
            <a:gdLst/>
            <a:ahLst/>
            <a:cxnLst/>
            <a:rect l="l" t="t" r="r" b="b"/>
            <a:pathLst>
              <a:path w="149859" h="33654">
                <a:moveTo>
                  <a:pt x="38099" y="33527"/>
                </a:moveTo>
                <a:lnTo>
                  <a:pt x="0" y="33527"/>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1559" name="bk object 1559"/>
          <p:cNvSpPr/>
          <p:nvPr/>
        </p:nvSpPr>
        <p:spPr>
          <a:xfrm>
            <a:off x="5714578" y="3435841"/>
            <a:ext cx="27639"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60" name="bk object 1560"/>
          <p:cNvSpPr/>
          <p:nvPr/>
        </p:nvSpPr>
        <p:spPr>
          <a:xfrm>
            <a:off x="5714578" y="3488620"/>
            <a:ext cx="27639" cy="29322"/>
          </a:xfrm>
          <a:custGeom>
            <a:avLst/>
            <a:gdLst/>
            <a:ahLst/>
            <a:cxnLst/>
            <a:rect l="l" t="t" r="r" b="b"/>
            <a:pathLst>
              <a:path w="45720" h="45720">
                <a:moveTo>
                  <a:pt x="45719" y="1523"/>
                </a:moveTo>
                <a:lnTo>
                  <a:pt x="45719" y="0"/>
                </a:lnTo>
                <a:lnTo>
                  <a:pt x="0" y="0"/>
                </a:lnTo>
                <a:lnTo>
                  <a:pt x="0" y="45719"/>
                </a:lnTo>
                <a:lnTo>
                  <a:pt x="1523" y="45719"/>
                </a:lnTo>
                <a:lnTo>
                  <a:pt x="1523" y="1523"/>
                </a:lnTo>
                <a:lnTo>
                  <a:pt x="45719" y="1523"/>
                </a:lnTo>
              </a:path>
            </a:pathLst>
          </a:custGeom>
          <a:ln w="3175">
            <a:solidFill>
              <a:srgbClr val="000000"/>
            </a:solidFill>
          </a:ln>
        </p:spPr>
        <p:txBody>
          <a:bodyPr wrap="square" lIns="0" tIns="0" rIns="0" bIns="0" rtlCol="0"/>
          <a:lstStyle/>
          <a:p>
            <a:endParaRPr sz="1088">
              <a:solidFill>
                <a:prstClr val="black"/>
              </a:solidFill>
            </a:endParaRPr>
          </a:p>
        </p:txBody>
      </p:sp>
      <p:sp>
        <p:nvSpPr>
          <p:cNvPr id="1561" name="bk object 1561"/>
          <p:cNvSpPr/>
          <p:nvPr/>
        </p:nvSpPr>
        <p:spPr>
          <a:xfrm>
            <a:off x="5714578" y="3435841"/>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62" name="bk object 1562"/>
          <p:cNvSpPr/>
          <p:nvPr/>
        </p:nvSpPr>
        <p:spPr>
          <a:xfrm>
            <a:off x="6075731" y="3834616"/>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1563" name="bk object 1563"/>
          <p:cNvSpPr/>
          <p:nvPr/>
        </p:nvSpPr>
        <p:spPr>
          <a:xfrm>
            <a:off x="6088629" y="3730036"/>
            <a:ext cx="79463" cy="148644"/>
          </a:xfrm>
          <a:custGeom>
            <a:avLst/>
            <a:gdLst/>
            <a:ahLst/>
            <a:cxnLst/>
            <a:rect l="l" t="t" r="r" b="b"/>
            <a:pathLst>
              <a:path w="131445" h="231775">
                <a:moveTo>
                  <a:pt x="131063" y="231647"/>
                </a:moveTo>
                <a:lnTo>
                  <a:pt x="13106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64" name="bk object 1564"/>
          <p:cNvSpPr/>
          <p:nvPr/>
        </p:nvSpPr>
        <p:spPr>
          <a:xfrm>
            <a:off x="5845403" y="3730035"/>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65" name="bk object 1565"/>
          <p:cNvSpPr/>
          <p:nvPr/>
        </p:nvSpPr>
        <p:spPr>
          <a:xfrm>
            <a:off x="5845403" y="4097533"/>
            <a:ext cx="128983" cy="53756"/>
          </a:xfrm>
          <a:custGeom>
            <a:avLst/>
            <a:gdLst/>
            <a:ahLst/>
            <a:cxnLst/>
            <a:rect l="l" t="t" r="r" b="b"/>
            <a:pathLst>
              <a:path w="213359" h="83820">
                <a:moveTo>
                  <a:pt x="0" y="0"/>
                </a:moveTo>
                <a:lnTo>
                  <a:pt x="213359" y="0"/>
                </a:lnTo>
                <a:lnTo>
                  <a:pt x="213359" y="83819"/>
                </a:lnTo>
              </a:path>
            </a:pathLst>
          </a:custGeom>
          <a:ln w="3175">
            <a:solidFill>
              <a:srgbClr val="000000"/>
            </a:solidFill>
          </a:ln>
        </p:spPr>
        <p:txBody>
          <a:bodyPr wrap="square" lIns="0" tIns="0" rIns="0" bIns="0" rtlCol="0"/>
          <a:lstStyle/>
          <a:p>
            <a:endParaRPr sz="1088">
              <a:solidFill>
                <a:prstClr val="black"/>
              </a:solidFill>
            </a:endParaRPr>
          </a:p>
        </p:txBody>
      </p:sp>
      <p:sp>
        <p:nvSpPr>
          <p:cNvPr id="1566" name="bk object 1566"/>
          <p:cNvSpPr/>
          <p:nvPr/>
        </p:nvSpPr>
        <p:spPr>
          <a:xfrm>
            <a:off x="5738532"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1567" name="bk object 1567"/>
          <p:cNvSpPr/>
          <p:nvPr/>
        </p:nvSpPr>
        <p:spPr>
          <a:xfrm>
            <a:off x="5727476"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1568" name="bk object 1568"/>
          <p:cNvSpPr/>
          <p:nvPr/>
        </p:nvSpPr>
        <p:spPr>
          <a:xfrm>
            <a:off x="5716420"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1569" name="bk object 1569"/>
          <p:cNvSpPr/>
          <p:nvPr/>
        </p:nvSpPr>
        <p:spPr>
          <a:xfrm>
            <a:off x="6209321" y="4001749"/>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1570" name="bk object 1570"/>
          <p:cNvSpPr/>
          <p:nvPr/>
        </p:nvSpPr>
        <p:spPr>
          <a:xfrm>
            <a:off x="5716420" y="3878598"/>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1571" name="bk object 1571"/>
          <p:cNvSpPr/>
          <p:nvPr/>
        </p:nvSpPr>
        <p:spPr>
          <a:xfrm>
            <a:off x="5737611" y="3878598"/>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1572" name="bk object 1572"/>
          <p:cNvSpPr/>
          <p:nvPr/>
        </p:nvSpPr>
        <p:spPr>
          <a:xfrm>
            <a:off x="6171548" y="3882507"/>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1573" name="bk object 1573"/>
          <p:cNvSpPr/>
          <p:nvPr/>
        </p:nvSpPr>
        <p:spPr>
          <a:xfrm>
            <a:off x="6167862" y="3878598"/>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1574" name="bk object 1574"/>
          <p:cNvSpPr/>
          <p:nvPr/>
        </p:nvSpPr>
        <p:spPr>
          <a:xfrm>
            <a:off x="6173390" y="3884462"/>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1575" name="bk object 1575"/>
          <p:cNvSpPr/>
          <p:nvPr/>
        </p:nvSpPr>
        <p:spPr>
          <a:xfrm>
            <a:off x="6176154" y="3887394"/>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1576" name="bk object 1576"/>
          <p:cNvSpPr/>
          <p:nvPr/>
        </p:nvSpPr>
        <p:spPr>
          <a:xfrm>
            <a:off x="6171548" y="3995885"/>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77" name="bk object 1577"/>
          <p:cNvSpPr/>
          <p:nvPr/>
        </p:nvSpPr>
        <p:spPr>
          <a:xfrm>
            <a:off x="6173390" y="3992952"/>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78" name="bk object 1578"/>
          <p:cNvSpPr/>
          <p:nvPr/>
        </p:nvSpPr>
        <p:spPr>
          <a:xfrm>
            <a:off x="6176154" y="399002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79" name="bk object 1579"/>
          <p:cNvSpPr/>
          <p:nvPr/>
        </p:nvSpPr>
        <p:spPr>
          <a:xfrm>
            <a:off x="6171547"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0" name="bk object 1580"/>
          <p:cNvSpPr/>
          <p:nvPr/>
        </p:nvSpPr>
        <p:spPr>
          <a:xfrm>
            <a:off x="6167862"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1" name="bk object 1581"/>
          <p:cNvSpPr/>
          <p:nvPr/>
        </p:nvSpPr>
        <p:spPr>
          <a:xfrm>
            <a:off x="6173390"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2" name="bk object 1582"/>
          <p:cNvSpPr/>
          <p:nvPr/>
        </p:nvSpPr>
        <p:spPr>
          <a:xfrm>
            <a:off x="6176154"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3" name="bk object 1583"/>
          <p:cNvSpPr/>
          <p:nvPr/>
        </p:nvSpPr>
        <p:spPr>
          <a:xfrm>
            <a:off x="6176154"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4" name="bk object 1584"/>
          <p:cNvSpPr/>
          <p:nvPr/>
        </p:nvSpPr>
        <p:spPr>
          <a:xfrm>
            <a:off x="6176154"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5" name="bk object 1585"/>
          <p:cNvSpPr/>
          <p:nvPr/>
        </p:nvSpPr>
        <p:spPr>
          <a:xfrm>
            <a:off x="6167862" y="4001749"/>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1586" name="bk object 1586"/>
          <p:cNvSpPr/>
          <p:nvPr/>
        </p:nvSpPr>
        <p:spPr>
          <a:xfrm>
            <a:off x="6171548" y="3997839"/>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1587" name="bk object 1587"/>
          <p:cNvSpPr/>
          <p:nvPr/>
        </p:nvSpPr>
        <p:spPr>
          <a:xfrm>
            <a:off x="6176154" y="3921603"/>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8" name="bk object 1588"/>
          <p:cNvSpPr/>
          <p:nvPr/>
        </p:nvSpPr>
        <p:spPr>
          <a:xfrm>
            <a:off x="6176154" y="391964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89" name="bk object 1589"/>
          <p:cNvSpPr/>
          <p:nvPr/>
        </p:nvSpPr>
        <p:spPr>
          <a:xfrm>
            <a:off x="6176154" y="3957766"/>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0" name="bk object 1590"/>
          <p:cNvSpPr/>
          <p:nvPr/>
        </p:nvSpPr>
        <p:spPr>
          <a:xfrm>
            <a:off x="6176154" y="3955811"/>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1" name="bk object 1591"/>
          <p:cNvSpPr/>
          <p:nvPr/>
        </p:nvSpPr>
        <p:spPr>
          <a:xfrm>
            <a:off x="6205636"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2" name="bk object 1592"/>
          <p:cNvSpPr/>
          <p:nvPr/>
        </p:nvSpPr>
        <p:spPr>
          <a:xfrm>
            <a:off x="6209321"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3" name="bk object 1593"/>
          <p:cNvSpPr/>
          <p:nvPr/>
        </p:nvSpPr>
        <p:spPr>
          <a:xfrm>
            <a:off x="6203793"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4" name="bk object 1594"/>
          <p:cNvSpPr/>
          <p:nvPr/>
        </p:nvSpPr>
        <p:spPr>
          <a:xfrm>
            <a:off x="6201029"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5" name="bk object 1595"/>
          <p:cNvSpPr/>
          <p:nvPr/>
        </p:nvSpPr>
        <p:spPr>
          <a:xfrm>
            <a:off x="6201029"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6" name="bk object 1596"/>
          <p:cNvSpPr/>
          <p:nvPr/>
        </p:nvSpPr>
        <p:spPr>
          <a:xfrm>
            <a:off x="6201029"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7" name="bk object 1597"/>
          <p:cNvSpPr/>
          <p:nvPr/>
        </p:nvSpPr>
        <p:spPr>
          <a:xfrm>
            <a:off x="6171548" y="3882507"/>
            <a:ext cx="34165" cy="113621"/>
          </a:xfrm>
          <a:custGeom>
            <a:avLst/>
            <a:gdLst/>
            <a:ahLst/>
            <a:cxnLst/>
            <a:rect l="l" t="t" r="r" b="b"/>
            <a:pathLst>
              <a:path w="56515" h="177164">
                <a:moveTo>
                  <a:pt x="56387" y="0"/>
                </a:moveTo>
                <a:lnTo>
                  <a:pt x="0" y="88391"/>
                </a:lnTo>
                <a:lnTo>
                  <a:pt x="56387"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1598" name="bk object 1598"/>
          <p:cNvSpPr/>
          <p:nvPr/>
        </p:nvSpPr>
        <p:spPr>
          <a:xfrm>
            <a:off x="6673661"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599" name="bk object 1599"/>
          <p:cNvSpPr/>
          <p:nvPr/>
        </p:nvSpPr>
        <p:spPr>
          <a:xfrm>
            <a:off x="6675503"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00" name="bk object 1600"/>
          <p:cNvSpPr/>
          <p:nvPr/>
        </p:nvSpPr>
        <p:spPr>
          <a:xfrm>
            <a:off x="6259993" y="4160086"/>
            <a:ext cx="544724" cy="0"/>
          </a:xfrm>
          <a:custGeom>
            <a:avLst/>
            <a:gdLst/>
            <a:ahLst/>
            <a:cxnLst/>
            <a:rect l="l" t="t" r="r" b="b"/>
            <a:pathLst>
              <a:path w="901065">
                <a:moveTo>
                  <a:pt x="0" y="0"/>
                </a:moveTo>
                <a:lnTo>
                  <a:pt x="900683" y="0"/>
                </a:lnTo>
              </a:path>
            </a:pathLst>
          </a:custGeom>
          <a:ln w="3175">
            <a:solidFill>
              <a:srgbClr val="000000"/>
            </a:solidFill>
          </a:ln>
        </p:spPr>
        <p:txBody>
          <a:bodyPr wrap="square" lIns="0" tIns="0" rIns="0" bIns="0" rtlCol="0"/>
          <a:lstStyle/>
          <a:p>
            <a:endParaRPr sz="1088">
              <a:solidFill>
                <a:prstClr val="black"/>
              </a:solidFill>
            </a:endParaRPr>
          </a:p>
        </p:txBody>
      </p:sp>
      <p:sp>
        <p:nvSpPr>
          <p:cNvPr id="1601" name="bk object 1601"/>
          <p:cNvSpPr/>
          <p:nvPr/>
        </p:nvSpPr>
        <p:spPr>
          <a:xfrm>
            <a:off x="6783297" y="3878598"/>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02" name="bk object 1602"/>
          <p:cNvSpPr/>
          <p:nvPr/>
        </p:nvSpPr>
        <p:spPr>
          <a:xfrm>
            <a:off x="6675503" y="3880553"/>
            <a:ext cx="105951" cy="279777"/>
          </a:xfrm>
          <a:custGeom>
            <a:avLst/>
            <a:gdLst/>
            <a:ahLst/>
            <a:cxnLst/>
            <a:rect l="l" t="t" r="r" b="b"/>
            <a:pathLst>
              <a:path w="175259" h="436245">
                <a:moveTo>
                  <a:pt x="175259" y="435863"/>
                </a:moveTo>
                <a:lnTo>
                  <a:pt x="17525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03" name="bk object 1603"/>
          <p:cNvSpPr/>
          <p:nvPr/>
        </p:nvSpPr>
        <p:spPr>
          <a:xfrm>
            <a:off x="6259993" y="3536513"/>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1604" name="bk object 1604"/>
          <p:cNvSpPr/>
          <p:nvPr/>
        </p:nvSpPr>
        <p:spPr>
          <a:xfrm>
            <a:off x="6259993" y="3540422"/>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1605" name="bk object 1605"/>
          <p:cNvSpPr/>
          <p:nvPr/>
        </p:nvSpPr>
        <p:spPr>
          <a:xfrm>
            <a:off x="6259993" y="3563879"/>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1606" name="bk object 1606"/>
          <p:cNvSpPr/>
          <p:nvPr/>
        </p:nvSpPr>
        <p:spPr>
          <a:xfrm>
            <a:off x="6778690" y="3435841"/>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07" name="bk object 1607"/>
          <p:cNvSpPr/>
          <p:nvPr/>
        </p:nvSpPr>
        <p:spPr>
          <a:xfrm>
            <a:off x="6771320"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08" name="bk object 1608"/>
          <p:cNvSpPr/>
          <p:nvPr/>
        </p:nvSpPr>
        <p:spPr>
          <a:xfrm>
            <a:off x="6761186"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09" name="bk object 1609"/>
          <p:cNvSpPr/>
          <p:nvPr/>
        </p:nvSpPr>
        <p:spPr>
          <a:xfrm>
            <a:off x="6750130"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0" name="bk object 1610"/>
          <p:cNvSpPr/>
          <p:nvPr/>
        </p:nvSpPr>
        <p:spPr>
          <a:xfrm>
            <a:off x="6739074"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1" name="bk object 1611"/>
          <p:cNvSpPr/>
          <p:nvPr/>
        </p:nvSpPr>
        <p:spPr>
          <a:xfrm>
            <a:off x="6728019"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2" name="bk object 1612"/>
          <p:cNvSpPr/>
          <p:nvPr/>
        </p:nvSpPr>
        <p:spPr>
          <a:xfrm>
            <a:off x="6716963"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3" name="bk object 1613"/>
          <p:cNvSpPr/>
          <p:nvPr/>
        </p:nvSpPr>
        <p:spPr>
          <a:xfrm>
            <a:off x="6706828"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4" name="bk object 1614"/>
          <p:cNvSpPr/>
          <p:nvPr/>
        </p:nvSpPr>
        <p:spPr>
          <a:xfrm>
            <a:off x="6695772"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5" name="bk object 1615"/>
          <p:cNvSpPr/>
          <p:nvPr/>
        </p:nvSpPr>
        <p:spPr>
          <a:xfrm>
            <a:off x="6684716"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6" name="bk object 1616"/>
          <p:cNvSpPr/>
          <p:nvPr/>
        </p:nvSpPr>
        <p:spPr>
          <a:xfrm>
            <a:off x="6673661"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7" name="bk object 1617"/>
          <p:cNvSpPr/>
          <p:nvPr/>
        </p:nvSpPr>
        <p:spPr>
          <a:xfrm>
            <a:off x="665247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8" name="bk object 1618"/>
          <p:cNvSpPr/>
          <p:nvPr/>
        </p:nvSpPr>
        <p:spPr>
          <a:xfrm>
            <a:off x="664141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19" name="bk object 1619"/>
          <p:cNvSpPr/>
          <p:nvPr/>
        </p:nvSpPr>
        <p:spPr>
          <a:xfrm>
            <a:off x="663036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0" name="bk object 1620"/>
          <p:cNvSpPr/>
          <p:nvPr/>
        </p:nvSpPr>
        <p:spPr>
          <a:xfrm>
            <a:off x="661930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1" name="bk object 1621"/>
          <p:cNvSpPr/>
          <p:nvPr/>
        </p:nvSpPr>
        <p:spPr>
          <a:xfrm>
            <a:off x="660824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2" name="bk object 1622"/>
          <p:cNvSpPr/>
          <p:nvPr/>
        </p:nvSpPr>
        <p:spPr>
          <a:xfrm>
            <a:off x="659811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3" name="bk object 1623"/>
          <p:cNvSpPr/>
          <p:nvPr/>
        </p:nvSpPr>
        <p:spPr>
          <a:xfrm>
            <a:off x="658705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4" name="bk object 1624"/>
          <p:cNvSpPr/>
          <p:nvPr/>
        </p:nvSpPr>
        <p:spPr>
          <a:xfrm>
            <a:off x="657600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5" name="bk object 1625"/>
          <p:cNvSpPr/>
          <p:nvPr/>
        </p:nvSpPr>
        <p:spPr>
          <a:xfrm>
            <a:off x="656494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6" name="bk object 1626"/>
          <p:cNvSpPr/>
          <p:nvPr/>
        </p:nvSpPr>
        <p:spPr>
          <a:xfrm>
            <a:off x="655389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7" name="bk object 1627"/>
          <p:cNvSpPr/>
          <p:nvPr/>
        </p:nvSpPr>
        <p:spPr>
          <a:xfrm>
            <a:off x="654283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8" name="bk object 1628"/>
          <p:cNvSpPr/>
          <p:nvPr/>
        </p:nvSpPr>
        <p:spPr>
          <a:xfrm>
            <a:off x="653270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29" name="bk object 1629"/>
          <p:cNvSpPr/>
          <p:nvPr/>
        </p:nvSpPr>
        <p:spPr>
          <a:xfrm>
            <a:off x="652164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0" name="bk object 1630"/>
          <p:cNvSpPr/>
          <p:nvPr/>
        </p:nvSpPr>
        <p:spPr>
          <a:xfrm>
            <a:off x="651058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1" name="bk object 1631"/>
          <p:cNvSpPr/>
          <p:nvPr/>
        </p:nvSpPr>
        <p:spPr>
          <a:xfrm>
            <a:off x="649953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2" name="bk object 1632"/>
          <p:cNvSpPr/>
          <p:nvPr/>
        </p:nvSpPr>
        <p:spPr>
          <a:xfrm>
            <a:off x="648847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3" name="bk object 1633"/>
          <p:cNvSpPr/>
          <p:nvPr/>
        </p:nvSpPr>
        <p:spPr>
          <a:xfrm>
            <a:off x="647834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4" name="bk object 1634"/>
          <p:cNvSpPr/>
          <p:nvPr/>
        </p:nvSpPr>
        <p:spPr>
          <a:xfrm>
            <a:off x="646728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5" name="bk object 1635"/>
          <p:cNvSpPr/>
          <p:nvPr/>
        </p:nvSpPr>
        <p:spPr>
          <a:xfrm>
            <a:off x="645623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6" name="bk object 1636"/>
          <p:cNvSpPr/>
          <p:nvPr/>
        </p:nvSpPr>
        <p:spPr>
          <a:xfrm>
            <a:off x="644517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7" name="bk object 1637"/>
          <p:cNvSpPr/>
          <p:nvPr/>
        </p:nvSpPr>
        <p:spPr>
          <a:xfrm>
            <a:off x="643412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8" name="bk object 1638"/>
          <p:cNvSpPr/>
          <p:nvPr/>
        </p:nvSpPr>
        <p:spPr>
          <a:xfrm>
            <a:off x="642398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39" name="bk object 1639"/>
          <p:cNvSpPr/>
          <p:nvPr/>
        </p:nvSpPr>
        <p:spPr>
          <a:xfrm>
            <a:off x="641293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0" name="bk object 1640"/>
          <p:cNvSpPr/>
          <p:nvPr/>
        </p:nvSpPr>
        <p:spPr>
          <a:xfrm>
            <a:off x="640187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1" name="bk object 1641"/>
          <p:cNvSpPr/>
          <p:nvPr/>
        </p:nvSpPr>
        <p:spPr>
          <a:xfrm>
            <a:off x="639081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2" name="bk object 1642"/>
          <p:cNvSpPr/>
          <p:nvPr/>
        </p:nvSpPr>
        <p:spPr>
          <a:xfrm>
            <a:off x="637976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3" name="bk object 1643"/>
          <p:cNvSpPr/>
          <p:nvPr/>
        </p:nvSpPr>
        <p:spPr>
          <a:xfrm>
            <a:off x="636962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4" name="bk object 1644"/>
          <p:cNvSpPr/>
          <p:nvPr/>
        </p:nvSpPr>
        <p:spPr>
          <a:xfrm>
            <a:off x="635857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5" name="bk object 1645"/>
          <p:cNvSpPr/>
          <p:nvPr/>
        </p:nvSpPr>
        <p:spPr>
          <a:xfrm>
            <a:off x="634751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6" name="bk object 1646"/>
          <p:cNvSpPr/>
          <p:nvPr/>
        </p:nvSpPr>
        <p:spPr>
          <a:xfrm>
            <a:off x="633646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7" name="bk object 1647"/>
          <p:cNvSpPr/>
          <p:nvPr/>
        </p:nvSpPr>
        <p:spPr>
          <a:xfrm>
            <a:off x="632540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8" name="bk object 1648"/>
          <p:cNvSpPr/>
          <p:nvPr/>
        </p:nvSpPr>
        <p:spPr>
          <a:xfrm>
            <a:off x="631527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49" name="bk object 1649"/>
          <p:cNvSpPr/>
          <p:nvPr/>
        </p:nvSpPr>
        <p:spPr>
          <a:xfrm>
            <a:off x="630421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50" name="bk object 1650"/>
          <p:cNvSpPr/>
          <p:nvPr/>
        </p:nvSpPr>
        <p:spPr>
          <a:xfrm>
            <a:off x="629316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51" name="bk object 1651"/>
          <p:cNvSpPr/>
          <p:nvPr/>
        </p:nvSpPr>
        <p:spPr>
          <a:xfrm>
            <a:off x="628210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52" name="bk object 1652"/>
          <p:cNvSpPr/>
          <p:nvPr/>
        </p:nvSpPr>
        <p:spPr>
          <a:xfrm>
            <a:off x="627104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53" name="bk object 1653"/>
          <p:cNvSpPr/>
          <p:nvPr/>
        </p:nvSpPr>
        <p:spPr>
          <a:xfrm>
            <a:off x="625999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54" name="bk object 1654"/>
          <p:cNvSpPr/>
          <p:nvPr/>
        </p:nvSpPr>
        <p:spPr>
          <a:xfrm>
            <a:off x="6691166" y="3492530"/>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1655" name="bk object 1655"/>
          <p:cNvSpPr/>
          <p:nvPr/>
        </p:nvSpPr>
        <p:spPr>
          <a:xfrm>
            <a:off x="6691166" y="3489598"/>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1656" name="bk object 1656"/>
          <p:cNvSpPr/>
          <p:nvPr/>
        </p:nvSpPr>
        <p:spPr>
          <a:xfrm>
            <a:off x="6691166" y="3515987"/>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1657" name="bk object 1657"/>
          <p:cNvSpPr/>
          <p:nvPr/>
        </p:nvSpPr>
        <p:spPr>
          <a:xfrm>
            <a:off x="6690245" y="3540423"/>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58" name="bk object 1658"/>
          <p:cNvSpPr/>
          <p:nvPr/>
        </p:nvSpPr>
        <p:spPr>
          <a:xfrm>
            <a:off x="6662605" y="3488621"/>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1659" name="bk object 1659"/>
          <p:cNvSpPr/>
          <p:nvPr/>
        </p:nvSpPr>
        <p:spPr>
          <a:xfrm>
            <a:off x="6662605" y="3535536"/>
            <a:ext cx="28791" cy="30543"/>
          </a:xfrm>
          <a:custGeom>
            <a:avLst/>
            <a:gdLst/>
            <a:ahLst/>
            <a:cxnLst/>
            <a:rect l="l" t="t" r="r" b="b"/>
            <a:pathLst>
              <a:path w="47625" h="47625">
                <a:moveTo>
                  <a:pt x="0" y="1523"/>
                </a:moveTo>
                <a:lnTo>
                  <a:pt x="0" y="0"/>
                </a:lnTo>
                <a:lnTo>
                  <a:pt x="47243" y="0"/>
                </a:lnTo>
                <a:lnTo>
                  <a:pt x="47243" y="47243"/>
                </a:lnTo>
                <a:lnTo>
                  <a:pt x="45719" y="47243"/>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1660" name="bk object 1660"/>
          <p:cNvSpPr/>
          <p:nvPr/>
        </p:nvSpPr>
        <p:spPr>
          <a:xfrm>
            <a:off x="6691166" y="348862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61" name="bk object 1661"/>
          <p:cNvSpPr/>
          <p:nvPr/>
        </p:nvSpPr>
        <p:spPr>
          <a:xfrm>
            <a:off x="6673661"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1662" name="bk object 1662"/>
          <p:cNvSpPr/>
          <p:nvPr/>
        </p:nvSpPr>
        <p:spPr>
          <a:xfrm>
            <a:off x="6259993" y="4151289"/>
            <a:ext cx="479081" cy="8959"/>
          </a:xfrm>
          <a:custGeom>
            <a:avLst/>
            <a:gdLst/>
            <a:ahLst/>
            <a:cxnLst/>
            <a:rect l="l" t="t" r="r" b="b"/>
            <a:pathLst>
              <a:path w="792479" h="13970">
                <a:moveTo>
                  <a:pt x="0" y="4571"/>
                </a:moveTo>
                <a:lnTo>
                  <a:pt x="792479" y="4571"/>
                </a:lnTo>
                <a:lnTo>
                  <a:pt x="792479" y="13715"/>
                </a:lnTo>
                <a:lnTo>
                  <a:pt x="792479" y="4571"/>
                </a:lnTo>
                <a:lnTo>
                  <a:pt x="684275" y="0"/>
                </a:lnTo>
                <a:lnTo>
                  <a:pt x="15239" y="0"/>
                </a:lnTo>
              </a:path>
            </a:pathLst>
          </a:custGeom>
          <a:ln w="3175">
            <a:solidFill>
              <a:srgbClr val="000000"/>
            </a:solidFill>
          </a:ln>
        </p:spPr>
        <p:txBody>
          <a:bodyPr wrap="square" lIns="0" tIns="0" rIns="0" bIns="0" rtlCol="0"/>
          <a:lstStyle/>
          <a:p>
            <a:endParaRPr sz="1088">
              <a:solidFill>
                <a:prstClr val="black"/>
              </a:solidFill>
            </a:endParaRPr>
          </a:p>
        </p:txBody>
      </p:sp>
      <p:sp>
        <p:nvSpPr>
          <p:cNvPr id="1663" name="bk object 1663"/>
          <p:cNvSpPr/>
          <p:nvPr/>
        </p:nvSpPr>
        <p:spPr>
          <a:xfrm>
            <a:off x="6684716"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1664" name="bk object 1664"/>
          <p:cNvSpPr/>
          <p:nvPr/>
        </p:nvSpPr>
        <p:spPr>
          <a:xfrm>
            <a:off x="666260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65" name="bk object 1665"/>
          <p:cNvSpPr/>
          <p:nvPr/>
        </p:nvSpPr>
        <p:spPr>
          <a:xfrm>
            <a:off x="6259993" y="3436820"/>
            <a:ext cx="519004" cy="103847"/>
          </a:xfrm>
          <a:custGeom>
            <a:avLst/>
            <a:gdLst/>
            <a:ahLst/>
            <a:cxnLst/>
            <a:rect l="l" t="t" r="r" b="b"/>
            <a:pathLst>
              <a:path w="858520" h="161925">
                <a:moveTo>
                  <a:pt x="0" y="161543"/>
                </a:moveTo>
                <a:lnTo>
                  <a:pt x="0" y="0"/>
                </a:lnTo>
                <a:lnTo>
                  <a:pt x="858011" y="0"/>
                </a:lnTo>
              </a:path>
            </a:pathLst>
          </a:custGeom>
          <a:ln w="3175">
            <a:solidFill>
              <a:srgbClr val="000000"/>
            </a:solidFill>
          </a:ln>
        </p:spPr>
        <p:txBody>
          <a:bodyPr wrap="square" lIns="0" tIns="0" rIns="0" bIns="0" rtlCol="0"/>
          <a:lstStyle/>
          <a:p>
            <a:endParaRPr sz="1088">
              <a:solidFill>
                <a:prstClr val="black"/>
              </a:solidFill>
            </a:endParaRPr>
          </a:p>
        </p:txBody>
      </p:sp>
      <p:sp>
        <p:nvSpPr>
          <p:cNvPr id="1666" name="bk object 1666"/>
          <p:cNvSpPr/>
          <p:nvPr/>
        </p:nvSpPr>
        <p:spPr>
          <a:xfrm>
            <a:off x="6268285" y="3929422"/>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1667" name="bk object 1667"/>
          <p:cNvSpPr/>
          <p:nvPr/>
        </p:nvSpPr>
        <p:spPr>
          <a:xfrm>
            <a:off x="6269206" y="3927468"/>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1668" name="bk object 1668"/>
          <p:cNvSpPr/>
          <p:nvPr/>
        </p:nvSpPr>
        <p:spPr>
          <a:xfrm>
            <a:off x="6677347" y="3591246"/>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1669" name="bk object 1669"/>
          <p:cNvSpPr/>
          <p:nvPr/>
        </p:nvSpPr>
        <p:spPr>
          <a:xfrm>
            <a:off x="6673661" y="3587337"/>
            <a:ext cx="72937" cy="0"/>
          </a:xfrm>
          <a:custGeom>
            <a:avLst/>
            <a:gdLst/>
            <a:ahLst/>
            <a:cxnLst/>
            <a:rect l="l" t="t" r="r" b="b"/>
            <a:pathLst>
              <a:path w="120650">
                <a:moveTo>
                  <a:pt x="0" y="0"/>
                </a:move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1670" name="bk object 1670"/>
          <p:cNvSpPr/>
          <p:nvPr/>
        </p:nvSpPr>
        <p:spPr>
          <a:xfrm>
            <a:off x="6679189" y="3594178"/>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1671" name="bk object 1671"/>
          <p:cNvSpPr/>
          <p:nvPr/>
        </p:nvSpPr>
        <p:spPr>
          <a:xfrm>
            <a:off x="6681953" y="359711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1672" name="bk object 1672"/>
          <p:cNvSpPr/>
          <p:nvPr/>
        </p:nvSpPr>
        <p:spPr>
          <a:xfrm>
            <a:off x="6677347" y="3682143"/>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73" name="bk object 1673"/>
          <p:cNvSpPr/>
          <p:nvPr/>
        </p:nvSpPr>
        <p:spPr>
          <a:xfrm>
            <a:off x="6679189" y="3679211"/>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74" name="bk object 1674"/>
          <p:cNvSpPr/>
          <p:nvPr/>
        </p:nvSpPr>
        <p:spPr>
          <a:xfrm>
            <a:off x="6681953" y="367627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75" name="bk object 1675"/>
          <p:cNvSpPr/>
          <p:nvPr/>
        </p:nvSpPr>
        <p:spPr>
          <a:xfrm>
            <a:off x="6677346"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76" name="bk object 1676"/>
          <p:cNvSpPr/>
          <p:nvPr/>
        </p:nvSpPr>
        <p:spPr>
          <a:xfrm>
            <a:off x="6673661" y="3587337"/>
            <a:ext cx="0" cy="100997"/>
          </a:xfrm>
          <a:custGeom>
            <a:avLst/>
            <a:gdLst/>
            <a:ahLst/>
            <a:cxnLst/>
            <a:rect l="l" t="t" r="r" b="b"/>
            <a:pathLst>
              <a:path h="157479">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77" name="bk object 1677"/>
          <p:cNvSpPr/>
          <p:nvPr/>
        </p:nvSpPr>
        <p:spPr>
          <a:xfrm>
            <a:off x="6679189"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78" name="bk object 1678"/>
          <p:cNvSpPr/>
          <p:nvPr/>
        </p:nvSpPr>
        <p:spPr>
          <a:xfrm>
            <a:off x="6681953"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79" name="bk object 1679"/>
          <p:cNvSpPr/>
          <p:nvPr/>
        </p:nvSpPr>
        <p:spPr>
          <a:xfrm>
            <a:off x="6681953"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0" name="bk object 1680"/>
          <p:cNvSpPr/>
          <p:nvPr/>
        </p:nvSpPr>
        <p:spPr>
          <a:xfrm>
            <a:off x="6681953"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1" name="bk object 1681"/>
          <p:cNvSpPr/>
          <p:nvPr/>
        </p:nvSpPr>
        <p:spPr>
          <a:xfrm>
            <a:off x="6739996"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2" name="bk object 1682"/>
          <p:cNvSpPr/>
          <p:nvPr/>
        </p:nvSpPr>
        <p:spPr>
          <a:xfrm>
            <a:off x="6737232"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3" name="bk object 1683"/>
          <p:cNvSpPr/>
          <p:nvPr/>
        </p:nvSpPr>
        <p:spPr>
          <a:xfrm>
            <a:off x="6737232"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4" name="bk object 1684"/>
          <p:cNvSpPr/>
          <p:nvPr/>
        </p:nvSpPr>
        <p:spPr>
          <a:xfrm>
            <a:off x="6737232"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5" name="bk object 1685"/>
          <p:cNvSpPr/>
          <p:nvPr/>
        </p:nvSpPr>
        <p:spPr>
          <a:xfrm>
            <a:off x="6742759"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6" name="bk object 1686"/>
          <p:cNvSpPr/>
          <p:nvPr/>
        </p:nvSpPr>
        <p:spPr>
          <a:xfrm>
            <a:off x="6673661" y="3587337"/>
            <a:ext cx="72937" cy="100997"/>
          </a:xfrm>
          <a:custGeom>
            <a:avLst/>
            <a:gdLst/>
            <a:ahLst/>
            <a:cxnLst/>
            <a:rect l="l" t="t" r="r" b="b"/>
            <a:pathLst>
              <a:path w="120650" h="157479">
                <a:moveTo>
                  <a:pt x="0" y="156971"/>
                </a:moveTo>
                <a:lnTo>
                  <a:pt x="120395" y="156971"/>
                </a:ln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1687" name="bk object 1687"/>
          <p:cNvSpPr/>
          <p:nvPr/>
        </p:nvSpPr>
        <p:spPr>
          <a:xfrm>
            <a:off x="6677347" y="3684098"/>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1688" name="bk object 1688"/>
          <p:cNvSpPr/>
          <p:nvPr/>
        </p:nvSpPr>
        <p:spPr>
          <a:xfrm>
            <a:off x="6681953" y="3623500"/>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89" name="bk object 1689"/>
          <p:cNvSpPr/>
          <p:nvPr/>
        </p:nvSpPr>
        <p:spPr>
          <a:xfrm>
            <a:off x="6681953" y="3621545"/>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90" name="bk object 1690"/>
          <p:cNvSpPr/>
          <p:nvPr/>
        </p:nvSpPr>
        <p:spPr>
          <a:xfrm>
            <a:off x="6681953" y="365379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91" name="bk object 1691"/>
          <p:cNvSpPr/>
          <p:nvPr/>
        </p:nvSpPr>
        <p:spPr>
          <a:xfrm>
            <a:off x="6681953" y="3651844"/>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92" name="bk object 1692"/>
          <p:cNvSpPr/>
          <p:nvPr/>
        </p:nvSpPr>
        <p:spPr>
          <a:xfrm>
            <a:off x="6679189" y="3594178"/>
            <a:ext cx="61037" cy="85114"/>
          </a:xfrm>
          <a:custGeom>
            <a:avLst/>
            <a:gdLst/>
            <a:ahLst/>
            <a:cxnLst/>
            <a:rect l="l" t="t" r="r" b="b"/>
            <a:pathLst>
              <a:path w="100965" h="132714">
                <a:moveTo>
                  <a:pt x="0" y="0"/>
                </a:moveTo>
                <a:lnTo>
                  <a:pt x="50291" y="132587"/>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1693" name="bk object 1693"/>
          <p:cNvSpPr/>
          <p:nvPr/>
        </p:nvSpPr>
        <p:spPr>
          <a:xfrm>
            <a:off x="6259993" y="3929422"/>
            <a:ext cx="8445" cy="0"/>
          </a:xfrm>
          <a:custGeom>
            <a:avLst/>
            <a:gdLst/>
            <a:ahLst/>
            <a:cxnLst/>
            <a:rect l="l" t="t" r="r" b="b"/>
            <a:pathLst>
              <a:path w="13970">
                <a:moveTo>
                  <a:pt x="0" y="0"/>
                </a:moveTo>
                <a:lnTo>
                  <a:pt x="13715" y="0"/>
                </a:lnTo>
              </a:path>
            </a:pathLst>
          </a:custGeom>
          <a:ln w="3175">
            <a:solidFill>
              <a:srgbClr val="000000"/>
            </a:solidFill>
          </a:ln>
        </p:spPr>
        <p:txBody>
          <a:bodyPr wrap="square" lIns="0" tIns="0" rIns="0" bIns="0" rtlCol="0"/>
          <a:lstStyle/>
          <a:p>
            <a:endParaRPr sz="1088">
              <a:solidFill>
                <a:prstClr val="black"/>
              </a:solidFill>
            </a:endParaRPr>
          </a:p>
        </p:txBody>
      </p:sp>
      <p:sp>
        <p:nvSpPr>
          <p:cNvPr id="1694" name="bk object 1694"/>
          <p:cNvSpPr/>
          <p:nvPr/>
        </p:nvSpPr>
        <p:spPr>
          <a:xfrm>
            <a:off x="6259993" y="3925513"/>
            <a:ext cx="9213" cy="2036"/>
          </a:xfrm>
          <a:custGeom>
            <a:avLst/>
            <a:gdLst/>
            <a:ahLst/>
            <a:cxnLst/>
            <a:rect l="l" t="t" r="r" b="b"/>
            <a:pathLst>
              <a:path w="15240" h="3175">
                <a:moveTo>
                  <a:pt x="0" y="0"/>
                </a:moveTo>
                <a:lnTo>
                  <a:pt x="15239" y="3047"/>
                </a:lnTo>
              </a:path>
            </a:pathLst>
          </a:custGeom>
          <a:ln w="3175">
            <a:solidFill>
              <a:srgbClr val="000000"/>
            </a:solidFill>
          </a:ln>
        </p:spPr>
        <p:txBody>
          <a:bodyPr wrap="square" lIns="0" tIns="0" rIns="0" bIns="0" rtlCol="0"/>
          <a:lstStyle/>
          <a:p>
            <a:endParaRPr sz="1088">
              <a:solidFill>
                <a:prstClr val="black"/>
              </a:solidFill>
            </a:endParaRPr>
          </a:p>
        </p:txBody>
      </p:sp>
      <p:sp>
        <p:nvSpPr>
          <p:cNvPr id="1695" name="bk object 1695"/>
          <p:cNvSpPr/>
          <p:nvPr/>
        </p:nvSpPr>
        <p:spPr>
          <a:xfrm>
            <a:off x="6435042" y="3587337"/>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96" name="bk object 1696"/>
          <p:cNvSpPr/>
          <p:nvPr/>
        </p:nvSpPr>
        <p:spPr>
          <a:xfrm>
            <a:off x="6432278" y="358440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97" name="bk object 1697"/>
          <p:cNvSpPr/>
          <p:nvPr/>
        </p:nvSpPr>
        <p:spPr>
          <a:xfrm>
            <a:off x="6480186" y="359026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98" name="bk object 1698"/>
          <p:cNvSpPr/>
          <p:nvPr/>
        </p:nvSpPr>
        <p:spPr>
          <a:xfrm>
            <a:off x="6482951" y="359320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699" name="bk object 1699"/>
          <p:cNvSpPr/>
          <p:nvPr/>
        </p:nvSpPr>
        <p:spPr>
          <a:xfrm>
            <a:off x="6437806" y="359026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00" name="bk object 1700"/>
          <p:cNvSpPr/>
          <p:nvPr/>
        </p:nvSpPr>
        <p:spPr>
          <a:xfrm>
            <a:off x="6435042" y="3587337"/>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1701" name="bk object 1701"/>
          <p:cNvSpPr/>
          <p:nvPr/>
        </p:nvSpPr>
        <p:spPr>
          <a:xfrm>
            <a:off x="6432277" y="3584405"/>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1702" name="bk object 1702"/>
          <p:cNvSpPr/>
          <p:nvPr/>
        </p:nvSpPr>
        <p:spPr>
          <a:xfrm>
            <a:off x="6437806" y="3590269"/>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1703" name="bk object 1703"/>
          <p:cNvSpPr/>
          <p:nvPr/>
        </p:nvSpPr>
        <p:spPr>
          <a:xfrm>
            <a:off x="6437806" y="362350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704" name="bk object 1704"/>
          <p:cNvSpPr/>
          <p:nvPr/>
        </p:nvSpPr>
        <p:spPr>
          <a:xfrm>
            <a:off x="6437806" y="365868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705" name="bk object 1705"/>
          <p:cNvSpPr/>
          <p:nvPr/>
        </p:nvSpPr>
        <p:spPr>
          <a:xfrm>
            <a:off x="6437806" y="3692894"/>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1706" name="bk object 1706"/>
          <p:cNvSpPr/>
          <p:nvPr/>
        </p:nvSpPr>
        <p:spPr>
          <a:xfrm>
            <a:off x="6435042" y="3724171"/>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1707" name="bk object 1707"/>
          <p:cNvSpPr/>
          <p:nvPr/>
        </p:nvSpPr>
        <p:spPr>
          <a:xfrm>
            <a:off x="6437806" y="372221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08" name="bk object 1708"/>
          <p:cNvSpPr/>
          <p:nvPr/>
        </p:nvSpPr>
        <p:spPr>
          <a:xfrm>
            <a:off x="6480186" y="372221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09" name="bk object 1709"/>
          <p:cNvSpPr/>
          <p:nvPr/>
        </p:nvSpPr>
        <p:spPr>
          <a:xfrm>
            <a:off x="6482951" y="371928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10" name="bk object 1710"/>
          <p:cNvSpPr/>
          <p:nvPr/>
        </p:nvSpPr>
        <p:spPr>
          <a:xfrm>
            <a:off x="6522566" y="3587337"/>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1" name="bk object 1711"/>
          <p:cNvSpPr/>
          <p:nvPr/>
        </p:nvSpPr>
        <p:spPr>
          <a:xfrm>
            <a:off x="6526251" y="3584405"/>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2" name="bk object 1712"/>
          <p:cNvSpPr/>
          <p:nvPr/>
        </p:nvSpPr>
        <p:spPr>
          <a:xfrm>
            <a:off x="6519803"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3" name="bk object 1713"/>
          <p:cNvSpPr/>
          <p:nvPr/>
        </p:nvSpPr>
        <p:spPr>
          <a:xfrm>
            <a:off x="6517960"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4" name="bk object 1714"/>
          <p:cNvSpPr/>
          <p:nvPr/>
        </p:nvSpPr>
        <p:spPr>
          <a:xfrm>
            <a:off x="6517960"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5" name="bk object 1715"/>
          <p:cNvSpPr/>
          <p:nvPr/>
        </p:nvSpPr>
        <p:spPr>
          <a:xfrm>
            <a:off x="6517960"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6" name="bk object 1716"/>
          <p:cNvSpPr/>
          <p:nvPr/>
        </p:nvSpPr>
        <p:spPr>
          <a:xfrm>
            <a:off x="6517960"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7" name="bk object 1717"/>
          <p:cNvSpPr/>
          <p:nvPr/>
        </p:nvSpPr>
        <p:spPr>
          <a:xfrm>
            <a:off x="6480186"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8" name="bk object 1718"/>
          <p:cNvSpPr/>
          <p:nvPr/>
        </p:nvSpPr>
        <p:spPr>
          <a:xfrm>
            <a:off x="6482950"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19" name="bk object 1719"/>
          <p:cNvSpPr/>
          <p:nvPr/>
        </p:nvSpPr>
        <p:spPr>
          <a:xfrm>
            <a:off x="6482950"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0" name="bk object 1720"/>
          <p:cNvSpPr/>
          <p:nvPr/>
        </p:nvSpPr>
        <p:spPr>
          <a:xfrm>
            <a:off x="6482950"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1" name="bk object 1721"/>
          <p:cNvSpPr/>
          <p:nvPr/>
        </p:nvSpPr>
        <p:spPr>
          <a:xfrm>
            <a:off x="6482950"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2" name="bk object 1722"/>
          <p:cNvSpPr/>
          <p:nvPr/>
        </p:nvSpPr>
        <p:spPr>
          <a:xfrm>
            <a:off x="6477422" y="3692894"/>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3" name="bk object 1723"/>
          <p:cNvSpPr/>
          <p:nvPr/>
        </p:nvSpPr>
        <p:spPr>
          <a:xfrm>
            <a:off x="6477422"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4" name="bk object 1724"/>
          <p:cNvSpPr/>
          <p:nvPr/>
        </p:nvSpPr>
        <p:spPr>
          <a:xfrm>
            <a:off x="6477422"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5" name="bk object 1725"/>
          <p:cNvSpPr/>
          <p:nvPr/>
        </p:nvSpPr>
        <p:spPr>
          <a:xfrm>
            <a:off x="6477422" y="3590269"/>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6" name="bk object 1726"/>
          <p:cNvSpPr/>
          <p:nvPr/>
        </p:nvSpPr>
        <p:spPr>
          <a:xfrm>
            <a:off x="6432278" y="373003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7" name="bk object 1727"/>
          <p:cNvSpPr/>
          <p:nvPr/>
        </p:nvSpPr>
        <p:spPr>
          <a:xfrm>
            <a:off x="6435042" y="3726126"/>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28" name="bk object 1728"/>
          <p:cNvSpPr/>
          <p:nvPr/>
        </p:nvSpPr>
        <p:spPr>
          <a:xfrm>
            <a:off x="6480186" y="3590269"/>
            <a:ext cx="39923" cy="131947"/>
          </a:xfrm>
          <a:custGeom>
            <a:avLst/>
            <a:gdLst/>
            <a:ahLst/>
            <a:cxnLst/>
            <a:rect l="l" t="t" r="r" b="b"/>
            <a:pathLst>
              <a:path w="66040" h="205739">
                <a:moveTo>
                  <a:pt x="65531" y="0"/>
                </a:moveTo>
                <a:lnTo>
                  <a:pt x="0" y="102107"/>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1729" name="bk object 1729"/>
          <p:cNvSpPr/>
          <p:nvPr/>
        </p:nvSpPr>
        <p:spPr>
          <a:xfrm>
            <a:off x="6437806" y="362350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30" name="bk object 1730"/>
          <p:cNvSpPr/>
          <p:nvPr/>
        </p:nvSpPr>
        <p:spPr>
          <a:xfrm>
            <a:off x="6482951" y="362350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31" name="bk object 1731"/>
          <p:cNvSpPr/>
          <p:nvPr/>
        </p:nvSpPr>
        <p:spPr>
          <a:xfrm>
            <a:off x="6437806" y="3621545"/>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32" name="bk object 1732"/>
          <p:cNvSpPr/>
          <p:nvPr/>
        </p:nvSpPr>
        <p:spPr>
          <a:xfrm>
            <a:off x="6482951" y="362154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33" name="bk object 1733"/>
          <p:cNvSpPr/>
          <p:nvPr/>
        </p:nvSpPr>
        <p:spPr>
          <a:xfrm>
            <a:off x="6437806" y="365868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34" name="bk object 1734"/>
          <p:cNvSpPr/>
          <p:nvPr/>
        </p:nvSpPr>
        <p:spPr>
          <a:xfrm>
            <a:off x="6482951" y="365868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35" name="bk object 1735"/>
          <p:cNvSpPr/>
          <p:nvPr/>
        </p:nvSpPr>
        <p:spPr>
          <a:xfrm>
            <a:off x="6437806" y="365575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36" name="bk object 1736"/>
          <p:cNvSpPr/>
          <p:nvPr/>
        </p:nvSpPr>
        <p:spPr>
          <a:xfrm>
            <a:off x="6482951" y="365575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37" name="bk object 1737"/>
          <p:cNvSpPr/>
          <p:nvPr/>
        </p:nvSpPr>
        <p:spPr>
          <a:xfrm>
            <a:off x="6482951" y="369289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38" name="bk object 1738"/>
          <p:cNvSpPr/>
          <p:nvPr/>
        </p:nvSpPr>
        <p:spPr>
          <a:xfrm>
            <a:off x="6437806" y="3692894"/>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39" name="bk object 1739"/>
          <p:cNvSpPr/>
          <p:nvPr/>
        </p:nvSpPr>
        <p:spPr>
          <a:xfrm>
            <a:off x="6437806" y="369094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740" name="bk object 1740"/>
          <p:cNvSpPr/>
          <p:nvPr/>
        </p:nvSpPr>
        <p:spPr>
          <a:xfrm>
            <a:off x="6482951" y="369094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41" name="bk object 1741"/>
          <p:cNvSpPr/>
          <p:nvPr/>
        </p:nvSpPr>
        <p:spPr>
          <a:xfrm>
            <a:off x="6523487" y="3882507"/>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42" name="bk object 1742"/>
          <p:cNvSpPr/>
          <p:nvPr/>
        </p:nvSpPr>
        <p:spPr>
          <a:xfrm>
            <a:off x="6519803" y="3878598"/>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43" name="bk object 1743"/>
          <p:cNvSpPr/>
          <p:nvPr/>
        </p:nvSpPr>
        <p:spPr>
          <a:xfrm>
            <a:off x="6567711" y="388446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44" name="bk object 1744"/>
          <p:cNvSpPr/>
          <p:nvPr/>
        </p:nvSpPr>
        <p:spPr>
          <a:xfrm>
            <a:off x="6570474" y="388739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45" name="bk object 1745"/>
          <p:cNvSpPr/>
          <p:nvPr/>
        </p:nvSpPr>
        <p:spPr>
          <a:xfrm>
            <a:off x="6525330" y="388446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46" name="bk object 1746"/>
          <p:cNvSpPr/>
          <p:nvPr/>
        </p:nvSpPr>
        <p:spPr>
          <a:xfrm>
            <a:off x="6523487" y="3882508"/>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1747" name="bk object 1747"/>
          <p:cNvSpPr/>
          <p:nvPr/>
        </p:nvSpPr>
        <p:spPr>
          <a:xfrm>
            <a:off x="6519803" y="3878598"/>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1748" name="bk object 1748"/>
          <p:cNvSpPr/>
          <p:nvPr/>
        </p:nvSpPr>
        <p:spPr>
          <a:xfrm>
            <a:off x="6525330" y="3884463"/>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1749" name="bk object 1749"/>
          <p:cNvSpPr/>
          <p:nvPr/>
        </p:nvSpPr>
        <p:spPr>
          <a:xfrm>
            <a:off x="6525330" y="3917693"/>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750" name="bk object 1750"/>
          <p:cNvSpPr/>
          <p:nvPr/>
        </p:nvSpPr>
        <p:spPr>
          <a:xfrm>
            <a:off x="6525330" y="3952879"/>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751" name="bk object 1751"/>
          <p:cNvSpPr/>
          <p:nvPr/>
        </p:nvSpPr>
        <p:spPr>
          <a:xfrm>
            <a:off x="6525330" y="3987088"/>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1752" name="bk object 1752"/>
          <p:cNvSpPr/>
          <p:nvPr/>
        </p:nvSpPr>
        <p:spPr>
          <a:xfrm>
            <a:off x="6523487" y="4018364"/>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1753" name="bk object 1753"/>
          <p:cNvSpPr/>
          <p:nvPr/>
        </p:nvSpPr>
        <p:spPr>
          <a:xfrm>
            <a:off x="6525330" y="401640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54" name="bk object 1754"/>
          <p:cNvSpPr/>
          <p:nvPr/>
        </p:nvSpPr>
        <p:spPr>
          <a:xfrm>
            <a:off x="6567711" y="401640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55" name="bk object 1755"/>
          <p:cNvSpPr/>
          <p:nvPr/>
        </p:nvSpPr>
        <p:spPr>
          <a:xfrm>
            <a:off x="6570474" y="401347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56" name="bk object 1756"/>
          <p:cNvSpPr/>
          <p:nvPr/>
        </p:nvSpPr>
        <p:spPr>
          <a:xfrm>
            <a:off x="6610091" y="3882508"/>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57" name="bk object 1757"/>
          <p:cNvSpPr/>
          <p:nvPr/>
        </p:nvSpPr>
        <p:spPr>
          <a:xfrm>
            <a:off x="6613776" y="3878598"/>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58" name="bk object 1758"/>
          <p:cNvSpPr/>
          <p:nvPr/>
        </p:nvSpPr>
        <p:spPr>
          <a:xfrm>
            <a:off x="6608248"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59" name="bk object 1759"/>
          <p:cNvSpPr/>
          <p:nvPr/>
        </p:nvSpPr>
        <p:spPr>
          <a:xfrm>
            <a:off x="6605484"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0" name="bk object 1760"/>
          <p:cNvSpPr/>
          <p:nvPr/>
        </p:nvSpPr>
        <p:spPr>
          <a:xfrm>
            <a:off x="6605484"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1" name="bk object 1761"/>
          <p:cNvSpPr/>
          <p:nvPr/>
        </p:nvSpPr>
        <p:spPr>
          <a:xfrm>
            <a:off x="6605484"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2" name="bk object 1762"/>
          <p:cNvSpPr/>
          <p:nvPr/>
        </p:nvSpPr>
        <p:spPr>
          <a:xfrm>
            <a:off x="6605484"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3" name="bk object 1763"/>
          <p:cNvSpPr/>
          <p:nvPr/>
        </p:nvSpPr>
        <p:spPr>
          <a:xfrm>
            <a:off x="6567711"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4" name="bk object 1764"/>
          <p:cNvSpPr/>
          <p:nvPr/>
        </p:nvSpPr>
        <p:spPr>
          <a:xfrm>
            <a:off x="6570474"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5" name="bk object 1765"/>
          <p:cNvSpPr/>
          <p:nvPr/>
        </p:nvSpPr>
        <p:spPr>
          <a:xfrm>
            <a:off x="6570474"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6" name="bk object 1766"/>
          <p:cNvSpPr/>
          <p:nvPr/>
        </p:nvSpPr>
        <p:spPr>
          <a:xfrm>
            <a:off x="6570474"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7" name="bk object 1767"/>
          <p:cNvSpPr/>
          <p:nvPr/>
        </p:nvSpPr>
        <p:spPr>
          <a:xfrm>
            <a:off x="6570474"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8" name="bk object 1768"/>
          <p:cNvSpPr/>
          <p:nvPr/>
        </p:nvSpPr>
        <p:spPr>
          <a:xfrm>
            <a:off x="6565868" y="3987088"/>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69" name="bk object 1769"/>
          <p:cNvSpPr/>
          <p:nvPr/>
        </p:nvSpPr>
        <p:spPr>
          <a:xfrm>
            <a:off x="6565868"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70" name="bk object 1770"/>
          <p:cNvSpPr/>
          <p:nvPr/>
        </p:nvSpPr>
        <p:spPr>
          <a:xfrm>
            <a:off x="6565868"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71" name="bk object 1771"/>
          <p:cNvSpPr/>
          <p:nvPr/>
        </p:nvSpPr>
        <p:spPr>
          <a:xfrm>
            <a:off x="6565868" y="3884463"/>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72" name="bk object 1772"/>
          <p:cNvSpPr/>
          <p:nvPr/>
        </p:nvSpPr>
        <p:spPr>
          <a:xfrm>
            <a:off x="6519803" y="4024229"/>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73" name="bk object 1773"/>
          <p:cNvSpPr/>
          <p:nvPr/>
        </p:nvSpPr>
        <p:spPr>
          <a:xfrm>
            <a:off x="6523487" y="4021297"/>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74" name="bk object 1774"/>
          <p:cNvSpPr/>
          <p:nvPr/>
        </p:nvSpPr>
        <p:spPr>
          <a:xfrm>
            <a:off x="6567711" y="3884463"/>
            <a:ext cx="40691" cy="131947"/>
          </a:xfrm>
          <a:custGeom>
            <a:avLst/>
            <a:gdLst/>
            <a:ahLst/>
            <a:cxnLst/>
            <a:rect l="l" t="t" r="r" b="b"/>
            <a:pathLst>
              <a:path w="67309" h="205739">
                <a:moveTo>
                  <a:pt x="67055" y="0"/>
                </a:moveTo>
                <a:lnTo>
                  <a:pt x="0" y="103631"/>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1775" name="bk object 1775"/>
          <p:cNvSpPr/>
          <p:nvPr/>
        </p:nvSpPr>
        <p:spPr>
          <a:xfrm>
            <a:off x="6525330" y="3917694"/>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76" name="bk object 1776"/>
          <p:cNvSpPr/>
          <p:nvPr/>
        </p:nvSpPr>
        <p:spPr>
          <a:xfrm>
            <a:off x="6570474" y="391769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77" name="bk object 1777"/>
          <p:cNvSpPr/>
          <p:nvPr/>
        </p:nvSpPr>
        <p:spPr>
          <a:xfrm>
            <a:off x="6525330" y="391573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78" name="bk object 1778"/>
          <p:cNvSpPr/>
          <p:nvPr/>
        </p:nvSpPr>
        <p:spPr>
          <a:xfrm>
            <a:off x="6570474" y="3915739"/>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79" name="bk object 1779"/>
          <p:cNvSpPr/>
          <p:nvPr/>
        </p:nvSpPr>
        <p:spPr>
          <a:xfrm>
            <a:off x="6525330" y="395288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80" name="bk object 1780"/>
          <p:cNvSpPr/>
          <p:nvPr/>
        </p:nvSpPr>
        <p:spPr>
          <a:xfrm>
            <a:off x="6570474" y="395288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81" name="bk object 1781"/>
          <p:cNvSpPr/>
          <p:nvPr/>
        </p:nvSpPr>
        <p:spPr>
          <a:xfrm>
            <a:off x="6525330" y="3949947"/>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82" name="bk object 1782"/>
          <p:cNvSpPr/>
          <p:nvPr/>
        </p:nvSpPr>
        <p:spPr>
          <a:xfrm>
            <a:off x="6570474" y="3949947"/>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83" name="bk object 1783"/>
          <p:cNvSpPr/>
          <p:nvPr/>
        </p:nvSpPr>
        <p:spPr>
          <a:xfrm>
            <a:off x="6570474" y="398708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84" name="bk object 1784"/>
          <p:cNvSpPr/>
          <p:nvPr/>
        </p:nvSpPr>
        <p:spPr>
          <a:xfrm>
            <a:off x="6525330" y="398708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85" name="bk object 1785"/>
          <p:cNvSpPr/>
          <p:nvPr/>
        </p:nvSpPr>
        <p:spPr>
          <a:xfrm>
            <a:off x="6525330" y="398513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786" name="bk object 1786"/>
          <p:cNvSpPr/>
          <p:nvPr/>
        </p:nvSpPr>
        <p:spPr>
          <a:xfrm>
            <a:off x="6570474" y="398513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787" name="bk object 1787"/>
          <p:cNvSpPr/>
          <p:nvPr/>
        </p:nvSpPr>
        <p:spPr>
          <a:xfrm>
            <a:off x="6393583" y="3906942"/>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88" name="bk object 1788"/>
          <p:cNvSpPr/>
          <p:nvPr/>
        </p:nvSpPr>
        <p:spPr>
          <a:xfrm>
            <a:off x="6388977" y="3902056"/>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89" name="bk object 1789"/>
          <p:cNvSpPr/>
          <p:nvPr/>
        </p:nvSpPr>
        <p:spPr>
          <a:xfrm>
            <a:off x="6392662" y="3904988"/>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1790" name="bk object 1790"/>
          <p:cNvSpPr/>
          <p:nvPr/>
        </p:nvSpPr>
        <p:spPr>
          <a:xfrm>
            <a:off x="6393584" y="3906942"/>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1791" name="bk object 1791"/>
          <p:cNvSpPr/>
          <p:nvPr/>
        </p:nvSpPr>
        <p:spPr>
          <a:xfrm>
            <a:off x="6388977" y="390205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1792" name="bk object 1792"/>
          <p:cNvSpPr/>
          <p:nvPr/>
        </p:nvSpPr>
        <p:spPr>
          <a:xfrm>
            <a:off x="6479264" y="3904988"/>
            <a:ext cx="0" cy="232944"/>
          </a:xfrm>
          <a:custGeom>
            <a:avLst/>
            <a:gdLst/>
            <a:ahLst/>
            <a:cxnLst/>
            <a:rect l="l" t="t" r="r" b="b"/>
            <a:pathLst>
              <a:path h="363220">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93" name="bk object 1793"/>
          <p:cNvSpPr/>
          <p:nvPr/>
        </p:nvSpPr>
        <p:spPr>
          <a:xfrm>
            <a:off x="6478343" y="3906942"/>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1794" name="bk object 1794"/>
          <p:cNvSpPr/>
          <p:nvPr/>
        </p:nvSpPr>
        <p:spPr>
          <a:xfrm>
            <a:off x="6482950" y="3902056"/>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1795" name="bk object 1795"/>
          <p:cNvSpPr/>
          <p:nvPr/>
        </p:nvSpPr>
        <p:spPr>
          <a:xfrm>
            <a:off x="6393584" y="4128809"/>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796" name="bk object 1796"/>
          <p:cNvSpPr/>
          <p:nvPr/>
        </p:nvSpPr>
        <p:spPr>
          <a:xfrm>
            <a:off x="6435963"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797" name="bk object 1797"/>
          <p:cNvSpPr/>
          <p:nvPr/>
        </p:nvSpPr>
        <p:spPr>
          <a:xfrm>
            <a:off x="6444255"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798" name="bk object 1798"/>
          <p:cNvSpPr/>
          <p:nvPr/>
        </p:nvSpPr>
        <p:spPr>
          <a:xfrm>
            <a:off x="6452547"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799" name="bk object 1799"/>
          <p:cNvSpPr/>
          <p:nvPr/>
        </p:nvSpPr>
        <p:spPr>
          <a:xfrm>
            <a:off x="6461760"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800" name="bk object 1800"/>
          <p:cNvSpPr/>
          <p:nvPr/>
        </p:nvSpPr>
        <p:spPr>
          <a:xfrm>
            <a:off x="6403717" y="3917694"/>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01" name="bk object 1801"/>
          <p:cNvSpPr/>
          <p:nvPr/>
        </p:nvSpPr>
        <p:spPr>
          <a:xfrm>
            <a:off x="6462681" y="4017387"/>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1802" name="bk object 1802"/>
          <p:cNvSpPr/>
          <p:nvPr/>
        </p:nvSpPr>
        <p:spPr>
          <a:xfrm>
            <a:off x="6471895" y="4013478"/>
            <a:ext cx="5758" cy="15883"/>
          </a:xfrm>
          <a:custGeom>
            <a:avLst/>
            <a:gdLst/>
            <a:ahLst/>
            <a:cxnLst/>
            <a:rect l="l" t="t" r="r" b="b"/>
            <a:pathLst>
              <a:path w="9525" h="24764">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1803" name="bk object 1803"/>
          <p:cNvSpPr/>
          <p:nvPr/>
        </p:nvSpPr>
        <p:spPr>
          <a:xfrm>
            <a:off x="6471895" y="4018365"/>
            <a:ext cx="5758" cy="10996"/>
          </a:xfrm>
          <a:custGeom>
            <a:avLst/>
            <a:gdLst/>
            <a:ahLst/>
            <a:cxnLst/>
            <a:rect l="l" t="t" r="r" b="b"/>
            <a:pathLst>
              <a:path w="9525" h="17145">
                <a:moveTo>
                  <a:pt x="0" y="0"/>
                </a:moveTo>
                <a:lnTo>
                  <a:pt x="0" y="16763"/>
                </a:lnTo>
                <a:lnTo>
                  <a:pt x="9143" y="16763"/>
                </a:lnTo>
              </a:path>
            </a:pathLst>
          </a:custGeom>
          <a:ln w="3175">
            <a:solidFill>
              <a:srgbClr val="000000"/>
            </a:solidFill>
          </a:ln>
        </p:spPr>
        <p:txBody>
          <a:bodyPr wrap="square" lIns="0" tIns="0" rIns="0" bIns="0" rtlCol="0"/>
          <a:lstStyle/>
          <a:p>
            <a:endParaRPr sz="1088">
              <a:solidFill>
                <a:prstClr val="black"/>
              </a:solidFill>
            </a:endParaRPr>
          </a:p>
        </p:txBody>
      </p:sp>
      <p:sp>
        <p:nvSpPr>
          <p:cNvPr id="1804" name="bk object 1804"/>
          <p:cNvSpPr/>
          <p:nvPr/>
        </p:nvSpPr>
        <p:spPr>
          <a:xfrm>
            <a:off x="6403717"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805" name="bk object 1805"/>
          <p:cNvSpPr/>
          <p:nvPr/>
        </p:nvSpPr>
        <p:spPr>
          <a:xfrm>
            <a:off x="6410166"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806" name="bk object 1806"/>
          <p:cNvSpPr/>
          <p:nvPr/>
        </p:nvSpPr>
        <p:spPr>
          <a:xfrm>
            <a:off x="641845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807" name="bk object 1807"/>
          <p:cNvSpPr/>
          <p:nvPr/>
        </p:nvSpPr>
        <p:spPr>
          <a:xfrm>
            <a:off x="6427672"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808" name="bk object 1808"/>
          <p:cNvSpPr/>
          <p:nvPr/>
        </p:nvSpPr>
        <p:spPr>
          <a:xfrm>
            <a:off x="6392662" y="3904988"/>
            <a:ext cx="0" cy="232944"/>
          </a:xfrm>
          <a:custGeom>
            <a:avLst/>
            <a:gdLst/>
            <a:ahLst/>
            <a:cxnLst/>
            <a:rect l="l" t="t" r="r" b="b"/>
            <a:pathLst>
              <a:path h="363220">
                <a:moveTo>
                  <a:pt x="0" y="362712"/>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09" name="bk object 1809"/>
          <p:cNvSpPr/>
          <p:nvPr/>
        </p:nvSpPr>
        <p:spPr>
          <a:xfrm>
            <a:off x="6392662" y="3904988"/>
            <a:ext cx="86757" cy="231722"/>
          </a:xfrm>
          <a:custGeom>
            <a:avLst/>
            <a:gdLst/>
            <a:ahLst/>
            <a:cxnLst/>
            <a:rect l="l" t="t" r="r" b="b"/>
            <a:pathLst>
              <a:path w="143509" h="361314">
                <a:moveTo>
                  <a:pt x="0" y="0"/>
                </a:moveTo>
                <a:lnTo>
                  <a:pt x="143255" y="0"/>
                </a:lnTo>
                <a:lnTo>
                  <a:pt x="143255"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1810" name="bk object 1810"/>
          <p:cNvSpPr/>
          <p:nvPr/>
        </p:nvSpPr>
        <p:spPr>
          <a:xfrm>
            <a:off x="6468209"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1811" name="bk object 1811"/>
          <p:cNvSpPr/>
          <p:nvPr/>
        </p:nvSpPr>
        <p:spPr>
          <a:xfrm>
            <a:off x="6393584" y="4134674"/>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1812" name="bk object 1812"/>
          <p:cNvSpPr/>
          <p:nvPr/>
        </p:nvSpPr>
        <p:spPr>
          <a:xfrm>
            <a:off x="6479264"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1813" name="bk object 1813"/>
          <p:cNvSpPr/>
          <p:nvPr/>
        </p:nvSpPr>
        <p:spPr>
          <a:xfrm>
            <a:off x="6388976"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1814" name="bk object 1814"/>
          <p:cNvSpPr/>
          <p:nvPr/>
        </p:nvSpPr>
        <p:spPr>
          <a:xfrm>
            <a:off x="6403717" y="4117081"/>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15" name="bk object 1815"/>
          <p:cNvSpPr/>
          <p:nvPr/>
        </p:nvSpPr>
        <p:spPr>
          <a:xfrm>
            <a:off x="6804487"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1816" name="bk object 1816"/>
          <p:cNvSpPr/>
          <p:nvPr/>
        </p:nvSpPr>
        <p:spPr>
          <a:xfrm>
            <a:off x="6805409"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1817" name="bk object 1817"/>
          <p:cNvSpPr/>
          <p:nvPr/>
        </p:nvSpPr>
        <p:spPr>
          <a:xfrm>
            <a:off x="6259993" y="3436819"/>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1818" name="bk object 1818"/>
          <p:cNvSpPr/>
          <p:nvPr/>
        </p:nvSpPr>
        <p:spPr>
          <a:xfrm>
            <a:off x="6260914" y="3860028"/>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1819" name="bk object 1819"/>
          <p:cNvSpPr/>
          <p:nvPr/>
        </p:nvSpPr>
        <p:spPr>
          <a:xfrm>
            <a:off x="6353045" y="3843412"/>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1820" name="bk object 1820"/>
          <p:cNvSpPr/>
          <p:nvPr/>
        </p:nvSpPr>
        <p:spPr>
          <a:xfrm>
            <a:off x="6413852" y="3565835"/>
            <a:ext cx="130135" cy="21584"/>
          </a:xfrm>
          <a:custGeom>
            <a:avLst/>
            <a:gdLst/>
            <a:ahLst/>
            <a:cxnLst/>
            <a:rect l="l" t="t" r="r" b="b"/>
            <a:pathLst>
              <a:path w="215265" h="33654">
                <a:moveTo>
                  <a:pt x="35051" y="33527"/>
                </a:moveTo>
                <a:lnTo>
                  <a:pt x="0" y="33527"/>
                </a:lnTo>
                <a:lnTo>
                  <a:pt x="0" y="0"/>
                </a:lnTo>
                <a:lnTo>
                  <a:pt x="214883" y="0"/>
                </a:lnTo>
                <a:lnTo>
                  <a:pt x="214883" y="33527"/>
                </a:lnTo>
                <a:lnTo>
                  <a:pt x="175259" y="33527"/>
                </a:lnTo>
              </a:path>
            </a:pathLst>
          </a:custGeom>
          <a:ln w="3175">
            <a:solidFill>
              <a:srgbClr val="191919"/>
            </a:solidFill>
          </a:ln>
        </p:spPr>
        <p:txBody>
          <a:bodyPr wrap="square" lIns="0" tIns="0" rIns="0" bIns="0" rtlCol="0"/>
          <a:lstStyle/>
          <a:p>
            <a:endParaRPr sz="1088">
              <a:solidFill>
                <a:prstClr val="black"/>
              </a:solidFill>
            </a:endParaRPr>
          </a:p>
        </p:txBody>
      </p:sp>
      <p:sp>
        <p:nvSpPr>
          <p:cNvPr id="1821" name="bk object 1821"/>
          <p:cNvSpPr/>
          <p:nvPr/>
        </p:nvSpPr>
        <p:spPr>
          <a:xfrm>
            <a:off x="6675504" y="3569743"/>
            <a:ext cx="90595" cy="21584"/>
          </a:xfrm>
          <a:custGeom>
            <a:avLst/>
            <a:gdLst/>
            <a:ahLst/>
            <a:cxnLst/>
            <a:rect l="l" t="t" r="r" b="b"/>
            <a:pathLst>
              <a:path w="149859" h="33654">
                <a:moveTo>
                  <a:pt x="111251" y="33527"/>
                </a:moveTo>
                <a:lnTo>
                  <a:pt x="149351" y="33527"/>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1822" name="bk object 1822"/>
          <p:cNvSpPr/>
          <p:nvPr/>
        </p:nvSpPr>
        <p:spPr>
          <a:xfrm>
            <a:off x="6778690" y="3435841"/>
            <a:ext cx="27639" cy="0"/>
          </a:xfrm>
          <a:custGeom>
            <a:avLst/>
            <a:gdLst/>
            <a:ahLst/>
            <a:cxnLst/>
            <a:rect l="l" t="t" r="r" b="b"/>
            <a:pathLst>
              <a:path w="45720">
                <a:moveTo>
                  <a:pt x="0" y="0"/>
                </a:moveTo>
                <a:lnTo>
                  <a:pt x="45719" y="0"/>
                </a:lnTo>
              </a:path>
            </a:pathLst>
          </a:custGeom>
          <a:ln w="3175">
            <a:solidFill>
              <a:srgbClr val="000000"/>
            </a:solidFill>
          </a:ln>
        </p:spPr>
        <p:txBody>
          <a:bodyPr wrap="square" lIns="0" tIns="0" rIns="0" bIns="0" rtlCol="0"/>
          <a:lstStyle/>
          <a:p>
            <a:endParaRPr sz="1088">
              <a:solidFill>
                <a:prstClr val="black"/>
              </a:solidFill>
            </a:endParaRPr>
          </a:p>
        </p:txBody>
      </p:sp>
      <p:sp>
        <p:nvSpPr>
          <p:cNvPr id="1823" name="bk object 1823"/>
          <p:cNvSpPr/>
          <p:nvPr/>
        </p:nvSpPr>
        <p:spPr>
          <a:xfrm>
            <a:off x="6778690" y="3488620"/>
            <a:ext cx="27639" cy="29322"/>
          </a:xfrm>
          <a:custGeom>
            <a:avLst/>
            <a:gdLst/>
            <a:ahLst/>
            <a:cxnLst/>
            <a:rect l="l" t="t" r="r" b="b"/>
            <a:pathLst>
              <a:path w="45720" h="45720">
                <a:moveTo>
                  <a:pt x="0" y="1523"/>
                </a:moveTo>
                <a:lnTo>
                  <a:pt x="0" y="0"/>
                </a:lnTo>
                <a:lnTo>
                  <a:pt x="45719" y="0"/>
                </a:lnTo>
                <a:lnTo>
                  <a:pt x="45719" y="45719"/>
                </a:lnTo>
                <a:lnTo>
                  <a:pt x="44195" y="45719"/>
                </a:lnTo>
                <a:lnTo>
                  <a:pt x="44195"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1824" name="bk object 1824"/>
          <p:cNvSpPr/>
          <p:nvPr/>
        </p:nvSpPr>
        <p:spPr>
          <a:xfrm>
            <a:off x="6806330" y="3435841"/>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25" name="bk object 1825"/>
          <p:cNvSpPr/>
          <p:nvPr/>
        </p:nvSpPr>
        <p:spPr>
          <a:xfrm>
            <a:off x="6427672" y="3834616"/>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1826" name="bk object 1826"/>
          <p:cNvSpPr/>
          <p:nvPr/>
        </p:nvSpPr>
        <p:spPr>
          <a:xfrm>
            <a:off x="6353045" y="3730036"/>
            <a:ext cx="79463" cy="148644"/>
          </a:xfrm>
          <a:custGeom>
            <a:avLst/>
            <a:gdLst/>
            <a:ahLst/>
            <a:cxnLst/>
            <a:rect l="l" t="t" r="r" b="b"/>
            <a:pathLst>
              <a:path w="131445" h="231775">
                <a:moveTo>
                  <a:pt x="0" y="231647"/>
                </a:moveTo>
                <a:lnTo>
                  <a:pt x="0" y="0"/>
                </a:lnTo>
                <a:lnTo>
                  <a:pt x="131063" y="0"/>
                </a:lnTo>
              </a:path>
            </a:pathLst>
          </a:custGeom>
          <a:ln w="3175">
            <a:solidFill>
              <a:srgbClr val="000000"/>
            </a:solidFill>
          </a:ln>
        </p:spPr>
        <p:txBody>
          <a:bodyPr wrap="square" lIns="0" tIns="0" rIns="0" bIns="0" rtlCol="0"/>
          <a:lstStyle/>
          <a:p>
            <a:endParaRPr sz="1088">
              <a:solidFill>
                <a:prstClr val="black"/>
              </a:solidFill>
            </a:endParaRPr>
          </a:p>
        </p:txBody>
      </p:sp>
      <p:sp>
        <p:nvSpPr>
          <p:cNvPr id="1827" name="bk object 1827"/>
          <p:cNvSpPr/>
          <p:nvPr/>
        </p:nvSpPr>
        <p:spPr>
          <a:xfrm>
            <a:off x="6482029" y="3730035"/>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1828" name="bk object 1828"/>
          <p:cNvSpPr/>
          <p:nvPr/>
        </p:nvSpPr>
        <p:spPr>
          <a:xfrm>
            <a:off x="6546520" y="4097533"/>
            <a:ext cx="128983" cy="53756"/>
          </a:xfrm>
          <a:custGeom>
            <a:avLst/>
            <a:gdLst/>
            <a:ahLst/>
            <a:cxnLst/>
            <a:rect l="l" t="t" r="r" b="b"/>
            <a:pathLst>
              <a:path w="213359" h="83820">
                <a:moveTo>
                  <a:pt x="213359" y="0"/>
                </a:moveTo>
                <a:lnTo>
                  <a:pt x="0" y="0"/>
                </a:lnTo>
                <a:lnTo>
                  <a:pt x="0" y="83819"/>
                </a:lnTo>
              </a:path>
            </a:pathLst>
          </a:custGeom>
          <a:ln w="3175">
            <a:solidFill>
              <a:srgbClr val="000000"/>
            </a:solidFill>
          </a:ln>
        </p:spPr>
        <p:txBody>
          <a:bodyPr wrap="square" lIns="0" tIns="0" rIns="0" bIns="0" rtlCol="0"/>
          <a:lstStyle/>
          <a:p>
            <a:endParaRPr sz="1088">
              <a:solidFill>
                <a:prstClr val="black"/>
              </a:solidFill>
            </a:endParaRPr>
          </a:p>
        </p:txBody>
      </p:sp>
      <p:sp>
        <p:nvSpPr>
          <p:cNvPr id="1829" name="bk object 1829"/>
          <p:cNvSpPr/>
          <p:nvPr/>
        </p:nvSpPr>
        <p:spPr>
          <a:xfrm>
            <a:off x="6782376"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1830" name="bk object 1830"/>
          <p:cNvSpPr/>
          <p:nvPr/>
        </p:nvSpPr>
        <p:spPr>
          <a:xfrm>
            <a:off x="6793432"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1831" name="bk object 1831"/>
          <p:cNvSpPr/>
          <p:nvPr/>
        </p:nvSpPr>
        <p:spPr>
          <a:xfrm>
            <a:off x="6804487"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1832" name="bk object 1832"/>
          <p:cNvSpPr/>
          <p:nvPr/>
        </p:nvSpPr>
        <p:spPr>
          <a:xfrm>
            <a:off x="6269206" y="4001749"/>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33" name="bk object 1833"/>
          <p:cNvSpPr/>
          <p:nvPr/>
        </p:nvSpPr>
        <p:spPr>
          <a:xfrm>
            <a:off x="6675503" y="3878598"/>
            <a:ext cx="128983" cy="0"/>
          </a:xfrm>
          <a:custGeom>
            <a:avLst/>
            <a:gdLst/>
            <a:ahLst/>
            <a:cxnLst/>
            <a:rect l="l" t="t" r="r" b="b"/>
            <a:pathLst>
              <a:path w="213359">
                <a:moveTo>
                  <a:pt x="21335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1834" name="bk object 1834"/>
          <p:cNvSpPr/>
          <p:nvPr/>
        </p:nvSpPr>
        <p:spPr>
          <a:xfrm>
            <a:off x="6675504" y="3878598"/>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35" name="bk object 1835"/>
          <p:cNvSpPr/>
          <p:nvPr/>
        </p:nvSpPr>
        <p:spPr>
          <a:xfrm>
            <a:off x="6315272" y="3882507"/>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36" name="bk object 1836"/>
          <p:cNvSpPr/>
          <p:nvPr/>
        </p:nvSpPr>
        <p:spPr>
          <a:xfrm>
            <a:off x="6311586" y="3878598"/>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37" name="bk object 1837"/>
          <p:cNvSpPr/>
          <p:nvPr/>
        </p:nvSpPr>
        <p:spPr>
          <a:xfrm>
            <a:off x="6317114" y="3884462"/>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38" name="bk object 1838"/>
          <p:cNvSpPr/>
          <p:nvPr/>
        </p:nvSpPr>
        <p:spPr>
          <a:xfrm>
            <a:off x="6319879" y="3887394"/>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39" name="bk object 1839"/>
          <p:cNvSpPr/>
          <p:nvPr/>
        </p:nvSpPr>
        <p:spPr>
          <a:xfrm>
            <a:off x="6315272" y="3995885"/>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1840" name="bk object 1840"/>
          <p:cNvSpPr/>
          <p:nvPr/>
        </p:nvSpPr>
        <p:spPr>
          <a:xfrm>
            <a:off x="6317114" y="3992952"/>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1841" name="bk object 1841"/>
          <p:cNvSpPr/>
          <p:nvPr/>
        </p:nvSpPr>
        <p:spPr>
          <a:xfrm>
            <a:off x="6319879" y="3990020"/>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1842" name="bk object 1842"/>
          <p:cNvSpPr/>
          <p:nvPr/>
        </p:nvSpPr>
        <p:spPr>
          <a:xfrm>
            <a:off x="6349360"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43" name="bk object 1843"/>
          <p:cNvSpPr/>
          <p:nvPr/>
        </p:nvSpPr>
        <p:spPr>
          <a:xfrm>
            <a:off x="6353045"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44" name="bk object 1844"/>
          <p:cNvSpPr/>
          <p:nvPr/>
        </p:nvSpPr>
        <p:spPr>
          <a:xfrm>
            <a:off x="6347518"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45" name="bk object 1845"/>
          <p:cNvSpPr/>
          <p:nvPr/>
        </p:nvSpPr>
        <p:spPr>
          <a:xfrm>
            <a:off x="6344754"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46" name="bk object 1846"/>
          <p:cNvSpPr/>
          <p:nvPr/>
        </p:nvSpPr>
        <p:spPr>
          <a:xfrm>
            <a:off x="6344754"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47" name="bk object 1847"/>
          <p:cNvSpPr/>
          <p:nvPr/>
        </p:nvSpPr>
        <p:spPr>
          <a:xfrm>
            <a:off x="6344754"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48" name="bk object 1848"/>
          <p:cNvSpPr/>
          <p:nvPr/>
        </p:nvSpPr>
        <p:spPr>
          <a:xfrm>
            <a:off x="6311586" y="4001749"/>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49" name="bk object 1849"/>
          <p:cNvSpPr/>
          <p:nvPr/>
        </p:nvSpPr>
        <p:spPr>
          <a:xfrm>
            <a:off x="6315272" y="3997839"/>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50" name="bk object 1850"/>
          <p:cNvSpPr/>
          <p:nvPr/>
        </p:nvSpPr>
        <p:spPr>
          <a:xfrm>
            <a:off x="6319879" y="392160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1851" name="bk object 1851"/>
          <p:cNvSpPr/>
          <p:nvPr/>
        </p:nvSpPr>
        <p:spPr>
          <a:xfrm>
            <a:off x="6319879" y="3919648"/>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1852" name="bk object 1852"/>
          <p:cNvSpPr/>
          <p:nvPr/>
        </p:nvSpPr>
        <p:spPr>
          <a:xfrm>
            <a:off x="6319879" y="3957766"/>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1853" name="bk object 1853"/>
          <p:cNvSpPr/>
          <p:nvPr/>
        </p:nvSpPr>
        <p:spPr>
          <a:xfrm>
            <a:off x="6319879" y="3955811"/>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1854" name="bk object 1854"/>
          <p:cNvSpPr/>
          <p:nvPr/>
        </p:nvSpPr>
        <p:spPr>
          <a:xfrm>
            <a:off x="6315271"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55" name="bk object 1855"/>
          <p:cNvSpPr/>
          <p:nvPr/>
        </p:nvSpPr>
        <p:spPr>
          <a:xfrm>
            <a:off x="6311586"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56" name="bk object 1856"/>
          <p:cNvSpPr/>
          <p:nvPr/>
        </p:nvSpPr>
        <p:spPr>
          <a:xfrm>
            <a:off x="6317114"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57" name="bk object 1857"/>
          <p:cNvSpPr/>
          <p:nvPr/>
        </p:nvSpPr>
        <p:spPr>
          <a:xfrm>
            <a:off x="6319878"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58" name="bk object 1858"/>
          <p:cNvSpPr/>
          <p:nvPr/>
        </p:nvSpPr>
        <p:spPr>
          <a:xfrm>
            <a:off x="6319878"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59" name="bk object 1859"/>
          <p:cNvSpPr/>
          <p:nvPr/>
        </p:nvSpPr>
        <p:spPr>
          <a:xfrm>
            <a:off x="6319878"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60" name="bk object 1860"/>
          <p:cNvSpPr/>
          <p:nvPr/>
        </p:nvSpPr>
        <p:spPr>
          <a:xfrm>
            <a:off x="6315272" y="3882507"/>
            <a:ext cx="34165" cy="113621"/>
          </a:xfrm>
          <a:custGeom>
            <a:avLst/>
            <a:gdLst/>
            <a:ahLst/>
            <a:cxnLst/>
            <a:rect l="l" t="t" r="r" b="b"/>
            <a:pathLst>
              <a:path w="56515" h="177164">
                <a:moveTo>
                  <a:pt x="0" y="0"/>
                </a:moveTo>
                <a:lnTo>
                  <a:pt x="56387"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1861" name="bk object 1861"/>
          <p:cNvSpPr/>
          <p:nvPr/>
        </p:nvSpPr>
        <p:spPr>
          <a:xfrm>
            <a:off x="7722111"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62" name="bk object 1862"/>
          <p:cNvSpPr/>
          <p:nvPr/>
        </p:nvSpPr>
        <p:spPr>
          <a:xfrm>
            <a:off x="7723033"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63" name="bk object 1863"/>
          <p:cNvSpPr/>
          <p:nvPr/>
        </p:nvSpPr>
        <p:spPr>
          <a:xfrm>
            <a:off x="7308444" y="1460542"/>
            <a:ext cx="544724" cy="0"/>
          </a:xfrm>
          <a:custGeom>
            <a:avLst/>
            <a:gdLst/>
            <a:ahLst/>
            <a:cxnLst/>
            <a:rect l="l" t="t" r="r" b="b"/>
            <a:pathLst>
              <a:path w="901065">
                <a:moveTo>
                  <a:pt x="0" y="0"/>
                </a:moveTo>
                <a:lnTo>
                  <a:pt x="900683" y="0"/>
                </a:lnTo>
              </a:path>
            </a:pathLst>
          </a:custGeom>
          <a:ln w="3175">
            <a:solidFill>
              <a:srgbClr val="000000"/>
            </a:solidFill>
          </a:ln>
        </p:spPr>
        <p:txBody>
          <a:bodyPr wrap="square" lIns="0" tIns="0" rIns="0" bIns="0" rtlCol="0"/>
          <a:lstStyle/>
          <a:p>
            <a:endParaRPr sz="1088">
              <a:solidFill>
                <a:prstClr val="black"/>
              </a:solidFill>
            </a:endParaRPr>
          </a:p>
        </p:txBody>
      </p:sp>
      <p:sp>
        <p:nvSpPr>
          <p:cNvPr id="1864" name="bk object 1864"/>
          <p:cNvSpPr/>
          <p:nvPr/>
        </p:nvSpPr>
        <p:spPr>
          <a:xfrm>
            <a:off x="7830826" y="1179055"/>
            <a:ext cx="0" cy="281813"/>
          </a:xfrm>
          <a:custGeom>
            <a:avLst/>
            <a:gdLst/>
            <a:ahLst/>
            <a:cxnLst/>
            <a:rect l="l" t="t" r="r" b="b"/>
            <a:pathLst>
              <a:path h="439419">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65" name="bk object 1865"/>
          <p:cNvSpPr/>
          <p:nvPr/>
        </p:nvSpPr>
        <p:spPr>
          <a:xfrm>
            <a:off x="7723033" y="1181010"/>
            <a:ext cx="107102" cy="279777"/>
          </a:xfrm>
          <a:custGeom>
            <a:avLst/>
            <a:gdLst/>
            <a:ahLst/>
            <a:cxnLst/>
            <a:rect l="l" t="t" r="r" b="b"/>
            <a:pathLst>
              <a:path w="177165" h="436244">
                <a:moveTo>
                  <a:pt x="176783" y="435863"/>
                </a:moveTo>
                <a:lnTo>
                  <a:pt x="17678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66" name="bk object 1866"/>
          <p:cNvSpPr/>
          <p:nvPr/>
        </p:nvSpPr>
        <p:spPr>
          <a:xfrm>
            <a:off x="7308444" y="836969"/>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1867" name="bk object 1867"/>
          <p:cNvSpPr/>
          <p:nvPr/>
        </p:nvSpPr>
        <p:spPr>
          <a:xfrm>
            <a:off x="7308444" y="840879"/>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1868" name="bk object 1868"/>
          <p:cNvSpPr/>
          <p:nvPr/>
        </p:nvSpPr>
        <p:spPr>
          <a:xfrm>
            <a:off x="7308444" y="864336"/>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1869" name="bk object 1869"/>
          <p:cNvSpPr/>
          <p:nvPr/>
        </p:nvSpPr>
        <p:spPr>
          <a:xfrm>
            <a:off x="7826219" y="736298"/>
            <a:ext cx="0" cy="53756"/>
          </a:xfrm>
          <a:custGeom>
            <a:avLst/>
            <a:gdLst/>
            <a:ahLst/>
            <a:cxnLst/>
            <a:rect l="l" t="t" r="r" b="b"/>
            <a:pathLst>
              <a:path h="83819">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0" name="bk object 1870"/>
          <p:cNvSpPr/>
          <p:nvPr/>
        </p:nvSpPr>
        <p:spPr>
          <a:xfrm>
            <a:off x="7819771"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1" name="bk object 1871"/>
          <p:cNvSpPr/>
          <p:nvPr/>
        </p:nvSpPr>
        <p:spPr>
          <a:xfrm>
            <a:off x="780871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2" name="bk object 1872"/>
          <p:cNvSpPr/>
          <p:nvPr/>
        </p:nvSpPr>
        <p:spPr>
          <a:xfrm>
            <a:off x="7797659"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3" name="bk object 1873"/>
          <p:cNvSpPr/>
          <p:nvPr/>
        </p:nvSpPr>
        <p:spPr>
          <a:xfrm>
            <a:off x="778752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4" name="bk object 1874"/>
          <p:cNvSpPr/>
          <p:nvPr/>
        </p:nvSpPr>
        <p:spPr>
          <a:xfrm>
            <a:off x="7776469"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5" name="bk object 1875"/>
          <p:cNvSpPr/>
          <p:nvPr/>
        </p:nvSpPr>
        <p:spPr>
          <a:xfrm>
            <a:off x="7765413"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6" name="bk object 1876"/>
          <p:cNvSpPr/>
          <p:nvPr/>
        </p:nvSpPr>
        <p:spPr>
          <a:xfrm>
            <a:off x="775435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7" name="bk object 1877"/>
          <p:cNvSpPr/>
          <p:nvPr/>
        </p:nvSpPr>
        <p:spPr>
          <a:xfrm>
            <a:off x="7743301"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8" name="bk object 1878"/>
          <p:cNvSpPr/>
          <p:nvPr/>
        </p:nvSpPr>
        <p:spPr>
          <a:xfrm>
            <a:off x="7733167"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79" name="bk object 1879"/>
          <p:cNvSpPr/>
          <p:nvPr/>
        </p:nvSpPr>
        <p:spPr>
          <a:xfrm>
            <a:off x="7722111"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0" name="bk object 1880"/>
          <p:cNvSpPr/>
          <p:nvPr/>
        </p:nvSpPr>
        <p:spPr>
          <a:xfrm>
            <a:off x="770000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1" name="bk object 1881"/>
          <p:cNvSpPr/>
          <p:nvPr/>
        </p:nvSpPr>
        <p:spPr>
          <a:xfrm>
            <a:off x="768894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2" name="bk object 1882"/>
          <p:cNvSpPr/>
          <p:nvPr/>
        </p:nvSpPr>
        <p:spPr>
          <a:xfrm>
            <a:off x="767881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3" name="bk object 1883"/>
          <p:cNvSpPr/>
          <p:nvPr/>
        </p:nvSpPr>
        <p:spPr>
          <a:xfrm>
            <a:off x="766775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4" name="bk object 1884"/>
          <p:cNvSpPr/>
          <p:nvPr/>
        </p:nvSpPr>
        <p:spPr>
          <a:xfrm>
            <a:off x="765669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5" name="bk object 1885"/>
          <p:cNvSpPr/>
          <p:nvPr/>
        </p:nvSpPr>
        <p:spPr>
          <a:xfrm>
            <a:off x="764564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6" name="bk object 1886"/>
          <p:cNvSpPr/>
          <p:nvPr/>
        </p:nvSpPr>
        <p:spPr>
          <a:xfrm>
            <a:off x="763458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7" name="bk object 1887"/>
          <p:cNvSpPr/>
          <p:nvPr/>
        </p:nvSpPr>
        <p:spPr>
          <a:xfrm>
            <a:off x="762445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8" name="bk object 1888"/>
          <p:cNvSpPr/>
          <p:nvPr/>
        </p:nvSpPr>
        <p:spPr>
          <a:xfrm>
            <a:off x="761339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89" name="bk object 1889"/>
          <p:cNvSpPr/>
          <p:nvPr/>
        </p:nvSpPr>
        <p:spPr>
          <a:xfrm>
            <a:off x="760234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0" name="bk object 1890"/>
          <p:cNvSpPr/>
          <p:nvPr/>
        </p:nvSpPr>
        <p:spPr>
          <a:xfrm>
            <a:off x="759128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1" name="bk object 1891"/>
          <p:cNvSpPr/>
          <p:nvPr/>
        </p:nvSpPr>
        <p:spPr>
          <a:xfrm>
            <a:off x="758023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2" name="bk object 1892"/>
          <p:cNvSpPr/>
          <p:nvPr/>
        </p:nvSpPr>
        <p:spPr>
          <a:xfrm>
            <a:off x="756917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3" name="bk object 1893"/>
          <p:cNvSpPr/>
          <p:nvPr/>
        </p:nvSpPr>
        <p:spPr>
          <a:xfrm>
            <a:off x="755903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4" name="bk object 1894"/>
          <p:cNvSpPr/>
          <p:nvPr/>
        </p:nvSpPr>
        <p:spPr>
          <a:xfrm>
            <a:off x="754798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5" name="bk object 1895"/>
          <p:cNvSpPr/>
          <p:nvPr/>
        </p:nvSpPr>
        <p:spPr>
          <a:xfrm>
            <a:off x="753692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6" name="bk object 1896"/>
          <p:cNvSpPr/>
          <p:nvPr/>
        </p:nvSpPr>
        <p:spPr>
          <a:xfrm>
            <a:off x="752587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7" name="bk object 1897"/>
          <p:cNvSpPr/>
          <p:nvPr/>
        </p:nvSpPr>
        <p:spPr>
          <a:xfrm>
            <a:off x="751481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8" name="bk object 1898"/>
          <p:cNvSpPr/>
          <p:nvPr/>
        </p:nvSpPr>
        <p:spPr>
          <a:xfrm>
            <a:off x="750468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899" name="bk object 1899"/>
          <p:cNvSpPr/>
          <p:nvPr/>
        </p:nvSpPr>
        <p:spPr>
          <a:xfrm>
            <a:off x="749362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0" name="bk object 1900"/>
          <p:cNvSpPr/>
          <p:nvPr/>
        </p:nvSpPr>
        <p:spPr>
          <a:xfrm>
            <a:off x="748257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1" name="bk object 1901"/>
          <p:cNvSpPr/>
          <p:nvPr/>
        </p:nvSpPr>
        <p:spPr>
          <a:xfrm>
            <a:off x="747151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2" name="bk object 1902"/>
          <p:cNvSpPr/>
          <p:nvPr/>
        </p:nvSpPr>
        <p:spPr>
          <a:xfrm>
            <a:off x="746046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3" name="bk object 1903"/>
          <p:cNvSpPr/>
          <p:nvPr/>
        </p:nvSpPr>
        <p:spPr>
          <a:xfrm>
            <a:off x="745032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4" name="bk object 1904"/>
          <p:cNvSpPr/>
          <p:nvPr/>
        </p:nvSpPr>
        <p:spPr>
          <a:xfrm>
            <a:off x="743927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5" name="bk object 1905"/>
          <p:cNvSpPr/>
          <p:nvPr/>
        </p:nvSpPr>
        <p:spPr>
          <a:xfrm>
            <a:off x="742821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6" name="bk object 1906"/>
          <p:cNvSpPr/>
          <p:nvPr/>
        </p:nvSpPr>
        <p:spPr>
          <a:xfrm>
            <a:off x="741715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7" name="bk object 1907"/>
          <p:cNvSpPr/>
          <p:nvPr/>
        </p:nvSpPr>
        <p:spPr>
          <a:xfrm>
            <a:off x="740610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8" name="bk object 1908"/>
          <p:cNvSpPr/>
          <p:nvPr/>
        </p:nvSpPr>
        <p:spPr>
          <a:xfrm>
            <a:off x="739596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09" name="bk object 1909"/>
          <p:cNvSpPr/>
          <p:nvPr/>
        </p:nvSpPr>
        <p:spPr>
          <a:xfrm>
            <a:off x="738491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0" name="bk object 1910"/>
          <p:cNvSpPr/>
          <p:nvPr/>
        </p:nvSpPr>
        <p:spPr>
          <a:xfrm>
            <a:off x="737385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1" name="bk object 1911"/>
          <p:cNvSpPr/>
          <p:nvPr/>
        </p:nvSpPr>
        <p:spPr>
          <a:xfrm>
            <a:off x="736280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2" name="bk object 1912"/>
          <p:cNvSpPr/>
          <p:nvPr/>
        </p:nvSpPr>
        <p:spPr>
          <a:xfrm>
            <a:off x="735174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3" name="bk object 1913"/>
          <p:cNvSpPr/>
          <p:nvPr/>
        </p:nvSpPr>
        <p:spPr>
          <a:xfrm>
            <a:off x="734161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4" name="bk object 1914"/>
          <p:cNvSpPr/>
          <p:nvPr/>
        </p:nvSpPr>
        <p:spPr>
          <a:xfrm>
            <a:off x="733055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5" name="bk object 1915"/>
          <p:cNvSpPr/>
          <p:nvPr/>
        </p:nvSpPr>
        <p:spPr>
          <a:xfrm>
            <a:off x="731949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6" name="bk object 1916"/>
          <p:cNvSpPr/>
          <p:nvPr/>
        </p:nvSpPr>
        <p:spPr>
          <a:xfrm>
            <a:off x="730844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17" name="bk object 1917"/>
          <p:cNvSpPr/>
          <p:nvPr/>
        </p:nvSpPr>
        <p:spPr>
          <a:xfrm>
            <a:off x="7738695" y="792987"/>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1918" name="bk object 1918"/>
          <p:cNvSpPr/>
          <p:nvPr/>
        </p:nvSpPr>
        <p:spPr>
          <a:xfrm>
            <a:off x="7738695" y="790055"/>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1919" name="bk object 1919"/>
          <p:cNvSpPr/>
          <p:nvPr/>
        </p:nvSpPr>
        <p:spPr>
          <a:xfrm>
            <a:off x="7738695" y="816444"/>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1920" name="bk object 1920"/>
          <p:cNvSpPr/>
          <p:nvPr/>
        </p:nvSpPr>
        <p:spPr>
          <a:xfrm>
            <a:off x="7738695" y="840879"/>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21" name="bk object 1921"/>
          <p:cNvSpPr/>
          <p:nvPr/>
        </p:nvSpPr>
        <p:spPr>
          <a:xfrm>
            <a:off x="7711056" y="789077"/>
            <a:ext cx="27639" cy="0"/>
          </a:xfrm>
          <a:custGeom>
            <a:avLst/>
            <a:gdLst/>
            <a:ahLst/>
            <a:cxnLst/>
            <a:rect l="l" t="t" r="r" b="b"/>
            <a:pathLst>
              <a:path w="45720">
                <a:moveTo>
                  <a:pt x="0" y="0"/>
                </a:moveTo>
                <a:lnTo>
                  <a:pt x="45719" y="0"/>
                </a:lnTo>
              </a:path>
            </a:pathLst>
          </a:custGeom>
          <a:ln w="3175">
            <a:solidFill>
              <a:srgbClr val="000000"/>
            </a:solidFill>
          </a:ln>
        </p:spPr>
        <p:txBody>
          <a:bodyPr wrap="square" lIns="0" tIns="0" rIns="0" bIns="0" rtlCol="0"/>
          <a:lstStyle/>
          <a:p>
            <a:endParaRPr sz="1088">
              <a:solidFill>
                <a:prstClr val="black"/>
              </a:solidFill>
            </a:endParaRPr>
          </a:p>
        </p:txBody>
      </p:sp>
      <p:sp>
        <p:nvSpPr>
          <p:cNvPr id="1922" name="bk object 1922"/>
          <p:cNvSpPr/>
          <p:nvPr/>
        </p:nvSpPr>
        <p:spPr>
          <a:xfrm>
            <a:off x="7711056" y="835992"/>
            <a:ext cx="27639" cy="30543"/>
          </a:xfrm>
          <a:custGeom>
            <a:avLst/>
            <a:gdLst/>
            <a:ahLst/>
            <a:cxnLst/>
            <a:rect l="l" t="t" r="r" b="b"/>
            <a:pathLst>
              <a:path w="45720" h="47625">
                <a:moveTo>
                  <a:pt x="0" y="1523"/>
                </a:moveTo>
                <a:lnTo>
                  <a:pt x="0" y="0"/>
                </a:lnTo>
                <a:lnTo>
                  <a:pt x="45719" y="0"/>
                </a:lnTo>
                <a:lnTo>
                  <a:pt x="45719" y="47243"/>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1923" name="bk object 1923"/>
          <p:cNvSpPr/>
          <p:nvPr/>
        </p:nvSpPr>
        <p:spPr>
          <a:xfrm>
            <a:off x="7738695" y="789077"/>
            <a:ext cx="0" cy="48055"/>
          </a:xfrm>
          <a:custGeom>
            <a:avLst/>
            <a:gdLst/>
            <a:ahLst/>
            <a:cxnLst/>
            <a:rect l="l" t="t" r="r" b="b"/>
            <a:pathLst>
              <a:path h="74930">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24" name="bk object 1924"/>
          <p:cNvSpPr/>
          <p:nvPr/>
        </p:nvSpPr>
        <p:spPr>
          <a:xfrm>
            <a:off x="7722111"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1925" name="bk object 1925"/>
          <p:cNvSpPr/>
          <p:nvPr/>
        </p:nvSpPr>
        <p:spPr>
          <a:xfrm>
            <a:off x="7308443" y="1451746"/>
            <a:ext cx="479081" cy="8959"/>
          </a:xfrm>
          <a:custGeom>
            <a:avLst/>
            <a:gdLst/>
            <a:ahLst/>
            <a:cxnLst/>
            <a:rect l="l" t="t" r="r" b="b"/>
            <a:pathLst>
              <a:path w="792479" h="13969">
                <a:moveTo>
                  <a:pt x="0" y="4571"/>
                </a:moveTo>
                <a:lnTo>
                  <a:pt x="792479" y="4571"/>
                </a:lnTo>
                <a:lnTo>
                  <a:pt x="792479" y="13715"/>
                </a:lnTo>
                <a:lnTo>
                  <a:pt x="792479" y="4571"/>
                </a:lnTo>
                <a:lnTo>
                  <a:pt x="684275" y="0"/>
                </a:lnTo>
                <a:lnTo>
                  <a:pt x="15239" y="0"/>
                </a:lnTo>
              </a:path>
            </a:pathLst>
          </a:custGeom>
          <a:ln w="3175">
            <a:solidFill>
              <a:srgbClr val="000000"/>
            </a:solidFill>
          </a:ln>
        </p:spPr>
        <p:txBody>
          <a:bodyPr wrap="square" lIns="0" tIns="0" rIns="0" bIns="0" rtlCol="0"/>
          <a:lstStyle/>
          <a:p>
            <a:endParaRPr sz="1088">
              <a:solidFill>
                <a:prstClr val="black"/>
              </a:solidFill>
            </a:endParaRPr>
          </a:p>
        </p:txBody>
      </p:sp>
      <p:sp>
        <p:nvSpPr>
          <p:cNvPr id="1926" name="bk object 1926"/>
          <p:cNvSpPr/>
          <p:nvPr/>
        </p:nvSpPr>
        <p:spPr>
          <a:xfrm>
            <a:off x="7733167"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1927" name="bk object 1927"/>
          <p:cNvSpPr/>
          <p:nvPr/>
        </p:nvSpPr>
        <p:spPr>
          <a:xfrm>
            <a:off x="7711056" y="737277"/>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28" name="bk object 1928"/>
          <p:cNvSpPr/>
          <p:nvPr/>
        </p:nvSpPr>
        <p:spPr>
          <a:xfrm>
            <a:off x="7308443" y="737276"/>
            <a:ext cx="517853" cy="103847"/>
          </a:xfrm>
          <a:custGeom>
            <a:avLst/>
            <a:gdLst/>
            <a:ahLst/>
            <a:cxnLst/>
            <a:rect l="l" t="t" r="r" b="b"/>
            <a:pathLst>
              <a:path w="856615" h="161925">
                <a:moveTo>
                  <a:pt x="0" y="161543"/>
                </a:moveTo>
                <a:lnTo>
                  <a:pt x="0" y="0"/>
                </a:lnTo>
                <a:lnTo>
                  <a:pt x="856487" y="0"/>
                </a:lnTo>
              </a:path>
            </a:pathLst>
          </a:custGeom>
          <a:ln w="3175">
            <a:solidFill>
              <a:srgbClr val="000000"/>
            </a:solidFill>
          </a:ln>
        </p:spPr>
        <p:txBody>
          <a:bodyPr wrap="square" lIns="0" tIns="0" rIns="0" bIns="0" rtlCol="0"/>
          <a:lstStyle/>
          <a:p>
            <a:endParaRPr sz="1088">
              <a:solidFill>
                <a:prstClr val="black"/>
              </a:solidFill>
            </a:endParaRPr>
          </a:p>
        </p:txBody>
      </p:sp>
      <p:sp>
        <p:nvSpPr>
          <p:cNvPr id="1929" name="bk object 1929"/>
          <p:cNvSpPr/>
          <p:nvPr/>
        </p:nvSpPr>
        <p:spPr>
          <a:xfrm>
            <a:off x="7315814" y="1229879"/>
            <a:ext cx="0" cy="224799"/>
          </a:xfrm>
          <a:custGeom>
            <a:avLst/>
            <a:gdLst/>
            <a:ahLst/>
            <a:cxnLst/>
            <a:rect l="l" t="t" r="r" b="b"/>
            <a:pathLst>
              <a:path h="350519">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1930" name="bk object 1930"/>
          <p:cNvSpPr/>
          <p:nvPr/>
        </p:nvSpPr>
        <p:spPr>
          <a:xfrm>
            <a:off x="7317656" y="1227925"/>
            <a:ext cx="0" cy="226835"/>
          </a:xfrm>
          <a:custGeom>
            <a:avLst/>
            <a:gdLst/>
            <a:ahLst/>
            <a:cxnLst/>
            <a:rect l="l" t="t" r="r" b="b"/>
            <a:pathLst>
              <a:path h="353694">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1931" name="bk object 1931"/>
          <p:cNvSpPr/>
          <p:nvPr/>
        </p:nvSpPr>
        <p:spPr>
          <a:xfrm>
            <a:off x="7725797" y="891703"/>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1932" name="bk object 1932"/>
          <p:cNvSpPr/>
          <p:nvPr/>
        </p:nvSpPr>
        <p:spPr>
          <a:xfrm>
            <a:off x="7722111" y="887793"/>
            <a:ext cx="72169" cy="0"/>
          </a:xfrm>
          <a:custGeom>
            <a:avLst/>
            <a:gdLst/>
            <a:ahLst/>
            <a:cxnLst/>
            <a:rect l="l" t="t" r="r" b="b"/>
            <a:pathLst>
              <a:path w="119379">
                <a:moveTo>
                  <a:pt x="0" y="0"/>
                </a:move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1933" name="bk object 1933"/>
          <p:cNvSpPr/>
          <p:nvPr/>
        </p:nvSpPr>
        <p:spPr>
          <a:xfrm>
            <a:off x="7727640" y="894635"/>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1934" name="bk object 1934"/>
          <p:cNvSpPr/>
          <p:nvPr/>
        </p:nvSpPr>
        <p:spPr>
          <a:xfrm>
            <a:off x="7730403" y="89756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1935" name="bk object 1935"/>
          <p:cNvSpPr/>
          <p:nvPr/>
        </p:nvSpPr>
        <p:spPr>
          <a:xfrm>
            <a:off x="7725797" y="982600"/>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36" name="bk object 1936"/>
          <p:cNvSpPr/>
          <p:nvPr/>
        </p:nvSpPr>
        <p:spPr>
          <a:xfrm>
            <a:off x="7727640" y="979668"/>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37" name="bk object 1937"/>
          <p:cNvSpPr/>
          <p:nvPr/>
        </p:nvSpPr>
        <p:spPr>
          <a:xfrm>
            <a:off x="7730403" y="97673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38" name="bk object 1938"/>
          <p:cNvSpPr/>
          <p:nvPr/>
        </p:nvSpPr>
        <p:spPr>
          <a:xfrm>
            <a:off x="7725797"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39" name="bk object 1939"/>
          <p:cNvSpPr/>
          <p:nvPr/>
        </p:nvSpPr>
        <p:spPr>
          <a:xfrm>
            <a:off x="7722111" y="887793"/>
            <a:ext cx="0" cy="100997"/>
          </a:xfrm>
          <a:custGeom>
            <a:avLst/>
            <a:gdLst/>
            <a:ahLst/>
            <a:cxnLst/>
            <a:rect l="l" t="t" r="r" b="b"/>
            <a:pathLst>
              <a:path h="157480">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0" name="bk object 1940"/>
          <p:cNvSpPr/>
          <p:nvPr/>
        </p:nvSpPr>
        <p:spPr>
          <a:xfrm>
            <a:off x="7727640"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1" name="bk object 1941"/>
          <p:cNvSpPr/>
          <p:nvPr/>
        </p:nvSpPr>
        <p:spPr>
          <a:xfrm>
            <a:off x="7730404"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2" name="bk object 1942"/>
          <p:cNvSpPr/>
          <p:nvPr/>
        </p:nvSpPr>
        <p:spPr>
          <a:xfrm>
            <a:off x="7730404"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3" name="bk object 1943"/>
          <p:cNvSpPr/>
          <p:nvPr/>
        </p:nvSpPr>
        <p:spPr>
          <a:xfrm>
            <a:off x="7730404"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4" name="bk object 1944"/>
          <p:cNvSpPr/>
          <p:nvPr/>
        </p:nvSpPr>
        <p:spPr>
          <a:xfrm>
            <a:off x="7788446"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5" name="bk object 1945"/>
          <p:cNvSpPr/>
          <p:nvPr/>
        </p:nvSpPr>
        <p:spPr>
          <a:xfrm>
            <a:off x="7785682"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6" name="bk object 1946"/>
          <p:cNvSpPr/>
          <p:nvPr/>
        </p:nvSpPr>
        <p:spPr>
          <a:xfrm>
            <a:off x="7785682"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7" name="bk object 1947"/>
          <p:cNvSpPr/>
          <p:nvPr/>
        </p:nvSpPr>
        <p:spPr>
          <a:xfrm>
            <a:off x="7785682"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8" name="bk object 1948"/>
          <p:cNvSpPr/>
          <p:nvPr/>
        </p:nvSpPr>
        <p:spPr>
          <a:xfrm>
            <a:off x="7790288"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49" name="bk object 1949"/>
          <p:cNvSpPr/>
          <p:nvPr/>
        </p:nvSpPr>
        <p:spPr>
          <a:xfrm>
            <a:off x="7722111" y="887793"/>
            <a:ext cx="72169" cy="100997"/>
          </a:xfrm>
          <a:custGeom>
            <a:avLst/>
            <a:gdLst/>
            <a:ahLst/>
            <a:cxnLst/>
            <a:rect l="l" t="t" r="r" b="b"/>
            <a:pathLst>
              <a:path w="119379" h="157480">
                <a:moveTo>
                  <a:pt x="0" y="156971"/>
                </a:moveTo>
                <a:lnTo>
                  <a:pt x="118871" y="156971"/>
                </a:ln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1950" name="bk object 1950"/>
          <p:cNvSpPr/>
          <p:nvPr/>
        </p:nvSpPr>
        <p:spPr>
          <a:xfrm>
            <a:off x="7725797" y="984555"/>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1951" name="bk object 1951"/>
          <p:cNvSpPr/>
          <p:nvPr/>
        </p:nvSpPr>
        <p:spPr>
          <a:xfrm>
            <a:off x="7730403" y="92395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52" name="bk object 1952"/>
          <p:cNvSpPr/>
          <p:nvPr/>
        </p:nvSpPr>
        <p:spPr>
          <a:xfrm>
            <a:off x="7730403" y="922002"/>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53" name="bk object 1953"/>
          <p:cNvSpPr/>
          <p:nvPr/>
        </p:nvSpPr>
        <p:spPr>
          <a:xfrm>
            <a:off x="7730403" y="95425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54" name="bk object 1954"/>
          <p:cNvSpPr/>
          <p:nvPr/>
        </p:nvSpPr>
        <p:spPr>
          <a:xfrm>
            <a:off x="7730403" y="95230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55" name="bk object 1955"/>
          <p:cNvSpPr/>
          <p:nvPr/>
        </p:nvSpPr>
        <p:spPr>
          <a:xfrm>
            <a:off x="7727640" y="894635"/>
            <a:ext cx="61037" cy="85114"/>
          </a:xfrm>
          <a:custGeom>
            <a:avLst/>
            <a:gdLst/>
            <a:ahLst/>
            <a:cxnLst/>
            <a:rect l="l" t="t" r="r" b="b"/>
            <a:pathLst>
              <a:path w="100965" h="132715">
                <a:moveTo>
                  <a:pt x="0" y="0"/>
                </a:moveTo>
                <a:lnTo>
                  <a:pt x="50291" y="132587"/>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1956" name="bk object 1956"/>
          <p:cNvSpPr/>
          <p:nvPr/>
        </p:nvSpPr>
        <p:spPr>
          <a:xfrm>
            <a:off x="7308443" y="1229879"/>
            <a:ext cx="7678" cy="0"/>
          </a:xfrm>
          <a:custGeom>
            <a:avLst/>
            <a:gdLst/>
            <a:ahLst/>
            <a:cxnLst/>
            <a:rect l="l" t="t" r="r" b="b"/>
            <a:pathLst>
              <a:path w="12700">
                <a:moveTo>
                  <a:pt x="0" y="0"/>
                </a:moveTo>
                <a:lnTo>
                  <a:pt x="12191" y="0"/>
                </a:lnTo>
              </a:path>
            </a:pathLst>
          </a:custGeom>
          <a:ln w="3175">
            <a:solidFill>
              <a:srgbClr val="000000"/>
            </a:solidFill>
          </a:ln>
        </p:spPr>
        <p:txBody>
          <a:bodyPr wrap="square" lIns="0" tIns="0" rIns="0" bIns="0" rtlCol="0"/>
          <a:lstStyle/>
          <a:p>
            <a:endParaRPr sz="1088">
              <a:solidFill>
                <a:prstClr val="black"/>
              </a:solidFill>
            </a:endParaRPr>
          </a:p>
        </p:txBody>
      </p:sp>
      <p:sp>
        <p:nvSpPr>
          <p:cNvPr id="1957" name="bk object 1957"/>
          <p:cNvSpPr/>
          <p:nvPr/>
        </p:nvSpPr>
        <p:spPr>
          <a:xfrm>
            <a:off x="7308443" y="1225970"/>
            <a:ext cx="9213" cy="2036"/>
          </a:xfrm>
          <a:custGeom>
            <a:avLst/>
            <a:gdLst/>
            <a:ahLst/>
            <a:cxnLst/>
            <a:rect l="l" t="t" r="r" b="b"/>
            <a:pathLst>
              <a:path w="15240" h="3175">
                <a:moveTo>
                  <a:pt x="0" y="0"/>
                </a:moveTo>
                <a:lnTo>
                  <a:pt x="15239" y="3047"/>
                </a:lnTo>
              </a:path>
            </a:pathLst>
          </a:custGeom>
          <a:ln w="3175">
            <a:solidFill>
              <a:srgbClr val="000000"/>
            </a:solidFill>
          </a:ln>
        </p:spPr>
        <p:txBody>
          <a:bodyPr wrap="square" lIns="0" tIns="0" rIns="0" bIns="0" rtlCol="0"/>
          <a:lstStyle/>
          <a:p>
            <a:endParaRPr sz="1088">
              <a:solidFill>
                <a:prstClr val="black"/>
              </a:solidFill>
            </a:endParaRPr>
          </a:p>
        </p:txBody>
      </p:sp>
      <p:sp>
        <p:nvSpPr>
          <p:cNvPr id="1958" name="bk object 1958"/>
          <p:cNvSpPr/>
          <p:nvPr/>
        </p:nvSpPr>
        <p:spPr>
          <a:xfrm>
            <a:off x="7483492" y="887793"/>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59" name="bk object 1959"/>
          <p:cNvSpPr/>
          <p:nvPr/>
        </p:nvSpPr>
        <p:spPr>
          <a:xfrm>
            <a:off x="7479807" y="884861"/>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60" name="bk object 1960"/>
          <p:cNvSpPr/>
          <p:nvPr/>
        </p:nvSpPr>
        <p:spPr>
          <a:xfrm>
            <a:off x="7528636" y="89072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61" name="bk object 1961"/>
          <p:cNvSpPr/>
          <p:nvPr/>
        </p:nvSpPr>
        <p:spPr>
          <a:xfrm>
            <a:off x="7530480" y="89365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62" name="bk object 1962"/>
          <p:cNvSpPr/>
          <p:nvPr/>
        </p:nvSpPr>
        <p:spPr>
          <a:xfrm>
            <a:off x="7485335" y="89072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63" name="bk object 1963"/>
          <p:cNvSpPr/>
          <p:nvPr/>
        </p:nvSpPr>
        <p:spPr>
          <a:xfrm>
            <a:off x="7483493" y="887794"/>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1964" name="bk object 1964"/>
          <p:cNvSpPr/>
          <p:nvPr/>
        </p:nvSpPr>
        <p:spPr>
          <a:xfrm>
            <a:off x="7479807" y="884861"/>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1965" name="bk object 1965"/>
          <p:cNvSpPr/>
          <p:nvPr/>
        </p:nvSpPr>
        <p:spPr>
          <a:xfrm>
            <a:off x="7485335" y="890726"/>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1966" name="bk object 1966"/>
          <p:cNvSpPr/>
          <p:nvPr/>
        </p:nvSpPr>
        <p:spPr>
          <a:xfrm>
            <a:off x="7485335" y="92395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967" name="bk object 1967"/>
          <p:cNvSpPr/>
          <p:nvPr/>
        </p:nvSpPr>
        <p:spPr>
          <a:xfrm>
            <a:off x="7485335" y="95914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1968" name="bk object 1968"/>
          <p:cNvSpPr/>
          <p:nvPr/>
        </p:nvSpPr>
        <p:spPr>
          <a:xfrm>
            <a:off x="7485335" y="993351"/>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1969" name="bk object 1969"/>
          <p:cNvSpPr/>
          <p:nvPr/>
        </p:nvSpPr>
        <p:spPr>
          <a:xfrm>
            <a:off x="7483492" y="1024628"/>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1970" name="bk object 1970"/>
          <p:cNvSpPr/>
          <p:nvPr/>
        </p:nvSpPr>
        <p:spPr>
          <a:xfrm>
            <a:off x="7485335" y="102267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971" name="bk object 1971"/>
          <p:cNvSpPr/>
          <p:nvPr/>
        </p:nvSpPr>
        <p:spPr>
          <a:xfrm>
            <a:off x="7528636" y="102267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1972" name="bk object 1972"/>
          <p:cNvSpPr/>
          <p:nvPr/>
        </p:nvSpPr>
        <p:spPr>
          <a:xfrm>
            <a:off x="7530480" y="101974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973" name="bk object 1973"/>
          <p:cNvSpPr/>
          <p:nvPr/>
        </p:nvSpPr>
        <p:spPr>
          <a:xfrm>
            <a:off x="7570096" y="887794"/>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74" name="bk object 1974"/>
          <p:cNvSpPr/>
          <p:nvPr/>
        </p:nvSpPr>
        <p:spPr>
          <a:xfrm>
            <a:off x="7573780" y="884861"/>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75" name="bk object 1975"/>
          <p:cNvSpPr/>
          <p:nvPr/>
        </p:nvSpPr>
        <p:spPr>
          <a:xfrm>
            <a:off x="7568253"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76" name="bk object 1976"/>
          <p:cNvSpPr/>
          <p:nvPr/>
        </p:nvSpPr>
        <p:spPr>
          <a:xfrm>
            <a:off x="7565489"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77" name="bk object 1977"/>
          <p:cNvSpPr/>
          <p:nvPr/>
        </p:nvSpPr>
        <p:spPr>
          <a:xfrm>
            <a:off x="7565489"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78" name="bk object 1978"/>
          <p:cNvSpPr/>
          <p:nvPr/>
        </p:nvSpPr>
        <p:spPr>
          <a:xfrm>
            <a:off x="7565489"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79" name="bk object 1979"/>
          <p:cNvSpPr/>
          <p:nvPr/>
        </p:nvSpPr>
        <p:spPr>
          <a:xfrm>
            <a:off x="7565489"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0" name="bk object 1980"/>
          <p:cNvSpPr/>
          <p:nvPr/>
        </p:nvSpPr>
        <p:spPr>
          <a:xfrm>
            <a:off x="7528636"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1" name="bk object 1981"/>
          <p:cNvSpPr/>
          <p:nvPr/>
        </p:nvSpPr>
        <p:spPr>
          <a:xfrm>
            <a:off x="7530479"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2" name="bk object 1982"/>
          <p:cNvSpPr/>
          <p:nvPr/>
        </p:nvSpPr>
        <p:spPr>
          <a:xfrm>
            <a:off x="7530479"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3" name="bk object 1983"/>
          <p:cNvSpPr/>
          <p:nvPr/>
        </p:nvSpPr>
        <p:spPr>
          <a:xfrm>
            <a:off x="7530479"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4" name="bk object 1984"/>
          <p:cNvSpPr/>
          <p:nvPr/>
        </p:nvSpPr>
        <p:spPr>
          <a:xfrm>
            <a:off x="7530479"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5" name="bk object 1985"/>
          <p:cNvSpPr/>
          <p:nvPr/>
        </p:nvSpPr>
        <p:spPr>
          <a:xfrm>
            <a:off x="7525872" y="993351"/>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6" name="bk object 1986"/>
          <p:cNvSpPr/>
          <p:nvPr/>
        </p:nvSpPr>
        <p:spPr>
          <a:xfrm>
            <a:off x="7525872"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7" name="bk object 1987"/>
          <p:cNvSpPr/>
          <p:nvPr/>
        </p:nvSpPr>
        <p:spPr>
          <a:xfrm>
            <a:off x="7525872"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8" name="bk object 1988"/>
          <p:cNvSpPr/>
          <p:nvPr/>
        </p:nvSpPr>
        <p:spPr>
          <a:xfrm>
            <a:off x="7525872" y="890726"/>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89" name="bk object 1989"/>
          <p:cNvSpPr/>
          <p:nvPr/>
        </p:nvSpPr>
        <p:spPr>
          <a:xfrm>
            <a:off x="7479807" y="1030492"/>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90" name="bk object 1990"/>
          <p:cNvSpPr/>
          <p:nvPr/>
        </p:nvSpPr>
        <p:spPr>
          <a:xfrm>
            <a:off x="7483492" y="1026582"/>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1991" name="bk object 1991"/>
          <p:cNvSpPr/>
          <p:nvPr/>
        </p:nvSpPr>
        <p:spPr>
          <a:xfrm>
            <a:off x="7528636" y="890726"/>
            <a:ext cx="39923" cy="131947"/>
          </a:xfrm>
          <a:custGeom>
            <a:avLst/>
            <a:gdLst/>
            <a:ahLst/>
            <a:cxnLst/>
            <a:rect l="l" t="t" r="r" b="b"/>
            <a:pathLst>
              <a:path w="66040" h="205740">
                <a:moveTo>
                  <a:pt x="65531" y="0"/>
                </a:moveTo>
                <a:lnTo>
                  <a:pt x="0" y="102107"/>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1992" name="bk object 1992"/>
          <p:cNvSpPr/>
          <p:nvPr/>
        </p:nvSpPr>
        <p:spPr>
          <a:xfrm>
            <a:off x="7485335" y="923957"/>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993" name="bk object 1993"/>
          <p:cNvSpPr/>
          <p:nvPr/>
        </p:nvSpPr>
        <p:spPr>
          <a:xfrm>
            <a:off x="7530480" y="923957"/>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994" name="bk object 1994"/>
          <p:cNvSpPr/>
          <p:nvPr/>
        </p:nvSpPr>
        <p:spPr>
          <a:xfrm>
            <a:off x="7485335" y="922002"/>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995" name="bk object 1995"/>
          <p:cNvSpPr/>
          <p:nvPr/>
        </p:nvSpPr>
        <p:spPr>
          <a:xfrm>
            <a:off x="7530480" y="92200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996" name="bk object 1996"/>
          <p:cNvSpPr/>
          <p:nvPr/>
        </p:nvSpPr>
        <p:spPr>
          <a:xfrm>
            <a:off x="7485335" y="95914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997" name="bk object 1997"/>
          <p:cNvSpPr/>
          <p:nvPr/>
        </p:nvSpPr>
        <p:spPr>
          <a:xfrm>
            <a:off x="7530480" y="95914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1998" name="bk object 1998"/>
          <p:cNvSpPr/>
          <p:nvPr/>
        </p:nvSpPr>
        <p:spPr>
          <a:xfrm>
            <a:off x="7485335" y="95621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1999" name="bk object 1999"/>
          <p:cNvSpPr/>
          <p:nvPr/>
        </p:nvSpPr>
        <p:spPr>
          <a:xfrm>
            <a:off x="7530480" y="95621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00" name="bk object 2000"/>
          <p:cNvSpPr/>
          <p:nvPr/>
        </p:nvSpPr>
        <p:spPr>
          <a:xfrm>
            <a:off x="7530480" y="99335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01" name="bk object 2001"/>
          <p:cNvSpPr/>
          <p:nvPr/>
        </p:nvSpPr>
        <p:spPr>
          <a:xfrm>
            <a:off x="7485335" y="99335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002" name="bk object 2002"/>
          <p:cNvSpPr/>
          <p:nvPr/>
        </p:nvSpPr>
        <p:spPr>
          <a:xfrm>
            <a:off x="7485335" y="99139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003" name="bk object 2003"/>
          <p:cNvSpPr/>
          <p:nvPr/>
        </p:nvSpPr>
        <p:spPr>
          <a:xfrm>
            <a:off x="7530480" y="99139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04" name="bk object 2004"/>
          <p:cNvSpPr/>
          <p:nvPr/>
        </p:nvSpPr>
        <p:spPr>
          <a:xfrm>
            <a:off x="7571017" y="1182964"/>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05" name="bk object 2005"/>
          <p:cNvSpPr/>
          <p:nvPr/>
        </p:nvSpPr>
        <p:spPr>
          <a:xfrm>
            <a:off x="7568254" y="117905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06" name="bk object 2006"/>
          <p:cNvSpPr/>
          <p:nvPr/>
        </p:nvSpPr>
        <p:spPr>
          <a:xfrm>
            <a:off x="7616161" y="118491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07" name="bk object 2007"/>
          <p:cNvSpPr/>
          <p:nvPr/>
        </p:nvSpPr>
        <p:spPr>
          <a:xfrm>
            <a:off x="7618925" y="118785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08" name="bk object 2008"/>
          <p:cNvSpPr/>
          <p:nvPr/>
        </p:nvSpPr>
        <p:spPr>
          <a:xfrm>
            <a:off x="7573781" y="118491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09" name="bk object 2009"/>
          <p:cNvSpPr/>
          <p:nvPr/>
        </p:nvSpPr>
        <p:spPr>
          <a:xfrm>
            <a:off x="7571016" y="1182965"/>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2010" name="bk object 2010"/>
          <p:cNvSpPr/>
          <p:nvPr/>
        </p:nvSpPr>
        <p:spPr>
          <a:xfrm>
            <a:off x="7568253" y="1179055"/>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2011" name="bk object 2011"/>
          <p:cNvSpPr/>
          <p:nvPr/>
        </p:nvSpPr>
        <p:spPr>
          <a:xfrm>
            <a:off x="7573780" y="1184919"/>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2012" name="bk object 2012"/>
          <p:cNvSpPr/>
          <p:nvPr/>
        </p:nvSpPr>
        <p:spPr>
          <a:xfrm>
            <a:off x="7573780" y="121815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013" name="bk object 2013"/>
          <p:cNvSpPr/>
          <p:nvPr/>
        </p:nvSpPr>
        <p:spPr>
          <a:xfrm>
            <a:off x="7573780" y="125333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014" name="bk object 2014"/>
          <p:cNvSpPr/>
          <p:nvPr/>
        </p:nvSpPr>
        <p:spPr>
          <a:xfrm>
            <a:off x="7573780" y="1287545"/>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2015" name="bk object 2015"/>
          <p:cNvSpPr/>
          <p:nvPr/>
        </p:nvSpPr>
        <p:spPr>
          <a:xfrm>
            <a:off x="7571017" y="1318821"/>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016" name="bk object 2016"/>
          <p:cNvSpPr/>
          <p:nvPr/>
        </p:nvSpPr>
        <p:spPr>
          <a:xfrm>
            <a:off x="7573781" y="131686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17" name="bk object 2017"/>
          <p:cNvSpPr/>
          <p:nvPr/>
        </p:nvSpPr>
        <p:spPr>
          <a:xfrm>
            <a:off x="7616161" y="131686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18" name="bk object 2018"/>
          <p:cNvSpPr/>
          <p:nvPr/>
        </p:nvSpPr>
        <p:spPr>
          <a:xfrm>
            <a:off x="7618925" y="131393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19" name="bk object 2019"/>
          <p:cNvSpPr/>
          <p:nvPr/>
        </p:nvSpPr>
        <p:spPr>
          <a:xfrm>
            <a:off x="7658541" y="1182965"/>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0" name="bk object 2020"/>
          <p:cNvSpPr/>
          <p:nvPr/>
        </p:nvSpPr>
        <p:spPr>
          <a:xfrm>
            <a:off x="7662227" y="1179055"/>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1" name="bk object 2021"/>
          <p:cNvSpPr/>
          <p:nvPr/>
        </p:nvSpPr>
        <p:spPr>
          <a:xfrm>
            <a:off x="7655777"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2" name="bk object 2022"/>
          <p:cNvSpPr/>
          <p:nvPr/>
        </p:nvSpPr>
        <p:spPr>
          <a:xfrm>
            <a:off x="7653934"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3" name="bk object 2023"/>
          <p:cNvSpPr/>
          <p:nvPr/>
        </p:nvSpPr>
        <p:spPr>
          <a:xfrm>
            <a:off x="7653934"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4" name="bk object 2024"/>
          <p:cNvSpPr/>
          <p:nvPr/>
        </p:nvSpPr>
        <p:spPr>
          <a:xfrm>
            <a:off x="7653934"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5" name="bk object 2025"/>
          <p:cNvSpPr/>
          <p:nvPr/>
        </p:nvSpPr>
        <p:spPr>
          <a:xfrm>
            <a:off x="7653934"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6" name="bk object 2026"/>
          <p:cNvSpPr/>
          <p:nvPr/>
        </p:nvSpPr>
        <p:spPr>
          <a:xfrm>
            <a:off x="7616161"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7" name="bk object 2027"/>
          <p:cNvSpPr/>
          <p:nvPr/>
        </p:nvSpPr>
        <p:spPr>
          <a:xfrm>
            <a:off x="7618925"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8" name="bk object 2028"/>
          <p:cNvSpPr/>
          <p:nvPr/>
        </p:nvSpPr>
        <p:spPr>
          <a:xfrm>
            <a:off x="7618925"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29" name="bk object 2029"/>
          <p:cNvSpPr/>
          <p:nvPr/>
        </p:nvSpPr>
        <p:spPr>
          <a:xfrm>
            <a:off x="7618925"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0" name="bk object 2030"/>
          <p:cNvSpPr/>
          <p:nvPr/>
        </p:nvSpPr>
        <p:spPr>
          <a:xfrm>
            <a:off x="7618925"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1" name="bk object 2031"/>
          <p:cNvSpPr/>
          <p:nvPr/>
        </p:nvSpPr>
        <p:spPr>
          <a:xfrm>
            <a:off x="7613397" y="1287545"/>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2" name="bk object 2032"/>
          <p:cNvSpPr/>
          <p:nvPr/>
        </p:nvSpPr>
        <p:spPr>
          <a:xfrm>
            <a:off x="7613397"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3" name="bk object 2033"/>
          <p:cNvSpPr/>
          <p:nvPr/>
        </p:nvSpPr>
        <p:spPr>
          <a:xfrm>
            <a:off x="7613397"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4" name="bk object 2034"/>
          <p:cNvSpPr/>
          <p:nvPr/>
        </p:nvSpPr>
        <p:spPr>
          <a:xfrm>
            <a:off x="7613397" y="1184919"/>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5" name="bk object 2035"/>
          <p:cNvSpPr/>
          <p:nvPr/>
        </p:nvSpPr>
        <p:spPr>
          <a:xfrm>
            <a:off x="7568254" y="132468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6" name="bk object 2036"/>
          <p:cNvSpPr/>
          <p:nvPr/>
        </p:nvSpPr>
        <p:spPr>
          <a:xfrm>
            <a:off x="7571017" y="1321753"/>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37" name="bk object 2037"/>
          <p:cNvSpPr/>
          <p:nvPr/>
        </p:nvSpPr>
        <p:spPr>
          <a:xfrm>
            <a:off x="7616161" y="1184919"/>
            <a:ext cx="39923" cy="131947"/>
          </a:xfrm>
          <a:custGeom>
            <a:avLst/>
            <a:gdLst/>
            <a:ahLst/>
            <a:cxnLst/>
            <a:rect l="l" t="t" r="r" b="b"/>
            <a:pathLst>
              <a:path w="66040" h="205739">
                <a:moveTo>
                  <a:pt x="65531" y="0"/>
                </a:moveTo>
                <a:lnTo>
                  <a:pt x="0" y="103631"/>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2038" name="bk object 2038"/>
          <p:cNvSpPr/>
          <p:nvPr/>
        </p:nvSpPr>
        <p:spPr>
          <a:xfrm>
            <a:off x="7573781" y="121815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39" name="bk object 2039"/>
          <p:cNvSpPr/>
          <p:nvPr/>
        </p:nvSpPr>
        <p:spPr>
          <a:xfrm>
            <a:off x="7618925" y="121815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40" name="bk object 2040"/>
          <p:cNvSpPr/>
          <p:nvPr/>
        </p:nvSpPr>
        <p:spPr>
          <a:xfrm>
            <a:off x="7573781" y="1216195"/>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41" name="bk object 2041"/>
          <p:cNvSpPr/>
          <p:nvPr/>
        </p:nvSpPr>
        <p:spPr>
          <a:xfrm>
            <a:off x="7618925" y="121619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42" name="bk object 2042"/>
          <p:cNvSpPr/>
          <p:nvPr/>
        </p:nvSpPr>
        <p:spPr>
          <a:xfrm>
            <a:off x="7573781" y="125333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43" name="bk object 2043"/>
          <p:cNvSpPr/>
          <p:nvPr/>
        </p:nvSpPr>
        <p:spPr>
          <a:xfrm>
            <a:off x="7618925" y="125333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44" name="bk object 2044"/>
          <p:cNvSpPr/>
          <p:nvPr/>
        </p:nvSpPr>
        <p:spPr>
          <a:xfrm>
            <a:off x="7573781" y="1250404"/>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45" name="bk object 2045"/>
          <p:cNvSpPr/>
          <p:nvPr/>
        </p:nvSpPr>
        <p:spPr>
          <a:xfrm>
            <a:off x="7618925" y="125040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46" name="bk object 2046"/>
          <p:cNvSpPr/>
          <p:nvPr/>
        </p:nvSpPr>
        <p:spPr>
          <a:xfrm>
            <a:off x="7618925" y="128754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47" name="bk object 2047"/>
          <p:cNvSpPr/>
          <p:nvPr/>
        </p:nvSpPr>
        <p:spPr>
          <a:xfrm>
            <a:off x="7573781" y="1287545"/>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48" name="bk object 2048"/>
          <p:cNvSpPr/>
          <p:nvPr/>
        </p:nvSpPr>
        <p:spPr>
          <a:xfrm>
            <a:off x="7573781" y="128559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049" name="bk object 2049"/>
          <p:cNvSpPr/>
          <p:nvPr/>
        </p:nvSpPr>
        <p:spPr>
          <a:xfrm>
            <a:off x="7618925" y="128559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050" name="bk object 2050"/>
          <p:cNvSpPr/>
          <p:nvPr/>
        </p:nvSpPr>
        <p:spPr>
          <a:xfrm>
            <a:off x="7440191" y="1205444"/>
            <a:ext cx="0" cy="232944"/>
          </a:xfrm>
          <a:custGeom>
            <a:avLst/>
            <a:gdLst/>
            <a:ahLst/>
            <a:cxnLst/>
            <a:rect l="l" t="t" r="r" b="b"/>
            <a:pathLst>
              <a:path h="363219">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51" name="bk object 2051"/>
          <p:cNvSpPr/>
          <p:nvPr/>
        </p:nvSpPr>
        <p:spPr>
          <a:xfrm>
            <a:off x="7442034" y="1207399"/>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52" name="bk object 2052"/>
          <p:cNvSpPr/>
          <p:nvPr/>
        </p:nvSpPr>
        <p:spPr>
          <a:xfrm>
            <a:off x="7437427" y="1202512"/>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53" name="bk object 2053"/>
          <p:cNvSpPr/>
          <p:nvPr/>
        </p:nvSpPr>
        <p:spPr>
          <a:xfrm>
            <a:off x="7440191" y="1205444"/>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054" name="bk object 2054"/>
          <p:cNvSpPr/>
          <p:nvPr/>
        </p:nvSpPr>
        <p:spPr>
          <a:xfrm>
            <a:off x="7442034" y="1207399"/>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2055" name="bk object 2055"/>
          <p:cNvSpPr/>
          <p:nvPr/>
        </p:nvSpPr>
        <p:spPr>
          <a:xfrm>
            <a:off x="7437428" y="1202512"/>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056" name="bk object 2056"/>
          <p:cNvSpPr/>
          <p:nvPr/>
        </p:nvSpPr>
        <p:spPr>
          <a:xfrm>
            <a:off x="7527715" y="1205445"/>
            <a:ext cx="0" cy="231722"/>
          </a:xfrm>
          <a:custGeom>
            <a:avLst/>
            <a:gdLst/>
            <a:ahLst/>
            <a:cxnLst/>
            <a:rect l="l" t="t" r="r" b="b"/>
            <a:pathLst>
              <a:path h="361314">
                <a:moveTo>
                  <a:pt x="0" y="0"/>
                </a:move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2057" name="bk object 2057"/>
          <p:cNvSpPr/>
          <p:nvPr/>
        </p:nvSpPr>
        <p:spPr>
          <a:xfrm>
            <a:off x="7525872" y="1207399"/>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2058" name="bk object 2058"/>
          <p:cNvSpPr/>
          <p:nvPr/>
        </p:nvSpPr>
        <p:spPr>
          <a:xfrm>
            <a:off x="7531401" y="1202512"/>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2059" name="bk object 2059"/>
          <p:cNvSpPr/>
          <p:nvPr/>
        </p:nvSpPr>
        <p:spPr>
          <a:xfrm>
            <a:off x="7442034" y="1429266"/>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60" name="bk object 2060"/>
          <p:cNvSpPr/>
          <p:nvPr/>
        </p:nvSpPr>
        <p:spPr>
          <a:xfrm>
            <a:off x="7484414"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61" name="bk object 2061"/>
          <p:cNvSpPr/>
          <p:nvPr/>
        </p:nvSpPr>
        <p:spPr>
          <a:xfrm>
            <a:off x="7492705"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62" name="bk object 2062"/>
          <p:cNvSpPr/>
          <p:nvPr/>
        </p:nvSpPr>
        <p:spPr>
          <a:xfrm>
            <a:off x="7500997"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63" name="bk object 2063"/>
          <p:cNvSpPr/>
          <p:nvPr/>
        </p:nvSpPr>
        <p:spPr>
          <a:xfrm>
            <a:off x="751021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64" name="bk object 2064"/>
          <p:cNvSpPr/>
          <p:nvPr/>
        </p:nvSpPr>
        <p:spPr>
          <a:xfrm>
            <a:off x="7452168" y="1218150"/>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65" name="bk object 2065"/>
          <p:cNvSpPr/>
          <p:nvPr/>
        </p:nvSpPr>
        <p:spPr>
          <a:xfrm>
            <a:off x="7511132" y="1317844"/>
            <a:ext cx="13052" cy="0"/>
          </a:xfrm>
          <a:custGeom>
            <a:avLst/>
            <a:gdLst/>
            <a:ahLst/>
            <a:cxnLst/>
            <a:rect l="l" t="t" r="r" b="b"/>
            <a:pathLst>
              <a:path w="21590">
                <a:moveTo>
                  <a:pt x="0" y="0"/>
                </a:moveTo>
                <a:lnTo>
                  <a:pt x="21335" y="0"/>
                </a:lnTo>
              </a:path>
            </a:pathLst>
          </a:custGeom>
          <a:ln w="6095">
            <a:solidFill>
              <a:srgbClr val="000000"/>
            </a:solidFill>
          </a:ln>
        </p:spPr>
        <p:txBody>
          <a:bodyPr wrap="square" lIns="0" tIns="0" rIns="0" bIns="0" rtlCol="0"/>
          <a:lstStyle/>
          <a:p>
            <a:endParaRPr sz="1088">
              <a:solidFill>
                <a:prstClr val="black"/>
              </a:solidFill>
            </a:endParaRPr>
          </a:p>
        </p:txBody>
      </p:sp>
      <p:sp>
        <p:nvSpPr>
          <p:cNvPr id="2066" name="bk object 2066"/>
          <p:cNvSpPr/>
          <p:nvPr/>
        </p:nvSpPr>
        <p:spPr>
          <a:xfrm>
            <a:off x="7519424" y="1313934"/>
            <a:ext cx="5758" cy="15883"/>
          </a:xfrm>
          <a:custGeom>
            <a:avLst/>
            <a:gdLst/>
            <a:ahLst/>
            <a:cxnLst/>
            <a:rect l="l" t="t" r="r" b="b"/>
            <a:pathLst>
              <a:path w="9525" h="24764">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2067" name="bk object 2067"/>
          <p:cNvSpPr/>
          <p:nvPr/>
        </p:nvSpPr>
        <p:spPr>
          <a:xfrm>
            <a:off x="7519424" y="1318821"/>
            <a:ext cx="5758" cy="10996"/>
          </a:xfrm>
          <a:custGeom>
            <a:avLst/>
            <a:gdLst/>
            <a:ahLst/>
            <a:cxnLst/>
            <a:rect l="l" t="t" r="r" b="b"/>
            <a:pathLst>
              <a:path w="9525" h="17144">
                <a:moveTo>
                  <a:pt x="0" y="0"/>
                </a:moveTo>
                <a:lnTo>
                  <a:pt x="0" y="16763"/>
                </a:lnTo>
                <a:lnTo>
                  <a:pt x="9143" y="16763"/>
                </a:lnTo>
              </a:path>
            </a:pathLst>
          </a:custGeom>
          <a:ln w="3175">
            <a:solidFill>
              <a:srgbClr val="000000"/>
            </a:solidFill>
          </a:ln>
        </p:spPr>
        <p:txBody>
          <a:bodyPr wrap="square" lIns="0" tIns="0" rIns="0" bIns="0" rtlCol="0"/>
          <a:lstStyle/>
          <a:p>
            <a:endParaRPr sz="1088">
              <a:solidFill>
                <a:prstClr val="black"/>
              </a:solidFill>
            </a:endParaRPr>
          </a:p>
        </p:txBody>
      </p:sp>
      <p:sp>
        <p:nvSpPr>
          <p:cNvPr id="2068" name="bk object 2068"/>
          <p:cNvSpPr/>
          <p:nvPr/>
        </p:nvSpPr>
        <p:spPr>
          <a:xfrm>
            <a:off x="7452168"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69" name="bk object 2069"/>
          <p:cNvSpPr/>
          <p:nvPr/>
        </p:nvSpPr>
        <p:spPr>
          <a:xfrm>
            <a:off x="7457695"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70" name="bk object 2070"/>
          <p:cNvSpPr/>
          <p:nvPr/>
        </p:nvSpPr>
        <p:spPr>
          <a:xfrm>
            <a:off x="7466908"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71" name="bk object 2071"/>
          <p:cNvSpPr/>
          <p:nvPr/>
        </p:nvSpPr>
        <p:spPr>
          <a:xfrm>
            <a:off x="7476122"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72" name="bk object 2072"/>
          <p:cNvSpPr/>
          <p:nvPr/>
        </p:nvSpPr>
        <p:spPr>
          <a:xfrm>
            <a:off x="7440191" y="1205444"/>
            <a:ext cx="0" cy="232944"/>
          </a:xfrm>
          <a:custGeom>
            <a:avLst/>
            <a:gdLst/>
            <a:ahLst/>
            <a:cxnLst/>
            <a:rect l="l" t="t" r="r" b="b"/>
            <a:pathLst>
              <a:path h="363219">
                <a:moveTo>
                  <a:pt x="0" y="0"/>
                </a:moveTo>
                <a:lnTo>
                  <a:pt x="0" y="362711"/>
                </a:lnTo>
              </a:path>
            </a:pathLst>
          </a:custGeom>
          <a:ln w="3175">
            <a:solidFill>
              <a:srgbClr val="000000"/>
            </a:solidFill>
          </a:ln>
        </p:spPr>
        <p:txBody>
          <a:bodyPr wrap="square" lIns="0" tIns="0" rIns="0" bIns="0" rtlCol="0"/>
          <a:lstStyle/>
          <a:p>
            <a:endParaRPr sz="1088">
              <a:solidFill>
                <a:prstClr val="black"/>
              </a:solidFill>
            </a:endParaRPr>
          </a:p>
        </p:txBody>
      </p:sp>
      <p:sp>
        <p:nvSpPr>
          <p:cNvPr id="2073" name="bk object 2073"/>
          <p:cNvSpPr/>
          <p:nvPr/>
        </p:nvSpPr>
        <p:spPr>
          <a:xfrm>
            <a:off x="7440191" y="1205445"/>
            <a:ext cx="87524" cy="231722"/>
          </a:xfrm>
          <a:custGeom>
            <a:avLst/>
            <a:gdLst/>
            <a:ahLst/>
            <a:cxnLst/>
            <a:rect l="l" t="t" r="r" b="b"/>
            <a:pathLst>
              <a:path w="144779" h="361314">
                <a:moveTo>
                  <a:pt x="0" y="0"/>
                </a:moveTo>
                <a:lnTo>
                  <a:pt x="144779" y="0"/>
                </a:lnTo>
                <a:lnTo>
                  <a:pt x="144779"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2074" name="bk object 2074"/>
          <p:cNvSpPr/>
          <p:nvPr/>
        </p:nvSpPr>
        <p:spPr>
          <a:xfrm>
            <a:off x="7515738"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075" name="bk object 2075"/>
          <p:cNvSpPr/>
          <p:nvPr/>
        </p:nvSpPr>
        <p:spPr>
          <a:xfrm>
            <a:off x="7442034" y="1435130"/>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2076" name="bk object 2076"/>
          <p:cNvSpPr/>
          <p:nvPr/>
        </p:nvSpPr>
        <p:spPr>
          <a:xfrm>
            <a:off x="7525873" y="1437085"/>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2077" name="bk object 2077"/>
          <p:cNvSpPr/>
          <p:nvPr/>
        </p:nvSpPr>
        <p:spPr>
          <a:xfrm>
            <a:off x="7440192" y="1437085"/>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2078" name="bk object 2078"/>
          <p:cNvSpPr/>
          <p:nvPr/>
        </p:nvSpPr>
        <p:spPr>
          <a:xfrm>
            <a:off x="7527715"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2079" name="bk object 2079"/>
          <p:cNvSpPr/>
          <p:nvPr/>
        </p:nvSpPr>
        <p:spPr>
          <a:xfrm>
            <a:off x="7437427" y="1438062"/>
            <a:ext cx="3071" cy="0"/>
          </a:xfrm>
          <a:custGeom>
            <a:avLst/>
            <a:gdLst/>
            <a:ahLst/>
            <a:cxnLst/>
            <a:rect l="l" t="t" r="r" b="b"/>
            <a:pathLst>
              <a:path w="5079">
                <a:moveTo>
                  <a:pt x="0" y="0"/>
                </a:moveTo>
                <a:lnTo>
                  <a:pt x="4571" y="0"/>
                </a:lnTo>
              </a:path>
            </a:pathLst>
          </a:custGeom>
          <a:ln w="3175">
            <a:solidFill>
              <a:srgbClr val="000000"/>
            </a:solidFill>
          </a:ln>
        </p:spPr>
        <p:txBody>
          <a:bodyPr wrap="square" lIns="0" tIns="0" rIns="0" bIns="0" rtlCol="0"/>
          <a:lstStyle/>
          <a:p>
            <a:endParaRPr sz="1088">
              <a:solidFill>
                <a:prstClr val="black"/>
              </a:solidFill>
            </a:endParaRPr>
          </a:p>
        </p:txBody>
      </p:sp>
      <p:sp>
        <p:nvSpPr>
          <p:cNvPr id="2080" name="bk object 2080"/>
          <p:cNvSpPr/>
          <p:nvPr/>
        </p:nvSpPr>
        <p:spPr>
          <a:xfrm>
            <a:off x="7452168" y="1417537"/>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81" name="bk object 2081"/>
          <p:cNvSpPr/>
          <p:nvPr/>
        </p:nvSpPr>
        <p:spPr>
          <a:xfrm>
            <a:off x="7852938"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2082" name="bk object 2082"/>
          <p:cNvSpPr/>
          <p:nvPr/>
        </p:nvSpPr>
        <p:spPr>
          <a:xfrm>
            <a:off x="7853859"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2083" name="bk object 2083"/>
          <p:cNvSpPr/>
          <p:nvPr/>
        </p:nvSpPr>
        <p:spPr>
          <a:xfrm>
            <a:off x="7308443" y="737275"/>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2084" name="bk object 2084"/>
          <p:cNvSpPr/>
          <p:nvPr/>
        </p:nvSpPr>
        <p:spPr>
          <a:xfrm>
            <a:off x="7309364" y="1160484"/>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2085" name="bk object 2085"/>
          <p:cNvSpPr/>
          <p:nvPr/>
        </p:nvSpPr>
        <p:spPr>
          <a:xfrm>
            <a:off x="7401495" y="1143869"/>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2086" name="bk object 2086"/>
          <p:cNvSpPr/>
          <p:nvPr/>
        </p:nvSpPr>
        <p:spPr>
          <a:xfrm>
            <a:off x="7461381" y="866291"/>
            <a:ext cx="130903" cy="21584"/>
          </a:xfrm>
          <a:custGeom>
            <a:avLst/>
            <a:gdLst/>
            <a:ahLst/>
            <a:cxnLst/>
            <a:rect l="l" t="t" r="r" b="b"/>
            <a:pathLst>
              <a:path w="216534" h="33655">
                <a:moveTo>
                  <a:pt x="36575" y="33527"/>
                </a:moveTo>
                <a:lnTo>
                  <a:pt x="0" y="33527"/>
                </a:lnTo>
                <a:lnTo>
                  <a:pt x="0" y="0"/>
                </a:lnTo>
                <a:lnTo>
                  <a:pt x="216407" y="0"/>
                </a:lnTo>
                <a:lnTo>
                  <a:pt x="216407" y="33527"/>
                </a:lnTo>
                <a:lnTo>
                  <a:pt x="17678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2087" name="bk object 2087"/>
          <p:cNvSpPr/>
          <p:nvPr/>
        </p:nvSpPr>
        <p:spPr>
          <a:xfrm>
            <a:off x="7723033" y="870201"/>
            <a:ext cx="90595" cy="21584"/>
          </a:xfrm>
          <a:custGeom>
            <a:avLst/>
            <a:gdLst/>
            <a:ahLst/>
            <a:cxnLst/>
            <a:rect l="l" t="t" r="r" b="b"/>
            <a:pathLst>
              <a:path w="149859" h="33655">
                <a:moveTo>
                  <a:pt x="111251" y="33527"/>
                </a:moveTo>
                <a:lnTo>
                  <a:pt x="149351" y="33527"/>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2088" name="bk object 2088"/>
          <p:cNvSpPr/>
          <p:nvPr/>
        </p:nvSpPr>
        <p:spPr>
          <a:xfrm>
            <a:off x="7826220" y="736298"/>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2089" name="bk object 2089"/>
          <p:cNvSpPr/>
          <p:nvPr/>
        </p:nvSpPr>
        <p:spPr>
          <a:xfrm>
            <a:off x="7826220" y="789077"/>
            <a:ext cx="28791" cy="29322"/>
          </a:xfrm>
          <a:custGeom>
            <a:avLst/>
            <a:gdLst/>
            <a:ahLst/>
            <a:cxnLst/>
            <a:rect l="l" t="t" r="r" b="b"/>
            <a:pathLst>
              <a:path w="47625" h="45719">
                <a:moveTo>
                  <a:pt x="0" y="1523"/>
                </a:moveTo>
                <a:lnTo>
                  <a:pt x="0" y="0"/>
                </a:lnTo>
                <a:lnTo>
                  <a:pt x="47243" y="0"/>
                </a:lnTo>
                <a:lnTo>
                  <a:pt x="47243" y="45719"/>
                </a:lnTo>
                <a:lnTo>
                  <a:pt x="45719" y="45719"/>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2090" name="bk object 2090"/>
          <p:cNvSpPr/>
          <p:nvPr/>
        </p:nvSpPr>
        <p:spPr>
          <a:xfrm>
            <a:off x="7854780" y="736298"/>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91" name="bk object 2091"/>
          <p:cNvSpPr/>
          <p:nvPr/>
        </p:nvSpPr>
        <p:spPr>
          <a:xfrm>
            <a:off x="7476122" y="1135072"/>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2092" name="bk object 2092"/>
          <p:cNvSpPr/>
          <p:nvPr/>
        </p:nvSpPr>
        <p:spPr>
          <a:xfrm>
            <a:off x="7401496" y="1030492"/>
            <a:ext cx="78311" cy="148644"/>
          </a:xfrm>
          <a:custGeom>
            <a:avLst/>
            <a:gdLst/>
            <a:ahLst/>
            <a:cxnLst/>
            <a:rect l="l" t="t" r="r" b="b"/>
            <a:pathLst>
              <a:path w="129540" h="231775">
                <a:moveTo>
                  <a:pt x="0" y="231647"/>
                </a:moveTo>
                <a:lnTo>
                  <a:pt x="0" y="0"/>
                </a:lnTo>
                <a:lnTo>
                  <a:pt x="129539" y="0"/>
                </a:lnTo>
              </a:path>
            </a:pathLst>
          </a:custGeom>
          <a:ln w="3175">
            <a:solidFill>
              <a:srgbClr val="000000"/>
            </a:solidFill>
          </a:ln>
        </p:spPr>
        <p:txBody>
          <a:bodyPr wrap="square" lIns="0" tIns="0" rIns="0" bIns="0" rtlCol="0"/>
          <a:lstStyle/>
          <a:p>
            <a:endParaRPr sz="1088">
              <a:solidFill>
                <a:prstClr val="black"/>
              </a:solidFill>
            </a:endParaRPr>
          </a:p>
        </p:txBody>
      </p:sp>
      <p:sp>
        <p:nvSpPr>
          <p:cNvPr id="2093" name="bk object 2093"/>
          <p:cNvSpPr/>
          <p:nvPr/>
        </p:nvSpPr>
        <p:spPr>
          <a:xfrm>
            <a:off x="7529558" y="1030492"/>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2094" name="bk object 2094"/>
          <p:cNvSpPr/>
          <p:nvPr/>
        </p:nvSpPr>
        <p:spPr>
          <a:xfrm>
            <a:off x="7594970" y="1397990"/>
            <a:ext cx="128216" cy="53756"/>
          </a:xfrm>
          <a:custGeom>
            <a:avLst/>
            <a:gdLst/>
            <a:ahLst/>
            <a:cxnLst/>
            <a:rect l="l" t="t" r="r" b="b"/>
            <a:pathLst>
              <a:path w="212090" h="83819">
                <a:moveTo>
                  <a:pt x="211835" y="0"/>
                </a:moveTo>
                <a:lnTo>
                  <a:pt x="0" y="0"/>
                </a:lnTo>
                <a:lnTo>
                  <a:pt x="0" y="83819"/>
                </a:lnTo>
              </a:path>
            </a:pathLst>
          </a:custGeom>
          <a:ln w="3175">
            <a:solidFill>
              <a:srgbClr val="000000"/>
            </a:solidFill>
          </a:ln>
        </p:spPr>
        <p:txBody>
          <a:bodyPr wrap="square" lIns="0" tIns="0" rIns="0" bIns="0" rtlCol="0"/>
          <a:lstStyle/>
          <a:p>
            <a:endParaRPr sz="1088">
              <a:solidFill>
                <a:prstClr val="black"/>
              </a:solidFill>
            </a:endParaRPr>
          </a:p>
        </p:txBody>
      </p:sp>
      <p:sp>
        <p:nvSpPr>
          <p:cNvPr id="2095" name="bk object 2095"/>
          <p:cNvSpPr/>
          <p:nvPr/>
        </p:nvSpPr>
        <p:spPr>
          <a:xfrm>
            <a:off x="7830826" y="790055"/>
            <a:ext cx="0" cy="3258"/>
          </a:xfrm>
          <a:custGeom>
            <a:avLst/>
            <a:gdLst/>
            <a:ahLst/>
            <a:cxnLst/>
            <a:rect l="l" t="t" r="r" b="b"/>
            <a:pathLst>
              <a:path h="5080">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096" name="bk object 2096"/>
          <p:cNvSpPr/>
          <p:nvPr/>
        </p:nvSpPr>
        <p:spPr>
          <a:xfrm>
            <a:off x="7841882" y="790055"/>
            <a:ext cx="0" cy="3258"/>
          </a:xfrm>
          <a:custGeom>
            <a:avLst/>
            <a:gdLst/>
            <a:ahLst/>
            <a:cxnLst/>
            <a:rect l="l" t="t" r="r" b="b"/>
            <a:pathLst>
              <a:path h="5080">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097" name="bk object 2097"/>
          <p:cNvSpPr/>
          <p:nvPr/>
        </p:nvSpPr>
        <p:spPr>
          <a:xfrm>
            <a:off x="7852938" y="790055"/>
            <a:ext cx="0" cy="3258"/>
          </a:xfrm>
          <a:custGeom>
            <a:avLst/>
            <a:gdLst/>
            <a:ahLst/>
            <a:cxnLst/>
            <a:rect l="l" t="t" r="r" b="b"/>
            <a:pathLst>
              <a:path h="5080">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098" name="bk object 2098"/>
          <p:cNvSpPr/>
          <p:nvPr/>
        </p:nvSpPr>
        <p:spPr>
          <a:xfrm>
            <a:off x="7317656" y="1302206"/>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099" name="bk object 2099"/>
          <p:cNvSpPr/>
          <p:nvPr/>
        </p:nvSpPr>
        <p:spPr>
          <a:xfrm>
            <a:off x="7723033" y="1179055"/>
            <a:ext cx="130135" cy="0"/>
          </a:xfrm>
          <a:custGeom>
            <a:avLst/>
            <a:gdLst/>
            <a:ahLst/>
            <a:cxnLst/>
            <a:rect l="l" t="t" r="r" b="b"/>
            <a:pathLst>
              <a:path w="215265">
                <a:moveTo>
                  <a:pt x="21488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2100" name="bk object 2100"/>
          <p:cNvSpPr/>
          <p:nvPr/>
        </p:nvSpPr>
        <p:spPr>
          <a:xfrm>
            <a:off x="7723033" y="1179055"/>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01" name="bk object 2101"/>
          <p:cNvSpPr/>
          <p:nvPr/>
        </p:nvSpPr>
        <p:spPr>
          <a:xfrm>
            <a:off x="7362801" y="118296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02" name="bk object 2102"/>
          <p:cNvSpPr/>
          <p:nvPr/>
        </p:nvSpPr>
        <p:spPr>
          <a:xfrm>
            <a:off x="7359116" y="1179055"/>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03" name="bk object 2103"/>
          <p:cNvSpPr/>
          <p:nvPr/>
        </p:nvSpPr>
        <p:spPr>
          <a:xfrm>
            <a:off x="7364644" y="1184919"/>
            <a:ext cx="31477" cy="0"/>
          </a:xfrm>
          <a:custGeom>
            <a:avLst/>
            <a:gdLst/>
            <a:ahLst/>
            <a:cxnLst/>
            <a:rect l="l" t="t" r="r" b="b"/>
            <a:pathLst>
              <a:path w="52070">
                <a:moveTo>
                  <a:pt x="518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04" name="bk object 2104"/>
          <p:cNvSpPr/>
          <p:nvPr/>
        </p:nvSpPr>
        <p:spPr>
          <a:xfrm>
            <a:off x="7367407" y="1187851"/>
            <a:ext cx="26104" cy="0"/>
          </a:xfrm>
          <a:custGeom>
            <a:avLst/>
            <a:gdLst/>
            <a:ahLst/>
            <a:cxnLst/>
            <a:rect l="l" t="t" r="r" b="b"/>
            <a:pathLst>
              <a:path w="43179">
                <a:moveTo>
                  <a:pt x="426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05" name="bk object 2105"/>
          <p:cNvSpPr/>
          <p:nvPr/>
        </p:nvSpPr>
        <p:spPr>
          <a:xfrm>
            <a:off x="7362801" y="129634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106" name="bk object 2106"/>
          <p:cNvSpPr/>
          <p:nvPr/>
        </p:nvSpPr>
        <p:spPr>
          <a:xfrm>
            <a:off x="7364644" y="1293409"/>
            <a:ext cx="31477" cy="0"/>
          </a:xfrm>
          <a:custGeom>
            <a:avLst/>
            <a:gdLst/>
            <a:ahLst/>
            <a:cxnLst/>
            <a:rect l="l" t="t" r="r" b="b"/>
            <a:pathLst>
              <a:path w="52070">
                <a:moveTo>
                  <a:pt x="0" y="0"/>
                </a:moveTo>
                <a:lnTo>
                  <a:pt x="51815" y="0"/>
                </a:lnTo>
              </a:path>
            </a:pathLst>
          </a:custGeom>
          <a:ln w="3175">
            <a:solidFill>
              <a:srgbClr val="000000"/>
            </a:solidFill>
          </a:ln>
        </p:spPr>
        <p:txBody>
          <a:bodyPr wrap="square" lIns="0" tIns="0" rIns="0" bIns="0" rtlCol="0"/>
          <a:lstStyle/>
          <a:p>
            <a:endParaRPr sz="1088">
              <a:solidFill>
                <a:prstClr val="black"/>
              </a:solidFill>
            </a:endParaRPr>
          </a:p>
        </p:txBody>
      </p:sp>
      <p:sp>
        <p:nvSpPr>
          <p:cNvPr id="2107" name="bk object 2107"/>
          <p:cNvSpPr/>
          <p:nvPr/>
        </p:nvSpPr>
        <p:spPr>
          <a:xfrm>
            <a:off x="7367407" y="1290477"/>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2108" name="bk object 2108"/>
          <p:cNvSpPr/>
          <p:nvPr/>
        </p:nvSpPr>
        <p:spPr>
          <a:xfrm>
            <a:off x="7397810"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09" name="bk object 2109"/>
          <p:cNvSpPr/>
          <p:nvPr/>
        </p:nvSpPr>
        <p:spPr>
          <a:xfrm>
            <a:off x="7401495"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10" name="bk object 2110"/>
          <p:cNvSpPr/>
          <p:nvPr/>
        </p:nvSpPr>
        <p:spPr>
          <a:xfrm>
            <a:off x="7395968"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11" name="bk object 2111"/>
          <p:cNvSpPr/>
          <p:nvPr/>
        </p:nvSpPr>
        <p:spPr>
          <a:xfrm>
            <a:off x="7393204"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12" name="bk object 2112"/>
          <p:cNvSpPr/>
          <p:nvPr/>
        </p:nvSpPr>
        <p:spPr>
          <a:xfrm>
            <a:off x="7393204"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13" name="bk object 2113"/>
          <p:cNvSpPr/>
          <p:nvPr/>
        </p:nvSpPr>
        <p:spPr>
          <a:xfrm>
            <a:off x="7393204"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14" name="bk object 2114"/>
          <p:cNvSpPr/>
          <p:nvPr/>
        </p:nvSpPr>
        <p:spPr>
          <a:xfrm>
            <a:off x="7359116" y="1302206"/>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15" name="bk object 2115"/>
          <p:cNvSpPr/>
          <p:nvPr/>
        </p:nvSpPr>
        <p:spPr>
          <a:xfrm>
            <a:off x="7362801" y="129829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16" name="bk object 2116"/>
          <p:cNvSpPr/>
          <p:nvPr/>
        </p:nvSpPr>
        <p:spPr>
          <a:xfrm>
            <a:off x="7367407" y="1222060"/>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2117" name="bk object 2117"/>
          <p:cNvSpPr/>
          <p:nvPr/>
        </p:nvSpPr>
        <p:spPr>
          <a:xfrm>
            <a:off x="7367407" y="1220105"/>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2118" name="bk object 2118"/>
          <p:cNvSpPr/>
          <p:nvPr/>
        </p:nvSpPr>
        <p:spPr>
          <a:xfrm>
            <a:off x="7367407" y="1258223"/>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2119" name="bk object 2119"/>
          <p:cNvSpPr/>
          <p:nvPr/>
        </p:nvSpPr>
        <p:spPr>
          <a:xfrm>
            <a:off x="7367407" y="1256268"/>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2120" name="bk object 2120"/>
          <p:cNvSpPr/>
          <p:nvPr/>
        </p:nvSpPr>
        <p:spPr>
          <a:xfrm>
            <a:off x="7362801"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1" name="bk object 2121"/>
          <p:cNvSpPr/>
          <p:nvPr/>
        </p:nvSpPr>
        <p:spPr>
          <a:xfrm>
            <a:off x="7359116"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2" name="bk object 2122"/>
          <p:cNvSpPr/>
          <p:nvPr/>
        </p:nvSpPr>
        <p:spPr>
          <a:xfrm>
            <a:off x="7364643"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3" name="bk object 2123"/>
          <p:cNvSpPr/>
          <p:nvPr/>
        </p:nvSpPr>
        <p:spPr>
          <a:xfrm>
            <a:off x="7367407"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4" name="bk object 2124"/>
          <p:cNvSpPr/>
          <p:nvPr/>
        </p:nvSpPr>
        <p:spPr>
          <a:xfrm>
            <a:off x="7367407"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5" name="bk object 2125"/>
          <p:cNvSpPr/>
          <p:nvPr/>
        </p:nvSpPr>
        <p:spPr>
          <a:xfrm>
            <a:off x="7367407"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6" name="bk object 2126"/>
          <p:cNvSpPr/>
          <p:nvPr/>
        </p:nvSpPr>
        <p:spPr>
          <a:xfrm>
            <a:off x="7362801" y="1182965"/>
            <a:ext cx="35316" cy="113621"/>
          </a:xfrm>
          <a:custGeom>
            <a:avLst/>
            <a:gdLst/>
            <a:ahLst/>
            <a:cxnLst/>
            <a:rect l="l" t="t" r="r" b="b"/>
            <a:pathLst>
              <a:path w="58420" h="177164">
                <a:moveTo>
                  <a:pt x="0" y="0"/>
                </a:moveTo>
                <a:lnTo>
                  <a:pt x="57911"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2127" name="bk object 2127"/>
          <p:cNvSpPr/>
          <p:nvPr/>
        </p:nvSpPr>
        <p:spPr>
          <a:xfrm>
            <a:off x="5581909"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8" name="bk object 2128"/>
          <p:cNvSpPr/>
          <p:nvPr/>
        </p:nvSpPr>
        <p:spPr>
          <a:xfrm>
            <a:off x="5582830"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29" name="bk object 2129"/>
          <p:cNvSpPr/>
          <p:nvPr/>
        </p:nvSpPr>
        <p:spPr>
          <a:xfrm>
            <a:off x="5168241" y="4160086"/>
            <a:ext cx="543573" cy="0"/>
          </a:xfrm>
          <a:custGeom>
            <a:avLst/>
            <a:gdLst/>
            <a:ahLst/>
            <a:cxnLst/>
            <a:rect l="l" t="t" r="r" b="b"/>
            <a:pathLst>
              <a:path w="899159">
                <a:moveTo>
                  <a:pt x="0" y="0"/>
                </a:moveTo>
                <a:lnTo>
                  <a:pt x="899159" y="0"/>
                </a:lnTo>
              </a:path>
            </a:pathLst>
          </a:custGeom>
          <a:ln w="3175">
            <a:solidFill>
              <a:srgbClr val="000000"/>
            </a:solidFill>
          </a:ln>
        </p:spPr>
        <p:txBody>
          <a:bodyPr wrap="square" lIns="0" tIns="0" rIns="0" bIns="0" rtlCol="0"/>
          <a:lstStyle/>
          <a:p>
            <a:endParaRPr sz="1088">
              <a:solidFill>
                <a:prstClr val="black"/>
              </a:solidFill>
            </a:endParaRPr>
          </a:p>
        </p:txBody>
      </p:sp>
      <p:sp>
        <p:nvSpPr>
          <p:cNvPr id="2130" name="bk object 2130"/>
          <p:cNvSpPr/>
          <p:nvPr/>
        </p:nvSpPr>
        <p:spPr>
          <a:xfrm>
            <a:off x="5690624" y="3878598"/>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31" name="bk object 2131"/>
          <p:cNvSpPr/>
          <p:nvPr/>
        </p:nvSpPr>
        <p:spPr>
          <a:xfrm>
            <a:off x="5582831" y="3880553"/>
            <a:ext cx="107102" cy="279777"/>
          </a:xfrm>
          <a:custGeom>
            <a:avLst/>
            <a:gdLst/>
            <a:ahLst/>
            <a:cxnLst/>
            <a:rect l="l" t="t" r="r" b="b"/>
            <a:pathLst>
              <a:path w="177165" h="436245">
                <a:moveTo>
                  <a:pt x="176783" y="435863"/>
                </a:moveTo>
                <a:lnTo>
                  <a:pt x="17678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32" name="bk object 2132"/>
          <p:cNvSpPr/>
          <p:nvPr/>
        </p:nvSpPr>
        <p:spPr>
          <a:xfrm>
            <a:off x="5168241" y="3536513"/>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2133" name="bk object 2133"/>
          <p:cNvSpPr/>
          <p:nvPr/>
        </p:nvSpPr>
        <p:spPr>
          <a:xfrm>
            <a:off x="5168241" y="3540422"/>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2134" name="bk object 2134"/>
          <p:cNvSpPr/>
          <p:nvPr/>
        </p:nvSpPr>
        <p:spPr>
          <a:xfrm>
            <a:off x="5168241" y="3563879"/>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2135" name="bk object 2135"/>
          <p:cNvSpPr/>
          <p:nvPr/>
        </p:nvSpPr>
        <p:spPr>
          <a:xfrm>
            <a:off x="5686017" y="3435841"/>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36" name="bk object 2136"/>
          <p:cNvSpPr/>
          <p:nvPr/>
        </p:nvSpPr>
        <p:spPr>
          <a:xfrm>
            <a:off x="5679568"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37" name="bk object 2137"/>
          <p:cNvSpPr/>
          <p:nvPr/>
        </p:nvSpPr>
        <p:spPr>
          <a:xfrm>
            <a:off x="5668512"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38" name="bk object 2138"/>
          <p:cNvSpPr/>
          <p:nvPr/>
        </p:nvSpPr>
        <p:spPr>
          <a:xfrm>
            <a:off x="5657457"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39" name="bk object 2139"/>
          <p:cNvSpPr/>
          <p:nvPr/>
        </p:nvSpPr>
        <p:spPr>
          <a:xfrm>
            <a:off x="5646401"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0" name="bk object 2140"/>
          <p:cNvSpPr/>
          <p:nvPr/>
        </p:nvSpPr>
        <p:spPr>
          <a:xfrm>
            <a:off x="5636266"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1" name="bk object 2141"/>
          <p:cNvSpPr/>
          <p:nvPr/>
        </p:nvSpPr>
        <p:spPr>
          <a:xfrm>
            <a:off x="5625210"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2" name="bk object 2142"/>
          <p:cNvSpPr/>
          <p:nvPr/>
        </p:nvSpPr>
        <p:spPr>
          <a:xfrm>
            <a:off x="5614154"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3" name="bk object 2143"/>
          <p:cNvSpPr/>
          <p:nvPr/>
        </p:nvSpPr>
        <p:spPr>
          <a:xfrm>
            <a:off x="5603099"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4" name="bk object 2144"/>
          <p:cNvSpPr/>
          <p:nvPr/>
        </p:nvSpPr>
        <p:spPr>
          <a:xfrm>
            <a:off x="5592043"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5" name="bk object 2145"/>
          <p:cNvSpPr/>
          <p:nvPr/>
        </p:nvSpPr>
        <p:spPr>
          <a:xfrm>
            <a:off x="5581909"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6" name="bk object 2146"/>
          <p:cNvSpPr/>
          <p:nvPr/>
        </p:nvSpPr>
        <p:spPr>
          <a:xfrm>
            <a:off x="555979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7" name="bk object 2147"/>
          <p:cNvSpPr/>
          <p:nvPr/>
        </p:nvSpPr>
        <p:spPr>
          <a:xfrm>
            <a:off x="554874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8" name="bk object 2148"/>
          <p:cNvSpPr/>
          <p:nvPr/>
        </p:nvSpPr>
        <p:spPr>
          <a:xfrm>
            <a:off x="553768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49" name="bk object 2149"/>
          <p:cNvSpPr/>
          <p:nvPr/>
        </p:nvSpPr>
        <p:spPr>
          <a:xfrm>
            <a:off x="552755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0" name="bk object 2150"/>
          <p:cNvSpPr/>
          <p:nvPr/>
        </p:nvSpPr>
        <p:spPr>
          <a:xfrm>
            <a:off x="551649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1" name="bk object 2151"/>
          <p:cNvSpPr/>
          <p:nvPr/>
        </p:nvSpPr>
        <p:spPr>
          <a:xfrm>
            <a:off x="550544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2" name="bk object 2152"/>
          <p:cNvSpPr/>
          <p:nvPr/>
        </p:nvSpPr>
        <p:spPr>
          <a:xfrm>
            <a:off x="549438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3" name="bk object 2153"/>
          <p:cNvSpPr/>
          <p:nvPr/>
        </p:nvSpPr>
        <p:spPr>
          <a:xfrm>
            <a:off x="548332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4" name="bk object 2154"/>
          <p:cNvSpPr/>
          <p:nvPr/>
        </p:nvSpPr>
        <p:spPr>
          <a:xfrm>
            <a:off x="547319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5" name="bk object 2155"/>
          <p:cNvSpPr/>
          <p:nvPr/>
        </p:nvSpPr>
        <p:spPr>
          <a:xfrm>
            <a:off x="546213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6" name="bk object 2156"/>
          <p:cNvSpPr/>
          <p:nvPr/>
        </p:nvSpPr>
        <p:spPr>
          <a:xfrm>
            <a:off x="545108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7" name="bk object 2157"/>
          <p:cNvSpPr/>
          <p:nvPr/>
        </p:nvSpPr>
        <p:spPr>
          <a:xfrm>
            <a:off x="544002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8" name="bk object 2158"/>
          <p:cNvSpPr/>
          <p:nvPr/>
        </p:nvSpPr>
        <p:spPr>
          <a:xfrm>
            <a:off x="542897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59" name="bk object 2159"/>
          <p:cNvSpPr/>
          <p:nvPr/>
        </p:nvSpPr>
        <p:spPr>
          <a:xfrm>
            <a:off x="541791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0" name="bk object 2160"/>
          <p:cNvSpPr/>
          <p:nvPr/>
        </p:nvSpPr>
        <p:spPr>
          <a:xfrm>
            <a:off x="540778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1" name="bk object 2161"/>
          <p:cNvSpPr/>
          <p:nvPr/>
        </p:nvSpPr>
        <p:spPr>
          <a:xfrm>
            <a:off x="539672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2" name="bk object 2162"/>
          <p:cNvSpPr/>
          <p:nvPr/>
        </p:nvSpPr>
        <p:spPr>
          <a:xfrm>
            <a:off x="538567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3" name="bk object 2163"/>
          <p:cNvSpPr/>
          <p:nvPr/>
        </p:nvSpPr>
        <p:spPr>
          <a:xfrm>
            <a:off x="537461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4" name="bk object 2164"/>
          <p:cNvSpPr/>
          <p:nvPr/>
        </p:nvSpPr>
        <p:spPr>
          <a:xfrm>
            <a:off x="536355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5" name="bk object 2165"/>
          <p:cNvSpPr/>
          <p:nvPr/>
        </p:nvSpPr>
        <p:spPr>
          <a:xfrm>
            <a:off x="535342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6" name="bk object 2166"/>
          <p:cNvSpPr/>
          <p:nvPr/>
        </p:nvSpPr>
        <p:spPr>
          <a:xfrm>
            <a:off x="534236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7" name="bk object 2167"/>
          <p:cNvSpPr/>
          <p:nvPr/>
        </p:nvSpPr>
        <p:spPr>
          <a:xfrm>
            <a:off x="533131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8" name="bk object 2168"/>
          <p:cNvSpPr/>
          <p:nvPr/>
        </p:nvSpPr>
        <p:spPr>
          <a:xfrm>
            <a:off x="532025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69" name="bk object 2169"/>
          <p:cNvSpPr/>
          <p:nvPr/>
        </p:nvSpPr>
        <p:spPr>
          <a:xfrm>
            <a:off x="530920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0" name="bk object 2170"/>
          <p:cNvSpPr/>
          <p:nvPr/>
        </p:nvSpPr>
        <p:spPr>
          <a:xfrm>
            <a:off x="529906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1" name="bk object 2171"/>
          <p:cNvSpPr/>
          <p:nvPr/>
        </p:nvSpPr>
        <p:spPr>
          <a:xfrm>
            <a:off x="528801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2" name="bk object 2172"/>
          <p:cNvSpPr/>
          <p:nvPr/>
        </p:nvSpPr>
        <p:spPr>
          <a:xfrm>
            <a:off x="527695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3" name="bk object 2173"/>
          <p:cNvSpPr/>
          <p:nvPr/>
        </p:nvSpPr>
        <p:spPr>
          <a:xfrm>
            <a:off x="526590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4" name="bk object 2174"/>
          <p:cNvSpPr/>
          <p:nvPr/>
        </p:nvSpPr>
        <p:spPr>
          <a:xfrm>
            <a:off x="525484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5" name="bk object 2175"/>
          <p:cNvSpPr/>
          <p:nvPr/>
        </p:nvSpPr>
        <p:spPr>
          <a:xfrm>
            <a:off x="524470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6" name="bk object 2176"/>
          <p:cNvSpPr/>
          <p:nvPr/>
        </p:nvSpPr>
        <p:spPr>
          <a:xfrm>
            <a:off x="523365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7" name="bk object 2177"/>
          <p:cNvSpPr/>
          <p:nvPr/>
        </p:nvSpPr>
        <p:spPr>
          <a:xfrm>
            <a:off x="522259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8" name="bk object 2178"/>
          <p:cNvSpPr/>
          <p:nvPr/>
        </p:nvSpPr>
        <p:spPr>
          <a:xfrm>
            <a:off x="521154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79" name="bk object 2179"/>
          <p:cNvSpPr/>
          <p:nvPr/>
        </p:nvSpPr>
        <p:spPr>
          <a:xfrm>
            <a:off x="520048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80" name="bk object 2180"/>
          <p:cNvSpPr/>
          <p:nvPr/>
        </p:nvSpPr>
        <p:spPr>
          <a:xfrm>
            <a:off x="518943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81" name="bk object 2181"/>
          <p:cNvSpPr/>
          <p:nvPr/>
        </p:nvSpPr>
        <p:spPr>
          <a:xfrm>
            <a:off x="517929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82" name="bk object 2182"/>
          <p:cNvSpPr/>
          <p:nvPr/>
        </p:nvSpPr>
        <p:spPr>
          <a:xfrm>
            <a:off x="516824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83" name="bk object 2183"/>
          <p:cNvSpPr/>
          <p:nvPr/>
        </p:nvSpPr>
        <p:spPr>
          <a:xfrm>
            <a:off x="5598493" y="3492530"/>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2184" name="bk object 2184"/>
          <p:cNvSpPr/>
          <p:nvPr/>
        </p:nvSpPr>
        <p:spPr>
          <a:xfrm>
            <a:off x="5598493" y="3489598"/>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2185" name="bk object 2185"/>
          <p:cNvSpPr/>
          <p:nvPr/>
        </p:nvSpPr>
        <p:spPr>
          <a:xfrm>
            <a:off x="5598493" y="3515987"/>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2186" name="bk object 2186"/>
          <p:cNvSpPr/>
          <p:nvPr/>
        </p:nvSpPr>
        <p:spPr>
          <a:xfrm>
            <a:off x="5597571" y="3540423"/>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87" name="bk object 2187"/>
          <p:cNvSpPr/>
          <p:nvPr/>
        </p:nvSpPr>
        <p:spPr>
          <a:xfrm>
            <a:off x="5570854" y="3488621"/>
            <a:ext cx="27639" cy="0"/>
          </a:xfrm>
          <a:custGeom>
            <a:avLst/>
            <a:gdLst/>
            <a:ahLst/>
            <a:cxnLst/>
            <a:rect l="l" t="t" r="r" b="b"/>
            <a:pathLst>
              <a:path w="45720">
                <a:moveTo>
                  <a:pt x="0" y="0"/>
                </a:moveTo>
                <a:lnTo>
                  <a:pt x="45719" y="0"/>
                </a:lnTo>
              </a:path>
            </a:pathLst>
          </a:custGeom>
          <a:ln w="3175">
            <a:solidFill>
              <a:srgbClr val="000000"/>
            </a:solidFill>
          </a:ln>
        </p:spPr>
        <p:txBody>
          <a:bodyPr wrap="square" lIns="0" tIns="0" rIns="0" bIns="0" rtlCol="0"/>
          <a:lstStyle/>
          <a:p>
            <a:endParaRPr sz="1088">
              <a:solidFill>
                <a:prstClr val="black"/>
              </a:solidFill>
            </a:endParaRPr>
          </a:p>
        </p:txBody>
      </p:sp>
      <p:sp>
        <p:nvSpPr>
          <p:cNvPr id="2188" name="bk object 2188"/>
          <p:cNvSpPr/>
          <p:nvPr/>
        </p:nvSpPr>
        <p:spPr>
          <a:xfrm>
            <a:off x="5570854" y="3535536"/>
            <a:ext cx="27639" cy="30543"/>
          </a:xfrm>
          <a:custGeom>
            <a:avLst/>
            <a:gdLst/>
            <a:ahLst/>
            <a:cxnLst/>
            <a:rect l="l" t="t" r="r" b="b"/>
            <a:pathLst>
              <a:path w="45720" h="47625">
                <a:moveTo>
                  <a:pt x="0" y="1523"/>
                </a:moveTo>
                <a:lnTo>
                  <a:pt x="0" y="0"/>
                </a:lnTo>
                <a:lnTo>
                  <a:pt x="45719" y="0"/>
                </a:lnTo>
                <a:lnTo>
                  <a:pt x="45719" y="47243"/>
                </a:lnTo>
                <a:lnTo>
                  <a:pt x="44195" y="47243"/>
                </a:lnTo>
                <a:lnTo>
                  <a:pt x="44195"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2189" name="bk object 2189"/>
          <p:cNvSpPr/>
          <p:nvPr/>
        </p:nvSpPr>
        <p:spPr>
          <a:xfrm>
            <a:off x="5598493" y="348862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90" name="bk object 2190"/>
          <p:cNvSpPr/>
          <p:nvPr/>
        </p:nvSpPr>
        <p:spPr>
          <a:xfrm>
            <a:off x="5580987"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2191" name="bk object 2191"/>
          <p:cNvSpPr/>
          <p:nvPr/>
        </p:nvSpPr>
        <p:spPr>
          <a:xfrm>
            <a:off x="5168241" y="4151289"/>
            <a:ext cx="478313" cy="8959"/>
          </a:xfrm>
          <a:custGeom>
            <a:avLst/>
            <a:gdLst/>
            <a:ahLst/>
            <a:cxnLst/>
            <a:rect l="l" t="t" r="r" b="b"/>
            <a:pathLst>
              <a:path w="791209" h="13970">
                <a:moveTo>
                  <a:pt x="0" y="4571"/>
                </a:moveTo>
                <a:lnTo>
                  <a:pt x="790955" y="4571"/>
                </a:lnTo>
                <a:lnTo>
                  <a:pt x="790955" y="13715"/>
                </a:lnTo>
                <a:lnTo>
                  <a:pt x="790955" y="4571"/>
                </a:lnTo>
                <a:lnTo>
                  <a:pt x="684275" y="0"/>
                </a:lnTo>
                <a:lnTo>
                  <a:pt x="15239" y="0"/>
                </a:lnTo>
              </a:path>
            </a:pathLst>
          </a:custGeom>
          <a:ln w="3175">
            <a:solidFill>
              <a:srgbClr val="000000"/>
            </a:solidFill>
          </a:ln>
        </p:spPr>
        <p:txBody>
          <a:bodyPr wrap="square" lIns="0" tIns="0" rIns="0" bIns="0" rtlCol="0"/>
          <a:lstStyle/>
          <a:p>
            <a:endParaRPr sz="1088">
              <a:solidFill>
                <a:prstClr val="black"/>
              </a:solidFill>
            </a:endParaRPr>
          </a:p>
        </p:txBody>
      </p:sp>
      <p:sp>
        <p:nvSpPr>
          <p:cNvPr id="2192" name="bk object 2192"/>
          <p:cNvSpPr/>
          <p:nvPr/>
        </p:nvSpPr>
        <p:spPr>
          <a:xfrm>
            <a:off x="5592043"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2193" name="bk object 2193"/>
          <p:cNvSpPr/>
          <p:nvPr/>
        </p:nvSpPr>
        <p:spPr>
          <a:xfrm>
            <a:off x="557085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194" name="bk object 2194"/>
          <p:cNvSpPr/>
          <p:nvPr/>
        </p:nvSpPr>
        <p:spPr>
          <a:xfrm>
            <a:off x="5168241" y="3436820"/>
            <a:ext cx="517853" cy="103847"/>
          </a:xfrm>
          <a:custGeom>
            <a:avLst/>
            <a:gdLst/>
            <a:ahLst/>
            <a:cxnLst/>
            <a:rect l="l" t="t" r="r" b="b"/>
            <a:pathLst>
              <a:path w="856615" h="161925">
                <a:moveTo>
                  <a:pt x="0" y="161543"/>
                </a:moveTo>
                <a:lnTo>
                  <a:pt x="0" y="0"/>
                </a:lnTo>
                <a:lnTo>
                  <a:pt x="856487" y="0"/>
                </a:lnTo>
              </a:path>
            </a:pathLst>
          </a:custGeom>
          <a:ln w="3175">
            <a:solidFill>
              <a:srgbClr val="000000"/>
            </a:solidFill>
          </a:ln>
        </p:spPr>
        <p:txBody>
          <a:bodyPr wrap="square" lIns="0" tIns="0" rIns="0" bIns="0" rtlCol="0"/>
          <a:lstStyle/>
          <a:p>
            <a:endParaRPr sz="1088">
              <a:solidFill>
                <a:prstClr val="black"/>
              </a:solidFill>
            </a:endParaRPr>
          </a:p>
        </p:txBody>
      </p:sp>
      <p:sp>
        <p:nvSpPr>
          <p:cNvPr id="2195" name="bk object 2195"/>
          <p:cNvSpPr/>
          <p:nvPr/>
        </p:nvSpPr>
        <p:spPr>
          <a:xfrm>
            <a:off x="5175611" y="3929422"/>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2196" name="bk object 2196"/>
          <p:cNvSpPr/>
          <p:nvPr/>
        </p:nvSpPr>
        <p:spPr>
          <a:xfrm>
            <a:off x="5177454" y="3927468"/>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2197" name="bk object 2197"/>
          <p:cNvSpPr/>
          <p:nvPr/>
        </p:nvSpPr>
        <p:spPr>
          <a:xfrm>
            <a:off x="5584674" y="3591246"/>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2198" name="bk object 2198"/>
          <p:cNvSpPr/>
          <p:nvPr/>
        </p:nvSpPr>
        <p:spPr>
          <a:xfrm>
            <a:off x="5581909" y="3587337"/>
            <a:ext cx="72169" cy="0"/>
          </a:xfrm>
          <a:custGeom>
            <a:avLst/>
            <a:gdLst/>
            <a:ahLst/>
            <a:cxnLst/>
            <a:rect l="l" t="t" r="r" b="b"/>
            <a:pathLst>
              <a:path w="119379">
                <a:moveTo>
                  <a:pt x="0" y="0"/>
                </a:move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2199" name="bk object 2199"/>
          <p:cNvSpPr/>
          <p:nvPr/>
        </p:nvSpPr>
        <p:spPr>
          <a:xfrm>
            <a:off x="5587437" y="3594178"/>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2200" name="bk object 2200"/>
          <p:cNvSpPr/>
          <p:nvPr/>
        </p:nvSpPr>
        <p:spPr>
          <a:xfrm>
            <a:off x="5590200" y="359711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201" name="bk object 2201"/>
          <p:cNvSpPr/>
          <p:nvPr/>
        </p:nvSpPr>
        <p:spPr>
          <a:xfrm>
            <a:off x="5584674" y="3682143"/>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2" name="bk object 2202"/>
          <p:cNvSpPr/>
          <p:nvPr/>
        </p:nvSpPr>
        <p:spPr>
          <a:xfrm>
            <a:off x="5587437" y="3679211"/>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3" name="bk object 2203"/>
          <p:cNvSpPr/>
          <p:nvPr/>
        </p:nvSpPr>
        <p:spPr>
          <a:xfrm>
            <a:off x="5590200" y="367627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4" name="bk object 2204"/>
          <p:cNvSpPr/>
          <p:nvPr/>
        </p:nvSpPr>
        <p:spPr>
          <a:xfrm>
            <a:off x="5584673"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5" name="bk object 2205"/>
          <p:cNvSpPr/>
          <p:nvPr/>
        </p:nvSpPr>
        <p:spPr>
          <a:xfrm>
            <a:off x="5581909" y="3587337"/>
            <a:ext cx="0" cy="100997"/>
          </a:xfrm>
          <a:custGeom>
            <a:avLst/>
            <a:gdLst/>
            <a:ahLst/>
            <a:cxnLst/>
            <a:rect l="l" t="t" r="r" b="b"/>
            <a:pathLst>
              <a:path h="157479">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6" name="bk object 2206"/>
          <p:cNvSpPr/>
          <p:nvPr/>
        </p:nvSpPr>
        <p:spPr>
          <a:xfrm>
            <a:off x="5587437"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7" name="bk object 2207"/>
          <p:cNvSpPr/>
          <p:nvPr/>
        </p:nvSpPr>
        <p:spPr>
          <a:xfrm>
            <a:off x="5590200"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8" name="bk object 2208"/>
          <p:cNvSpPr/>
          <p:nvPr/>
        </p:nvSpPr>
        <p:spPr>
          <a:xfrm>
            <a:off x="5590200"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09" name="bk object 2209"/>
          <p:cNvSpPr/>
          <p:nvPr/>
        </p:nvSpPr>
        <p:spPr>
          <a:xfrm>
            <a:off x="5590200"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0" name="bk object 2210"/>
          <p:cNvSpPr/>
          <p:nvPr/>
        </p:nvSpPr>
        <p:spPr>
          <a:xfrm>
            <a:off x="5648243"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1" name="bk object 2211"/>
          <p:cNvSpPr/>
          <p:nvPr/>
        </p:nvSpPr>
        <p:spPr>
          <a:xfrm>
            <a:off x="5645479"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2" name="bk object 2212"/>
          <p:cNvSpPr/>
          <p:nvPr/>
        </p:nvSpPr>
        <p:spPr>
          <a:xfrm>
            <a:off x="5645479"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3" name="bk object 2213"/>
          <p:cNvSpPr/>
          <p:nvPr/>
        </p:nvSpPr>
        <p:spPr>
          <a:xfrm>
            <a:off x="5645479"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4" name="bk object 2214"/>
          <p:cNvSpPr/>
          <p:nvPr/>
        </p:nvSpPr>
        <p:spPr>
          <a:xfrm>
            <a:off x="5650085"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5" name="bk object 2215"/>
          <p:cNvSpPr/>
          <p:nvPr/>
        </p:nvSpPr>
        <p:spPr>
          <a:xfrm>
            <a:off x="5581909" y="3587337"/>
            <a:ext cx="72169" cy="100997"/>
          </a:xfrm>
          <a:custGeom>
            <a:avLst/>
            <a:gdLst/>
            <a:ahLst/>
            <a:cxnLst/>
            <a:rect l="l" t="t" r="r" b="b"/>
            <a:pathLst>
              <a:path w="119379" h="157479">
                <a:moveTo>
                  <a:pt x="0" y="156971"/>
                </a:moveTo>
                <a:lnTo>
                  <a:pt x="118871" y="156971"/>
                </a:ln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2216" name="bk object 2216"/>
          <p:cNvSpPr/>
          <p:nvPr/>
        </p:nvSpPr>
        <p:spPr>
          <a:xfrm>
            <a:off x="5584674" y="3684098"/>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2217" name="bk object 2217"/>
          <p:cNvSpPr/>
          <p:nvPr/>
        </p:nvSpPr>
        <p:spPr>
          <a:xfrm>
            <a:off x="5590200" y="3623500"/>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8" name="bk object 2218"/>
          <p:cNvSpPr/>
          <p:nvPr/>
        </p:nvSpPr>
        <p:spPr>
          <a:xfrm>
            <a:off x="5590200" y="3621545"/>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19" name="bk object 2219"/>
          <p:cNvSpPr/>
          <p:nvPr/>
        </p:nvSpPr>
        <p:spPr>
          <a:xfrm>
            <a:off x="5590200" y="365379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20" name="bk object 2220"/>
          <p:cNvSpPr/>
          <p:nvPr/>
        </p:nvSpPr>
        <p:spPr>
          <a:xfrm>
            <a:off x="5590200" y="3651844"/>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21" name="bk object 2221"/>
          <p:cNvSpPr/>
          <p:nvPr/>
        </p:nvSpPr>
        <p:spPr>
          <a:xfrm>
            <a:off x="5587437" y="3594178"/>
            <a:ext cx="61037" cy="85114"/>
          </a:xfrm>
          <a:custGeom>
            <a:avLst/>
            <a:gdLst/>
            <a:ahLst/>
            <a:cxnLst/>
            <a:rect l="l" t="t" r="r" b="b"/>
            <a:pathLst>
              <a:path w="100965" h="132714">
                <a:moveTo>
                  <a:pt x="0" y="0"/>
                </a:moveTo>
                <a:lnTo>
                  <a:pt x="50291" y="132587"/>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2222" name="bk object 2222"/>
          <p:cNvSpPr/>
          <p:nvPr/>
        </p:nvSpPr>
        <p:spPr>
          <a:xfrm>
            <a:off x="5168241" y="3929422"/>
            <a:ext cx="7678" cy="0"/>
          </a:xfrm>
          <a:custGeom>
            <a:avLst/>
            <a:gdLst/>
            <a:ahLst/>
            <a:cxnLst/>
            <a:rect l="l" t="t" r="r" b="b"/>
            <a:pathLst>
              <a:path w="12700">
                <a:moveTo>
                  <a:pt x="0" y="0"/>
                </a:moveTo>
                <a:lnTo>
                  <a:pt x="12191" y="0"/>
                </a:lnTo>
              </a:path>
            </a:pathLst>
          </a:custGeom>
          <a:ln w="3175">
            <a:solidFill>
              <a:srgbClr val="000000"/>
            </a:solidFill>
          </a:ln>
        </p:spPr>
        <p:txBody>
          <a:bodyPr wrap="square" lIns="0" tIns="0" rIns="0" bIns="0" rtlCol="0"/>
          <a:lstStyle/>
          <a:p>
            <a:endParaRPr sz="1088">
              <a:solidFill>
                <a:prstClr val="black"/>
              </a:solidFill>
            </a:endParaRPr>
          </a:p>
        </p:txBody>
      </p:sp>
      <p:sp>
        <p:nvSpPr>
          <p:cNvPr id="2223" name="bk object 2223"/>
          <p:cNvSpPr/>
          <p:nvPr/>
        </p:nvSpPr>
        <p:spPr>
          <a:xfrm>
            <a:off x="5168241" y="3925513"/>
            <a:ext cx="9213" cy="2036"/>
          </a:xfrm>
          <a:custGeom>
            <a:avLst/>
            <a:gdLst/>
            <a:ahLst/>
            <a:cxnLst/>
            <a:rect l="l" t="t" r="r" b="b"/>
            <a:pathLst>
              <a:path w="15240" h="3175">
                <a:moveTo>
                  <a:pt x="0" y="0"/>
                </a:moveTo>
                <a:lnTo>
                  <a:pt x="15239" y="3047"/>
                </a:lnTo>
              </a:path>
            </a:pathLst>
          </a:custGeom>
          <a:ln w="3175">
            <a:solidFill>
              <a:srgbClr val="000000"/>
            </a:solidFill>
          </a:ln>
        </p:spPr>
        <p:txBody>
          <a:bodyPr wrap="square" lIns="0" tIns="0" rIns="0" bIns="0" rtlCol="0"/>
          <a:lstStyle/>
          <a:p>
            <a:endParaRPr sz="1088">
              <a:solidFill>
                <a:prstClr val="black"/>
              </a:solidFill>
            </a:endParaRPr>
          </a:p>
        </p:txBody>
      </p:sp>
      <p:sp>
        <p:nvSpPr>
          <p:cNvPr id="2224" name="bk object 2224"/>
          <p:cNvSpPr/>
          <p:nvPr/>
        </p:nvSpPr>
        <p:spPr>
          <a:xfrm>
            <a:off x="5343290" y="3587337"/>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25" name="bk object 2225"/>
          <p:cNvSpPr/>
          <p:nvPr/>
        </p:nvSpPr>
        <p:spPr>
          <a:xfrm>
            <a:off x="5339605" y="358440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26" name="bk object 2226"/>
          <p:cNvSpPr/>
          <p:nvPr/>
        </p:nvSpPr>
        <p:spPr>
          <a:xfrm>
            <a:off x="5387513" y="359026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27" name="bk object 2227"/>
          <p:cNvSpPr/>
          <p:nvPr/>
        </p:nvSpPr>
        <p:spPr>
          <a:xfrm>
            <a:off x="5390277" y="359320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28" name="bk object 2228"/>
          <p:cNvSpPr/>
          <p:nvPr/>
        </p:nvSpPr>
        <p:spPr>
          <a:xfrm>
            <a:off x="5345133" y="359026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29" name="bk object 2229"/>
          <p:cNvSpPr/>
          <p:nvPr/>
        </p:nvSpPr>
        <p:spPr>
          <a:xfrm>
            <a:off x="5343290" y="3587337"/>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2230" name="bk object 2230"/>
          <p:cNvSpPr/>
          <p:nvPr/>
        </p:nvSpPr>
        <p:spPr>
          <a:xfrm>
            <a:off x="5339604" y="3584405"/>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2231" name="bk object 2231"/>
          <p:cNvSpPr/>
          <p:nvPr/>
        </p:nvSpPr>
        <p:spPr>
          <a:xfrm>
            <a:off x="5345132" y="3590269"/>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2232" name="bk object 2232"/>
          <p:cNvSpPr/>
          <p:nvPr/>
        </p:nvSpPr>
        <p:spPr>
          <a:xfrm>
            <a:off x="5345132" y="362350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233" name="bk object 2233"/>
          <p:cNvSpPr/>
          <p:nvPr/>
        </p:nvSpPr>
        <p:spPr>
          <a:xfrm>
            <a:off x="5345132" y="365868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234" name="bk object 2234"/>
          <p:cNvSpPr/>
          <p:nvPr/>
        </p:nvSpPr>
        <p:spPr>
          <a:xfrm>
            <a:off x="5345132" y="3692894"/>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2235" name="bk object 2235"/>
          <p:cNvSpPr/>
          <p:nvPr/>
        </p:nvSpPr>
        <p:spPr>
          <a:xfrm>
            <a:off x="5343290" y="3724171"/>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2236" name="bk object 2236"/>
          <p:cNvSpPr/>
          <p:nvPr/>
        </p:nvSpPr>
        <p:spPr>
          <a:xfrm>
            <a:off x="5345133" y="372221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37" name="bk object 2237"/>
          <p:cNvSpPr/>
          <p:nvPr/>
        </p:nvSpPr>
        <p:spPr>
          <a:xfrm>
            <a:off x="5387513" y="372221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38" name="bk object 2238"/>
          <p:cNvSpPr/>
          <p:nvPr/>
        </p:nvSpPr>
        <p:spPr>
          <a:xfrm>
            <a:off x="5390277" y="371928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239" name="bk object 2239"/>
          <p:cNvSpPr/>
          <p:nvPr/>
        </p:nvSpPr>
        <p:spPr>
          <a:xfrm>
            <a:off x="5429892" y="3587337"/>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0" name="bk object 2240"/>
          <p:cNvSpPr/>
          <p:nvPr/>
        </p:nvSpPr>
        <p:spPr>
          <a:xfrm>
            <a:off x="5433578" y="3584405"/>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1" name="bk object 2241"/>
          <p:cNvSpPr/>
          <p:nvPr/>
        </p:nvSpPr>
        <p:spPr>
          <a:xfrm>
            <a:off x="5428050"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2" name="bk object 2242"/>
          <p:cNvSpPr/>
          <p:nvPr/>
        </p:nvSpPr>
        <p:spPr>
          <a:xfrm>
            <a:off x="5425286"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3" name="bk object 2243"/>
          <p:cNvSpPr/>
          <p:nvPr/>
        </p:nvSpPr>
        <p:spPr>
          <a:xfrm>
            <a:off x="5425286"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4" name="bk object 2244"/>
          <p:cNvSpPr/>
          <p:nvPr/>
        </p:nvSpPr>
        <p:spPr>
          <a:xfrm>
            <a:off x="5425286"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5" name="bk object 2245"/>
          <p:cNvSpPr/>
          <p:nvPr/>
        </p:nvSpPr>
        <p:spPr>
          <a:xfrm>
            <a:off x="5425286"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6" name="bk object 2246"/>
          <p:cNvSpPr/>
          <p:nvPr/>
        </p:nvSpPr>
        <p:spPr>
          <a:xfrm>
            <a:off x="5387513"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7" name="bk object 2247"/>
          <p:cNvSpPr/>
          <p:nvPr/>
        </p:nvSpPr>
        <p:spPr>
          <a:xfrm>
            <a:off x="5390277"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8" name="bk object 2248"/>
          <p:cNvSpPr/>
          <p:nvPr/>
        </p:nvSpPr>
        <p:spPr>
          <a:xfrm>
            <a:off x="5390277"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49" name="bk object 2249"/>
          <p:cNvSpPr/>
          <p:nvPr/>
        </p:nvSpPr>
        <p:spPr>
          <a:xfrm>
            <a:off x="5390277"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0" name="bk object 2250"/>
          <p:cNvSpPr/>
          <p:nvPr/>
        </p:nvSpPr>
        <p:spPr>
          <a:xfrm>
            <a:off x="5390277"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1" name="bk object 2251"/>
          <p:cNvSpPr/>
          <p:nvPr/>
        </p:nvSpPr>
        <p:spPr>
          <a:xfrm>
            <a:off x="5385670" y="3692894"/>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2" name="bk object 2252"/>
          <p:cNvSpPr/>
          <p:nvPr/>
        </p:nvSpPr>
        <p:spPr>
          <a:xfrm>
            <a:off x="5385670"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3" name="bk object 2253"/>
          <p:cNvSpPr/>
          <p:nvPr/>
        </p:nvSpPr>
        <p:spPr>
          <a:xfrm>
            <a:off x="5385670"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4" name="bk object 2254"/>
          <p:cNvSpPr/>
          <p:nvPr/>
        </p:nvSpPr>
        <p:spPr>
          <a:xfrm>
            <a:off x="5385670" y="3590269"/>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5" name="bk object 2255"/>
          <p:cNvSpPr/>
          <p:nvPr/>
        </p:nvSpPr>
        <p:spPr>
          <a:xfrm>
            <a:off x="5339605" y="373003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6" name="bk object 2256"/>
          <p:cNvSpPr/>
          <p:nvPr/>
        </p:nvSpPr>
        <p:spPr>
          <a:xfrm>
            <a:off x="5343290" y="3726126"/>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57" name="bk object 2257"/>
          <p:cNvSpPr/>
          <p:nvPr/>
        </p:nvSpPr>
        <p:spPr>
          <a:xfrm>
            <a:off x="5387513" y="3590269"/>
            <a:ext cx="40691" cy="131947"/>
          </a:xfrm>
          <a:custGeom>
            <a:avLst/>
            <a:gdLst/>
            <a:ahLst/>
            <a:cxnLst/>
            <a:rect l="l" t="t" r="r" b="b"/>
            <a:pathLst>
              <a:path w="67309" h="205739">
                <a:moveTo>
                  <a:pt x="67055" y="0"/>
                </a:moveTo>
                <a:lnTo>
                  <a:pt x="0" y="102107"/>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2258" name="bk object 2258"/>
          <p:cNvSpPr/>
          <p:nvPr/>
        </p:nvSpPr>
        <p:spPr>
          <a:xfrm>
            <a:off x="5345133" y="362350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59" name="bk object 2259"/>
          <p:cNvSpPr/>
          <p:nvPr/>
        </p:nvSpPr>
        <p:spPr>
          <a:xfrm>
            <a:off x="5390277" y="362350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260" name="bk object 2260"/>
          <p:cNvSpPr/>
          <p:nvPr/>
        </p:nvSpPr>
        <p:spPr>
          <a:xfrm>
            <a:off x="5345133" y="3621545"/>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61" name="bk object 2261"/>
          <p:cNvSpPr/>
          <p:nvPr/>
        </p:nvSpPr>
        <p:spPr>
          <a:xfrm>
            <a:off x="5390277" y="362154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262" name="bk object 2262"/>
          <p:cNvSpPr/>
          <p:nvPr/>
        </p:nvSpPr>
        <p:spPr>
          <a:xfrm>
            <a:off x="5345133" y="365868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63" name="bk object 2263"/>
          <p:cNvSpPr/>
          <p:nvPr/>
        </p:nvSpPr>
        <p:spPr>
          <a:xfrm>
            <a:off x="5390277" y="365868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264" name="bk object 2264"/>
          <p:cNvSpPr/>
          <p:nvPr/>
        </p:nvSpPr>
        <p:spPr>
          <a:xfrm>
            <a:off x="5345133" y="365575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65" name="bk object 2265"/>
          <p:cNvSpPr/>
          <p:nvPr/>
        </p:nvSpPr>
        <p:spPr>
          <a:xfrm>
            <a:off x="5390277" y="365575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266" name="bk object 2266"/>
          <p:cNvSpPr/>
          <p:nvPr/>
        </p:nvSpPr>
        <p:spPr>
          <a:xfrm>
            <a:off x="5390277" y="369289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267" name="bk object 2267"/>
          <p:cNvSpPr/>
          <p:nvPr/>
        </p:nvSpPr>
        <p:spPr>
          <a:xfrm>
            <a:off x="5345133" y="3692894"/>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68" name="bk object 2268"/>
          <p:cNvSpPr/>
          <p:nvPr/>
        </p:nvSpPr>
        <p:spPr>
          <a:xfrm>
            <a:off x="5345133" y="369094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269" name="bk object 2269"/>
          <p:cNvSpPr/>
          <p:nvPr/>
        </p:nvSpPr>
        <p:spPr>
          <a:xfrm>
            <a:off x="5390277" y="369094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270" name="bk object 2270"/>
          <p:cNvSpPr/>
          <p:nvPr/>
        </p:nvSpPr>
        <p:spPr>
          <a:xfrm>
            <a:off x="5430814" y="3882507"/>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71" name="bk object 2271"/>
          <p:cNvSpPr/>
          <p:nvPr/>
        </p:nvSpPr>
        <p:spPr>
          <a:xfrm>
            <a:off x="5427130" y="3878598"/>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72" name="bk object 2272"/>
          <p:cNvSpPr/>
          <p:nvPr/>
        </p:nvSpPr>
        <p:spPr>
          <a:xfrm>
            <a:off x="5475958" y="388446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73" name="bk object 2273"/>
          <p:cNvSpPr/>
          <p:nvPr/>
        </p:nvSpPr>
        <p:spPr>
          <a:xfrm>
            <a:off x="5478723" y="3887394"/>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74" name="bk object 2274"/>
          <p:cNvSpPr/>
          <p:nvPr/>
        </p:nvSpPr>
        <p:spPr>
          <a:xfrm>
            <a:off x="5433578" y="388446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75" name="bk object 2275"/>
          <p:cNvSpPr/>
          <p:nvPr/>
        </p:nvSpPr>
        <p:spPr>
          <a:xfrm>
            <a:off x="5430814" y="3882508"/>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2276" name="bk object 2276"/>
          <p:cNvSpPr/>
          <p:nvPr/>
        </p:nvSpPr>
        <p:spPr>
          <a:xfrm>
            <a:off x="5427129" y="3878598"/>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2277" name="bk object 2277"/>
          <p:cNvSpPr/>
          <p:nvPr/>
        </p:nvSpPr>
        <p:spPr>
          <a:xfrm>
            <a:off x="5433578" y="3884463"/>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2278" name="bk object 2278"/>
          <p:cNvSpPr/>
          <p:nvPr/>
        </p:nvSpPr>
        <p:spPr>
          <a:xfrm>
            <a:off x="5433578" y="3917693"/>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279" name="bk object 2279"/>
          <p:cNvSpPr/>
          <p:nvPr/>
        </p:nvSpPr>
        <p:spPr>
          <a:xfrm>
            <a:off x="5433578" y="3952879"/>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280" name="bk object 2280"/>
          <p:cNvSpPr/>
          <p:nvPr/>
        </p:nvSpPr>
        <p:spPr>
          <a:xfrm>
            <a:off x="5433578" y="3987088"/>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2281" name="bk object 2281"/>
          <p:cNvSpPr/>
          <p:nvPr/>
        </p:nvSpPr>
        <p:spPr>
          <a:xfrm>
            <a:off x="5430814" y="4018364"/>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282" name="bk object 2282"/>
          <p:cNvSpPr/>
          <p:nvPr/>
        </p:nvSpPr>
        <p:spPr>
          <a:xfrm>
            <a:off x="5433578" y="4016409"/>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283" name="bk object 2283"/>
          <p:cNvSpPr/>
          <p:nvPr/>
        </p:nvSpPr>
        <p:spPr>
          <a:xfrm>
            <a:off x="5475958" y="4016409"/>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284" name="bk object 2284"/>
          <p:cNvSpPr/>
          <p:nvPr/>
        </p:nvSpPr>
        <p:spPr>
          <a:xfrm>
            <a:off x="5478723" y="4013478"/>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285" name="bk object 2285"/>
          <p:cNvSpPr/>
          <p:nvPr/>
        </p:nvSpPr>
        <p:spPr>
          <a:xfrm>
            <a:off x="5518339" y="3882508"/>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86" name="bk object 2286"/>
          <p:cNvSpPr/>
          <p:nvPr/>
        </p:nvSpPr>
        <p:spPr>
          <a:xfrm>
            <a:off x="5521102" y="3878598"/>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87" name="bk object 2287"/>
          <p:cNvSpPr/>
          <p:nvPr/>
        </p:nvSpPr>
        <p:spPr>
          <a:xfrm>
            <a:off x="5515575"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88" name="bk object 2288"/>
          <p:cNvSpPr/>
          <p:nvPr/>
        </p:nvSpPr>
        <p:spPr>
          <a:xfrm>
            <a:off x="5512811"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89" name="bk object 2289"/>
          <p:cNvSpPr/>
          <p:nvPr/>
        </p:nvSpPr>
        <p:spPr>
          <a:xfrm>
            <a:off x="5512811"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0" name="bk object 2290"/>
          <p:cNvSpPr/>
          <p:nvPr/>
        </p:nvSpPr>
        <p:spPr>
          <a:xfrm>
            <a:off x="5512811"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1" name="bk object 2291"/>
          <p:cNvSpPr/>
          <p:nvPr/>
        </p:nvSpPr>
        <p:spPr>
          <a:xfrm>
            <a:off x="5512811"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2" name="bk object 2292"/>
          <p:cNvSpPr/>
          <p:nvPr/>
        </p:nvSpPr>
        <p:spPr>
          <a:xfrm>
            <a:off x="5475958"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3" name="bk object 2293"/>
          <p:cNvSpPr/>
          <p:nvPr/>
        </p:nvSpPr>
        <p:spPr>
          <a:xfrm>
            <a:off x="5478722"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4" name="bk object 2294"/>
          <p:cNvSpPr/>
          <p:nvPr/>
        </p:nvSpPr>
        <p:spPr>
          <a:xfrm>
            <a:off x="5478722"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5" name="bk object 2295"/>
          <p:cNvSpPr/>
          <p:nvPr/>
        </p:nvSpPr>
        <p:spPr>
          <a:xfrm>
            <a:off x="5478722"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6" name="bk object 2296"/>
          <p:cNvSpPr/>
          <p:nvPr/>
        </p:nvSpPr>
        <p:spPr>
          <a:xfrm>
            <a:off x="5478722"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7" name="bk object 2297"/>
          <p:cNvSpPr/>
          <p:nvPr/>
        </p:nvSpPr>
        <p:spPr>
          <a:xfrm>
            <a:off x="5473195" y="3987088"/>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8" name="bk object 2298"/>
          <p:cNvSpPr/>
          <p:nvPr/>
        </p:nvSpPr>
        <p:spPr>
          <a:xfrm>
            <a:off x="5473195"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299" name="bk object 2299"/>
          <p:cNvSpPr/>
          <p:nvPr/>
        </p:nvSpPr>
        <p:spPr>
          <a:xfrm>
            <a:off x="5473195"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00" name="bk object 2300"/>
          <p:cNvSpPr/>
          <p:nvPr/>
        </p:nvSpPr>
        <p:spPr>
          <a:xfrm>
            <a:off x="5473195" y="3884463"/>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01" name="bk object 2301"/>
          <p:cNvSpPr/>
          <p:nvPr/>
        </p:nvSpPr>
        <p:spPr>
          <a:xfrm>
            <a:off x="5427130" y="4024229"/>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02" name="bk object 2302"/>
          <p:cNvSpPr/>
          <p:nvPr/>
        </p:nvSpPr>
        <p:spPr>
          <a:xfrm>
            <a:off x="5430814" y="4021297"/>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03" name="bk object 2303"/>
          <p:cNvSpPr/>
          <p:nvPr/>
        </p:nvSpPr>
        <p:spPr>
          <a:xfrm>
            <a:off x="5475958" y="3884463"/>
            <a:ext cx="39923" cy="131947"/>
          </a:xfrm>
          <a:custGeom>
            <a:avLst/>
            <a:gdLst/>
            <a:ahLst/>
            <a:cxnLst/>
            <a:rect l="l" t="t" r="r" b="b"/>
            <a:pathLst>
              <a:path w="66040" h="205739">
                <a:moveTo>
                  <a:pt x="65531" y="0"/>
                </a:moveTo>
                <a:lnTo>
                  <a:pt x="0" y="103631"/>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2304" name="bk object 2304"/>
          <p:cNvSpPr/>
          <p:nvPr/>
        </p:nvSpPr>
        <p:spPr>
          <a:xfrm>
            <a:off x="5433578" y="3917694"/>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305" name="bk object 2305"/>
          <p:cNvSpPr/>
          <p:nvPr/>
        </p:nvSpPr>
        <p:spPr>
          <a:xfrm>
            <a:off x="5478723" y="391769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306" name="bk object 2306"/>
          <p:cNvSpPr/>
          <p:nvPr/>
        </p:nvSpPr>
        <p:spPr>
          <a:xfrm>
            <a:off x="5433578" y="3915739"/>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307" name="bk object 2307"/>
          <p:cNvSpPr/>
          <p:nvPr/>
        </p:nvSpPr>
        <p:spPr>
          <a:xfrm>
            <a:off x="5478723" y="3915739"/>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308" name="bk object 2308"/>
          <p:cNvSpPr/>
          <p:nvPr/>
        </p:nvSpPr>
        <p:spPr>
          <a:xfrm>
            <a:off x="5433578" y="395288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309" name="bk object 2309"/>
          <p:cNvSpPr/>
          <p:nvPr/>
        </p:nvSpPr>
        <p:spPr>
          <a:xfrm>
            <a:off x="5478723" y="3952880"/>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310" name="bk object 2310"/>
          <p:cNvSpPr/>
          <p:nvPr/>
        </p:nvSpPr>
        <p:spPr>
          <a:xfrm>
            <a:off x="5433578" y="3949947"/>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311" name="bk object 2311"/>
          <p:cNvSpPr/>
          <p:nvPr/>
        </p:nvSpPr>
        <p:spPr>
          <a:xfrm>
            <a:off x="5478723" y="3949947"/>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312" name="bk object 2312"/>
          <p:cNvSpPr/>
          <p:nvPr/>
        </p:nvSpPr>
        <p:spPr>
          <a:xfrm>
            <a:off x="5478723" y="3987088"/>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313" name="bk object 2313"/>
          <p:cNvSpPr/>
          <p:nvPr/>
        </p:nvSpPr>
        <p:spPr>
          <a:xfrm>
            <a:off x="5433578" y="3987088"/>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314" name="bk object 2314"/>
          <p:cNvSpPr/>
          <p:nvPr/>
        </p:nvSpPr>
        <p:spPr>
          <a:xfrm>
            <a:off x="5433578" y="398513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315" name="bk object 2315"/>
          <p:cNvSpPr/>
          <p:nvPr/>
        </p:nvSpPr>
        <p:spPr>
          <a:xfrm>
            <a:off x="5478723" y="3985133"/>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316" name="bk object 2316"/>
          <p:cNvSpPr/>
          <p:nvPr/>
        </p:nvSpPr>
        <p:spPr>
          <a:xfrm>
            <a:off x="5299988" y="3904988"/>
            <a:ext cx="0" cy="232944"/>
          </a:xfrm>
          <a:custGeom>
            <a:avLst/>
            <a:gdLst/>
            <a:ahLst/>
            <a:cxnLst/>
            <a:rect l="l" t="t" r="r" b="b"/>
            <a:pathLst>
              <a:path h="363220">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17" name="bk object 2317"/>
          <p:cNvSpPr/>
          <p:nvPr/>
        </p:nvSpPr>
        <p:spPr>
          <a:xfrm>
            <a:off x="5301830" y="3906942"/>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18" name="bk object 2318"/>
          <p:cNvSpPr/>
          <p:nvPr/>
        </p:nvSpPr>
        <p:spPr>
          <a:xfrm>
            <a:off x="5296303" y="3902056"/>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19" name="bk object 2319"/>
          <p:cNvSpPr/>
          <p:nvPr/>
        </p:nvSpPr>
        <p:spPr>
          <a:xfrm>
            <a:off x="5299989" y="3904988"/>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320" name="bk object 2320"/>
          <p:cNvSpPr/>
          <p:nvPr/>
        </p:nvSpPr>
        <p:spPr>
          <a:xfrm>
            <a:off x="5301830" y="3906942"/>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2321" name="bk object 2321"/>
          <p:cNvSpPr/>
          <p:nvPr/>
        </p:nvSpPr>
        <p:spPr>
          <a:xfrm>
            <a:off x="5296304" y="390205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322" name="bk object 2322"/>
          <p:cNvSpPr/>
          <p:nvPr/>
        </p:nvSpPr>
        <p:spPr>
          <a:xfrm>
            <a:off x="5388434" y="3904988"/>
            <a:ext cx="0" cy="233758"/>
          </a:xfrm>
          <a:custGeom>
            <a:avLst/>
            <a:gdLst/>
            <a:ahLst/>
            <a:cxnLst/>
            <a:rect l="l" t="t" r="r" b="b"/>
            <a:pathLst>
              <a:path h="364489">
                <a:moveTo>
                  <a:pt x="0" y="364235"/>
                </a:moveTo>
                <a:lnTo>
                  <a:pt x="0" y="0"/>
                </a:lnTo>
              </a:path>
            </a:pathLst>
          </a:custGeom>
          <a:ln w="6095">
            <a:solidFill>
              <a:srgbClr val="000000"/>
            </a:solidFill>
          </a:ln>
        </p:spPr>
        <p:txBody>
          <a:bodyPr wrap="square" lIns="0" tIns="0" rIns="0" bIns="0" rtlCol="0"/>
          <a:lstStyle/>
          <a:p>
            <a:endParaRPr sz="1088">
              <a:solidFill>
                <a:prstClr val="black"/>
              </a:solidFill>
            </a:endParaRPr>
          </a:p>
        </p:txBody>
      </p:sp>
      <p:sp>
        <p:nvSpPr>
          <p:cNvPr id="2323" name="bk object 2323"/>
          <p:cNvSpPr/>
          <p:nvPr/>
        </p:nvSpPr>
        <p:spPr>
          <a:xfrm>
            <a:off x="5385670" y="3906942"/>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2324" name="bk object 2324"/>
          <p:cNvSpPr/>
          <p:nvPr/>
        </p:nvSpPr>
        <p:spPr>
          <a:xfrm>
            <a:off x="5390277" y="3902056"/>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2325" name="bk object 2325"/>
          <p:cNvSpPr/>
          <p:nvPr/>
        </p:nvSpPr>
        <p:spPr>
          <a:xfrm>
            <a:off x="5301830" y="4128809"/>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26" name="bk object 2326"/>
          <p:cNvSpPr/>
          <p:nvPr/>
        </p:nvSpPr>
        <p:spPr>
          <a:xfrm>
            <a:off x="5343290"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27" name="bk object 2327"/>
          <p:cNvSpPr/>
          <p:nvPr/>
        </p:nvSpPr>
        <p:spPr>
          <a:xfrm>
            <a:off x="5352503"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28" name="bk object 2328"/>
          <p:cNvSpPr/>
          <p:nvPr/>
        </p:nvSpPr>
        <p:spPr>
          <a:xfrm>
            <a:off x="5360794"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29" name="bk object 2329"/>
          <p:cNvSpPr/>
          <p:nvPr/>
        </p:nvSpPr>
        <p:spPr>
          <a:xfrm>
            <a:off x="537000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30" name="bk object 2330"/>
          <p:cNvSpPr/>
          <p:nvPr/>
        </p:nvSpPr>
        <p:spPr>
          <a:xfrm>
            <a:off x="5311965" y="3917694"/>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31" name="bk object 2331"/>
          <p:cNvSpPr/>
          <p:nvPr/>
        </p:nvSpPr>
        <p:spPr>
          <a:xfrm>
            <a:off x="5370008" y="4017387"/>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2332" name="bk object 2332"/>
          <p:cNvSpPr/>
          <p:nvPr/>
        </p:nvSpPr>
        <p:spPr>
          <a:xfrm>
            <a:off x="5379221" y="4013478"/>
            <a:ext cx="5758" cy="15883"/>
          </a:xfrm>
          <a:custGeom>
            <a:avLst/>
            <a:gdLst/>
            <a:ahLst/>
            <a:cxnLst/>
            <a:rect l="l" t="t" r="r" b="b"/>
            <a:pathLst>
              <a:path w="9525" h="24764">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2333" name="bk object 2333"/>
          <p:cNvSpPr/>
          <p:nvPr/>
        </p:nvSpPr>
        <p:spPr>
          <a:xfrm>
            <a:off x="5379221" y="4018365"/>
            <a:ext cx="5758" cy="10996"/>
          </a:xfrm>
          <a:custGeom>
            <a:avLst/>
            <a:gdLst/>
            <a:ahLst/>
            <a:cxnLst/>
            <a:rect l="l" t="t" r="r" b="b"/>
            <a:pathLst>
              <a:path w="9525" h="17145">
                <a:moveTo>
                  <a:pt x="0" y="0"/>
                </a:moveTo>
                <a:lnTo>
                  <a:pt x="0" y="16763"/>
                </a:lnTo>
                <a:lnTo>
                  <a:pt x="9143" y="16763"/>
                </a:lnTo>
              </a:path>
            </a:pathLst>
          </a:custGeom>
          <a:ln w="3175">
            <a:solidFill>
              <a:srgbClr val="000000"/>
            </a:solidFill>
          </a:ln>
        </p:spPr>
        <p:txBody>
          <a:bodyPr wrap="square" lIns="0" tIns="0" rIns="0" bIns="0" rtlCol="0"/>
          <a:lstStyle/>
          <a:p>
            <a:endParaRPr sz="1088">
              <a:solidFill>
                <a:prstClr val="black"/>
              </a:solidFill>
            </a:endParaRPr>
          </a:p>
        </p:txBody>
      </p:sp>
      <p:sp>
        <p:nvSpPr>
          <p:cNvPr id="2334" name="bk object 2334"/>
          <p:cNvSpPr/>
          <p:nvPr/>
        </p:nvSpPr>
        <p:spPr>
          <a:xfrm>
            <a:off x="5311965"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35" name="bk object 2335"/>
          <p:cNvSpPr/>
          <p:nvPr/>
        </p:nvSpPr>
        <p:spPr>
          <a:xfrm>
            <a:off x="5317493"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36" name="bk object 2336"/>
          <p:cNvSpPr/>
          <p:nvPr/>
        </p:nvSpPr>
        <p:spPr>
          <a:xfrm>
            <a:off x="5326706"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37" name="bk object 2337"/>
          <p:cNvSpPr/>
          <p:nvPr/>
        </p:nvSpPr>
        <p:spPr>
          <a:xfrm>
            <a:off x="533499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38" name="bk object 2338"/>
          <p:cNvSpPr/>
          <p:nvPr/>
        </p:nvSpPr>
        <p:spPr>
          <a:xfrm>
            <a:off x="5299988" y="3904988"/>
            <a:ext cx="0" cy="232944"/>
          </a:xfrm>
          <a:custGeom>
            <a:avLst/>
            <a:gdLst/>
            <a:ahLst/>
            <a:cxnLst/>
            <a:rect l="l" t="t" r="r" b="b"/>
            <a:pathLst>
              <a:path h="363220">
                <a:moveTo>
                  <a:pt x="0" y="0"/>
                </a:moveTo>
                <a:lnTo>
                  <a:pt x="0" y="362711"/>
                </a:lnTo>
              </a:path>
            </a:pathLst>
          </a:custGeom>
          <a:ln w="3175">
            <a:solidFill>
              <a:srgbClr val="000000"/>
            </a:solidFill>
          </a:ln>
        </p:spPr>
        <p:txBody>
          <a:bodyPr wrap="square" lIns="0" tIns="0" rIns="0" bIns="0" rtlCol="0"/>
          <a:lstStyle/>
          <a:p>
            <a:endParaRPr sz="1088">
              <a:solidFill>
                <a:prstClr val="black"/>
              </a:solidFill>
            </a:endParaRPr>
          </a:p>
        </p:txBody>
      </p:sp>
      <p:sp>
        <p:nvSpPr>
          <p:cNvPr id="2339" name="bk object 2339"/>
          <p:cNvSpPr/>
          <p:nvPr/>
        </p:nvSpPr>
        <p:spPr>
          <a:xfrm>
            <a:off x="5299989" y="3904988"/>
            <a:ext cx="87524" cy="231722"/>
          </a:xfrm>
          <a:custGeom>
            <a:avLst/>
            <a:gdLst/>
            <a:ahLst/>
            <a:cxnLst/>
            <a:rect l="l" t="t" r="r" b="b"/>
            <a:pathLst>
              <a:path w="144779" h="361314">
                <a:moveTo>
                  <a:pt x="0" y="0"/>
                </a:moveTo>
                <a:lnTo>
                  <a:pt x="144779" y="0"/>
                </a:lnTo>
                <a:lnTo>
                  <a:pt x="144779"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2340" name="bk object 2340"/>
          <p:cNvSpPr/>
          <p:nvPr/>
        </p:nvSpPr>
        <p:spPr>
          <a:xfrm>
            <a:off x="5375536"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341" name="bk object 2341"/>
          <p:cNvSpPr/>
          <p:nvPr/>
        </p:nvSpPr>
        <p:spPr>
          <a:xfrm>
            <a:off x="5301830" y="4134674"/>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2342" name="bk object 2342"/>
          <p:cNvSpPr/>
          <p:nvPr/>
        </p:nvSpPr>
        <p:spPr>
          <a:xfrm>
            <a:off x="5385670" y="4136628"/>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2343" name="bk object 2343"/>
          <p:cNvSpPr/>
          <p:nvPr/>
        </p:nvSpPr>
        <p:spPr>
          <a:xfrm>
            <a:off x="5299989" y="4136628"/>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2344" name="bk object 2344"/>
          <p:cNvSpPr/>
          <p:nvPr/>
        </p:nvSpPr>
        <p:spPr>
          <a:xfrm>
            <a:off x="5296303"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2345" name="bk object 2345"/>
          <p:cNvSpPr/>
          <p:nvPr/>
        </p:nvSpPr>
        <p:spPr>
          <a:xfrm>
            <a:off x="5311965" y="4117081"/>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46" name="bk object 2346"/>
          <p:cNvSpPr/>
          <p:nvPr/>
        </p:nvSpPr>
        <p:spPr>
          <a:xfrm>
            <a:off x="5711814"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2347" name="bk object 2347"/>
          <p:cNvSpPr/>
          <p:nvPr/>
        </p:nvSpPr>
        <p:spPr>
          <a:xfrm>
            <a:off x="5713656"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2348" name="bk object 2348"/>
          <p:cNvSpPr/>
          <p:nvPr/>
        </p:nvSpPr>
        <p:spPr>
          <a:xfrm>
            <a:off x="5168241" y="3436819"/>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2349" name="bk object 2349"/>
          <p:cNvSpPr/>
          <p:nvPr/>
        </p:nvSpPr>
        <p:spPr>
          <a:xfrm>
            <a:off x="5168241" y="3860028"/>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2350" name="bk object 2350"/>
          <p:cNvSpPr/>
          <p:nvPr/>
        </p:nvSpPr>
        <p:spPr>
          <a:xfrm>
            <a:off x="5260372" y="3843412"/>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2351" name="bk object 2351"/>
          <p:cNvSpPr/>
          <p:nvPr/>
        </p:nvSpPr>
        <p:spPr>
          <a:xfrm>
            <a:off x="5321179" y="3565835"/>
            <a:ext cx="130903" cy="21584"/>
          </a:xfrm>
          <a:custGeom>
            <a:avLst/>
            <a:gdLst/>
            <a:ahLst/>
            <a:cxnLst/>
            <a:rect l="l" t="t" r="r" b="b"/>
            <a:pathLst>
              <a:path w="216534" h="33654">
                <a:moveTo>
                  <a:pt x="36575" y="33527"/>
                </a:moveTo>
                <a:lnTo>
                  <a:pt x="0" y="33527"/>
                </a:lnTo>
                <a:lnTo>
                  <a:pt x="0" y="0"/>
                </a:lnTo>
                <a:lnTo>
                  <a:pt x="216407" y="0"/>
                </a:lnTo>
                <a:lnTo>
                  <a:pt x="216407" y="33527"/>
                </a:lnTo>
                <a:lnTo>
                  <a:pt x="17678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2352" name="bk object 2352"/>
          <p:cNvSpPr/>
          <p:nvPr/>
        </p:nvSpPr>
        <p:spPr>
          <a:xfrm>
            <a:off x="5582831" y="3569743"/>
            <a:ext cx="90595" cy="21584"/>
          </a:xfrm>
          <a:custGeom>
            <a:avLst/>
            <a:gdLst/>
            <a:ahLst/>
            <a:cxnLst/>
            <a:rect l="l" t="t" r="r" b="b"/>
            <a:pathLst>
              <a:path w="149859" h="33654">
                <a:moveTo>
                  <a:pt x="111251" y="33527"/>
                </a:moveTo>
                <a:lnTo>
                  <a:pt x="149351" y="33527"/>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2353" name="bk object 2353"/>
          <p:cNvSpPr/>
          <p:nvPr/>
        </p:nvSpPr>
        <p:spPr>
          <a:xfrm>
            <a:off x="5686017" y="3435841"/>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2354" name="bk object 2354"/>
          <p:cNvSpPr/>
          <p:nvPr/>
        </p:nvSpPr>
        <p:spPr>
          <a:xfrm>
            <a:off x="5686017" y="3488620"/>
            <a:ext cx="28791" cy="29322"/>
          </a:xfrm>
          <a:custGeom>
            <a:avLst/>
            <a:gdLst/>
            <a:ahLst/>
            <a:cxnLst/>
            <a:rect l="l" t="t" r="r" b="b"/>
            <a:pathLst>
              <a:path w="47625" h="45720">
                <a:moveTo>
                  <a:pt x="0" y="1523"/>
                </a:moveTo>
                <a:lnTo>
                  <a:pt x="0" y="0"/>
                </a:lnTo>
                <a:lnTo>
                  <a:pt x="47243" y="0"/>
                </a:lnTo>
                <a:lnTo>
                  <a:pt x="47243" y="45719"/>
                </a:lnTo>
                <a:lnTo>
                  <a:pt x="45719" y="45719"/>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2355" name="bk object 2355"/>
          <p:cNvSpPr/>
          <p:nvPr/>
        </p:nvSpPr>
        <p:spPr>
          <a:xfrm>
            <a:off x="5714578" y="3435841"/>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56" name="bk object 2356"/>
          <p:cNvSpPr/>
          <p:nvPr/>
        </p:nvSpPr>
        <p:spPr>
          <a:xfrm>
            <a:off x="5335920" y="3834616"/>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2357" name="bk object 2357"/>
          <p:cNvSpPr/>
          <p:nvPr/>
        </p:nvSpPr>
        <p:spPr>
          <a:xfrm>
            <a:off x="5260372" y="3730036"/>
            <a:ext cx="79463" cy="148644"/>
          </a:xfrm>
          <a:custGeom>
            <a:avLst/>
            <a:gdLst/>
            <a:ahLst/>
            <a:cxnLst/>
            <a:rect l="l" t="t" r="r" b="b"/>
            <a:pathLst>
              <a:path w="131445" h="231775">
                <a:moveTo>
                  <a:pt x="0" y="231647"/>
                </a:moveTo>
                <a:lnTo>
                  <a:pt x="0" y="0"/>
                </a:lnTo>
                <a:lnTo>
                  <a:pt x="131063" y="0"/>
                </a:lnTo>
              </a:path>
            </a:pathLst>
          </a:custGeom>
          <a:ln w="3175">
            <a:solidFill>
              <a:srgbClr val="000000"/>
            </a:solidFill>
          </a:ln>
        </p:spPr>
        <p:txBody>
          <a:bodyPr wrap="square" lIns="0" tIns="0" rIns="0" bIns="0" rtlCol="0"/>
          <a:lstStyle/>
          <a:p>
            <a:endParaRPr sz="1088">
              <a:solidFill>
                <a:prstClr val="black"/>
              </a:solidFill>
            </a:endParaRPr>
          </a:p>
        </p:txBody>
      </p:sp>
      <p:sp>
        <p:nvSpPr>
          <p:cNvPr id="2358" name="bk object 2358"/>
          <p:cNvSpPr/>
          <p:nvPr/>
        </p:nvSpPr>
        <p:spPr>
          <a:xfrm>
            <a:off x="5389355" y="3730035"/>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2359" name="bk object 2359"/>
          <p:cNvSpPr/>
          <p:nvPr/>
        </p:nvSpPr>
        <p:spPr>
          <a:xfrm>
            <a:off x="5453847" y="4097533"/>
            <a:ext cx="128983" cy="53756"/>
          </a:xfrm>
          <a:custGeom>
            <a:avLst/>
            <a:gdLst/>
            <a:ahLst/>
            <a:cxnLst/>
            <a:rect l="l" t="t" r="r" b="b"/>
            <a:pathLst>
              <a:path w="213359" h="83820">
                <a:moveTo>
                  <a:pt x="213359" y="0"/>
                </a:moveTo>
                <a:lnTo>
                  <a:pt x="0" y="0"/>
                </a:lnTo>
                <a:lnTo>
                  <a:pt x="0" y="83819"/>
                </a:lnTo>
              </a:path>
            </a:pathLst>
          </a:custGeom>
          <a:ln w="3175">
            <a:solidFill>
              <a:srgbClr val="000000"/>
            </a:solidFill>
          </a:ln>
        </p:spPr>
        <p:txBody>
          <a:bodyPr wrap="square" lIns="0" tIns="0" rIns="0" bIns="0" rtlCol="0"/>
          <a:lstStyle/>
          <a:p>
            <a:endParaRPr sz="1088">
              <a:solidFill>
                <a:prstClr val="black"/>
              </a:solidFill>
            </a:endParaRPr>
          </a:p>
        </p:txBody>
      </p:sp>
      <p:sp>
        <p:nvSpPr>
          <p:cNvPr id="2360" name="bk object 2360"/>
          <p:cNvSpPr/>
          <p:nvPr/>
        </p:nvSpPr>
        <p:spPr>
          <a:xfrm>
            <a:off x="5690624"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361" name="bk object 2361"/>
          <p:cNvSpPr/>
          <p:nvPr/>
        </p:nvSpPr>
        <p:spPr>
          <a:xfrm>
            <a:off x="5700758"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362" name="bk object 2362"/>
          <p:cNvSpPr/>
          <p:nvPr/>
        </p:nvSpPr>
        <p:spPr>
          <a:xfrm>
            <a:off x="5711814"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363" name="bk object 2363"/>
          <p:cNvSpPr/>
          <p:nvPr/>
        </p:nvSpPr>
        <p:spPr>
          <a:xfrm>
            <a:off x="5177453" y="4001749"/>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64" name="bk object 2364"/>
          <p:cNvSpPr/>
          <p:nvPr/>
        </p:nvSpPr>
        <p:spPr>
          <a:xfrm>
            <a:off x="5582831" y="3878598"/>
            <a:ext cx="128983" cy="0"/>
          </a:xfrm>
          <a:custGeom>
            <a:avLst/>
            <a:gdLst/>
            <a:ahLst/>
            <a:cxnLst/>
            <a:rect l="l" t="t" r="r" b="b"/>
            <a:pathLst>
              <a:path w="213359">
                <a:moveTo>
                  <a:pt x="21335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2365" name="bk object 2365"/>
          <p:cNvSpPr/>
          <p:nvPr/>
        </p:nvSpPr>
        <p:spPr>
          <a:xfrm>
            <a:off x="5582831" y="3878598"/>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66" name="bk object 2366"/>
          <p:cNvSpPr/>
          <p:nvPr/>
        </p:nvSpPr>
        <p:spPr>
          <a:xfrm>
            <a:off x="5222598" y="388250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67" name="bk object 2367"/>
          <p:cNvSpPr/>
          <p:nvPr/>
        </p:nvSpPr>
        <p:spPr>
          <a:xfrm>
            <a:off x="5218913" y="3878598"/>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68" name="bk object 2368"/>
          <p:cNvSpPr/>
          <p:nvPr/>
        </p:nvSpPr>
        <p:spPr>
          <a:xfrm>
            <a:off x="5224440" y="3884462"/>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69" name="bk object 2369"/>
          <p:cNvSpPr/>
          <p:nvPr/>
        </p:nvSpPr>
        <p:spPr>
          <a:xfrm>
            <a:off x="5227205" y="3887394"/>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70" name="bk object 2370"/>
          <p:cNvSpPr/>
          <p:nvPr/>
        </p:nvSpPr>
        <p:spPr>
          <a:xfrm>
            <a:off x="5222598" y="399588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371" name="bk object 2371"/>
          <p:cNvSpPr/>
          <p:nvPr/>
        </p:nvSpPr>
        <p:spPr>
          <a:xfrm>
            <a:off x="5224440" y="3992952"/>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2372" name="bk object 2372"/>
          <p:cNvSpPr/>
          <p:nvPr/>
        </p:nvSpPr>
        <p:spPr>
          <a:xfrm>
            <a:off x="5227205" y="3990020"/>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2373" name="bk object 2373"/>
          <p:cNvSpPr/>
          <p:nvPr/>
        </p:nvSpPr>
        <p:spPr>
          <a:xfrm>
            <a:off x="5257607"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74" name="bk object 2374"/>
          <p:cNvSpPr/>
          <p:nvPr/>
        </p:nvSpPr>
        <p:spPr>
          <a:xfrm>
            <a:off x="5260372"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75" name="bk object 2375"/>
          <p:cNvSpPr/>
          <p:nvPr/>
        </p:nvSpPr>
        <p:spPr>
          <a:xfrm>
            <a:off x="5254844"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76" name="bk object 2376"/>
          <p:cNvSpPr/>
          <p:nvPr/>
        </p:nvSpPr>
        <p:spPr>
          <a:xfrm>
            <a:off x="5252080"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77" name="bk object 2377"/>
          <p:cNvSpPr/>
          <p:nvPr/>
        </p:nvSpPr>
        <p:spPr>
          <a:xfrm>
            <a:off x="5252080"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78" name="bk object 2378"/>
          <p:cNvSpPr/>
          <p:nvPr/>
        </p:nvSpPr>
        <p:spPr>
          <a:xfrm>
            <a:off x="5252080"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79" name="bk object 2379"/>
          <p:cNvSpPr/>
          <p:nvPr/>
        </p:nvSpPr>
        <p:spPr>
          <a:xfrm>
            <a:off x="5218913" y="4001749"/>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80" name="bk object 2380"/>
          <p:cNvSpPr/>
          <p:nvPr/>
        </p:nvSpPr>
        <p:spPr>
          <a:xfrm>
            <a:off x="5222598" y="3997839"/>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81" name="bk object 2381"/>
          <p:cNvSpPr/>
          <p:nvPr/>
        </p:nvSpPr>
        <p:spPr>
          <a:xfrm>
            <a:off x="5227205" y="392160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2382" name="bk object 2382"/>
          <p:cNvSpPr/>
          <p:nvPr/>
        </p:nvSpPr>
        <p:spPr>
          <a:xfrm>
            <a:off x="5227205" y="3919648"/>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2383" name="bk object 2383"/>
          <p:cNvSpPr/>
          <p:nvPr/>
        </p:nvSpPr>
        <p:spPr>
          <a:xfrm>
            <a:off x="5227205" y="3957766"/>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2384" name="bk object 2384"/>
          <p:cNvSpPr/>
          <p:nvPr/>
        </p:nvSpPr>
        <p:spPr>
          <a:xfrm>
            <a:off x="5227205" y="3955811"/>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2385" name="bk object 2385"/>
          <p:cNvSpPr/>
          <p:nvPr/>
        </p:nvSpPr>
        <p:spPr>
          <a:xfrm>
            <a:off x="5222598"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86" name="bk object 2386"/>
          <p:cNvSpPr/>
          <p:nvPr/>
        </p:nvSpPr>
        <p:spPr>
          <a:xfrm>
            <a:off x="5218913"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87" name="bk object 2387"/>
          <p:cNvSpPr/>
          <p:nvPr/>
        </p:nvSpPr>
        <p:spPr>
          <a:xfrm>
            <a:off x="5224440"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88" name="bk object 2388"/>
          <p:cNvSpPr/>
          <p:nvPr/>
        </p:nvSpPr>
        <p:spPr>
          <a:xfrm>
            <a:off x="5227205"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89" name="bk object 2389"/>
          <p:cNvSpPr/>
          <p:nvPr/>
        </p:nvSpPr>
        <p:spPr>
          <a:xfrm>
            <a:off x="5227205"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0" name="bk object 2390"/>
          <p:cNvSpPr/>
          <p:nvPr/>
        </p:nvSpPr>
        <p:spPr>
          <a:xfrm>
            <a:off x="5227205"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1" name="bk object 2391"/>
          <p:cNvSpPr/>
          <p:nvPr/>
        </p:nvSpPr>
        <p:spPr>
          <a:xfrm>
            <a:off x="5222598" y="3882507"/>
            <a:ext cx="35316" cy="113621"/>
          </a:xfrm>
          <a:custGeom>
            <a:avLst/>
            <a:gdLst/>
            <a:ahLst/>
            <a:cxnLst/>
            <a:rect l="l" t="t" r="r" b="b"/>
            <a:pathLst>
              <a:path w="58420" h="177164">
                <a:moveTo>
                  <a:pt x="0" y="0"/>
                </a:moveTo>
                <a:lnTo>
                  <a:pt x="57911"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2392" name="bk object 2392"/>
          <p:cNvSpPr/>
          <p:nvPr/>
        </p:nvSpPr>
        <p:spPr>
          <a:xfrm>
            <a:off x="6938998"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3" name="bk object 2393"/>
          <p:cNvSpPr/>
          <p:nvPr/>
        </p:nvSpPr>
        <p:spPr>
          <a:xfrm>
            <a:off x="6938077" y="3563879"/>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4" name="bk object 2394"/>
          <p:cNvSpPr/>
          <p:nvPr/>
        </p:nvSpPr>
        <p:spPr>
          <a:xfrm>
            <a:off x="6809094" y="4160086"/>
            <a:ext cx="543573" cy="0"/>
          </a:xfrm>
          <a:custGeom>
            <a:avLst/>
            <a:gdLst/>
            <a:ahLst/>
            <a:cxnLst/>
            <a:rect l="l" t="t" r="r" b="b"/>
            <a:pathLst>
              <a:path w="899159">
                <a:moveTo>
                  <a:pt x="899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5" name="bk object 2395"/>
          <p:cNvSpPr/>
          <p:nvPr/>
        </p:nvSpPr>
        <p:spPr>
          <a:xfrm>
            <a:off x="6830284" y="3878598"/>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6" name="bk object 2396"/>
          <p:cNvSpPr/>
          <p:nvPr/>
        </p:nvSpPr>
        <p:spPr>
          <a:xfrm>
            <a:off x="6831206" y="3880553"/>
            <a:ext cx="107102" cy="279777"/>
          </a:xfrm>
          <a:custGeom>
            <a:avLst/>
            <a:gdLst/>
            <a:ahLst/>
            <a:cxnLst/>
            <a:rect l="l" t="t" r="r" b="b"/>
            <a:pathLst>
              <a:path w="177165" h="436245">
                <a:moveTo>
                  <a:pt x="0" y="435863"/>
                </a:moveTo>
                <a:lnTo>
                  <a:pt x="0" y="0"/>
                </a:lnTo>
                <a:lnTo>
                  <a:pt x="176783" y="0"/>
                </a:lnTo>
              </a:path>
            </a:pathLst>
          </a:custGeom>
          <a:ln w="3175">
            <a:solidFill>
              <a:srgbClr val="000000"/>
            </a:solidFill>
          </a:ln>
        </p:spPr>
        <p:txBody>
          <a:bodyPr wrap="square" lIns="0" tIns="0" rIns="0" bIns="0" rtlCol="0"/>
          <a:lstStyle/>
          <a:p>
            <a:endParaRPr sz="1088">
              <a:solidFill>
                <a:prstClr val="black"/>
              </a:solidFill>
            </a:endParaRPr>
          </a:p>
        </p:txBody>
      </p:sp>
      <p:sp>
        <p:nvSpPr>
          <p:cNvPr id="2397" name="bk object 2397"/>
          <p:cNvSpPr/>
          <p:nvPr/>
        </p:nvSpPr>
        <p:spPr>
          <a:xfrm>
            <a:off x="6923336" y="3536513"/>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8" name="bk object 2398"/>
          <p:cNvSpPr/>
          <p:nvPr/>
        </p:nvSpPr>
        <p:spPr>
          <a:xfrm>
            <a:off x="6923336" y="3540422"/>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399" name="bk object 2399"/>
          <p:cNvSpPr/>
          <p:nvPr/>
        </p:nvSpPr>
        <p:spPr>
          <a:xfrm>
            <a:off x="6923336" y="3563879"/>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0" name="bk object 2400"/>
          <p:cNvSpPr/>
          <p:nvPr/>
        </p:nvSpPr>
        <p:spPr>
          <a:xfrm>
            <a:off x="6834890" y="3435841"/>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1" name="bk object 2401"/>
          <p:cNvSpPr/>
          <p:nvPr/>
        </p:nvSpPr>
        <p:spPr>
          <a:xfrm>
            <a:off x="6841340"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2" name="bk object 2402"/>
          <p:cNvSpPr/>
          <p:nvPr/>
        </p:nvSpPr>
        <p:spPr>
          <a:xfrm>
            <a:off x="6852395"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3" name="bk object 2403"/>
          <p:cNvSpPr/>
          <p:nvPr/>
        </p:nvSpPr>
        <p:spPr>
          <a:xfrm>
            <a:off x="6863451"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4" name="bk object 2404"/>
          <p:cNvSpPr/>
          <p:nvPr/>
        </p:nvSpPr>
        <p:spPr>
          <a:xfrm>
            <a:off x="6873585"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5" name="bk object 2405"/>
          <p:cNvSpPr/>
          <p:nvPr/>
        </p:nvSpPr>
        <p:spPr>
          <a:xfrm>
            <a:off x="6884641"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6" name="bk object 2406"/>
          <p:cNvSpPr/>
          <p:nvPr/>
        </p:nvSpPr>
        <p:spPr>
          <a:xfrm>
            <a:off x="6895697"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7" name="bk object 2407"/>
          <p:cNvSpPr/>
          <p:nvPr/>
        </p:nvSpPr>
        <p:spPr>
          <a:xfrm>
            <a:off x="6906752"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8" name="bk object 2408"/>
          <p:cNvSpPr/>
          <p:nvPr/>
        </p:nvSpPr>
        <p:spPr>
          <a:xfrm>
            <a:off x="6917808" y="3436819"/>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09" name="bk object 2409"/>
          <p:cNvSpPr/>
          <p:nvPr/>
        </p:nvSpPr>
        <p:spPr>
          <a:xfrm>
            <a:off x="6928863"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0" name="bk object 2410"/>
          <p:cNvSpPr/>
          <p:nvPr/>
        </p:nvSpPr>
        <p:spPr>
          <a:xfrm>
            <a:off x="6938998" y="3436819"/>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1" name="bk object 2411"/>
          <p:cNvSpPr/>
          <p:nvPr/>
        </p:nvSpPr>
        <p:spPr>
          <a:xfrm>
            <a:off x="696110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2" name="bk object 2412"/>
          <p:cNvSpPr/>
          <p:nvPr/>
        </p:nvSpPr>
        <p:spPr>
          <a:xfrm>
            <a:off x="697216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3" name="bk object 2413"/>
          <p:cNvSpPr/>
          <p:nvPr/>
        </p:nvSpPr>
        <p:spPr>
          <a:xfrm>
            <a:off x="698322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4" name="bk object 2414"/>
          <p:cNvSpPr/>
          <p:nvPr/>
        </p:nvSpPr>
        <p:spPr>
          <a:xfrm>
            <a:off x="699335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5" name="bk object 2415"/>
          <p:cNvSpPr/>
          <p:nvPr/>
        </p:nvSpPr>
        <p:spPr>
          <a:xfrm>
            <a:off x="700441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6" name="bk object 2416"/>
          <p:cNvSpPr/>
          <p:nvPr/>
        </p:nvSpPr>
        <p:spPr>
          <a:xfrm>
            <a:off x="701546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7" name="bk object 2417"/>
          <p:cNvSpPr/>
          <p:nvPr/>
        </p:nvSpPr>
        <p:spPr>
          <a:xfrm>
            <a:off x="702652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8" name="bk object 2418"/>
          <p:cNvSpPr/>
          <p:nvPr/>
        </p:nvSpPr>
        <p:spPr>
          <a:xfrm>
            <a:off x="703757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19" name="bk object 2419"/>
          <p:cNvSpPr/>
          <p:nvPr/>
        </p:nvSpPr>
        <p:spPr>
          <a:xfrm>
            <a:off x="704771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0" name="bk object 2420"/>
          <p:cNvSpPr/>
          <p:nvPr/>
        </p:nvSpPr>
        <p:spPr>
          <a:xfrm>
            <a:off x="705876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1" name="bk object 2421"/>
          <p:cNvSpPr/>
          <p:nvPr/>
        </p:nvSpPr>
        <p:spPr>
          <a:xfrm>
            <a:off x="706982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2" name="bk object 2422"/>
          <p:cNvSpPr/>
          <p:nvPr/>
        </p:nvSpPr>
        <p:spPr>
          <a:xfrm>
            <a:off x="708088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3" name="bk object 2423"/>
          <p:cNvSpPr/>
          <p:nvPr/>
        </p:nvSpPr>
        <p:spPr>
          <a:xfrm>
            <a:off x="709193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4" name="bk object 2424"/>
          <p:cNvSpPr/>
          <p:nvPr/>
        </p:nvSpPr>
        <p:spPr>
          <a:xfrm>
            <a:off x="710207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5" name="bk object 2425"/>
          <p:cNvSpPr/>
          <p:nvPr/>
        </p:nvSpPr>
        <p:spPr>
          <a:xfrm>
            <a:off x="711312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6" name="bk object 2426"/>
          <p:cNvSpPr/>
          <p:nvPr/>
        </p:nvSpPr>
        <p:spPr>
          <a:xfrm>
            <a:off x="712418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7" name="bk object 2427"/>
          <p:cNvSpPr/>
          <p:nvPr/>
        </p:nvSpPr>
        <p:spPr>
          <a:xfrm>
            <a:off x="7135237"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8" name="bk object 2428"/>
          <p:cNvSpPr/>
          <p:nvPr/>
        </p:nvSpPr>
        <p:spPr>
          <a:xfrm>
            <a:off x="714629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29" name="bk object 2429"/>
          <p:cNvSpPr/>
          <p:nvPr/>
        </p:nvSpPr>
        <p:spPr>
          <a:xfrm>
            <a:off x="715734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0" name="bk object 2430"/>
          <p:cNvSpPr/>
          <p:nvPr/>
        </p:nvSpPr>
        <p:spPr>
          <a:xfrm>
            <a:off x="716748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1" name="bk object 2431"/>
          <p:cNvSpPr/>
          <p:nvPr/>
        </p:nvSpPr>
        <p:spPr>
          <a:xfrm>
            <a:off x="717853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2" name="bk object 2432"/>
          <p:cNvSpPr/>
          <p:nvPr/>
        </p:nvSpPr>
        <p:spPr>
          <a:xfrm>
            <a:off x="718959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3" name="bk object 2433"/>
          <p:cNvSpPr/>
          <p:nvPr/>
        </p:nvSpPr>
        <p:spPr>
          <a:xfrm>
            <a:off x="720065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4" name="bk object 2434"/>
          <p:cNvSpPr/>
          <p:nvPr/>
        </p:nvSpPr>
        <p:spPr>
          <a:xfrm>
            <a:off x="721170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5" name="bk object 2435"/>
          <p:cNvSpPr/>
          <p:nvPr/>
        </p:nvSpPr>
        <p:spPr>
          <a:xfrm>
            <a:off x="7221841"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6" name="bk object 2436"/>
          <p:cNvSpPr/>
          <p:nvPr/>
        </p:nvSpPr>
        <p:spPr>
          <a:xfrm>
            <a:off x="723289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7" name="bk object 2437"/>
          <p:cNvSpPr/>
          <p:nvPr/>
        </p:nvSpPr>
        <p:spPr>
          <a:xfrm>
            <a:off x="7243952"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8" name="bk object 2438"/>
          <p:cNvSpPr/>
          <p:nvPr/>
        </p:nvSpPr>
        <p:spPr>
          <a:xfrm>
            <a:off x="725500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39" name="bk object 2439"/>
          <p:cNvSpPr/>
          <p:nvPr/>
        </p:nvSpPr>
        <p:spPr>
          <a:xfrm>
            <a:off x="7266063"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0" name="bk object 2440"/>
          <p:cNvSpPr/>
          <p:nvPr/>
        </p:nvSpPr>
        <p:spPr>
          <a:xfrm>
            <a:off x="7276198"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1" name="bk object 2441"/>
          <p:cNvSpPr/>
          <p:nvPr/>
        </p:nvSpPr>
        <p:spPr>
          <a:xfrm>
            <a:off x="728725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2" name="bk object 2442"/>
          <p:cNvSpPr/>
          <p:nvPr/>
        </p:nvSpPr>
        <p:spPr>
          <a:xfrm>
            <a:off x="7298309"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3" name="bk object 2443"/>
          <p:cNvSpPr/>
          <p:nvPr/>
        </p:nvSpPr>
        <p:spPr>
          <a:xfrm>
            <a:off x="730936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4" name="bk object 2444"/>
          <p:cNvSpPr/>
          <p:nvPr/>
        </p:nvSpPr>
        <p:spPr>
          <a:xfrm>
            <a:off x="732042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5" name="bk object 2445"/>
          <p:cNvSpPr/>
          <p:nvPr/>
        </p:nvSpPr>
        <p:spPr>
          <a:xfrm>
            <a:off x="7330555"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6" name="bk object 2446"/>
          <p:cNvSpPr/>
          <p:nvPr/>
        </p:nvSpPr>
        <p:spPr>
          <a:xfrm>
            <a:off x="7341610"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7" name="bk object 2447"/>
          <p:cNvSpPr/>
          <p:nvPr/>
        </p:nvSpPr>
        <p:spPr>
          <a:xfrm>
            <a:off x="7352666"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8" name="bk object 2448"/>
          <p:cNvSpPr/>
          <p:nvPr/>
        </p:nvSpPr>
        <p:spPr>
          <a:xfrm>
            <a:off x="6807251" y="3492530"/>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49" name="bk object 2449"/>
          <p:cNvSpPr/>
          <p:nvPr/>
        </p:nvSpPr>
        <p:spPr>
          <a:xfrm>
            <a:off x="6807251" y="3489598"/>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50" name="bk object 2450"/>
          <p:cNvSpPr/>
          <p:nvPr/>
        </p:nvSpPr>
        <p:spPr>
          <a:xfrm>
            <a:off x="6807251" y="3515987"/>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51" name="bk object 2451"/>
          <p:cNvSpPr/>
          <p:nvPr/>
        </p:nvSpPr>
        <p:spPr>
          <a:xfrm>
            <a:off x="6923336" y="3540423"/>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52" name="bk object 2452"/>
          <p:cNvSpPr/>
          <p:nvPr/>
        </p:nvSpPr>
        <p:spPr>
          <a:xfrm>
            <a:off x="6922415" y="3488621"/>
            <a:ext cx="27639"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53" name="bk object 2453"/>
          <p:cNvSpPr/>
          <p:nvPr/>
        </p:nvSpPr>
        <p:spPr>
          <a:xfrm>
            <a:off x="6922415" y="3535536"/>
            <a:ext cx="27639" cy="30543"/>
          </a:xfrm>
          <a:custGeom>
            <a:avLst/>
            <a:gdLst/>
            <a:ahLst/>
            <a:cxnLst/>
            <a:rect l="l" t="t" r="r" b="b"/>
            <a:pathLst>
              <a:path w="45720" h="47625">
                <a:moveTo>
                  <a:pt x="45719" y="1523"/>
                </a:moveTo>
                <a:lnTo>
                  <a:pt x="45719" y="0"/>
                </a:lnTo>
                <a:lnTo>
                  <a:pt x="0" y="0"/>
                </a:lnTo>
                <a:lnTo>
                  <a:pt x="0" y="47243"/>
                </a:lnTo>
                <a:lnTo>
                  <a:pt x="1523" y="47243"/>
                </a:lnTo>
                <a:lnTo>
                  <a:pt x="1523" y="1523"/>
                </a:lnTo>
                <a:lnTo>
                  <a:pt x="45719" y="1523"/>
                </a:lnTo>
              </a:path>
            </a:pathLst>
          </a:custGeom>
          <a:ln w="3175">
            <a:solidFill>
              <a:srgbClr val="000000"/>
            </a:solidFill>
          </a:ln>
        </p:spPr>
        <p:txBody>
          <a:bodyPr wrap="square" lIns="0" tIns="0" rIns="0" bIns="0" rtlCol="0"/>
          <a:lstStyle/>
          <a:p>
            <a:endParaRPr sz="1088">
              <a:solidFill>
                <a:prstClr val="black"/>
              </a:solidFill>
            </a:endParaRPr>
          </a:p>
        </p:txBody>
      </p:sp>
      <p:sp>
        <p:nvSpPr>
          <p:cNvPr id="2454" name="bk object 2454"/>
          <p:cNvSpPr/>
          <p:nvPr/>
        </p:nvSpPr>
        <p:spPr>
          <a:xfrm>
            <a:off x="6922415" y="348862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55" name="bk object 2455"/>
          <p:cNvSpPr/>
          <p:nvPr/>
        </p:nvSpPr>
        <p:spPr>
          <a:xfrm>
            <a:off x="6939919"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2456" name="bk object 2456"/>
          <p:cNvSpPr/>
          <p:nvPr/>
        </p:nvSpPr>
        <p:spPr>
          <a:xfrm>
            <a:off x="6873586" y="4151289"/>
            <a:ext cx="479081" cy="8959"/>
          </a:xfrm>
          <a:custGeom>
            <a:avLst/>
            <a:gdLst/>
            <a:ahLst/>
            <a:cxnLst/>
            <a:rect l="l" t="t" r="r" b="b"/>
            <a:pathLst>
              <a:path w="792479" h="13970">
                <a:moveTo>
                  <a:pt x="792479" y="4571"/>
                </a:moveTo>
                <a:lnTo>
                  <a:pt x="0" y="4571"/>
                </a:lnTo>
                <a:lnTo>
                  <a:pt x="0" y="13715"/>
                </a:lnTo>
                <a:lnTo>
                  <a:pt x="0" y="4571"/>
                </a:lnTo>
                <a:lnTo>
                  <a:pt x="108203" y="0"/>
                </a:lnTo>
                <a:lnTo>
                  <a:pt x="777239" y="0"/>
                </a:lnTo>
              </a:path>
            </a:pathLst>
          </a:custGeom>
          <a:ln w="3175">
            <a:solidFill>
              <a:srgbClr val="000000"/>
            </a:solidFill>
          </a:ln>
        </p:spPr>
        <p:txBody>
          <a:bodyPr wrap="square" lIns="0" tIns="0" rIns="0" bIns="0" rtlCol="0"/>
          <a:lstStyle/>
          <a:p>
            <a:endParaRPr sz="1088">
              <a:solidFill>
                <a:prstClr val="black"/>
              </a:solidFill>
            </a:endParaRPr>
          </a:p>
        </p:txBody>
      </p:sp>
      <p:sp>
        <p:nvSpPr>
          <p:cNvPr id="2457" name="bk object 2457"/>
          <p:cNvSpPr/>
          <p:nvPr/>
        </p:nvSpPr>
        <p:spPr>
          <a:xfrm>
            <a:off x="6928863" y="3536513"/>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2458" name="bk object 2458"/>
          <p:cNvSpPr/>
          <p:nvPr/>
        </p:nvSpPr>
        <p:spPr>
          <a:xfrm>
            <a:off x="6950054" y="343682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59" name="bk object 2459"/>
          <p:cNvSpPr/>
          <p:nvPr/>
        </p:nvSpPr>
        <p:spPr>
          <a:xfrm>
            <a:off x="6834890" y="3436820"/>
            <a:ext cx="517853" cy="103847"/>
          </a:xfrm>
          <a:custGeom>
            <a:avLst/>
            <a:gdLst/>
            <a:ahLst/>
            <a:cxnLst/>
            <a:rect l="l" t="t" r="r" b="b"/>
            <a:pathLst>
              <a:path w="856615" h="161925">
                <a:moveTo>
                  <a:pt x="856487" y="161543"/>
                </a:moveTo>
                <a:lnTo>
                  <a:pt x="85648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60" name="bk object 2460"/>
          <p:cNvSpPr/>
          <p:nvPr/>
        </p:nvSpPr>
        <p:spPr>
          <a:xfrm>
            <a:off x="7345296" y="3929422"/>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2461" name="bk object 2461"/>
          <p:cNvSpPr/>
          <p:nvPr/>
        </p:nvSpPr>
        <p:spPr>
          <a:xfrm>
            <a:off x="7343453" y="3927468"/>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2462" name="bk object 2462"/>
          <p:cNvSpPr/>
          <p:nvPr/>
        </p:nvSpPr>
        <p:spPr>
          <a:xfrm>
            <a:off x="6870821" y="3591246"/>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63" name="bk object 2463"/>
          <p:cNvSpPr/>
          <p:nvPr/>
        </p:nvSpPr>
        <p:spPr>
          <a:xfrm>
            <a:off x="6867136" y="3587337"/>
            <a:ext cx="72169" cy="0"/>
          </a:xfrm>
          <a:custGeom>
            <a:avLst/>
            <a:gdLst/>
            <a:ahLst/>
            <a:cxnLst/>
            <a:rect l="l" t="t" r="r" b="b"/>
            <a:pathLst>
              <a:path w="119379">
                <a:moveTo>
                  <a:pt x="1188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64" name="bk object 2464"/>
          <p:cNvSpPr/>
          <p:nvPr/>
        </p:nvSpPr>
        <p:spPr>
          <a:xfrm>
            <a:off x="6872664" y="3594178"/>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65" name="bk object 2465"/>
          <p:cNvSpPr/>
          <p:nvPr/>
        </p:nvSpPr>
        <p:spPr>
          <a:xfrm>
            <a:off x="6875428" y="359711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66" name="bk object 2466"/>
          <p:cNvSpPr/>
          <p:nvPr/>
        </p:nvSpPr>
        <p:spPr>
          <a:xfrm>
            <a:off x="6870821" y="3682143"/>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2467" name="bk object 2467"/>
          <p:cNvSpPr/>
          <p:nvPr/>
        </p:nvSpPr>
        <p:spPr>
          <a:xfrm>
            <a:off x="6872664" y="3679211"/>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2468" name="bk object 2468"/>
          <p:cNvSpPr/>
          <p:nvPr/>
        </p:nvSpPr>
        <p:spPr>
          <a:xfrm>
            <a:off x="6875428" y="3676279"/>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469" name="bk object 2469"/>
          <p:cNvSpPr/>
          <p:nvPr/>
        </p:nvSpPr>
        <p:spPr>
          <a:xfrm>
            <a:off x="6936235"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0" name="bk object 2470"/>
          <p:cNvSpPr/>
          <p:nvPr/>
        </p:nvSpPr>
        <p:spPr>
          <a:xfrm>
            <a:off x="6938998" y="3587337"/>
            <a:ext cx="0" cy="100997"/>
          </a:xfrm>
          <a:custGeom>
            <a:avLst/>
            <a:gdLst/>
            <a:ahLst/>
            <a:cxnLst/>
            <a:rect l="l" t="t" r="r" b="b"/>
            <a:pathLst>
              <a:path h="157479">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1" name="bk object 2471"/>
          <p:cNvSpPr/>
          <p:nvPr/>
        </p:nvSpPr>
        <p:spPr>
          <a:xfrm>
            <a:off x="6933471"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2" name="bk object 2472"/>
          <p:cNvSpPr/>
          <p:nvPr/>
        </p:nvSpPr>
        <p:spPr>
          <a:xfrm>
            <a:off x="6930707"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3" name="bk object 2473"/>
          <p:cNvSpPr/>
          <p:nvPr/>
        </p:nvSpPr>
        <p:spPr>
          <a:xfrm>
            <a:off x="6930707"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4" name="bk object 2474"/>
          <p:cNvSpPr/>
          <p:nvPr/>
        </p:nvSpPr>
        <p:spPr>
          <a:xfrm>
            <a:off x="6930707"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5" name="bk object 2475"/>
          <p:cNvSpPr/>
          <p:nvPr/>
        </p:nvSpPr>
        <p:spPr>
          <a:xfrm>
            <a:off x="6872664"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6" name="bk object 2476"/>
          <p:cNvSpPr/>
          <p:nvPr/>
        </p:nvSpPr>
        <p:spPr>
          <a:xfrm>
            <a:off x="6875428"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7" name="bk object 2477"/>
          <p:cNvSpPr/>
          <p:nvPr/>
        </p:nvSpPr>
        <p:spPr>
          <a:xfrm>
            <a:off x="6875428"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8" name="bk object 2478"/>
          <p:cNvSpPr/>
          <p:nvPr/>
        </p:nvSpPr>
        <p:spPr>
          <a:xfrm>
            <a:off x="6875428"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79" name="bk object 2479"/>
          <p:cNvSpPr/>
          <p:nvPr/>
        </p:nvSpPr>
        <p:spPr>
          <a:xfrm>
            <a:off x="6870821"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80" name="bk object 2480"/>
          <p:cNvSpPr/>
          <p:nvPr/>
        </p:nvSpPr>
        <p:spPr>
          <a:xfrm>
            <a:off x="6867136" y="3587337"/>
            <a:ext cx="72169" cy="100997"/>
          </a:xfrm>
          <a:custGeom>
            <a:avLst/>
            <a:gdLst/>
            <a:ahLst/>
            <a:cxnLst/>
            <a:rect l="l" t="t" r="r" b="b"/>
            <a:pathLst>
              <a:path w="119379" h="157479">
                <a:moveTo>
                  <a:pt x="118871" y="156971"/>
                </a:moveTo>
                <a:lnTo>
                  <a:pt x="0" y="15697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81" name="bk object 2481"/>
          <p:cNvSpPr/>
          <p:nvPr/>
        </p:nvSpPr>
        <p:spPr>
          <a:xfrm>
            <a:off x="6870821" y="3684098"/>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82" name="bk object 2482"/>
          <p:cNvSpPr/>
          <p:nvPr/>
        </p:nvSpPr>
        <p:spPr>
          <a:xfrm>
            <a:off x="6875428" y="3623500"/>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483" name="bk object 2483"/>
          <p:cNvSpPr/>
          <p:nvPr/>
        </p:nvSpPr>
        <p:spPr>
          <a:xfrm>
            <a:off x="6875428" y="3621545"/>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484" name="bk object 2484"/>
          <p:cNvSpPr/>
          <p:nvPr/>
        </p:nvSpPr>
        <p:spPr>
          <a:xfrm>
            <a:off x="6875428" y="3653799"/>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485" name="bk object 2485"/>
          <p:cNvSpPr/>
          <p:nvPr/>
        </p:nvSpPr>
        <p:spPr>
          <a:xfrm>
            <a:off x="6875428" y="3651844"/>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486" name="bk object 2486"/>
          <p:cNvSpPr/>
          <p:nvPr/>
        </p:nvSpPr>
        <p:spPr>
          <a:xfrm>
            <a:off x="6872664" y="3594178"/>
            <a:ext cx="61037" cy="85114"/>
          </a:xfrm>
          <a:custGeom>
            <a:avLst/>
            <a:gdLst/>
            <a:ahLst/>
            <a:cxnLst/>
            <a:rect l="l" t="t" r="r" b="b"/>
            <a:pathLst>
              <a:path w="100965" h="132714">
                <a:moveTo>
                  <a:pt x="100583" y="0"/>
                </a:moveTo>
                <a:lnTo>
                  <a:pt x="50291" y="13258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87" name="bk object 2487"/>
          <p:cNvSpPr/>
          <p:nvPr/>
        </p:nvSpPr>
        <p:spPr>
          <a:xfrm>
            <a:off x="7345296" y="3929422"/>
            <a:ext cx="7678"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488" name="bk object 2488"/>
          <p:cNvSpPr/>
          <p:nvPr/>
        </p:nvSpPr>
        <p:spPr>
          <a:xfrm>
            <a:off x="7343453" y="3925513"/>
            <a:ext cx="9213" cy="2036"/>
          </a:xfrm>
          <a:custGeom>
            <a:avLst/>
            <a:gdLst/>
            <a:ahLst/>
            <a:cxnLst/>
            <a:rect l="l" t="t" r="r" b="b"/>
            <a:pathLst>
              <a:path w="15240" h="3175">
                <a:moveTo>
                  <a:pt x="15239" y="0"/>
                </a:moveTo>
                <a:lnTo>
                  <a:pt x="0" y="3047"/>
                </a:lnTo>
              </a:path>
            </a:pathLst>
          </a:custGeom>
          <a:ln w="3175">
            <a:solidFill>
              <a:srgbClr val="000000"/>
            </a:solidFill>
          </a:ln>
        </p:spPr>
        <p:txBody>
          <a:bodyPr wrap="square" lIns="0" tIns="0" rIns="0" bIns="0" rtlCol="0"/>
          <a:lstStyle/>
          <a:p>
            <a:endParaRPr sz="1088">
              <a:solidFill>
                <a:prstClr val="black"/>
              </a:solidFill>
            </a:endParaRPr>
          </a:p>
        </p:txBody>
      </p:sp>
      <p:sp>
        <p:nvSpPr>
          <p:cNvPr id="2489" name="bk object 2489"/>
          <p:cNvSpPr/>
          <p:nvPr/>
        </p:nvSpPr>
        <p:spPr>
          <a:xfrm>
            <a:off x="7091014" y="3587337"/>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2490" name="bk object 2490"/>
          <p:cNvSpPr/>
          <p:nvPr/>
        </p:nvSpPr>
        <p:spPr>
          <a:xfrm>
            <a:off x="7087329" y="358440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491" name="bk object 2491"/>
          <p:cNvSpPr/>
          <p:nvPr/>
        </p:nvSpPr>
        <p:spPr>
          <a:xfrm>
            <a:off x="7092857" y="359026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492" name="bk object 2492"/>
          <p:cNvSpPr/>
          <p:nvPr/>
        </p:nvSpPr>
        <p:spPr>
          <a:xfrm>
            <a:off x="7095622" y="359320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493" name="bk object 2493"/>
          <p:cNvSpPr/>
          <p:nvPr/>
        </p:nvSpPr>
        <p:spPr>
          <a:xfrm>
            <a:off x="7135237" y="359026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494" name="bk object 2494"/>
          <p:cNvSpPr/>
          <p:nvPr/>
        </p:nvSpPr>
        <p:spPr>
          <a:xfrm>
            <a:off x="7177618" y="3587337"/>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2495" name="bk object 2495"/>
          <p:cNvSpPr/>
          <p:nvPr/>
        </p:nvSpPr>
        <p:spPr>
          <a:xfrm>
            <a:off x="7181302" y="3584405"/>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2496" name="bk object 2496"/>
          <p:cNvSpPr/>
          <p:nvPr/>
        </p:nvSpPr>
        <p:spPr>
          <a:xfrm>
            <a:off x="7175775" y="3590269"/>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2497" name="bk object 2497"/>
          <p:cNvSpPr/>
          <p:nvPr/>
        </p:nvSpPr>
        <p:spPr>
          <a:xfrm>
            <a:off x="7175775" y="362350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498" name="bk object 2498"/>
          <p:cNvSpPr/>
          <p:nvPr/>
        </p:nvSpPr>
        <p:spPr>
          <a:xfrm>
            <a:off x="7175775" y="365868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499" name="bk object 2499"/>
          <p:cNvSpPr/>
          <p:nvPr/>
        </p:nvSpPr>
        <p:spPr>
          <a:xfrm>
            <a:off x="7175775" y="3692894"/>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2500" name="bk object 2500"/>
          <p:cNvSpPr/>
          <p:nvPr/>
        </p:nvSpPr>
        <p:spPr>
          <a:xfrm>
            <a:off x="7091014" y="3724171"/>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1" name="bk object 2501"/>
          <p:cNvSpPr/>
          <p:nvPr/>
        </p:nvSpPr>
        <p:spPr>
          <a:xfrm>
            <a:off x="7135237" y="372221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2" name="bk object 2502"/>
          <p:cNvSpPr/>
          <p:nvPr/>
        </p:nvSpPr>
        <p:spPr>
          <a:xfrm>
            <a:off x="7092857" y="372221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3" name="bk object 2503"/>
          <p:cNvSpPr/>
          <p:nvPr/>
        </p:nvSpPr>
        <p:spPr>
          <a:xfrm>
            <a:off x="7095622" y="371928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4" name="bk object 2504"/>
          <p:cNvSpPr/>
          <p:nvPr/>
        </p:nvSpPr>
        <p:spPr>
          <a:xfrm>
            <a:off x="7091014" y="3587337"/>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5" name="bk object 2505"/>
          <p:cNvSpPr/>
          <p:nvPr/>
        </p:nvSpPr>
        <p:spPr>
          <a:xfrm>
            <a:off x="7087329" y="3584405"/>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6" name="bk object 2506"/>
          <p:cNvSpPr/>
          <p:nvPr/>
        </p:nvSpPr>
        <p:spPr>
          <a:xfrm>
            <a:off x="7092857"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7" name="bk object 2507"/>
          <p:cNvSpPr/>
          <p:nvPr/>
        </p:nvSpPr>
        <p:spPr>
          <a:xfrm>
            <a:off x="7095621"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8" name="bk object 2508"/>
          <p:cNvSpPr/>
          <p:nvPr/>
        </p:nvSpPr>
        <p:spPr>
          <a:xfrm>
            <a:off x="7095621"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09" name="bk object 2509"/>
          <p:cNvSpPr/>
          <p:nvPr/>
        </p:nvSpPr>
        <p:spPr>
          <a:xfrm>
            <a:off x="7095621"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0" name="bk object 2510"/>
          <p:cNvSpPr/>
          <p:nvPr/>
        </p:nvSpPr>
        <p:spPr>
          <a:xfrm>
            <a:off x="7095621"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1" name="bk object 2511"/>
          <p:cNvSpPr/>
          <p:nvPr/>
        </p:nvSpPr>
        <p:spPr>
          <a:xfrm>
            <a:off x="7133394"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2" name="bk object 2512"/>
          <p:cNvSpPr/>
          <p:nvPr/>
        </p:nvSpPr>
        <p:spPr>
          <a:xfrm>
            <a:off x="7130631"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3" name="bk object 2513"/>
          <p:cNvSpPr/>
          <p:nvPr/>
        </p:nvSpPr>
        <p:spPr>
          <a:xfrm>
            <a:off x="7130631"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4" name="bk object 2514"/>
          <p:cNvSpPr/>
          <p:nvPr/>
        </p:nvSpPr>
        <p:spPr>
          <a:xfrm>
            <a:off x="7130631"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5" name="bk object 2515"/>
          <p:cNvSpPr/>
          <p:nvPr/>
        </p:nvSpPr>
        <p:spPr>
          <a:xfrm>
            <a:off x="7130631"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6" name="bk object 2516"/>
          <p:cNvSpPr/>
          <p:nvPr/>
        </p:nvSpPr>
        <p:spPr>
          <a:xfrm>
            <a:off x="7135237" y="3692894"/>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7" name="bk object 2517"/>
          <p:cNvSpPr/>
          <p:nvPr/>
        </p:nvSpPr>
        <p:spPr>
          <a:xfrm>
            <a:off x="7135237"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8" name="bk object 2518"/>
          <p:cNvSpPr/>
          <p:nvPr/>
        </p:nvSpPr>
        <p:spPr>
          <a:xfrm>
            <a:off x="7135237"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19" name="bk object 2519"/>
          <p:cNvSpPr/>
          <p:nvPr/>
        </p:nvSpPr>
        <p:spPr>
          <a:xfrm>
            <a:off x="7135237" y="3590269"/>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20" name="bk object 2520"/>
          <p:cNvSpPr/>
          <p:nvPr/>
        </p:nvSpPr>
        <p:spPr>
          <a:xfrm>
            <a:off x="7087329" y="373003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521" name="bk object 2521"/>
          <p:cNvSpPr/>
          <p:nvPr/>
        </p:nvSpPr>
        <p:spPr>
          <a:xfrm>
            <a:off x="7091014" y="3726126"/>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2522" name="bk object 2522"/>
          <p:cNvSpPr/>
          <p:nvPr/>
        </p:nvSpPr>
        <p:spPr>
          <a:xfrm>
            <a:off x="7092857" y="3590269"/>
            <a:ext cx="40691" cy="131947"/>
          </a:xfrm>
          <a:custGeom>
            <a:avLst/>
            <a:gdLst/>
            <a:ahLst/>
            <a:cxnLst/>
            <a:rect l="l" t="t" r="r" b="b"/>
            <a:pathLst>
              <a:path w="67309" h="205739">
                <a:moveTo>
                  <a:pt x="0" y="0"/>
                </a:moveTo>
                <a:lnTo>
                  <a:pt x="67055"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2523" name="bk object 2523"/>
          <p:cNvSpPr/>
          <p:nvPr/>
        </p:nvSpPr>
        <p:spPr>
          <a:xfrm>
            <a:off x="7135237" y="362350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24" name="bk object 2524"/>
          <p:cNvSpPr/>
          <p:nvPr/>
        </p:nvSpPr>
        <p:spPr>
          <a:xfrm>
            <a:off x="7095622" y="362350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25" name="bk object 2525"/>
          <p:cNvSpPr/>
          <p:nvPr/>
        </p:nvSpPr>
        <p:spPr>
          <a:xfrm>
            <a:off x="7135237" y="3621545"/>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26" name="bk object 2526"/>
          <p:cNvSpPr/>
          <p:nvPr/>
        </p:nvSpPr>
        <p:spPr>
          <a:xfrm>
            <a:off x="7095622" y="362154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27" name="bk object 2527"/>
          <p:cNvSpPr/>
          <p:nvPr/>
        </p:nvSpPr>
        <p:spPr>
          <a:xfrm>
            <a:off x="7135237" y="365868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28" name="bk object 2528"/>
          <p:cNvSpPr/>
          <p:nvPr/>
        </p:nvSpPr>
        <p:spPr>
          <a:xfrm>
            <a:off x="7095622" y="365868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29" name="bk object 2529"/>
          <p:cNvSpPr/>
          <p:nvPr/>
        </p:nvSpPr>
        <p:spPr>
          <a:xfrm>
            <a:off x="7135237" y="365575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30" name="bk object 2530"/>
          <p:cNvSpPr/>
          <p:nvPr/>
        </p:nvSpPr>
        <p:spPr>
          <a:xfrm>
            <a:off x="7095622" y="365575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31" name="bk object 2531"/>
          <p:cNvSpPr/>
          <p:nvPr/>
        </p:nvSpPr>
        <p:spPr>
          <a:xfrm>
            <a:off x="7095622" y="369289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32" name="bk object 2532"/>
          <p:cNvSpPr/>
          <p:nvPr/>
        </p:nvSpPr>
        <p:spPr>
          <a:xfrm>
            <a:off x="7135237" y="3692894"/>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33" name="bk object 2533"/>
          <p:cNvSpPr/>
          <p:nvPr/>
        </p:nvSpPr>
        <p:spPr>
          <a:xfrm>
            <a:off x="7135237" y="369094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34" name="bk object 2534"/>
          <p:cNvSpPr/>
          <p:nvPr/>
        </p:nvSpPr>
        <p:spPr>
          <a:xfrm>
            <a:off x="7095622" y="369094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35" name="bk object 2535"/>
          <p:cNvSpPr/>
          <p:nvPr/>
        </p:nvSpPr>
        <p:spPr>
          <a:xfrm>
            <a:off x="7002569" y="3882507"/>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536" name="bk object 2536"/>
          <p:cNvSpPr/>
          <p:nvPr/>
        </p:nvSpPr>
        <p:spPr>
          <a:xfrm>
            <a:off x="6999805" y="3878598"/>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537" name="bk object 2537"/>
          <p:cNvSpPr/>
          <p:nvPr/>
        </p:nvSpPr>
        <p:spPr>
          <a:xfrm>
            <a:off x="7005333" y="388446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538" name="bk object 2538"/>
          <p:cNvSpPr/>
          <p:nvPr/>
        </p:nvSpPr>
        <p:spPr>
          <a:xfrm>
            <a:off x="7008097" y="388739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539" name="bk object 2539"/>
          <p:cNvSpPr/>
          <p:nvPr/>
        </p:nvSpPr>
        <p:spPr>
          <a:xfrm>
            <a:off x="7047713" y="388446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540" name="bk object 2540"/>
          <p:cNvSpPr/>
          <p:nvPr/>
        </p:nvSpPr>
        <p:spPr>
          <a:xfrm>
            <a:off x="7090093" y="3882508"/>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2541" name="bk object 2541"/>
          <p:cNvSpPr/>
          <p:nvPr/>
        </p:nvSpPr>
        <p:spPr>
          <a:xfrm>
            <a:off x="7093779" y="3878598"/>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2542" name="bk object 2542"/>
          <p:cNvSpPr/>
          <p:nvPr/>
        </p:nvSpPr>
        <p:spPr>
          <a:xfrm>
            <a:off x="7087329" y="3884463"/>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2543" name="bk object 2543"/>
          <p:cNvSpPr/>
          <p:nvPr/>
        </p:nvSpPr>
        <p:spPr>
          <a:xfrm>
            <a:off x="7087329" y="3917693"/>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544" name="bk object 2544"/>
          <p:cNvSpPr/>
          <p:nvPr/>
        </p:nvSpPr>
        <p:spPr>
          <a:xfrm>
            <a:off x="7087329" y="3952879"/>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545" name="bk object 2545"/>
          <p:cNvSpPr/>
          <p:nvPr/>
        </p:nvSpPr>
        <p:spPr>
          <a:xfrm>
            <a:off x="7087329" y="3987088"/>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2546" name="bk object 2546"/>
          <p:cNvSpPr/>
          <p:nvPr/>
        </p:nvSpPr>
        <p:spPr>
          <a:xfrm>
            <a:off x="7002569" y="4018364"/>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47" name="bk object 2547"/>
          <p:cNvSpPr/>
          <p:nvPr/>
        </p:nvSpPr>
        <p:spPr>
          <a:xfrm>
            <a:off x="7047713" y="401640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48" name="bk object 2548"/>
          <p:cNvSpPr/>
          <p:nvPr/>
        </p:nvSpPr>
        <p:spPr>
          <a:xfrm>
            <a:off x="7005333" y="401640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49" name="bk object 2549"/>
          <p:cNvSpPr/>
          <p:nvPr/>
        </p:nvSpPr>
        <p:spPr>
          <a:xfrm>
            <a:off x="7008097" y="4013478"/>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0" name="bk object 2550"/>
          <p:cNvSpPr/>
          <p:nvPr/>
        </p:nvSpPr>
        <p:spPr>
          <a:xfrm>
            <a:off x="7002569" y="3882508"/>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1" name="bk object 2551"/>
          <p:cNvSpPr/>
          <p:nvPr/>
        </p:nvSpPr>
        <p:spPr>
          <a:xfrm>
            <a:off x="6999805" y="3878598"/>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2" name="bk object 2552"/>
          <p:cNvSpPr/>
          <p:nvPr/>
        </p:nvSpPr>
        <p:spPr>
          <a:xfrm>
            <a:off x="7005333"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3" name="bk object 2553"/>
          <p:cNvSpPr/>
          <p:nvPr/>
        </p:nvSpPr>
        <p:spPr>
          <a:xfrm>
            <a:off x="7008096"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4" name="bk object 2554"/>
          <p:cNvSpPr/>
          <p:nvPr/>
        </p:nvSpPr>
        <p:spPr>
          <a:xfrm>
            <a:off x="7008096"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5" name="bk object 2555"/>
          <p:cNvSpPr/>
          <p:nvPr/>
        </p:nvSpPr>
        <p:spPr>
          <a:xfrm>
            <a:off x="7008096"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6" name="bk object 2556"/>
          <p:cNvSpPr/>
          <p:nvPr/>
        </p:nvSpPr>
        <p:spPr>
          <a:xfrm>
            <a:off x="7008096"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7" name="bk object 2557"/>
          <p:cNvSpPr/>
          <p:nvPr/>
        </p:nvSpPr>
        <p:spPr>
          <a:xfrm>
            <a:off x="7044949"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8" name="bk object 2558"/>
          <p:cNvSpPr/>
          <p:nvPr/>
        </p:nvSpPr>
        <p:spPr>
          <a:xfrm>
            <a:off x="7042185"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59" name="bk object 2559"/>
          <p:cNvSpPr/>
          <p:nvPr/>
        </p:nvSpPr>
        <p:spPr>
          <a:xfrm>
            <a:off x="7042185"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60" name="bk object 2560"/>
          <p:cNvSpPr/>
          <p:nvPr/>
        </p:nvSpPr>
        <p:spPr>
          <a:xfrm>
            <a:off x="7042185"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61" name="bk object 2561"/>
          <p:cNvSpPr/>
          <p:nvPr/>
        </p:nvSpPr>
        <p:spPr>
          <a:xfrm>
            <a:off x="7042185"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62" name="bk object 2562"/>
          <p:cNvSpPr/>
          <p:nvPr/>
        </p:nvSpPr>
        <p:spPr>
          <a:xfrm>
            <a:off x="7047713" y="3987088"/>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63" name="bk object 2563"/>
          <p:cNvSpPr/>
          <p:nvPr/>
        </p:nvSpPr>
        <p:spPr>
          <a:xfrm>
            <a:off x="7047713"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64" name="bk object 2564"/>
          <p:cNvSpPr/>
          <p:nvPr/>
        </p:nvSpPr>
        <p:spPr>
          <a:xfrm>
            <a:off x="7047713"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65" name="bk object 2565"/>
          <p:cNvSpPr/>
          <p:nvPr/>
        </p:nvSpPr>
        <p:spPr>
          <a:xfrm>
            <a:off x="7047713" y="3884463"/>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66" name="bk object 2566"/>
          <p:cNvSpPr/>
          <p:nvPr/>
        </p:nvSpPr>
        <p:spPr>
          <a:xfrm>
            <a:off x="6999805" y="4024229"/>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567" name="bk object 2567"/>
          <p:cNvSpPr/>
          <p:nvPr/>
        </p:nvSpPr>
        <p:spPr>
          <a:xfrm>
            <a:off x="7002569" y="4021297"/>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568" name="bk object 2568"/>
          <p:cNvSpPr/>
          <p:nvPr/>
        </p:nvSpPr>
        <p:spPr>
          <a:xfrm>
            <a:off x="7005333" y="3884463"/>
            <a:ext cx="39923" cy="131947"/>
          </a:xfrm>
          <a:custGeom>
            <a:avLst/>
            <a:gdLst/>
            <a:ahLst/>
            <a:cxnLst/>
            <a:rect l="l" t="t" r="r" b="b"/>
            <a:pathLst>
              <a:path w="66040" h="205739">
                <a:moveTo>
                  <a:pt x="0" y="0"/>
                </a:moveTo>
                <a:lnTo>
                  <a:pt x="65531"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2569" name="bk object 2569"/>
          <p:cNvSpPr/>
          <p:nvPr/>
        </p:nvSpPr>
        <p:spPr>
          <a:xfrm>
            <a:off x="7047713" y="3917694"/>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0" name="bk object 2570"/>
          <p:cNvSpPr/>
          <p:nvPr/>
        </p:nvSpPr>
        <p:spPr>
          <a:xfrm>
            <a:off x="7008097" y="3917694"/>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1" name="bk object 2571"/>
          <p:cNvSpPr/>
          <p:nvPr/>
        </p:nvSpPr>
        <p:spPr>
          <a:xfrm>
            <a:off x="7047713" y="391573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2" name="bk object 2572"/>
          <p:cNvSpPr/>
          <p:nvPr/>
        </p:nvSpPr>
        <p:spPr>
          <a:xfrm>
            <a:off x="7008097" y="3915739"/>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3" name="bk object 2573"/>
          <p:cNvSpPr/>
          <p:nvPr/>
        </p:nvSpPr>
        <p:spPr>
          <a:xfrm>
            <a:off x="7047713" y="395288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4" name="bk object 2574"/>
          <p:cNvSpPr/>
          <p:nvPr/>
        </p:nvSpPr>
        <p:spPr>
          <a:xfrm>
            <a:off x="7008097" y="3952880"/>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5" name="bk object 2575"/>
          <p:cNvSpPr/>
          <p:nvPr/>
        </p:nvSpPr>
        <p:spPr>
          <a:xfrm>
            <a:off x="7047713" y="3949947"/>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6" name="bk object 2576"/>
          <p:cNvSpPr/>
          <p:nvPr/>
        </p:nvSpPr>
        <p:spPr>
          <a:xfrm>
            <a:off x="7008097" y="3949947"/>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7" name="bk object 2577"/>
          <p:cNvSpPr/>
          <p:nvPr/>
        </p:nvSpPr>
        <p:spPr>
          <a:xfrm>
            <a:off x="7008097" y="3987088"/>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8" name="bk object 2578"/>
          <p:cNvSpPr/>
          <p:nvPr/>
        </p:nvSpPr>
        <p:spPr>
          <a:xfrm>
            <a:off x="7047713" y="3987088"/>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79" name="bk object 2579"/>
          <p:cNvSpPr/>
          <p:nvPr/>
        </p:nvSpPr>
        <p:spPr>
          <a:xfrm>
            <a:off x="7047713" y="398513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0" name="bk object 2580"/>
          <p:cNvSpPr/>
          <p:nvPr/>
        </p:nvSpPr>
        <p:spPr>
          <a:xfrm>
            <a:off x="7008097" y="3985133"/>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1" name="bk object 2581"/>
          <p:cNvSpPr/>
          <p:nvPr/>
        </p:nvSpPr>
        <p:spPr>
          <a:xfrm>
            <a:off x="7220919" y="3904988"/>
            <a:ext cx="0" cy="232944"/>
          </a:xfrm>
          <a:custGeom>
            <a:avLst/>
            <a:gdLst/>
            <a:ahLst/>
            <a:cxnLst/>
            <a:rect l="l" t="t" r="r" b="b"/>
            <a:pathLst>
              <a:path h="363220">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2" name="bk object 2582"/>
          <p:cNvSpPr/>
          <p:nvPr/>
        </p:nvSpPr>
        <p:spPr>
          <a:xfrm>
            <a:off x="7219077" y="3906942"/>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3" name="bk object 2583"/>
          <p:cNvSpPr/>
          <p:nvPr/>
        </p:nvSpPr>
        <p:spPr>
          <a:xfrm>
            <a:off x="7224605" y="3902056"/>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4" name="bk object 2584"/>
          <p:cNvSpPr/>
          <p:nvPr/>
        </p:nvSpPr>
        <p:spPr>
          <a:xfrm>
            <a:off x="7133394" y="3904988"/>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5" name="bk object 2585"/>
          <p:cNvSpPr/>
          <p:nvPr/>
        </p:nvSpPr>
        <p:spPr>
          <a:xfrm>
            <a:off x="7135237" y="3906942"/>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6" name="bk object 2586"/>
          <p:cNvSpPr/>
          <p:nvPr/>
        </p:nvSpPr>
        <p:spPr>
          <a:xfrm>
            <a:off x="7130631" y="390205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587" name="bk object 2587"/>
          <p:cNvSpPr/>
          <p:nvPr/>
        </p:nvSpPr>
        <p:spPr>
          <a:xfrm>
            <a:off x="7132474" y="3904988"/>
            <a:ext cx="0" cy="233758"/>
          </a:xfrm>
          <a:custGeom>
            <a:avLst/>
            <a:gdLst/>
            <a:ahLst/>
            <a:cxnLst/>
            <a:rect l="l" t="t" r="r" b="b"/>
            <a:pathLst>
              <a:path h="364489">
                <a:moveTo>
                  <a:pt x="0" y="364235"/>
                </a:moveTo>
                <a:lnTo>
                  <a:pt x="0" y="0"/>
                </a:lnTo>
              </a:path>
            </a:pathLst>
          </a:custGeom>
          <a:ln w="6095">
            <a:solidFill>
              <a:srgbClr val="000000"/>
            </a:solidFill>
          </a:ln>
        </p:spPr>
        <p:txBody>
          <a:bodyPr wrap="square" lIns="0" tIns="0" rIns="0" bIns="0" rtlCol="0"/>
          <a:lstStyle/>
          <a:p>
            <a:endParaRPr sz="1088">
              <a:solidFill>
                <a:prstClr val="black"/>
              </a:solidFill>
            </a:endParaRPr>
          </a:p>
        </p:txBody>
      </p:sp>
      <p:sp>
        <p:nvSpPr>
          <p:cNvPr id="2588" name="bk object 2588"/>
          <p:cNvSpPr/>
          <p:nvPr/>
        </p:nvSpPr>
        <p:spPr>
          <a:xfrm>
            <a:off x="7135237" y="3906942"/>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2589" name="bk object 2589"/>
          <p:cNvSpPr/>
          <p:nvPr/>
        </p:nvSpPr>
        <p:spPr>
          <a:xfrm>
            <a:off x="7130631" y="3902056"/>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2590" name="bk object 2590"/>
          <p:cNvSpPr/>
          <p:nvPr/>
        </p:nvSpPr>
        <p:spPr>
          <a:xfrm>
            <a:off x="7135237" y="4128809"/>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2591" name="bk object 2591"/>
          <p:cNvSpPr/>
          <p:nvPr/>
        </p:nvSpPr>
        <p:spPr>
          <a:xfrm>
            <a:off x="717761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592" name="bk object 2592"/>
          <p:cNvSpPr/>
          <p:nvPr/>
        </p:nvSpPr>
        <p:spPr>
          <a:xfrm>
            <a:off x="7168404"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593" name="bk object 2593"/>
          <p:cNvSpPr/>
          <p:nvPr/>
        </p:nvSpPr>
        <p:spPr>
          <a:xfrm>
            <a:off x="7160112"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594" name="bk object 2594"/>
          <p:cNvSpPr/>
          <p:nvPr/>
        </p:nvSpPr>
        <p:spPr>
          <a:xfrm>
            <a:off x="7150900"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595" name="bk object 2595"/>
          <p:cNvSpPr/>
          <p:nvPr/>
        </p:nvSpPr>
        <p:spPr>
          <a:xfrm>
            <a:off x="7145371" y="3917694"/>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2596" name="bk object 2596"/>
          <p:cNvSpPr/>
          <p:nvPr/>
        </p:nvSpPr>
        <p:spPr>
          <a:xfrm>
            <a:off x="7137079" y="4017387"/>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2597" name="bk object 2597"/>
          <p:cNvSpPr/>
          <p:nvPr/>
        </p:nvSpPr>
        <p:spPr>
          <a:xfrm>
            <a:off x="7136159" y="4013478"/>
            <a:ext cx="5758" cy="15883"/>
          </a:xfrm>
          <a:custGeom>
            <a:avLst/>
            <a:gdLst/>
            <a:ahLst/>
            <a:cxnLst/>
            <a:rect l="l" t="t" r="r" b="b"/>
            <a:pathLst>
              <a:path w="9525" h="24764">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2598" name="bk object 2598"/>
          <p:cNvSpPr/>
          <p:nvPr/>
        </p:nvSpPr>
        <p:spPr>
          <a:xfrm>
            <a:off x="7136159" y="4018365"/>
            <a:ext cx="5758" cy="10996"/>
          </a:xfrm>
          <a:custGeom>
            <a:avLst/>
            <a:gdLst/>
            <a:ahLst/>
            <a:cxnLst/>
            <a:rect l="l" t="t" r="r" b="b"/>
            <a:pathLst>
              <a:path w="9525" h="17145">
                <a:moveTo>
                  <a:pt x="9143" y="0"/>
                </a:moveTo>
                <a:lnTo>
                  <a:pt x="9143" y="16763"/>
                </a:lnTo>
                <a:lnTo>
                  <a:pt x="0" y="16763"/>
                </a:lnTo>
              </a:path>
            </a:pathLst>
          </a:custGeom>
          <a:ln w="3175">
            <a:solidFill>
              <a:srgbClr val="000000"/>
            </a:solidFill>
          </a:ln>
        </p:spPr>
        <p:txBody>
          <a:bodyPr wrap="square" lIns="0" tIns="0" rIns="0" bIns="0" rtlCol="0"/>
          <a:lstStyle/>
          <a:p>
            <a:endParaRPr sz="1088">
              <a:solidFill>
                <a:prstClr val="black"/>
              </a:solidFill>
            </a:endParaRPr>
          </a:p>
        </p:txBody>
      </p:sp>
      <p:sp>
        <p:nvSpPr>
          <p:cNvPr id="2599" name="bk object 2599"/>
          <p:cNvSpPr/>
          <p:nvPr/>
        </p:nvSpPr>
        <p:spPr>
          <a:xfrm>
            <a:off x="7208942"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600" name="bk object 2600"/>
          <p:cNvSpPr/>
          <p:nvPr/>
        </p:nvSpPr>
        <p:spPr>
          <a:xfrm>
            <a:off x="7203414"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601" name="bk object 2601"/>
          <p:cNvSpPr/>
          <p:nvPr/>
        </p:nvSpPr>
        <p:spPr>
          <a:xfrm>
            <a:off x="7194201"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602" name="bk object 2602"/>
          <p:cNvSpPr/>
          <p:nvPr/>
        </p:nvSpPr>
        <p:spPr>
          <a:xfrm>
            <a:off x="7185910"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603" name="bk object 2603"/>
          <p:cNvSpPr/>
          <p:nvPr/>
        </p:nvSpPr>
        <p:spPr>
          <a:xfrm>
            <a:off x="7220919" y="3904988"/>
            <a:ext cx="0" cy="232944"/>
          </a:xfrm>
          <a:custGeom>
            <a:avLst/>
            <a:gdLst/>
            <a:ahLst/>
            <a:cxnLst/>
            <a:rect l="l" t="t" r="r" b="b"/>
            <a:pathLst>
              <a:path h="363220">
                <a:moveTo>
                  <a:pt x="0" y="0"/>
                </a:moveTo>
                <a:lnTo>
                  <a:pt x="0" y="362711"/>
                </a:lnTo>
              </a:path>
            </a:pathLst>
          </a:custGeom>
          <a:ln w="3175">
            <a:solidFill>
              <a:srgbClr val="000000"/>
            </a:solidFill>
          </a:ln>
        </p:spPr>
        <p:txBody>
          <a:bodyPr wrap="square" lIns="0" tIns="0" rIns="0" bIns="0" rtlCol="0"/>
          <a:lstStyle/>
          <a:p>
            <a:endParaRPr sz="1088">
              <a:solidFill>
                <a:prstClr val="black"/>
              </a:solidFill>
            </a:endParaRPr>
          </a:p>
        </p:txBody>
      </p:sp>
      <p:sp>
        <p:nvSpPr>
          <p:cNvPr id="2604" name="bk object 2604"/>
          <p:cNvSpPr/>
          <p:nvPr/>
        </p:nvSpPr>
        <p:spPr>
          <a:xfrm>
            <a:off x="7133394" y="3904988"/>
            <a:ext cx="87524" cy="231722"/>
          </a:xfrm>
          <a:custGeom>
            <a:avLst/>
            <a:gdLst/>
            <a:ahLst/>
            <a:cxnLst/>
            <a:rect l="l" t="t" r="r" b="b"/>
            <a:pathLst>
              <a:path w="144779" h="361314">
                <a:moveTo>
                  <a:pt x="144779" y="0"/>
                </a:moveTo>
                <a:lnTo>
                  <a:pt x="0" y="0"/>
                </a:ln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2605" name="bk object 2605"/>
          <p:cNvSpPr/>
          <p:nvPr/>
        </p:nvSpPr>
        <p:spPr>
          <a:xfrm>
            <a:off x="7145371"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606" name="bk object 2606"/>
          <p:cNvSpPr/>
          <p:nvPr/>
        </p:nvSpPr>
        <p:spPr>
          <a:xfrm>
            <a:off x="7135237" y="4134674"/>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07" name="bk object 2607"/>
          <p:cNvSpPr/>
          <p:nvPr/>
        </p:nvSpPr>
        <p:spPr>
          <a:xfrm>
            <a:off x="7133395" y="4136628"/>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2608" name="bk object 2608"/>
          <p:cNvSpPr/>
          <p:nvPr/>
        </p:nvSpPr>
        <p:spPr>
          <a:xfrm>
            <a:off x="7219077" y="4136628"/>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2609" name="bk object 2609"/>
          <p:cNvSpPr/>
          <p:nvPr/>
        </p:nvSpPr>
        <p:spPr>
          <a:xfrm>
            <a:off x="7220919"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2610" name="bk object 2610"/>
          <p:cNvSpPr/>
          <p:nvPr/>
        </p:nvSpPr>
        <p:spPr>
          <a:xfrm>
            <a:off x="7145371" y="4117081"/>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2611" name="bk object 2611"/>
          <p:cNvSpPr/>
          <p:nvPr/>
        </p:nvSpPr>
        <p:spPr>
          <a:xfrm>
            <a:off x="6809094"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2612" name="bk object 2612"/>
          <p:cNvSpPr/>
          <p:nvPr/>
        </p:nvSpPr>
        <p:spPr>
          <a:xfrm>
            <a:off x="6807251" y="3515988"/>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2613" name="bk object 2613"/>
          <p:cNvSpPr/>
          <p:nvPr/>
        </p:nvSpPr>
        <p:spPr>
          <a:xfrm>
            <a:off x="7352666" y="3436819"/>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2614" name="bk object 2614"/>
          <p:cNvSpPr/>
          <p:nvPr/>
        </p:nvSpPr>
        <p:spPr>
          <a:xfrm>
            <a:off x="7351745" y="3860028"/>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2615" name="bk object 2615"/>
          <p:cNvSpPr/>
          <p:nvPr/>
        </p:nvSpPr>
        <p:spPr>
          <a:xfrm>
            <a:off x="7259614" y="3843412"/>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2616" name="bk object 2616"/>
          <p:cNvSpPr/>
          <p:nvPr/>
        </p:nvSpPr>
        <p:spPr>
          <a:xfrm>
            <a:off x="7068903" y="3565835"/>
            <a:ext cx="130903" cy="21584"/>
          </a:xfrm>
          <a:custGeom>
            <a:avLst/>
            <a:gdLst/>
            <a:ahLst/>
            <a:cxnLst/>
            <a:rect l="l" t="t" r="r" b="b"/>
            <a:pathLst>
              <a:path w="216534" h="33654">
                <a:moveTo>
                  <a:pt x="179831" y="33527"/>
                </a:moveTo>
                <a:lnTo>
                  <a:pt x="216407" y="33527"/>
                </a:lnTo>
                <a:lnTo>
                  <a:pt x="216407" y="0"/>
                </a:lnTo>
                <a:lnTo>
                  <a:pt x="0" y="0"/>
                </a:lnTo>
                <a:lnTo>
                  <a:pt x="0" y="33527"/>
                </a:lnTo>
                <a:lnTo>
                  <a:pt x="3962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2617" name="bk object 2617"/>
          <p:cNvSpPr/>
          <p:nvPr/>
        </p:nvSpPr>
        <p:spPr>
          <a:xfrm>
            <a:off x="6847788" y="3569743"/>
            <a:ext cx="90595" cy="21584"/>
          </a:xfrm>
          <a:custGeom>
            <a:avLst/>
            <a:gdLst/>
            <a:ahLst/>
            <a:cxnLst/>
            <a:rect l="l" t="t" r="r" b="b"/>
            <a:pathLst>
              <a:path w="149859" h="33654">
                <a:moveTo>
                  <a:pt x="38099" y="33527"/>
                </a:moveTo>
                <a:lnTo>
                  <a:pt x="0" y="33527"/>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2618" name="bk object 2618"/>
          <p:cNvSpPr/>
          <p:nvPr/>
        </p:nvSpPr>
        <p:spPr>
          <a:xfrm>
            <a:off x="6806330" y="3435841"/>
            <a:ext cx="28791" cy="0"/>
          </a:xfrm>
          <a:custGeom>
            <a:avLst/>
            <a:gdLst/>
            <a:ahLst/>
            <a:cxnLst/>
            <a:rect l="l" t="t" r="r" b="b"/>
            <a:pathLst>
              <a:path w="47625">
                <a:moveTo>
                  <a:pt x="472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19" name="bk object 2619"/>
          <p:cNvSpPr/>
          <p:nvPr/>
        </p:nvSpPr>
        <p:spPr>
          <a:xfrm>
            <a:off x="6806330" y="3488620"/>
            <a:ext cx="28791" cy="29322"/>
          </a:xfrm>
          <a:custGeom>
            <a:avLst/>
            <a:gdLst/>
            <a:ahLst/>
            <a:cxnLst/>
            <a:rect l="l" t="t" r="r" b="b"/>
            <a:pathLst>
              <a:path w="47625" h="45720">
                <a:moveTo>
                  <a:pt x="47243" y="1523"/>
                </a:moveTo>
                <a:lnTo>
                  <a:pt x="47243" y="0"/>
                </a:lnTo>
                <a:lnTo>
                  <a:pt x="0" y="0"/>
                </a:lnTo>
                <a:lnTo>
                  <a:pt x="0" y="45719"/>
                </a:lnTo>
                <a:lnTo>
                  <a:pt x="1523" y="45719"/>
                </a:lnTo>
                <a:lnTo>
                  <a:pt x="1523" y="1523"/>
                </a:lnTo>
                <a:lnTo>
                  <a:pt x="47243" y="1523"/>
                </a:lnTo>
              </a:path>
            </a:pathLst>
          </a:custGeom>
          <a:ln w="3175">
            <a:solidFill>
              <a:srgbClr val="000000"/>
            </a:solidFill>
          </a:ln>
        </p:spPr>
        <p:txBody>
          <a:bodyPr wrap="square" lIns="0" tIns="0" rIns="0" bIns="0" rtlCol="0"/>
          <a:lstStyle/>
          <a:p>
            <a:endParaRPr sz="1088">
              <a:solidFill>
                <a:prstClr val="black"/>
              </a:solidFill>
            </a:endParaRPr>
          </a:p>
        </p:txBody>
      </p:sp>
      <p:sp>
        <p:nvSpPr>
          <p:cNvPr id="2620" name="bk object 2620"/>
          <p:cNvSpPr/>
          <p:nvPr/>
        </p:nvSpPr>
        <p:spPr>
          <a:xfrm>
            <a:off x="6806330" y="3435841"/>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21" name="bk object 2621"/>
          <p:cNvSpPr/>
          <p:nvPr/>
        </p:nvSpPr>
        <p:spPr>
          <a:xfrm>
            <a:off x="7168404" y="3834616"/>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2622" name="bk object 2622"/>
          <p:cNvSpPr/>
          <p:nvPr/>
        </p:nvSpPr>
        <p:spPr>
          <a:xfrm>
            <a:off x="7181303" y="3730036"/>
            <a:ext cx="78311" cy="148644"/>
          </a:xfrm>
          <a:custGeom>
            <a:avLst/>
            <a:gdLst/>
            <a:ahLst/>
            <a:cxnLst/>
            <a:rect l="l" t="t" r="r" b="b"/>
            <a:pathLst>
              <a:path w="129540" h="231775">
                <a:moveTo>
                  <a:pt x="129539" y="231647"/>
                </a:moveTo>
                <a:lnTo>
                  <a:pt x="12953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23" name="bk object 2623"/>
          <p:cNvSpPr/>
          <p:nvPr/>
        </p:nvSpPr>
        <p:spPr>
          <a:xfrm>
            <a:off x="6938077" y="3730035"/>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24" name="bk object 2624"/>
          <p:cNvSpPr/>
          <p:nvPr/>
        </p:nvSpPr>
        <p:spPr>
          <a:xfrm>
            <a:off x="6938076" y="4097533"/>
            <a:ext cx="128216" cy="53756"/>
          </a:xfrm>
          <a:custGeom>
            <a:avLst/>
            <a:gdLst/>
            <a:ahLst/>
            <a:cxnLst/>
            <a:rect l="l" t="t" r="r" b="b"/>
            <a:pathLst>
              <a:path w="212090" h="83820">
                <a:moveTo>
                  <a:pt x="0" y="0"/>
                </a:moveTo>
                <a:lnTo>
                  <a:pt x="211835" y="0"/>
                </a:lnTo>
                <a:lnTo>
                  <a:pt x="211835" y="83819"/>
                </a:lnTo>
              </a:path>
            </a:pathLst>
          </a:custGeom>
          <a:ln w="3175">
            <a:solidFill>
              <a:srgbClr val="000000"/>
            </a:solidFill>
          </a:ln>
        </p:spPr>
        <p:txBody>
          <a:bodyPr wrap="square" lIns="0" tIns="0" rIns="0" bIns="0" rtlCol="0"/>
          <a:lstStyle/>
          <a:p>
            <a:endParaRPr sz="1088">
              <a:solidFill>
                <a:prstClr val="black"/>
              </a:solidFill>
            </a:endParaRPr>
          </a:p>
        </p:txBody>
      </p:sp>
      <p:sp>
        <p:nvSpPr>
          <p:cNvPr id="2625" name="bk object 2625"/>
          <p:cNvSpPr/>
          <p:nvPr/>
        </p:nvSpPr>
        <p:spPr>
          <a:xfrm>
            <a:off x="6830284"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626" name="bk object 2626"/>
          <p:cNvSpPr/>
          <p:nvPr/>
        </p:nvSpPr>
        <p:spPr>
          <a:xfrm>
            <a:off x="6819228"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627" name="bk object 2627"/>
          <p:cNvSpPr/>
          <p:nvPr/>
        </p:nvSpPr>
        <p:spPr>
          <a:xfrm>
            <a:off x="6809094" y="34895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628" name="bk object 2628"/>
          <p:cNvSpPr/>
          <p:nvPr/>
        </p:nvSpPr>
        <p:spPr>
          <a:xfrm>
            <a:off x="7301995" y="4001749"/>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2629" name="bk object 2629"/>
          <p:cNvSpPr/>
          <p:nvPr/>
        </p:nvSpPr>
        <p:spPr>
          <a:xfrm>
            <a:off x="6809094" y="3878598"/>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2630" name="bk object 2630"/>
          <p:cNvSpPr/>
          <p:nvPr/>
        </p:nvSpPr>
        <p:spPr>
          <a:xfrm>
            <a:off x="6830284" y="3878598"/>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2631" name="bk object 2631"/>
          <p:cNvSpPr/>
          <p:nvPr/>
        </p:nvSpPr>
        <p:spPr>
          <a:xfrm>
            <a:off x="7263299" y="3882507"/>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632" name="bk object 2632"/>
          <p:cNvSpPr/>
          <p:nvPr/>
        </p:nvSpPr>
        <p:spPr>
          <a:xfrm>
            <a:off x="7259614" y="3878598"/>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2633" name="bk object 2633"/>
          <p:cNvSpPr/>
          <p:nvPr/>
        </p:nvSpPr>
        <p:spPr>
          <a:xfrm>
            <a:off x="7266064" y="3884462"/>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2634" name="bk object 2634"/>
          <p:cNvSpPr/>
          <p:nvPr/>
        </p:nvSpPr>
        <p:spPr>
          <a:xfrm>
            <a:off x="7268828" y="3887394"/>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2635" name="bk object 2635"/>
          <p:cNvSpPr/>
          <p:nvPr/>
        </p:nvSpPr>
        <p:spPr>
          <a:xfrm>
            <a:off x="7263299" y="399588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36" name="bk object 2636"/>
          <p:cNvSpPr/>
          <p:nvPr/>
        </p:nvSpPr>
        <p:spPr>
          <a:xfrm>
            <a:off x="7266064" y="3992952"/>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37" name="bk object 2637"/>
          <p:cNvSpPr/>
          <p:nvPr/>
        </p:nvSpPr>
        <p:spPr>
          <a:xfrm>
            <a:off x="7268828" y="399002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38" name="bk object 2638"/>
          <p:cNvSpPr/>
          <p:nvPr/>
        </p:nvSpPr>
        <p:spPr>
          <a:xfrm>
            <a:off x="7263299"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39" name="bk object 2639"/>
          <p:cNvSpPr/>
          <p:nvPr/>
        </p:nvSpPr>
        <p:spPr>
          <a:xfrm>
            <a:off x="7259614"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0" name="bk object 2640"/>
          <p:cNvSpPr/>
          <p:nvPr/>
        </p:nvSpPr>
        <p:spPr>
          <a:xfrm>
            <a:off x="7266063"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1" name="bk object 2641"/>
          <p:cNvSpPr/>
          <p:nvPr/>
        </p:nvSpPr>
        <p:spPr>
          <a:xfrm>
            <a:off x="7268827"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2" name="bk object 2642"/>
          <p:cNvSpPr/>
          <p:nvPr/>
        </p:nvSpPr>
        <p:spPr>
          <a:xfrm>
            <a:off x="7268827"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3" name="bk object 2643"/>
          <p:cNvSpPr/>
          <p:nvPr/>
        </p:nvSpPr>
        <p:spPr>
          <a:xfrm>
            <a:off x="7268827"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4" name="bk object 2644"/>
          <p:cNvSpPr/>
          <p:nvPr/>
        </p:nvSpPr>
        <p:spPr>
          <a:xfrm>
            <a:off x="7259614" y="4001749"/>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2645" name="bk object 2645"/>
          <p:cNvSpPr/>
          <p:nvPr/>
        </p:nvSpPr>
        <p:spPr>
          <a:xfrm>
            <a:off x="7263299" y="3997839"/>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646" name="bk object 2646"/>
          <p:cNvSpPr/>
          <p:nvPr/>
        </p:nvSpPr>
        <p:spPr>
          <a:xfrm>
            <a:off x="7268828" y="3921603"/>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7" name="bk object 2647"/>
          <p:cNvSpPr/>
          <p:nvPr/>
        </p:nvSpPr>
        <p:spPr>
          <a:xfrm>
            <a:off x="7268828" y="391964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8" name="bk object 2648"/>
          <p:cNvSpPr/>
          <p:nvPr/>
        </p:nvSpPr>
        <p:spPr>
          <a:xfrm>
            <a:off x="7268828" y="3957766"/>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49" name="bk object 2649"/>
          <p:cNvSpPr/>
          <p:nvPr/>
        </p:nvSpPr>
        <p:spPr>
          <a:xfrm>
            <a:off x="7268828" y="3955811"/>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0" name="bk object 2650"/>
          <p:cNvSpPr/>
          <p:nvPr/>
        </p:nvSpPr>
        <p:spPr>
          <a:xfrm>
            <a:off x="7298309"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1" name="bk object 2651"/>
          <p:cNvSpPr/>
          <p:nvPr/>
        </p:nvSpPr>
        <p:spPr>
          <a:xfrm>
            <a:off x="7301995"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2" name="bk object 2652"/>
          <p:cNvSpPr/>
          <p:nvPr/>
        </p:nvSpPr>
        <p:spPr>
          <a:xfrm>
            <a:off x="7296466"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3" name="bk object 2653"/>
          <p:cNvSpPr/>
          <p:nvPr/>
        </p:nvSpPr>
        <p:spPr>
          <a:xfrm>
            <a:off x="7293703"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4" name="bk object 2654"/>
          <p:cNvSpPr/>
          <p:nvPr/>
        </p:nvSpPr>
        <p:spPr>
          <a:xfrm>
            <a:off x="7293703"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5" name="bk object 2655"/>
          <p:cNvSpPr/>
          <p:nvPr/>
        </p:nvSpPr>
        <p:spPr>
          <a:xfrm>
            <a:off x="7293703"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6" name="bk object 2656"/>
          <p:cNvSpPr/>
          <p:nvPr/>
        </p:nvSpPr>
        <p:spPr>
          <a:xfrm>
            <a:off x="7263299" y="3882507"/>
            <a:ext cx="35316" cy="113621"/>
          </a:xfrm>
          <a:custGeom>
            <a:avLst/>
            <a:gdLst/>
            <a:ahLst/>
            <a:cxnLst/>
            <a:rect l="l" t="t" r="r" b="b"/>
            <a:pathLst>
              <a:path w="58420" h="177164">
                <a:moveTo>
                  <a:pt x="57911" y="0"/>
                </a:moveTo>
                <a:lnTo>
                  <a:pt x="0" y="88391"/>
                </a:lnTo>
                <a:lnTo>
                  <a:pt x="57911"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2657" name="bk object 2657"/>
          <p:cNvSpPr/>
          <p:nvPr/>
        </p:nvSpPr>
        <p:spPr>
          <a:xfrm>
            <a:off x="5847246" y="223658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8" name="bk object 2658"/>
          <p:cNvSpPr/>
          <p:nvPr/>
        </p:nvSpPr>
        <p:spPr>
          <a:xfrm>
            <a:off x="5845403" y="223658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59" name="bk object 2659"/>
          <p:cNvSpPr/>
          <p:nvPr/>
        </p:nvSpPr>
        <p:spPr>
          <a:xfrm>
            <a:off x="5716420" y="2833771"/>
            <a:ext cx="543573" cy="0"/>
          </a:xfrm>
          <a:custGeom>
            <a:avLst/>
            <a:gdLst/>
            <a:ahLst/>
            <a:cxnLst/>
            <a:rect l="l" t="t" r="r" b="b"/>
            <a:pathLst>
              <a:path w="899159">
                <a:moveTo>
                  <a:pt x="899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0" name="bk object 2660"/>
          <p:cNvSpPr/>
          <p:nvPr/>
        </p:nvSpPr>
        <p:spPr>
          <a:xfrm>
            <a:off x="5737610" y="2552284"/>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1" name="bk object 2661"/>
          <p:cNvSpPr/>
          <p:nvPr/>
        </p:nvSpPr>
        <p:spPr>
          <a:xfrm>
            <a:off x="5738532" y="2553261"/>
            <a:ext cx="107102" cy="280592"/>
          </a:xfrm>
          <a:custGeom>
            <a:avLst/>
            <a:gdLst/>
            <a:ahLst/>
            <a:cxnLst/>
            <a:rect l="l" t="t" r="r" b="b"/>
            <a:pathLst>
              <a:path w="177165" h="437514">
                <a:moveTo>
                  <a:pt x="0" y="437387"/>
                </a:moveTo>
                <a:lnTo>
                  <a:pt x="0" y="0"/>
                </a:lnTo>
                <a:lnTo>
                  <a:pt x="176783" y="0"/>
                </a:lnTo>
              </a:path>
            </a:pathLst>
          </a:custGeom>
          <a:ln w="3175">
            <a:solidFill>
              <a:srgbClr val="000000"/>
            </a:solidFill>
          </a:ln>
        </p:spPr>
        <p:txBody>
          <a:bodyPr wrap="square" lIns="0" tIns="0" rIns="0" bIns="0" rtlCol="0"/>
          <a:lstStyle/>
          <a:p>
            <a:endParaRPr sz="1088">
              <a:solidFill>
                <a:prstClr val="black"/>
              </a:solidFill>
            </a:endParaRPr>
          </a:p>
        </p:txBody>
      </p:sp>
      <p:sp>
        <p:nvSpPr>
          <p:cNvPr id="2662" name="bk object 2662"/>
          <p:cNvSpPr/>
          <p:nvPr/>
        </p:nvSpPr>
        <p:spPr>
          <a:xfrm>
            <a:off x="5830663" y="2210198"/>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3" name="bk object 2663"/>
          <p:cNvSpPr/>
          <p:nvPr/>
        </p:nvSpPr>
        <p:spPr>
          <a:xfrm>
            <a:off x="5830663" y="2213130"/>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4" name="bk object 2664"/>
          <p:cNvSpPr/>
          <p:nvPr/>
        </p:nvSpPr>
        <p:spPr>
          <a:xfrm>
            <a:off x="5830663" y="2236588"/>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5" name="bk object 2665"/>
          <p:cNvSpPr/>
          <p:nvPr/>
        </p:nvSpPr>
        <p:spPr>
          <a:xfrm>
            <a:off x="5742216" y="2108550"/>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6" name="bk object 2666"/>
          <p:cNvSpPr/>
          <p:nvPr/>
        </p:nvSpPr>
        <p:spPr>
          <a:xfrm>
            <a:off x="5748666"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7" name="bk object 2667"/>
          <p:cNvSpPr/>
          <p:nvPr/>
        </p:nvSpPr>
        <p:spPr>
          <a:xfrm>
            <a:off x="5759722"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8" name="bk object 2668"/>
          <p:cNvSpPr/>
          <p:nvPr/>
        </p:nvSpPr>
        <p:spPr>
          <a:xfrm>
            <a:off x="5770778"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69" name="bk object 2669"/>
          <p:cNvSpPr/>
          <p:nvPr/>
        </p:nvSpPr>
        <p:spPr>
          <a:xfrm>
            <a:off x="5781833"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0" name="bk object 2670"/>
          <p:cNvSpPr/>
          <p:nvPr/>
        </p:nvSpPr>
        <p:spPr>
          <a:xfrm>
            <a:off x="5792889"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1" name="bk object 2671"/>
          <p:cNvSpPr/>
          <p:nvPr/>
        </p:nvSpPr>
        <p:spPr>
          <a:xfrm>
            <a:off x="5803023"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2" name="bk object 2672"/>
          <p:cNvSpPr/>
          <p:nvPr/>
        </p:nvSpPr>
        <p:spPr>
          <a:xfrm>
            <a:off x="5814079"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3" name="bk object 2673"/>
          <p:cNvSpPr/>
          <p:nvPr/>
        </p:nvSpPr>
        <p:spPr>
          <a:xfrm>
            <a:off x="5825135"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4" name="bk object 2674"/>
          <p:cNvSpPr/>
          <p:nvPr/>
        </p:nvSpPr>
        <p:spPr>
          <a:xfrm>
            <a:off x="5836191" y="2109527"/>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5" name="bk object 2675"/>
          <p:cNvSpPr/>
          <p:nvPr/>
        </p:nvSpPr>
        <p:spPr>
          <a:xfrm>
            <a:off x="5847246" y="2109527"/>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6" name="bk object 2676"/>
          <p:cNvSpPr/>
          <p:nvPr/>
        </p:nvSpPr>
        <p:spPr>
          <a:xfrm>
            <a:off x="586843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7" name="bk object 2677"/>
          <p:cNvSpPr/>
          <p:nvPr/>
        </p:nvSpPr>
        <p:spPr>
          <a:xfrm>
            <a:off x="5879492"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8" name="bk object 2678"/>
          <p:cNvSpPr/>
          <p:nvPr/>
        </p:nvSpPr>
        <p:spPr>
          <a:xfrm>
            <a:off x="5890547"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79" name="bk object 2679"/>
          <p:cNvSpPr/>
          <p:nvPr/>
        </p:nvSpPr>
        <p:spPr>
          <a:xfrm>
            <a:off x="590160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0" name="bk object 2680"/>
          <p:cNvSpPr/>
          <p:nvPr/>
        </p:nvSpPr>
        <p:spPr>
          <a:xfrm>
            <a:off x="5912659"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1" name="bk object 2681"/>
          <p:cNvSpPr/>
          <p:nvPr/>
        </p:nvSpPr>
        <p:spPr>
          <a:xfrm>
            <a:off x="5922794"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2" name="bk object 2682"/>
          <p:cNvSpPr/>
          <p:nvPr/>
        </p:nvSpPr>
        <p:spPr>
          <a:xfrm>
            <a:off x="5933849"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3" name="bk object 2683"/>
          <p:cNvSpPr/>
          <p:nvPr/>
        </p:nvSpPr>
        <p:spPr>
          <a:xfrm>
            <a:off x="594490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4" name="bk object 2684"/>
          <p:cNvSpPr/>
          <p:nvPr/>
        </p:nvSpPr>
        <p:spPr>
          <a:xfrm>
            <a:off x="595596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5" name="bk object 2685"/>
          <p:cNvSpPr/>
          <p:nvPr/>
        </p:nvSpPr>
        <p:spPr>
          <a:xfrm>
            <a:off x="5967017"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6" name="bk object 2686"/>
          <p:cNvSpPr/>
          <p:nvPr/>
        </p:nvSpPr>
        <p:spPr>
          <a:xfrm>
            <a:off x="597715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7" name="bk object 2687"/>
          <p:cNvSpPr/>
          <p:nvPr/>
        </p:nvSpPr>
        <p:spPr>
          <a:xfrm>
            <a:off x="5988207"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8" name="bk object 2688"/>
          <p:cNvSpPr/>
          <p:nvPr/>
        </p:nvSpPr>
        <p:spPr>
          <a:xfrm>
            <a:off x="5999262"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89" name="bk object 2689"/>
          <p:cNvSpPr/>
          <p:nvPr/>
        </p:nvSpPr>
        <p:spPr>
          <a:xfrm>
            <a:off x="601031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0" name="bk object 2690"/>
          <p:cNvSpPr/>
          <p:nvPr/>
        </p:nvSpPr>
        <p:spPr>
          <a:xfrm>
            <a:off x="6021374"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1" name="bk object 2691"/>
          <p:cNvSpPr/>
          <p:nvPr/>
        </p:nvSpPr>
        <p:spPr>
          <a:xfrm>
            <a:off x="603150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2" name="bk object 2692"/>
          <p:cNvSpPr/>
          <p:nvPr/>
        </p:nvSpPr>
        <p:spPr>
          <a:xfrm>
            <a:off x="604256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3" name="bk object 2693"/>
          <p:cNvSpPr/>
          <p:nvPr/>
        </p:nvSpPr>
        <p:spPr>
          <a:xfrm>
            <a:off x="6053619"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4" name="bk object 2694"/>
          <p:cNvSpPr/>
          <p:nvPr/>
        </p:nvSpPr>
        <p:spPr>
          <a:xfrm>
            <a:off x="606467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5" name="bk object 2695"/>
          <p:cNvSpPr/>
          <p:nvPr/>
        </p:nvSpPr>
        <p:spPr>
          <a:xfrm>
            <a:off x="607573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6" name="bk object 2696"/>
          <p:cNvSpPr/>
          <p:nvPr/>
        </p:nvSpPr>
        <p:spPr>
          <a:xfrm>
            <a:off x="608678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7" name="bk object 2697"/>
          <p:cNvSpPr/>
          <p:nvPr/>
        </p:nvSpPr>
        <p:spPr>
          <a:xfrm>
            <a:off x="609692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8" name="bk object 2698"/>
          <p:cNvSpPr/>
          <p:nvPr/>
        </p:nvSpPr>
        <p:spPr>
          <a:xfrm>
            <a:off x="610797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699" name="bk object 2699"/>
          <p:cNvSpPr/>
          <p:nvPr/>
        </p:nvSpPr>
        <p:spPr>
          <a:xfrm>
            <a:off x="611903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0" name="bk object 2700"/>
          <p:cNvSpPr/>
          <p:nvPr/>
        </p:nvSpPr>
        <p:spPr>
          <a:xfrm>
            <a:off x="613008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1" name="bk object 2701"/>
          <p:cNvSpPr/>
          <p:nvPr/>
        </p:nvSpPr>
        <p:spPr>
          <a:xfrm>
            <a:off x="6141144"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2" name="bk object 2702"/>
          <p:cNvSpPr/>
          <p:nvPr/>
        </p:nvSpPr>
        <p:spPr>
          <a:xfrm>
            <a:off x="6151279"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3" name="bk object 2703"/>
          <p:cNvSpPr/>
          <p:nvPr/>
        </p:nvSpPr>
        <p:spPr>
          <a:xfrm>
            <a:off x="6162334"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4" name="bk object 2704"/>
          <p:cNvSpPr/>
          <p:nvPr/>
        </p:nvSpPr>
        <p:spPr>
          <a:xfrm>
            <a:off x="6173390"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5" name="bk object 2705"/>
          <p:cNvSpPr/>
          <p:nvPr/>
        </p:nvSpPr>
        <p:spPr>
          <a:xfrm>
            <a:off x="618444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6" name="bk object 2706"/>
          <p:cNvSpPr/>
          <p:nvPr/>
        </p:nvSpPr>
        <p:spPr>
          <a:xfrm>
            <a:off x="619550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7" name="bk object 2707"/>
          <p:cNvSpPr/>
          <p:nvPr/>
        </p:nvSpPr>
        <p:spPr>
          <a:xfrm>
            <a:off x="620563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8" name="bk object 2708"/>
          <p:cNvSpPr/>
          <p:nvPr/>
        </p:nvSpPr>
        <p:spPr>
          <a:xfrm>
            <a:off x="6216692"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09" name="bk object 2709"/>
          <p:cNvSpPr/>
          <p:nvPr/>
        </p:nvSpPr>
        <p:spPr>
          <a:xfrm>
            <a:off x="6227747"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0" name="bk object 2710"/>
          <p:cNvSpPr/>
          <p:nvPr/>
        </p:nvSpPr>
        <p:spPr>
          <a:xfrm>
            <a:off x="623880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1" name="bk object 2711"/>
          <p:cNvSpPr/>
          <p:nvPr/>
        </p:nvSpPr>
        <p:spPr>
          <a:xfrm>
            <a:off x="624985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2" name="bk object 2712"/>
          <p:cNvSpPr/>
          <p:nvPr/>
        </p:nvSpPr>
        <p:spPr>
          <a:xfrm>
            <a:off x="625999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3" name="bk object 2713"/>
          <p:cNvSpPr/>
          <p:nvPr/>
        </p:nvSpPr>
        <p:spPr>
          <a:xfrm>
            <a:off x="5715499" y="2165238"/>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4" name="bk object 2714"/>
          <p:cNvSpPr/>
          <p:nvPr/>
        </p:nvSpPr>
        <p:spPr>
          <a:xfrm>
            <a:off x="5715499" y="2162306"/>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5" name="bk object 2715"/>
          <p:cNvSpPr/>
          <p:nvPr/>
        </p:nvSpPr>
        <p:spPr>
          <a:xfrm>
            <a:off x="5715499" y="2189673"/>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6" name="bk object 2716"/>
          <p:cNvSpPr/>
          <p:nvPr/>
        </p:nvSpPr>
        <p:spPr>
          <a:xfrm>
            <a:off x="5830663" y="221313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717" name="bk object 2717"/>
          <p:cNvSpPr/>
          <p:nvPr/>
        </p:nvSpPr>
        <p:spPr>
          <a:xfrm>
            <a:off x="5829742" y="2161329"/>
            <a:ext cx="28791" cy="0"/>
          </a:xfrm>
          <a:custGeom>
            <a:avLst/>
            <a:gdLst/>
            <a:ahLst/>
            <a:cxnLst/>
            <a:rect l="l" t="t" r="r" b="b"/>
            <a:pathLst>
              <a:path w="47625">
                <a:moveTo>
                  <a:pt x="472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18" name="bk object 2718"/>
          <p:cNvSpPr/>
          <p:nvPr/>
        </p:nvSpPr>
        <p:spPr>
          <a:xfrm>
            <a:off x="5829742" y="2209221"/>
            <a:ext cx="28791" cy="29322"/>
          </a:xfrm>
          <a:custGeom>
            <a:avLst/>
            <a:gdLst/>
            <a:ahLst/>
            <a:cxnLst/>
            <a:rect l="l" t="t" r="r" b="b"/>
            <a:pathLst>
              <a:path w="47625" h="45720">
                <a:moveTo>
                  <a:pt x="47243" y="1523"/>
                </a:moveTo>
                <a:lnTo>
                  <a:pt x="47243" y="0"/>
                </a:lnTo>
                <a:lnTo>
                  <a:pt x="0" y="0"/>
                </a:lnTo>
                <a:lnTo>
                  <a:pt x="0" y="45719"/>
                </a:lnTo>
                <a:lnTo>
                  <a:pt x="1523" y="45719"/>
                </a:lnTo>
                <a:lnTo>
                  <a:pt x="1523" y="1523"/>
                </a:lnTo>
                <a:lnTo>
                  <a:pt x="47243" y="1523"/>
                </a:lnTo>
              </a:path>
            </a:pathLst>
          </a:custGeom>
          <a:ln w="3175">
            <a:solidFill>
              <a:srgbClr val="000000"/>
            </a:solidFill>
          </a:ln>
        </p:spPr>
        <p:txBody>
          <a:bodyPr wrap="square" lIns="0" tIns="0" rIns="0" bIns="0" rtlCol="0"/>
          <a:lstStyle/>
          <a:p>
            <a:endParaRPr sz="1088">
              <a:solidFill>
                <a:prstClr val="black"/>
              </a:solidFill>
            </a:endParaRPr>
          </a:p>
        </p:txBody>
      </p:sp>
      <p:sp>
        <p:nvSpPr>
          <p:cNvPr id="2719" name="bk object 2719"/>
          <p:cNvSpPr/>
          <p:nvPr/>
        </p:nvSpPr>
        <p:spPr>
          <a:xfrm>
            <a:off x="5829741" y="2161329"/>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20" name="bk object 2720"/>
          <p:cNvSpPr/>
          <p:nvPr/>
        </p:nvSpPr>
        <p:spPr>
          <a:xfrm>
            <a:off x="5847246" y="22101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721" name="bk object 2721"/>
          <p:cNvSpPr/>
          <p:nvPr/>
        </p:nvSpPr>
        <p:spPr>
          <a:xfrm>
            <a:off x="5781834" y="2823997"/>
            <a:ext cx="478313" cy="9774"/>
          </a:xfrm>
          <a:custGeom>
            <a:avLst/>
            <a:gdLst/>
            <a:ahLst/>
            <a:cxnLst/>
            <a:rect l="l" t="t" r="r" b="b"/>
            <a:pathLst>
              <a:path w="791209" h="15239">
                <a:moveTo>
                  <a:pt x="790955" y="6095"/>
                </a:moveTo>
                <a:lnTo>
                  <a:pt x="0" y="6095"/>
                </a:lnTo>
                <a:lnTo>
                  <a:pt x="0" y="15239"/>
                </a:lnTo>
                <a:lnTo>
                  <a:pt x="0" y="6095"/>
                </a:lnTo>
                <a:lnTo>
                  <a:pt x="108203" y="0"/>
                </a:lnTo>
                <a:lnTo>
                  <a:pt x="777239" y="0"/>
                </a:lnTo>
              </a:path>
            </a:pathLst>
          </a:custGeom>
          <a:ln w="3175">
            <a:solidFill>
              <a:srgbClr val="000000"/>
            </a:solidFill>
          </a:ln>
        </p:spPr>
        <p:txBody>
          <a:bodyPr wrap="square" lIns="0" tIns="0" rIns="0" bIns="0" rtlCol="0"/>
          <a:lstStyle/>
          <a:p>
            <a:endParaRPr sz="1088">
              <a:solidFill>
                <a:prstClr val="black"/>
              </a:solidFill>
            </a:endParaRPr>
          </a:p>
        </p:txBody>
      </p:sp>
      <p:sp>
        <p:nvSpPr>
          <p:cNvPr id="2722" name="bk object 2722"/>
          <p:cNvSpPr/>
          <p:nvPr/>
        </p:nvSpPr>
        <p:spPr>
          <a:xfrm>
            <a:off x="5836191" y="22101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723" name="bk object 2723"/>
          <p:cNvSpPr/>
          <p:nvPr/>
        </p:nvSpPr>
        <p:spPr>
          <a:xfrm>
            <a:off x="585830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24" name="bk object 2724"/>
          <p:cNvSpPr/>
          <p:nvPr/>
        </p:nvSpPr>
        <p:spPr>
          <a:xfrm>
            <a:off x="5742217" y="2109528"/>
            <a:ext cx="517853" cy="103847"/>
          </a:xfrm>
          <a:custGeom>
            <a:avLst/>
            <a:gdLst/>
            <a:ahLst/>
            <a:cxnLst/>
            <a:rect l="l" t="t" r="r" b="b"/>
            <a:pathLst>
              <a:path w="856615" h="161925">
                <a:moveTo>
                  <a:pt x="856487" y="161543"/>
                </a:moveTo>
                <a:lnTo>
                  <a:pt x="85648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25" name="bk object 2725"/>
          <p:cNvSpPr/>
          <p:nvPr/>
        </p:nvSpPr>
        <p:spPr>
          <a:xfrm>
            <a:off x="6252623" y="2602131"/>
            <a:ext cx="0" cy="226021"/>
          </a:xfrm>
          <a:custGeom>
            <a:avLst/>
            <a:gdLst/>
            <a:ahLst/>
            <a:cxnLst/>
            <a:rect l="l" t="t" r="r" b="b"/>
            <a:pathLst>
              <a:path h="352425">
                <a:moveTo>
                  <a:pt x="0" y="0"/>
                </a:moveTo>
                <a:lnTo>
                  <a:pt x="0" y="352043"/>
                </a:lnTo>
              </a:path>
            </a:pathLst>
          </a:custGeom>
          <a:ln w="3175">
            <a:solidFill>
              <a:srgbClr val="000000"/>
            </a:solidFill>
          </a:ln>
        </p:spPr>
        <p:txBody>
          <a:bodyPr wrap="square" lIns="0" tIns="0" rIns="0" bIns="0" rtlCol="0"/>
          <a:lstStyle/>
          <a:p>
            <a:endParaRPr sz="1088">
              <a:solidFill>
                <a:prstClr val="black"/>
              </a:solidFill>
            </a:endParaRPr>
          </a:p>
        </p:txBody>
      </p:sp>
      <p:sp>
        <p:nvSpPr>
          <p:cNvPr id="2726" name="bk object 2726"/>
          <p:cNvSpPr/>
          <p:nvPr/>
        </p:nvSpPr>
        <p:spPr>
          <a:xfrm>
            <a:off x="6251701" y="2601154"/>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2727" name="bk object 2727"/>
          <p:cNvSpPr/>
          <p:nvPr/>
        </p:nvSpPr>
        <p:spPr>
          <a:xfrm>
            <a:off x="5778149" y="2263954"/>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28" name="bk object 2728"/>
          <p:cNvSpPr/>
          <p:nvPr/>
        </p:nvSpPr>
        <p:spPr>
          <a:xfrm>
            <a:off x="5774462" y="2261022"/>
            <a:ext cx="72937" cy="0"/>
          </a:xfrm>
          <a:custGeom>
            <a:avLst/>
            <a:gdLst/>
            <a:ahLst/>
            <a:cxnLst/>
            <a:rect l="l" t="t" r="r" b="b"/>
            <a:pathLst>
              <a:path w="120650">
                <a:moveTo>
                  <a:pt x="12039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29" name="bk object 2729"/>
          <p:cNvSpPr/>
          <p:nvPr/>
        </p:nvSpPr>
        <p:spPr>
          <a:xfrm>
            <a:off x="5780912" y="2266887"/>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30" name="bk object 2730"/>
          <p:cNvSpPr/>
          <p:nvPr/>
        </p:nvSpPr>
        <p:spPr>
          <a:xfrm>
            <a:off x="5783676" y="226981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31" name="bk object 2731"/>
          <p:cNvSpPr/>
          <p:nvPr/>
        </p:nvSpPr>
        <p:spPr>
          <a:xfrm>
            <a:off x="5778149" y="2354851"/>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2732" name="bk object 2732"/>
          <p:cNvSpPr/>
          <p:nvPr/>
        </p:nvSpPr>
        <p:spPr>
          <a:xfrm>
            <a:off x="5780912" y="2352897"/>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2733" name="bk object 2733"/>
          <p:cNvSpPr/>
          <p:nvPr/>
        </p:nvSpPr>
        <p:spPr>
          <a:xfrm>
            <a:off x="5783676" y="2349965"/>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734" name="bk object 2734"/>
          <p:cNvSpPr/>
          <p:nvPr/>
        </p:nvSpPr>
        <p:spPr>
          <a:xfrm>
            <a:off x="5843561" y="2263954"/>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35" name="bk object 2735"/>
          <p:cNvSpPr/>
          <p:nvPr/>
        </p:nvSpPr>
        <p:spPr>
          <a:xfrm>
            <a:off x="5847246" y="2261023"/>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36" name="bk object 2736"/>
          <p:cNvSpPr/>
          <p:nvPr/>
        </p:nvSpPr>
        <p:spPr>
          <a:xfrm>
            <a:off x="5841718" y="2266887"/>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37" name="bk object 2737"/>
          <p:cNvSpPr/>
          <p:nvPr/>
        </p:nvSpPr>
        <p:spPr>
          <a:xfrm>
            <a:off x="5838955" y="2327485"/>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38" name="bk object 2738"/>
          <p:cNvSpPr/>
          <p:nvPr/>
        </p:nvSpPr>
        <p:spPr>
          <a:xfrm>
            <a:off x="5838955" y="229620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39" name="bk object 2739"/>
          <p:cNvSpPr/>
          <p:nvPr/>
        </p:nvSpPr>
        <p:spPr>
          <a:xfrm>
            <a:off x="5838955" y="2269819"/>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0" name="bk object 2740"/>
          <p:cNvSpPr/>
          <p:nvPr/>
        </p:nvSpPr>
        <p:spPr>
          <a:xfrm>
            <a:off x="5780912" y="2266887"/>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1" name="bk object 2741"/>
          <p:cNvSpPr/>
          <p:nvPr/>
        </p:nvSpPr>
        <p:spPr>
          <a:xfrm>
            <a:off x="5783676" y="2327485"/>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2" name="bk object 2742"/>
          <p:cNvSpPr/>
          <p:nvPr/>
        </p:nvSpPr>
        <p:spPr>
          <a:xfrm>
            <a:off x="5783676" y="229620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3" name="bk object 2743"/>
          <p:cNvSpPr/>
          <p:nvPr/>
        </p:nvSpPr>
        <p:spPr>
          <a:xfrm>
            <a:off x="5783676" y="2269819"/>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4" name="bk object 2744"/>
          <p:cNvSpPr/>
          <p:nvPr/>
        </p:nvSpPr>
        <p:spPr>
          <a:xfrm>
            <a:off x="5778148" y="2263954"/>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5" name="bk object 2745"/>
          <p:cNvSpPr/>
          <p:nvPr/>
        </p:nvSpPr>
        <p:spPr>
          <a:xfrm>
            <a:off x="5774462" y="2261023"/>
            <a:ext cx="72937" cy="99775"/>
          </a:xfrm>
          <a:custGeom>
            <a:avLst/>
            <a:gdLst/>
            <a:ahLst/>
            <a:cxnLst/>
            <a:rect l="l" t="t" r="r" b="b"/>
            <a:pathLst>
              <a:path w="120650" h="155575">
                <a:moveTo>
                  <a:pt x="120395" y="155447"/>
                </a:moveTo>
                <a:lnTo>
                  <a:pt x="0" y="1554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6" name="bk object 2746"/>
          <p:cNvSpPr/>
          <p:nvPr/>
        </p:nvSpPr>
        <p:spPr>
          <a:xfrm>
            <a:off x="5778149" y="2356806"/>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47" name="bk object 2747"/>
          <p:cNvSpPr/>
          <p:nvPr/>
        </p:nvSpPr>
        <p:spPr>
          <a:xfrm>
            <a:off x="5783676" y="2296208"/>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748" name="bk object 2748"/>
          <p:cNvSpPr/>
          <p:nvPr/>
        </p:nvSpPr>
        <p:spPr>
          <a:xfrm>
            <a:off x="5783676" y="2294253"/>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749" name="bk object 2749"/>
          <p:cNvSpPr/>
          <p:nvPr/>
        </p:nvSpPr>
        <p:spPr>
          <a:xfrm>
            <a:off x="5783676" y="2327485"/>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750" name="bk object 2750"/>
          <p:cNvSpPr/>
          <p:nvPr/>
        </p:nvSpPr>
        <p:spPr>
          <a:xfrm>
            <a:off x="5783676" y="2324552"/>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751" name="bk object 2751"/>
          <p:cNvSpPr/>
          <p:nvPr/>
        </p:nvSpPr>
        <p:spPr>
          <a:xfrm>
            <a:off x="5780912" y="2266887"/>
            <a:ext cx="61037" cy="86336"/>
          </a:xfrm>
          <a:custGeom>
            <a:avLst/>
            <a:gdLst/>
            <a:ahLst/>
            <a:cxnLst/>
            <a:rect l="l" t="t" r="r" b="b"/>
            <a:pathLst>
              <a:path w="100965" h="134620">
                <a:moveTo>
                  <a:pt x="100583" y="0"/>
                </a:moveTo>
                <a:lnTo>
                  <a:pt x="50291" y="13411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52" name="bk object 2752"/>
          <p:cNvSpPr/>
          <p:nvPr/>
        </p:nvSpPr>
        <p:spPr>
          <a:xfrm>
            <a:off x="6252622" y="2602130"/>
            <a:ext cx="7678"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53" name="bk object 2753"/>
          <p:cNvSpPr/>
          <p:nvPr/>
        </p:nvSpPr>
        <p:spPr>
          <a:xfrm>
            <a:off x="6251702" y="2598221"/>
            <a:ext cx="8445" cy="3258"/>
          </a:xfrm>
          <a:custGeom>
            <a:avLst/>
            <a:gdLst/>
            <a:ahLst/>
            <a:cxnLst/>
            <a:rect l="l" t="t" r="r" b="b"/>
            <a:pathLst>
              <a:path w="13970" h="5079">
                <a:moveTo>
                  <a:pt x="13715" y="0"/>
                </a:move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2754" name="bk object 2754"/>
          <p:cNvSpPr/>
          <p:nvPr/>
        </p:nvSpPr>
        <p:spPr>
          <a:xfrm>
            <a:off x="5998341" y="2261022"/>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755" name="bk object 2755"/>
          <p:cNvSpPr/>
          <p:nvPr/>
        </p:nvSpPr>
        <p:spPr>
          <a:xfrm>
            <a:off x="5994656" y="2257113"/>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756" name="bk object 2756"/>
          <p:cNvSpPr/>
          <p:nvPr/>
        </p:nvSpPr>
        <p:spPr>
          <a:xfrm>
            <a:off x="6000184" y="2262977"/>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757" name="bk object 2757"/>
          <p:cNvSpPr/>
          <p:nvPr/>
        </p:nvSpPr>
        <p:spPr>
          <a:xfrm>
            <a:off x="6002948" y="2265909"/>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758" name="bk object 2758"/>
          <p:cNvSpPr/>
          <p:nvPr/>
        </p:nvSpPr>
        <p:spPr>
          <a:xfrm>
            <a:off x="6043486" y="2262977"/>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2759" name="bk object 2759"/>
          <p:cNvSpPr/>
          <p:nvPr/>
        </p:nvSpPr>
        <p:spPr>
          <a:xfrm>
            <a:off x="6085865" y="2261023"/>
            <a:ext cx="0" cy="138056"/>
          </a:xfrm>
          <a:custGeom>
            <a:avLst/>
            <a:gdLst/>
            <a:ahLst/>
            <a:cxnLst/>
            <a:rect l="l" t="t" r="r" b="b"/>
            <a:pathLst>
              <a:path h="215264">
                <a:moveTo>
                  <a:pt x="0" y="0"/>
                </a:moveTo>
                <a:lnTo>
                  <a:pt x="0" y="214883"/>
                </a:lnTo>
              </a:path>
            </a:pathLst>
          </a:custGeom>
          <a:ln w="3175">
            <a:solidFill>
              <a:srgbClr val="000000"/>
            </a:solidFill>
          </a:ln>
        </p:spPr>
        <p:txBody>
          <a:bodyPr wrap="square" lIns="0" tIns="0" rIns="0" bIns="0" rtlCol="0"/>
          <a:lstStyle/>
          <a:p>
            <a:endParaRPr sz="1088">
              <a:solidFill>
                <a:prstClr val="black"/>
              </a:solidFill>
            </a:endParaRPr>
          </a:p>
        </p:txBody>
      </p:sp>
      <p:sp>
        <p:nvSpPr>
          <p:cNvPr id="2760" name="bk object 2760"/>
          <p:cNvSpPr/>
          <p:nvPr/>
        </p:nvSpPr>
        <p:spPr>
          <a:xfrm>
            <a:off x="6088629" y="2257113"/>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2761" name="bk object 2761"/>
          <p:cNvSpPr/>
          <p:nvPr/>
        </p:nvSpPr>
        <p:spPr>
          <a:xfrm>
            <a:off x="6083102" y="2262977"/>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2762" name="bk object 2762"/>
          <p:cNvSpPr/>
          <p:nvPr/>
        </p:nvSpPr>
        <p:spPr>
          <a:xfrm>
            <a:off x="6083102" y="2296208"/>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763" name="bk object 2763"/>
          <p:cNvSpPr/>
          <p:nvPr/>
        </p:nvSpPr>
        <p:spPr>
          <a:xfrm>
            <a:off x="6083102" y="2331394"/>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764" name="bk object 2764"/>
          <p:cNvSpPr/>
          <p:nvPr/>
        </p:nvSpPr>
        <p:spPr>
          <a:xfrm>
            <a:off x="6083102" y="2365603"/>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2765" name="bk object 2765"/>
          <p:cNvSpPr/>
          <p:nvPr/>
        </p:nvSpPr>
        <p:spPr>
          <a:xfrm>
            <a:off x="5998341" y="2396879"/>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66" name="bk object 2766"/>
          <p:cNvSpPr/>
          <p:nvPr/>
        </p:nvSpPr>
        <p:spPr>
          <a:xfrm>
            <a:off x="6043486" y="2394924"/>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67" name="bk object 2767"/>
          <p:cNvSpPr/>
          <p:nvPr/>
        </p:nvSpPr>
        <p:spPr>
          <a:xfrm>
            <a:off x="6000184" y="2394924"/>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68" name="bk object 2768"/>
          <p:cNvSpPr/>
          <p:nvPr/>
        </p:nvSpPr>
        <p:spPr>
          <a:xfrm>
            <a:off x="6002948" y="239199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69" name="bk object 2769"/>
          <p:cNvSpPr/>
          <p:nvPr/>
        </p:nvSpPr>
        <p:spPr>
          <a:xfrm>
            <a:off x="5998341" y="2261023"/>
            <a:ext cx="0" cy="138056"/>
          </a:xfrm>
          <a:custGeom>
            <a:avLst/>
            <a:gdLst/>
            <a:ahLst/>
            <a:cxnLst/>
            <a:rect l="l" t="t" r="r" b="b"/>
            <a:pathLst>
              <a:path h="215264">
                <a:moveTo>
                  <a:pt x="0" y="2148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0" name="bk object 2770"/>
          <p:cNvSpPr/>
          <p:nvPr/>
        </p:nvSpPr>
        <p:spPr>
          <a:xfrm>
            <a:off x="5994655" y="2257113"/>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1" name="bk object 2771"/>
          <p:cNvSpPr/>
          <p:nvPr/>
        </p:nvSpPr>
        <p:spPr>
          <a:xfrm>
            <a:off x="6000184" y="2262977"/>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2" name="bk object 2772"/>
          <p:cNvSpPr/>
          <p:nvPr/>
        </p:nvSpPr>
        <p:spPr>
          <a:xfrm>
            <a:off x="6002948" y="2365603"/>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3" name="bk object 2773"/>
          <p:cNvSpPr/>
          <p:nvPr/>
        </p:nvSpPr>
        <p:spPr>
          <a:xfrm>
            <a:off x="6002948" y="2331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4" name="bk object 2774"/>
          <p:cNvSpPr/>
          <p:nvPr/>
        </p:nvSpPr>
        <p:spPr>
          <a:xfrm>
            <a:off x="6002948" y="229620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5" name="bk object 2775"/>
          <p:cNvSpPr/>
          <p:nvPr/>
        </p:nvSpPr>
        <p:spPr>
          <a:xfrm>
            <a:off x="6002948" y="2265909"/>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6" name="bk object 2776"/>
          <p:cNvSpPr/>
          <p:nvPr/>
        </p:nvSpPr>
        <p:spPr>
          <a:xfrm>
            <a:off x="6040721" y="2262977"/>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7" name="bk object 2777"/>
          <p:cNvSpPr/>
          <p:nvPr/>
        </p:nvSpPr>
        <p:spPr>
          <a:xfrm>
            <a:off x="6037957" y="2365603"/>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8" name="bk object 2778"/>
          <p:cNvSpPr/>
          <p:nvPr/>
        </p:nvSpPr>
        <p:spPr>
          <a:xfrm>
            <a:off x="6037957" y="2331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79" name="bk object 2779"/>
          <p:cNvSpPr/>
          <p:nvPr/>
        </p:nvSpPr>
        <p:spPr>
          <a:xfrm>
            <a:off x="6037957" y="229620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80" name="bk object 2780"/>
          <p:cNvSpPr/>
          <p:nvPr/>
        </p:nvSpPr>
        <p:spPr>
          <a:xfrm>
            <a:off x="6037957" y="2265909"/>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81" name="bk object 2781"/>
          <p:cNvSpPr/>
          <p:nvPr/>
        </p:nvSpPr>
        <p:spPr>
          <a:xfrm>
            <a:off x="6043485" y="2365603"/>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82" name="bk object 2782"/>
          <p:cNvSpPr/>
          <p:nvPr/>
        </p:nvSpPr>
        <p:spPr>
          <a:xfrm>
            <a:off x="6043485" y="2331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83" name="bk object 2783"/>
          <p:cNvSpPr/>
          <p:nvPr/>
        </p:nvSpPr>
        <p:spPr>
          <a:xfrm>
            <a:off x="6043485" y="229620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84" name="bk object 2784"/>
          <p:cNvSpPr/>
          <p:nvPr/>
        </p:nvSpPr>
        <p:spPr>
          <a:xfrm>
            <a:off x="6043485" y="2262977"/>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85" name="bk object 2785"/>
          <p:cNvSpPr/>
          <p:nvPr/>
        </p:nvSpPr>
        <p:spPr>
          <a:xfrm>
            <a:off x="5994656" y="2402743"/>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786" name="bk object 2786"/>
          <p:cNvSpPr/>
          <p:nvPr/>
        </p:nvSpPr>
        <p:spPr>
          <a:xfrm>
            <a:off x="5998341" y="2398834"/>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2787" name="bk object 2787"/>
          <p:cNvSpPr/>
          <p:nvPr/>
        </p:nvSpPr>
        <p:spPr>
          <a:xfrm>
            <a:off x="6000184" y="2262977"/>
            <a:ext cx="40691" cy="131947"/>
          </a:xfrm>
          <a:custGeom>
            <a:avLst/>
            <a:gdLst/>
            <a:ahLst/>
            <a:cxnLst/>
            <a:rect l="l" t="t" r="r" b="b"/>
            <a:pathLst>
              <a:path w="67309" h="205739">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2788" name="bk object 2788"/>
          <p:cNvSpPr/>
          <p:nvPr/>
        </p:nvSpPr>
        <p:spPr>
          <a:xfrm>
            <a:off x="6043486" y="2296208"/>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89" name="bk object 2789"/>
          <p:cNvSpPr/>
          <p:nvPr/>
        </p:nvSpPr>
        <p:spPr>
          <a:xfrm>
            <a:off x="6002948" y="229620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0" name="bk object 2790"/>
          <p:cNvSpPr/>
          <p:nvPr/>
        </p:nvSpPr>
        <p:spPr>
          <a:xfrm>
            <a:off x="6043486" y="229425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1" name="bk object 2791"/>
          <p:cNvSpPr/>
          <p:nvPr/>
        </p:nvSpPr>
        <p:spPr>
          <a:xfrm>
            <a:off x="6002948" y="229425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2" name="bk object 2792"/>
          <p:cNvSpPr/>
          <p:nvPr/>
        </p:nvSpPr>
        <p:spPr>
          <a:xfrm>
            <a:off x="6043486" y="2331394"/>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3" name="bk object 2793"/>
          <p:cNvSpPr/>
          <p:nvPr/>
        </p:nvSpPr>
        <p:spPr>
          <a:xfrm>
            <a:off x="6002948" y="233139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4" name="bk object 2794"/>
          <p:cNvSpPr/>
          <p:nvPr/>
        </p:nvSpPr>
        <p:spPr>
          <a:xfrm>
            <a:off x="6043486" y="232846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5" name="bk object 2795"/>
          <p:cNvSpPr/>
          <p:nvPr/>
        </p:nvSpPr>
        <p:spPr>
          <a:xfrm>
            <a:off x="6002948" y="232846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6" name="bk object 2796"/>
          <p:cNvSpPr/>
          <p:nvPr/>
        </p:nvSpPr>
        <p:spPr>
          <a:xfrm>
            <a:off x="6002948" y="236560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7" name="bk object 2797"/>
          <p:cNvSpPr/>
          <p:nvPr/>
        </p:nvSpPr>
        <p:spPr>
          <a:xfrm>
            <a:off x="6043486" y="236560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8" name="bk object 2798"/>
          <p:cNvSpPr/>
          <p:nvPr/>
        </p:nvSpPr>
        <p:spPr>
          <a:xfrm>
            <a:off x="6043486" y="2363648"/>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799" name="bk object 2799"/>
          <p:cNvSpPr/>
          <p:nvPr/>
        </p:nvSpPr>
        <p:spPr>
          <a:xfrm>
            <a:off x="6002948" y="236364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00" name="bk object 2800"/>
          <p:cNvSpPr/>
          <p:nvPr/>
        </p:nvSpPr>
        <p:spPr>
          <a:xfrm>
            <a:off x="5910817" y="2555216"/>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2801" name="bk object 2801"/>
          <p:cNvSpPr/>
          <p:nvPr/>
        </p:nvSpPr>
        <p:spPr>
          <a:xfrm>
            <a:off x="5907132" y="255130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802" name="bk object 2802"/>
          <p:cNvSpPr/>
          <p:nvPr/>
        </p:nvSpPr>
        <p:spPr>
          <a:xfrm>
            <a:off x="5912659" y="255717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803" name="bk object 2803"/>
          <p:cNvSpPr/>
          <p:nvPr/>
        </p:nvSpPr>
        <p:spPr>
          <a:xfrm>
            <a:off x="5915423" y="256010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2804" name="bk object 2804"/>
          <p:cNvSpPr/>
          <p:nvPr/>
        </p:nvSpPr>
        <p:spPr>
          <a:xfrm>
            <a:off x="5955040" y="255717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2805" name="bk object 2805"/>
          <p:cNvSpPr/>
          <p:nvPr/>
        </p:nvSpPr>
        <p:spPr>
          <a:xfrm>
            <a:off x="5997420" y="2555216"/>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2806" name="bk object 2806"/>
          <p:cNvSpPr/>
          <p:nvPr/>
        </p:nvSpPr>
        <p:spPr>
          <a:xfrm>
            <a:off x="6001105" y="2551306"/>
            <a:ext cx="0" cy="146608"/>
          </a:xfrm>
          <a:custGeom>
            <a:avLst/>
            <a:gdLst/>
            <a:ahLst/>
            <a:cxnLst/>
            <a:rect l="l" t="t" r="r" b="b"/>
            <a:pathLst>
              <a:path h="228600">
                <a:moveTo>
                  <a:pt x="0" y="0"/>
                </a:moveTo>
                <a:lnTo>
                  <a:pt x="0" y="228599"/>
                </a:lnTo>
              </a:path>
            </a:pathLst>
          </a:custGeom>
          <a:ln w="3175">
            <a:solidFill>
              <a:srgbClr val="000000"/>
            </a:solidFill>
          </a:ln>
        </p:spPr>
        <p:txBody>
          <a:bodyPr wrap="square" lIns="0" tIns="0" rIns="0" bIns="0" rtlCol="0"/>
          <a:lstStyle/>
          <a:p>
            <a:endParaRPr sz="1088">
              <a:solidFill>
                <a:prstClr val="black"/>
              </a:solidFill>
            </a:endParaRPr>
          </a:p>
        </p:txBody>
      </p:sp>
      <p:sp>
        <p:nvSpPr>
          <p:cNvPr id="2807" name="bk object 2807"/>
          <p:cNvSpPr/>
          <p:nvPr/>
        </p:nvSpPr>
        <p:spPr>
          <a:xfrm>
            <a:off x="5995577" y="2557171"/>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2808" name="bk object 2808"/>
          <p:cNvSpPr/>
          <p:nvPr/>
        </p:nvSpPr>
        <p:spPr>
          <a:xfrm>
            <a:off x="5995577" y="2591379"/>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809" name="bk object 2809"/>
          <p:cNvSpPr/>
          <p:nvPr/>
        </p:nvSpPr>
        <p:spPr>
          <a:xfrm>
            <a:off x="5995577" y="2625588"/>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2810" name="bk object 2810"/>
          <p:cNvSpPr/>
          <p:nvPr/>
        </p:nvSpPr>
        <p:spPr>
          <a:xfrm>
            <a:off x="5995577" y="2660774"/>
            <a:ext cx="0" cy="28507"/>
          </a:xfrm>
          <a:custGeom>
            <a:avLst/>
            <a:gdLst/>
            <a:ahLst/>
            <a:cxnLst/>
            <a:rect l="l" t="t" r="r" b="b"/>
            <a:pathLst>
              <a:path h="44450">
                <a:moveTo>
                  <a:pt x="0" y="0"/>
                </a:moveTo>
                <a:lnTo>
                  <a:pt x="0" y="44195"/>
                </a:lnTo>
              </a:path>
            </a:pathLst>
          </a:custGeom>
          <a:ln w="3175">
            <a:solidFill>
              <a:srgbClr val="000000"/>
            </a:solidFill>
          </a:ln>
        </p:spPr>
        <p:txBody>
          <a:bodyPr wrap="square" lIns="0" tIns="0" rIns="0" bIns="0" rtlCol="0"/>
          <a:lstStyle/>
          <a:p>
            <a:endParaRPr sz="1088">
              <a:solidFill>
                <a:prstClr val="black"/>
              </a:solidFill>
            </a:endParaRPr>
          </a:p>
        </p:txBody>
      </p:sp>
      <p:sp>
        <p:nvSpPr>
          <p:cNvPr id="2811" name="bk object 2811"/>
          <p:cNvSpPr/>
          <p:nvPr/>
        </p:nvSpPr>
        <p:spPr>
          <a:xfrm>
            <a:off x="5910817" y="2692050"/>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2" name="bk object 2812"/>
          <p:cNvSpPr/>
          <p:nvPr/>
        </p:nvSpPr>
        <p:spPr>
          <a:xfrm>
            <a:off x="5955040" y="2689118"/>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3" name="bk object 2813"/>
          <p:cNvSpPr/>
          <p:nvPr/>
        </p:nvSpPr>
        <p:spPr>
          <a:xfrm>
            <a:off x="5912659" y="2689118"/>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4" name="bk object 2814"/>
          <p:cNvSpPr/>
          <p:nvPr/>
        </p:nvSpPr>
        <p:spPr>
          <a:xfrm>
            <a:off x="5915423" y="268618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5" name="bk object 2815"/>
          <p:cNvSpPr/>
          <p:nvPr/>
        </p:nvSpPr>
        <p:spPr>
          <a:xfrm>
            <a:off x="5910817" y="2555216"/>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6" name="bk object 2816"/>
          <p:cNvSpPr/>
          <p:nvPr/>
        </p:nvSpPr>
        <p:spPr>
          <a:xfrm>
            <a:off x="5907131" y="2551306"/>
            <a:ext cx="0" cy="146608"/>
          </a:xfrm>
          <a:custGeom>
            <a:avLst/>
            <a:gdLst/>
            <a:ahLst/>
            <a:cxnLst/>
            <a:rect l="l" t="t" r="r" b="b"/>
            <a:pathLst>
              <a:path h="228600">
                <a:moveTo>
                  <a:pt x="0" y="228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7" name="bk object 2817"/>
          <p:cNvSpPr/>
          <p:nvPr/>
        </p:nvSpPr>
        <p:spPr>
          <a:xfrm>
            <a:off x="5912659" y="2557171"/>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8" name="bk object 2818"/>
          <p:cNvSpPr/>
          <p:nvPr/>
        </p:nvSpPr>
        <p:spPr>
          <a:xfrm>
            <a:off x="5915423" y="2660774"/>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19" name="bk object 2819"/>
          <p:cNvSpPr/>
          <p:nvPr/>
        </p:nvSpPr>
        <p:spPr>
          <a:xfrm>
            <a:off x="5915423" y="262558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0" name="bk object 2820"/>
          <p:cNvSpPr/>
          <p:nvPr/>
        </p:nvSpPr>
        <p:spPr>
          <a:xfrm>
            <a:off x="5915423" y="25913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1" name="bk object 2821"/>
          <p:cNvSpPr/>
          <p:nvPr/>
        </p:nvSpPr>
        <p:spPr>
          <a:xfrm>
            <a:off x="5915423" y="256010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2" name="bk object 2822"/>
          <p:cNvSpPr/>
          <p:nvPr/>
        </p:nvSpPr>
        <p:spPr>
          <a:xfrm>
            <a:off x="5953197" y="2557171"/>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3" name="bk object 2823"/>
          <p:cNvSpPr/>
          <p:nvPr/>
        </p:nvSpPr>
        <p:spPr>
          <a:xfrm>
            <a:off x="5950433" y="2660774"/>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4" name="bk object 2824"/>
          <p:cNvSpPr/>
          <p:nvPr/>
        </p:nvSpPr>
        <p:spPr>
          <a:xfrm>
            <a:off x="5950433" y="262558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5" name="bk object 2825"/>
          <p:cNvSpPr/>
          <p:nvPr/>
        </p:nvSpPr>
        <p:spPr>
          <a:xfrm>
            <a:off x="5950433" y="25913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6" name="bk object 2826"/>
          <p:cNvSpPr/>
          <p:nvPr/>
        </p:nvSpPr>
        <p:spPr>
          <a:xfrm>
            <a:off x="5950433" y="256010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7" name="bk object 2827"/>
          <p:cNvSpPr/>
          <p:nvPr/>
        </p:nvSpPr>
        <p:spPr>
          <a:xfrm>
            <a:off x="5955040" y="266077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8" name="bk object 2828"/>
          <p:cNvSpPr/>
          <p:nvPr/>
        </p:nvSpPr>
        <p:spPr>
          <a:xfrm>
            <a:off x="5955040" y="262558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29" name="bk object 2829"/>
          <p:cNvSpPr/>
          <p:nvPr/>
        </p:nvSpPr>
        <p:spPr>
          <a:xfrm>
            <a:off x="5955040" y="25913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30" name="bk object 2830"/>
          <p:cNvSpPr/>
          <p:nvPr/>
        </p:nvSpPr>
        <p:spPr>
          <a:xfrm>
            <a:off x="5955040" y="2557171"/>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31" name="bk object 2831"/>
          <p:cNvSpPr/>
          <p:nvPr/>
        </p:nvSpPr>
        <p:spPr>
          <a:xfrm>
            <a:off x="5907132" y="2697914"/>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2832" name="bk object 2832"/>
          <p:cNvSpPr/>
          <p:nvPr/>
        </p:nvSpPr>
        <p:spPr>
          <a:xfrm>
            <a:off x="5910817" y="2694005"/>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2833" name="bk object 2833"/>
          <p:cNvSpPr/>
          <p:nvPr/>
        </p:nvSpPr>
        <p:spPr>
          <a:xfrm>
            <a:off x="5912659" y="2557171"/>
            <a:ext cx="40691" cy="131947"/>
          </a:xfrm>
          <a:custGeom>
            <a:avLst/>
            <a:gdLst/>
            <a:ahLst/>
            <a:cxnLst/>
            <a:rect l="l" t="t" r="r" b="b"/>
            <a:pathLst>
              <a:path w="67309" h="205739">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2834" name="bk object 2834"/>
          <p:cNvSpPr/>
          <p:nvPr/>
        </p:nvSpPr>
        <p:spPr>
          <a:xfrm>
            <a:off x="5955040" y="259137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35" name="bk object 2835"/>
          <p:cNvSpPr/>
          <p:nvPr/>
        </p:nvSpPr>
        <p:spPr>
          <a:xfrm>
            <a:off x="5915423" y="2591379"/>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36" name="bk object 2836"/>
          <p:cNvSpPr/>
          <p:nvPr/>
        </p:nvSpPr>
        <p:spPr>
          <a:xfrm>
            <a:off x="5955040" y="2588447"/>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37" name="bk object 2837"/>
          <p:cNvSpPr/>
          <p:nvPr/>
        </p:nvSpPr>
        <p:spPr>
          <a:xfrm>
            <a:off x="5915423" y="258844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38" name="bk object 2838"/>
          <p:cNvSpPr/>
          <p:nvPr/>
        </p:nvSpPr>
        <p:spPr>
          <a:xfrm>
            <a:off x="5955040" y="2625588"/>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39" name="bk object 2839"/>
          <p:cNvSpPr/>
          <p:nvPr/>
        </p:nvSpPr>
        <p:spPr>
          <a:xfrm>
            <a:off x="5915423" y="262558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0" name="bk object 2840"/>
          <p:cNvSpPr/>
          <p:nvPr/>
        </p:nvSpPr>
        <p:spPr>
          <a:xfrm>
            <a:off x="5955040" y="262363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1" name="bk object 2841"/>
          <p:cNvSpPr/>
          <p:nvPr/>
        </p:nvSpPr>
        <p:spPr>
          <a:xfrm>
            <a:off x="5915423" y="262363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2" name="bk object 2842"/>
          <p:cNvSpPr/>
          <p:nvPr/>
        </p:nvSpPr>
        <p:spPr>
          <a:xfrm>
            <a:off x="5915423" y="266077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3" name="bk object 2843"/>
          <p:cNvSpPr/>
          <p:nvPr/>
        </p:nvSpPr>
        <p:spPr>
          <a:xfrm>
            <a:off x="5955040" y="2660774"/>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4" name="bk object 2844"/>
          <p:cNvSpPr/>
          <p:nvPr/>
        </p:nvSpPr>
        <p:spPr>
          <a:xfrm>
            <a:off x="5955040" y="265784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5" name="bk object 2845"/>
          <p:cNvSpPr/>
          <p:nvPr/>
        </p:nvSpPr>
        <p:spPr>
          <a:xfrm>
            <a:off x="5915423" y="265784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6" name="bk object 2846"/>
          <p:cNvSpPr/>
          <p:nvPr/>
        </p:nvSpPr>
        <p:spPr>
          <a:xfrm>
            <a:off x="6127325" y="2579651"/>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7" name="bk object 2847"/>
          <p:cNvSpPr/>
          <p:nvPr/>
        </p:nvSpPr>
        <p:spPr>
          <a:xfrm>
            <a:off x="6131930" y="2574764"/>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8" name="bk object 2848"/>
          <p:cNvSpPr/>
          <p:nvPr/>
        </p:nvSpPr>
        <p:spPr>
          <a:xfrm>
            <a:off x="6041642" y="2578673"/>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49" name="bk object 2849"/>
          <p:cNvSpPr/>
          <p:nvPr/>
        </p:nvSpPr>
        <p:spPr>
          <a:xfrm>
            <a:off x="6042564" y="2579651"/>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50" name="bk object 2850"/>
          <p:cNvSpPr/>
          <p:nvPr/>
        </p:nvSpPr>
        <p:spPr>
          <a:xfrm>
            <a:off x="6037958" y="2574764"/>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51" name="bk object 2851"/>
          <p:cNvSpPr/>
          <p:nvPr/>
        </p:nvSpPr>
        <p:spPr>
          <a:xfrm>
            <a:off x="6041642" y="2578674"/>
            <a:ext cx="0" cy="231722"/>
          </a:xfrm>
          <a:custGeom>
            <a:avLst/>
            <a:gdLst/>
            <a:ahLst/>
            <a:cxnLst/>
            <a:rect l="l" t="t" r="r" b="b"/>
            <a:pathLst>
              <a:path h="361314">
                <a:moveTo>
                  <a:pt x="0" y="3611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52" name="bk object 2852"/>
          <p:cNvSpPr/>
          <p:nvPr/>
        </p:nvSpPr>
        <p:spPr>
          <a:xfrm>
            <a:off x="6042563" y="2579651"/>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2853" name="bk object 2853"/>
          <p:cNvSpPr/>
          <p:nvPr/>
        </p:nvSpPr>
        <p:spPr>
          <a:xfrm>
            <a:off x="6037957" y="2574764"/>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2854" name="bk object 2854"/>
          <p:cNvSpPr/>
          <p:nvPr/>
        </p:nvSpPr>
        <p:spPr>
          <a:xfrm>
            <a:off x="6042564" y="2801517"/>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2855" name="bk object 2855"/>
          <p:cNvSpPr/>
          <p:nvPr/>
        </p:nvSpPr>
        <p:spPr>
          <a:xfrm>
            <a:off x="6084944"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56" name="bk object 2856"/>
          <p:cNvSpPr/>
          <p:nvPr/>
        </p:nvSpPr>
        <p:spPr>
          <a:xfrm>
            <a:off x="6076652"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57" name="bk object 2857"/>
          <p:cNvSpPr/>
          <p:nvPr/>
        </p:nvSpPr>
        <p:spPr>
          <a:xfrm>
            <a:off x="6067439"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58" name="bk object 2858"/>
          <p:cNvSpPr/>
          <p:nvPr/>
        </p:nvSpPr>
        <p:spPr>
          <a:xfrm>
            <a:off x="6059148"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59" name="bk object 2859"/>
          <p:cNvSpPr/>
          <p:nvPr/>
        </p:nvSpPr>
        <p:spPr>
          <a:xfrm>
            <a:off x="6052698" y="2590402"/>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2860" name="bk object 2860"/>
          <p:cNvSpPr/>
          <p:nvPr/>
        </p:nvSpPr>
        <p:spPr>
          <a:xfrm>
            <a:off x="6044406" y="2690095"/>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2861" name="bk object 2861"/>
          <p:cNvSpPr/>
          <p:nvPr/>
        </p:nvSpPr>
        <p:spPr>
          <a:xfrm>
            <a:off x="6043486" y="2686186"/>
            <a:ext cx="5758" cy="15883"/>
          </a:xfrm>
          <a:custGeom>
            <a:avLst/>
            <a:gdLst/>
            <a:ahLst/>
            <a:cxnLst/>
            <a:rect l="l" t="t" r="r" b="b"/>
            <a:pathLst>
              <a:path w="9525" h="24764">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2862" name="bk object 2862"/>
          <p:cNvSpPr/>
          <p:nvPr/>
        </p:nvSpPr>
        <p:spPr>
          <a:xfrm>
            <a:off x="6043486" y="2691073"/>
            <a:ext cx="5758" cy="10996"/>
          </a:xfrm>
          <a:custGeom>
            <a:avLst/>
            <a:gdLst/>
            <a:ahLst/>
            <a:cxnLst/>
            <a:rect l="l" t="t" r="r" b="b"/>
            <a:pathLst>
              <a:path w="9525" h="17145">
                <a:moveTo>
                  <a:pt x="9143" y="0"/>
                </a:moveTo>
                <a:lnTo>
                  <a:pt x="9143" y="16763"/>
                </a:lnTo>
                <a:lnTo>
                  <a:pt x="0" y="16763"/>
                </a:lnTo>
              </a:path>
            </a:pathLst>
          </a:custGeom>
          <a:ln w="3175">
            <a:solidFill>
              <a:srgbClr val="000000"/>
            </a:solidFill>
          </a:ln>
        </p:spPr>
        <p:txBody>
          <a:bodyPr wrap="square" lIns="0" tIns="0" rIns="0" bIns="0" rtlCol="0"/>
          <a:lstStyle/>
          <a:p>
            <a:endParaRPr sz="1088">
              <a:solidFill>
                <a:prstClr val="black"/>
              </a:solidFill>
            </a:endParaRPr>
          </a:p>
        </p:txBody>
      </p:sp>
      <p:sp>
        <p:nvSpPr>
          <p:cNvPr id="2863" name="bk object 2863"/>
          <p:cNvSpPr/>
          <p:nvPr/>
        </p:nvSpPr>
        <p:spPr>
          <a:xfrm>
            <a:off x="6117190"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64" name="bk object 2864"/>
          <p:cNvSpPr/>
          <p:nvPr/>
        </p:nvSpPr>
        <p:spPr>
          <a:xfrm>
            <a:off x="6110740"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65" name="bk object 2865"/>
          <p:cNvSpPr/>
          <p:nvPr/>
        </p:nvSpPr>
        <p:spPr>
          <a:xfrm>
            <a:off x="6102449"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66" name="bk object 2866"/>
          <p:cNvSpPr/>
          <p:nvPr/>
        </p:nvSpPr>
        <p:spPr>
          <a:xfrm>
            <a:off x="6093236"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67" name="bk object 2867"/>
          <p:cNvSpPr/>
          <p:nvPr/>
        </p:nvSpPr>
        <p:spPr>
          <a:xfrm>
            <a:off x="6128246" y="2578674"/>
            <a:ext cx="0" cy="231722"/>
          </a:xfrm>
          <a:custGeom>
            <a:avLst/>
            <a:gdLst/>
            <a:ahLst/>
            <a:cxnLst/>
            <a:rect l="l" t="t" r="r" b="b"/>
            <a:pathLst>
              <a:path h="361314">
                <a:moveTo>
                  <a:pt x="0" y="361188"/>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68" name="bk object 2868"/>
          <p:cNvSpPr/>
          <p:nvPr/>
        </p:nvSpPr>
        <p:spPr>
          <a:xfrm>
            <a:off x="6041642" y="2578673"/>
            <a:ext cx="86757" cy="230908"/>
          </a:xfrm>
          <a:custGeom>
            <a:avLst/>
            <a:gdLst/>
            <a:ahLst/>
            <a:cxnLst/>
            <a:rect l="l" t="t" r="r" b="b"/>
            <a:pathLst>
              <a:path w="143509" h="360045">
                <a:moveTo>
                  <a:pt x="143255" y="0"/>
                </a:moveTo>
                <a:lnTo>
                  <a:pt x="0" y="0"/>
                </a:lnTo>
                <a:lnTo>
                  <a:pt x="0"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2869" name="bk object 2869"/>
          <p:cNvSpPr/>
          <p:nvPr/>
        </p:nvSpPr>
        <p:spPr>
          <a:xfrm>
            <a:off x="6052698"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2870" name="bk object 2870"/>
          <p:cNvSpPr/>
          <p:nvPr/>
        </p:nvSpPr>
        <p:spPr>
          <a:xfrm>
            <a:off x="6042564" y="2808359"/>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71" name="bk object 2871"/>
          <p:cNvSpPr/>
          <p:nvPr/>
        </p:nvSpPr>
        <p:spPr>
          <a:xfrm>
            <a:off x="6037957" y="2810314"/>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2872" name="bk object 2872"/>
          <p:cNvSpPr/>
          <p:nvPr/>
        </p:nvSpPr>
        <p:spPr>
          <a:xfrm>
            <a:off x="6128246" y="2810314"/>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2873" name="bk object 2873"/>
          <p:cNvSpPr/>
          <p:nvPr/>
        </p:nvSpPr>
        <p:spPr>
          <a:xfrm>
            <a:off x="6052698" y="2789789"/>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2874" name="bk object 2874"/>
          <p:cNvSpPr/>
          <p:nvPr/>
        </p:nvSpPr>
        <p:spPr>
          <a:xfrm>
            <a:off x="5716420" y="2189674"/>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2875" name="bk object 2875"/>
          <p:cNvSpPr/>
          <p:nvPr/>
        </p:nvSpPr>
        <p:spPr>
          <a:xfrm>
            <a:off x="6259993" y="2109528"/>
            <a:ext cx="0" cy="724488"/>
          </a:xfrm>
          <a:custGeom>
            <a:avLst/>
            <a:gdLst/>
            <a:ahLst/>
            <a:cxnLst/>
            <a:rect l="l" t="t" r="r" b="b"/>
            <a:pathLst>
              <a:path h="1129664">
                <a:moveTo>
                  <a:pt x="0" y="0"/>
                </a:moveTo>
                <a:lnTo>
                  <a:pt x="0" y="1129283"/>
                </a:lnTo>
              </a:path>
            </a:pathLst>
          </a:custGeom>
          <a:ln w="3175">
            <a:solidFill>
              <a:srgbClr val="000000"/>
            </a:solidFill>
          </a:ln>
        </p:spPr>
        <p:txBody>
          <a:bodyPr wrap="square" lIns="0" tIns="0" rIns="0" bIns="0" rtlCol="0"/>
          <a:lstStyle/>
          <a:p>
            <a:endParaRPr sz="1088">
              <a:solidFill>
                <a:prstClr val="black"/>
              </a:solidFill>
            </a:endParaRPr>
          </a:p>
        </p:txBody>
      </p:sp>
      <p:sp>
        <p:nvSpPr>
          <p:cNvPr id="2876" name="bk object 2876"/>
          <p:cNvSpPr/>
          <p:nvPr/>
        </p:nvSpPr>
        <p:spPr>
          <a:xfrm>
            <a:off x="6259993" y="2532736"/>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2877" name="bk object 2877"/>
          <p:cNvSpPr/>
          <p:nvPr/>
        </p:nvSpPr>
        <p:spPr>
          <a:xfrm>
            <a:off x="6167862" y="2516121"/>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2878" name="bk object 2878"/>
          <p:cNvSpPr/>
          <p:nvPr/>
        </p:nvSpPr>
        <p:spPr>
          <a:xfrm>
            <a:off x="5976230" y="2238542"/>
            <a:ext cx="130903" cy="22806"/>
          </a:xfrm>
          <a:custGeom>
            <a:avLst/>
            <a:gdLst/>
            <a:ahLst/>
            <a:cxnLst/>
            <a:rect l="l" t="t" r="r" b="b"/>
            <a:pathLst>
              <a:path w="216534" h="35560">
                <a:moveTo>
                  <a:pt x="181355" y="35051"/>
                </a:moveTo>
                <a:lnTo>
                  <a:pt x="216407" y="35051"/>
                </a:lnTo>
                <a:lnTo>
                  <a:pt x="216407" y="0"/>
                </a:lnTo>
                <a:lnTo>
                  <a:pt x="0" y="0"/>
                </a:lnTo>
                <a:lnTo>
                  <a:pt x="0" y="35051"/>
                </a:lnTo>
                <a:lnTo>
                  <a:pt x="39623" y="35051"/>
                </a:lnTo>
              </a:path>
            </a:pathLst>
          </a:custGeom>
          <a:ln w="3175">
            <a:solidFill>
              <a:srgbClr val="191919"/>
            </a:solidFill>
          </a:ln>
        </p:spPr>
        <p:txBody>
          <a:bodyPr wrap="square" lIns="0" tIns="0" rIns="0" bIns="0" rtlCol="0"/>
          <a:lstStyle/>
          <a:p>
            <a:endParaRPr sz="1088">
              <a:solidFill>
                <a:prstClr val="black"/>
              </a:solidFill>
            </a:endParaRPr>
          </a:p>
        </p:txBody>
      </p:sp>
      <p:sp>
        <p:nvSpPr>
          <p:cNvPr id="2879" name="bk object 2879"/>
          <p:cNvSpPr/>
          <p:nvPr/>
        </p:nvSpPr>
        <p:spPr>
          <a:xfrm>
            <a:off x="5755116" y="2242452"/>
            <a:ext cx="90595" cy="21584"/>
          </a:xfrm>
          <a:custGeom>
            <a:avLst/>
            <a:gdLst/>
            <a:ahLst/>
            <a:cxnLst/>
            <a:rect l="l" t="t" r="r" b="b"/>
            <a:pathLst>
              <a:path w="149859" h="33654">
                <a:moveTo>
                  <a:pt x="38099" y="33527"/>
                </a:moveTo>
                <a:lnTo>
                  <a:pt x="0" y="33527"/>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2880" name="bk object 2880"/>
          <p:cNvSpPr/>
          <p:nvPr/>
        </p:nvSpPr>
        <p:spPr>
          <a:xfrm>
            <a:off x="5714578" y="2108550"/>
            <a:ext cx="27639"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81" name="bk object 2881"/>
          <p:cNvSpPr/>
          <p:nvPr/>
        </p:nvSpPr>
        <p:spPr>
          <a:xfrm>
            <a:off x="5714578" y="2161329"/>
            <a:ext cx="27639" cy="30543"/>
          </a:xfrm>
          <a:custGeom>
            <a:avLst/>
            <a:gdLst/>
            <a:ahLst/>
            <a:cxnLst/>
            <a:rect l="l" t="t" r="r" b="b"/>
            <a:pathLst>
              <a:path w="45720" h="47625">
                <a:moveTo>
                  <a:pt x="45719" y="1523"/>
                </a:moveTo>
                <a:lnTo>
                  <a:pt x="45719" y="0"/>
                </a:lnTo>
                <a:lnTo>
                  <a:pt x="0" y="0"/>
                </a:lnTo>
                <a:lnTo>
                  <a:pt x="0" y="47243"/>
                </a:lnTo>
                <a:lnTo>
                  <a:pt x="1523" y="47243"/>
                </a:lnTo>
                <a:lnTo>
                  <a:pt x="1523" y="1523"/>
                </a:lnTo>
                <a:lnTo>
                  <a:pt x="45719" y="1523"/>
                </a:lnTo>
              </a:path>
            </a:pathLst>
          </a:custGeom>
          <a:ln w="3175">
            <a:solidFill>
              <a:srgbClr val="000000"/>
            </a:solidFill>
          </a:ln>
        </p:spPr>
        <p:txBody>
          <a:bodyPr wrap="square" lIns="0" tIns="0" rIns="0" bIns="0" rtlCol="0"/>
          <a:lstStyle/>
          <a:p>
            <a:endParaRPr sz="1088">
              <a:solidFill>
                <a:prstClr val="black"/>
              </a:solidFill>
            </a:endParaRPr>
          </a:p>
        </p:txBody>
      </p:sp>
      <p:sp>
        <p:nvSpPr>
          <p:cNvPr id="2882" name="bk object 2882"/>
          <p:cNvSpPr/>
          <p:nvPr/>
        </p:nvSpPr>
        <p:spPr>
          <a:xfrm>
            <a:off x="5714578" y="2108550"/>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83" name="bk object 2883"/>
          <p:cNvSpPr/>
          <p:nvPr/>
        </p:nvSpPr>
        <p:spPr>
          <a:xfrm>
            <a:off x="6075731" y="2507323"/>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2884" name="bk object 2884"/>
          <p:cNvSpPr/>
          <p:nvPr/>
        </p:nvSpPr>
        <p:spPr>
          <a:xfrm>
            <a:off x="6088629" y="2402744"/>
            <a:ext cx="79463" cy="148644"/>
          </a:xfrm>
          <a:custGeom>
            <a:avLst/>
            <a:gdLst/>
            <a:ahLst/>
            <a:cxnLst/>
            <a:rect l="l" t="t" r="r" b="b"/>
            <a:pathLst>
              <a:path w="131445" h="231775">
                <a:moveTo>
                  <a:pt x="131063" y="231647"/>
                </a:moveTo>
                <a:lnTo>
                  <a:pt x="13106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85" name="bk object 2885"/>
          <p:cNvSpPr/>
          <p:nvPr/>
        </p:nvSpPr>
        <p:spPr>
          <a:xfrm>
            <a:off x="5845403" y="2402743"/>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86" name="bk object 2886"/>
          <p:cNvSpPr/>
          <p:nvPr/>
        </p:nvSpPr>
        <p:spPr>
          <a:xfrm>
            <a:off x="5845403" y="2770241"/>
            <a:ext cx="128983" cy="53756"/>
          </a:xfrm>
          <a:custGeom>
            <a:avLst/>
            <a:gdLst/>
            <a:ahLst/>
            <a:cxnLst/>
            <a:rect l="l" t="t" r="r" b="b"/>
            <a:pathLst>
              <a:path w="213359" h="83820">
                <a:moveTo>
                  <a:pt x="0" y="0"/>
                </a:moveTo>
                <a:lnTo>
                  <a:pt x="213359" y="0"/>
                </a:lnTo>
                <a:lnTo>
                  <a:pt x="213359" y="83819"/>
                </a:lnTo>
              </a:path>
            </a:pathLst>
          </a:custGeom>
          <a:ln w="3175">
            <a:solidFill>
              <a:srgbClr val="000000"/>
            </a:solidFill>
          </a:ln>
        </p:spPr>
        <p:txBody>
          <a:bodyPr wrap="square" lIns="0" tIns="0" rIns="0" bIns="0" rtlCol="0"/>
          <a:lstStyle/>
          <a:p>
            <a:endParaRPr sz="1088">
              <a:solidFill>
                <a:prstClr val="black"/>
              </a:solidFill>
            </a:endParaRPr>
          </a:p>
        </p:txBody>
      </p:sp>
      <p:sp>
        <p:nvSpPr>
          <p:cNvPr id="2887" name="bk object 2887"/>
          <p:cNvSpPr/>
          <p:nvPr/>
        </p:nvSpPr>
        <p:spPr>
          <a:xfrm>
            <a:off x="5738532" y="2162306"/>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888" name="bk object 2888"/>
          <p:cNvSpPr/>
          <p:nvPr/>
        </p:nvSpPr>
        <p:spPr>
          <a:xfrm>
            <a:off x="5727476" y="2162306"/>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889" name="bk object 2889"/>
          <p:cNvSpPr/>
          <p:nvPr/>
        </p:nvSpPr>
        <p:spPr>
          <a:xfrm>
            <a:off x="5716420" y="2162306"/>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890" name="bk object 2890"/>
          <p:cNvSpPr/>
          <p:nvPr/>
        </p:nvSpPr>
        <p:spPr>
          <a:xfrm>
            <a:off x="6209321" y="2674457"/>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2891" name="bk object 2891"/>
          <p:cNvSpPr/>
          <p:nvPr/>
        </p:nvSpPr>
        <p:spPr>
          <a:xfrm>
            <a:off x="5716420" y="2552284"/>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2892" name="bk object 2892"/>
          <p:cNvSpPr/>
          <p:nvPr/>
        </p:nvSpPr>
        <p:spPr>
          <a:xfrm>
            <a:off x="5737611" y="2552284"/>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2893" name="bk object 2893"/>
          <p:cNvSpPr/>
          <p:nvPr/>
        </p:nvSpPr>
        <p:spPr>
          <a:xfrm>
            <a:off x="6171548" y="2555216"/>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894" name="bk object 2894"/>
          <p:cNvSpPr/>
          <p:nvPr/>
        </p:nvSpPr>
        <p:spPr>
          <a:xfrm>
            <a:off x="6167862" y="2551306"/>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2895" name="bk object 2895"/>
          <p:cNvSpPr/>
          <p:nvPr/>
        </p:nvSpPr>
        <p:spPr>
          <a:xfrm>
            <a:off x="6173390" y="2557171"/>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2896" name="bk object 2896"/>
          <p:cNvSpPr/>
          <p:nvPr/>
        </p:nvSpPr>
        <p:spPr>
          <a:xfrm>
            <a:off x="6176154" y="256010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2897" name="bk object 2897"/>
          <p:cNvSpPr/>
          <p:nvPr/>
        </p:nvSpPr>
        <p:spPr>
          <a:xfrm>
            <a:off x="6171548" y="2668593"/>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98" name="bk object 2898"/>
          <p:cNvSpPr/>
          <p:nvPr/>
        </p:nvSpPr>
        <p:spPr>
          <a:xfrm>
            <a:off x="6173390" y="2666638"/>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899" name="bk object 2899"/>
          <p:cNvSpPr/>
          <p:nvPr/>
        </p:nvSpPr>
        <p:spPr>
          <a:xfrm>
            <a:off x="6176154" y="2663706"/>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0" name="bk object 2900"/>
          <p:cNvSpPr/>
          <p:nvPr/>
        </p:nvSpPr>
        <p:spPr>
          <a:xfrm>
            <a:off x="6171547" y="2555216"/>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1" name="bk object 2901"/>
          <p:cNvSpPr/>
          <p:nvPr/>
        </p:nvSpPr>
        <p:spPr>
          <a:xfrm>
            <a:off x="6167862" y="2551307"/>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2" name="bk object 2902"/>
          <p:cNvSpPr/>
          <p:nvPr/>
        </p:nvSpPr>
        <p:spPr>
          <a:xfrm>
            <a:off x="6173390" y="2557171"/>
            <a:ext cx="0" cy="109549"/>
          </a:xfrm>
          <a:custGeom>
            <a:avLst/>
            <a:gdLst/>
            <a:ahLst/>
            <a:cxnLst/>
            <a:rect l="l" t="t" r="r" b="b"/>
            <a:pathLst>
              <a:path h="170814">
                <a:moveTo>
                  <a:pt x="0" y="1706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3" name="bk object 2903"/>
          <p:cNvSpPr/>
          <p:nvPr/>
        </p:nvSpPr>
        <p:spPr>
          <a:xfrm>
            <a:off x="6176154" y="263145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4" name="bk object 2904"/>
          <p:cNvSpPr/>
          <p:nvPr/>
        </p:nvSpPr>
        <p:spPr>
          <a:xfrm>
            <a:off x="6176154" y="2595289"/>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5" name="bk object 2905"/>
          <p:cNvSpPr/>
          <p:nvPr/>
        </p:nvSpPr>
        <p:spPr>
          <a:xfrm>
            <a:off x="6176154" y="256010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6" name="bk object 2906"/>
          <p:cNvSpPr/>
          <p:nvPr/>
        </p:nvSpPr>
        <p:spPr>
          <a:xfrm>
            <a:off x="6167862" y="2674457"/>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2907" name="bk object 2907"/>
          <p:cNvSpPr/>
          <p:nvPr/>
        </p:nvSpPr>
        <p:spPr>
          <a:xfrm>
            <a:off x="6171548" y="2670548"/>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2908" name="bk object 2908"/>
          <p:cNvSpPr/>
          <p:nvPr/>
        </p:nvSpPr>
        <p:spPr>
          <a:xfrm>
            <a:off x="6176154" y="2595289"/>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09" name="bk object 2909"/>
          <p:cNvSpPr/>
          <p:nvPr/>
        </p:nvSpPr>
        <p:spPr>
          <a:xfrm>
            <a:off x="6176154" y="2592356"/>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0" name="bk object 2910"/>
          <p:cNvSpPr/>
          <p:nvPr/>
        </p:nvSpPr>
        <p:spPr>
          <a:xfrm>
            <a:off x="6176154" y="2631452"/>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1" name="bk object 2911"/>
          <p:cNvSpPr/>
          <p:nvPr/>
        </p:nvSpPr>
        <p:spPr>
          <a:xfrm>
            <a:off x="6176154" y="262852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2" name="bk object 2912"/>
          <p:cNvSpPr/>
          <p:nvPr/>
        </p:nvSpPr>
        <p:spPr>
          <a:xfrm>
            <a:off x="6205636" y="2555216"/>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3" name="bk object 2913"/>
          <p:cNvSpPr/>
          <p:nvPr/>
        </p:nvSpPr>
        <p:spPr>
          <a:xfrm>
            <a:off x="6209321" y="2551307"/>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4" name="bk object 2914"/>
          <p:cNvSpPr/>
          <p:nvPr/>
        </p:nvSpPr>
        <p:spPr>
          <a:xfrm>
            <a:off x="6203793" y="2557171"/>
            <a:ext cx="0" cy="109549"/>
          </a:xfrm>
          <a:custGeom>
            <a:avLst/>
            <a:gdLst/>
            <a:ahLst/>
            <a:cxnLst/>
            <a:rect l="l" t="t" r="r" b="b"/>
            <a:pathLst>
              <a:path h="170814">
                <a:moveTo>
                  <a:pt x="0" y="1706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5" name="bk object 2915"/>
          <p:cNvSpPr/>
          <p:nvPr/>
        </p:nvSpPr>
        <p:spPr>
          <a:xfrm>
            <a:off x="6201029" y="263145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6" name="bk object 2916"/>
          <p:cNvSpPr/>
          <p:nvPr/>
        </p:nvSpPr>
        <p:spPr>
          <a:xfrm>
            <a:off x="6201029" y="2595289"/>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7" name="bk object 2917"/>
          <p:cNvSpPr/>
          <p:nvPr/>
        </p:nvSpPr>
        <p:spPr>
          <a:xfrm>
            <a:off x="6201029" y="256010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18" name="bk object 2918"/>
          <p:cNvSpPr/>
          <p:nvPr/>
        </p:nvSpPr>
        <p:spPr>
          <a:xfrm>
            <a:off x="6171548" y="2555216"/>
            <a:ext cx="34165" cy="113621"/>
          </a:xfrm>
          <a:custGeom>
            <a:avLst/>
            <a:gdLst/>
            <a:ahLst/>
            <a:cxnLst/>
            <a:rect l="l" t="t" r="r" b="b"/>
            <a:pathLst>
              <a:path w="56515" h="177164">
                <a:moveTo>
                  <a:pt x="56387" y="0"/>
                </a:moveTo>
                <a:lnTo>
                  <a:pt x="0" y="88391"/>
                </a:lnTo>
                <a:lnTo>
                  <a:pt x="56387"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2919" name="bk object 2919"/>
          <p:cNvSpPr/>
          <p:nvPr/>
        </p:nvSpPr>
        <p:spPr>
          <a:xfrm>
            <a:off x="6673661" y="223658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20" name="bk object 2920"/>
          <p:cNvSpPr/>
          <p:nvPr/>
        </p:nvSpPr>
        <p:spPr>
          <a:xfrm>
            <a:off x="6675503" y="223658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21" name="bk object 2921"/>
          <p:cNvSpPr/>
          <p:nvPr/>
        </p:nvSpPr>
        <p:spPr>
          <a:xfrm>
            <a:off x="6259993" y="2833771"/>
            <a:ext cx="544724" cy="0"/>
          </a:xfrm>
          <a:custGeom>
            <a:avLst/>
            <a:gdLst/>
            <a:ahLst/>
            <a:cxnLst/>
            <a:rect l="l" t="t" r="r" b="b"/>
            <a:pathLst>
              <a:path w="901065">
                <a:moveTo>
                  <a:pt x="0" y="0"/>
                </a:moveTo>
                <a:lnTo>
                  <a:pt x="900683" y="0"/>
                </a:lnTo>
              </a:path>
            </a:pathLst>
          </a:custGeom>
          <a:ln w="3175">
            <a:solidFill>
              <a:srgbClr val="000000"/>
            </a:solidFill>
          </a:ln>
        </p:spPr>
        <p:txBody>
          <a:bodyPr wrap="square" lIns="0" tIns="0" rIns="0" bIns="0" rtlCol="0"/>
          <a:lstStyle/>
          <a:p>
            <a:endParaRPr sz="1088">
              <a:solidFill>
                <a:prstClr val="black"/>
              </a:solidFill>
            </a:endParaRPr>
          </a:p>
        </p:txBody>
      </p:sp>
      <p:sp>
        <p:nvSpPr>
          <p:cNvPr id="2922" name="bk object 2922"/>
          <p:cNvSpPr/>
          <p:nvPr/>
        </p:nvSpPr>
        <p:spPr>
          <a:xfrm>
            <a:off x="6783297" y="2552284"/>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23" name="bk object 2923"/>
          <p:cNvSpPr/>
          <p:nvPr/>
        </p:nvSpPr>
        <p:spPr>
          <a:xfrm>
            <a:off x="6675503" y="2553261"/>
            <a:ext cx="105951" cy="280592"/>
          </a:xfrm>
          <a:custGeom>
            <a:avLst/>
            <a:gdLst/>
            <a:ahLst/>
            <a:cxnLst/>
            <a:rect l="l" t="t" r="r" b="b"/>
            <a:pathLst>
              <a:path w="175259" h="437514">
                <a:moveTo>
                  <a:pt x="175259" y="437387"/>
                </a:moveTo>
                <a:lnTo>
                  <a:pt x="17525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24" name="bk object 2924"/>
          <p:cNvSpPr/>
          <p:nvPr/>
        </p:nvSpPr>
        <p:spPr>
          <a:xfrm>
            <a:off x="6259993" y="2210198"/>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2925" name="bk object 2925"/>
          <p:cNvSpPr/>
          <p:nvPr/>
        </p:nvSpPr>
        <p:spPr>
          <a:xfrm>
            <a:off x="6259993" y="2213130"/>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2926" name="bk object 2926"/>
          <p:cNvSpPr/>
          <p:nvPr/>
        </p:nvSpPr>
        <p:spPr>
          <a:xfrm>
            <a:off x="6259993" y="2236588"/>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2927" name="bk object 2927"/>
          <p:cNvSpPr/>
          <p:nvPr/>
        </p:nvSpPr>
        <p:spPr>
          <a:xfrm>
            <a:off x="6778690" y="2108550"/>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28" name="bk object 2928"/>
          <p:cNvSpPr/>
          <p:nvPr/>
        </p:nvSpPr>
        <p:spPr>
          <a:xfrm>
            <a:off x="6771320"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29" name="bk object 2929"/>
          <p:cNvSpPr/>
          <p:nvPr/>
        </p:nvSpPr>
        <p:spPr>
          <a:xfrm>
            <a:off x="6761186"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0" name="bk object 2930"/>
          <p:cNvSpPr/>
          <p:nvPr/>
        </p:nvSpPr>
        <p:spPr>
          <a:xfrm>
            <a:off x="6750130"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1" name="bk object 2931"/>
          <p:cNvSpPr/>
          <p:nvPr/>
        </p:nvSpPr>
        <p:spPr>
          <a:xfrm>
            <a:off x="6739074"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2" name="bk object 2932"/>
          <p:cNvSpPr/>
          <p:nvPr/>
        </p:nvSpPr>
        <p:spPr>
          <a:xfrm>
            <a:off x="6728019"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3" name="bk object 2933"/>
          <p:cNvSpPr/>
          <p:nvPr/>
        </p:nvSpPr>
        <p:spPr>
          <a:xfrm>
            <a:off x="6716963"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4" name="bk object 2934"/>
          <p:cNvSpPr/>
          <p:nvPr/>
        </p:nvSpPr>
        <p:spPr>
          <a:xfrm>
            <a:off x="6706828"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5" name="bk object 2935"/>
          <p:cNvSpPr/>
          <p:nvPr/>
        </p:nvSpPr>
        <p:spPr>
          <a:xfrm>
            <a:off x="6695772" y="210952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6" name="bk object 2936"/>
          <p:cNvSpPr/>
          <p:nvPr/>
        </p:nvSpPr>
        <p:spPr>
          <a:xfrm>
            <a:off x="6684716" y="2109527"/>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7" name="bk object 2937"/>
          <p:cNvSpPr/>
          <p:nvPr/>
        </p:nvSpPr>
        <p:spPr>
          <a:xfrm>
            <a:off x="6673661" y="2109527"/>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8" name="bk object 2938"/>
          <p:cNvSpPr/>
          <p:nvPr/>
        </p:nvSpPr>
        <p:spPr>
          <a:xfrm>
            <a:off x="665247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39" name="bk object 2939"/>
          <p:cNvSpPr/>
          <p:nvPr/>
        </p:nvSpPr>
        <p:spPr>
          <a:xfrm>
            <a:off x="664141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0" name="bk object 2940"/>
          <p:cNvSpPr/>
          <p:nvPr/>
        </p:nvSpPr>
        <p:spPr>
          <a:xfrm>
            <a:off x="6630360"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1" name="bk object 2941"/>
          <p:cNvSpPr/>
          <p:nvPr/>
        </p:nvSpPr>
        <p:spPr>
          <a:xfrm>
            <a:off x="6619304"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2" name="bk object 2942"/>
          <p:cNvSpPr/>
          <p:nvPr/>
        </p:nvSpPr>
        <p:spPr>
          <a:xfrm>
            <a:off x="660824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3" name="bk object 2943"/>
          <p:cNvSpPr/>
          <p:nvPr/>
        </p:nvSpPr>
        <p:spPr>
          <a:xfrm>
            <a:off x="6598114"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4" name="bk object 2944"/>
          <p:cNvSpPr/>
          <p:nvPr/>
        </p:nvSpPr>
        <p:spPr>
          <a:xfrm>
            <a:off x="658705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5" name="bk object 2945"/>
          <p:cNvSpPr/>
          <p:nvPr/>
        </p:nvSpPr>
        <p:spPr>
          <a:xfrm>
            <a:off x="6576002"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6" name="bk object 2946"/>
          <p:cNvSpPr/>
          <p:nvPr/>
        </p:nvSpPr>
        <p:spPr>
          <a:xfrm>
            <a:off x="6564947"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7" name="bk object 2947"/>
          <p:cNvSpPr/>
          <p:nvPr/>
        </p:nvSpPr>
        <p:spPr>
          <a:xfrm>
            <a:off x="655389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8" name="bk object 2948"/>
          <p:cNvSpPr/>
          <p:nvPr/>
        </p:nvSpPr>
        <p:spPr>
          <a:xfrm>
            <a:off x="654283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49" name="bk object 2949"/>
          <p:cNvSpPr/>
          <p:nvPr/>
        </p:nvSpPr>
        <p:spPr>
          <a:xfrm>
            <a:off x="653270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0" name="bk object 2950"/>
          <p:cNvSpPr/>
          <p:nvPr/>
        </p:nvSpPr>
        <p:spPr>
          <a:xfrm>
            <a:off x="652164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1" name="bk object 2951"/>
          <p:cNvSpPr/>
          <p:nvPr/>
        </p:nvSpPr>
        <p:spPr>
          <a:xfrm>
            <a:off x="6510589"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2" name="bk object 2952"/>
          <p:cNvSpPr/>
          <p:nvPr/>
        </p:nvSpPr>
        <p:spPr>
          <a:xfrm>
            <a:off x="649953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3" name="bk object 2953"/>
          <p:cNvSpPr/>
          <p:nvPr/>
        </p:nvSpPr>
        <p:spPr>
          <a:xfrm>
            <a:off x="6488477"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4" name="bk object 2954"/>
          <p:cNvSpPr/>
          <p:nvPr/>
        </p:nvSpPr>
        <p:spPr>
          <a:xfrm>
            <a:off x="647834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5" name="bk object 2955"/>
          <p:cNvSpPr/>
          <p:nvPr/>
        </p:nvSpPr>
        <p:spPr>
          <a:xfrm>
            <a:off x="6467287"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6" name="bk object 2956"/>
          <p:cNvSpPr/>
          <p:nvPr/>
        </p:nvSpPr>
        <p:spPr>
          <a:xfrm>
            <a:off x="6456232"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7" name="bk object 2957"/>
          <p:cNvSpPr/>
          <p:nvPr/>
        </p:nvSpPr>
        <p:spPr>
          <a:xfrm>
            <a:off x="644517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8" name="bk object 2958"/>
          <p:cNvSpPr/>
          <p:nvPr/>
        </p:nvSpPr>
        <p:spPr>
          <a:xfrm>
            <a:off x="6434120"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59" name="bk object 2959"/>
          <p:cNvSpPr/>
          <p:nvPr/>
        </p:nvSpPr>
        <p:spPr>
          <a:xfrm>
            <a:off x="642398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0" name="bk object 2960"/>
          <p:cNvSpPr/>
          <p:nvPr/>
        </p:nvSpPr>
        <p:spPr>
          <a:xfrm>
            <a:off x="641293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1" name="bk object 2961"/>
          <p:cNvSpPr/>
          <p:nvPr/>
        </p:nvSpPr>
        <p:spPr>
          <a:xfrm>
            <a:off x="640187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2" name="bk object 2962"/>
          <p:cNvSpPr/>
          <p:nvPr/>
        </p:nvSpPr>
        <p:spPr>
          <a:xfrm>
            <a:off x="6390819"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3" name="bk object 2963"/>
          <p:cNvSpPr/>
          <p:nvPr/>
        </p:nvSpPr>
        <p:spPr>
          <a:xfrm>
            <a:off x="637976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4" name="bk object 2964"/>
          <p:cNvSpPr/>
          <p:nvPr/>
        </p:nvSpPr>
        <p:spPr>
          <a:xfrm>
            <a:off x="6369629"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5" name="bk object 2965"/>
          <p:cNvSpPr/>
          <p:nvPr/>
        </p:nvSpPr>
        <p:spPr>
          <a:xfrm>
            <a:off x="635857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6" name="bk object 2966"/>
          <p:cNvSpPr/>
          <p:nvPr/>
        </p:nvSpPr>
        <p:spPr>
          <a:xfrm>
            <a:off x="634751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7" name="bk object 2967"/>
          <p:cNvSpPr/>
          <p:nvPr/>
        </p:nvSpPr>
        <p:spPr>
          <a:xfrm>
            <a:off x="6336462"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8" name="bk object 2968"/>
          <p:cNvSpPr/>
          <p:nvPr/>
        </p:nvSpPr>
        <p:spPr>
          <a:xfrm>
            <a:off x="6325406"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69" name="bk object 2969"/>
          <p:cNvSpPr/>
          <p:nvPr/>
        </p:nvSpPr>
        <p:spPr>
          <a:xfrm>
            <a:off x="6315271"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70" name="bk object 2970"/>
          <p:cNvSpPr/>
          <p:nvPr/>
        </p:nvSpPr>
        <p:spPr>
          <a:xfrm>
            <a:off x="630421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71" name="bk object 2971"/>
          <p:cNvSpPr/>
          <p:nvPr/>
        </p:nvSpPr>
        <p:spPr>
          <a:xfrm>
            <a:off x="6293160"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72" name="bk object 2972"/>
          <p:cNvSpPr/>
          <p:nvPr/>
        </p:nvSpPr>
        <p:spPr>
          <a:xfrm>
            <a:off x="6282104"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73" name="bk object 2973"/>
          <p:cNvSpPr/>
          <p:nvPr/>
        </p:nvSpPr>
        <p:spPr>
          <a:xfrm>
            <a:off x="6271048"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74" name="bk object 2974"/>
          <p:cNvSpPr/>
          <p:nvPr/>
        </p:nvSpPr>
        <p:spPr>
          <a:xfrm>
            <a:off x="6259993"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75" name="bk object 2975"/>
          <p:cNvSpPr/>
          <p:nvPr/>
        </p:nvSpPr>
        <p:spPr>
          <a:xfrm>
            <a:off x="6691166" y="2165238"/>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2976" name="bk object 2976"/>
          <p:cNvSpPr/>
          <p:nvPr/>
        </p:nvSpPr>
        <p:spPr>
          <a:xfrm>
            <a:off x="6691166" y="2162306"/>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2977" name="bk object 2977"/>
          <p:cNvSpPr/>
          <p:nvPr/>
        </p:nvSpPr>
        <p:spPr>
          <a:xfrm>
            <a:off x="6691166" y="2189673"/>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2978" name="bk object 2978"/>
          <p:cNvSpPr/>
          <p:nvPr/>
        </p:nvSpPr>
        <p:spPr>
          <a:xfrm>
            <a:off x="6690245" y="221313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979" name="bk object 2979"/>
          <p:cNvSpPr/>
          <p:nvPr/>
        </p:nvSpPr>
        <p:spPr>
          <a:xfrm>
            <a:off x="6662605" y="2161329"/>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2980" name="bk object 2980"/>
          <p:cNvSpPr/>
          <p:nvPr/>
        </p:nvSpPr>
        <p:spPr>
          <a:xfrm>
            <a:off x="6662605" y="2209221"/>
            <a:ext cx="28791" cy="29322"/>
          </a:xfrm>
          <a:custGeom>
            <a:avLst/>
            <a:gdLst/>
            <a:ahLst/>
            <a:cxnLst/>
            <a:rect l="l" t="t" r="r" b="b"/>
            <a:pathLst>
              <a:path w="47625" h="45720">
                <a:moveTo>
                  <a:pt x="0" y="1523"/>
                </a:moveTo>
                <a:lnTo>
                  <a:pt x="0" y="0"/>
                </a:lnTo>
                <a:lnTo>
                  <a:pt x="47243" y="0"/>
                </a:lnTo>
                <a:lnTo>
                  <a:pt x="47243" y="45719"/>
                </a:lnTo>
                <a:lnTo>
                  <a:pt x="45719" y="45719"/>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2981" name="bk object 2981"/>
          <p:cNvSpPr/>
          <p:nvPr/>
        </p:nvSpPr>
        <p:spPr>
          <a:xfrm>
            <a:off x="6691166" y="2161329"/>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82" name="bk object 2982"/>
          <p:cNvSpPr/>
          <p:nvPr/>
        </p:nvSpPr>
        <p:spPr>
          <a:xfrm>
            <a:off x="6673661" y="22101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983" name="bk object 2983"/>
          <p:cNvSpPr/>
          <p:nvPr/>
        </p:nvSpPr>
        <p:spPr>
          <a:xfrm>
            <a:off x="6259993" y="2823997"/>
            <a:ext cx="479081" cy="9774"/>
          </a:xfrm>
          <a:custGeom>
            <a:avLst/>
            <a:gdLst/>
            <a:ahLst/>
            <a:cxnLst/>
            <a:rect l="l" t="t" r="r" b="b"/>
            <a:pathLst>
              <a:path w="792479" h="15239">
                <a:moveTo>
                  <a:pt x="0" y="6095"/>
                </a:moveTo>
                <a:lnTo>
                  <a:pt x="792479" y="6095"/>
                </a:lnTo>
                <a:lnTo>
                  <a:pt x="792479" y="15239"/>
                </a:lnTo>
                <a:lnTo>
                  <a:pt x="792479" y="6095"/>
                </a:lnTo>
                <a:lnTo>
                  <a:pt x="684275" y="0"/>
                </a:lnTo>
                <a:lnTo>
                  <a:pt x="15239" y="0"/>
                </a:lnTo>
              </a:path>
            </a:pathLst>
          </a:custGeom>
          <a:ln w="3175">
            <a:solidFill>
              <a:srgbClr val="000000"/>
            </a:solidFill>
          </a:ln>
        </p:spPr>
        <p:txBody>
          <a:bodyPr wrap="square" lIns="0" tIns="0" rIns="0" bIns="0" rtlCol="0"/>
          <a:lstStyle/>
          <a:p>
            <a:endParaRPr sz="1088">
              <a:solidFill>
                <a:prstClr val="black"/>
              </a:solidFill>
            </a:endParaRPr>
          </a:p>
        </p:txBody>
      </p:sp>
      <p:sp>
        <p:nvSpPr>
          <p:cNvPr id="2984" name="bk object 2984"/>
          <p:cNvSpPr/>
          <p:nvPr/>
        </p:nvSpPr>
        <p:spPr>
          <a:xfrm>
            <a:off x="6684716" y="2210198"/>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2985" name="bk object 2985"/>
          <p:cNvSpPr/>
          <p:nvPr/>
        </p:nvSpPr>
        <p:spPr>
          <a:xfrm>
            <a:off x="6662605" y="2109528"/>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86" name="bk object 2986"/>
          <p:cNvSpPr/>
          <p:nvPr/>
        </p:nvSpPr>
        <p:spPr>
          <a:xfrm>
            <a:off x="6259993" y="2109528"/>
            <a:ext cx="519004" cy="103847"/>
          </a:xfrm>
          <a:custGeom>
            <a:avLst/>
            <a:gdLst/>
            <a:ahLst/>
            <a:cxnLst/>
            <a:rect l="l" t="t" r="r" b="b"/>
            <a:pathLst>
              <a:path w="858520" h="161925">
                <a:moveTo>
                  <a:pt x="0" y="161543"/>
                </a:moveTo>
                <a:lnTo>
                  <a:pt x="0" y="0"/>
                </a:lnTo>
                <a:lnTo>
                  <a:pt x="858011" y="0"/>
                </a:lnTo>
              </a:path>
            </a:pathLst>
          </a:custGeom>
          <a:ln w="3175">
            <a:solidFill>
              <a:srgbClr val="000000"/>
            </a:solidFill>
          </a:ln>
        </p:spPr>
        <p:txBody>
          <a:bodyPr wrap="square" lIns="0" tIns="0" rIns="0" bIns="0" rtlCol="0"/>
          <a:lstStyle/>
          <a:p>
            <a:endParaRPr sz="1088">
              <a:solidFill>
                <a:prstClr val="black"/>
              </a:solidFill>
            </a:endParaRPr>
          </a:p>
        </p:txBody>
      </p:sp>
      <p:sp>
        <p:nvSpPr>
          <p:cNvPr id="2987" name="bk object 2987"/>
          <p:cNvSpPr/>
          <p:nvPr/>
        </p:nvSpPr>
        <p:spPr>
          <a:xfrm>
            <a:off x="6268285" y="2602131"/>
            <a:ext cx="0" cy="226021"/>
          </a:xfrm>
          <a:custGeom>
            <a:avLst/>
            <a:gdLst/>
            <a:ahLst/>
            <a:cxnLst/>
            <a:rect l="l" t="t" r="r" b="b"/>
            <a:pathLst>
              <a:path h="352425">
                <a:moveTo>
                  <a:pt x="0" y="0"/>
                </a:moveTo>
                <a:lnTo>
                  <a:pt x="0" y="352043"/>
                </a:lnTo>
              </a:path>
            </a:pathLst>
          </a:custGeom>
          <a:ln w="3175">
            <a:solidFill>
              <a:srgbClr val="000000"/>
            </a:solidFill>
          </a:ln>
        </p:spPr>
        <p:txBody>
          <a:bodyPr wrap="square" lIns="0" tIns="0" rIns="0" bIns="0" rtlCol="0"/>
          <a:lstStyle/>
          <a:p>
            <a:endParaRPr sz="1088">
              <a:solidFill>
                <a:prstClr val="black"/>
              </a:solidFill>
            </a:endParaRPr>
          </a:p>
        </p:txBody>
      </p:sp>
      <p:sp>
        <p:nvSpPr>
          <p:cNvPr id="2988" name="bk object 2988"/>
          <p:cNvSpPr/>
          <p:nvPr/>
        </p:nvSpPr>
        <p:spPr>
          <a:xfrm>
            <a:off x="6269206" y="2601154"/>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2989" name="bk object 2989"/>
          <p:cNvSpPr/>
          <p:nvPr/>
        </p:nvSpPr>
        <p:spPr>
          <a:xfrm>
            <a:off x="6677347" y="2263954"/>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2990" name="bk object 2990"/>
          <p:cNvSpPr/>
          <p:nvPr/>
        </p:nvSpPr>
        <p:spPr>
          <a:xfrm>
            <a:off x="6673661" y="2261022"/>
            <a:ext cx="72937" cy="0"/>
          </a:xfrm>
          <a:custGeom>
            <a:avLst/>
            <a:gdLst/>
            <a:ahLst/>
            <a:cxnLst/>
            <a:rect l="l" t="t" r="r" b="b"/>
            <a:pathLst>
              <a:path w="120650">
                <a:moveTo>
                  <a:pt x="0" y="0"/>
                </a:move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2991" name="bk object 2991"/>
          <p:cNvSpPr/>
          <p:nvPr/>
        </p:nvSpPr>
        <p:spPr>
          <a:xfrm>
            <a:off x="6679189" y="2266887"/>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2992" name="bk object 2992"/>
          <p:cNvSpPr/>
          <p:nvPr/>
        </p:nvSpPr>
        <p:spPr>
          <a:xfrm>
            <a:off x="6681953" y="2269819"/>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2993" name="bk object 2993"/>
          <p:cNvSpPr/>
          <p:nvPr/>
        </p:nvSpPr>
        <p:spPr>
          <a:xfrm>
            <a:off x="6677347" y="2354851"/>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94" name="bk object 2994"/>
          <p:cNvSpPr/>
          <p:nvPr/>
        </p:nvSpPr>
        <p:spPr>
          <a:xfrm>
            <a:off x="6679189" y="2352897"/>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95" name="bk object 2995"/>
          <p:cNvSpPr/>
          <p:nvPr/>
        </p:nvSpPr>
        <p:spPr>
          <a:xfrm>
            <a:off x="6681953" y="2349965"/>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96" name="bk object 2996"/>
          <p:cNvSpPr/>
          <p:nvPr/>
        </p:nvSpPr>
        <p:spPr>
          <a:xfrm>
            <a:off x="6677346" y="2263954"/>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97" name="bk object 2997"/>
          <p:cNvSpPr/>
          <p:nvPr/>
        </p:nvSpPr>
        <p:spPr>
          <a:xfrm>
            <a:off x="6673661" y="2261023"/>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98" name="bk object 2998"/>
          <p:cNvSpPr/>
          <p:nvPr/>
        </p:nvSpPr>
        <p:spPr>
          <a:xfrm>
            <a:off x="6679189" y="2266887"/>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2999" name="bk object 2999"/>
          <p:cNvSpPr/>
          <p:nvPr/>
        </p:nvSpPr>
        <p:spPr>
          <a:xfrm>
            <a:off x="6681953" y="2327485"/>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0" name="bk object 3000"/>
          <p:cNvSpPr/>
          <p:nvPr/>
        </p:nvSpPr>
        <p:spPr>
          <a:xfrm>
            <a:off x="6681953" y="229620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1" name="bk object 3001"/>
          <p:cNvSpPr/>
          <p:nvPr/>
        </p:nvSpPr>
        <p:spPr>
          <a:xfrm>
            <a:off x="6681953" y="2269819"/>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2" name="bk object 3002"/>
          <p:cNvSpPr/>
          <p:nvPr/>
        </p:nvSpPr>
        <p:spPr>
          <a:xfrm>
            <a:off x="6739996" y="2266887"/>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3" name="bk object 3003"/>
          <p:cNvSpPr/>
          <p:nvPr/>
        </p:nvSpPr>
        <p:spPr>
          <a:xfrm>
            <a:off x="6737232" y="2327485"/>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4" name="bk object 3004"/>
          <p:cNvSpPr/>
          <p:nvPr/>
        </p:nvSpPr>
        <p:spPr>
          <a:xfrm>
            <a:off x="6737232" y="229620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5" name="bk object 3005"/>
          <p:cNvSpPr/>
          <p:nvPr/>
        </p:nvSpPr>
        <p:spPr>
          <a:xfrm>
            <a:off x="6737232" y="2269819"/>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6" name="bk object 3006"/>
          <p:cNvSpPr/>
          <p:nvPr/>
        </p:nvSpPr>
        <p:spPr>
          <a:xfrm>
            <a:off x="6742759" y="2263954"/>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07" name="bk object 3007"/>
          <p:cNvSpPr/>
          <p:nvPr/>
        </p:nvSpPr>
        <p:spPr>
          <a:xfrm>
            <a:off x="6673661" y="2261023"/>
            <a:ext cx="72937" cy="99775"/>
          </a:xfrm>
          <a:custGeom>
            <a:avLst/>
            <a:gdLst/>
            <a:ahLst/>
            <a:cxnLst/>
            <a:rect l="l" t="t" r="r" b="b"/>
            <a:pathLst>
              <a:path w="120650" h="155575">
                <a:moveTo>
                  <a:pt x="0" y="155447"/>
                </a:moveTo>
                <a:lnTo>
                  <a:pt x="120395" y="155447"/>
                </a:ln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3008" name="bk object 3008"/>
          <p:cNvSpPr/>
          <p:nvPr/>
        </p:nvSpPr>
        <p:spPr>
          <a:xfrm>
            <a:off x="6677347" y="2356806"/>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009" name="bk object 3009"/>
          <p:cNvSpPr/>
          <p:nvPr/>
        </p:nvSpPr>
        <p:spPr>
          <a:xfrm>
            <a:off x="6681953" y="2296208"/>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10" name="bk object 3010"/>
          <p:cNvSpPr/>
          <p:nvPr/>
        </p:nvSpPr>
        <p:spPr>
          <a:xfrm>
            <a:off x="6681953" y="2294253"/>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11" name="bk object 3011"/>
          <p:cNvSpPr/>
          <p:nvPr/>
        </p:nvSpPr>
        <p:spPr>
          <a:xfrm>
            <a:off x="6681953" y="2327485"/>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12" name="bk object 3012"/>
          <p:cNvSpPr/>
          <p:nvPr/>
        </p:nvSpPr>
        <p:spPr>
          <a:xfrm>
            <a:off x="6681953" y="2324552"/>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13" name="bk object 3013"/>
          <p:cNvSpPr/>
          <p:nvPr/>
        </p:nvSpPr>
        <p:spPr>
          <a:xfrm>
            <a:off x="6679189" y="2266887"/>
            <a:ext cx="61037" cy="86336"/>
          </a:xfrm>
          <a:custGeom>
            <a:avLst/>
            <a:gdLst/>
            <a:ahLst/>
            <a:cxnLst/>
            <a:rect l="l" t="t" r="r" b="b"/>
            <a:pathLst>
              <a:path w="100965" h="134620">
                <a:moveTo>
                  <a:pt x="0" y="0"/>
                </a:moveTo>
                <a:lnTo>
                  <a:pt x="50291" y="134111"/>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014" name="bk object 3014"/>
          <p:cNvSpPr/>
          <p:nvPr/>
        </p:nvSpPr>
        <p:spPr>
          <a:xfrm>
            <a:off x="6259993" y="2602130"/>
            <a:ext cx="8445" cy="0"/>
          </a:xfrm>
          <a:custGeom>
            <a:avLst/>
            <a:gdLst/>
            <a:ahLst/>
            <a:cxnLst/>
            <a:rect l="l" t="t" r="r" b="b"/>
            <a:pathLst>
              <a:path w="13970">
                <a:moveTo>
                  <a:pt x="0" y="0"/>
                </a:moveTo>
                <a:lnTo>
                  <a:pt x="13715" y="0"/>
                </a:lnTo>
              </a:path>
            </a:pathLst>
          </a:custGeom>
          <a:ln w="3175">
            <a:solidFill>
              <a:srgbClr val="000000"/>
            </a:solidFill>
          </a:ln>
        </p:spPr>
        <p:txBody>
          <a:bodyPr wrap="square" lIns="0" tIns="0" rIns="0" bIns="0" rtlCol="0"/>
          <a:lstStyle/>
          <a:p>
            <a:endParaRPr sz="1088">
              <a:solidFill>
                <a:prstClr val="black"/>
              </a:solidFill>
            </a:endParaRPr>
          </a:p>
        </p:txBody>
      </p:sp>
      <p:sp>
        <p:nvSpPr>
          <p:cNvPr id="3015" name="bk object 3015"/>
          <p:cNvSpPr/>
          <p:nvPr/>
        </p:nvSpPr>
        <p:spPr>
          <a:xfrm>
            <a:off x="6259993" y="2598221"/>
            <a:ext cx="9213" cy="3258"/>
          </a:xfrm>
          <a:custGeom>
            <a:avLst/>
            <a:gdLst/>
            <a:ahLst/>
            <a:cxnLst/>
            <a:rect l="l" t="t" r="r" b="b"/>
            <a:pathLst>
              <a:path w="15240" h="5079">
                <a:moveTo>
                  <a:pt x="0" y="0"/>
                </a:moveTo>
                <a:lnTo>
                  <a:pt x="15239" y="4571"/>
                </a:lnTo>
              </a:path>
            </a:pathLst>
          </a:custGeom>
          <a:ln w="3175">
            <a:solidFill>
              <a:srgbClr val="000000"/>
            </a:solidFill>
          </a:ln>
        </p:spPr>
        <p:txBody>
          <a:bodyPr wrap="square" lIns="0" tIns="0" rIns="0" bIns="0" rtlCol="0"/>
          <a:lstStyle/>
          <a:p>
            <a:endParaRPr sz="1088">
              <a:solidFill>
                <a:prstClr val="black"/>
              </a:solidFill>
            </a:endParaRPr>
          </a:p>
        </p:txBody>
      </p:sp>
      <p:sp>
        <p:nvSpPr>
          <p:cNvPr id="3016" name="bk object 3016"/>
          <p:cNvSpPr/>
          <p:nvPr/>
        </p:nvSpPr>
        <p:spPr>
          <a:xfrm>
            <a:off x="6435042" y="2261022"/>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17" name="bk object 3017"/>
          <p:cNvSpPr/>
          <p:nvPr/>
        </p:nvSpPr>
        <p:spPr>
          <a:xfrm>
            <a:off x="6432278" y="2257113"/>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18" name="bk object 3018"/>
          <p:cNvSpPr/>
          <p:nvPr/>
        </p:nvSpPr>
        <p:spPr>
          <a:xfrm>
            <a:off x="6480186" y="2262977"/>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19" name="bk object 3019"/>
          <p:cNvSpPr/>
          <p:nvPr/>
        </p:nvSpPr>
        <p:spPr>
          <a:xfrm>
            <a:off x="6482951" y="2265909"/>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20" name="bk object 3020"/>
          <p:cNvSpPr/>
          <p:nvPr/>
        </p:nvSpPr>
        <p:spPr>
          <a:xfrm>
            <a:off x="6437806" y="2262977"/>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21" name="bk object 3021"/>
          <p:cNvSpPr/>
          <p:nvPr/>
        </p:nvSpPr>
        <p:spPr>
          <a:xfrm>
            <a:off x="6435042" y="2261023"/>
            <a:ext cx="0" cy="138056"/>
          </a:xfrm>
          <a:custGeom>
            <a:avLst/>
            <a:gdLst/>
            <a:ahLst/>
            <a:cxnLst/>
            <a:rect l="l" t="t" r="r" b="b"/>
            <a:pathLst>
              <a:path h="215264">
                <a:moveTo>
                  <a:pt x="0" y="0"/>
                </a:moveTo>
                <a:lnTo>
                  <a:pt x="0" y="214883"/>
                </a:lnTo>
              </a:path>
            </a:pathLst>
          </a:custGeom>
          <a:ln w="3175">
            <a:solidFill>
              <a:srgbClr val="000000"/>
            </a:solidFill>
          </a:ln>
        </p:spPr>
        <p:txBody>
          <a:bodyPr wrap="square" lIns="0" tIns="0" rIns="0" bIns="0" rtlCol="0"/>
          <a:lstStyle/>
          <a:p>
            <a:endParaRPr sz="1088">
              <a:solidFill>
                <a:prstClr val="black"/>
              </a:solidFill>
            </a:endParaRPr>
          </a:p>
        </p:txBody>
      </p:sp>
      <p:sp>
        <p:nvSpPr>
          <p:cNvPr id="3022" name="bk object 3022"/>
          <p:cNvSpPr/>
          <p:nvPr/>
        </p:nvSpPr>
        <p:spPr>
          <a:xfrm>
            <a:off x="6432277" y="2257113"/>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3023" name="bk object 3023"/>
          <p:cNvSpPr/>
          <p:nvPr/>
        </p:nvSpPr>
        <p:spPr>
          <a:xfrm>
            <a:off x="6437806" y="2262977"/>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3024" name="bk object 3024"/>
          <p:cNvSpPr/>
          <p:nvPr/>
        </p:nvSpPr>
        <p:spPr>
          <a:xfrm>
            <a:off x="6437806" y="2296208"/>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025" name="bk object 3025"/>
          <p:cNvSpPr/>
          <p:nvPr/>
        </p:nvSpPr>
        <p:spPr>
          <a:xfrm>
            <a:off x="6437806" y="2331394"/>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026" name="bk object 3026"/>
          <p:cNvSpPr/>
          <p:nvPr/>
        </p:nvSpPr>
        <p:spPr>
          <a:xfrm>
            <a:off x="6437806" y="2365603"/>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3027" name="bk object 3027"/>
          <p:cNvSpPr/>
          <p:nvPr/>
        </p:nvSpPr>
        <p:spPr>
          <a:xfrm>
            <a:off x="6435042" y="2396879"/>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3028" name="bk object 3028"/>
          <p:cNvSpPr/>
          <p:nvPr/>
        </p:nvSpPr>
        <p:spPr>
          <a:xfrm>
            <a:off x="6437806" y="2394924"/>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29" name="bk object 3029"/>
          <p:cNvSpPr/>
          <p:nvPr/>
        </p:nvSpPr>
        <p:spPr>
          <a:xfrm>
            <a:off x="6480186" y="2394924"/>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30" name="bk object 3030"/>
          <p:cNvSpPr/>
          <p:nvPr/>
        </p:nvSpPr>
        <p:spPr>
          <a:xfrm>
            <a:off x="6482951" y="239199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31" name="bk object 3031"/>
          <p:cNvSpPr/>
          <p:nvPr/>
        </p:nvSpPr>
        <p:spPr>
          <a:xfrm>
            <a:off x="6522566" y="2261023"/>
            <a:ext cx="0" cy="138056"/>
          </a:xfrm>
          <a:custGeom>
            <a:avLst/>
            <a:gdLst/>
            <a:ahLst/>
            <a:cxnLst/>
            <a:rect l="l" t="t" r="r" b="b"/>
            <a:pathLst>
              <a:path h="215264">
                <a:moveTo>
                  <a:pt x="0" y="2148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2" name="bk object 3032"/>
          <p:cNvSpPr/>
          <p:nvPr/>
        </p:nvSpPr>
        <p:spPr>
          <a:xfrm>
            <a:off x="6526251" y="2257113"/>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3" name="bk object 3033"/>
          <p:cNvSpPr/>
          <p:nvPr/>
        </p:nvSpPr>
        <p:spPr>
          <a:xfrm>
            <a:off x="6519803" y="2262977"/>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4" name="bk object 3034"/>
          <p:cNvSpPr/>
          <p:nvPr/>
        </p:nvSpPr>
        <p:spPr>
          <a:xfrm>
            <a:off x="6517960" y="2365603"/>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5" name="bk object 3035"/>
          <p:cNvSpPr/>
          <p:nvPr/>
        </p:nvSpPr>
        <p:spPr>
          <a:xfrm>
            <a:off x="6517960" y="2331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6" name="bk object 3036"/>
          <p:cNvSpPr/>
          <p:nvPr/>
        </p:nvSpPr>
        <p:spPr>
          <a:xfrm>
            <a:off x="6517960" y="229620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7" name="bk object 3037"/>
          <p:cNvSpPr/>
          <p:nvPr/>
        </p:nvSpPr>
        <p:spPr>
          <a:xfrm>
            <a:off x="6517960" y="2265909"/>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8" name="bk object 3038"/>
          <p:cNvSpPr/>
          <p:nvPr/>
        </p:nvSpPr>
        <p:spPr>
          <a:xfrm>
            <a:off x="6480186" y="2262977"/>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39" name="bk object 3039"/>
          <p:cNvSpPr/>
          <p:nvPr/>
        </p:nvSpPr>
        <p:spPr>
          <a:xfrm>
            <a:off x="6482950" y="2365603"/>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0" name="bk object 3040"/>
          <p:cNvSpPr/>
          <p:nvPr/>
        </p:nvSpPr>
        <p:spPr>
          <a:xfrm>
            <a:off x="6482950" y="2331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1" name="bk object 3041"/>
          <p:cNvSpPr/>
          <p:nvPr/>
        </p:nvSpPr>
        <p:spPr>
          <a:xfrm>
            <a:off x="6482950" y="229620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2" name="bk object 3042"/>
          <p:cNvSpPr/>
          <p:nvPr/>
        </p:nvSpPr>
        <p:spPr>
          <a:xfrm>
            <a:off x="6482950" y="2265909"/>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3" name="bk object 3043"/>
          <p:cNvSpPr/>
          <p:nvPr/>
        </p:nvSpPr>
        <p:spPr>
          <a:xfrm>
            <a:off x="6477422" y="2365603"/>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4" name="bk object 3044"/>
          <p:cNvSpPr/>
          <p:nvPr/>
        </p:nvSpPr>
        <p:spPr>
          <a:xfrm>
            <a:off x="6477422" y="2331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5" name="bk object 3045"/>
          <p:cNvSpPr/>
          <p:nvPr/>
        </p:nvSpPr>
        <p:spPr>
          <a:xfrm>
            <a:off x="6477422" y="229620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6" name="bk object 3046"/>
          <p:cNvSpPr/>
          <p:nvPr/>
        </p:nvSpPr>
        <p:spPr>
          <a:xfrm>
            <a:off x="6477422" y="2262977"/>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7" name="bk object 3047"/>
          <p:cNvSpPr/>
          <p:nvPr/>
        </p:nvSpPr>
        <p:spPr>
          <a:xfrm>
            <a:off x="6432278" y="2402743"/>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8" name="bk object 3048"/>
          <p:cNvSpPr/>
          <p:nvPr/>
        </p:nvSpPr>
        <p:spPr>
          <a:xfrm>
            <a:off x="6435042" y="2398834"/>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49" name="bk object 3049"/>
          <p:cNvSpPr/>
          <p:nvPr/>
        </p:nvSpPr>
        <p:spPr>
          <a:xfrm>
            <a:off x="6480186" y="2262977"/>
            <a:ext cx="39923" cy="131947"/>
          </a:xfrm>
          <a:custGeom>
            <a:avLst/>
            <a:gdLst/>
            <a:ahLst/>
            <a:cxnLst/>
            <a:rect l="l" t="t" r="r" b="b"/>
            <a:pathLst>
              <a:path w="66040" h="205739">
                <a:moveTo>
                  <a:pt x="65531" y="0"/>
                </a:moveTo>
                <a:lnTo>
                  <a:pt x="0" y="103631"/>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3050" name="bk object 3050"/>
          <p:cNvSpPr/>
          <p:nvPr/>
        </p:nvSpPr>
        <p:spPr>
          <a:xfrm>
            <a:off x="6437806" y="2296208"/>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51" name="bk object 3051"/>
          <p:cNvSpPr/>
          <p:nvPr/>
        </p:nvSpPr>
        <p:spPr>
          <a:xfrm>
            <a:off x="6482951" y="229620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52" name="bk object 3052"/>
          <p:cNvSpPr/>
          <p:nvPr/>
        </p:nvSpPr>
        <p:spPr>
          <a:xfrm>
            <a:off x="6437806" y="229425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53" name="bk object 3053"/>
          <p:cNvSpPr/>
          <p:nvPr/>
        </p:nvSpPr>
        <p:spPr>
          <a:xfrm>
            <a:off x="6482951" y="229425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54" name="bk object 3054"/>
          <p:cNvSpPr/>
          <p:nvPr/>
        </p:nvSpPr>
        <p:spPr>
          <a:xfrm>
            <a:off x="6437806" y="2331394"/>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55" name="bk object 3055"/>
          <p:cNvSpPr/>
          <p:nvPr/>
        </p:nvSpPr>
        <p:spPr>
          <a:xfrm>
            <a:off x="6482951" y="233139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56" name="bk object 3056"/>
          <p:cNvSpPr/>
          <p:nvPr/>
        </p:nvSpPr>
        <p:spPr>
          <a:xfrm>
            <a:off x="6437806" y="232846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57" name="bk object 3057"/>
          <p:cNvSpPr/>
          <p:nvPr/>
        </p:nvSpPr>
        <p:spPr>
          <a:xfrm>
            <a:off x="6482951" y="232846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58" name="bk object 3058"/>
          <p:cNvSpPr/>
          <p:nvPr/>
        </p:nvSpPr>
        <p:spPr>
          <a:xfrm>
            <a:off x="6482951" y="236560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59" name="bk object 3059"/>
          <p:cNvSpPr/>
          <p:nvPr/>
        </p:nvSpPr>
        <p:spPr>
          <a:xfrm>
            <a:off x="6437806" y="236560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60" name="bk object 3060"/>
          <p:cNvSpPr/>
          <p:nvPr/>
        </p:nvSpPr>
        <p:spPr>
          <a:xfrm>
            <a:off x="6437806" y="2363648"/>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061" name="bk object 3061"/>
          <p:cNvSpPr/>
          <p:nvPr/>
        </p:nvSpPr>
        <p:spPr>
          <a:xfrm>
            <a:off x="6482951" y="236364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62" name="bk object 3062"/>
          <p:cNvSpPr/>
          <p:nvPr/>
        </p:nvSpPr>
        <p:spPr>
          <a:xfrm>
            <a:off x="6523487" y="2555216"/>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63" name="bk object 3063"/>
          <p:cNvSpPr/>
          <p:nvPr/>
        </p:nvSpPr>
        <p:spPr>
          <a:xfrm>
            <a:off x="6519803" y="255130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64" name="bk object 3064"/>
          <p:cNvSpPr/>
          <p:nvPr/>
        </p:nvSpPr>
        <p:spPr>
          <a:xfrm>
            <a:off x="6567711" y="255717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65" name="bk object 3065"/>
          <p:cNvSpPr/>
          <p:nvPr/>
        </p:nvSpPr>
        <p:spPr>
          <a:xfrm>
            <a:off x="6570474" y="256010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66" name="bk object 3066"/>
          <p:cNvSpPr/>
          <p:nvPr/>
        </p:nvSpPr>
        <p:spPr>
          <a:xfrm>
            <a:off x="6525330" y="255717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67" name="bk object 3067"/>
          <p:cNvSpPr/>
          <p:nvPr/>
        </p:nvSpPr>
        <p:spPr>
          <a:xfrm>
            <a:off x="6523487" y="2555216"/>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3068" name="bk object 3068"/>
          <p:cNvSpPr/>
          <p:nvPr/>
        </p:nvSpPr>
        <p:spPr>
          <a:xfrm>
            <a:off x="6519803" y="2551306"/>
            <a:ext cx="0" cy="146608"/>
          </a:xfrm>
          <a:custGeom>
            <a:avLst/>
            <a:gdLst/>
            <a:ahLst/>
            <a:cxnLst/>
            <a:rect l="l" t="t" r="r" b="b"/>
            <a:pathLst>
              <a:path h="228600">
                <a:moveTo>
                  <a:pt x="0" y="0"/>
                </a:moveTo>
                <a:lnTo>
                  <a:pt x="0" y="228599"/>
                </a:lnTo>
              </a:path>
            </a:pathLst>
          </a:custGeom>
          <a:ln w="3175">
            <a:solidFill>
              <a:srgbClr val="000000"/>
            </a:solidFill>
          </a:ln>
        </p:spPr>
        <p:txBody>
          <a:bodyPr wrap="square" lIns="0" tIns="0" rIns="0" bIns="0" rtlCol="0"/>
          <a:lstStyle/>
          <a:p>
            <a:endParaRPr sz="1088">
              <a:solidFill>
                <a:prstClr val="black"/>
              </a:solidFill>
            </a:endParaRPr>
          </a:p>
        </p:txBody>
      </p:sp>
      <p:sp>
        <p:nvSpPr>
          <p:cNvPr id="3069" name="bk object 3069"/>
          <p:cNvSpPr/>
          <p:nvPr/>
        </p:nvSpPr>
        <p:spPr>
          <a:xfrm>
            <a:off x="6525330" y="2557171"/>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3070" name="bk object 3070"/>
          <p:cNvSpPr/>
          <p:nvPr/>
        </p:nvSpPr>
        <p:spPr>
          <a:xfrm>
            <a:off x="6525330" y="2591379"/>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071" name="bk object 3071"/>
          <p:cNvSpPr/>
          <p:nvPr/>
        </p:nvSpPr>
        <p:spPr>
          <a:xfrm>
            <a:off x="6525330" y="2625588"/>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072" name="bk object 3072"/>
          <p:cNvSpPr/>
          <p:nvPr/>
        </p:nvSpPr>
        <p:spPr>
          <a:xfrm>
            <a:off x="6525330" y="2660774"/>
            <a:ext cx="0" cy="28507"/>
          </a:xfrm>
          <a:custGeom>
            <a:avLst/>
            <a:gdLst/>
            <a:ahLst/>
            <a:cxnLst/>
            <a:rect l="l" t="t" r="r" b="b"/>
            <a:pathLst>
              <a:path h="44450">
                <a:moveTo>
                  <a:pt x="0" y="0"/>
                </a:moveTo>
                <a:lnTo>
                  <a:pt x="0" y="44195"/>
                </a:lnTo>
              </a:path>
            </a:pathLst>
          </a:custGeom>
          <a:ln w="3175">
            <a:solidFill>
              <a:srgbClr val="000000"/>
            </a:solidFill>
          </a:ln>
        </p:spPr>
        <p:txBody>
          <a:bodyPr wrap="square" lIns="0" tIns="0" rIns="0" bIns="0" rtlCol="0"/>
          <a:lstStyle/>
          <a:p>
            <a:endParaRPr sz="1088">
              <a:solidFill>
                <a:prstClr val="black"/>
              </a:solidFill>
            </a:endParaRPr>
          </a:p>
        </p:txBody>
      </p:sp>
      <p:sp>
        <p:nvSpPr>
          <p:cNvPr id="3073" name="bk object 3073"/>
          <p:cNvSpPr/>
          <p:nvPr/>
        </p:nvSpPr>
        <p:spPr>
          <a:xfrm>
            <a:off x="6523487" y="2692050"/>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074" name="bk object 3074"/>
          <p:cNvSpPr/>
          <p:nvPr/>
        </p:nvSpPr>
        <p:spPr>
          <a:xfrm>
            <a:off x="6525330" y="268911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075" name="bk object 3075"/>
          <p:cNvSpPr/>
          <p:nvPr/>
        </p:nvSpPr>
        <p:spPr>
          <a:xfrm>
            <a:off x="6567711" y="268911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076" name="bk object 3076"/>
          <p:cNvSpPr/>
          <p:nvPr/>
        </p:nvSpPr>
        <p:spPr>
          <a:xfrm>
            <a:off x="6570474" y="268618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77" name="bk object 3077"/>
          <p:cNvSpPr/>
          <p:nvPr/>
        </p:nvSpPr>
        <p:spPr>
          <a:xfrm>
            <a:off x="6610091" y="2555216"/>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78" name="bk object 3078"/>
          <p:cNvSpPr/>
          <p:nvPr/>
        </p:nvSpPr>
        <p:spPr>
          <a:xfrm>
            <a:off x="6613776" y="2551306"/>
            <a:ext cx="0" cy="146608"/>
          </a:xfrm>
          <a:custGeom>
            <a:avLst/>
            <a:gdLst/>
            <a:ahLst/>
            <a:cxnLst/>
            <a:rect l="l" t="t" r="r" b="b"/>
            <a:pathLst>
              <a:path h="228600">
                <a:moveTo>
                  <a:pt x="0" y="228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79" name="bk object 3079"/>
          <p:cNvSpPr/>
          <p:nvPr/>
        </p:nvSpPr>
        <p:spPr>
          <a:xfrm>
            <a:off x="6608248" y="2557171"/>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0" name="bk object 3080"/>
          <p:cNvSpPr/>
          <p:nvPr/>
        </p:nvSpPr>
        <p:spPr>
          <a:xfrm>
            <a:off x="6605484" y="2660774"/>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1" name="bk object 3081"/>
          <p:cNvSpPr/>
          <p:nvPr/>
        </p:nvSpPr>
        <p:spPr>
          <a:xfrm>
            <a:off x="6605484" y="262558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2" name="bk object 3082"/>
          <p:cNvSpPr/>
          <p:nvPr/>
        </p:nvSpPr>
        <p:spPr>
          <a:xfrm>
            <a:off x="6605484" y="25913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3" name="bk object 3083"/>
          <p:cNvSpPr/>
          <p:nvPr/>
        </p:nvSpPr>
        <p:spPr>
          <a:xfrm>
            <a:off x="6605484" y="256010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4" name="bk object 3084"/>
          <p:cNvSpPr/>
          <p:nvPr/>
        </p:nvSpPr>
        <p:spPr>
          <a:xfrm>
            <a:off x="6567711" y="2557171"/>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5" name="bk object 3085"/>
          <p:cNvSpPr/>
          <p:nvPr/>
        </p:nvSpPr>
        <p:spPr>
          <a:xfrm>
            <a:off x="6570474" y="2660774"/>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6" name="bk object 3086"/>
          <p:cNvSpPr/>
          <p:nvPr/>
        </p:nvSpPr>
        <p:spPr>
          <a:xfrm>
            <a:off x="6570474" y="262558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7" name="bk object 3087"/>
          <p:cNvSpPr/>
          <p:nvPr/>
        </p:nvSpPr>
        <p:spPr>
          <a:xfrm>
            <a:off x="6570474" y="25913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8" name="bk object 3088"/>
          <p:cNvSpPr/>
          <p:nvPr/>
        </p:nvSpPr>
        <p:spPr>
          <a:xfrm>
            <a:off x="6570474" y="256010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89" name="bk object 3089"/>
          <p:cNvSpPr/>
          <p:nvPr/>
        </p:nvSpPr>
        <p:spPr>
          <a:xfrm>
            <a:off x="6565868" y="266077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90" name="bk object 3090"/>
          <p:cNvSpPr/>
          <p:nvPr/>
        </p:nvSpPr>
        <p:spPr>
          <a:xfrm>
            <a:off x="6565868" y="2625588"/>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91" name="bk object 3091"/>
          <p:cNvSpPr/>
          <p:nvPr/>
        </p:nvSpPr>
        <p:spPr>
          <a:xfrm>
            <a:off x="6565868" y="25913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92" name="bk object 3092"/>
          <p:cNvSpPr/>
          <p:nvPr/>
        </p:nvSpPr>
        <p:spPr>
          <a:xfrm>
            <a:off x="6565868" y="2557171"/>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93" name="bk object 3093"/>
          <p:cNvSpPr/>
          <p:nvPr/>
        </p:nvSpPr>
        <p:spPr>
          <a:xfrm>
            <a:off x="6519803" y="2697914"/>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94" name="bk object 3094"/>
          <p:cNvSpPr/>
          <p:nvPr/>
        </p:nvSpPr>
        <p:spPr>
          <a:xfrm>
            <a:off x="6523487" y="2694005"/>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095" name="bk object 3095"/>
          <p:cNvSpPr/>
          <p:nvPr/>
        </p:nvSpPr>
        <p:spPr>
          <a:xfrm>
            <a:off x="6567711" y="2557171"/>
            <a:ext cx="40691" cy="131947"/>
          </a:xfrm>
          <a:custGeom>
            <a:avLst/>
            <a:gdLst/>
            <a:ahLst/>
            <a:cxnLst/>
            <a:rect l="l" t="t" r="r" b="b"/>
            <a:pathLst>
              <a:path w="67309" h="205739">
                <a:moveTo>
                  <a:pt x="67055" y="0"/>
                </a:moveTo>
                <a:lnTo>
                  <a:pt x="0" y="103631"/>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3096" name="bk object 3096"/>
          <p:cNvSpPr/>
          <p:nvPr/>
        </p:nvSpPr>
        <p:spPr>
          <a:xfrm>
            <a:off x="6525330" y="259137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097" name="bk object 3097"/>
          <p:cNvSpPr/>
          <p:nvPr/>
        </p:nvSpPr>
        <p:spPr>
          <a:xfrm>
            <a:off x="6570474" y="2591379"/>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098" name="bk object 3098"/>
          <p:cNvSpPr/>
          <p:nvPr/>
        </p:nvSpPr>
        <p:spPr>
          <a:xfrm>
            <a:off x="6525330" y="2588447"/>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099" name="bk object 3099"/>
          <p:cNvSpPr/>
          <p:nvPr/>
        </p:nvSpPr>
        <p:spPr>
          <a:xfrm>
            <a:off x="6570474" y="2588447"/>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100" name="bk object 3100"/>
          <p:cNvSpPr/>
          <p:nvPr/>
        </p:nvSpPr>
        <p:spPr>
          <a:xfrm>
            <a:off x="6525330" y="262558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101" name="bk object 3101"/>
          <p:cNvSpPr/>
          <p:nvPr/>
        </p:nvSpPr>
        <p:spPr>
          <a:xfrm>
            <a:off x="6570474" y="262558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102" name="bk object 3102"/>
          <p:cNvSpPr/>
          <p:nvPr/>
        </p:nvSpPr>
        <p:spPr>
          <a:xfrm>
            <a:off x="6525330" y="262363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103" name="bk object 3103"/>
          <p:cNvSpPr/>
          <p:nvPr/>
        </p:nvSpPr>
        <p:spPr>
          <a:xfrm>
            <a:off x="6570474" y="262363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104" name="bk object 3104"/>
          <p:cNvSpPr/>
          <p:nvPr/>
        </p:nvSpPr>
        <p:spPr>
          <a:xfrm>
            <a:off x="6570474" y="266077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105" name="bk object 3105"/>
          <p:cNvSpPr/>
          <p:nvPr/>
        </p:nvSpPr>
        <p:spPr>
          <a:xfrm>
            <a:off x="6525330" y="2660774"/>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106" name="bk object 3106"/>
          <p:cNvSpPr/>
          <p:nvPr/>
        </p:nvSpPr>
        <p:spPr>
          <a:xfrm>
            <a:off x="6525330" y="2657842"/>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107" name="bk object 3107"/>
          <p:cNvSpPr/>
          <p:nvPr/>
        </p:nvSpPr>
        <p:spPr>
          <a:xfrm>
            <a:off x="6570474" y="265784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108" name="bk object 3108"/>
          <p:cNvSpPr/>
          <p:nvPr/>
        </p:nvSpPr>
        <p:spPr>
          <a:xfrm>
            <a:off x="6393583" y="2579651"/>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09" name="bk object 3109"/>
          <p:cNvSpPr/>
          <p:nvPr/>
        </p:nvSpPr>
        <p:spPr>
          <a:xfrm>
            <a:off x="6388977" y="2574764"/>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10" name="bk object 3110"/>
          <p:cNvSpPr/>
          <p:nvPr/>
        </p:nvSpPr>
        <p:spPr>
          <a:xfrm>
            <a:off x="6392662" y="2578673"/>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111" name="bk object 3111"/>
          <p:cNvSpPr/>
          <p:nvPr/>
        </p:nvSpPr>
        <p:spPr>
          <a:xfrm>
            <a:off x="6393584" y="2579651"/>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3112" name="bk object 3112"/>
          <p:cNvSpPr/>
          <p:nvPr/>
        </p:nvSpPr>
        <p:spPr>
          <a:xfrm>
            <a:off x="6388977" y="2574764"/>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113" name="bk object 3113"/>
          <p:cNvSpPr/>
          <p:nvPr/>
        </p:nvSpPr>
        <p:spPr>
          <a:xfrm>
            <a:off x="6479264" y="2578673"/>
            <a:ext cx="0" cy="230908"/>
          </a:xfrm>
          <a:custGeom>
            <a:avLst/>
            <a:gdLst/>
            <a:ahLst/>
            <a:cxnLst/>
            <a:rect l="l" t="t" r="r" b="b"/>
            <a:pathLst>
              <a:path h="360045">
                <a:moveTo>
                  <a:pt x="0" y="0"/>
                </a:moveTo>
                <a:lnTo>
                  <a:pt x="0"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3114" name="bk object 3114"/>
          <p:cNvSpPr/>
          <p:nvPr/>
        </p:nvSpPr>
        <p:spPr>
          <a:xfrm>
            <a:off x="6478343" y="2579651"/>
            <a:ext cx="0" cy="230908"/>
          </a:xfrm>
          <a:custGeom>
            <a:avLst/>
            <a:gdLst/>
            <a:ahLst/>
            <a:cxnLst/>
            <a:rect l="l" t="t" r="r" b="b"/>
            <a:pathLst>
              <a:path h="360045">
                <a:moveTo>
                  <a:pt x="0" y="3596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15" name="bk object 3115"/>
          <p:cNvSpPr/>
          <p:nvPr/>
        </p:nvSpPr>
        <p:spPr>
          <a:xfrm>
            <a:off x="6482950" y="2574764"/>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3116" name="bk object 3116"/>
          <p:cNvSpPr/>
          <p:nvPr/>
        </p:nvSpPr>
        <p:spPr>
          <a:xfrm>
            <a:off x="6393584" y="2801517"/>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17" name="bk object 3117"/>
          <p:cNvSpPr/>
          <p:nvPr/>
        </p:nvSpPr>
        <p:spPr>
          <a:xfrm>
            <a:off x="6435963"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18" name="bk object 3118"/>
          <p:cNvSpPr/>
          <p:nvPr/>
        </p:nvSpPr>
        <p:spPr>
          <a:xfrm>
            <a:off x="6444255"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19" name="bk object 3119"/>
          <p:cNvSpPr/>
          <p:nvPr/>
        </p:nvSpPr>
        <p:spPr>
          <a:xfrm>
            <a:off x="6452547"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20" name="bk object 3120"/>
          <p:cNvSpPr/>
          <p:nvPr/>
        </p:nvSpPr>
        <p:spPr>
          <a:xfrm>
            <a:off x="6461760"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21" name="bk object 3121"/>
          <p:cNvSpPr/>
          <p:nvPr/>
        </p:nvSpPr>
        <p:spPr>
          <a:xfrm>
            <a:off x="6403717" y="2590402"/>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22" name="bk object 3122"/>
          <p:cNvSpPr/>
          <p:nvPr/>
        </p:nvSpPr>
        <p:spPr>
          <a:xfrm>
            <a:off x="6462681" y="2690095"/>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3123" name="bk object 3123"/>
          <p:cNvSpPr/>
          <p:nvPr/>
        </p:nvSpPr>
        <p:spPr>
          <a:xfrm>
            <a:off x="6471895" y="2686186"/>
            <a:ext cx="5758" cy="15883"/>
          </a:xfrm>
          <a:custGeom>
            <a:avLst/>
            <a:gdLst/>
            <a:ahLst/>
            <a:cxnLst/>
            <a:rect l="l" t="t" r="r" b="b"/>
            <a:pathLst>
              <a:path w="9525" h="24764">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3124" name="bk object 3124"/>
          <p:cNvSpPr/>
          <p:nvPr/>
        </p:nvSpPr>
        <p:spPr>
          <a:xfrm>
            <a:off x="6471895" y="2691073"/>
            <a:ext cx="5758" cy="10996"/>
          </a:xfrm>
          <a:custGeom>
            <a:avLst/>
            <a:gdLst/>
            <a:ahLst/>
            <a:cxnLst/>
            <a:rect l="l" t="t" r="r" b="b"/>
            <a:pathLst>
              <a:path w="9525" h="17145">
                <a:moveTo>
                  <a:pt x="0" y="0"/>
                </a:moveTo>
                <a:lnTo>
                  <a:pt x="0" y="16763"/>
                </a:lnTo>
                <a:lnTo>
                  <a:pt x="9143" y="16763"/>
                </a:lnTo>
              </a:path>
            </a:pathLst>
          </a:custGeom>
          <a:ln w="3175">
            <a:solidFill>
              <a:srgbClr val="000000"/>
            </a:solidFill>
          </a:ln>
        </p:spPr>
        <p:txBody>
          <a:bodyPr wrap="square" lIns="0" tIns="0" rIns="0" bIns="0" rtlCol="0"/>
          <a:lstStyle/>
          <a:p>
            <a:endParaRPr sz="1088">
              <a:solidFill>
                <a:prstClr val="black"/>
              </a:solidFill>
            </a:endParaRPr>
          </a:p>
        </p:txBody>
      </p:sp>
      <p:sp>
        <p:nvSpPr>
          <p:cNvPr id="3125" name="bk object 3125"/>
          <p:cNvSpPr/>
          <p:nvPr/>
        </p:nvSpPr>
        <p:spPr>
          <a:xfrm>
            <a:off x="6403717"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26" name="bk object 3126"/>
          <p:cNvSpPr/>
          <p:nvPr/>
        </p:nvSpPr>
        <p:spPr>
          <a:xfrm>
            <a:off x="6410166"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27" name="bk object 3127"/>
          <p:cNvSpPr/>
          <p:nvPr/>
        </p:nvSpPr>
        <p:spPr>
          <a:xfrm>
            <a:off x="6418458"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28" name="bk object 3128"/>
          <p:cNvSpPr/>
          <p:nvPr/>
        </p:nvSpPr>
        <p:spPr>
          <a:xfrm>
            <a:off x="6427672"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29" name="bk object 3129"/>
          <p:cNvSpPr/>
          <p:nvPr/>
        </p:nvSpPr>
        <p:spPr>
          <a:xfrm>
            <a:off x="6392662" y="2578674"/>
            <a:ext cx="0" cy="231722"/>
          </a:xfrm>
          <a:custGeom>
            <a:avLst/>
            <a:gdLst/>
            <a:ahLst/>
            <a:cxnLst/>
            <a:rect l="l" t="t" r="r" b="b"/>
            <a:pathLst>
              <a:path h="361314">
                <a:moveTo>
                  <a:pt x="0" y="361188"/>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30" name="bk object 3130"/>
          <p:cNvSpPr/>
          <p:nvPr/>
        </p:nvSpPr>
        <p:spPr>
          <a:xfrm>
            <a:off x="6392662" y="2578673"/>
            <a:ext cx="86757" cy="230908"/>
          </a:xfrm>
          <a:custGeom>
            <a:avLst/>
            <a:gdLst/>
            <a:ahLst/>
            <a:cxnLst/>
            <a:rect l="l" t="t" r="r" b="b"/>
            <a:pathLst>
              <a:path w="143509" h="360045">
                <a:moveTo>
                  <a:pt x="0" y="0"/>
                </a:moveTo>
                <a:lnTo>
                  <a:pt x="143255" y="0"/>
                </a:lnTo>
                <a:lnTo>
                  <a:pt x="143255"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3131" name="bk object 3131"/>
          <p:cNvSpPr/>
          <p:nvPr/>
        </p:nvSpPr>
        <p:spPr>
          <a:xfrm>
            <a:off x="6468209" y="2590402"/>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132" name="bk object 3132"/>
          <p:cNvSpPr/>
          <p:nvPr/>
        </p:nvSpPr>
        <p:spPr>
          <a:xfrm>
            <a:off x="6393584" y="2808359"/>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3133" name="bk object 3133"/>
          <p:cNvSpPr/>
          <p:nvPr/>
        </p:nvSpPr>
        <p:spPr>
          <a:xfrm>
            <a:off x="6479264" y="2810314"/>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3134" name="bk object 3134"/>
          <p:cNvSpPr/>
          <p:nvPr/>
        </p:nvSpPr>
        <p:spPr>
          <a:xfrm>
            <a:off x="6388976" y="2810314"/>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3135" name="bk object 3135"/>
          <p:cNvSpPr/>
          <p:nvPr/>
        </p:nvSpPr>
        <p:spPr>
          <a:xfrm>
            <a:off x="6403717" y="2789789"/>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36" name="bk object 3136"/>
          <p:cNvSpPr/>
          <p:nvPr/>
        </p:nvSpPr>
        <p:spPr>
          <a:xfrm>
            <a:off x="6804487" y="2189674"/>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3137" name="bk object 3137"/>
          <p:cNvSpPr/>
          <p:nvPr/>
        </p:nvSpPr>
        <p:spPr>
          <a:xfrm>
            <a:off x="6259993" y="2109528"/>
            <a:ext cx="0" cy="724488"/>
          </a:xfrm>
          <a:custGeom>
            <a:avLst/>
            <a:gdLst/>
            <a:ahLst/>
            <a:cxnLst/>
            <a:rect l="l" t="t" r="r" b="b"/>
            <a:pathLst>
              <a:path h="1129664">
                <a:moveTo>
                  <a:pt x="0" y="0"/>
                </a:moveTo>
                <a:lnTo>
                  <a:pt x="0" y="1129283"/>
                </a:lnTo>
              </a:path>
            </a:pathLst>
          </a:custGeom>
          <a:ln w="3175">
            <a:solidFill>
              <a:srgbClr val="000000"/>
            </a:solidFill>
          </a:ln>
        </p:spPr>
        <p:txBody>
          <a:bodyPr wrap="square" lIns="0" tIns="0" rIns="0" bIns="0" rtlCol="0"/>
          <a:lstStyle/>
          <a:p>
            <a:endParaRPr sz="1088">
              <a:solidFill>
                <a:prstClr val="black"/>
              </a:solidFill>
            </a:endParaRPr>
          </a:p>
        </p:txBody>
      </p:sp>
      <p:sp>
        <p:nvSpPr>
          <p:cNvPr id="3138" name="bk object 3138"/>
          <p:cNvSpPr/>
          <p:nvPr/>
        </p:nvSpPr>
        <p:spPr>
          <a:xfrm>
            <a:off x="6260914" y="2532736"/>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3139" name="bk object 3139"/>
          <p:cNvSpPr/>
          <p:nvPr/>
        </p:nvSpPr>
        <p:spPr>
          <a:xfrm>
            <a:off x="6353045" y="2516121"/>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3140" name="bk object 3140"/>
          <p:cNvSpPr/>
          <p:nvPr/>
        </p:nvSpPr>
        <p:spPr>
          <a:xfrm>
            <a:off x="6413852" y="2238542"/>
            <a:ext cx="130135" cy="22806"/>
          </a:xfrm>
          <a:custGeom>
            <a:avLst/>
            <a:gdLst/>
            <a:ahLst/>
            <a:cxnLst/>
            <a:rect l="l" t="t" r="r" b="b"/>
            <a:pathLst>
              <a:path w="215265" h="35560">
                <a:moveTo>
                  <a:pt x="35051" y="35051"/>
                </a:moveTo>
                <a:lnTo>
                  <a:pt x="0" y="35051"/>
                </a:lnTo>
                <a:lnTo>
                  <a:pt x="0" y="0"/>
                </a:lnTo>
                <a:lnTo>
                  <a:pt x="214883" y="0"/>
                </a:lnTo>
                <a:lnTo>
                  <a:pt x="214883" y="35051"/>
                </a:lnTo>
                <a:lnTo>
                  <a:pt x="175259" y="35051"/>
                </a:lnTo>
              </a:path>
            </a:pathLst>
          </a:custGeom>
          <a:ln w="3175">
            <a:solidFill>
              <a:srgbClr val="191919"/>
            </a:solidFill>
          </a:ln>
        </p:spPr>
        <p:txBody>
          <a:bodyPr wrap="square" lIns="0" tIns="0" rIns="0" bIns="0" rtlCol="0"/>
          <a:lstStyle/>
          <a:p>
            <a:endParaRPr sz="1088">
              <a:solidFill>
                <a:prstClr val="black"/>
              </a:solidFill>
            </a:endParaRPr>
          </a:p>
        </p:txBody>
      </p:sp>
      <p:sp>
        <p:nvSpPr>
          <p:cNvPr id="3141" name="bk object 3141"/>
          <p:cNvSpPr/>
          <p:nvPr/>
        </p:nvSpPr>
        <p:spPr>
          <a:xfrm>
            <a:off x="6675504" y="2242452"/>
            <a:ext cx="90595" cy="21584"/>
          </a:xfrm>
          <a:custGeom>
            <a:avLst/>
            <a:gdLst/>
            <a:ahLst/>
            <a:cxnLst/>
            <a:rect l="l" t="t" r="r" b="b"/>
            <a:pathLst>
              <a:path w="149859" h="33654">
                <a:moveTo>
                  <a:pt x="111251" y="33527"/>
                </a:moveTo>
                <a:lnTo>
                  <a:pt x="149351" y="33527"/>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142" name="bk object 3142"/>
          <p:cNvSpPr/>
          <p:nvPr/>
        </p:nvSpPr>
        <p:spPr>
          <a:xfrm>
            <a:off x="6778690" y="2108550"/>
            <a:ext cx="27639" cy="0"/>
          </a:xfrm>
          <a:custGeom>
            <a:avLst/>
            <a:gdLst/>
            <a:ahLst/>
            <a:cxnLst/>
            <a:rect l="l" t="t" r="r" b="b"/>
            <a:pathLst>
              <a:path w="45720">
                <a:moveTo>
                  <a:pt x="0" y="0"/>
                </a:moveTo>
                <a:lnTo>
                  <a:pt x="45719" y="0"/>
                </a:lnTo>
              </a:path>
            </a:pathLst>
          </a:custGeom>
          <a:ln w="3175">
            <a:solidFill>
              <a:srgbClr val="000000"/>
            </a:solidFill>
          </a:ln>
        </p:spPr>
        <p:txBody>
          <a:bodyPr wrap="square" lIns="0" tIns="0" rIns="0" bIns="0" rtlCol="0"/>
          <a:lstStyle/>
          <a:p>
            <a:endParaRPr sz="1088">
              <a:solidFill>
                <a:prstClr val="black"/>
              </a:solidFill>
            </a:endParaRPr>
          </a:p>
        </p:txBody>
      </p:sp>
      <p:sp>
        <p:nvSpPr>
          <p:cNvPr id="3143" name="bk object 3143"/>
          <p:cNvSpPr/>
          <p:nvPr/>
        </p:nvSpPr>
        <p:spPr>
          <a:xfrm>
            <a:off x="6778690" y="2161329"/>
            <a:ext cx="27639" cy="30543"/>
          </a:xfrm>
          <a:custGeom>
            <a:avLst/>
            <a:gdLst/>
            <a:ahLst/>
            <a:cxnLst/>
            <a:rect l="l" t="t" r="r" b="b"/>
            <a:pathLst>
              <a:path w="45720" h="47625">
                <a:moveTo>
                  <a:pt x="0" y="1523"/>
                </a:moveTo>
                <a:lnTo>
                  <a:pt x="0" y="0"/>
                </a:lnTo>
                <a:lnTo>
                  <a:pt x="45719" y="0"/>
                </a:lnTo>
                <a:lnTo>
                  <a:pt x="45719" y="47243"/>
                </a:lnTo>
                <a:lnTo>
                  <a:pt x="44195" y="47243"/>
                </a:lnTo>
                <a:lnTo>
                  <a:pt x="44195"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3144" name="bk object 3144"/>
          <p:cNvSpPr/>
          <p:nvPr/>
        </p:nvSpPr>
        <p:spPr>
          <a:xfrm>
            <a:off x="6806330" y="2108550"/>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45" name="bk object 3145"/>
          <p:cNvSpPr/>
          <p:nvPr/>
        </p:nvSpPr>
        <p:spPr>
          <a:xfrm>
            <a:off x="6427672" y="2507323"/>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3146" name="bk object 3146"/>
          <p:cNvSpPr/>
          <p:nvPr/>
        </p:nvSpPr>
        <p:spPr>
          <a:xfrm>
            <a:off x="6353045" y="2402744"/>
            <a:ext cx="79463" cy="148644"/>
          </a:xfrm>
          <a:custGeom>
            <a:avLst/>
            <a:gdLst/>
            <a:ahLst/>
            <a:cxnLst/>
            <a:rect l="l" t="t" r="r" b="b"/>
            <a:pathLst>
              <a:path w="131445" h="231775">
                <a:moveTo>
                  <a:pt x="0" y="231647"/>
                </a:moveTo>
                <a:lnTo>
                  <a:pt x="0" y="0"/>
                </a:lnTo>
                <a:lnTo>
                  <a:pt x="131063" y="0"/>
                </a:lnTo>
              </a:path>
            </a:pathLst>
          </a:custGeom>
          <a:ln w="3175">
            <a:solidFill>
              <a:srgbClr val="000000"/>
            </a:solidFill>
          </a:ln>
        </p:spPr>
        <p:txBody>
          <a:bodyPr wrap="square" lIns="0" tIns="0" rIns="0" bIns="0" rtlCol="0"/>
          <a:lstStyle/>
          <a:p>
            <a:endParaRPr sz="1088">
              <a:solidFill>
                <a:prstClr val="black"/>
              </a:solidFill>
            </a:endParaRPr>
          </a:p>
        </p:txBody>
      </p:sp>
      <p:sp>
        <p:nvSpPr>
          <p:cNvPr id="3147" name="bk object 3147"/>
          <p:cNvSpPr/>
          <p:nvPr/>
        </p:nvSpPr>
        <p:spPr>
          <a:xfrm>
            <a:off x="6482029" y="2402743"/>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3148" name="bk object 3148"/>
          <p:cNvSpPr/>
          <p:nvPr/>
        </p:nvSpPr>
        <p:spPr>
          <a:xfrm>
            <a:off x="6546520" y="2770241"/>
            <a:ext cx="128983" cy="53756"/>
          </a:xfrm>
          <a:custGeom>
            <a:avLst/>
            <a:gdLst/>
            <a:ahLst/>
            <a:cxnLst/>
            <a:rect l="l" t="t" r="r" b="b"/>
            <a:pathLst>
              <a:path w="213359" h="83820">
                <a:moveTo>
                  <a:pt x="213359" y="0"/>
                </a:moveTo>
                <a:lnTo>
                  <a:pt x="0" y="0"/>
                </a:lnTo>
                <a:lnTo>
                  <a:pt x="0" y="83819"/>
                </a:lnTo>
              </a:path>
            </a:pathLst>
          </a:custGeom>
          <a:ln w="3175">
            <a:solidFill>
              <a:srgbClr val="000000"/>
            </a:solidFill>
          </a:ln>
        </p:spPr>
        <p:txBody>
          <a:bodyPr wrap="square" lIns="0" tIns="0" rIns="0" bIns="0" rtlCol="0"/>
          <a:lstStyle/>
          <a:p>
            <a:endParaRPr sz="1088">
              <a:solidFill>
                <a:prstClr val="black"/>
              </a:solidFill>
            </a:endParaRPr>
          </a:p>
        </p:txBody>
      </p:sp>
      <p:sp>
        <p:nvSpPr>
          <p:cNvPr id="3149" name="bk object 3149"/>
          <p:cNvSpPr/>
          <p:nvPr/>
        </p:nvSpPr>
        <p:spPr>
          <a:xfrm>
            <a:off x="6782376" y="2162306"/>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3150" name="bk object 3150"/>
          <p:cNvSpPr/>
          <p:nvPr/>
        </p:nvSpPr>
        <p:spPr>
          <a:xfrm>
            <a:off x="6793432" y="2162306"/>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3151" name="bk object 3151"/>
          <p:cNvSpPr/>
          <p:nvPr/>
        </p:nvSpPr>
        <p:spPr>
          <a:xfrm>
            <a:off x="6804487" y="2162306"/>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3152" name="bk object 3152"/>
          <p:cNvSpPr/>
          <p:nvPr/>
        </p:nvSpPr>
        <p:spPr>
          <a:xfrm>
            <a:off x="6269206" y="2674457"/>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53" name="bk object 3153"/>
          <p:cNvSpPr/>
          <p:nvPr/>
        </p:nvSpPr>
        <p:spPr>
          <a:xfrm>
            <a:off x="6675503" y="2552284"/>
            <a:ext cx="128983" cy="0"/>
          </a:xfrm>
          <a:custGeom>
            <a:avLst/>
            <a:gdLst/>
            <a:ahLst/>
            <a:cxnLst/>
            <a:rect l="l" t="t" r="r" b="b"/>
            <a:pathLst>
              <a:path w="213359">
                <a:moveTo>
                  <a:pt x="21335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154" name="bk object 3154"/>
          <p:cNvSpPr/>
          <p:nvPr/>
        </p:nvSpPr>
        <p:spPr>
          <a:xfrm>
            <a:off x="6675504" y="2552284"/>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55" name="bk object 3155"/>
          <p:cNvSpPr/>
          <p:nvPr/>
        </p:nvSpPr>
        <p:spPr>
          <a:xfrm>
            <a:off x="6315272" y="255521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56" name="bk object 3156"/>
          <p:cNvSpPr/>
          <p:nvPr/>
        </p:nvSpPr>
        <p:spPr>
          <a:xfrm>
            <a:off x="6311586" y="2551306"/>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57" name="bk object 3157"/>
          <p:cNvSpPr/>
          <p:nvPr/>
        </p:nvSpPr>
        <p:spPr>
          <a:xfrm>
            <a:off x="6317114" y="2557171"/>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58" name="bk object 3158"/>
          <p:cNvSpPr/>
          <p:nvPr/>
        </p:nvSpPr>
        <p:spPr>
          <a:xfrm>
            <a:off x="6319879" y="2560103"/>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59" name="bk object 3159"/>
          <p:cNvSpPr/>
          <p:nvPr/>
        </p:nvSpPr>
        <p:spPr>
          <a:xfrm>
            <a:off x="6315272" y="2668593"/>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160" name="bk object 3160"/>
          <p:cNvSpPr/>
          <p:nvPr/>
        </p:nvSpPr>
        <p:spPr>
          <a:xfrm>
            <a:off x="6317114" y="2666638"/>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3161" name="bk object 3161"/>
          <p:cNvSpPr/>
          <p:nvPr/>
        </p:nvSpPr>
        <p:spPr>
          <a:xfrm>
            <a:off x="6319879" y="2663706"/>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162" name="bk object 3162"/>
          <p:cNvSpPr/>
          <p:nvPr/>
        </p:nvSpPr>
        <p:spPr>
          <a:xfrm>
            <a:off x="6349360" y="2555216"/>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63" name="bk object 3163"/>
          <p:cNvSpPr/>
          <p:nvPr/>
        </p:nvSpPr>
        <p:spPr>
          <a:xfrm>
            <a:off x="6353045" y="2551307"/>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64" name="bk object 3164"/>
          <p:cNvSpPr/>
          <p:nvPr/>
        </p:nvSpPr>
        <p:spPr>
          <a:xfrm>
            <a:off x="6347518" y="2557171"/>
            <a:ext cx="0" cy="109549"/>
          </a:xfrm>
          <a:custGeom>
            <a:avLst/>
            <a:gdLst/>
            <a:ahLst/>
            <a:cxnLst/>
            <a:rect l="l" t="t" r="r" b="b"/>
            <a:pathLst>
              <a:path h="170814">
                <a:moveTo>
                  <a:pt x="0" y="1706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65" name="bk object 3165"/>
          <p:cNvSpPr/>
          <p:nvPr/>
        </p:nvSpPr>
        <p:spPr>
          <a:xfrm>
            <a:off x="6344754" y="263145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66" name="bk object 3166"/>
          <p:cNvSpPr/>
          <p:nvPr/>
        </p:nvSpPr>
        <p:spPr>
          <a:xfrm>
            <a:off x="6344754" y="2595289"/>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67" name="bk object 3167"/>
          <p:cNvSpPr/>
          <p:nvPr/>
        </p:nvSpPr>
        <p:spPr>
          <a:xfrm>
            <a:off x="6344754" y="256010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68" name="bk object 3168"/>
          <p:cNvSpPr/>
          <p:nvPr/>
        </p:nvSpPr>
        <p:spPr>
          <a:xfrm>
            <a:off x="6311586" y="2674457"/>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69" name="bk object 3169"/>
          <p:cNvSpPr/>
          <p:nvPr/>
        </p:nvSpPr>
        <p:spPr>
          <a:xfrm>
            <a:off x="6315272" y="2670548"/>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70" name="bk object 3170"/>
          <p:cNvSpPr/>
          <p:nvPr/>
        </p:nvSpPr>
        <p:spPr>
          <a:xfrm>
            <a:off x="6319879" y="2595289"/>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171" name="bk object 3171"/>
          <p:cNvSpPr/>
          <p:nvPr/>
        </p:nvSpPr>
        <p:spPr>
          <a:xfrm>
            <a:off x="6319879" y="2592356"/>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172" name="bk object 3172"/>
          <p:cNvSpPr/>
          <p:nvPr/>
        </p:nvSpPr>
        <p:spPr>
          <a:xfrm>
            <a:off x="6319879" y="2631452"/>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173" name="bk object 3173"/>
          <p:cNvSpPr/>
          <p:nvPr/>
        </p:nvSpPr>
        <p:spPr>
          <a:xfrm>
            <a:off x="6319879" y="2628520"/>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174" name="bk object 3174"/>
          <p:cNvSpPr/>
          <p:nvPr/>
        </p:nvSpPr>
        <p:spPr>
          <a:xfrm>
            <a:off x="6315271" y="2555216"/>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75" name="bk object 3175"/>
          <p:cNvSpPr/>
          <p:nvPr/>
        </p:nvSpPr>
        <p:spPr>
          <a:xfrm>
            <a:off x="6311586" y="2551307"/>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76" name="bk object 3176"/>
          <p:cNvSpPr/>
          <p:nvPr/>
        </p:nvSpPr>
        <p:spPr>
          <a:xfrm>
            <a:off x="6317114" y="2557171"/>
            <a:ext cx="0" cy="109549"/>
          </a:xfrm>
          <a:custGeom>
            <a:avLst/>
            <a:gdLst/>
            <a:ahLst/>
            <a:cxnLst/>
            <a:rect l="l" t="t" r="r" b="b"/>
            <a:pathLst>
              <a:path h="170814">
                <a:moveTo>
                  <a:pt x="0" y="1706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77" name="bk object 3177"/>
          <p:cNvSpPr/>
          <p:nvPr/>
        </p:nvSpPr>
        <p:spPr>
          <a:xfrm>
            <a:off x="6319878" y="263145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78" name="bk object 3178"/>
          <p:cNvSpPr/>
          <p:nvPr/>
        </p:nvSpPr>
        <p:spPr>
          <a:xfrm>
            <a:off x="6319878" y="2595289"/>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79" name="bk object 3179"/>
          <p:cNvSpPr/>
          <p:nvPr/>
        </p:nvSpPr>
        <p:spPr>
          <a:xfrm>
            <a:off x="6319878" y="256010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80" name="bk object 3180"/>
          <p:cNvSpPr/>
          <p:nvPr/>
        </p:nvSpPr>
        <p:spPr>
          <a:xfrm>
            <a:off x="6315272" y="2555216"/>
            <a:ext cx="34165" cy="113621"/>
          </a:xfrm>
          <a:custGeom>
            <a:avLst/>
            <a:gdLst/>
            <a:ahLst/>
            <a:cxnLst/>
            <a:rect l="l" t="t" r="r" b="b"/>
            <a:pathLst>
              <a:path w="56515" h="177164">
                <a:moveTo>
                  <a:pt x="0" y="0"/>
                </a:moveTo>
                <a:lnTo>
                  <a:pt x="56387"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3181" name="bk object 3181"/>
          <p:cNvSpPr/>
          <p:nvPr/>
        </p:nvSpPr>
        <p:spPr>
          <a:xfrm>
            <a:off x="5714578" y="2108550"/>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82" name="bk object 3182"/>
          <p:cNvSpPr/>
          <p:nvPr/>
        </p:nvSpPr>
        <p:spPr>
          <a:xfrm>
            <a:off x="6806330" y="2108550"/>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83" name="bk object 3183"/>
          <p:cNvSpPr/>
          <p:nvPr/>
        </p:nvSpPr>
        <p:spPr>
          <a:xfrm>
            <a:off x="6809094" y="2162306"/>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3184" name="bk object 3184"/>
          <p:cNvSpPr/>
          <p:nvPr/>
        </p:nvSpPr>
        <p:spPr>
          <a:xfrm>
            <a:off x="7730404" y="223658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85" name="bk object 3185"/>
          <p:cNvSpPr/>
          <p:nvPr/>
        </p:nvSpPr>
        <p:spPr>
          <a:xfrm>
            <a:off x="7731325" y="223658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86" name="bk object 3186"/>
          <p:cNvSpPr/>
          <p:nvPr/>
        </p:nvSpPr>
        <p:spPr>
          <a:xfrm>
            <a:off x="7447561" y="2189673"/>
            <a:ext cx="0" cy="643447"/>
          </a:xfrm>
          <a:custGeom>
            <a:avLst/>
            <a:gdLst/>
            <a:ahLst/>
            <a:cxnLst/>
            <a:rect l="l" t="t" r="r" b="b"/>
            <a:pathLst>
              <a:path h="1003300">
                <a:moveTo>
                  <a:pt x="0" y="0"/>
                </a:moveTo>
                <a:lnTo>
                  <a:pt x="0" y="1002791"/>
                </a:lnTo>
              </a:path>
            </a:pathLst>
          </a:custGeom>
          <a:ln w="3175">
            <a:solidFill>
              <a:srgbClr val="000000"/>
            </a:solidFill>
          </a:ln>
        </p:spPr>
        <p:txBody>
          <a:bodyPr wrap="square" lIns="0" tIns="0" rIns="0" bIns="0" rtlCol="0"/>
          <a:lstStyle/>
          <a:p>
            <a:endParaRPr sz="1088">
              <a:solidFill>
                <a:prstClr val="black"/>
              </a:solidFill>
            </a:endParaRPr>
          </a:p>
        </p:txBody>
      </p:sp>
      <p:sp>
        <p:nvSpPr>
          <p:cNvPr id="3187" name="bk object 3187"/>
          <p:cNvSpPr/>
          <p:nvPr/>
        </p:nvSpPr>
        <p:spPr>
          <a:xfrm>
            <a:off x="7448483" y="2189673"/>
            <a:ext cx="0" cy="643447"/>
          </a:xfrm>
          <a:custGeom>
            <a:avLst/>
            <a:gdLst/>
            <a:ahLst/>
            <a:cxnLst/>
            <a:rect l="l" t="t" r="r" b="b"/>
            <a:pathLst>
              <a:path h="1003300">
                <a:moveTo>
                  <a:pt x="0" y="0"/>
                </a:moveTo>
                <a:lnTo>
                  <a:pt x="0" y="1002791"/>
                </a:lnTo>
              </a:path>
            </a:pathLst>
          </a:custGeom>
          <a:ln w="3175">
            <a:solidFill>
              <a:srgbClr val="000000"/>
            </a:solidFill>
          </a:ln>
        </p:spPr>
        <p:txBody>
          <a:bodyPr wrap="square" lIns="0" tIns="0" rIns="0" bIns="0" rtlCol="0"/>
          <a:lstStyle/>
          <a:p>
            <a:endParaRPr sz="1088">
              <a:solidFill>
                <a:prstClr val="black"/>
              </a:solidFill>
            </a:endParaRPr>
          </a:p>
        </p:txBody>
      </p:sp>
      <p:sp>
        <p:nvSpPr>
          <p:cNvPr id="3188" name="bk object 3188"/>
          <p:cNvSpPr/>
          <p:nvPr/>
        </p:nvSpPr>
        <p:spPr>
          <a:xfrm>
            <a:off x="7153664" y="2141781"/>
            <a:ext cx="0" cy="390955"/>
          </a:xfrm>
          <a:custGeom>
            <a:avLst/>
            <a:gdLst/>
            <a:ahLst/>
            <a:cxnLst/>
            <a:rect l="l" t="t" r="r" b="b"/>
            <a:pathLst>
              <a:path h="609600">
                <a:moveTo>
                  <a:pt x="0" y="609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89" name="bk object 3189"/>
          <p:cNvSpPr/>
          <p:nvPr/>
        </p:nvSpPr>
        <p:spPr>
          <a:xfrm>
            <a:off x="7219998" y="2827907"/>
            <a:ext cx="161229" cy="0"/>
          </a:xfrm>
          <a:custGeom>
            <a:avLst/>
            <a:gdLst/>
            <a:ahLst/>
            <a:cxnLst/>
            <a:rect l="l" t="t" r="r" b="b"/>
            <a:pathLst>
              <a:path w="266700">
                <a:moveTo>
                  <a:pt x="0" y="0"/>
                </a:moveTo>
                <a:lnTo>
                  <a:pt x="266699" y="0"/>
                </a:lnTo>
              </a:path>
            </a:pathLst>
          </a:custGeom>
          <a:ln w="3175">
            <a:solidFill>
              <a:srgbClr val="000000"/>
            </a:solidFill>
          </a:ln>
        </p:spPr>
        <p:txBody>
          <a:bodyPr wrap="square" lIns="0" tIns="0" rIns="0" bIns="0" rtlCol="0"/>
          <a:lstStyle/>
          <a:p>
            <a:endParaRPr sz="1088">
              <a:solidFill>
                <a:prstClr val="black"/>
              </a:solidFill>
            </a:endParaRPr>
          </a:p>
        </p:txBody>
      </p:sp>
      <p:sp>
        <p:nvSpPr>
          <p:cNvPr id="3190" name="bk object 3190"/>
          <p:cNvSpPr/>
          <p:nvPr/>
        </p:nvSpPr>
        <p:spPr>
          <a:xfrm>
            <a:off x="7448483" y="2823997"/>
            <a:ext cx="347411" cy="9774"/>
          </a:xfrm>
          <a:custGeom>
            <a:avLst/>
            <a:gdLst/>
            <a:ahLst/>
            <a:cxnLst/>
            <a:rect l="l" t="t" r="r" b="b"/>
            <a:pathLst>
              <a:path w="574675" h="15239">
                <a:moveTo>
                  <a:pt x="0" y="6095"/>
                </a:moveTo>
                <a:lnTo>
                  <a:pt x="574547" y="6095"/>
                </a:lnTo>
                <a:lnTo>
                  <a:pt x="574547" y="15239"/>
                </a:lnTo>
                <a:lnTo>
                  <a:pt x="574547" y="6095"/>
                </a:lnTo>
                <a:lnTo>
                  <a:pt x="466343" y="0"/>
                </a:lnTo>
              </a:path>
            </a:pathLst>
          </a:custGeom>
          <a:ln w="3175">
            <a:solidFill>
              <a:srgbClr val="000000"/>
            </a:solidFill>
          </a:ln>
        </p:spPr>
        <p:txBody>
          <a:bodyPr wrap="square" lIns="0" tIns="0" rIns="0" bIns="0" rtlCol="0"/>
          <a:lstStyle/>
          <a:p>
            <a:endParaRPr sz="1088">
              <a:solidFill>
                <a:prstClr val="black"/>
              </a:solidFill>
            </a:endParaRPr>
          </a:p>
        </p:txBody>
      </p:sp>
      <p:sp>
        <p:nvSpPr>
          <p:cNvPr id="3191" name="bk object 3191"/>
          <p:cNvSpPr/>
          <p:nvPr/>
        </p:nvSpPr>
        <p:spPr>
          <a:xfrm>
            <a:off x="7219998" y="2823997"/>
            <a:ext cx="161229" cy="0"/>
          </a:xfrm>
          <a:custGeom>
            <a:avLst/>
            <a:gdLst/>
            <a:ahLst/>
            <a:cxnLst/>
            <a:rect l="l" t="t" r="r" b="b"/>
            <a:pathLst>
              <a:path w="266700">
                <a:moveTo>
                  <a:pt x="0" y="0"/>
                </a:moveTo>
                <a:lnTo>
                  <a:pt x="266699" y="0"/>
                </a:lnTo>
              </a:path>
            </a:pathLst>
          </a:custGeom>
          <a:ln w="3175">
            <a:solidFill>
              <a:srgbClr val="000000"/>
            </a:solidFill>
          </a:ln>
        </p:spPr>
        <p:txBody>
          <a:bodyPr wrap="square" lIns="0" tIns="0" rIns="0" bIns="0" rtlCol="0"/>
          <a:lstStyle/>
          <a:p>
            <a:endParaRPr sz="1088">
              <a:solidFill>
                <a:prstClr val="black"/>
              </a:solidFill>
            </a:endParaRPr>
          </a:p>
        </p:txBody>
      </p:sp>
      <p:sp>
        <p:nvSpPr>
          <p:cNvPr id="3192" name="bk object 3192"/>
          <p:cNvSpPr/>
          <p:nvPr/>
        </p:nvSpPr>
        <p:spPr>
          <a:xfrm>
            <a:off x="7448483" y="2823997"/>
            <a:ext cx="282151" cy="0"/>
          </a:xfrm>
          <a:custGeom>
            <a:avLst/>
            <a:gdLst/>
            <a:ahLst/>
            <a:cxnLst/>
            <a:rect l="l" t="t" r="r" b="b"/>
            <a:pathLst>
              <a:path w="466725">
                <a:moveTo>
                  <a:pt x="0" y="0"/>
                </a:moveTo>
                <a:lnTo>
                  <a:pt x="466343" y="0"/>
                </a:lnTo>
              </a:path>
            </a:pathLst>
          </a:custGeom>
          <a:ln w="3175">
            <a:solidFill>
              <a:srgbClr val="000000"/>
            </a:solidFill>
          </a:ln>
        </p:spPr>
        <p:txBody>
          <a:bodyPr wrap="square" lIns="0" tIns="0" rIns="0" bIns="0" rtlCol="0"/>
          <a:lstStyle/>
          <a:p>
            <a:endParaRPr sz="1088">
              <a:solidFill>
                <a:prstClr val="black"/>
              </a:solidFill>
            </a:endParaRPr>
          </a:p>
        </p:txBody>
      </p:sp>
      <p:sp>
        <p:nvSpPr>
          <p:cNvPr id="3193" name="bk object 3193"/>
          <p:cNvSpPr/>
          <p:nvPr/>
        </p:nvSpPr>
        <p:spPr>
          <a:xfrm>
            <a:off x="7382149" y="2532736"/>
            <a:ext cx="0" cy="300139"/>
          </a:xfrm>
          <a:custGeom>
            <a:avLst/>
            <a:gdLst/>
            <a:ahLst/>
            <a:cxnLst/>
            <a:rect l="l" t="t" r="r" b="b"/>
            <a:pathLst>
              <a:path h="467995">
                <a:moveTo>
                  <a:pt x="0" y="0"/>
                </a:moveTo>
                <a:lnTo>
                  <a:pt x="0" y="467867"/>
                </a:lnTo>
              </a:path>
            </a:pathLst>
          </a:custGeom>
          <a:ln w="3175">
            <a:solidFill>
              <a:srgbClr val="000000"/>
            </a:solidFill>
          </a:ln>
        </p:spPr>
        <p:txBody>
          <a:bodyPr wrap="square" lIns="0" tIns="0" rIns="0" bIns="0" rtlCol="0"/>
          <a:lstStyle/>
          <a:p>
            <a:endParaRPr sz="1088">
              <a:solidFill>
                <a:prstClr val="black"/>
              </a:solidFill>
            </a:endParaRPr>
          </a:p>
        </p:txBody>
      </p:sp>
      <p:sp>
        <p:nvSpPr>
          <p:cNvPr id="3194" name="bk object 3194"/>
          <p:cNvSpPr/>
          <p:nvPr/>
        </p:nvSpPr>
        <p:spPr>
          <a:xfrm>
            <a:off x="7381227" y="2534691"/>
            <a:ext cx="0" cy="298103"/>
          </a:xfrm>
          <a:custGeom>
            <a:avLst/>
            <a:gdLst/>
            <a:ahLst/>
            <a:cxnLst/>
            <a:rect l="l" t="t" r="r" b="b"/>
            <a:pathLst>
              <a:path h="464820">
                <a:moveTo>
                  <a:pt x="0" y="0"/>
                </a:moveTo>
                <a:lnTo>
                  <a:pt x="0" y="464819"/>
                </a:lnTo>
              </a:path>
            </a:pathLst>
          </a:custGeom>
          <a:ln w="3175">
            <a:solidFill>
              <a:srgbClr val="000000"/>
            </a:solidFill>
          </a:ln>
        </p:spPr>
        <p:txBody>
          <a:bodyPr wrap="square" lIns="0" tIns="0" rIns="0" bIns="0" rtlCol="0"/>
          <a:lstStyle/>
          <a:p>
            <a:endParaRPr sz="1088">
              <a:solidFill>
                <a:prstClr val="black"/>
              </a:solidFill>
            </a:endParaRPr>
          </a:p>
        </p:txBody>
      </p:sp>
      <p:sp>
        <p:nvSpPr>
          <p:cNvPr id="3195" name="bk object 3195"/>
          <p:cNvSpPr/>
          <p:nvPr/>
        </p:nvSpPr>
        <p:spPr>
          <a:xfrm>
            <a:off x="7219077" y="2532736"/>
            <a:ext cx="163149" cy="0"/>
          </a:xfrm>
          <a:custGeom>
            <a:avLst/>
            <a:gdLst/>
            <a:ahLst/>
            <a:cxnLst/>
            <a:rect l="l" t="t" r="r" b="b"/>
            <a:pathLst>
              <a:path w="269875">
                <a:moveTo>
                  <a:pt x="2697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96" name="bk object 3196"/>
          <p:cNvSpPr/>
          <p:nvPr/>
        </p:nvSpPr>
        <p:spPr>
          <a:xfrm>
            <a:off x="7219998" y="2534691"/>
            <a:ext cx="161229" cy="0"/>
          </a:xfrm>
          <a:custGeom>
            <a:avLst/>
            <a:gdLst/>
            <a:ahLst/>
            <a:cxnLst/>
            <a:rect l="l" t="t" r="r" b="b"/>
            <a:pathLst>
              <a:path w="266700">
                <a:moveTo>
                  <a:pt x="2666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197" name="bk object 3197"/>
          <p:cNvSpPr/>
          <p:nvPr/>
        </p:nvSpPr>
        <p:spPr>
          <a:xfrm>
            <a:off x="7219077" y="2532736"/>
            <a:ext cx="0" cy="300139"/>
          </a:xfrm>
          <a:custGeom>
            <a:avLst/>
            <a:gdLst/>
            <a:ahLst/>
            <a:cxnLst/>
            <a:rect l="l" t="t" r="r" b="b"/>
            <a:pathLst>
              <a:path h="467995">
                <a:moveTo>
                  <a:pt x="0" y="0"/>
                </a:moveTo>
                <a:lnTo>
                  <a:pt x="0" y="467867"/>
                </a:lnTo>
              </a:path>
            </a:pathLst>
          </a:custGeom>
          <a:ln w="3175">
            <a:solidFill>
              <a:srgbClr val="000000"/>
            </a:solidFill>
          </a:ln>
        </p:spPr>
        <p:txBody>
          <a:bodyPr wrap="square" lIns="0" tIns="0" rIns="0" bIns="0" rtlCol="0"/>
          <a:lstStyle/>
          <a:p>
            <a:endParaRPr sz="1088">
              <a:solidFill>
                <a:prstClr val="black"/>
              </a:solidFill>
            </a:endParaRPr>
          </a:p>
        </p:txBody>
      </p:sp>
      <p:sp>
        <p:nvSpPr>
          <p:cNvPr id="3198" name="bk object 3198"/>
          <p:cNvSpPr/>
          <p:nvPr/>
        </p:nvSpPr>
        <p:spPr>
          <a:xfrm>
            <a:off x="7219998" y="2534691"/>
            <a:ext cx="0" cy="298103"/>
          </a:xfrm>
          <a:custGeom>
            <a:avLst/>
            <a:gdLst/>
            <a:ahLst/>
            <a:cxnLst/>
            <a:rect l="l" t="t" r="r" b="b"/>
            <a:pathLst>
              <a:path h="464820">
                <a:moveTo>
                  <a:pt x="0" y="0"/>
                </a:moveTo>
                <a:lnTo>
                  <a:pt x="0" y="464819"/>
                </a:lnTo>
              </a:path>
            </a:pathLst>
          </a:custGeom>
          <a:ln w="3175">
            <a:solidFill>
              <a:srgbClr val="000000"/>
            </a:solidFill>
          </a:ln>
        </p:spPr>
        <p:txBody>
          <a:bodyPr wrap="square" lIns="0" tIns="0" rIns="0" bIns="0" rtlCol="0"/>
          <a:lstStyle/>
          <a:p>
            <a:endParaRPr sz="1088">
              <a:solidFill>
                <a:prstClr val="black"/>
              </a:solidFill>
            </a:endParaRPr>
          </a:p>
        </p:txBody>
      </p:sp>
      <p:sp>
        <p:nvSpPr>
          <p:cNvPr id="3199" name="bk object 3199"/>
          <p:cNvSpPr/>
          <p:nvPr/>
        </p:nvSpPr>
        <p:spPr>
          <a:xfrm>
            <a:off x="7622611" y="2827907"/>
            <a:ext cx="158542" cy="0"/>
          </a:xfrm>
          <a:custGeom>
            <a:avLst/>
            <a:gdLst/>
            <a:ahLst/>
            <a:cxnLst/>
            <a:rect l="l" t="t" r="r" b="b"/>
            <a:pathLst>
              <a:path w="262254">
                <a:moveTo>
                  <a:pt x="0" y="0"/>
                </a:moveTo>
                <a:lnTo>
                  <a:pt x="262127" y="0"/>
                </a:lnTo>
              </a:path>
            </a:pathLst>
          </a:custGeom>
          <a:ln w="3175">
            <a:solidFill>
              <a:srgbClr val="000000"/>
            </a:solidFill>
          </a:ln>
        </p:spPr>
        <p:txBody>
          <a:bodyPr wrap="square" lIns="0" tIns="0" rIns="0" bIns="0" rtlCol="0"/>
          <a:lstStyle/>
          <a:p>
            <a:endParaRPr sz="1088">
              <a:solidFill>
                <a:prstClr val="black"/>
              </a:solidFill>
            </a:endParaRPr>
          </a:p>
        </p:txBody>
      </p:sp>
      <p:sp>
        <p:nvSpPr>
          <p:cNvPr id="3200" name="bk object 3200"/>
          <p:cNvSpPr/>
          <p:nvPr/>
        </p:nvSpPr>
        <p:spPr>
          <a:xfrm>
            <a:off x="7622611" y="2823997"/>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3201" name="bk object 3201"/>
          <p:cNvSpPr/>
          <p:nvPr/>
        </p:nvSpPr>
        <p:spPr>
          <a:xfrm>
            <a:off x="6847789" y="2833771"/>
            <a:ext cx="1045686" cy="19548"/>
          </a:xfrm>
          <a:custGeom>
            <a:avLst/>
            <a:gdLst/>
            <a:ahLst/>
            <a:cxnLst/>
            <a:rect l="l" t="t" r="r" b="b"/>
            <a:pathLst>
              <a:path w="1729740" h="30479">
                <a:moveTo>
                  <a:pt x="1729739" y="30479"/>
                </a:moveTo>
                <a:lnTo>
                  <a:pt x="172973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02" name="bk object 3202"/>
          <p:cNvSpPr/>
          <p:nvPr/>
        </p:nvSpPr>
        <p:spPr>
          <a:xfrm>
            <a:off x="7749751" y="2209221"/>
            <a:ext cx="0" cy="30543"/>
          </a:xfrm>
          <a:custGeom>
            <a:avLst/>
            <a:gdLst/>
            <a:ahLst/>
            <a:cxnLst/>
            <a:rect l="l" t="t" r="r" b="b"/>
            <a:pathLst>
              <a:path h="47625">
                <a:moveTo>
                  <a:pt x="0" y="0"/>
                </a:moveTo>
                <a:lnTo>
                  <a:pt x="0" y="47243"/>
                </a:lnTo>
              </a:path>
            </a:pathLst>
          </a:custGeom>
          <a:ln w="3175">
            <a:solidFill>
              <a:srgbClr val="000000"/>
            </a:solidFill>
          </a:ln>
        </p:spPr>
        <p:txBody>
          <a:bodyPr wrap="square" lIns="0" tIns="0" rIns="0" bIns="0" rtlCol="0"/>
          <a:lstStyle/>
          <a:p>
            <a:endParaRPr sz="1088">
              <a:solidFill>
                <a:prstClr val="black"/>
              </a:solidFill>
            </a:endParaRPr>
          </a:p>
        </p:txBody>
      </p:sp>
      <p:sp>
        <p:nvSpPr>
          <p:cNvPr id="3203" name="bk object 3203"/>
          <p:cNvSpPr/>
          <p:nvPr/>
        </p:nvSpPr>
        <p:spPr>
          <a:xfrm>
            <a:off x="7133394" y="2107573"/>
            <a:ext cx="0" cy="30543"/>
          </a:xfrm>
          <a:custGeom>
            <a:avLst/>
            <a:gdLst/>
            <a:ahLst/>
            <a:cxnLst/>
            <a:rect l="l" t="t" r="r" b="b"/>
            <a:pathLst>
              <a:path h="47625">
                <a:moveTo>
                  <a:pt x="0" y="0"/>
                </a:moveTo>
                <a:lnTo>
                  <a:pt x="0" y="47243"/>
                </a:lnTo>
              </a:path>
            </a:pathLst>
          </a:custGeom>
          <a:ln w="3175">
            <a:solidFill>
              <a:srgbClr val="000000"/>
            </a:solidFill>
          </a:ln>
        </p:spPr>
        <p:txBody>
          <a:bodyPr wrap="square" lIns="0" tIns="0" rIns="0" bIns="0" rtlCol="0"/>
          <a:lstStyle/>
          <a:p>
            <a:endParaRPr sz="1088">
              <a:solidFill>
                <a:prstClr val="black"/>
              </a:solidFill>
            </a:endParaRPr>
          </a:p>
        </p:txBody>
      </p:sp>
      <p:sp>
        <p:nvSpPr>
          <p:cNvPr id="3204" name="bk object 3204"/>
          <p:cNvSpPr/>
          <p:nvPr/>
        </p:nvSpPr>
        <p:spPr>
          <a:xfrm>
            <a:off x="7266985" y="2555216"/>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205" name="bk object 3205"/>
          <p:cNvSpPr/>
          <p:nvPr/>
        </p:nvSpPr>
        <p:spPr>
          <a:xfrm>
            <a:off x="7263299" y="2551306"/>
            <a:ext cx="72937" cy="0"/>
          </a:xfrm>
          <a:custGeom>
            <a:avLst/>
            <a:gdLst/>
            <a:ahLst/>
            <a:cxnLst/>
            <a:rect l="l" t="t" r="r" b="b"/>
            <a:pathLst>
              <a:path w="120650">
                <a:moveTo>
                  <a:pt x="0" y="0"/>
                </a:move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3206" name="bk object 3206"/>
          <p:cNvSpPr/>
          <p:nvPr/>
        </p:nvSpPr>
        <p:spPr>
          <a:xfrm>
            <a:off x="7268828" y="2557171"/>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207" name="bk object 3207"/>
          <p:cNvSpPr/>
          <p:nvPr/>
        </p:nvSpPr>
        <p:spPr>
          <a:xfrm>
            <a:off x="7271591" y="2560103"/>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208" name="bk object 3208"/>
          <p:cNvSpPr/>
          <p:nvPr/>
        </p:nvSpPr>
        <p:spPr>
          <a:xfrm>
            <a:off x="7266985" y="2645135"/>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09" name="bk object 3209"/>
          <p:cNvSpPr/>
          <p:nvPr/>
        </p:nvSpPr>
        <p:spPr>
          <a:xfrm>
            <a:off x="7268828" y="2643181"/>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0" name="bk object 3210"/>
          <p:cNvSpPr/>
          <p:nvPr/>
        </p:nvSpPr>
        <p:spPr>
          <a:xfrm>
            <a:off x="7271591" y="264024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1" name="bk object 3211"/>
          <p:cNvSpPr/>
          <p:nvPr/>
        </p:nvSpPr>
        <p:spPr>
          <a:xfrm>
            <a:off x="7266985"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2" name="bk object 3212"/>
          <p:cNvSpPr/>
          <p:nvPr/>
        </p:nvSpPr>
        <p:spPr>
          <a:xfrm>
            <a:off x="7263299" y="2551307"/>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3" name="bk object 3213"/>
          <p:cNvSpPr/>
          <p:nvPr/>
        </p:nvSpPr>
        <p:spPr>
          <a:xfrm>
            <a:off x="7268827"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4" name="bk object 3214"/>
          <p:cNvSpPr/>
          <p:nvPr/>
        </p:nvSpPr>
        <p:spPr>
          <a:xfrm>
            <a:off x="7271591"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5" name="bk object 3215"/>
          <p:cNvSpPr/>
          <p:nvPr/>
        </p:nvSpPr>
        <p:spPr>
          <a:xfrm>
            <a:off x="7271591"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6" name="bk object 3216"/>
          <p:cNvSpPr/>
          <p:nvPr/>
        </p:nvSpPr>
        <p:spPr>
          <a:xfrm>
            <a:off x="7271591"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7" name="bk object 3217"/>
          <p:cNvSpPr/>
          <p:nvPr/>
        </p:nvSpPr>
        <p:spPr>
          <a:xfrm>
            <a:off x="7329633"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8" name="bk object 3218"/>
          <p:cNvSpPr/>
          <p:nvPr/>
        </p:nvSpPr>
        <p:spPr>
          <a:xfrm>
            <a:off x="7326870"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19" name="bk object 3219"/>
          <p:cNvSpPr/>
          <p:nvPr/>
        </p:nvSpPr>
        <p:spPr>
          <a:xfrm>
            <a:off x="7326870"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20" name="bk object 3220"/>
          <p:cNvSpPr/>
          <p:nvPr/>
        </p:nvSpPr>
        <p:spPr>
          <a:xfrm>
            <a:off x="7326870"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21" name="bk object 3221"/>
          <p:cNvSpPr/>
          <p:nvPr/>
        </p:nvSpPr>
        <p:spPr>
          <a:xfrm>
            <a:off x="7332397"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22" name="bk object 3222"/>
          <p:cNvSpPr/>
          <p:nvPr/>
        </p:nvSpPr>
        <p:spPr>
          <a:xfrm>
            <a:off x="7263299" y="2551307"/>
            <a:ext cx="72937" cy="99775"/>
          </a:xfrm>
          <a:custGeom>
            <a:avLst/>
            <a:gdLst/>
            <a:ahLst/>
            <a:cxnLst/>
            <a:rect l="l" t="t" r="r" b="b"/>
            <a:pathLst>
              <a:path w="120650" h="155575">
                <a:moveTo>
                  <a:pt x="0" y="155447"/>
                </a:moveTo>
                <a:lnTo>
                  <a:pt x="120395" y="155447"/>
                </a:ln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3223" name="bk object 3223"/>
          <p:cNvSpPr/>
          <p:nvPr/>
        </p:nvSpPr>
        <p:spPr>
          <a:xfrm>
            <a:off x="7266985" y="2647090"/>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224" name="bk object 3224"/>
          <p:cNvSpPr/>
          <p:nvPr/>
        </p:nvSpPr>
        <p:spPr>
          <a:xfrm>
            <a:off x="7271591" y="2586492"/>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25" name="bk object 3225"/>
          <p:cNvSpPr/>
          <p:nvPr/>
        </p:nvSpPr>
        <p:spPr>
          <a:xfrm>
            <a:off x="7271591" y="258453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26" name="bk object 3226"/>
          <p:cNvSpPr/>
          <p:nvPr/>
        </p:nvSpPr>
        <p:spPr>
          <a:xfrm>
            <a:off x="7271591" y="261776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27" name="bk object 3227"/>
          <p:cNvSpPr/>
          <p:nvPr/>
        </p:nvSpPr>
        <p:spPr>
          <a:xfrm>
            <a:off x="7271591" y="2615814"/>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28" name="bk object 3228"/>
          <p:cNvSpPr/>
          <p:nvPr/>
        </p:nvSpPr>
        <p:spPr>
          <a:xfrm>
            <a:off x="7268828" y="2557171"/>
            <a:ext cx="61037" cy="86336"/>
          </a:xfrm>
          <a:custGeom>
            <a:avLst/>
            <a:gdLst/>
            <a:ahLst/>
            <a:cxnLst/>
            <a:rect l="l" t="t" r="r" b="b"/>
            <a:pathLst>
              <a:path w="100965" h="134620">
                <a:moveTo>
                  <a:pt x="0" y="0"/>
                </a:moveTo>
                <a:lnTo>
                  <a:pt x="50291" y="134111"/>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229" name="bk object 3229"/>
          <p:cNvSpPr/>
          <p:nvPr/>
        </p:nvSpPr>
        <p:spPr>
          <a:xfrm>
            <a:off x="7491784" y="2555216"/>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30" name="bk object 3230"/>
          <p:cNvSpPr/>
          <p:nvPr/>
        </p:nvSpPr>
        <p:spPr>
          <a:xfrm>
            <a:off x="7489021" y="255130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31" name="bk object 3231"/>
          <p:cNvSpPr/>
          <p:nvPr/>
        </p:nvSpPr>
        <p:spPr>
          <a:xfrm>
            <a:off x="7494548" y="2557171"/>
            <a:ext cx="82918" cy="0"/>
          </a:xfrm>
          <a:custGeom>
            <a:avLst/>
            <a:gdLst/>
            <a:ahLst/>
            <a:cxnLst/>
            <a:rect l="l" t="t" r="r" b="b"/>
            <a:pathLst>
              <a:path w="137159">
                <a:moveTo>
                  <a:pt x="137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32" name="bk object 3232"/>
          <p:cNvSpPr/>
          <p:nvPr/>
        </p:nvSpPr>
        <p:spPr>
          <a:xfrm>
            <a:off x="7497312" y="2560103"/>
            <a:ext cx="77544" cy="0"/>
          </a:xfrm>
          <a:custGeom>
            <a:avLst/>
            <a:gdLst/>
            <a:ahLst/>
            <a:cxnLst/>
            <a:rect l="l" t="t" r="r" b="b"/>
            <a:pathLst>
              <a:path w="128270">
                <a:moveTo>
                  <a:pt x="1280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33" name="bk object 3233"/>
          <p:cNvSpPr/>
          <p:nvPr/>
        </p:nvSpPr>
        <p:spPr>
          <a:xfrm>
            <a:off x="7491784" y="2645135"/>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3234" name="bk object 3234"/>
          <p:cNvSpPr/>
          <p:nvPr/>
        </p:nvSpPr>
        <p:spPr>
          <a:xfrm>
            <a:off x="7494548" y="2643181"/>
            <a:ext cx="82918" cy="0"/>
          </a:xfrm>
          <a:custGeom>
            <a:avLst/>
            <a:gdLst/>
            <a:ahLst/>
            <a:cxnLst/>
            <a:rect l="l" t="t" r="r" b="b"/>
            <a:pathLst>
              <a:path w="137159">
                <a:moveTo>
                  <a:pt x="0" y="0"/>
                </a:moveTo>
                <a:lnTo>
                  <a:pt x="137159" y="0"/>
                </a:lnTo>
              </a:path>
            </a:pathLst>
          </a:custGeom>
          <a:ln w="3175">
            <a:solidFill>
              <a:srgbClr val="000000"/>
            </a:solidFill>
          </a:ln>
        </p:spPr>
        <p:txBody>
          <a:bodyPr wrap="square" lIns="0" tIns="0" rIns="0" bIns="0" rtlCol="0"/>
          <a:lstStyle/>
          <a:p>
            <a:endParaRPr sz="1088">
              <a:solidFill>
                <a:prstClr val="black"/>
              </a:solidFill>
            </a:endParaRPr>
          </a:p>
        </p:txBody>
      </p:sp>
      <p:sp>
        <p:nvSpPr>
          <p:cNvPr id="3235" name="bk object 3235"/>
          <p:cNvSpPr/>
          <p:nvPr/>
        </p:nvSpPr>
        <p:spPr>
          <a:xfrm>
            <a:off x="7497312" y="2640249"/>
            <a:ext cx="77544" cy="0"/>
          </a:xfrm>
          <a:custGeom>
            <a:avLst/>
            <a:gdLst/>
            <a:ahLst/>
            <a:cxnLst/>
            <a:rect l="l" t="t" r="r" b="b"/>
            <a:pathLst>
              <a:path w="128270">
                <a:moveTo>
                  <a:pt x="0" y="0"/>
                </a:moveTo>
                <a:lnTo>
                  <a:pt x="128015" y="0"/>
                </a:lnTo>
              </a:path>
            </a:pathLst>
          </a:custGeom>
          <a:ln w="3175">
            <a:solidFill>
              <a:srgbClr val="000000"/>
            </a:solidFill>
          </a:ln>
        </p:spPr>
        <p:txBody>
          <a:bodyPr wrap="square" lIns="0" tIns="0" rIns="0" bIns="0" rtlCol="0"/>
          <a:lstStyle/>
          <a:p>
            <a:endParaRPr sz="1088">
              <a:solidFill>
                <a:prstClr val="black"/>
              </a:solidFill>
            </a:endParaRPr>
          </a:p>
        </p:txBody>
      </p:sp>
      <p:sp>
        <p:nvSpPr>
          <p:cNvPr id="3236" name="bk object 3236"/>
          <p:cNvSpPr/>
          <p:nvPr/>
        </p:nvSpPr>
        <p:spPr>
          <a:xfrm>
            <a:off x="7579309"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37" name="bk object 3237"/>
          <p:cNvSpPr/>
          <p:nvPr/>
        </p:nvSpPr>
        <p:spPr>
          <a:xfrm>
            <a:off x="7582993" y="2551307"/>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38" name="bk object 3238"/>
          <p:cNvSpPr/>
          <p:nvPr/>
        </p:nvSpPr>
        <p:spPr>
          <a:xfrm>
            <a:off x="7577466"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39" name="bk object 3239"/>
          <p:cNvSpPr/>
          <p:nvPr/>
        </p:nvSpPr>
        <p:spPr>
          <a:xfrm>
            <a:off x="7574702"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0" name="bk object 3240"/>
          <p:cNvSpPr/>
          <p:nvPr/>
        </p:nvSpPr>
        <p:spPr>
          <a:xfrm>
            <a:off x="7574702"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1" name="bk object 3241"/>
          <p:cNvSpPr/>
          <p:nvPr/>
        </p:nvSpPr>
        <p:spPr>
          <a:xfrm>
            <a:off x="7574702"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2" name="bk object 3242"/>
          <p:cNvSpPr/>
          <p:nvPr/>
        </p:nvSpPr>
        <p:spPr>
          <a:xfrm>
            <a:off x="7494548"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3" name="bk object 3243"/>
          <p:cNvSpPr/>
          <p:nvPr/>
        </p:nvSpPr>
        <p:spPr>
          <a:xfrm>
            <a:off x="7497312"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4" name="bk object 3244"/>
          <p:cNvSpPr/>
          <p:nvPr/>
        </p:nvSpPr>
        <p:spPr>
          <a:xfrm>
            <a:off x="7497312"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5" name="bk object 3245"/>
          <p:cNvSpPr/>
          <p:nvPr/>
        </p:nvSpPr>
        <p:spPr>
          <a:xfrm>
            <a:off x="7497312"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6" name="bk object 3246"/>
          <p:cNvSpPr/>
          <p:nvPr/>
        </p:nvSpPr>
        <p:spPr>
          <a:xfrm>
            <a:off x="7491784"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7" name="bk object 3247"/>
          <p:cNvSpPr/>
          <p:nvPr/>
        </p:nvSpPr>
        <p:spPr>
          <a:xfrm>
            <a:off x="7489021" y="2551307"/>
            <a:ext cx="94050" cy="99775"/>
          </a:xfrm>
          <a:custGeom>
            <a:avLst/>
            <a:gdLst/>
            <a:ahLst/>
            <a:cxnLst/>
            <a:rect l="l" t="t" r="r" b="b"/>
            <a:pathLst>
              <a:path w="155575" h="155575">
                <a:moveTo>
                  <a:pt x="155447" y="155447"/>
                </a:moveTo>
                <a:lnTo>
                  <a:pt x="0" y="1554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8" name="bk object 3248"/>
          <p:cNvSpPr/>
          <p:nvPr/>
        </p:nvSpPr>
        <p:spPr>
          <a:xfrm>
            <a:off x="7491784" y="2647090"/>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49" name="bk object 3249"/>
          <p:cNvSpPr/>
          <p:nvPr/>
        </p:nvSpPr>
        <p:spPr>
          <a:xfrm>
            <a:off x="7497312" y="2586492"/>
            <a:ext cx="77544" cy="0"/>
          </a:xfrm>
          <a:custGeom>
            <a:avLst/>
            <a:gdLst/>
            <a:ahLst/>
            <a:cxnLst/>
            <a:rect l="l" t="t" r="r" b="b"/>
            <a:pathLst>
              <a:path w="128270">
                <a:moveTo>
                  <a:pt x="0" y="0"/>
                </a:moveTo>
                <a:lnTo>
                  <a:pt x="128015" y="0"/>
                </a:lnTo>
              </a:path>
            </a:pathLst>
          </a:custGeom>
          <a:ln w="3175">
            <a:solidFill>
              <a:srgbClr val="000000"/>
            </a:solidFill>
          </a:ln>
        </p:spPr>
        <p:txBody>
          <a:bodyPr wrap="square" lIns="0" tIns="0" rIns="0" bIns="0" rtlCol="0"/>
          <a:lstStyle/>
          <a:p>
            <a:endParaRPr sz="1088">
              <a:solidFill>
                <a:prstClr val="black"/>
              </a:solidFill>
            </a:endParaRPr>
          </a:p>
        </p:txBody>
      </p:sp>
      <p:sp>
        <p:nvSpPr>
          <p:cNvPr id="3250" name="bk object 3250"/>
          <p:cNvSpPr/>
          <p:nvPr/>
        </p:nvSpPr>
        <p:spPr>
          <a:xfrm>
            <a:off x="7497312" y="2584537"/>
            <a:ext cx="77544" cy="0"/>
          </a:xfrm>
          <a:custGeom>
            <a:avLst/>
            <a:gdLst/>
            <a:ahLst/>
            <a:cxnLst/>
            <a:rect l="l" t="t" r="r" b="b"/>
            <a:pathLst>
              <a:path w="128270">
                <a:moveTo>
                  <a:pt x="0" y="0"/>
                </a:moveTo>
                <a:lnTo>
                  <a:pt x="128015" y="0"/>
                </a:lnTo>
              </a:path>
            </a:pathLst>
          </a:custGeom>
          <a:ln w="3175">
            <a:solidFill>
              <a:srgbClr val="000000"/>
            </a:solidFill>
          </a:ln>
        </p:spPr>
        <p:txBody>
          <a:bodyPr wrap="square" lIns="0" tIns="0" rIns="0" bIns="0" rtlCol="0"/>
          <a:lstStyle/>
          <a:p>
            <a:endParaRPr sz="1088">
              <a:solidFill>
                <a:prstClr val="black"/>
              </a:solidFill>
            </a:endParaRPr>
          </a:p>
        </p:txBody>
      </p:sp>
      <p:sp>
        <p:nvSpPr>
          <p:cNvPr id="3251" name="bk object 3251"/>
          <p:cNvSpPr/>
          <p:nvPr/>
        </p:nvSpPr>
        <p:spPr>
          <a:xfrm>
            <a:off x="7497312" y="2617769"/>
            <a:ext cx="77544" cy="0"/>
          </a:xfrm>
          <a:custGeom>
            <a:avLst/>
            <a:gdLst/>
            <a:ahLst/>
            <a:cxnLst/>
            <a:rect l="l" t="t" r="r" b="b"/>
            <a:pathLst>
              <a:path w="128270">
                <a:moveTo>
                  <a:pt x="0" y="0"/>
                </a:moveTo>
                <a:lnTo>
                  <a:pt x="128015" y="0"/>
                </a:lnTo>
              </a:path>
            </a:pathLst>
          </a:custGeom>
          <a:ln w="3175">
            <a:solidFill>
              <a:srgbClr val="000000"/>
            </a:solidFill>
          </a:ln>
        </p:spPr>
        <p:txBody>
          <a:bodyPr wrap="square" lIns="0" tIns="0" rIns="0" bIns="0" rtlCol="0"/>
          <a:lstStyle/>
          <a:p>
            <a:endParaRPr sz="1088">
              <a:solidFill>
                <a:prstClr val="black"/>
              </a:solidFill>
            </a:endParaRPr>
          </a:p>
        </p:txBody>
      </p:sp>
      <p:sp>
        <p:nvSpPr>
          <p:cNvPr id="3252" name="bk object 3252"/>
          <p:cNvSpPr/>
          <p:nvPr/>
        </p:nvSpPr>
        <p:spPr>
          <a:xfrm>
            <a:off x="7497312" y="2615814"/>
            <a:ext cx="77544" cy="0"/>
          </a:xfrm>
          <a:custGeom>
            <a:avLst/>
            <a:gdLst/>
            <a:ahLst/>
            <a:cxnLst/>
            <a:rect l="l" t="t" r="r" b="b"/>
            <a:pathLst>
              <a:path w="128270">
                <a:moveTo>
                  <a:pt x="0" y="0"/>
                </a:moveTo>
                <a:lnTo>
                  <a:pt x="128015" y="0"/>
                </a:lnTo>
              </a:path>
            </a:pathLst>
          </a:custGeom>
          <a:ln w="3175">
            <a:solidFill>
              <a:srgbClr val="000000"/>
            </a:solidFill>
          </a:ln>
        </p:spPr>
        <p:txBody>
          <a:bodyPr wrap="square" lIns="0" tIns="0" rIns="0" bIns="0" rtlCol="0"/>
          <a:lstStyle/>
          <a:p>
            <a:endParaRPr sz="1088">
              <a:solidFill>
                <a:prstClr val="black"/>
              </a:solidFill>
            </a:endParaRPr>
          </a:p>
        </p:txBody>
      </p:sp>
      <p:sp>
        <p:nvSpPr>
          <p:cNvPr id="3253" name="bk object 3253"/>
          <p:cNvSpPr/>
          <p:nvPr/>
        </p:nvSpPr>
        <p:spPr>
          <a:xfrm>
            <a:off x="7494548" y="2557171"/>
            <a:ext cx="82918" cy="86336"/>
          </a:xfrm>
          <a:custGeom>
            <a:avLst/>
            <a:gdLst/>
            <a:ahLst/>
            <a:cxnLst/>
            <a:rect l="l" t="t" r="r" b="b"/>
            <a:pathLst>
              <a:path w="137159" h="134620">
                <a:moveTo>
                  <a:pt x="137159" y="0"/>
                </a:moveTo>
                <a:lnTo>
                  <a:pt x="67055" y="13411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54" name="bk object 3254"/>
          <p:cNvSpPr/>
          <p:nvPr/>
        </p:nvSpPr>
        <p:spPr>
          <a:xfrm>
            <a:off x="7447561" y="2402743"/>
            <a:ext cx="284071" cy="0"/>
          </a:xfrm>
          <a:custGeom>
            <a:avLst/>
            <a:gdLst/>
            <a:ahLst/>
            <a:cxnLst/>
            <a:rect l="l" t="t" r="r" b="b"/>
            <a:pathLst>
              <a:path w="469900">
                <a:moveTo>
                  <a:pt x="4693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55" name="bk object 3255"/>
          <p:cNvSpPr/>
          <p:nvPr/>
        </p:nvSpPr>
        <p:spPr>
          <a:xfrm>
            <a:off x="7447561" y="2770241"/>
            <a:ext cx="284071" cy="0"/>
          </a:xfrm>
          <a:custGeom>
            <a:avLst/>
            <a:gdLst/>
            <a:ahLst/>
            <a:cxnLst/>
            <a:rect l="l" t="t" r="r" b="b"/>
            <a:pathLst>
              <a:path w="469900">
                <a:moveTo>
                  <a:pt x="4693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56" name="bk object 3256"/>
          <p:cNvSpPr/>
          <p:nvPr/>
        </p:nvSpPr>
        <p:spPr>
          <a:xfrm>
            <a:off x="7133394" y="2107573"/>
            <a:ext cx="616510" cy="101811"/>
          </a:xfrm>
          <a:custGeom>
            <a:avLst/>
            <a:gdLst/>
            <a:ahLst/>
            <a:cxnLst/>
            <a:rect l="l" t="t" r="r" b="b"/>
            <a:pathLst>
              <a:path w="1019809" h="158750">
                <a:moveTo>
                  <a:pt x="1019555" y="1584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57" name="bk object 3257"/>
          <p:cNvSpPr/>
          <p:nvPr/>
        </p:nvSpPr>
        <p:spPr>
          <a:xfrm>
            <a:off x="7133394" y="2137872"/>
            <a:ext cx="616510" cy="101811"/>
          </a:xfrm>
          <a:custGeom>
            <a:avLst/>
            <a:gdLst/>
            <a:ahLst/>
            <a:cxnLst/>
            <a:rect l="l" t="t" r="r" b="b"/>
            <a:pathLst>
              <a:path w="1019809" h="158750">
                <a:moveTo>
                  <a:pt x="1019555" y="1584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58" name="bk object 3258"/>
          <p:cNvSpPr/>
          <p:nvPr/>
        </p:nvSpPr>
        <p:spPr>
          <a:xfrm>
            <a:off x="7219998" y="2770241"/>
            <a:ext cx="161229" cy="0"/>
          </a:xfrm>
          <a:custGeom>
            <a:avLst/>
            <a:gdLst/>
            <a:ahLst/>
            <a:cxnLst/>
            <a:rect l="l" t="t" r="r" b="b"/>
            <a:pathLst>
              <a:path w="266700">
                <a:moveTo>
                  <a:pt x="2666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59" name="bk object 3259"/>
          <p:cNvSpPr/>
          <p:nvPr/>
        </p:nvSpPr>
        <p:spPr>
          <a:xfrm>
            <a:off x="6805409" y="2833771"/>
            <a:ext cx="1088297" cy="0"/>
          </a:xfrm>
          <a:custGeom>
            <a:avLst/>
            <a:gdLst/>
            <a:ahLst/>
            <a:cxnLst/>
            <a:rect l="l" t="t" r="r" b="b"/>
            <a:pathLst>
              <a:path w="1800225">
                <a:moveTo>
                  <a:pt x="17998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60" name="bk object 3260"/>
          <p:cNvSpPr/>
          <p:nvPr/>
        </p:nvSpPr>
        <p:spPr>
          <a:xfrm>
            <a:off x="4790504" y="223658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61" name="bk object 3261"/>
          <p:cNvSpPr/>
          <p:nvPr/>
        </p:nvSpPr>
        <p:spPr>
          <a:xfrm>
            <a:off x="5073345" y="2189673"/>
            <a:ext cx="0" cy="643447"/>
          </a:xfrm>
          <a:custGeom>
            <a:avLst/>
            <a:gdLst/>
            <a:ahLst/>
            <a:cxnLst/>
            <a:rect l="l" t="t" r="r" b="b"/>
            <a:pathLst>
              <a:path h="1003300">
                <a:moveTo>
                  <a:pt x="0" y="0"/>
                </a:moveTo>
                <a:lnTo>
                  <a:pt x="0" y="1002791"/>
                </a:lnTo>
              </a:path>
            </a:pathLst>
          </a:custGeom>
          <a:ln w="3175">
            <a:solidFill>
              <a:srgbClr val="000000"/>
            </a:solidFill>
          </a:ln>
        </p:spPr>
        <p:txBody>
          <a:bodyPr wrap="square" lIns="0" tIns="0" rIns="0" bIns="0" rtlCol="0"/>
          <a:lstStyle/>
          <a:p>
            <a:endParaRPr sz="1088">
              <a:solidFill>
                <a:prstClr val="black"/>
              </a:solidFill>
            </a:endParaRPr>
          </a:p>
        </p:txBody>
      </p:sp>
      <p:sp>
        <p:nvSpPr>
          <p:cNvPr id="3262" name="bk object 3262"/>
          <p:cNvSpPr/>
          <p:nvPr/>
        </p:nvSpPr>
        <p:spPr>
          <a:xfrm>
            <a:off x="5071503" y="2189673"/>
            <a:ext cx="0" cy="643447"/>
          </a:xfrm>
          <a:custGeom>
            <a:avLst/>
            <a:gdLst/>
            <a:ahLst/>
            <a:cxnLst/>
            <a:rect l="l" t="t" r="r" b="b"/>
            <a:pathLst>
              <a:path h="1003300">
                <a:moveTo>
                  <a:pt x="0" y="0"/>
                </a:moveTo>
                <a:lnTo>
                  <a:pt x="0" y="1002791"/>
                </a:lnTo>
              </a:path>
            </a:pathLst>
          </a:custGeom>
          <a:ln w="3175">
            <a:solidFill>
              <a:srgbClr val="000000"/>
            </a:solidFill>
          </a:ln>
        </p:spPr>
        <p:txBody>
          <a:bodyPr wrap="square" lIns="0" tIns="0" rIns="0" bIns="0" rtlCol="0"/>
          <a:lstStyle/>
          <a:p>
            <a:endParaRPr sz="1088">
              <a:solidFill>
                <a:prstClr val="black"/>
              </a:solidFill>
            </a:endParaRPr>
          </a:p>
        </p:txBody>
      </p:sp>
      <p:sp>
        <p:nvSpPr>
          <p:cNvPr id="3263" name="bk object 3263"/>
          <p:cNvSpPr/>
          <p:nvPr/>
        </p:nvSpPr>
        <p:spPr>
          <a:xfrm>
            <a:off x="5367244" y="2141781"/>
            <a:ext cx="0" cy="390955"/>
          </a:xfrm>
          <a:custGeom>
            <a:avLst/>
            <a:gdLst/>
            <a:ahLst/>
            <a:cxnLst/>
            <a:rect l="l" t="t" r="r" b="b"/>
            <a:pathLst>
              <a:path h="609600">
                <a:moveTo>
                  <a:pt x="0" y="609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64" name="bk object 3264"/>
          <p:cNvSpPr/>
          <p:nvPr/>
        </p:nvSpPr>
        <p:spPr>
          <a:xfrm>
            <a:off x="5139681" y="2827907"/>
            <a:ext cx="160461" cy="0"/>
          </a:xfrm>
          <a:custGeom>
            <a:avLst/>
            <a:gdLst/>
            <a:ahLst/>
            <a:cxnLst/>
            <a:rect l="l" t="t" r="r" b="b"/>
            <a:pathLst>
              <a:path w="265429">
                <a:moveTo>
                  <a:pt x="2651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65" name="bk object 3265"/>
          <p:cNvSpPr/>
          <p:nvPr/>
        </p:nvSpPr>
        <p:spPr>
          <a:xfrm>
            <a:off x="4725091" y="2823997"/>
            <a:ext cx="346643" cy="9774"/>
          </a:xfrm>
          <a:custGeom>
            <a:avLst/>
            <a:gdLst/>
            <a:ahLst/>
            <a:cxnLst/>
            <a:rect l="l" t="t" r="r" b="b"/>
            <a:pathLst>
              <a:path w="573404" h="15239">
                <a:moveTo>
                  <a:pt x="573023" y="6095"/>
                </a:moveTo>
                <a:lnTo>
                  <a:pt x="0" y="6095"/>
                </a:lnTo>
                <a:lnTo>
                  <a:pt x="0" y="15239"/>
                </a:lnTo>
                <a:lnTo>
                  <a:pt x="0" y="6095"/>
                </a:ln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266" name="bk object 3266"/>
          <p:cNvSpPr/>
          <p:nvPr/>
        </p:nvSpPr>
        <p:spPr>
          <a:xfrm>
            <a:off x="5139681" y="2823997"/>
            <a:ext cx="160461" cy="0"/>
          </a:xfrm>
          <a:custGeom>
            <a:avLst/>
            <a:gdLst/>
            <a:ahLst/>
            <a:cxnLst/>
            <a:rect l="l" t="t" r="r" b="b"/>
            <a:pathLst>
              <a:path w="265429">
                <a:moveTo>
                  <a:pt x="2651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67" name="bk object 3267"/>
          <p:cNvSpPr/>
          <p:nvPr/>
        </p:nvSpPr>
        <p:spPr>
          <a:xfrm>
            <a:off x="4790504" y="2823997"/>
            <a:ext cx="280999" cy="0"/>
          </a:xfrm>
          <a:custGeom>
            <a:avLst/>
            <a:gdLst/>
            <a:ahLst/>
            <a:cxnLst/>
            <a:rect l="l" t="t" r="r" b="b"/>
            <a:pathLst>
              <a:path w="464820">
                <a:moveTo>
                  <a:pt x="4648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68" name="bk object 3268"/>
          <p:cNvSpPr/>
          <p:nvPr/>
        </p:nvSpPr>
        <p:spPr>
          <a:xfrm>
            <a:off x="5138759" y="2532736"/>
            <a:ext cx="0" cy="300139"/>
          </a:xfrm>
          <a:custGeom>
            <a:avLst/>
            <a:gdLst/>
            <a:ahLst/>
            <a:cxnLst/>
            <a:rect l="l" t="t" r="r" b="b"/>
            <a:pathLst>
              <a:path h="467995">
                <a:moveTo>
                  <a:pt x="0" y="0"/>
                </a:moveTo>
                <a:lnTo>
                  <a:pt x="0" y="467867"/>
                </a:lnTo>
              </a:path>
            </a:pathLst>
          </a:custGeom>
          <a:ln w="3175">
            <a:solidFill>
              <a:srgbClr val="000000"/>
            </a:solidFill>
          </a:ln>
        </p:spPr>
        <p:txBody>
          <a:bodyPr wrap="square" lIns="0" tIns="0" rIns="0" bIns="0" rtlCol="0"/>
          <a:lstStyle/>
          <a:p>
            <a:endParaRPr sz="1088">
              <a:solidFill>
                <a:prstClr val="black"/>
              </a:solidFill>
            </a:endParaRPr>
          </a:p>
        </p:txBody>
      </p:sp>
      <p:sp>
        <p:nvSpPr>
          <p:cNvPr id="3269" name="bk object 3269"/>
          <p:cNvSpPr/>
          <p:nvPr/>
        </p:nvSpPr>
        <p:spPr>
          <a:xfrm>
            <a:off x="5139680" y="2534691"/>
            <a:ext cx="0" cy="298103"/>
          </a:xfrm>
          <a:custGeom>
            <a:avLst/>
            <a:gdLst/>
            <a:ahLst/>
            <a:cxnLst/>
            <a:rect l="l" t="t" r="r" b="b"/>
            <a:pathLst>
              <a:path h="464820">
                <a:moveTo>
                  <a:pt x="0" y="0"/>
                </a:moveTo>
                <a:lnTo>
                  <a:pt x="0" y="464819"/>
                </a:lnTo>
              </a:path>
            </a:pathLst>
          </a:custGeom>
          <a:ln w="3175">
            <a:solidFill>
              <a:srgbClr val="000000"/>
            </a:solidFill>
          </a:ln>
        </p:spPr>
        <p:txBody>
          <a:bodyPr wrap="square" lIns="0" tIns="0" rIns="0" bIns="0" rtlCol="0"/>
          <a:lstStyle/>
          <a:p>
            <a:endParaRPr sz="1088">
              <a:solidFill>
                <a:prstClr val="black"/>
              </a:solidFill>
            </a:endParaRPr>
          </a:p>
        </p:txBody>
      </p:sp>
      <p:sp>
        <p:nvSpPr>
          <p:cNvPr id="3270" name="bk object 3270"/>
          <p:cNvSpPr/>
          <p:nvPr/>
        </p:nvSpPr>
        <p:spPr>
          <a:xfrm>
            <a:off x="5138759" y="2532736"/>
            <a:ext cx="163149" cy="0"/>
          </a:xfrm>
          <a:custGeom>
            <a:avLst/>
            <a:gdLst/>
            <a:ahLst/>
            <a:cxnLst/>
            <a:rect l="l" t="t" r="r" b="b"/>
            <a:pathLst>
              <a:path w="269875">
                <a:moveTo>
                  <a:pt x="0" y="0"/>
                </a:moveTo>
                <a:lnTo>
                  <a:pt x="269747" y="0"/>
                </a:lnTo>
              </a:path>
            </a:pathLst>
          </a:custGeom>
          <a:ln w="3175">
            <a:solidFill>
              <a:srgbClr val="000000"/>
            </a:solidFill>
          </a:ln>
        </p:spPr>
        <p:txBody>
          <a:bodyPr wrap="square" lIns="0" tIns="0" rIns="0" bIns="0" rtlCol="0"/>
          <a:lstStyle/>
          <a:p>
            <a:endParaRPr sz="1088">
              <a:solidFill>
                <a:prstClr val="black"/>
              </a:solidFill>
            </a:endParaRPr>
          </a:p>
        </p:txBody>
      </p:sp>
      <p:sp>
        <p:nvSpPr>
          <p:cNvPr id="3271" name="bk object 3271"/>
          <p:cNvSpPr/>
          <p:nvPr/>
        </p:nvSpPr>
        <p:spPr>
          <a:xfrm>
            <a:off x="5139681" y="2534691"/>
            <a:ext cx="160461" cy="0"/>
          </a:xfrm>
          <a:custGeom>
            <a:avLst/>
            <a:gdLst/>
            <a:ahLst/>
            <a:cxnLst/>
            <a:rect l="l" t="t" r="r" b="b"/>
            <a:pathLst>
              <a:path w="265429">
                <a:moveTo>
                  <a:pt x="0" y="0"/>
                </a:moveTo>
                <a:lnTo>
                  <a:pt x="265175" y="0"/>
                </a:lnTo>
              </a:path>
            </a:pathLst>
          </a:custGeom>
          <a:ln w="3175">
            <a:solidFill>
              <a:srgbClr val="000000"/>
            </a:solidFill>
          </a:ln>
        </p:spPr>
        <p:txBody>
          <a:bodyPr wrap="square" lIns="0" tIns="0" rIns="0" bIns="0" rtlCol="0"/>
          <a:lstStyle/>
          <a:p>
            <a:endParaRPr sz="1088">
              <a:solidFill>
                <a:prstClr val="black"/>
              </a:solidFill>
            </a:endParaRPr>
          </a:p>
        </p:txBody>
      </p:sp>
      <p:sp>
        <p:nvSpPr>
          <p:cNvPr id="3272" name="bk object 3272"/>
          <p:cNvSpPr/>
          <p:nvPr/>
        </p:nvSpPr>
        <p:spPr>
          <a:xfrm>
            <a:off x="5301830" y="2532736"/>
            <a:ext cx="0" cy="300139"/>
          </a:xfrm>
          <a:custGeom>
            <a:avLst/>
            <a:gdLst/>
            <a:ahLst/>
            <a:cxnLst/>
            <a:rect l="l" t="t" r="r" b="b"/>
            <a:pathLst>
              <a:path h="467995">
                <a:moveTo>
                  <a:pt x="0" y="0"/>
                </a:moveTo>
                <a:lnTo>
                  <a:pt x="0" y="467867"/>
                </a:lnTo>
              </a:path>
            </a:pathLst>
          </a:custGeom>
          <a:ln w="3175">
            <a:solidFill>
              <a:srgbClr val="000000"/>
            </a:solidFill>
          </a:ln>
        </p:spPr>
        <p:txBody>
          <a:bodyPr wrap="square" lIns="0" tIns="0" rIns="0" bIns="0" rtlCol="0"/>
          <a:lstStyle/>
          <a:p>
            <a:endParaRPr sz="1088">
              <a:solidFill>
                <a:prstClr val="black"/>
              </a:solidFill>
            </a:endParaRPr>
          </a:p>
        </p:txBody>
      </p:sp>
      <p:sp>
        <p:nvSpPr>
          <p:cNvPr id="3273" name="bk object 3273"/>
          <p:cNvSpPr/>
          <p:nvPr/>
        </p:nvSpPr>
        <p:spPr>
          <a:xfrm>
            <a:off x="5299988" y="2534691"/>
            <a:ext cx="0" cy="298103"/>
          </a:xfrm>
          <a:custGeom>
            <a:avLst/>
            <a:gdLst/>
            <a:ahLst/>
            <a:cxnLst/>
            <a:rect l="l" t="t" r="r" b="b"/>
            <a:pathLst>
              <a:path h="464820">
                <a:moveTo>
                  <a:pt x="0" y="0"/>
                </a:moveTo>
                <a:lnTo>
                  <a:pt x="0" y="464819"/>
                </a:lnTo>
              </a:path>
            </a:pathLst>
          </a:custGeom>
          <a:ln w="3175">
            <a:solidFill>
              <a:srgbClr val="000000"/>
            </a:solidFill>
          </a:ln>
        </p:spPr>
        <p:txBody>
          <a:bodyPr wrap="square" lIns="0" tIns="0" rIns="0" bIns="0" rtlCol="0"/>
          <a:lstStyle/>
          <a:p>
            <a:endParaRPr sz="1088">
              <a:solidFill>
                <a:prstClr val="black"/>
              </a:solidFill>
            </a:endParaRPr>
          </a:p>
        </p:txBody>
      </p:sp>
      <p:sp>
        <p:nvSpPr>
          <p:cNvPr id="3274" name="bk object 3274"/>
          <p:cNvSpPr/>
          <p:nvPr/>
        </p:nvSpPr>
        <p:spPr>
          <a:xfrm>
            <a:off x="4739832" y="2827907"/>
            <a:ext cx="158542" cy="0"/>
          </a:xfrm>
          <a:custGeom>
            <a:avLst/>
            <a:gdLst/>
            <a:ahLst/>
            <a:cxnLst/>
            <a:rect l="l" t="t" r="r" b="b"/>
            <a:pathLst>
              <a:path w="262254">
                <a:moveTo>
                  <a:pt x="26212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75" name="bk object 3275"/>
          <p:cNvSpPr/>
          <p:nvPr/>
        </p:nvSpPr>
        <p:spPr>
          <a:xfrm>
            <a:off x="4790504" y="2823997"/>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76" name="bk object 3276"/>
          <p:cNvSpPr/>
          <p:nvPr/>
        </p:nvSpPr>
        <p:spPr>
          <a:xfrm>
            <a:off x="4627432" y="2833771"/>
            <a:ext cx="1045686" cy="19548"/>
          </a:xfrm>
          <a:custGeom>
            <a:avLst/>
            <a:gdLst/>
            <a:ahLst/>
            <a:cxnLst/>
            <a:rect l="l" t="t" r="r" b="b"/>
            <a:pathLst>
              <a:path w="1729740" h="30479">
                <a:moveTo>
                  <a:pt x="0" y="30479"/>
                </a:moveTo>
                <a:lnTo>
                  <a:pt x="0" y="0"/>
                </a:lnTo>
                <a:lnTo>
                  <a:pt x="1729739" y="0"/>
                </a:lnTo>
              </a:path>
            </a:pathLst>
          </a:custGeom>
          <a:ln w="3175">
            <a:solidFill>
              <a:srgbClr val="000000"/>
            </a:solidFill>
          </a:ln>
        </p:spPr>
        <p:txBody>
          <a:bodyPr wrap="square" lIns="0" tIns="0" rIns="0" bIns="0" rtlCol="0"/>
          <a:lstStyle/>
          <a:p>
            <a:endParaRPr sz="1088">
              <a:solidFill>
                <a:prstClr val="black"/>
              </a:solidFill>
            </a:endParaRPr>
          </a:p>
        </p:txBody>
      </p:sp>
      <p:sp>
        <p:nvSpPr>
          <p:cNvPr id="3277" name="bk object 3277"/>
          <p:cNvSpPr/>
          <p:nvPr/>
        </p:nvSpPr>
        <p:spPr>
          <a:xfrm>
            <a:off x="4771156" y="2209221"/>
            <a:ext cx="0" cy="30543"/>
          </a:xfrm>
          <a:custGeom>
            <a:avLst/>
            <a:gdLst/>
            <a:ahLst/>
            <a:cxnLst/>
            <a:rect l="l" t="t" r="r" b="b"/>
            <a:pathLst>
              <a:path h="47625">
                <a:moveTo>
                  <a:pt x="0" y="0"/>
                </a:moveTo>
                <a:lnTo>
                  <a:pt x="0" y="47243"/>
                </a:lnTo>
              </a:path>
            </a:pathLst>
          </a:custGeom>
          <a:ln w="3175">
            <a:solidFill>
              <a:srgbClr val="000000"/>
            </a:solidFill>
          </a:ln>
        </p:spPr>
        <p:txBody>
          <a:bodyPr wrap="square" lIns="0" tIns="0" rIns="0" bIns="0" rtlCol="0"/>
          <a:lstStyle/>
          <a:p>
            <a:endParaRPr sz="1088">
              <a:solidFill>
                <a:prstClr val="black"/>
              </a:solidFill>
            </a:endParaRPr>
          </a:p>
        </p:txBody>
      </p:sp>
      <p:sp>
        <p:nvSpPr>
          <p:cNvPr id="3278" name="bk object 3278"/>
          <p:cNvSpPr/>
          <p:nvPr/>
        </p:nvSpPr>
        <p:spPr>
          <a:xfrm>
            <a:off x="5387513" y="2107573"/>
            <a:ext cx="0" cy="30543"/>
          </a:xfrm>
          <a:custGeom>
            <a:avLst/>
            <a:gdLst/>
            <a:ahLst/>
            <a:cxnLst/>
            <a:rect l="l" t="t" r="r" b="b"/>
            <a:pathLst>
              <a:path h="47625">
                <a:moveTo>
                  <a:pt x="0" y="0"/>
                </a:moveTo>
                <a:lnTo>
                  <a:pt x="0" y="47243"/>
                </a:lnTo>
              </a:path>
            </a:pathLst>
          </a:custGeom>
          <a:ln w="3175">
            <a:solidFill>
              <a:srgbClr val="000000"/>
            </a:solidFill>
          </a:ln>
        </p:spPr>
        <p:txBody>
          <a:bodyPr wrap="square" lIns="0" tIns="0" rIns="0" bIns="0" rtlCol="0"/>
          <a:lstStyle/>
          <a:p>
            <a:endParaRPr sz="1088">
              <a:solidFill>
                <a:prstClr val="black"/>
              </a:solidFill>
            </a:endParaRPr>
          </a:p>
        </p:txBody>
      </p:sp>
      <p:sp>
        <p:nvSpPr>
          <p:cNvPr id="3279" name="bk object 3279"/>
          <p:cNvSpPr/>
          <p:nvPr/>
        </p:nvSpPr>
        <p:spPr>
          <a:xfrm>
            <a:off x="5188510" y="2555216"/>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80" name="bk object 3280"/>
          <p:cNvSpPr/>
          <p:nvPr/>
        </p:nvSpPr>
        <p:spPr>
          <a:xfrm>
            <a:off x="5184825" y="2551306"/>
            <a:ext cx="72937" cy="0"/>
          </a:xfrm>
          <a:custGeom>
            <a:avLst/>
            <a:gdLst/>
            <a:ahLst/>
            <a:cxnLst/>
            <a:rect l="l" t="t" r="r" b="b"/>
            <a:pathLst>
              <a:path w="120650">
                <a:moveTo>
                  <a:pt x="12039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81" name="bk object 3281"/>
          <p:cNvSpPr/>
          <p:nvPr/>
        </p:nvSpPr>
        <p:spPr>
          <a:xfrm>
            <a:off x="5191274" y="2557171"/>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82" name="bk object 3282"/>
          <p:cNvSpPr/>
          <p:nvPr/>
        </p:nvSpPr>
        <p:spPr>
          <a:xfrm>
            <a:off x="5194037" y="2560103"/>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83" name="bk object 3283"/>
          <p:cNvSpPr/>
          <p:nvPr/>
        </p:nvSpPr>
        <p:spPr>
          <a:xfrm>
            <a:off x="5188510" y="2645135"/>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284" name="bk object 3284"/>
          <p:cNvSpPr/>
          <p:nvPr/>
        </p:nvSpPr>
        <p:spPr>
          <a:xfrm>
            <a:off x="5191274" y="2643181"/>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285" name="bk object 3285"/>
          <p:cNvSpPr/>
          <p:nvPr/>
        </p:nvSpPr>
        <p:spPr>
          <a:xfrm>
            <a:off x="5194037" y="2640249"/>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286" name="bk object 3286"/>
          <p:cNvSpPr/>
          <p:nvPr/>
        </p:nvSpPr>
        <p:spPr>
          <a:xfrm>
            <a:off x="5253923"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87" name="bk object 3287"/>
          <p:cNvSpPr/>
          <p:nvPr/>
        </p:nvSpPr>
        <p:spPr>
          <a:xfrm>
            <a:off x="5257607" y="2551307"/>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88" name="bk object 3288"/>
          <p:cNvSpPr/>
          <p:nvPr/>
        </p:nvSpPr>
        <p:spPr>
          <a:xfrm>
            <a:off x="5252080"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89" name="bk object 3289"/>
          <p:cNvSpPr/>
          <p:nvPr/>
        </p:nvSpPr>
        <p:spPr>
          <a:xfrm>
            <a:off x="5249316"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0" name="bk object 3290"/>
          <p:cNvSpPr/>
          <p:nvPr/>
        </p:nvSpPr>
        <p:spPr>
          <a:xfrm>
            <a:off x="5249316"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1" name="bk object 3291"/>
          <p:cNvSpPr/>
          <p:nvPr/>
        </p:nvSpPr>
        <p:spPr>
          <a:xfrm>
            <a:off x="5249316"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2" name="bk object 3292"/>
          <p:cNvSpPr/>
          <p:nvPr/>
        </p:nvSpPr>
        <p:spPr>
          <a:xfrm>
            <a:off x="5191274"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3" name="bk object 3293"/>
          <p:cNvSpPr/>
          <p:nvPr/>
        </p:nvSpPr>
        <p:spPr>
          <a:xfrm>
            <a:off x="5194038"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4" name="bk object 3294"/>
          <p:cNvSpPr/>
          <p:nvPr/>
        </p:nvSpPr>
        <p:spPr>
          <a:xfrm>
            <a:off x="5194038"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5" name="bk object 3295"/>
          <p:cNvSpPr/>
          <p:nvPr/>
        </p:nvSpPr>
        <p:spPr>
          <a:xfrm>
            <a:off x="5194038"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6" name="bk object 3296"/>
          <p:cNvSpPr/>
          <p:nvPr/>
        </p:nvSpPr>
        <p:spPr>
          <a:xfrm>
            <a:off x="5188509"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7" name="bk object 3297"/>
          <p:cNvSpPr/>
          <p:nvPr/>
        </p:nvSpPr>
        <p:spPr>
          <a:xfrm>
            <a:off x="5184825" y="2551307"/>
            <a:ext cx="72937" cy="99775"/>
          </a:xfrm>
          <a:custGeom>
            <a:avLst/>
            <a:gdLst/>
            <a:ahLst/>
            <a:cxnLst/>
            <a:rect l="l" t="t" r="r" b="b"/>
            <a:pathLst>
              <a:path w="120650" h="155575">
                <a:moveTo>
                  <a:pt x="120395" y="155447"/>
                </a:moveTo>
                <a:lnTo>
                  <a:pt x="0" y="1554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8" name="bk object 3298"/>
          <p:cNvSpPr/>
          <p:nvPr/>
        </p:nvSpPr>
        <p:spPr>
          <a:xfrm>
            <a:off x="5188510" y="2647090"/>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299" name="bk object 3299"/>
          <p:cNvSpPr/>
          <p:nvPr/>
        </p:nvSpPr>
        <p:spPr>
          <a:xfrm>
            <a:off x="5194037" y="2586492"/>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300" name="bk object 3300"/>
          <p:cNvSpPr/>
          <p:nvPr/>
        </p:nvSpPr>
        <p:spPr>
          <a:xfrm>
            <a:off x="5194037" y="258453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301" name="bk object 3301"/>
          <p:cNvSpPr/>
          <p:nvPr/>
        </p:nvSpPr>
        <p:spPr>
          <a:xfrm>
            <a:off x="5194037" y="2617769"/>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302" name="bk object 3302"/>
          <p:cNvSpPr/>
          <p:nvPr/>
        </p:nvSpPr>
        <p:spPr>
          <a:xfrm>
            <a:off x="5194037" y="2615814"/>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303" name="bk object 3303"/>
          <p:cNvSpPr/>
          <p:nvPr/>
        </p:nvSpPr>
        <p:spPr>
          <a:xfrm>
            <a:off x="5191274" y="2557171"/>
            <a:ext cx="61037" cy="86336"/>
          </a:xfrm>
          <a:custGeom>
            <a:avLst/>
            <a:gdLst/>
            <a:ahLst/>
            <a:cxnLst/>
            <a:rect l="l" t="t" r="r" b="b"/>
            <a:pathLst>
              <a:path w="100965" h="134620">
                <a:moveTo>
                  <a:pt x="100583" y="0"/>
                </a:moveTo>
                <a:lnTo>
                  <a:pt x="50291" y="13411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04" name="bk object 3304"/>
          <p:cNvSpPr/>
          <p:nvPr/>
        </p:nvSpPr>
        <p:spPr>
          <a:xfrm>
            <a:off x="4941599" y="2555216"/>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305" name="bk object 3305"/>
          <p:cNvSpPr/>
          <p:nvPr/>
        </p:nvSpPr>
        <p:spPr>
          <a:xfrm>
            <a:off x="4937914" y="255130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306" name="bk object 3306"/>
          <p:cNvSpPr/>
          <p:nvPr/>
        </p:nvSpPr>
        <p:spPr>
          <a:xfrm>
            <a:off x="4943441" y="2557171"/>
            <a:ext cx="82918" cy="0"/>
          </a:xfrm>
          <a:custGeom>
            <a:avLst/>
            <a:gdLst/>
            <a:ahLst/>
            <a:cxnLst/>
            <a:rect l="l" t="t" r="r" b="b"/>
            <a:pathLst>
              <a:path w="137159">
                <a:moveTo>
                  <a:pt x="0" y="0"/>
                </a:moveTo>
                <a:lnTo>
                  <a:pt x="137159" y="0"/>
                </a:lnTo>
              </a:path>
            </a:pathLst>
          </a:custGeom>
          <a:ln w="3175">
            <a:solidFill>
              <a:srgbClr val="000000"/>
            </a:solidFill>
          </a:ln>
        </p:spPr>
        <p:txBody>
          <a:bodyPr wrap="square" lIns="0" tIns="0" rIns="0" bIns="0" rtlCol="0"/>
          <a:lstStyle/>
          <a:p>
            <a:endParaRPr sz="1088">
              <a:solidFill>
                <a:prstClr val="black"/>
              </a:solidFill>
            </a:endParaRPr>
          </a:p>
        </p:txBody>
      </p:sp>
      <p:sp>
        <p:nvSpPr>
          <p:cNvPr id="3307" name="bk object 3307"/>
          <p:cNvSpPr/>
          <p:nvPr/>
        </p:nvSpPr>
        <p:spPr>
          <a:xfrm>
            <a:off x="4946205" y="2560103"/>
            <a:ext cx="77544" cy="0"/>
          </a:xfrm>
          <a:custGeom>
            <a:avLst/>
            <a:gdLst/>
            <a:ahLst/>
            <a:cxnLst/>
            <a:rect l="l" t="t" r="r" b="b"/>
            <a:pathLst>
              <a:path w="128270">
                <a:moveTo>
                  <a:pt x="0" y="0"/>
                </a:moveTo>
                <a:lnTo>
                  <a:pt x="128015" y="0"/>
                </a:lnTo>
              </a:path>
            </a:pathLst>
          </a:custGeom>
          <a:ln w="3175">
            <a:solidFill>
              <a:srgbClr val="000000"/>
            </a:solidFill>
          </a:ln>
        </p:spPr>
        <p:txBody>
          <a:bodyPr wrap="square" lIns="0" tIns="0" rIns="0" bIns="0" rtlCol="0"/>
          <a:lstStyle/>
          <a:p>
            <a:endParaRPr sz="1088">
              <a:solidFill>
                <a:prstClr val="black"/>
              </a:solidFill>
            </a:endParaRPr>
          </a:p>
        </p:txBody>
      </p:sp>
      <p:sp>
        <p:nvSpPr>
          <p:cNvPr id="3308" name="bk object 3308"/>
          <p:cNvSpPr/>
          <p:nvPr/>
        </p:nvSpPr>
        <p:spPr>
          <a:xfrm>
            <a:off x="4941599" y="2645135"/>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09" name="bk object 3309"/>
          <p:cNvSpPr/>
          <p:nvPr/>
        </p:nvSpPr>
        <p:spPr>
          <a:xfrm>
            <a:off x="4943441" y="2643181"/>
            <a:ext cx="82918" cy="0"/>
          </a:xfrm>
          <a:custGeom>
            <a:avLst/>
            <a:gdLst/>
            <a:ahLst/>
            <a:cxnLst/>
            <a:rect l="l" t="t" r="r" b="b"/>
            <a:pathLst>
              <a:path w="137159">
                <a:moveTo>
                  <a:pt x="137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0" name="bk object 3310"/>
          <p:cNvSpPr/>
          <p:nvPr/>
        </p:nvSpPr>
        <p:spPr>
          <a:xfrm>
            <a:off x="4946205" y="2640249"/>
            <a:ext cx="77544" cy="0"/>
          </a:xfrm>
          <a:custGeom>
            <a:avLst/>
            <a:gdLst/>
            <a:ahLst/>
            <a:cxnLst/>
            <a:rect l="l" t="t" r="r" b="b"/>
            <a:pathLst>
              <a:path w="128270">
                <a:moveTo>
                  <a:pt x="1280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1" name="bk object 3311"/>
          <p:cNvSpPr/>
          <p:nvPr/>
        </p:nvSpPr>
        <p:spPr>
          <a:xfrm>
            <a:off x="4941599"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2" name="bk object 3312"/>
          <p:cNvSpPr/>
          <p:nvPr/>
        </p:nvSpPr>
        <p:spPr>
          <a:xfrm>
            <a:off x="4937914" y="2551307"/>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3" name="bk object 3313"/>
          <p:cNvSpPr/>
          <p:nvPr/>
        </p:nvSpPr>
        <p:spPr>
          <a:xfrm>
            <a:off x="4943441"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4" name="bk object 3314"/>
          <p:cNvSpPr/>
          <p:nvPr/>
        </p:nvSpPr>
        <p:spPr>
          <a:xfrm>
            <a:off x="4946205"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5" name="bk object 3315"/>
          <p:cNvSpPr/>
          <p:nvPr/>
        </p:nvSpPr>
        <p:spPr>
          <a:xfrm>
            <a:off x="4946205"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6" name="bk object 3316"/>
          <p:cNvSpPr/>
          <p:nvPr/>
        </p:nvSpPr>
        <p:spPr>
          <a:xfrm>
            <a:off x="4946205"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7" name="bk object 3317"/>
          <p:cNvSpPr/>
          <p:nvPr/>
        </p:nvSpPr>
        <p:spPr>
          <a:xfrm>
            <a:off x="5026359" y="2557171"/>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8" name="bk object 3318"/>
          <p:cNvSpPr/>
          <p:nvPr/>
        </p:nvSpPr>
        <p:spPr>
          <a:xfrm>
            <a:off x="5023595" y="2617768"/>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19" name="bk object 3319"/>
          <p:cNvSpPr/>
          <p:nvPr/>
        </p:nvSpPr>
        <p:spPr>
          <a:xfrm>
            <a:off x="5023595" y="2586491"/>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20" name="bk object 3320"/>
          <p:cNvSpPr/>
          <p:nvPr/>
        </p:nvSpPr>
        <p:spPr>
          <a:xfrm>
            <a:off x="5023595" y="2560103"/>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21" name="bk object 3321"/>
          <p:cNvSpPr/>
          <p:nvPr/>
        </p:nvSpPr>
        <p:spPr>
          <a:xfrm>
            <a:off x="5028201" y="2555216"/>
            <a:ext cx="0" cy="92037"/>
          </a:xfrm>
          <a:custGeom>
            <a:avLst/>
            <a:gdLst/>
            <a:ahLst/>
            <a:cxnLst/>
            <a:rect l="l" t="t" r="r" b="b"/>
            <a:pathLst>
              <a:path h="143510">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22" name="bk object 3322"/>
          <p:cNvSpPr/>
          <p:nvPr/>
        </p:nvSpPr>
        <p:spPr>
          <a:xfrm>
            <a:off x="4937914" y="2551307"/>
            <a:ext cx="94050" cy="99775"/>
          </a:xfrm>
          <a:custGeom>
            <a:avLst/>
            <a:gdLst/>
            <a:ahLst/>
            <a:cxnLst/>
            <a:rect l="l" t="t" r="r" b="b"/>
            <a:pathLst>
              <a:path w="155575" h="155575">
                <a:moveTo>
                  <a:pt x="0" y="155447"/>
                </a:moveTo>
                <a:lnTo>
                  <a:pt x="155447" y="155447"/>
                </a:ln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323" name="bk object 3323"/>
          <p:cNvSpPr/>
          <p:nvPr/>
        </p:nvSpPr>
        <p:spPr>
          <a:xfrm>
            <a:off x="4941599" y="2647090"/>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324" name="bk object 3324"/>
          <p:cNvSpPr/>
          <p:nvPr/>
        </p:nvSpPr>
        <p:spPr>
          <a:xfrm>
            <a:off x="4946205" y="2586492"/>
            <a:ext cx="77544" cy="0"/>
          </a:xfrm>
          <a:custGeom>
            <a:avLst/>
            <a:gdLst/>
            <a:ahLst/>
            <a:cxnLst/>
            <a:rect l="l" t="t" r="r" b="b"/>
            <a:pathLst>
              <a:path w="128270">
                <a:moveTo>
                  <a:pt x="1280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25" name="bk object 3325"/>
          <p:cNvSpPr/>
          <p:nvPr/>
        </p:nvSpPr>
        <p:spPr>
          <a:xfrm>
            <a:off x="4946205" y="2584537"/>
            <a:ext cx="77544" cy="0"/>
          </a:xfrm>
          <a:custGeom>
            <a:avLst/>
            <a:gdLst/>
            <a:ahLst/>
            <a:cxnLst/>
            <a:rect l="l" t="t" r="r" b="b"/>
            <a:pathLst>
              <a:path w="128270">
                <a:moveTo>
                  <a:pt x="1280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26" name="bk object 3326"/>
          <p:cNvSpPr/>
          <p:nvPr/>
        </p:nvSpPr>
        <p:spPr>
          <a:xfrm>
            <a:off x="4946205" y="2617769"/>
            <a:ext cx="77544" cy="0"/>
          </a:xfrm>
          <a:custGeom>
            <a:avLst/>
            <a:gdLst/>
            <a:ahLst/>
            <a:cxnLst/>
            <a:rect l="l" t="t" r="r" b="b"/>
            <a:pathLst>
              <a:path w="128270">
                <a:moveTo>
                  <a:pt x="1280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27" name="bk object 3327"/>
          <p:cNvSpPr/>
          <p:nvPr/>
        </p:nvSpPr>
        <p:spPr>
          <a:xfrm>
            <a:off x="4946205" y="2615814"/>
            <a:ext cx="77544" cy="0"/>
          </a:xfrm>
          <a:custGeom>
            <a:avLst/>
            <a:gdLst/>
            <a:ahLst/>
            <a:cxnLst/>
            <a:rect l="l" t="t" r="r" b="b"/>
            <a:pathLst>
              <a:path w="128270">
                <a:moveTo>
                  <a:pt x="1280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328" name="bk object 3328"/>
          <p:cNvSpPr/>
          <p:nvPr/>
        </p:nvSpPr>
        <p:spPr>
          <a:xfrm>
            <a:off x="4943441" y="2557171"/>
            <a:ext cx="82918" cy="86336"/>
          </a:xfrm>
          <a:custGeom>
            <a:avLst/>
            <a:gdLst/>
            <a:ahLst/>
            <a:cxnLst/>
            <a:rect l="l" t="t" r="r" b="b"/>
            <a:pathLst>
              <a:path w="137159" h="134620">
                <a:moveTo>
                  <a:pt x="0" y="0"/>
                </a:moveTo>
                <a:lnTo>
                  <a:pt x="70103" y="134111"/>
                </a:lnTo>
                <a:lnTo>
                  <a:pt x="137159" y="0"/>
                </a:lnTo>
              </a:path>
            </a:pathLst>
          </a:custGeom>
          <a:ln w="3175">
            <a:solidFill>
              <a:srgbClr val="000000"/>
            </a:solidFill>
          </a:ln>
        </p:spPr>
        <p:txBody>
          <a:bodyPr wrap="square" lIns="0" tIns="0" rIns="0" bIns="0" rtlCol="0"/>
          <a:lstStyle/>
          <a:p>
            <a:endParaRPr sz="1088">
              <a:solidFill>
                <a:prstClr val="black"/>
              </a:solidFill>
            </a:endParaRPr>
          </a:p>
        </p:txBody>
      </p:sp>
      <p:sp>
        <p:nvSpPr>
          <p:cNvPr id="3329" name="bk object 3329"/>
          <p:cNvSpPr/>
          <p:nvPr/>
        </p:nvSpPr>
        <p:spPr>
          <a:xfrm>
            <a:off x="4788662" y="2402743"/>
            <a:ext cx="284838" cy="0"/>
          </a:xfrm>
          <a:custGeom>
            <a:avLst/>
            <a:gdLst/>
            <a:ahLst/>
            <a:cxnLst/>
            <a:rect l="l" t="t" r="r" b="b"/>
            <a:pathLst>
              <a:path w="471170">
                <a:moveTo>
                  <a:pt x="0" y="0"/>
                </a:moveTo>
                <a:lnTo>
                  <a:pt x="470915" y="0"/>
                </a:lnTo>
              </a:path>
            </a:pathLst>
          </a:custGeom>
          <a:ln w="3175">
            <a:solidFill>
              <a:srgbClr val="000000"/>
            </a:solidFill>
          </a:ln>
        </p:spPr>
        <p:txBody>
          <a:bodyPr wrap="square" lIns="0" tIns="0" rIns="0" bIns="0" rtlCol="0"/>
          <a:lstStyle/>
          <a:p>
            <a:endParaRPr sz="1088">
              <a:solidFill>
                <a:prstClr val="black"/>
              </a:solidFill>
            </a:endParaRPr>
          </a:p>
        </p:txBody>
      </p:sp>
      <p:sp>
        <p:nvSpPr>
          <p:cNvPr id="3330" name="bk object 3330"/>
          <p:cNvSpPr/>
          <p:nvPr/>
        </p:nvSpPr>
        <p:spPr>
          <a:xfrm>
            <a:off x="4788662" y="2770241"/>
            <a:ext cx="284838" cy="0"/>
          </a:xfrm>
          <a:custGeom>
            <a:avLst/>
            <a:gdLst/>
            <a:ahLst/>
            <a:cxnLst/>
            <a:rect l="l" t="t" r="r" b="b"/>
            <a:pathLst>
              <a:path w="471170">
                <a:moveTo>
                  <a:pt x="0" y="0"/>
                </a:moveTo>
                <a:lnTo>
                  <a:pt x="470915" y="0"/>
                </a:lnTo>
              </a:path>
            </a:pathLst>
          </a:custGeom>
          <a:ln w="3175">
            <a:solidFill>
              <a:srgbClr val="000000"/>
            </a:solidFill>
          </a:ln>
        </p:spPr>
        <p:txBody>
          <a:bodyPr wrap="square" lIns="0" tIns="0" rIns="0" bIns="0" rtlCol="0"/>
          <a:lstStyle/>
          <a:p>
            <a:endParaRPr sz="1088">
              <a:solidFill>
                <a:prstClr val="black"/>
              </a:solidFill>
            </a:endParaRPr>
          </a:p>
        </p:txBody>
      </p:sp>
      <p:sp>
        <p:nvSpPr>
          <p:cNvPr id="3331" name="bk object 3331"/>
          <p:cNvSpPr/>
          <p:nvPr/>
        </p:nvSpPr>
        <p:spPr>
          <a:xfrm>
            <a:off x="4771156" y="2107573"/>
            <a:ext cx="616510" cy="101811"/>
          </a:xfrm>
          <a:custGeom>
            <a:avLst/>
            <a:gdLst/>
            <a:ahLst/>
            <a:cxnLst/>
            <a:rect l="l" t="t" r="r" b="b"/>
            <a:pathLst>
              <a:path w="1019809" h="158750">
                <a:moveTo>
                  <a:pt x="0" y="158495"/>
                </a:moveTo>
                <a:lnTo>
                  <a:pt x="1019555" y="0"/>
                </a:lnTo>
              </a:path>
            </a:pathLst>
          </a:custGeom>
          <a:ln w="3175">
            <a:solidFill>
              <a:srgbClr val="000000"/>
            </a:solidFill>
          </a:ln>
        </p:spPr>
        <p:txBody>
          <a:bodyPr wrap="square" lIns="0" tIns="0" rIns="0" bIns="0" rtlCol="0"/>
          <a:lstStyle/>
          <a:p>
            <a:endParaRPr sz="1088">
              <a:solidFill>
                <a:prstClr val="black"/>
              </a:solidFill>
            </a:endParaRPr>
          </a:p>
        </p:txBody>
      </p:sp>
      <p:sp>
        <p:nvSpPr>
          <p:cNvPr id="3332" name="bk object 3332"/>
          <p:cNvSpPr/>
          <p:nvPr/>
        </p:nvSpPr>
        <p:spPr>
          <a:xfrm>
            <a:off x="4771156" y="2137872"/>
            <a:ext cx="616510" cy="101811"/>
          </a:xfrm>
          <a:custGeom>
            <a:avLst/>
            <a:gdLst/>
            <a:ahLst/>
            <a:cxnLst/>
            <a:rect l="l" t="t" r="r" b="b"/>
            <a:pathLst>
              <a:path w="1019809" h="158750">
                <a:moveTo>
                  <a:pt x="0" y="158495"/>
                </a:moveTo>
                <a:lnTo>
                  <a:pt x="1019555" y="0"/>
                </a:lnTo>
              </a:path>
            </a:pathLst>
          </a:custGeom>
          <a:ln w="3175">
            <a:solidFill>
              <a:srgbClr val="000000"/>
            </a:solidFill>
          </a:ln>
        </p:spPr>
        <p:txBody>
          <a:bodyPr wrap="square" lIns="0" tIns="0" rIns="0" bIns="0" rtlCol="0"/>
          <a:lstStyle/>
          <a:p>
            <a:endParaRPr sz="1088">
              <a:solidFill>
                <a:prstClr val="black"/>
              </a:solidFill>
            </a:endParaRPr>
          </a:p>
        </p:txBody>
      </p:sp>
      <p:sp>
        <p:nvSpPr>
          <p:cNvPr id="3333" name="bk object 3333"/>
          <p:cNvSpPr/>
          <p:nvPr/>
        </p:nvSpPr>
        <p:spPr>
          <a:xfrm>
            <a:off x="5139681" y="2770241"/>
            <a:ext cx="160461" cy="0"/>
          </a:xfrm>
          <a:custGeom>
            <a:avLst/>
            <a:gdLst/>
            <a:ahLst/>
            <a:cxnLst/>
            <a:rect l="l" t="t" r="r" b="b"/>
            <a:pathLst>
              <a:path w="265429">
                <a:moveTo>
                  <a:pt x="0" y="0"/>
                </a:moveTo>
                <a:lnTo>
                  <a:pt x="265175" y="0"/>
                </a:lnTo>
              </a:path>
            </a:pathLst>
          </a:custGeom>
          <a:ln w="3175">
            <a:solidFill>
              <a:srgbClr val="000000"/>
            </a:solidFill>
          </a:ln>
        </p:spPr>
        <p:txBody>
          <a:bodyPr wrap="square" lIns="0" tIns="0" rIns="0" bIns="0" rtlCol="0"/>
          <a:lstStyle/>
          <a:p>
            <a:endParaRPr sz="1088">
              <a:solidFill>
                <a:prstClr val="black"/>
              </a:solidFill>
            </a:endParaRPr>
          </a:p>
        </p:txBody>
      </p:sp>
      <p:sp>
        <p:nvSpPr>
          <p:cNvPr id="3334" name="bk object 3334"/>
          <p:cNvSpPr/>
          <p:nvPr/>
        </p:nvSpPr>
        <p:spPr>
          <a:xfrm>
            <a:off x="4627433" y="2833771"/>
            <a:ext cx="1088297" cy="0"/>
          </a:xfrm>
          <a:custGeom>
            <a:avLst/>
            <a:gdLst/>
            <a:ahLst/>
            <a:cxnLst/>
            <a:rect l="l" t="t" r="r" b="b"/>
            <a:pathLst>
              <a:path w="1800225">
                <a:moveTo>
                  <a:pt x="0" y="0"/>
                </a:moveTo>
                <a:lnTo>
                  <a:pt x="1799843" y="0"/>
                </a:lnTo>
              </a:path>
            </a:pathLst>
          </a:custGeom>
          <a:ln w="3175">
            <a:solidFill>
              <a:srgbClr val="000000"/>
            </a:solidFill>
          </a:ln>
        </p:spPr>
        <p:txBody>
          <a:bodyPr wrap="square" lIns="0" tIns="0" rIns="0" bIns="0" rtlCol="0"/>
          <a:lstStyle/>
          <a:p>
            <a:endParaRPr sz="1088">
              <a:solidFill>
                <a:prstClr val="black"/>
              </a:solidFill>
            </a:endParaRPr>
          </a:p>
        </p:txBody>
      </p:sp>
      <p:sp>
        <p:nvSpPr>
          <p:cNvPr id="3335" name="bk object 3335"/>
          <p:cNvSpPr/>
          <p:nvPr/>
        </p:nvSpPr>
        <p:spPr>
          <a:xfrm>
            <a:off x="5367244" y="2532736"/>
            <a:ext cx="349330" cy="92852"/>
          </a:xfrm>
          <a:custGeom>
            <a:avLst/>
            <a:gdLst/>
            <a:ahLst/>
            <a:cxnLst/>
            <a:rect l="l" t="t" r="r" b="b"/>
            <a:pathLst>
              <a:path w="577850" h="144779">
                <a:moveTo>
                  <a:pt x="0" y="0"/>
                </a:moveTo>
                <a:lnTo>
                  <a:pt x="0" y="144779"/>
                </a:lnTo>
                <a:lnTo>
                  <a:pt x="577595" y="144779"/>
                </a:lnTo>
              </a:path>
            </a:pathLst>
          </a:custGeom>
          <a:ln w="3175">
            <a:solidFill>
              <a:srgbClr val="000000"/>
            </a:solidFill>
          </a:ln>
        </p:spPr>
        <p:txBody>
          <a:bodyPr wrap="square" lIns="0" tIns="0" rIns="0" bIns="0" rtlCol="0"/>
          <a:lstStyle/>
          <a:p>
            <a:endParaRPr sz="1088">
              <a:solidFill>
                <a:prstClr val="black"/>
              </a:solidFill>
            </a:endParaRPr>
          </a:p>
        </p:txBody>
      </p:sp>
      <p:sp>
        <p:nvSpPr>
          <p:cNvPr id="3336" name="bk object 3336"/>
          <p:cNvSpPr/>
          <p:nvPr/>
        </p:nvSpPr>
        <p:spPr>
          <a:xfrm>
            <a:off x="6804487" y="2532736"/>
            <a:ext cx="349330" cy="92852"/>
          </a:xfrm>
          <a:custGeom>
            <a:avLst/>
            <a:gdLst/>
            <a:ahLst/>
            <a:cxnLst/>
            <a:rect l="l" t="t" r="r" b="b"/>
            <a:pathLst>
              <a:path w="577850" h="144779">
                <a:moveTo>
                  <a:pt x="577595" y="0"/>
                </a:moveTo>
                <a:lnTo>
                  <a:pt x="577595" y="144779"/>
                </a:lnTo>
                <a:lnTo>
                  <a:pt x="0" y="144779"/>
                </a:lnTo>
              </a:path>
            </a:pathLst>
          </a:custGeom>
          <a:ln w="3175">
            <a:solidFill>
              <a:srgbClr val="000000"/>
            </a:solidFill>
          </a:ln>
        </p:spPr>
        <p:txBody>
          <a:bodyPr wrap="square" lIns="0" tIns="0" rIns="0" bIns="0" rtlCol="0"/>
          <a:lstStyle/>
          <a:p>
            <a:endParaRPr sz="1088">
              <a:solidFill>
                <a:prstClr val="black"/>
              </a:solidFill>
            </a:endParaRPr>
          </a:p>
        </p:txBody>
      </p:sp>
      <p:sp>
        <p:nvSpPr>
          <p:cNvPr id="3337" name="bk object 3337"/>
          <p:cNvSpPr/>
          <p:nvPr/>
        </p:nvSpPr>
        <p:spPr>
          <a:xfrm>
            <a:off x="5037414" y="3563879"/>
            <a:ext cx="0" cy="587654"/>
          </a:xfrm>
          <a:custGeom>
            <a:avLst/>
            <a:gdLst/>
            <a:ahLst/>
            <a:cxnLst/>
            <a:rect l="l" t="t" r="r" b="b"/>
            <a:pathLst>
              <a:path h="916304">
                <a:moveTo>
                  <a:pt x="0" y="91592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38" name="bk object 3338"/>
          <p:cNvSpPr/>
          <p:nvPr/>
        </p:nvSpPr>
        <p:spPr>
          <a:xfrm>
            <a:off x="5039257" y="3563879"/>
            <a:ext cx="0" cy="587654"/>
          </a:xfrm>
          <a:custGeom>
            <a:avLst/>
            <a:gdLst/>
            <a:ahLst/>
            <a:cxnLst/>
            <a:rect l="l" t="t" r="r" b="b"/>
            <a:pathLst>
              <a:path h="916304">
                <a:moveTo>
                  <a:pt x="0" y="91592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39" name="bk object 3339"/>
          <p:cNvSpPr/>
          <p:nvPr/>
        </p:nvSpPr>
        <p:spPr>
          <a:xfrm>
            <a:off x="4623747" y="4160086"/>
            <a:ext cx="544724" cy="0"/>
          </a:xfrm>
          <a:custGeom>
            <a:avLst/>
            <a:gdLst/>
            <a:ahLst/>
            <a:cxnLst/>
            <a:rect l="l" t="t" r="r" b="b"/>
            <a:pathLst>
              <a:path w="901065">
                <a:moveTo>
                  <a:pt x="0" y="0"/>
                </a:moveTo>
                <a:lnTo>
                  <a:pt x="900683" y="0"/>
                </a:lnTo>
              </a:path>
            </a:pathLst>
          </a:custGeom>
          <a:ln w="3175">
            <a:solidFill>
              <a:srgbClr val="191919"/>
            </a:solidFill>
          </a:ln>
        </p:spPr>
        <p:txBody>
          <a:bodyPr wrap="square" lIns="0" tIns="0" rIns="0" bIns="0" rtlCol="0"/>
          <a:lstStyle/>
          <a:p>
            <a:endParaRPr sz="1088">
              <a:solidFill>
                <a:prstClr val="black"/>
              </a:solidFill>
            </a:endParaRPr>
          </a:p>
        </p:txBody>
      </p:sp>
      <p:sp>
        <p:nvSpPr>
          <p:cNvPr id="3340" name="bk object 3340"/>
          <p:cNvSpPr/>
          <p:nvPr/>
        </p:nvSpPr>
        <p:spPr>
          <a:xfrm>
            <a:off x="5147051" y="3878598"/>
            <a:ext cx="0" cy="281813"/>
          </a:xfrm>
          <a:custGeom>
            <a:avLst/>
            <a:gdLst/>
            <a:ahLst/>
            <a:cxnLst/>
            <a:rect l="l" t="t" r="r" b="b"/>
            <a:pathLst>
              <a:path h="439420">
                <a:moveTo>
                  <a:pt x="0" y="43891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41" name="bk object 3341"/>
          <p:cNvSpPr/>
          <p:nvPr/>
        </p:nvSpPr>
        <p:spPr>
          <a:xfrm>
            <a:off x="5039257" y="3880553"/>
            <a:ext cx="105951" cy="279777"/>
          </a:xfrm>
          <a:custGeom>
            <a:avLst/>
            <a:gdLst/>
            <a:ahLst/>
            <a:cxnLst/>
            <a:rect l="l" t="t" r="r" b="b"/>
            <a:pathLst>
              <a:path w="175259" h="436245">
                <a:moveTo>
                  <a:pt x="175259" y="435863"/>
                </a:moveTo>
                <a:lnTo>
                  <a:pt x="175259"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42" name="bk object 3342"/>
          <p:cNvSpPr/>
          <p:nvPr/>
        </p:nvSpPr>
        <p:spPr>
          <a:xfrm>
            <a:off x="4623747" y="3536513"/>
            <a:ext cx="430328" cy="0"/>
          </a:xfrm>
          <a:custGeom>
            <a:avLst/>
            <a:gdLst/>
            <a:ahLst/>
            <a:cxnLst/>
            <a:rect l="l" t="t" r="r" b="b"/>
            <a:pathLst>
              <a:path w="711834">
                <a:moveTo>
                  <a:pt x="0" y="0"/>
                </a:moveTo>
                <a:lnTo>
                  <a:pt x="711707" y="0"/>
                </a:lnTo>
              </a:path>
            </a:pathLst>
          </a:custGeom>
          <a:ln w="3175">
            <a:solidFill>
              <a:srgbClr val="191919"/>
            </a:solidFill>
          </a:ln>
        </p:spPr>
        <p:txBody>
          <a:bodyPr wrap="square" lIns="0" tIns="0" rIns="0" bIns="0" rtlCol="0"/>
          <a:lstStyle/>
          <a:p>
            <a:endParaRPr sz="1088">
              <a:solidFill>
                <a:prstClr val="black"/>
              </a:solidFill>
            </a:endParaRPr>
          </a:p>
        </p:txBody>
      </p:sp>
      <p:sp>
        <p:nvSpPr>
          <p:cNvPr id="3343" name="bk object 3343"/>
          <p:cNvSpPr/>
          <p:nvPr/>
        </p:nvSpPr>
        <p:spPr>
          <a:xfrm>
            <a:off x="4623747" y="3540422"/>
            <a:ext cx="430328" cy="0"/>
          </a:xfrm>
          <a:custGeom>
            <a:avLst/>
            <a:gdLst/>
            <a:ahLst/>
            <a:cxnLst/>
            <a:rect l="l" t="t" r="r" b="b"/>
            <a:pathLst>
              <a:path w="711834">
                <a:moveTo>
                  <a:pt x="0" y="0"/>
                </a:moveTo>
                <a:lnTo>
                  <a:pt x="711707" y="0"/>
                </a:lnTo>
              </a:path>
            </a:pathLst>
          </a:custGeom>
          <a:ln w="3175">
            <a:solidFill>
              <a:srgbClr val="191919"/>
            </a:solidFill>
          </a:ln>
        </p:spPr>
        <p:txBody>
          <a:bodyPr wrap="square" lIns="0" tIns="0" rIns="0" bIns="0" rtlCol="0"/>
          <a:lstStyle/>
          <a:p>
            <a:endParaRPr sz="1088">
              <a:solidFill>
                <a:prstClr val="black"/>
              </a:solidFill>
            </a:endParaRPr>
          </a:p>
        </p:txBody>
      </p:sp>
      <p:sp>
        <p:nvSpPr>
          <p:cNvPr id="3344" name="bk object 3344"/>
          <p:cNvSpPr/>
          <p:nvPr/>
        </p:nvSpPr>
        <p:spPr>
          <a:xfrm>
            <a:off x="4623747" y="3563879"/>
            <a:ext cx="430328" cy="0"/>
          </a:xfrm>
          <a:custGeom>
            <a:avLst/>
            <a:gdLst/>
            <a:ahLst/>
            <a:cxnLst/>
            <a:rect l="l" t="t" r="r" b="b"/>
            <a:pathLst>
              <a:path w="711834">
                <a:moveTo>
                  <a:pt x="0" y="0"/>
                </a:moveTo>
                <a:lnTo>
                  <a:pt x="711707" y="0"/>
                </a:lnTo>
              </a:path>
            </a:pathLst>
          </a:custGeom>
          <a:ln w="3175">
            <a:solidFill>
              <a:srgbClr val="191919"/>
            </a:solidFill>
          </a:ln>
        </p:spPr>
        <p:txBody>
          <a:bodyPr wrap="square" lIns="0" tIns="0" rIns="0" bIns="0" rtlCol="0"/>
          <a:lstStyle/>
          <a:p>
            <a:endParaRPr sz="1088">
              <a:solidFill>
                <a:prstClr val="black"/>
              </a:solidFill>
            </a:endParaRPr>
          </a:p>
        </p:txBody>
      </p:sp>
      <p:sp>
        <p:nvSpPr>
          <p:cNvPr id="3345" name="bk object 3345"/>
          <p:cNvSpPr/>
          <p:nvPr/>
        </p:nvSpPr>
        <p:spPr>
          <a:xfrm>
            <a:off x="5142444" y="3435841"/>
            <a:ext cx="0" cy="53756"/>
          </a:xfrm>
          <a:custGeom>
            <a:avLst/>
            <a:gdLst/>
            <a:ahLst/>
            <a:cxnLst/>
            <a:rect l="l" t="t" r="r" b="b"/>
            <a:pathLst>
              <a:path h="83820">
                <a:moveTo>
                  <a:pt x="0" y="8381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46" name="bk object 3346"/>
          <p:cNvSpPr/>
          <p:nvPr/>
        </p:nvSpPr>
        <p:spPr>
          <a:xfrm>
            <a:off x="5135074"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47" name="bk object 3347"/>
          <p:cNvSpPr/>
          <p:nvPr/>
        </p:nvSpPr>
        <p:spPr>
          <a:xfrm>
            <a:off x="5124939"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48" name="bk object 3348"/>
          <p:cNvSpPr/>
          <p:nvPr/>
        </p:nvSpPr>
        <p:spPr>
          <a:xfrm>
            <a:off x="5113884"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49" name="bk object 3349"/>
          <p:cNvSpPr/>
          <p:nvPr/>
        </p:nvSpPr>
        <p:spPr>
          <a:xfrm>
            <a:off x="5102828"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0" name="bk object 3350"/>
          <p:cNvSpPr/>
          <p:nvPr/>
        </p:nvSpPr>
        <p:spPr>
          <a:xfrm>
            <a:off x="5091772"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1" name="bk object 3351"/>
          <p:cNvSpPr/>
          <p:nvPr/>
        </p:nvSpPr>
        <p:spPr>
          <a:xfrm>
            <a:off x="5080717"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2" name="bk object 3352"/>
          <p:cNvSpPr/>
          <p:nvPr/>
        </p:nvSpPr>
        <p:spPr>
          <a:xfrm>
            <a:off x="5070582"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3" name="bk object 3353"/>
          <p:cNvSpPr/>
          <p:nvPr/>
        </p:nvSpPr>
        <p:spPr>
          <a:xfrm>
            <a:off x="5059526" y="3436819"/>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4" name="bk object 3354"/>
          <p:cNvSpPr/>
          <p:nvPr/>
        </p:nvSpPr>
        <p:spPr>
          <a:xfrm>
            <a:off x="5048470" y="3436819"/>
            <a:ext cx="0" cy="52127"/>
          </a:xfrm>
          <a:custGeom>
            <a:avLst/>
            <a:gdLst/>
            <a:ahLst/>
            <a:cxnLst/>
            <a:rect l="l" t="t" r="r" b="b"/>
            <a:pathLst>
              <a:path h="81279">
                <a:moveTo>
                  <a:pt x="0" y="807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5" name="bk object 3355"/>
          <p:cNvSpPr/>
          <p:nvPr/>
        </p:nvSpPr>
        <p:spPr>
          <a:xfrm>
            <a:off x="5037414" y="3436819"/>
            <a:ext cx="0" cy="52127"/>
          </a:xfrm>
          <a:custGeom>
            <a:avLst/>
            <a:gdLst/>
            <a:ahLst/>
            <a:cxnLst/>
            <a:rect l="l" t="t" r="r" b="b"/>
            <a:pathLst>
              <a:path h="81279">
                <a:moveTo>
                  <a:pt x="0" y="807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6" name="bk object 3356"/>
          <p:cNvSpPr/>
          <p:nvPr/>
        </p:nvSpPr>
        <p:spPr>
          <a:xfrm>
            <a:off x="5026359"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7" name="bk object 3357"/>
          <p:cNvSpPr/>
          <p:nvPr/>
        </p:nvSpPr>
        <p:spPr>
          <a:xfrm>
            <a:off x="5016224"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8" name="bk object 3358"/>
          <p:cNvSpPr/>
          <p:nvPr/>
        </p:nvSpPr>
        <p:spPr>
          <a:xfrm>
            <a:off x="5005169"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59" name="bk object 3359"/>
          <p:cNvSpPr/>
          <p:nvPr/>
        </p:nvSpPr>
        <p:spPr>
          <a:xfrm>
            <a:off x="4994113"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0" name="bk object 3360"/>
          <p:cNvSpPr/>
          <p:nvPr/>
        </p:nvSpPr>
        <p:spPr>
          <a:xfrm>
            <a:off x="4983058"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1" name="bk object 3361"/>
          <p:cNvSpPr/>
          <p:nvPr/>
        </p:nvSpPr>
        <p:spPr>
          <a:xfrm>
            <a:off x="4972002"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2" name="bk object 3362"/>
          <p:cNvSpPr/>
          <p:nvPr/>
        </p:nvSpPr>
        <p:spPr>
          <a:xfrm>
            <a:off x="4960946"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3" name="bk object 3363"/>
          <p:cNvSpPr/>
          <p:nvPr/>
        </p:nvSpPr>
        <p:spPr>
          <a:xfrm>
            <a:off x="4950812"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4" name="bk object 3364"/>
          <p:cNvSpPr/>
          <p:nvPr/>
        </p:nvSpPr>
        <p:spPr>
          <a:xfrm>
            <a:off x="4939756"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5" name="bk object 3365"/>
          <p:cNvSpPr/>
          <p:nvPr/>
        </p:nvSpPr>
        <p:spPr>
          <a:xfrm>
            <a:off x="4928700"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6" name="bk object 3366"/>
          <p:cNvSpPr/>
          <p:nvPr/>
        </p:nvSpPr>
        <p:spPr>
          <a:xfrm>
            <a:off x="4917645"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7" name="bk object 3367"/>
          <p:cNvSpPr/>
          <p:nvPr/>
        </p:nvSpPr>
        <p:spPr>
          <a:xfrm>
            <a:off x="4906589"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8" name="bk object 3368"/>
          <p:cNvSpPr/>
          <p:nvPr/>
        </p:nvSpPr>
        <p:spPr>
          <a:xfrm>
            <a:off x="4896455"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69" name="bk object 3369"/>
          <p:cNvSpPr/>
          <p:nvPr/>
        </p:nvSpPr>
        <p:spPr>
          <a:xfrm>
            <a:off x="4885399"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0" name="bk object 3370"/>
          <p:cNvSpPr/>
          <p:nvPr/>
        </p:nvSpPr>
        <p:spPr>
          <a:xfrm>
            <a:off x="4874343"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1" name="bk object 3371"/>
          <p:cNvSpPr/>
          <p:nvPr/>
        </p:nvSpPr>
        <p:spPr>
          <a:xfrm>
            <a:off x="4863287"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2" name="bk object 3372"/>
          <p:cNvSpPr/>
          <p:nvPr/>
        </p:nvSpPr>
        <p:spPr>
          <a:xfrm>
            <a:off x="4852232"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3" name="bk object 3373"/>
          <p:cNvSpPr/>
          <p:nvPr/>
        </p:nvSpPr>
        <p:spPr>
          <a:xfrm>
            <a:off x="4842097"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4" name="bk object 3374"/>
          <p:cNvSpPr/>
          <p:nvPr/>
        </p:nvSpPr>
        <p:spPr>
          <a:xfrm>
            <a:off x="4831041"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5" name="bk object 3375"/>
          <p:cNvSpPr/>
          <p:nvPr/>
        </p:nvSpPr>
        <p:spPr>
          <a:xfrm>
            <a:off x="4819985"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6" name="bk object 3376"/>
          <p:cNvSpPr/>
          <p:nvPr/>
        </p:nvSpPr>
        <p:spPr>
          <a:xfrm>
            <a:off x="4808930"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7" name="bk object 3377"/>
          <p:cNvSpPr/>
          <p:nvPr/>
        </p:nvSpPr>
        <p:spPr>
          <a:xfrm>
            <a:off x="4797874"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8" name="bk object 3378"/>
          <p:cNvSpPr/>
          <p:nvPr/>
        </p:nvSpPr>
        <p:spPr>
          <a:xfrm>
            <a:off x="4787740"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79" name="bk object 3379"/>
          <p:cNvSpPr/>
          <p:nvPr/>
        </p:nvSpPr>
        <p:spPr>
          <a:xfrm>
            <a:off x="4776684"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0" name="bk object 3380"/>
          <p:cNvSpPr/>
          <p:nvPr/>
        </p:nvSpPr>
        <p:spPr>
          <a:xfrm>
            <a:off x="4765629"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1" name="bk object 3381"/>
          <p:cNvSpPr/>
          <p:nvPr/>
        </p:nvSpPr>
        <p:spPr>
          <a:xfrm>
            <a:off x="4754573"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2" name="bk object 3382"/>
          <p:cNvSpPr/>
          <p:nvPr/>
        </p:nvSpPr>
        <p:spPr>
          <a:xfrm>
            <a:off x="4743517"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3" name="bk object 3383"/>
          <p:cNvSpPr/>
          <p:nvPr/>
        </p:nvSpPr>
        <p:spPr>
          <a:xfrm>
            <a:off x="4733383"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4" name="bk object 3384"/>
          <p:cNvSpPr/>
          <p:nvPr/>
        </p:nvSpPr>
        <p:spPr>
          <a:xfrm>
            <a:off x="4722327"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5" name="bk object 3385"/>
          <p:cNvSpPr/>
          <p:nvPr/>
        </p:nvSpPr>
        <p:spPr>
          <a:xfrm>
            <a:off x="4711271"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6" name="bk object 3386"/>
          <p:cNvSpPr/>
          <p:nvPr/>
        </p:nvSpPr>
        <p:spPr>
          <a:xfrm>
            <a:off x="4700216"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7" name="bk object 3387"/>
          <p:cNvSpPr/>
          <p:nvPr/>
        </p:nvSpPr>
        <p:spPr>
          <a:xfrm>
            <a:off x="4689160"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8" name="bk object 3388"/>
          <p:cNvSpPr/>
          <p:nvPr/>
        </p:nvSpPr>
        <p:spPr>
          <a:xfrm>
            <a:off x="4678104"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89" name="bk object 3389"/>
          <p:cNvSpPr/>
          <p:nvPr/>
        </p:nvSpPr>
        <p:spPr>
          <a:xfrm>
            <a:off x="4667970"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90" name="bk object 3390"/>
          <p:cNvSpPr/>
          <p:nvPr/>
        </p:nvSpPr>
        <p:spPr>
          <a:xfrm>
            <a:off x="4656913"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91" name="bk object 3391"/>
          <p:cNvSpPr/>
          <p:nvPr/>
        </p:nvSpPr>
        <p:spPr>
          <a:xfrm>
            <a:off x="4645858"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92" name="bk object 3392"/>
          <p:cNvSpPr/>
          <p:nvPr/>
        </p:nvSpPr>
        <p:spPr>
          <a:xfrm>
            <a:off x="4634802"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93" name="bk object 3393"/>
          <p:cNvSpPr/>
          <p:nvPr/>
        </p:nvSpPr>
        <p:spPr>
          <a:xfrm>
            <a:off x="4623746" y="3436820"/>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394" name="bk object 3394"/>
          <p:cNvSpPr/>
          <p:nvPr/>
        </p:nvSpPr>
        <p:spPr>
          <a:xfrm>
            <a:off x="5054920" y="3492530"/>
            <a:ext cx="114396" cy="0"/>
          </a:xfrm>
          <a:custGeom>
            <a:avLst/>
            <a:gdLst/>
            <a:ahLst/>
            <a:cxnLst/>
            <a:rect l="l" t="t" r="r" b="b"/>
            <a:pathLst>
              <a:path w="189229">
                <a:moveTo>
                  <a:pt x="0" y="0"/>
                </a:moveTo>
                <a:lnTo>
                  <a:pt x="188975" y="0"/>
                </a:lnTo>
              </a:path>
            </a:pathLst>
          </a:custGeom>
          <a:ln w="3175">
            <a:solidFill>
              <a:srgbClr val="191919"/>
            </a:solidFill>
          </a:ln>
        </p:spPr>
        <p:txBody>
          <a:bodyPr wrap="square" lIns="0" tIns="0" rIns="0" bIns="0" rtlCol="0"/>
          <a:lstStyle/>
          <a:p>
            <a:endParaRPr sz="1088">
              <a:solidFill>
                <a:prstClr val="black"/>
              </a:solidFill>
            </a:endParaRPr>
          </a:p>
        </p:txBody>
      </p:sp>
      <p:sp>
        <p:nvSpPr>
          <p:cNvPr id="3395" name="bk object 3395"/>
          <p:cNvSpPr/>
          <p:nvPr/>
        </p:nvSpPr>
        <p:spPr>
          <a:xfrm>
            <a:off x="5054920" y="3489598"/>
            <a:ext cx="114396" cy="0"/>
          </a:xfrm>
          <a:custGeom>
            <a:avLst/>
            <a:gdLst/>
            <a:ahLst/>
            <a:cxnLst/>
            <a:rect l="l" t="t" r="r" b="b"/>
            <a:pathLst>
              <a:path w="189229">
                <a:moveTo>
                  <a:pt x="0" y="0"/>
                </a:moveTo>
                <a:lnTo>
                  <a:pt x="188975" y="0"/>
                </a:lnTo>
              </a:path>
            </a:pathLst>
          </a:custGeom>
          <a:ln w="3175">
            <a:solidFill>
              <a:srgbClr val="191919"/>
            </a:solidFill>
          </a:ln>
        </p:spPr>
        <p:txBody>
          <a:bodyPr wrap="square" lIns="0" tIns="0" rIns="0" bIns="0" rtlCol="0"/>
          <a:lstStyle/>
          <a:p>
            <a:endParaRPr sz="1088">
              <a:solidFill>
                <a:prstClr val="black"/>
              </a:solidFill>
            </a:endParaRPr>
          </a:p>
        </p:txBody>
      </p:sp>
      <p:sp>
        <p:nvSpPr>
          <p:cNvPr id="3396" name="bk object 3396"/>
          <p:cNvSpPr/>
          <p:nvPr/>
        </p:nvSpPr>
        <p:spPr>
          <a:xfrm>
            <a:off x="5054920" y="3515987"/>
            <a:ext cx="114396" cy="0"/>
          </a:xfrm>
          <a:custGeom>
            <a:avLst/>
            <a:gdLst/>
            <a:ahLst/>
            <a:cxnLst/>
            <a:rect l="l" t="t" r="r" b="b"/>
            <a:pathLst>
              <a:path w="189229">
                <a:moveTo>
                  <a:pt x="0" y="0"/>
                </a:moveTo>
                <a:lnTo>
                  <a:pt x="188975" y="0"/>
                </a:lnTo>
              </a:path>
            </a:pathLst>
          </a:custGeom>
          <a:ln w="3175">
            <a:solidFill>
              <a:srgbClr val="191919"/>
            </a:solidFill>
          </a:ln>
        </p:spPr>
        <p:txBody>
          <a:bodyPr wrap="square" lIns="0" tIns="0" rIns="0" bIns="0" rtlCol="0"/>
          <a:lstStyle/>
          <a:p>
            <a:endParaRPr sz="1088">
              <a:solidFill>
                <a:prstClr val="black"/>
              </a:solidFill>
            </a:endParaRPr>
          </a:p>
        </p:txBody>
      </p:sp>
      <p:sp>
        <p:nvSpPr>
          <p:cNvPr id="3397" name="bk object 3397"/>
          <p:cNvSpPr/>
          <p:nvPr/>
        </p:nvSpPr>
        <p:spPr>
          <a:xfrm>
            <a:off x="5053999" y="3540423"/>
            <a:ext cx="0" cy="2036"/>
          </a:xfrm>
          <a:custGeom>
            <a:avLst/>
            <a:gdLst/>
            <a:ahLst/>
            <a:cxnLst/>
            <a:rect l="l" t="t" r="r" b="b"/>
            <a:pathLst>
              <a:path h="3175">
                <a:moveTo>
                  <a:pt x="-761" y="1523"/>
                </a:moveTo>
                <a:lnTo>
                  <a:pt x="761" y="1523"/>
                </a:lnTo>
              </a:path>
            </a:pathLst>
          </a:custGeom>
          <a:ln w="3175">
            <a:solidFill>
              <a:srgbClr val="191919"/>
            </a:solidFill>
          </a:ln>
        </p:spPr>
        <p:txBody>
          <a:bodyPr wrap="square" lIns="0" tIns="0" rIns="0" bIns="0" rtlCol="0"/>
          <a:lstStyle/>
          <a:p>
            <a:endParaRPr sz="1088">
              <a:solidFill>
                <a:prstClr val="black"/>
              </a:solidFill>
            </a:endParaRPr>
          </a:p>
        </p:txBody>
      </p:sp>
      <p:sp>
        <p:nvSpPr>
          <p:cNvPr id="3398" name="bk object 3398"/>
          <p:cNvSpPr/>
          <p:nvPr/>
        </p:nvSpPr>
        <p:spPr>
          <a:xfrm>
            <a:off x="5026359" y="3488621"/>
            <a:ext cx="28791" cy="0"/>
          </a:xfrm>
          <a:custGeom>
            <a:avLst/>
            <a:gdLst/>
            <a:ahLst/>
            <a:cxnLst/>
            <a:rect l="l" t="t" r="r" b="b"/>
            <a:pathLst>
              <a:path w="47625">
                <a:moveTo>
                  <a:pt x="0" y="0"/>
                </a:moveTo>
                <a:lnTo>
                  <a:pt x="47243" y="0"/>
                </a:lnTo>
              </a:path>
            </a:pathLst>
          </a:custGeom>
          <a:ln w="3175">
            <a:solidFill>
              <a:srgbClr val="191919"/>
            </a:solidFill>
          </a:ln>
        </p:spPr>
        <p:txBody>
          <a:bodyPr wrap="square" lIns="0" tIns="0" rIns="0" bIns="0" rtlCol="0"/>
          <a:lstStyle/>
          <a:p>
            <a:endParaRPr sz="1088">
              <a:solidFill>
                <a:prstClr val="black"/>
              </a:solidFill>
            </a:endParaRPr>
          </a:p>
        </p:txBody>
      </p:sp>
      <p:sp>
        <p:nvSpPr>
          <p:cNvPr id="3399" name="bk object 3399"/>
          <p:cNvSpPr/>
          <p:nvPr/>
        </p:nvSpPr>
        <p:spPr>
          <a:xfrm>
            <a:off x="5026359" y="3535536"/>
            <a:ext cx="28791" cy="30543"/>
          </a:xfrm>
          <a:custGeom>
            <a:avLst/>
            <a:gdLst/>
            <a:ahLst/>
            <a:cxnLst/>
            <a:rect l="l" t="t" r="r" b="b"/>
            <a:pathLst>
              <a:path w="47625" h="47625">
                <a:moveTo>
                  <a:pt x="0" y="1523"/>
                </a:moveTo>
                <a:lnTo>
                  <a:pt x="0" y="0"/>
                </a:lnTo>
                <a:lnTo>
                  <a:pt x="47243" y="0"/>
                </a:lnTo>
                <a:lnTo>
                  <a:pt x="47243" y="47243"/>
                </a:lnTo>
                <a:lnTo>
                  <a:pt x="45719" y="47243"/>
                </a:lnTo>
                <a:lnTo>
                  <a:pt x="45719" y="1523"/>
                </a:lnTo>
                <a:lnTo>
                  <a:pt x="0" y="1523"/>
                </a:lnTo>
              </a:path>
            </a:pathLst>
          </a:custGeom>
          <a:ln w="3175">
            <a:solidFill>
              <a:srgbClr val="191919"/>
            </a:solidFill>
          </a:ln>
        </p:spPr>
        <p:txBody>
          <a:bodyPr wrap="square" lIns="0" tIns="0" rIns="0" bIns="0" rtlCol="0"/>
          <a:lstStyle/>
          <a:p>
            <a:endParaRPr sz="1088">
              <a:solidFill>
                <a:prstClr val="black"/>
              </a:solidFill>
            </a:endParaRPr>
          </a:p>
        </p:txBody>
      </p:sp>
      <p:sp>
        <p:nvSpPr>
          <p:cNvPr id="3400" name="bk object 3400"/>
          <p:cNvSpPr/>
          <p:nvPr/>
        </p:nvSpPr>
        <p:spPr>
          <a:xfrm>
            <a:off x="5054920" y="3488621"/>
            <a:ext cx="0" cy="48055"/>
          </a:xfrm>
          <a:custGeom>
            <a:avLst/>
            <a:gdLst/>
            <a:ahLst/>
            <a:cxnLst/>
            <a:rect l="l" t="t" r="r" b="b"/>
            <a:pathLst>
              <a:path h="74929">
                <a:moveTo>
                  <a:pt x="0" y="7467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401" name="bk object 3401"/>
          <p:cNvSpPr/>
          <p:nvPr/>
        </p:nvSpPr>
        <p:spPr>
          <a:xfrm>
            <a:off x="5037414" y="3536513"/>
            <a:ext cx="0" cy="4072"/>
          </a:xfrm>
          <a:custGeom>
            <a:avLst/>
            <a:gdLst/>
            <a:ahLst/>
            <a:cxnLst/>
            <a:rect l="l" t="t" r="r" b="b"/>
            <a:pathLst>
              <a:path h="6350">
                <a:moveTo>
                  <a:pt x="0" y="0"/>
                </a:moveTo>
                <a:lnTo>
                  <a:pt x="0" y="6095"/>
                </a:lnTo>
              </a:path>
            </a:pathLst>
          </a:custGeom>
          <a:ln w="3175">
            <a:solidFill>
              <a:srgbClr val="191919"/>
            </a:solidFill>
          </a:ln>
        </p:spPr>
        <p:txBody>
          <a:bodyPr wrap="square" lIns="0" tIns="0" rIns="0" bIns="0" rtlCol="0"/>
          <a:lstStyle/>
          <a:p>
            <a:endParaRPr sz="1088">
              <a:solidFill>
                <a:prstClr val="black"/>
              </a:solidFill>
            </a:endParaRPr>
          </a:p>
        </p:txBody>
      </p:sp>
      <p:sp>
        <p:nvSpPr>
          <p:cNvPr id="3402" name="bk object 3402"/>
          <p:cNvSpPr/>
          <p:nvPr/>
        </p:nvSpPr>
        <p:spPr>
          <a:xfrm>
            <a:off x="4623746" y="4151289"/>
            <a:ext cx="479081" cy="8959"/>
          </a:xfrm>
          <a:custGeom>
            <a:avLst/>
            <a:gdLst/>
            <a:ahLst/>
            <a:cxnLst/>
            <a:rect l="l" t="t" r="r" b="b"/>
            <a:pathLst>
              <a:path w="792479" h="13970">
                <a:moveTo>
                  <a:pt x="0" y="4571"/>
                </a:moveTo>
                <a:lnTo>
                  <a:pt x="792479" y="4571"/>
                </a:lnTo>
                <a:lnTo>
                  <a:pt x="792479" y="13715"/>
                </a:lnTo>
                <a:lnTo>
                  <a:pt x="792479" y="4571"/>
                </a:lnTo>
                <a:lnTo>
                  <a:pt x="684275" y="0"/>
                </a:lnTo>
                <a:lnTo>
                  <a:pt x="15239" y="0"/>
                </a:lnTo>
              </a:path>
            </a:pathLst>
          </a:custGeom>
          <a:ln w="3175">
            <a:solidFill>
              <a:srgbClr val="191919"/>
            </a:solidFill>
          </a:ln>
        </p:spPr>
        <p:txBody>
          <a:bodyPr wrap="square" lIns="0" tIns="0" rIns="0" bIns="0" rtlCol="0"/>
          <a:lstStyle/>
          <a:p>
            <a:endParaRPr sz="1088">
              <a:solidFill>
                <a:prstClr val="black"/>
              </a:solidFill>
            </a:endParaRPr>
          </a:p>
        </p:txBody>
      </p:sp>
      <p:sp>
        <p:nvSpPr>
          <p:cNvPr id="3403" name="bk object 3403"/>
          <p:cNvSpPr/>
          <p:nvPr/>
        </p:nvSpPr>
        <p:spPr>
          <a:xfrm>
            <a:off x="5026359" y="3537490"/>
            <a:ext cx="0" cy="3258"/>
          </a:xfrm>
          <a:custGeom>
            <a:avLst/>
            <a:gdLst/>
            <a:ahLst/>
            <a:cxnLst/>
            <a:rect l="l" t="t" r="r" b="b"/>
            <a:pathLst>
              <a:path h="5079">
                <a:moveTo>
                  <a:pt x="0" y="0"/>
                </a:moveTo>
                <a:lnTo>
                  <a:pt x="0" y="4571"/>
                </a:lnTo>
              </a:path>
            </a:pathLst>
          </a:custGeom>
          <a:ln w="3175">
            <a:solidFill>
              <a:srgbClr val="191919"/>
            </a:solidFill>
          </a:ln>
        </p:spPr>
        <p:txBody>
          <a:bodyPr wrap="square" lIns="0" tIns="0" rIns="0" bIns="0" rtlCol="0"/>
          <a:lstStyle/>
          <a:p>
            <a:endParaRPr sz="1088">
              <a:solidFill>
                <a:prstClr val="black"/>
              </a:solidFill>
            </a:endParaRPr>
          </a:p>
        </p:txBody>
      </p:sp>
      <p:sp>
        <p:nvSpPr>
          <p:cNvPr id="3404" name="bk object 3404"/>
          <p:cNvSpPr/>
          <p:nvPr/>
        </p:nvSpPr>
        <p:spPr>
          <a:xfrm>
            <a:off x="5048470" y="3536513"/>
            <a:ext cx="0" cy="4072"/>
          </a:xfrm>
          <a:custGeom>
            <a:avLst/>
            <a:gdLst/>
            <a:ahLst/>
            <a:cxnLst/>
            <a:rect l="l" t="t" r="r" b="b"/>
            <a:pathLst>
              <a:path h="6350">
                <a:moveTo>
                  <a:pt x="0" y="0"/>
                </a:moveTo>
                <a:lnTo>
                  <a:pt x="0" y="6095"/>
                </a:lnTo>
              </a:path>
            </a:pathLst>
          </a:custGeom>
          <a:ln w="3175">
            <a:solidFill>
              <a:srgbClr val="191919"/>
            </a:solidFill>
          </a:ln>
        </p:spPr>
        <p:txBody>
          <a:bodyPr wrap="square" lIns="0" tIns="0" rIns="0" bIns="0" rtlCol="0"/>
          <a:lstStyle/>
          <a:p>
            <a:endParaRPr sz="1088">
              <a:solidFill>
                <a:prstClr val="black"/>
              </a:solidFill>
            </a:endParaRPr>
          </a:p>
        </p:txBody>
      </p:sp>
      <p:sp>
        <p:nvSpPr>
          <p:cNvPr id="3405" name="bk object 3405"/>
          <p:cNvSpPr/>
          <p:nvPr/>
        </p:nvSpPr>
        <p:spPr>
          <a:xfrm>
            <a:off x="5026359" y="3490575"/>
            <a:ext cx="0" cy="46019"/>
          </a:xfrm>
          <a:custGeom>
            <a:avLst/>
            <a:gdLst/>
            <a:ahLst/>
            <a:cxnLst/>
            <a:rect l="l" t="t" r="r" b="b"/>
            <a:pathLst>
              <a:path h="71754">
                <a:moveTo>
                  <a:pt x="0" y="7162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406" name="bk object 3406"/>
          <p:cNvSpPr/>
          <p:nvPr/>
        </p:nvSpPr>
        <p:spPr>
          <a:xfrm>
            <a:off x="4623747" y="3436820"/>
            <a:ext cx="519004" cy="103847"/>
          </a:xfrm>
          <a:custGeom>
            <a:avLst/>
            <a:gdLst/>
            <a:ahLst/>
            <a:cxnLst/>
            <a:rect l="l" t="t" r="r" b="b"/>
            <a:pathLst>
              <a:path w="858520" h="161925">
                <a:moveTo>
                  <a:pt x="0" y="161543"/>
                </a:moveTo>
                <a:lnTo>
                  <a:pt x="0" y="0"/>
                </a:lnTo>
                <a:lnTo>
                  <a:pt x="858011" y="0"/>
                </a:lnTo>
              </a:path>
            </a:pathLst>
          </a:custGeom>
          <a:ln w="3175">
            <a:solidFill>
              <a:srgbClr val="191919"/>
            </a:solidFill>
          </a:ln>
        </p:spPr>
        <p:txBody>
          <a:bodyPr wrap="square" lIns="0" tIns="0" rIns="0" bIns="0" rtlCol="0"/>
          <a:lstStyle/>
          <a:p>
            <a:endParaRPr sz="1088">
              <a:solidFill>
                <a:prstClr val="black"/>
              </a:solidFill>
            </a:endParaRPr>
          </a:p>
        </p:txBody>
      </p:sp>
      <p:sp>
        <p:nvSpPr>
          <p:cNvPr id="3407" name="bk object 3407"/>
          <p:cNvSpPr/>
          <p:nvPr/>
        </p:nvSpPr>
        <p:spPr>
          <a:xfrm>
            <a:off x="4632039" y="3929422"/>
            <a:ext cx="0" cy="224799"/>
          </a:xfrm>
          <a:custGeom>
            <a:avLst/>
            <a:gdLst/>
            <a:ahLst/>
            <a:cxnLst/>
            <a:rect l="l" t="t" r="r" b="b"/>
            <a:pathLst>
              <a:path h="350520">
                <a:moveTo>
                  <a:pt x="0" y="0"/>
                </a:moveTo>
                <a:lnTo>
                  <a:pt x="0" y="350519"/>
                </a:lnTo>
              </a:path>
            </a:pathLst>
          </a:custGeom>
          <a:ln w="3175">
            <a:solidFill>
              <a:srgbClr val="191919"/>
            </a:solidFill>
          </a:ln>
        </p:spPr>
        <p:txBody>
          <a:bodyPr wrap="square" lIns="0" tIns="0" rIns="0" bIns="0" rtlCol="0"/>
          <a:lstStyle/>
          <a:p>
            <a:endParaRPr sz="1088">
              <a:solidFill>
                <a:prstClr val="black"/>
              </a:solidFill>
            </a:endParaRPr>
          </a:p>
        </p:txBody>
      </p:sp>
      <p:sp>
        <p:nvSpPr>
          <p:cNvPr id="3408" name="bk object 3408"/>
          <p:cNvSpPr/>
          <p:nvPr/>
        </p:nvSpPr>
        <p:spPr>
          <a:xfrm>
            <a:off x="4632960" y="3927468"/>
            <a:ext cx="0" cy="226835"/>
          </a:xfrm>
          <a:custGeom>
            <a:avLst/>
            <a:gdLst/>
            <a:ahLst/>
            <a:cxnLst/>
            <a:rect l="l" t="t" r="r" b="b"/>
            <a:pathLst>
              <a:path h="353695">
                <a:moveTo>
                  <a:pt x="0" y="0"/>
                </a:moveTo>
                <a:lnTo>
                  <a:pt x="0" y="353567"/>
                </a:lnTo>
              </a:path>
            </a:pathLst>
          </a:custGeom>
          <a:ln w="3175">
            <a:solidFill>
              <a:srgbClr val="191919"/>
            </a:solidFill>
          </a:ln>
        </p:spPr>
        <p:txBody>
          <a:bodyPr wrap="square" lIns="0" tIns="0" rIns="0" bIns="0" rtlCol="0"/>
          <a:lstStyle/>
          <a:p>
            <a:endParaRPr sz="1088">
              <a:solidFill>
                <a:prstClr val="black"/>
              </a:solidFill>
            </a:endParaRPr>
          </a:p>
        </p:txBody>
      </p:sp>
      <p:sp>
        <p:nvSpPr>
          <p:cNvPr id="3409" name="bk object 3409"/>
          <p:cNvSpPr/>
          <p:nvPr/>
        </p:nvSpPr>
        <p:spPr>
          <a:xfrm>
            <a:off x="5041101" y="3591246"/>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410" name="bk object 3410"/>
          <p:cNvSpPr/>
          <p:nvPr/>
        </p:nvSpPr>
        <p:spPr>
          <a:xfrm>
            <a:off x="5037414" y="3587337"/>
            <a:ext cx="72937" cy="0"/>
          </a:xfrm>
          <a:custGeom>
            <a:avLst/>
            <a:gdLst/>
            <a:ahLst/>
            <a:cxnLst/>
            <a:rect l="l" t="t" r="r" b="b"/>
            <a:pathLst>
              <a:path w="120650">
                <a:moveTo>
                  <a:pt x="0" y="0"/>
                </a:move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3411" name="bk object 3411"/>
          <p:cNvSpPr/>
          <p:nvPr/>
        </p:nvSpPr>
        <p:spPr>
          <a:xfrm>
            <a:off x="5042943" y="3594178"/>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412" name="bk object 3412"/>
          <p:cNvSpPr/>
          <p:nvPr/>
        </p:nvSpPr>
        <p:spPr>
          <a:xfrm>
            <a:off x="5045707" y="359711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413" name="bk object 3413"/>
          <p:cNvSpPr/>
          <p:nvPr/>
        </p:nvSpPr>
        <p:spPr>
          <a:xfrm>
            <a:off x="5041101" y="3682143"/>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14" name="bk object 3414"/>
          <p:cNvSpPr/>
          <p:nvPr/>
        </p:nvSpPr>
        <p:spPr>
          <a:xfrm>
            <a:off x="5042943" y="3679211"/>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15" name="bk object 3415"/>
          <p:cNvSpPr/>
          <p:nvPr/>
        </p:nvSpPr>
        <p:spPr>
          <a:xfrm>
            <a:off x="5045707" y="367627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16" name="bk object 3416"/>
          <p:cNvSpPr/>
          <p:nvPr/>
        </p:nvSpPr>
        <p:spPr>
          <a:xfrm>
            <a:off x="5041100"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17" name="bk object 3417"/>
          <p:cNvSpPr/>
          <p:nvPr/>
        </p:nvSpPr>
        <p:spPr>
          <a:xfrm>
            <a:off x="5037414" y="3587337"/>
            <a:ext cx="0" cy="100997"/>
          </a:xfrm>
          <a:custGeom>
            <a:avLst/>
            <a:gdLst/>
            <a:ahLst/>
            <a:cxnLst/>
            <a:rect l="l" t="t" r="r" b="b"/>
            <a:pathLst>
              <a:path h="157479">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18" name="bk object 3418"/>
          <p:cNvSpPr/>
          <p:nvPr/>
        </p:nvSpPr>
        <p:spPr>
          <a:xfrm>
            <a:off x="5042943"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19" name="bk object 3419"/>
          <p:cNvSpPr/>
          <p:nvPr/>
        </p:nvSpPr>
        <p:spPr>
          <a:xfrm>
            <a:off x="5045707"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0" name="bk object 3420"/>
          <p:cNvSpPr/>
          <p:nvPr/>
        </p:nvSpPr>
        <p:spPr>
          <a:xfrm>
            <a:off x="5045707"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1" name="bk object 3421"/>
          <p:cNvSpPr/>
          <p:nvPr/>
        </p:nvSpPr>
        <p:spPr>
          <a:xfrm>
            <a:off x="5045707"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2" name="bk object 3422"/>
          <p:cNvSpPr/>
          <p:nvPr/>
        </p:nvSpPr>
        <p:spPr>
          <a:xfrm>
            <a:off x="5103749" y="3594178"/>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3" name="bk object 3423"/>
          <p:cNvSpPr/>
          <p:nvPr/>
        </p:nvSpPr>
        <p:spPr>
          <a:xfrm>
            <a:off x="5100985" y="3653799"/>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4" name="bk object 3424"/>
          <p:cNvSpPr/>
          <p:nvPr/>
        </p:nvSpPr>
        <p:spPr>
          <a:xfrm>
            <a:off x="5100985" y="3623500"/>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5" name="bk object 3425"/>
          <p:cNvSpPr/>
          <p:nvPr/>
        </p:nvSpPr>
        <p:spPr>
          <a:xfrm>
            <a:off x="5100985"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6" name="bk object 3426"/>
          <p:cNvSpPr/>
          <p:nvPr/>
        </p:nvSpPr>
        <p:spPr>
          <a:xfrm>
            <a:off x="5106513" y="3591246"/>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27" name="bk object 3427"/>
          <p:cNvSpPr/>
          <p:nvPr/>
        </p:nvSpPr>
        <p:spPr>
          <a:xfrm>
            <a:off x="5037414" y="3587337"/>
            <a:ext cx="72937" cy="100997"/>
          </a:xfrm>
          <a:custGeom>
            <a:avLst/>
            <a:gdLst/>
            <a:ahLst/>
            <a:cxnLst/>
            <a:rect l="l" t="t" r="r" b="b"/>
            <a:pathLst>
              <a:path w="120650" h="157479">
                <a:moveTo>
                  <a:pt x="0" y="156971"/>
                </a:moveTo>
                <a:lnTo>
                  <a:pt x="120395" y="156971"/>
                </a:ln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3428" name="bk object 3428"/>
          <p:cNvSpPr/>
          <p:nvPr/>
        </p:nvSpPr>
        <p:spPr>
          <a:xfrm>
            <a:off x="5041101" y="3684098"/>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429" name="bk object 3429"/>
          <p:cNvSpPr/>
          <p:nvPr/>
        </p:nvSpPr>
        <p:spPr>
          <a:xfrm>
            <a:off x="5045707" y="3623500"/>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30" name="bk object 3430"/>
          <p:cNvSpPr/>
          <p:nvPr/>
        </p:nvSpPr>
        <p:spPr>
          <a:xfrm>
            <a:off x="5045707" y="3621545"/>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31" name="bk object 3431"/>
          <p:cNvSpPr/>
          <p:nvPr/>
        </p:nvSpPr>
        <p:spPr>
          <a:xfrm>
            <a:off x="5045707" y="3653799"/>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32" name="bk object 3432"/>
          <p:cNvSpPr/>
          <p:nvPr/>
        </p:nvSpPr>
        <p:spPr>
          <a:xfrm>
            <a:off x="5045707" y="3651844"/>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33" name="bk object 3433"/>
          <p:cNvSpPr/>
          <p:nvPr/>
        </p:nvSpPr>
        <p:spPr>
          <a:xfrm>
            <a:off x="5042943" y="3594178"/>
            <a:ext cx="61037" cy="85114"/>
          </a:xfrm>
          <a:custGeom>
            <a:avLst/>
            <a:gdLst/>
            <a:ahLst/>
            <a:cxnLst/>
            <a:rect l="l" t="t" r="r" b="b"/>
            <a:pathLst>
              <a:path w="100965" h="132714">
                <a:moveTo>
                  <a:pt x="0" y="0"/>
                </a:moveTo>
                <a:lnTo>
                  <a:pt x="50291" y="132587"/>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434" name="bk object 3434"/>
          <p:cNvSpPr/>
          <p:nvPr/>
        </p:nvSpPr>
        <p:spPr>
          <a:xfrm>
            <a:off x="4623746" y="3929422"/>
            <a:ext cx="8445" cy="0"/>
          </a:xfrm>
          <a:custGeom>
            <a:avLst/>
            <a:gdLst/>
            <a:ahLst/>
            <a:cxnLst/>
            <a:rect l="l" t="t" r="r" b="b"/>
            <a:pathLst>
              <a:path w="13970">
                <a:moveTo>
                  <a:pt x="0" y="0"/>
                </a:moveTo>
                <a:lnTo>
                  <a:pt x="13715" y="0"/>
                </a:lnTo>
              </a:path>
            </a:pathLst>
          </a:custGeom>
          <a:ln w="3175">
            <a:solidFill>
              <a:srgbClr val="191919"/>
            </a:solidFill>
          </a:ln>
        </p:spPr>
        <p:txBody>
          <a:bodyPr wrap="square" lIns="0" tIns="0" rIns="0" bIns="0" rtlCol="0"/>
          <a:lstStyle/>
          <a:p>
            <a:endParaRPr sz="1088">
              <a:solidFill>
                <a:prstClr val="black"/>
              </a:solidFill>
            </a:endParaRPr>
          </a:p>
        </p:txBody>
      </p:sp>
      <p:sp>
        <p:nvSpPr>
          <p:cNvPr id="3435" name="bk object 3435"/>
          <p:cNvSpPr/>
          <p:nvPr/>
        </p:nvSpPr>
        <p:spPr>
          <a:xfrm>
            <a:off x="4623746" y="3925513"/>
            <a:ext cx="9213" cy="2036"/>
          </a:xfrm>
          <a:custGeom>
            <a:avLst/>
            <a:gdLst/>
            <a:ahLst/>
            <a:cxnLst/>
            <a:rect l="l" t="t" r="r" b="b"/>
            <a:pathLst>
              <a:path w="15240" h="3175">
                <a:moveTo>
                  <a:pt x="0" y="0"/>
                </a:moveTo>
                <a:lnTo>
                  <a:pt x="15239" y="3047"/>
                </a:lnTo>
              </a:path>
            </a:pathLst>
          </a:custGeom>
          <a:ln w="3175">
            <a:solidFill>
              <a:srgbClr val="191919"/>
            </a:solidFill>
          </a:ln>
        </p:spPr>
        <p:txBody>
          <a:bodyPr wrap="square" lIns="0" tIns="0" rIns="0" bIns="0" rtlCol="0"/>
          <a:lstStyle/>
          <a:p>
            <a:endParaRPr sz="1088">
              <a:solidFill>
                <a:prstClr val="black"/>
              </a:solidFill>
            </a:endParaRPr>
          </a:p>
        </p:txBody>
      </p:sp>
      <p:sp>
        <p:nvSpPr>
          <p:cNvPr id="3436" name="bk object 3436"/>
          <p:cNvSpPr/>
          <p:nvPr/>
        </p:nvSpPr>
        <p:spPr>
          <a:xfrm>
            <a:off x="4798796" y="3587337"/>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37" name="bk object 3437"/>
          <p:cNvSpPr/>
          <p:nvPr/>
        </p:nvSpPr>
        <p:spPr>
          <a:xfrm>
            <a:off x="4796032" y="358440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38" name="bk object 3438"/>
          <p:cNvSpPr/>
          <p:nvPr/>
        </p:nvSpPr>
        <p:spPr>
          <a:xfrm>
            <a:off x="4843940" y="359026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39" name="bk object 3439"/>
          <p:cNvSpPr/>
          <p:nvPr/>
        </p:nvSpPr>
        <p:spPr>
          <a:xfrm>
            <a:off x="4846704" y="3593201"/>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40" name="bk object 3440"/>
          <p:cNvSpPr/>
          <p:nvPr/>
        </p:nvSpPr>
        <p:spPr>
          <a:xfrm>
            <a:off x="4801560" y="359026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41" name="bk object 3441"/>
          <p:cNvSpPr/>
          <p:nvPr/>
        </p:nvSpPr>
        <p:spPr>
          <a:xfrm>
            <a:off x="4798796" y="3587337"/>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3442" name="bk object 3442"/>
          <p:cNvSpPr/>
          <p:nvPr/>
        </p:nvSpPr>
        <p:spPr>
          <a:xfrm>
            <a:off x="4796031" y="3584405"/>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3443" name="bk object 3443"/>
          <p:cNvSpPr/>
          <p:nvPr/>
        </p:nvSpPr>
        <p:spPr>
          <a:xfrm>
            <a:off x="4801560" y="3590269"/>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3444" name="bk object 3444"/>
          <p:cNvSpPr/>
          <p:nvPr/>
        </p:nvSpPr>
        <p:spPr>
          <a:xfrm>
            <a:off x="4801560" y="362350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445" name="bk object 3445"/>
          <p:cNvSpPr/>
          <p:nvPr/>
        </p:nvSpPr>
        <p:spPr>
          <a:xfrm>
            <a:off x="4801560" y="365868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446" name="bk object 3446"/>
          <p:cNvSpPr/>
          <p:nvPr/>
        </p:nvSpPr>
        <p:spPr>
          <a:xfrm>
            <a:off x="4801560" y="3692894"/>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3447" name="bk object 3447"/>
          <p:cNvSpPr/>
          <p:nvPr/>
        </p:nvSpPr>
        <p:spPr>
          <a:xfrm>
            <a:off x="4798796" y="3724171"/>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3448" name="bk object 3448"/>
          <p:cNvSpPr/>
          <p:nvPr/>
        </p:nvSpPr>
        <p:spPr>
          <a:xfrm>
            <a:off x="4801560" y="372221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49" name="bk object 3449"/>
          <p:cNvSpPr/>
          <p:nvPr/>
        </p:nvSpPr>
        <p:spPr>
          <a:xfrm>
            <a:off x="4843940" y="372221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50" name="bk object 3450"/>
          <p:cNvSpPr/>
          <p:nvPr/>
        </p:nvSpPr>
        <p:spPr>
          <a:xfrm>
            <a:off x="4846704" y="371928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451" name="bk object 3451"/>
          <p:cNvSpPr/>
          <p:nvPr/>
        </p:nvSpPr>
        <p:spPr>
          <a:xfrm>
            <a:off x="4886320" y="3587337"/>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2" name="bk object 3452"/>
          <p:cNvSpPr/>
          <p:nvPr/>
        </p:nvSpPr>
        <p:spPr>
          <a:xfrm>
            <a:off x="4890005" y="3584405"/>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3" name="bk object 3453"/>
          <p:cNvSpPr/>
          <p:nvPr/>
        </p:nvSpPr>
        <p:spPr>
          <a:xfrm>
            <a:off x="4883556"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4" name="bk object 3454"/>
          <p:cNvSpPr/>
          <p:nvPr/>
        </p:nvSpPr>
        <p:spPr>
          <a:xfrm>
            <a:off x="4880792"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5" name="bk object 3455"/>
          <p:cNvSpPr/>
          <p:nvPr/>
        </p:nvSpPr>
        <p:spPr>
          <a:xfrm>
            <a:off x="4880792"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6" name="bk object 3456"/>
          <p:cNvSpPr/>
          <p:nvPr/>
        </p:nvSpPr>
        <p:spPr>
          <a:xfrm>
            <a:off x="4880792"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7" name="bk object 3457"/>
          <p:cNvSpPr/>
          <p:nvPr/>
        </p:nvSpPr>
        <p:spPr>
          <a:xfrm>
            <a:off x="4880792"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8" name="bk object 3458"/>
          <p:cNvSpPr/>
          <p:nvPr/>
        </p:nvSpPr>
        <p:spPr>
          <a:xfrm>
            <a:off x="4843939" y="359026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59" name="bk object 3459"/>
          <p:cNvSpPr/>
          <p:nvPr/>
        </p:nvSpPr>
        <p:spPr>
          <a:xfrm>
            <a:off x="4846704" y="3692894"/>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0" name="bk object 3460"/>
          <p:cNvSpPr/>
          <p:nvPr/>
        </p:nvSpPr>
        <p:spPr>
          <a:xfrm>
            <a:off x="4846704"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1" name="bk object 3461"/>
          <p:cNvSpPr/>
          <p:nvPr/>
        </p:nvSpPr>
        <p:spPr>
          <a:xfrm>
            <a:off x="4846704"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2" name="bk object 3462"/>
          <p:cNvSpPr/>
          <p:nvPr/>
        </p:nvSpPr>
        <p:spPr>
          <a:xfrm>
            <a:off x="4846704" y="359320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3" name="bk object 3463"/>
          <p:cNvSpPr/>
          <p:nvPr/>
        </p:nvSpPr>
        <p:spPr>
          <a:xfrm>
            <a:off x="4841175" y="3692894"/>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4" name="bk object 3464"/>
          <p:cNvSpPr/>
          <p:nvPr/>
        </p:nvSpPr>
        <p:spPr>
          <a:xfrm>
            <a:off x="4841175" y="365868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5" name="bk object 3465"/>
          <p:cNvSpPr/>
          <p:nvPr/>
        </p:nvSpPr>
        <p:spPr>
          <a:xfrm>
            <a:off x="4841175" y="362350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6" name="bk object 3466"/>
          <p:cNvSpPr/>
          <p:nvPr/>
        </p:nvSpPr>
        <p:spPr>
          <a:xfrm>
            <a:off x="4841175" y="3590269"/>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7" name="bk object 3467"/>
          <p:cNvSpPr/>
          <p:nvPr/>
        </p:nvSpPr>
        <p:spPr>
          <a:xfrm>
            <a:off x="4796032" y="373003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8" name="bk object 3468"/>
          <p:cNvSpPr/>
          <p:nvPr/>
        </p:nvSpPr>
        <p:spPr>
          <a:xfrm>
            <a:off x="4798796" y="3726126"/>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69" name="bk object 3469"/>
          <p:cNvSpPr/>
          <p:nvPr/>
        </p:nvSpPr>
        <p:spPr>
          <a:xfrm>
            <a:off x="4843940" y="3590269"/>
            <a:ext cx="39923" cy="131947"/>
          </a:xfrm>
          <a:custGeom>
            <a:avLst/>
            <a:gdLst/>
            <a:ahLst/>
            <a:cxnLst/>
            <a:rect l="l" t="t" r="r" b="b"/>
            <a:pathLst>
              <a:path w="66040" h="205739">
                <a:moveTo>
                  <a:pt x="65531" y="0"/>
                </a:moveTo>
                <a:lnTo>
                  <a:pt x="0" y="102107"/>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3470" name="bk object 3470"/>
          <p:cNvSpPr/>
          <p:nvPr/>
        </p:nvSpPr>
        <p:spPr>
          <a:xfrm>
            <a:off x="4801560" y="362350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71" name="bk object 3471"/>
          <p:cNvSpPr/>
          <p:nvPr/>
        </p:nvSpPr>
        <p:spPr>
          <a:xfrm>
            <a:off x="4846704" y="3623500"/>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472" name="bk object 3472"/>
          <p:cNvSpPr/>
          <p:nvPr/>
        </p:nvSpPr>
        <p:spPr>
          <a:xfrm>
            <a:off x="4801560" y="3621545"/>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73" name="bk object 3473"/>
          <p:cNvSpPr/>
          <p:nvPr/>
        </p:nvSpPr>
        <p:spPr>
          <a:xfrm>
            <a:off x="4846704" y="3621545"/>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474" name="bk object 3474"/>
          <p:cNvSpPr/>
          <p:nvPr/>
        </p:nvSpPr>
        <p:spPr>
          <a:xfrm>
            <a:off x="4801560" y="365868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75" name="bk object 3475"/>
          <p:cNvSpPr/>
          <p:nvPr/>
        </p:nvSpPr>
        <p:spPr>
          <a:xfrm>
            <a:off x="4846704" y="3658686"/>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476" name="bk object 3476"/>
          <p:cNvSpPr/>
          <p:nvPr/>
        </p:nvSpPr>
        <p:spPr>
          <a:xfrm>
            <a:off x="4801560" y="365575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77" name="bk object 3477"/>
          <p:cNvSpPr/>
          <p:nvPr/>
        </p:nvSpPr>
        <p:spPr>
          <a:xfrm>
            <a:off x="4846704" y="3655753"/>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478" name="bk object 3478"/>
          <p:cNvSpPr/>
          <p:nvPr/>
        </p:nvSpPr>
        <p:spPr>
          <a:xfrm>
            <a:off x="4846704" y="369289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479" name="bk object 3479"/>
          <p:cNvSpPr/>
          <p:nvPr/>
        </p:nvSpPr>
        <p:spPr>
          <a:xfrm>
            <a:off x="4801560" y="3692894"/>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80" name="bk object 3480"/>
          <p:cNvSpPr/>
          <p:nvPr/>
        </p:nvSpPr>
        <p:spPr>
          <a:xfrm>
            <a:off x="4801560" y="369094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481" name="bk object 3481"/>
          <p:cNvSpPr/>
          <p:nvPr/>
        </p:nvSpPr>
        <p:spPr>
          <a:xfrm>
            <a:off x="4846704" y="3690940"/>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482" name="bk object 3482"/>
          <p:cNvSpPr/>
          <p:nvPr/>
        </p:nvSpPr>
        <p:spPr>
          <a:xfrm>
            <a:off x="4887241" y="3882507"/>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83" name="bk object 3483"/>
          <p:cNvSpPr/>
          <p:nvPr/>
        </p:nvSpPr>
        <p:spPr>
          <a:xfrm>
            <a:off x="4883557" y="3878598"/>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84" name="bk object 3484"/>
          <p:cNvSpPr/>
          <p:nvPr/>
        </p:nvSpPr>
        <p:spPr>
          <a:xfrm>
            <a:off x="4931464" y="388446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85" name="bk object 3485"/>
          <p:cNvSpPr/>
          <p:nvPr/>
        </p:nvSpPr>
        <p:spPr>
          <a:xfrm>
            <a:off x="4934228" y="388739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86" name="bk object 3486"/>
          <p:cNvSpPr/>
          <p:nvPr/>
        </p:nvSpPr>
        <p:spPr>
          <a:xfrm>
            <a:off x="4889084" y="388446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87" name="bk object 3487"/>
          <p:cNvSpPr/>
          <p:nvPr/>
        </p:nvSpPr>
        <p:spPr>
          <a:xfrm>
            <a:off x="4887241" y="3882508"/>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3488" name="bk object 3488"/>
          <p:cNvSpPr/>
          <p:nvPr/>
        </p:nvSpPr>
        <p:spPr>
          <a:xfrm>
            <a:off x="4883556" y="3878598"/>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3489" name="bk object 3489"/>
          <p:cNvSpPr/>
          <p:nvPr/>
        </p:nvSpPr>
        <p:spPr>
          <a:xfrm>
            <a:off x="4889084" y="3884463"/>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3490" name="bk object 3490"/>
          <p:cNvSpPr/>
          <p:nvPr/>
        </p:nvSpPr>
        <p:spPr>
          <a:xfrm>
            <a:off x="4889084" y="3917693"/>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491" name="bk object 3491"/>
          <p:cNvSpPr/>
          <p:nvPr/>
        </p:nvSpPr>
        <p:spPr>
          <a:xfrm>
            <a:off x="4889084" y="3952879"/>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492" name="bk object 3492"/>
          <p:cNvSpPr/>
          <p:nvPr/>
        </p:nvSpPr>
        <p:spPr>
          <a:xfrm>
            <a:off x="4889084" y="3987088"/>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3493" name="bk object 3493"/>
          <p:cNvSpPr/>
          <p:nvPr/>
        </p:nvSpPr>
        <p:spPr>
          <a:xfrm>
            <a:off x="4887241" y="4018364"/>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494" name="bk object 3494"/>
          <p:cNvSpPr/>
          <p:nvPr/>
        </p:nvSpPr>
        <p:spPr>
          <a:xfrm>
            <a:off x="4889084" y="401640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495" name="bk object 3495"/>
          <p:cNvSpPr/>
          <p:nvPr/>
        </p:nvSpPr>
        <p:spPr>
          <a:xfrm>
            <a:off x="4931464" y="401640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496" name="bk object 3496"/>
          <p:cNvSpPr/>
          <p:nvPr/>
        </p:nvSpPr>
        <p:spPr>
          <a:xfrm>
            <a:off x="4934228" y="401347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497" name="bk object 3497"/>
          <p:cNvSpPr/>
          <p:nvPr/>
        </p:nvSpPr>
        <p:spPr>
          <a:xfrm>
            <a:off x="4973845" y="3882508"/>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98" name="bk object 3498"/>
          <p:cNvSpPr/>
          <p:nvPr/>
        </p:nvSpPr>
        <p:spPr>
          <a:xfrm>
            <a:off x="4977530" y="3878598"/>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499" name="bk object 3499"/>
          <p:cNvSpPr/>
          <p:nvPr/>
        </p:nvSpPr>
        <p:spPr>
          <a:xfrm>
            <a:off x="4972002"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0" name="bk object 3500"/>
          <p:cNvSpPr/>
          <p:nvPr/>
        </p:nvSpPr>
        <p:spPr>
          <a:xfrm>
            <a:off x="4969237"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1" name="bk object 3501"/>
          <p:cNvSpPr/>
          <p:nvPr/>
        </p:nvSpPr>
        <p:spPr>
          <a:xfrm>
            <a:off x="4969237"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2" name="bk object 3502"/>
          <p:cNvSpPr/>
          <p:nvPr/>
        </p:nvSpPr>
        <p:spPr>
          <a:xfrm>
            <a:off x="4969237"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3" name="bk object 3503"/>
          <p:cNvSpPr/>
          <p:nvPr/>
        </p:nvSpPr>
        <p:spPr>
          <a:xfrm>
            <a:off x="4969237"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4" name="bk object 3504"/>
          <p:cNvSpPr/>
          <p:nvPr/>
        </p:nvSpPr>
        <p:spPr>
          <a:xfrm>
            <a:off x="4931464" y="3884463"/>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5" name="bk object 3505"/>
          <p:cNvSpPr/>
          <p:nvPr/>
        </p:nvSpPr>
        <p:spPr>
          <a:xfrm>
            <a:off x="4934228" y="3987088"/>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6" name="bk object 3506"/>
          <p:cNvSpPr/>
          <p:nvPr/>
        </p:nvSpPr>
        <p:spPr>
          <a:xfrm>
            <a:off x="4934228"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7" name="bk object 3507"/>
          <p:cNvSpPr/>
          <p:nvPr/>
        </p:nvSpPr>
        <p:spPr>
          <a:xfrm>
            <a:off x="4934228"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8" name="bk object 3508"/>
          <p:cNvSpPr/>
          <p:nvPr/>
        </p:nvSpPr>
        <p:spPr>
          <a:xfrm>
            <a:off x="4934228" y="3887394"/>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09" name="bk object 3509"/>
          <p:cNvSpPr/>
          <p:nvPr/>
        </p:nvSpPr>
        <p:spPr>
          <a:xfrm>
            <a:off x="4929622" y="3987088"/>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10" name="bk object 3510"/>
          <p:cNvSpPr/>
          <p:nvPr/>
        </p:nvSpPr>
        <p:spPr>
          <a:xfrm>
            <a:off x="4929622" y="3952879"/>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11" name="bk object 3511"/>
          <p:cNvSpPr/>
          <p:nvPr/>
        </p:nvSpPr>
        <p:spPr>
          <a:xfrm>
            <a:off x="4929622" y="39176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12" name="bk object 3512"/>
          <p:cNvSpPr/>
          <p:nvPr/>
        </p:nvSpPr>
        <p:spPr>
          <a:xfrm>
            <a:off x="4929622" y="3884463"/>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13" name="bk object 3513"/>
          <p:cNvSpPr/>
          <p:nvPr/>
        </p:nvSpPr>
        <p:spPr>
          <a:xfrm>
            <a:off x="4883557" y="4024229"/>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14" name="bk object 3514"/>
          <p:cNvSpPr/>
          <p:nvPr/>
        </p:nvSpPr>
        <p:spPr>
          <a:xfrm>
            <a:off x="4887241" y="4021297"/>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15" name="bk object 3515"/>
          <p:cNvSpPr/>
          <p:nvPr/>
        </p:nvSpPr>
        <p:spPr>
          <a:xfrm>
            <a:off x="4931464" y="3884463"/>
            <a:ext cx="40691" cy="131947"/>
          </a:xfrm>
          <a:custGeom>
            <a:avLst/>
            <a:gdLst/>
            <a:ahLst/>
            <a:cxnLst/>
            <a:rect l="l" t="t" r="r" b="b"/>
            <a:pathLst>
              <a:path w="67309" h="205739">
                <a:moveTo>
                  <a:pt x="67055" y="0"/>
                </a:moveTo>
                <a:lnTo>
                  <a:pt x="0" y="103631"/>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3516" name="bk object 3516"/>
          <p:cNvSpPr/>
          <p:nvPr/>
        </p:nvSpPr>
        <p:spPr>
          <a:xfrm>
            <a:off x="4889084" y="3917694"/>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517" name="bk object 3517"/>
          <p:cNvSpPr/>
          <p:nvPr/>
        </p:nvSpPr>
        <p:spPr>
          <a:xfrm>
            <a:off x="4934228" y="391769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518" name="bk object 3518"/>
          <p:cNvSpPr/>
          <p:nvPr/>
        </p:nvSpPr>
        <p:spPr>
          <a:xfrm>
            <a:off x="4889084" y="391573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519" name="bk object 3519"/>
          <p:cNvSpPr/>
          <p:nvPr/>
        </p:nvSpPr>
        <p:spPr>
          <a:xfrm>
            <a:off x="4934228" y="3915739"/>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520" name="bk object 3520"/>
          <p:cNvSpPr/>
          <p:nvPr/>
        </p:nvSpPr>
        <p:spPr>
          <a:xfrm>
            <a:off x="4889084" y="395288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521" name="bk object 3521"/>
          <p:cNvSpPr/>
          <p:nvPr/>
        </p:nvSpPr>
        <p:spPr>
          <a:xfrm>
            <a:off x="4934228" y="395288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522" name="bk object 3522"/>
          <p:cNvSpPr/>
          <p:nvPr/>
        </p:nvSpPr>
        <p:spPr>
          <a:xfrm>
            <a:off x="4889084" y="3949947"/>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523" name="bk object 3523"/>
          <p:cNvSpPr/>
          <p:nvPr/>
        </p:nvSpPr>
        <p:spPr>
          <a:xfrm>
            <a:off x="4934228" y="3949947"/>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524" name="bk object 3524"/>
          <p:cNvSpPr/>
          <p:nvPr/>
        </p:nvSpPr>
        <p:spPr>
          <a:xfrm>
            <a:off x="4934228" y="398708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525" name="bk object 3525"/>
          <p:cNvSpPr/>
          <p:nvPr/>
        </p:nvSpPr>
        <p:spPr>
          <a:xfrm>
            <a:off x="4889084" y="398708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526" name="bk object 3526"/>
          <p:cNvSpPr/>
          <p:nvPr/>
        </p:nvSpPr>
        <p:spPr>
          <a:xfrm>
            <a:off x="4889084" y="398513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527" name="bk object 3527"/>
          <p:cNvSpPr/>
          <p:nvPr/>
        </p:nvSpPr>
        <p:spPr>
          <a:xfrm>
            <a:off x="4934228" y="398513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528" name="bk object 3528"/>
          <p:cNvSpPr/>
          <p:nvPr/>
        </p:nvSpPr>
        <p:spPr>
          <a:xfrm>
            <a:off x="4757337" y="3906942"/>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29" name="bk object 3529"/>
          <p:cNvSpPr/>
          <p:nvPr/>
        </p:nvSpPr>
        <p:spPr>
          <a:xfrm>
            <a:off x="4752730" y="3902056"/>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30" name="bk object 3530"/>
          <p:cNvSpPr/>
          <p:nvPr/>
        </p:nvSpPr>
        <p:spPr>
          <a:xfrm>
            <a:off x="4756415" y="3904988"/>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531" name="bk object 3531"/>
          <p:cNvSpPr/>
          <p:nvPr/>
        </p:nvSpPr>
        <p:spPr>
          <a:xfrm>
            <a:off x="4757337" y="3906942"/>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3532" name="bk object 3532"/>
          <p:cNvSpPr/>
          <p:nvPr/>
        </p:nvSpPr>
        <p:spPr>
          <a:xfrm>
            <a:off x="4752731" y="390205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533" name="bk object 3533"/>
          <p:cNvSpPr/>
          <p:nvPr/>
        </p:nvSpPr>
        <p:spPr>
          <a:xfrm>
            <a:off x="4843018" y="3904988"/>
            <a:ext cx="0" cy="232944"/>
          </a:xfrm>
          <a:custGeom>
            <a:avLst/>
            <a:gdLst/>
            <a:ahLst/>
            <a:cxnLst/>
            <a:rect l="l" t="t" r="r" b="b"/>
            <a:pathLst>
              <a:path h="363220">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34" name="bk object 3534"/>
          <p:cNvSpPr/>
          <p:nvPr/>
        </p:nvSpPr>
        <p:spPr>
          <a:xfrm>
            <a:off x="4842097" y="3906942"/>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3535" name="bk object 3535"/>
          <p:cNvSpPr/>
          <p:nvPr/>
        </p:nvSpPr>
        <p:spPr>
          <a:xfrm>
            <a:off x="4846704" y="3902056"/>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3536" name="bk object 3536"/>
          <p:cNvSpPr/>
          <p:nvPr/>
        </p:nvSpPr>
        <p:spPr>
          <a:xfrm>
            <a:off x="4757337" y="4128809"/>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37" name="bk object 3537"/>
          <p:cNvSpPr/>
          <p:nvPr/>
        </p:nvSpPr>
        <p:spPr>
          <a:xfrm>
            <a:off x="4799717"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38" name="bk object 3538"/>
          <p:cNvSpPr/>
          <p:nvPr/>
        </p:nvSpPr>
        <p:spPr>
          <a:xfrm>
            <a:off x="480800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39" name="bk object 3539"/>
          <p:cNvSpPr/>
          <p:nvPr/>
        </p:nvSpPr>
        <p:spPr>
          <a:xfrm>
            <a:off x="4816301"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40" name="bk object 3540"/>
          <p:cNvSpPr/>
          <p:nvPr/>
        </p:nvSpPr>
        <p:spPr>
          <a:xfrm>
            <a:off x="4825514"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41" name="bk object 3541"/>
          <p:cNvSpPr/>
          <p:nvPr/>
        </p:nvSpPr>
        <p:spPr>
          <a:xfrm>
            <a:off x="4767471" y="3917694"/>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42" name="bk object 3542"/>
          <p:cNvSpPr/>
          <p:nvPr/>
        </p:nvSpPr>
        <p:spPr>
          <a:xfrm>
            <a:off x="4826435" y="4017387"/>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3543" name="bk object 3543"/>
          <p:cNvSpPr/>
          <p:nvPr/>
        </p:nvSpPr>
        <p:spPr>
          <a:xfrm>
            <a:off x="4835649" y="4013478"/>
            <a:ext cx="5758" cy="15883"/>
          </a:xfrm>
          <a:custGeom>
            <a:avLst/>
            <a:gdLst/>
            <a:ahLst/>
            <a:cxnLst/>
            <a:rect l="l" t="t" r="r" b="b"/>
            <a:pathLst>
              <a:path w="9525" h="24764">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3544" name="bk object 3544"/>
          <p:cNvSpPr/>
          <p:nvPr/>
        </p:nvSpPr>
        <p:spPr>
          <a:xfrm>
            <a:off x="4835649" y="4018365"/>
            <a:ext cx="5758" cy="10996"/>
          </a:xfrm>
          <a:custGeom>
            <a:avLst/>
            <a:gdLst/>
            <a:ahLst/>
            <a:cxnLst/>
            <a:rect l="l" t="t" r="r" b="b"/>
            <a:pathLst>
              <a:path w="9525" h="17145">
                <a:moveTo>
                  <a:pt x="0" y="0"/>
                </a:moveTo>
                <a:lnTo>
                  <a:pt x="0" y="16763"/>
                </a:lnTo>
                <a:lnTo>
                  <a:pt x="9143" y="16763"/>
                </a:lnTo>
              </a:path>
            </a:pathLst>
          </a:custGeom>
          <a:ln w="3175">
            <a:solidFill>
              <a:srgbClr val="000000"/>
            </a:solidFill>
          </a:ln>
        </p:spPr>
        <p:txBody>
          <a:bodyPr wrap="square" lIns="0" tIns="0" rIns="0" bIns="0" rtlCol="0"/>
          <a:lstStyle/>
          <a:p>
            <a:endParaRPr sz="1088">
              <a:solidFill>
                <a:prstClr val="black"/>
              </a:solidFill>
            </a:endParaRPr>
          </a:p>
        </p:txBody>
      </p:sp>
      <p:sp>
        <p:nvSpPr>
          <p:cNvPr id="3545" name="bk object 3545"/>
          <p:cNvSpPr/>
          <p:nvPr/>
        </p:nvSpPr>
        <p:spPr>
          <a:xfrm>
            <a:off x="4767471"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46" name="bk object 3546"/>
          <p:cNvSpPr/>
          <p:nvPr/>
        </p:nvSpPr>
        <p:spPr>
          <a:xfrm>
            <a:off x="4772998"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47" name="bk object 3547"/>
          <p:cNvSpPr/>
          <p:nvPr/>
        </p:nvSpPr>
        <p:spPr>
          <a:xfrm>
            <a:off x="4782212"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48" name="bk object 3548"/>
          <p:cNvSpPr/>
          <p:nvPr/>
        </p:nvSpPr>
        <p:spPr>
          <a:xfrm>
            <a:off x="4791425"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49" name="bk object 3549"/>
          <p:cNvSpPr/>
          <p:nvPr/>
        </p:nvSpPr>
        <p:spPr>
          <a:xfrm>
            <a:off x="4756416" y="3904988"/>
            <a:ext cx="0" cy="232944"/>
          </a:xfrm>
          <a:custGeom>
            <a:avLst/>
            <a:gdLst/>
            <a:ahLst/>
            <a:cxnLst/>
            <a:rect l="l" t="t" r="r" b="b"/>
            <a:pathLst>
              <a:path h="363220">
                <a:moveTo>
                  <a:pt x="0" y="362712"/>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50" name="bk object 3550"/>
          <p:cNvSpPr/>
          <p:nvPr/>
        </p:nvSpPr>
        <p:spPr>
          <a:xfrm>
            <a:off x="4756415" y="3904988"/>
            <a:ext cx="86757" cy="231722"/>
          </a:xfrm>
          <a:custGeom>
            <a:avLst/>
            <a:gdLst/>
            <a:ahLst/>
            <a:cxnLst/>
            <a:rect l="l" t="t" r="r" b="b"/>
            <a:pathLst>
              <a:path w="143509" h="361314">
                <a:moveTo>
                  <a:pt x="0" y="0"/>
                </a:moveTo>
                <a:lnTo>
                  <a:pt x="143255" y="0"/>
                </a:lnTo>
                <a:lnTo>
                  <a:pt x="143255"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3551" name="bk object 3551"/>
          <p:cNvSpPr/>
          <p:nvPr/>
        </p:nvSpPr>
        <p:spPr>
          <a:xfrm>
            <a:off x="4831041" y="3917694"/>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552" name="bk object 3552"/>
          <p:cNvSpPr/>
          <p:nvPr/>
        </p:nvSpPr>
        <p:spPr>
          <a:xfrm>
            <a:off x="4757337" y="4134674"/>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3553" name="bk object 3553"/>
          <p:cNvSpPr/>
          <p:nvPr/>
        </p:nvSpPr>
        <p:spPr>
          <a:xfrm>
            <a:off x="4843018"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3554" name="bk object 3554"/>
          <p:cNvSpPr/>
          <p:nvPr/>
        </p:nvSpPr>
        <p:spPr>
          <a:xfrm>
            <a:off x="4752730" y="413760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3555" name="bk object 3555"/>
          <p:cNvSpPr/>
          <p:nvPr/>
        </p:nvSpPr>
        <p:spPr>
          <a:xfrm>
            <a:off x="4767471" y="4117081"/>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56" name="bk object 3556"/>
          <p:cNvSpPr/>
          <p:nvPr/>
        </p:nvSpPr>
        <p:spPr>
          <a:xfrm>
            <a:off x="4623746" y="3436819"/>
            <a:ext cx="0" cy="723267"/>
          </a:xfrm>
          <a:custGeom>
            <a:avLst/>
            <a:gdLst/>
            <a:ahLst/>
            <a:cxnLst/>
            <a:rect l="l" t="t" r="r" b="b"/>
            <a:pathLst>
              <a:path h="1127760">
                <a:moveTo>
                  <a:pt x="0" y="0"/>
                </a:moveTo>
                <a:lnTo>
                  <a:pt x="0" y="1127759"/>
                </a:lnTo>
              </a:path>
            </a:pathLst>
          </a:custGeom>
          <a:ln w="3175">
            <a:solidFill>
              <a:srgbClr val="191919"/>
            </a:solidFill>
          </a:ln>
        </p:spPr>
        <p:txBody>
          <a:bodyPr wrap="square" lIns="0" tIns="0" rIns="0" bIns="0" rtlCol="0"/>
          <a:lstStyle/>
          <a:p>
            <a:endParaRPr sz="1088">
              <a:solidFill>
                <a:prstClr val="black"/>
              </a:solidFill>
            </a:endParaRPr>
          </a:p>
        </p:txBody>
      </p:sp>
      <p:sp>
        <p:nvSpPr>
          <p:cNvPr id="3557" name="bk object 3557"/>
          <p:cNvSpPr/>
          <p:nvPr/>
        </p:nvSpPr>
        <p:spPr>
          <a:xfrm>
            <a:off x="4624668" y="3860028"/>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3558" name="bk object 3558"/>
          <p:cNvSpPr/>
          <p:nvPr/>
        </p:nvSpPr>
        <p:spPr>
          <a:xfrm>
            <a:off x="4716799" y="3843412"/>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3559" name="bk object 3559"/>
          <p:cNvSpPr/>
          <p:nvPr/>
        </p:nvSpPr>
        <p:spPr>
          <a:xfrm>
            <a:off x="4777606" y="3565835"/>
            <a:ext cx="130135" cy="21584"/>
          </a:xfrm>
          <a:custGeom>
            <a:avLst/>
            <a:gdLst/>
            <a:ahLst/>
            <a:cxnLst/>
            <a:rect l="l" t="t" r="r" b="b"/>
            <a:pathLst>
              <a:path w="215265" h="33654">
                <a:moveTo>
                  <a:pt x="35051" y="33527"/>
                </a:moveTo>
                <a:lnTo>
                  <a:pt x="0" y="33527"/>
                </a:lnTo>
                <a:lnTo>
                  <a:pt x="0" y="0"/>
                </a:lnTo>
                <a:lnTo>
                  <a:pt x="214883" y="0"/>
                </a:lnTo>
                <a:lnTo>
                  <a:pt x="214883" y="33527"/>
                </a:lnTo>
                <a:lnTo>
                  <a:pt x="175259" y="33527"/>
                </a:lnTo>
              </a:path>
            </a:pathLst>
          </a:custGeom>
          <a:ln w="3175">
            <a:solidFill>
              <a:srgbClr val="191919"/>
            </a:solidFill>
          </a:ln>
        </p:spPr>
        <p:txBody>
          <a:bodyPr wrap="square" lIns="0" tIns="0" rIns="0" bIns="0" rtlCol="0"/>
          <a:lstStyle/>
          <a:p>
            <a:endParaRPr sz="1088">
              <a:solidFill>
                <a:prstClr val="black"/>
              </a:solidFill>
            </a:endParaRPr>
          </a:p>
        </p:txBody>
      </p:sp>
      <p:sp>
        <p:nvSpPr>
          <p:cNvPr id="3560" name="bk object 3560"/>
          <p:cNvSpPr/>
          <p:nvPr/>
        </p:nvSpPr>
        <p:spPr>
          <a:xfrm>
            <a:off x="5039257" y="3569743"/>
            <a:ext cx="90595" cy="21584"/>
          </a:xfrm>
          <a:custGeom>
            <a:avLst/>
            <a:gdLst/>
            <a:ahLst/>
            <a:cxnLst/>
            <a:rect l="l" t="t" r="r" b="b"/>
            <a:pathLst>
              <a:path w="149859" h="33654">
                <a:moveTo>
                  <a:pt x="111251" y="33527"/>
                </a:moveTo>
                <a:lnTo>
                  <a:pt x="149351" y="33527"/>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561" name="bk object 3561"/>
          <p:cNvSpPr/>
          <p:nvPr/>
        </p:nvSpPr>
        <p:spPr>
          <a:xfrm>
            <a:off x="5142444" y="3435841"/>
            <a:ext cx="27639" cy="0"/>
          </a:xfrm>
          <a:custGeom>
            <a:avLst/>
            <a:gdLst/>
            <a:ahLst/>
            <a:cxnLst/>
            <a:rect l="l" t="t" r="r" b="b"/>
            <a:pathLst>
              <a:path w="45720">
                <a:moveTo>
                  <a:pt x="0" y="0"/>
                </a:moveTo>
                <a:lnTo>
                  <a:pt x="45719" y="0"/>
                </a:lnTo>
              </a:path>
            </a:pathLst>
          </a:custGeom>
          <a:ln w="3175">
            <a:solidFill>
              <a:srgbClr val="191919"/>
            </a:solidFill>
          </a:ln>
        </p:spPr>
        <p:txBody>
          <a:bodyPr wrap="square" lIns="0" tIns="0" rIns="0" bIns="0" rtlCol="0"/>
          <a:lstStyle/>
          <a:p>
            <a:endParaRPr sz="1088">
              <a:solidFill>
                <a:prstClr val="black"/>
              </a:solidFill>
            </a:endParaRPr>
          </a:p>
        </p:txBody>
      </p:sp>
      <p:sp>
        <p:nvSpPr>
          <p:cNvPr id="3562" name="bk object 3562"/>
          <p:cNvSpPr/>
          <p:nvPr/>
        </p:nvSpPr>
        <p:spPr>
          <a:xfrm>
            <a:off x="4791426" y="3834616"/>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3175">
            <a:solidFill>
              <a:srgbClr val="191919"/>
            </a:solidFill>
          </a:ln>
        </p:spPr>
        <p:txBody>
          <a:bodyPr wrap="square" lIns="0" tIns="0" rIns="0" bIns="0" rtlCol="0"/>
          <a:lstStyle/>
          <a:p>
            <a:endParaRPr sz="1088">
              <a:solidFill>
                <a:prstClr val="black"/>
              </a:solidFill>
            </a:endParaRPr>
          </a:p>
        </p:txBody>
      </p:sp>
      <p:sp>
        <p:nvSpPr>
          <p:cNvPr id="3563" name="bk object 3563"/>
          <p:cNvSpPr/>
          <p:nvPr/>
        </p:nvSpPr>
        <p:spPr>
          <a:xfrm>
            <a:off x="4716799" y="3730036"/>
            <a:ext cx="79463" cy="148644"/>
          </a:xfrm>
          <a:custGeom>
            <a:avLst/>
            <a:gdLst/>
            <a:ahLst/>
            <a:cxnLst/>
            <a:rect l="l" t="t" r="r" b="b"/>
            <a:pathLst>
              <a:path w="131445" h="231775">
                <a:moveTo>
                  <a:pt x="0" y="231647"/>
                </a:moveTo>
                <a:lnTo>
                  <a:pt x="0" y="0"/>
                </a:lnTo>
                <a:lnTo>
                  <a:pt x="131063" y="0"/>
                </a:lnTo>
              </a:path>
            </a:pathLst>
          </a:custGeom>
          <a:ln w="3175">
            <a:solidFill>
              <a:srgbClr val="191919"/>
            </a:solidFill>
          </a:ln>
        </p:spPr>
        <p:txBody>
          <a:bodyPr wrap="square" lIns="0" tIns="0" rIns="0" bIns="0" rtlCol="0"/>
          <a:lstStyle/>
          <a:p>
            <a:endParaRPr sz="1088">
              <a:solidFill>
                <a:prstClr val="black"/>
              </a:solidFill>
            </a:endParaRPr>
          </a:p>
        </p:txBody>
      </p:sp>
      <p:sp>
        <p:nvSpPr>
          <p:cNvPr id="3564" name="bk object 3564"/>
          <p:cNvSpPr/>
          <p:nvPr/>
        </p:nvSpPr>
        <p:spPr>
          <a:xfrm>
            <a:off x="4845783" y="3730035"/>
            <a:ext cx="193475" cy="0"/>
          </a:xfrm>
          <a:custGeom>
            <a:avLst/>
            <a:gdLst/>
            <a:ahLst/>
            <a:cxnLst/>
            <a:rect l="l" t="t" r="r" b="b"/>
            <a:pathLst>
              <a:path w="320040">
                <a:moveTo>
                  <a:pt x="0" y="0"/>
                </a:moveTo>
                <a:lnTo>
                  <a:pt x="320039" y="0"/>
                </a:lnTo>
              </a:path>
            </a:pathLst>
          </a:custGeom>
          <a:ln w="3175">
            <a:solidFill>
              <a:srgbClr val="191919"/>
            </a:solidFill>
          </a:ln>
        </p:spPr>
        <p:txBody>
          <a:bodyPr wrap="square" lIns="0" tIns="0" rIns="0" bIns="0" rtlCol="0"/>
          <a:lstStyle/>
          <a:p>
            <a:endParaRPr sz="1088">
              <a:solidFill>
                <a:prstClr val="black"/>
              </a:solidFill>
            </a:endParaRPr>
          </a:p>
        </p:txBody>
      </p:sp>
      <p:sp>
        <p:nvSpPr>
          <p:cNvPr id="3565" name="bk object 3565"/>
          <p:cNvSpPr/>
          <p:nvPr/>
        </p:nvSpPr>
        <p:spPr>
          <a:xfrm>
            <a:off x="4910274" y="4097533"/>
            <a:ext cx="128983" cy="53756"/>
          </a:xfrm>
          <a:custGeom>
            <a:avLst/>
            <a:gdLst/>
            <a:ahLst/>
            <a:cxnLst/>
            <a:rect l="l" t="t" r="r" b="b"/>
            <a:pathLst>
              <a:path w="213359" h="83820">
                <a:moveTo>
                  <a:pt x="213359" y="0"/>
                </a:moveTo>
                <a:lnTo>
                  <a:pt x="0" y="0"/>
                </a:lnTo>
                <a:lnTo>
                  <a:pt x="0" y="83819"/>
                </a:lnTo>
              </a:path>
            </a:pathLst>
          </a:custGeom>
          <a:ln w="3175">
            <a:solidFill>
              <a:srgbClr val="191919"/>
            </a:solidFill>
          </a:ln>
        </p:spPr>
        <p:txBody>
          <a:bodyPr wrap="square" lIns="0" tIns="0" rIns="0" bIns="0" rtlCol="0"/>
          <a:lstStyle/>
          <a:p>
            <a:endParaRPr sz="1088">
              <a:solidFill>
                <a:prstClr val="black"/>
              </a:solidFill>
            </a:endParaRPr>
          </a:p>
        </p:txBody>
      </p:sp>
      <p:sp>
        <p:nvSpPr>
          <p:cNvPr id="3566" name="bk object 3566"/>
          <p:cNvSpPr/>
          <p:nvPr/>
        </p:nvSpPr>
        <p:spPr>
          <a:xfrm>
            <a:off x="5146130" y="3489598"/>
            <a:ext cx="0" cy="3258"/>
          </a:xfrm>
          <a:custGeom>
            <a:avLst/>
            <a:gdLst/>
            <a:ahLst/>
            <a:cxnLst/>
            <a:rect l="l" t="t" r="r" b="b"/>
            <a:pathLst>
              <a:path h="5079">
                <a:moveTo>
                  <a:pt x="0" y="45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567" name="bk object 3567"/>
          <p:cNvSpPr/>
          <p:nvPr/>
        </p:nvSpPr>
        <p:spPr>
          <a:xfrm>
            <a:off x="5157185" y="3489598"/>
            <a:ext cx="0" cy="3258"/>
          </a:xfrm>
          <a:custGeom>
            <a:avLst/>
            <a:gdLst/>
            <a:ahLst/>
            <a:cxnLst/>
            <a:rect l="l" t="t" r="r" b="b"/>
            <a:pathLst>
              <a:path h="5079">
                <a:moveTo>
                  <a:pt x="0" y="45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568" name="bk object 3568"/>
          <p:cNvSpPr/>
          <p:nvPr/>
        </p:nvSpPr>
        <p:spPr>
          <a:xfrm>
            <a:off x="4632960" y="4001749"/>
            <a:ext cx="42611" cy="0"/>
          </a:xfrm>
          <a:custGeom>
            <a:avLst/>
            <a:gdLst/>
            <a:ahLst/>
            <a:cxnLst/>
            <a:rect l="l" t="t" r="r" b="b"/>
            <a:pathLst>
              <a:path w="70484">
                <a:moveTo>
                  <a:pt x="7010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569" name="bk object 3569"/>
          <p:cNvSpPr/>
          <p:nvPr/>
        </p:nvSpPr>
        <p:spPr>
          <a:xfrm>
            <a:off x="5039257" y="3878598"/>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3570" name="bk object 3570"/>
          <p:cNvSpPr/>
          <p:nvPr/>
        </p:nvSpPr>
        <p:spPr>
          <a:xfrm>
            <a:off x="4678105" y="388250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71" name="bk object 3571"/>
          <p:cNvSpPr/>
          <p:nvPr/>
        </p:nvSpPr>
        <p:spPr>
          <a:xfrm>
            <a:off x="4675340" y="3878598"/>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72" name="bk object 3572"/>
          <p:cNvSpPr/>
          <p:nvPr/>
        </p:nvSpPr>
        <p:spPr>
          <a:xfrm>
            <a:off x="4680868" y="3884462"/>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73" name="bk object 3573"/>
          <p:cNvSpPr/>
          <p:nvPr/>
        </p:nvSpPr>
        <p:spPr>
          <a:xfrm>
            <a:off x="4683632" y="3887394"/>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74" name="bk object 3574"/>
          <p:cNvSpPr/>
          <p:nvPr/>
        </p:nvSpPr>
        <p:spPr>
          <a:xfrm>
            <a:off x="4678105" y="399588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575" name="bk object 3575"/>
          <p:cNvSpPr/>
          <p:nvPr/>
        </p:nvSpPr>
        <p:spPr>
          <a:xfrm>
            <a:off x="4680868" y="3992952"/>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3576" name="bk object 3576"/>
          <p:cNvSpPr/>
          <p:nvPr/>
        </p:nvSpPr>
        <p:spPr>
          <a:xfrm>
            <a:off x="4683632" y="3990020"/>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577" name="bk object 3577"/>
          <p:cNvSpPr/>
          <p:nvPr/>
        </p:nvSpPr>
        <p:spPr>
          <a:xfrm>
            <a:off x="4713114"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78" name="bk object 3578"/>
          <p:cNvSpPr/>
          <p:nvPr/>
        </p:nvSpPr>
        <p:spPr>
          <a:xfrm>
            <a:off x="4716799"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79" name="bk object 3579"/>
          <p:cNvSpPr/>
          <p:nvPr/>
        </p:nvSpPr>
        <p:spPr>
          <a:xfrm>
            <a:off x="4711271"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80" name="bk object 3580"/>
          <p:cNvSpPr/>
          <p:nvPr/>
        </p:nvSpPr>
        <p:spPr>
          <a:xfrm>
            <a:off x="4708507"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81" name="bk object 3581"/>
          <p:cNvSpPr/>
          <p:nvPr/>
        </p:nvSpPr>
        <p:spPr>
          <a:xfrm>
            <a:off x="4708507"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82" name="bk object 3582"/>
          <p:cNvSpPr/>
          <p:nvPr/>
        </p:nvSpPr>
        <p:spPr>
          <a:xfrm>
            <a:off x="4708507"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83" name="bk object 3583"/>
          <p:cNvSpPr/>
          <p:nvPr/>
        </p:nvSpPr>
        <p:spPr>
          <a:xfrm>
            <a:off x="4675340" y="4001749"/>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84" name="bk object 3584"/>
          <p:cNvSpPr/>
          <p:nvPr/>
        </p:nvSpPr>
        <p:spPr>
          <a:xfrm>
            <a:off x="4678105" y="3997839"/>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85" name="bk object 3585"/>
          <p:cNvSpPr/>
          <p:nvPr/>
        </p:nvSpPr>
        <p:spPr>
          <a:xfrm>
            <a:off x="4683632" y="392160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586" name="bk object 3586"/>
          <p:cNvSpPr/>
          <p:nvPr/>
        </p:nvSpPr>
        <p:spPr>
          <a:xfrm>
            <a:off x="4683632" y="3919648"/>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587" name="bk object 3587"/>
          <p:cNvSpPr/>
          <p:nvPr/>
        </p:nvSpPr>
        <p:spPr>
          <a:xfrm>
            <a:off x="4683632" y="3957766"/>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588" name="bk object 3588"/>
          <p:cNvSpPr/>
          <p:nvPr/>
        </p:nvSpPr>
        <p:spPr>
          <a:xfrm>
            <a:off x="4683632" y="3955811"/>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589" name="bk object 3589"/>
          <p:cNvSpPr/>
          <p:nvPr/>
        </p:nvSpPr>
        <p:spPr>
          <a:xfrm>
            <a:off x="4678104" y="3882507"/>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90" name="bk object 3590"/>
          <p:cNvSpPr/>
          <p:nvPr/>
        </p:nvSpPr>
        <p:spPr>
          <a:xfrm>
            <a:off x="4675340" y="3878598"/>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91" name="bk object 3591"/>
          <p:cNvSpPr/>
          <p:nvPr/>
        </p:nvSpPr>
        <p:spPr>
          <a:xfrm>
            <a:off x="4680868" y="3884463"/>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92" name="bk object 3592"/>
          <p:cNvSpPr/>
          <p:nvPr/>
        </p:nvSpPr>
        <p:spPr>
          <a:xfrm>
            <a:off x="4683632" y="395776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93" name="bk object 3593"/>
          <p:cNvSpPr/>
          <p:nvPr/>
        </p:nvSpPr>
        <p:spPr>
          <a:xfrm>
            <a:off x="4683632" y="3921603"/>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94" name="bk object 3594"/>
          <p:cNvSpPr/>
          <p:nvPr/>
        </p:nvSpPr>
        <p:spPr>
          <a:xfrm>
            <a:off x="4683632" y="388739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595" name="bk object 3595"/>
          <p:cNvSpPr/>
          <p:nvPr/>
        </p:nvSpPr>
        <p:spPr>
          <a:xfrm>
            <a:off x="4678105" y="3882507"/>
            <a:ext cx="35316" cy="113621"/>
          </a:xfrm>
          <a:custGeom>
            <a:avLst/>
            <a:gdLst/>
            <a:ahLst/>
            <a:cxnLst/>
            <a:rect l="l" t="t" r="r" b="b"/>
            <a:pathLst>
              <a:path w="58420" h="177164">
                <a:moveTo>
                  <a:pt x="0" y="0"/>
                </a:moveTo>
                <a:lnTo>
                  <a:pt x="57911"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3596" name="bk object 3596"/>
          <p:cNvSpPr/>
          <p:nvPr/>
        </p:nvSpPr>
        <p:spPr>
          <a:xfrm>
            <a:off x="7483493" y="3564857"/>
            <a:ext cx="0" cy="587654"/>
          </a:xfrm>
          <a:custGeom>
            <a:avLst/>
            <a:gdLst/>
            <a:ahLst/>
            <a:cxnLst/>
            <a:rect l="l" t="t" r="r" b="b"/>
            <a:pathLst>
              <a:path h="916304">
                <a:moveTo>
                  <a:pt x="0" y="91592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597" name="bk object 3597"/>
          <p:cNvSpPr/>
          <p:nvPr/>
        </p:nvSpPr>
        <p:spPr>
          <a:xfrm>
            <a:off x="7481649" y="3564857"/>
            <a:ext cx="0" cy="587654"/>
          </a:xfrm>
          <a:custGeom>
            <a:avLst/>
            <a:gdLst/>
            <a:ahLst/>
            <a:cxnLst/>
            <a:rect l="l" t="t" r="r" b="b"/>
            <a:pathLst>
              <a:path h="916304">
                <a:moveTo>
                  <a:pt x="0" y="91592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598" name="bk object 3598"/>
          <p:cNvSpPr/>
          <p:nvPr/>
        </p:nvSpPr>
        <p:spPr>
          <a:xfrm>
            <a:off x="7352667" y="4161063"/>
            <a:ext cx="544724" cy="0"/>
          </a:xfrm>
          <a:custGeom>
            <a:avLst/>
            <a:gdLst/>
            <a:ahLst/>
            <a:cxnLst/>
            <a:rect l="l" t="t" r="r" b="b"/>
            <a:pathLst>
              <a:path w="901065">
                <a:moveTo>
                  <a:pt x="90068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599" name="bk object 3599"/>
          <p:cNvSpPr/>
          <p:nvPr/>
        </p:nvSpPr>
        <p:spPr>
          <a:xfrm>
            <a:off x="7373857" y="3879576"/>
            <a:ext cx="0" cy="281813"/>
          </a:xfrm>
          <a:custGeom>
            <a:avLst/>
            <a:gdLst/>
            <a:ahLst/>
            <a:cxnLst/>
            <a:rect l="l" t="t" r="r" b="b"/>
            <a:pathLst>
              <a:path h="439420">
                <a:moveTo>
                  <a:pt x="0" y="43891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0" name="bk object 3600"/>
          <p:cNvSpPr/>
          <p:nvPr/>
        </p:nvSpPr>
        <p:spPr>
          <a:xfrm>
            <a:off x="7375699" y="3880553"/>
            <a:ext cx="105951" cy="280592"/>
          </a:xfrm>
          <a:custGeom>
            <a:avLst/>
            <a:gdLst/>
            <a:ahLst/>
            <a:cxnLst/>
            <a:rect l="l" t="t" r="r" b="b"/>
            <a:pathLst>
              <a:path w="175259" h="437514">
                <a:moveTo>
                  <a:pt x="0" y="437387"/>
                </a:moveTo>
                <a:lnTo>
                  <a:pt x="0" y="0"/>
                </a:lnTo>
                <a:lnTo>
                  <a:pt x="175259" y="0"/>
                </a:lnTo>
              </a:path>
            </a:pathLst>
          </a:custGeom>
          <a:ln w="3175">
            <a:solidFill>
              <a:srgbClr val="191919"/>
            </a:solidFill>
          </a:ln>
        </p:spPr>
        <p:txBody>
          <a:bodyPr wrap="square" lIns="0" tIns="0" rIns="0" bIns="0" rtlCol="0"/>
          <a:lstStyle/>
          <a:p>
            <a:endParaRPr sz="1088">
              <a:solidFill>
                <a:prstClr val="black"/>
              </a:solidFill>
            </a:endParaRPr>
          </a:p>
        </p:txBody>
      </p:sp>
      <p:sp>
        <p:nvSpPr>
          <p:cNvPr id="3601" name="bk object 3601"/>
          <p:cNvSpPr/>
          <p:nvPr/>
        </p:nvSpPr>
        <p:spPr>
          <a:xfrm>
            <a:off x="7466909" y="3537490"/>
            <a:ext cx="430328" cy="0"/>
          </a:xfrm>
          <a:custGeom>
            <a:avLst/>
            <a:gdLst/>
            <a:ahLst/>
            <a:cxnLst/>
            <a:rect l="l" t="t" r="r" b="b"/>
            <a:pathLst>
              <a:path w="711834">
                <a:moveTo>
                  <a:pt x="71170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2" name="bk object 3602"/>
          <p:cNvSpPr/>
          <p:nvPr/>
        </p:nvSpPr>
        <p:spPr>
          <a:xfrm>
            <a:off x="7466909" y="3541400"/>
            <a:ext cx="430328" cy="0"/>
          </a:xfrm>
          <a:custGeom>
            <a:avLst/>
            <a:gdLst/>
            <a:ahLst/>
            <a:cxnLst/>
            <a:rect l="l" t="t" r="r" b="b"/>
            <a:pathLst>
              <a:path w="711834">
                <a:moveTo>
                  <a:pt x="71170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3" name="bk object 3603"/>
          <p:cNvSpPr/>
          <p:nvPr/>
        </p:nvSpPr>
        <p:spPr>
          <a:xfrm>
            <a:off x="7466909" y="3564857"/>
            <a:ext cx="430328" cy="0"/>
          </a:xfrm>
          <a:custGeom>
            <a:avLst/>
            <a:gdLst/>
            <a:ahLst/>
            <a:cxnLst/>
            <a:rect l="l" t="t" r="r" b="b"/>
            <a:pathLst>
              <a:path w="711834">
                <a:moveTo>
                  <a:pt x="71170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4" name="bk object 3604"/>
          <p:cNvSpPr/>
          <p:nvPr/>
        </p:nvSpPr>
        <p:spPr>
          <a:xfrm>
            <a:off x="7384912"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5" name="bk object 3605"/>
          <p:cNvSpPr/>
          <p:nvPr/>
        </p:nvSpPr>
        <p:spPr>
          <a:xfrm>
            <a:off x="7395968"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6" name="bk object 3606"/>
          <p:cNvSpPr/>
          <p:nvPr/>
        </p:nvSpPr>
        <p:spPr>
          <a:xfrm>
            <a:off x="7407024"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7" name="bk object 3607"/>
          <p:cNvSpPr/>
          <p:nvPr/>
        </p:nvSpPr>
        <p:spPr>
          <a:xfrm>
            <a:off x="7418080"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8" name="bk object 3608"/>
          <p:cNvSpPr/>
          <p:nvPr/>
        </p:nvSpPr>
        <p:spPr>
          <a:xfrm>
            <a:off x="7429135"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09" name="bk object 3609"/>
          <p:cNvSpPr/>
          <p:nvPr/>
        </p:nvSpPr>
        <p:spPr>
          <a:xfrm>
            <a:off x="7440191"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0" name="bk object 3610"/>
          <p:cNvSpPr/>
          <p:nvPr/>
        </p:nvSpPr>
        <p:spPr>
          <a:xfrm>
            <a:off x="7450325"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1" name="bk object 3611"/>
          <p:cNvSpPr/>
          <p:nvPr/>
        </p:nvSpPr>
        <p:spPr>
          <a:xfrm>
            <a:off x="7461381"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2" name="bk object 3612"/>
          <p:cNvSpPr/>
          <p:nvPr/>
        </p:nvSpPr>
        <p:spPr>
          <a:xfrm>
            <a:off x="7472437" y="3437797"/>
            <a:ext cx="0" cy="52127"/>
          </a:xfrm>
          <a:custGeom>
            <a:avLst/>
            <a:gdLst/>
            <a:ahLst/>
            <a:cxnLst/>
            <a:rect l="l" t="t" r="r" b="b"/>
            <a:pathLst>
              <a:path h="81279">
                <a:moveTo>
                  <a:pt x="0" y="807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3" name="bk object 3613"/>
          <p:cNvSpPr/>
          <p:nvPr/>
        </p:nvSpPr>
        <p:spPr>
          <a:xfrm>
            <a:off x="7483493" y="3437797"/>
            <a:ext cx="0" cy="52127"/>
          </a:xfrm>
          <a:custGeom>
            <a:avLst/>
            <a:gdLst/>
            <a:ahLst/>
            <a:cxnLst/>
            <a:rect l="l" t="t" r="r" b="b"/>
            <a:pathLst>
              <a:path h="81279">
                <a:moveTo>
                  <a:pt x="0" y="807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4" name="bk object 3614"/>
          <p:cNvSpPr/>
          <p:nvPr/>
        </p:nvSpPr>
        <p:spPr>
          <a:xfrm>
            <a:off x="7494548"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5" name="bk object 3615"/>
          <p:cNvSpPr/>
          <p:nvPr/>
        </p:nvSpPr>
        <p:spPr>
          <a:xfrm>
            <a:off x="7504682"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6" name="bk object 3616"/>
          <p:cNvSpPr/>
          <p:nvPr/>
        </p:nvSpPr>
        <p:spPr>
          <a:xfrm>
            <a:off x="7515738"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7" name="bk object 3617"/>
          <p:cNvSpPr/>
          <p:nvPr/>
        </p:nvSpPr>
        <p:spPr>
          <a:xfrm>
            <a:off x="7526794"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8" name="bk object 3618"/>
          <p:cNvSpPr/>
          <p:nvPr/>
        </p:nvSpPr>
        <p:spPr>
          <a:xfrm>
            <a:off x="7537849"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19" name="bk object 3619"/>
          <p:cNvSpPr/>
          <p:nvPr/>
        </p:nvSpPr>
        <p:spPr>
          <a:xfrm>
            <a:off x="7548905"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0" name="bk object 3620"/>
          <p:cNvSpPr/>
          <p:nvPr/>
        </p:nvSpPr>
        <p:spPr>
          <a:xfrm>
            <a:off x="7559039"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1" name="bk object 3621"/>
          <p:cNvSpPr/>
          <p:nvPr/>
        </p:nvSpPr>
        <p:spPr>
          <a:xfrm>
            <a:off x="7570096"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2" name="bk object 3622"/>
          <p:cNvSpPr/>
          <p:nvPr/>
        </p:nvSpPr>
        <p:spPr>
          <a:xfrm>
            <a:off x="7581151"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3" name="bk object 3623"/>
          <p:cNvSpPr/>
          <p:nvPr/>
        </p:nvSpPr>
        <p:spPr>
          <a:xfrm>
            <a:off x="7592207"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4" name="bk object 3624"/>
          <p:cNvSpPr/>
          <p:nvPr/>
        </p:nvSpPr>
        <p:spPr>
          <a:xfrm>
            <a:off x="7603263"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5" name="bk object 3625"/>
          <p:cNvSpPr/>
          <p:nvPr/>
        </p:nvSpPr>
        <p:spPr>
          <a:xfrm>
            <a:off x="7613397"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6" name="bk object 3626"/>
          <p:cNvSpPr/>
          <p:nvPr/>
        </p:nvSpPr>
        <p:spPr>
          <a:xfrm>
            <a:off x="7624453"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7" name="bk object 3627"/>
          <p:cNvSpPr/>
          <p:nvPr/>
        </p:nvSpPr>
        <p:spPr>
          <a:xfrm>
            <a:off x="7635509"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8" name="bk object 3628"/>
          <p:cNvSpPr/>
          <p:nvPr/>
        </p:nvSpPr>
        <p:spPr>
          <a:xfrm>
            <a:off x="7646564"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29" name="bk object 3629"/>
          <p:cNvSpPr/>
          <p:nvPr/>
        </p:nvSpPr>
        <p:spPr>
          <a:xfrm>
            <a:off x="7657620"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0" name="bk object 3630"/>
          <p:cNvSpPr/>
          <p:nvPr/>
        </p:nvSpPr>
        <p:spPr>
          <a:xfrm>
            <a:off x="7668676"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1" name="bk object 3631"/>
          <p:cNvSpPr/>
          <p:nvPr/>
        </p:nvSpPr>
        <p:spPr>
          <a:xfrm>
            <a:off x="7678810"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2" name="bk object 3632"/>
          <p:cNvSpPr/>
          <p:nvPr/>
        </p:nvSpPr>
        <p:spPr>
          <a:xfrm>
            <a:off x="7689865"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3" name="bk object 3633"/>
          <p:cNvSpPr/>
          <p:nvPr/>
        </p:nvSpPr>
        <p:spPr>
          <a:xfrm>
            <a:off x="7700921"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4" name="bk object 3634"/>
          <p:cNvSpPr/>
          <p:nvPr/>
        </p:nvSpPr>
        <p:spPr>
          <a:xfrm>
            <a:off x="7711977"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5" name="bk object 3635"/>
          <p:cNvSpPr/>
          <p:nvPr/>
        </p:nvSpPr>
        <p:spPr>
          <a:xfrm>
            <a:off x="7723033"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6" name="bk object 3636"/>
          <p:cNvSpPr/>
          <p:nvPr/>
        </p:nvSpPr>
        <p:spPr>
          <a:xfrm>
            <a:off x="7733167"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7" name="bk object 3637"/>
          <p:cNvSpPr/>
          <p:nvPr/>
        </p:nvSpPr>
        <p:spPr>
          <a:xfrm>
            <a:off x="7744223"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8" name="bk object 3638"/>
          <p:cNvSpPr/>
          <p:nvPr/>
        </p:nvSpPr>
        <p:spPr>
          <a:xfrm>
            <a:off x="7755278"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39" name="bk object 3639"/>
          <p:cNvSpPr/>
          <p:nvPr/>
        </p:nvSpPr>
        <p:spPr>
          <a:xfrm>
            <a:off x="7766334"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0" name="bk object 3640"/>
          <p:cNvSpPr/>
          <p:nvPr/>
        </p:nvSpPr>
        <p:spPr>
          <a:xfrm>
            <a:off x="7777390"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1" name="bk object 3641"/>
          <p:cNvSpPr/>
          <p:nvPr/>
        </p:nvSpPr>
        <p:spPr>
          <a:xfrm>
            <a:off x="7787525"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2" name="bk object 3642"/>
          <p:cNvSpPr/>
          <p:nvPr/>
        </p:nvSpPr>
        <p:spPr>
          <a:xfrm>
            <a:off x="7798581"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3" name="bk object 3643"/>
          <p:cNvSpPr/>
          <p:nvPr/>
        </p:nvSpPr>
        <p:spPr>
          <a:xfrm>
            <a:off x="7809636"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4" name="bk object 3644"/>
          <p:cNvSpPr/>
          <p:nvPr/>
        </p:nvSpPr>
        <p:spPr>
          <a:xfrm>
            <a:off x="7820692"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5" name="bk object 3645"/>
          <p:cNvSpPr/>
          <p:nvPr/>
        </p:nvSpPr>
        <p:spPr>
          <a:xfrm>
            <a:off x="7831748"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6" name="bk object 3646"/>
          <p:cNvSpPr/>
          <p:nvPr/>
        </p:nvSpPr>
        <p:spPr>
          <a:xfrm>
            <a:off x="7841882"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7" name="bk object 3647"/>
          <p:cNvSpPr/>
          <p:nvPr/>
        </p:nvSpPr>
        <p:spPr>
          <a:xfrm>
            <a:off x="7852938"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8" name="bk object 3648"/>
          <p:cNvSpPr/>
          <p:nvPr/>
        </p:nvSpPr>
        <p:spPr>
          <a:xfrm>
            <a:off x="7863994"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49" name="bk object 3649"/>
          <p:cNvSpPr/>
          <p:nvPr/>
        </p:nvSpPr>
        <p:spPr>
          <a:xfrm>
            <a:off x="7875049"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0" name="bk object 3650"/>
          <p:cNvSpPr/>
          <p:nvPr/>
        </p:nvSpPr>
        <p:spPr>
          <a:xfrm>
            <a:off x="7886105"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1" name="bk object 3651"/>
          <p:cNvSpPr/>
          <p:nvPr/>
        </p:nvSpPr>
        <p:spPr>
          <a:xfrm>
            <a:off x="7897160" y="3437797"/>
            <a:ext cx="0" cy="103847"/>
          </a:xfrm>
          <a:custGeom>
            <a:avLst/>
            <a:gdLst/>
            <a:ahLst/>
            <a:cxnLst/>
            <a:rect l="l" t="t" r="r" b="b"/>
            <a:pathLst>
              <a:path h="161925">
                <a:moveTo>
                  <a:pt x="0" y="1615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2" name="bk object 3652"/>
          <p:cNvSpPr/>
          <p:nvPr/>
        </p:nvSpPr>
        <p:spPr>
          <a:xfrm>
            <a:off x="7351745" y="3493508"/>
            <a:ext cx="114396" cy="0"/>
          </a:xfrm>
          <a:custGeom>
            <a:avLst/>
            <a:gdLst/>
            <a:ahLst/>
            <a:cxnLst/>
            <a:rect l="l" t="t" r="r" b="b"/>
            <a:pathLst>
              <a:path w="189229">
                <a:moveTo>
                  <a:pt x="188975"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3" name="bk object 3653"/>
          <p:cNvSpPr/>
          <p:nvPr/>
        </p:nvSpPr>
        <p:spPr>
          <a:xfrm>
            <a:off x="7351745" y="3490575"/>
            <a:ext cx="114396" cy="0"/>
          </a:xfrm>
          <a:custGeom>
            <a:avLst/>
            <a:gdLst/>
            <a:ahLst/>
            <a:cxnLst/>
            <a:rect l="l" t="t" r="r" b="b"/>
            <a:pathLst>
              <a:path w="189229">
                <a:moveTo>
                  <a:pt x="188975"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4" name="bk object 3654"/>
          <p:cNvSpPr/>
          <p:nvPr/>
        </p:nvSpPr>
        <p:spPr>
          <a:xfrm>
            <a:off x="7351745" y="3516965"/>
            <a:ext cx="114396" cy="0"/>
          </a:xfrm>
          <a:custGeom>
            <a:avLst/>
            <a:gdLst/>
            <a:ahLst/>
            <a:cxnLst/>
            <a:rect l="l" t="t" r="r" b="b"/>
            <a:pathLst>
              <a:path w="189229">
                <a:moveTo>
                  <a:pt x="188975"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5" name="bk object 3655"/>
          <p:cNvSpPr/>
          <p:nvPr/>
        </p:nvSpPr>
        <p:spPr>
          <a:xfrm>
            <a:off x="7466908" y="3541400"/>
            <a:ext cx="0" cy="2036"/>
          </a:xfrm>
          <a:custGeom>
            <a:avLst/>
            <a:gdLst/>
            <a:ahLst/>
            <a:cxnLst/>
            <a:rect l="l" t="t" r="r" b="b"/>
            <a:pathLst>
              <a:path h="3175">
                <a:moveTo>
                  <a:pt x="-761" y="1523"/>
                </a:moveTo>
                <a:lnTo>
                  <a:pt x="761" y="1523"/>
                </a:lnTo>
              </a:path>
            </a:pathLst>
          </a:custGeom>
          <a:ln w="3175">
            <a:solidFill>
              <a:srgbClr val="191919"/>
            </a:solidFill>
          </a:ln>
        </p:spPr>
        <p:txBody>
          <a:bodyPr wrap="square" lIns="0" tIns="0" rIns="0" bIns="0" rtlCol="0"/>
          <a:lstStyle/>
          <a:p>
            <a:endParaRPr sz="1088">
              <a:solidFill>
                <a:prstClr val="black"/>
              </a:solidFill>
            </a:endParaRPr>
          </a:p>
        </p:txBody>
      </p:sp>
      <p:sp>
        <p:nvSpPr>
          <p:cNvPr id="3656" name="bk object 3656"/>
          <p:cNvSpPr/>
          <p:nvPr/>
        </p:nvSpPr>
        <p:spPr>
          <a:xfrm>
            <a:off x="7465988" y="3489598"/>
            <a:ext cx="28791" cy="0"/>
          </a:xfrm>
          <a:custGeom>
            <a:avLst/>
            <a:gdLst/>
            <a:ahLst/>
            <a:cxnLst/>
            <a:rect l="l" t="t" r="r" b="b"/>
            <a:pathLst>
              <a:path w="47625">
                <a:moveTo>
                  <a:pt x="472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7" name="bk object 3657"/>
          <p:cNvSpPr/>
          <p:nvPr/>
        </p:nvSpPr>
        <p:spPr>
          <a:xfrm>
            <a:off x="7465988" y="3536513"/>
            <a:ext cx="28791" cy="30543"/>
          </a:xfrm>
          <a:custGeom>
            <a:avLst/>
            <a:gdLst/>
            <a:ahLst/>
            <a:cxnLst/>
            <a:rect l="l" t="t" r="r" b="b"/>
            <a:pathLst>
              <a:path w="47625" h="47625">
                <a:moveTo>
                  <a:pt x="47243" y="1523"/>
                </a:moveTo>
                <a:lnTo>
                  <a:pt x="47243" y="0"/>
                </a:lnTo>
                <a:lnTo>
                  <a:pt x="0" y="0"/>
                </a:lnTo>
                <a:lnTo>
                  <a:pt x="0" y="47243"/>
                </a:lnTo>
                <a:lnTo>
                  <a:pt x="1523" y="47243"/>
                </a:lnTo>
                <a:lnTo>
                  <a:pt x="1523" y="1523"/>
                </a:lnTo>
                <a:lnTo>
                  <a:pt x="47243" y="1523"/>
                </a:lnTo>
              </a:path>
            </a:pathLst>
          </a:custGeom>
          <a:ln w="3175">
            <a:solidFill>
              <a:srgbClr val="191919"/>
            </a:solidFill>
          </a:ln>
        </p:spPr>
        <p:txBody>
          <a:bodyPr wrap="square" lIns="0" tIns="0" rIns="0" bIns="0" rtlCol="0"/>
          <a:lstStyle/>
          <a:p>
            <a:endParaRPr sz="1088">
              <a:solidFill>
                <a:prstClr val="black"/>
              </a:solidFill>
            </a:endParaRPr>
          </a:p>
        </p:txBody>
      </p:sp>
      <p:sp>
        <p:nvSpPr>
          <p:cNvPr id="3658" name="bk object 3658"/>
          <p:cNvSpPr/>
          <p:nvPr/>
        </p:nvSpPr>
        <p:spPr>
          <a:xfrm>
            <a:off x="7465988" y="3489598"/>
            <a:ext cx="0" cy="48055"/>
          </a:xfrm>
          <a:custGeom>
            <a:avLst/>
            <a:gdLst/>
            <a:ahLst/>
            <a:cxnLst/>
            <a:rect l="l" t="t" r="r" b="b"/>
            <a:pathLst>
              <a:path h="74929">
                <a:moveTo>
                  <a:pt x="0" y="7467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59" name="bk object 3659"/>
          <p:cNvSpPr/>
          <p:nvPr/>
        </p:nvSpPr>
        <p:spPr>
          <a:xfrm>
            <a:off x="7483493" y="3537490"/>
            <a:ext cx="0" cy="4072"/>
          </a:xfrm>
          <a:custGeom>
            <a:avLst/>
            <a:gdLst/>
            <a:ahLst/>
            <a:cxnLst/>
            <a:rect l="l" t="t" r="r" b="b"/>
            <a:pathLst>
              <a:path h="6350">
                <a:moveTo>
                  <a:pt x="0" y="0"/>
                </a:moveTo>
                <a:lnTo>
                  <a:pt x="0" y="6095"/>
                </a:lnTo>
              </a:path>
            </a:pathLst>
          </a:custGeom>
          <a:ln w="3175">
            <a:solidFill>
              <a:srgbClr val="191919"/>
            </a:solidFill>
          </a:ln>
        </p:spPr>
        <p:txBody>
          <a:bodyPr wrap="square" lIns="0" tIns="0" rIns="0" bIns="0" rtlCol="0"/>
          <a:lstStyle/>
          <a:p>
            <a:endParaRPr sz="1088">
              <a:solidFill>
                <a:prstClr val="black"/>
              </a:solidFill>
            </a:endParaRPr>
          </a:p>
        </p:txBody>
      </p:sp>
      <p:sp>
        <p:nvSpPr>
          <p:cNvPr id="3660" name="bk object 3660"/>
          <p:cNvSpPr/>
          <p:nvPr/>
        </p:nvSpPr>
        <p:spPr>
          <a:xfrm>
            <a:off x="7418080" y="4152267"/>
            <a:ext cx="479081" cy="8959"/>
          </a:xfrm>
          <a:custGeom>
            <a:avLst/>
            <a:gdLst/>
            <a:ahLst/>
            <a:cxnLst/>
            <a:rect l="l" t="t" r="r" b="b"/>
            <a:pathLst>
              <a:path w="792480" h="13970">
                <a:moveTo>
                  <a:pt x="792479" y="4571"/>
                </a:moveTo>
                <a:lnTo>
                  <a:pt x="0" y="4571"/>
                </a:lnTo>
                <a:lnTo>
                  <a:pt x="0" y="13715"/>
                </a:lnTo>
                <a:lnTo>
                  <a:pt x="0" y="4571"/>
                </a:lnTo>
                <a:lnTo>
                  <a:pt x="108203" y="0"/>
                </a:lnTo>
                <a:lnTo>
                  <a:pt x="777239" y="0"/>
                </a:lnTo>
              </a:path>
            </a:pathLst>
          </a:custGeom>
          <a:ln w="3175">
            <a:solidFill>
              <a:srgbClr val="191919"/>
            </a:solidFill>
          </a:ln>
        </p:spPr>
        <p:txBody>
          <a:bodyPr wrap="square" lIns="0" tIns="0" rIns="0" bIns="0" rtlCol="0"/>
          <a:lstStyle/>
          <a:p>
            <a:endParaRPr sz="1088">
              <a:solidFill>
                <a:prstClr val="black"/>
              </a:solidFill>
            </a:endParaRPr>
          </a:p>
        </p:txBody>
      </p:sp>
      <p:sp>
        <p:nvSpPr>
          <p:cNvPr id="3661" name="bk object 3661"/>
          <p:cNvSpPr/>
          <p:nvPr/>
        </p:nvSpPr>
        <p:spPr>
          <a:xfrm>
            <a:off x="7494548" y="3538467"/>
            <a:ext cx="0" cy="3258"/>
          </a:xfrm>
          <a:custGeom>
            <a:avLst/>
            <a:gdLst/>
            <a:ahLst/>
            <a:cxnLst/>
            <a:rect l="l" t="t" r="r" b="b"/>
            <a:pathLst>
              <a:path h="5079">
                <a:moveTo>
                  <a:pt x="0" y="0"/>
                </a:moveTo>
                <a:lnTo>
                  <a:pt x="0" y="4571"/>
                </a:lnTo>
              </a:path>
            </a:pathLst>
          </a:custGeom>
          <a:ln w="3175">
            <a:solidFill>
              <a:srgbClr val="191919"/>
            </a:solidFill>
          </a:ln>
        </p:spPr>
        <p:txBody>
          <a:bodyPr wrap="square" lIns="0" tIns="0" rIns="0" bIns="0" rtlCol="0"/>
          <a:lstStyle/>
          <a:p>
            <a:endParaRPr sz="1088">
              <a:solidFill>
                <a:prstClr val="black"/>
              </a:solidFill>
            </a:endParaRPr>
          </a:p>
        </p:txBody>
      </p:sp>
      <p:sp>
        <p:nvSpPr>
          <p:cNvPr id="3662" name="bk object 3662"/>
          <p:cNvSpPr/>
          <p:nvPr/>
        </p:nvSpPr>
        <p:spPr>
          <a:xfrm>
            <a:off x="7472437" y="3537490"/>
            <a:ext cx="0" cy="4072"/>
          </a:xfrm>
          <a:custGeom>
            <a:avLst/>
            <a:gdLst/>
            <a:ahLst/>
            <a:cxnLst/>
            <a:rect l="l" t="t" r="r" b="b"/>
            <a:pathLst>
              <a:path h="6350">
                <a:moveTo>
                  <a:pt x="0" y="0"/>
                </a:moveTo>
                <a:lnTo>
                  <a:pt x="0" y="6095"/>
                </a:lnTo>
              </a:path>
            </a:pathLst>
          </a:custGeom>
          <a:ln w="3175">
            <a:solidFill>
              <a:srgbClr val="191919"/>
            </a:solidFill>
          </a:ln>
        </p:spPr>
        <p:txBody>
          <a:bodyPr wrap="square" lIns="0" tIns="0" rIns="0" bIns="0" rtlCol="0"/>
          <a:lstStyle/>
          <a:p>
            <a:endParaRPr sz="1088">
              <a:solidFill>
                <a:prstClr val="black"/>
              </a:solidFill>
            </a:endParaRPr>
          </a:p>
        </p:txBody>
      </p:sp>
      <p:sp>
        <p:nvSpPr>
          <p:cNvPr id="3663" name="bk object 3663"/>
          <p:cNvSpPr/>
          <p:nvPr/>
        </p:nvSpPr>
        <p:spPr>
          <a:xfrm>
            <a:off x="7494548" y="3491553"/>
            <a:ext cx="0" cy="46019"/>
          </a:xfrm>
          <a:custGeom>
            <a:avLst/>
            <a:gdLst/>
            <a:ahLst/>
            <a:cxnLst/>
            <a:rect l="l" t="t" r="r" b="b"/>
            <a:pathLst>
              <a:path h="71754">
                <a:moveTo>
                  <a:pt x="0" y="7162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64" name="bk object 3664"/>
          <p:cNvSpPr/>
          <p:nvPr/>
        </p:nvSpPr>
        <p:spPr>
          <a:xfrm>
            <a:off x="7352667" y="3436819"/>
            <a:ext cx="544724" cy="104662"/>
          </a:xfrm>
          <a:custGeom>
            <a:avLst/>
            <a:gdLst/>
            <a:ahLst/>
            <a:cxnLst/>
            <a:rect l="l" t="t" r="r" b="b"/>
            <a:pathLst>
              <a:path w="901065" h="163195">
                <a:moveTo>
                  <a:pt x="900683" y="163067"/>
                </a:moveTo>
                <a:lnTo>
                  <a:pt x="900683" y="1523"/>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65" name="bk object 3665"/>
          <p:cNvSpPr/>
          <p:nvPr/>
        </p:nvSpPr>
        <p:spPr>
          <a:xfrm>
            <a:off x="7888869" y="3930399"/>
            <a:ext cx="0" cy="224799"/>
          </a:xfrm>
          <a:custGeom>
            <a:avLst/>
            <a:gdLst/>
            <a:ahLst/>
            <a:cxnLst/>
            <a:rect l="l" t="t" r="r" b="b"/>
            <a:pathLst>
              <a:path h="350520">
                <a:moveTo>
                  <a:pt x="0" y="0"/>
                </a:moveTo>
                <a:lnTo>
                  <a:pt x="0" y="350519"/>
                </a:lnTo>
              </a:path>
            </a:pathLst>
          </a:custGeom>
          <a:ln w="3175">
            <a:solidFill>
              <a:srgbClr val="191919"/>
            </a:solidFill>
          </a:ln>
        </p:spPr>
        <p:txBody>
          <a:bodyPr wrap="square" lIns="0" tIns="0" rIns="0" bIns="0" rtlCol="0"/>
          <a:lstStyle/>
          <a:p>
            <a:endParaRPr sz="1088">
              <a:solidFill>
                <a:prstClr val="black"/>
              </a:solidFill>
            </a:endParaRPr>
          </a:p>
        </p:txBody>
      </p:sp>
      <p:sp>
        <p:nvSpPr>
          <p:cNvPr id="3666" name="bk object 3666"/>
          <p:cNvSpPr/>
          <p:nvPr/>
        </p:nvSpPr>
        <p:spPr>
          <a:xfrm>
            <a:off x="7887948" y="3928445"/>
            <a:ext cx="0" cy="226835"/>
          </a:xfrm>
          <a:custGeom>
            <a:avLst/>
            <a:gdLst/>
            <a:ahLst/>
            <a:cxnLst/>
            <a:rect l="l" t="t" r="r" b="b"/>
            <a:pathLst>
              <a:path h="353695">
                <a:moveTo>
                  <a:pt x="0" y="0"/>
                </a:moveTo>
                <a:lnTo>
                  <a:pt x="0" y="353567"/>
                </a:lnTo>
              </a:path>
            </a:pathLst>
          </a:custGeom>
          <a:ln w="3175">
            <a:solidFill>
              <a:srgbClr val="191919"/>
            </a:solidFill>
          </a:ln>
        </p:spPr>
        <p:txBody>
          <a:bodyPr wrap="square" lIns="0" tIns="0" rIns="0" bIns="0" rtlCol="0"/>
          <a:lstStyle/>
          <a:p>
            <a:endParaRPr sz="1088">
              <a:solidFill>
                <a:prstClr val="black"/>
              </a:solidFill>
            </a:endParaRPr>
          </a:p>
        </p:txBody>
      </p:sp>
      <p:sp>
        <p:nvSpPr>
          <p:cNvPr id="3667" name="bk object 3667"/>
          <p:cNvSpPr/>
          <p:nvPr/>
        </p:nvSpPr>
        <p:spPr>
          <a:xfrm>
            <a:off x="7414395" y="3592224"/>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68" name="bk object 3668"/>
          <p:cNvSpPr/>
          <p:nvPr/>
        </p:nvSpPr>
        <p:spPr>
          <a:xfrm>
            <a:off x="7410709" y="3588313"/>
            <a:ext cx="72937" cy="0"/>
          </a:xfrm>
          <a:custGeom>
            <a:avLst/>
            <a:gdLst/>
            <a:ahLst/>
            <a:cxnLst/>
            <a:rect l="l" t="t" r="r" b="b"/>
            <a:pathLst>
              <a:path w="120650">
                <a:moveTo>
                  <a:pt x="12039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69" name="bk object 3669"/>
          <p:cNvSpPr/>
          <p:nvPr/>
        </p:nvSpPr>
        <p:spPr>
          <a:xfrm>
            <a:off x="7417158" y="3595155"/>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70" name="bk object 3670"/>
          <p:cNvSpPr/>
          <p:nvPr/>
        </p:nvSpPr>
        <p:spPr>
          <a:xfrm>
            <a:off x="7419922" y="359711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71" name="bk object 3671"/>
          <p:cNvSpPr/>
          <p:nvPr/>
        </p:nvSpPr>
        <p:spPr>
          <a:xfrm>
            <a:off x="7414395" y="3683121"/>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672" name="bk object 3672"/>
          <p:cNvSpPr/>
          <p:nvPr/>
        </p:nvSpPr>
        <p:spPr>
          <a:xfrm>
            <a:off x="7417158" y="3680188"/>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673" name="bk object 3673"/>
          <p:cNvSpPr/>
          <p:nvPr/>
        </p:nvSpPr>
        <p:spPr>
          <a:xfrm>
            <a:off x="7419922" y="367725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674" name="bk object 3674"/>
          <p:cNvSpPr/>
          <p:nvPr/>
        </p:nvSpPr>
        <p:spPr>
          <a:xfrm>
            <a:off x="7479807" y="3592224"/>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75" name="bk object 3675"/>
          <p:cNvSpPr/>
          <p:nvPr/>
        </p:nvSpPr>
        <p:spPr>
          <a:xfrm>
            <a:off x="7483493" y="3588314"/>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76" name="bk object 3676"/>
          <p:cNvSpPr/>
          <p:nvPr/>
        </p:nvSpPr>
        <p:spPr>
          <a:xfrm>
            <a:off x="7477965" y="3595156"/>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77" name="bk object 3677"/>
          <p:cNvSpPr/>
          <p:nvPr/>
        </p:nvSpPr>
        <p:spPr>
          <a:xfrm>
            <a:off x="7475201" y="3654776"/>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78" name="bk object 3678"/>
          <p:cNvSpPr/>
          <p:nvPr/>
        </p:nvSpPr>
        <p:spPr>
          <a:xfrm>
            <a:off x="7475201" y="362447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79" name="bk object 3679"/>
          <p:cNvSpPr/>
          <p:nvPr/>
        </p:nvSpPr>
        <p:spPr>
          <a:xfrm>
            <a:off x="7475201"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0" name="bk object 3680"/>
          <p:cNvSpPr/>
          <p:nvPr/>
        </p:nvSpPr>
        <p:spPr>
          <a:xfrm>
            <a:off x="7417158" y="3595156"/>
            <a:ext cx="0" cy="85114"/>
          </a:xfrm>
          <a:custGeom>
            <a:avLst/>
            <a:gdLst/>
            <a:ahLst/>
            <a:cxnLst/>
            <a:rect l="l" t="t" r="r" b="b"/>
            <a:pathLst>
              <a:path h="132714">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1" name="bk object 3681"/>
          <p:cNvSpPr/>
          <p:nvPr/>
        </p:nvSpPr>
        <p:spPr>
          <a:xfrm>
            <a:off x="7419922" y="3654776"/>
            <a:ext cx="0" cy="22806"/>
          </a:xfrm>
          <a:custGeom>
            <a:avLst/>
            <a:gdLst/>
            <a:ahLst/>
            <a:cxnLst/>
            <a:rect l="l" t="t" r="r" b="b"/>
            <a:pathLst>
              <a:path h="35560">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2" name="bk object 3682"/>
          <p:cNvSpPr/>
          <p:nvPr/>
        </p:nvSpPr>
        <p:spPr>
          <a:xfrm>
            <a:off x="7419922" y="362447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3" name="bk object 3683"/>
          <p:cNvSpPr/>
          <p:nvPr/>
        </p:nvSpPr>
        <p:spPr>
          <a:xfrm>
            <a:off x="7419922" y="3597110"/>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4" name="bk object 3684"/>
          <p:cNvSpPr/>
          <p:nvPr/>
        </p:nvSpPr>
        <p:spPr>
          <a:xfrm>
            <a:off x="7414394" y="3592224"/>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5" name="bk object 3685"/>
          <p:cNvSpPr/>
          <p:nvPr/>
        </p:nvSpPr>
        <p:spPr>
          <a:xfrm>
            <a:off x="7410709" y="3588314"/>
            <a:ext cx="72937" cy="99775"/>
          </a:xfrm>
          <a:custGeom>
            <a:avLst/>
            <a:gdLst/>
            <a:ahLst/>
            <a:cxnLst/>
            <a:rect l="l" t="t" r="r" b="b"/>
            <a:pathLst>
              <a:path w="120650" h="155575">
                <a:moveTo>
                  <a:pt x="120395" y="155447"/>
                </a:moveTo>
                <a:lnTo>
                  <a:pt x="0" y="1554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6" name="bk object 3686"/>
          <p:cNvSpPr/>
          <p:nvPr/>
        </p:nvSpPr>
        <p:spPr>
          <a:xfrm>
            <a:off x="7414395" y="3685075"/>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87" name="bk object 3687"/>
          <p:cNvSpPr/>
          <p:nvPr/>
        </p:nvSpPr>
        <p:spPr>
          <a:xfrm>
            <a:off x="7419922" y="362447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688" name="bk object 3688"/>
          <p:cNvSpPr/>
          <p:nvPr/>
        </p:nvSpPr>
        <p:spPr>
          <a:xfrm>
            <a:off x="7419922" y="3621545"/>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689" name="bk object 3689"/>
          <p:cNvSpPr/>
          <p:nvPr/>
        </p:nvSpPr>
        <p:spPr>
          <a:xfrm>
            <a:off x="7419922" y="365477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690" name="bk object 3690"/>
          <p:cNvSpPr/>
          <p:nvPr/>
        </p:nvSpPr>
        <p:spPr>
          <a:xfrm>
            <a:off x="7419922" y="3652822"/>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691" name="bk object 3691"/>
          <p:cNvSpPr/>
          <p:nvPr/>
        </p:nvSpPr>
        <p:spPr>
          <a:xfrm>
            <a:off x="7417158" y="3595156"/>
            <a:ext cx="61037" cy="85114"/>
          </a:xfrm>
          <a:custGeom>
            <a:avLst/>
            <a:gdLst/>
            <a:ahLst/>
            <a:cxnLst/>
            <a:rect l="l" t="t" r="r" b="b"/>
            <a:pathLst>
              <a:path w="100965" h="132714">
                <a:moveTo>
                  <a:pt x="100583" y="0"/>
                </a:moveTo>
                <a:lnTo>
                  <a:pt x="50291" y="13258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692" name="bk object 3692"/>
          <p:cNvSpPr/>
          <p:nvPr/>
        </p:nvSpPr>
        <p:spPr>
          <a:xfrm>
            <a:off x="7888869" y="3930399"/>
            <a:ext cx="8445" cy="0"/>
          </a:xfrm>
          <a:custGeom>
            <a:avLst/>
            <a:gdLst/>
            <a:ahLst/>
            <a:cxnLst/>
            <a:rect l="l" t="t" r="r" b="b"/>
            <a:pathLst>
              <a:path w="13969">
                <a:moveTo>
                  <a:pt x="13715"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693" name="bk object 3693"/>
          <p:cNvSpPr/>
          <p:nvPr/>
        </p:nvSpPr>
        <p:spPr>
          <a:xfrm>
            <a:off x="7887948" y="3926491"/>
            <a:ext cx="9213" cy="2036"/>
          </a:xfrm>
          <a:custGeom>
            <a:avLst/>
            <a:gdLst/>
            <a:ahLst/>
            <a:cxnLst/>
            <a:rect l="l" t="t" r="r" b="b"/>
            <a:pathLst>
              <a:path w="15240" h="3175">
                <a:moveTo>
                  <a:pt x="15239" y="0"/>
                </a:moveTo>
                <a:lnTo>
                  <a:pt x="0" y="3047"/>
                </a:lnTo>
              </a:path>
            </a:pathLst>
          </a:custGeom>
          <a:ln w="3175">
            <a:solidFill>
              <a:srgbClr val="191919"/>
            </a:solidFill>
          </a:ln>
        </p:spPr>
        <p:txBody>
          <a:bodyPr wrap="square" lIns="0" tIns="0" rIns="0" bIns="0" rtlCol="0"/>
          <a:lstStyle/>
          <a:p>
            <a:endParaRPr sz="1088">
              <a:solidFill>
                <a:prstClr val="black"/>
              </a:solidFill>
            </a:endParaRPr>
          </a:p>
        </p:txBody>
      </p:sp>
      <p:sp>
        <p:nvSpPr>
          <p:cNvPr id="3694" name="bk object 3694"/>
          <p:cNvSpPr/>
          <p:nvPr/>
        </p:nvSpPr>
        <p:spPr>
          <a:xfrm>
            <a:off x="7634588" y="3588313"/>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3695" name="bk object 3695"/>
          <p:cNvSpPr/>
          <p:nvPr/>
        </p:nvSpPr>
        <p:spPr>
          <a:xfrm>
            <a:off x="7630902" y="3585382"/>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696" name="bk object 3696"/>
          <p:cNvSpPr/>
          <p:nvPr/>
        </p:nvSpPr>
        <p:spPr>
          <a:xfrm>
            <a:off x="7636430" y="359124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697" name="bk object 3697"/>
          <p:cNvSpPr/>
          <p:nvPr/>
        </p:nvSpPr>
        <p:spPr>
          <a:xfrm>
            <a:off x="7639194" y="359417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698" name="bk object 3698"/>
          <p:cNvSpPr/>
          <p:nvPr/>
        </p:nvSpPr>
        <p:spPr>
          <a:xfrm>
            <a:off x="7679732" y="359124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699" name="bk object 3699"/>
          <p:cNvSpPr/>
          <p:nvPr/>
        </p:nvSpPr>
        <p:spPr>
          <a:xfrm>
            <a:off x="7722111" y="3588314"/>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3700" name="bk object 3700"/>
          <p:cNvSpPr/>
          <p:nvPr/>
        </p:nvSpPr>
        <p:spPr>
          <a:xfrm>
            <a:off x="7724875" y="3585382"/>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3701" name="bk object 3701"/>
          <p:cNvSpPr/>
          <p:nvPr/>
        </p:nvSpPr>
        <p:spPr>
          <a:xfrm>
            <a:off x="7719348" y="3591247"/>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3702" name="bk object 3702"/>
          <p:cNvSpPr/>
          <p:nvPr/>
        </p:nvSpPr>
        <p:spPr>
          <a:xfrm>
            <a:off x="7719348" y="3624477"/>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703" name="bk object 3703"/>
          <p:cNvSpPr/>
          <p:nvPr/>
        </p:nvSpPr>
        <p:spPr>
          <a:xfrm>
            <a:off x="7719348" y="3658687"/>
            <a:ext cx="0" cy="33393"/>
          </a:xfrm>
          <a:custGeom>
            <a:avLst/>
            <a:gdLst/>
            <a:ahLst/>
            <a:cxnLst/>
            <a:rect l="l" t="t" r="r" b="b"/>
            <a:pathLst>
              <a:path h="52070">
                <a:moveTo>
                  <a:pt x="0" y="0"/>
                </a:moveTo>
                <a:lnTo>
                  <a:pt x="0" y="51815"/>
                </a:lnTo>
              </a:path>
            </a:pathLst>
          </a:custGeom>
          <a:ln w="3175">
            <a:solidFill>
              <a:srgbClr val="000000"/>
            </a:solidFill>
          </a:ln>
        </p:spPr>
        <p:txBody>
          <a:bodyPr wrap="square" lIns="0" tIns="0" rIns="0" bIns="0" rtlCol="0"/>
          <a:lstStyle/>
          <a:p>
            <a:endParaRPr sz="1088">
              <a:solidFill>
                <a:prstClr val="black"/>
              </a:solidFill>
            </a:endParaRPr>
          </a:p>
        </p:txBody>
      </p:sp>
      <p:sp>
        <p:nvSpPr>
          <p:cNvPr id="3704" name="bk object 3704"/>
          <p:cNvSpPr/>
          <p:nvPr/>
        </p:nvSpPr>
        <p:spPr>
          <a:xfrm>
            <a:off x="7719348" y="3693872"/>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3705" name="bk object 3705"/>
          <p:cNvSpPr/>
          <p:nvPr/>
        </p:nvSpPr>
        <p:spPr>
          <a:xfrm>
            <a:off x="7634588" y="3725148"/>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06" name="bk object 3706"/>
          <p:cNvSpPr/>
          <p:nvPr/>
        </p:nvSpPr>
        <p:spPr>
          <a:xfrm>
            <a:off x="7679732" y="372319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07" name="bk object 3707"/>
          <p:cNvSpPr/>
          <p:nvPr/>
        </p:nvSpPr>
        <p:spPr>
          <a:xfrm>
            <a:off x="7636430" y="372319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08" name="bk object 3708"/>
          <p:cNvSpPr/>
          <p:nvPr/>
        </p:nvSpPr>
        <p:spPr>
          <a:xfrm>
            <a:off x="7639194" y="372026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09" name="bk object 3709"/>
          <p:cNvSpPr/>
          <p:nvPr/>
        </p:nvSpPr>
        <p:spPr>
          <a:xfrm>
            <a:off x="7634587" y="3588314"/>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0" name="bk object 3710"/>
          <p:cNvSpPr/>
          <p:nvPr/>
        </p:nvSpPr>
        <p:spPr>
          <a:xfrm>
            <a:off x="7630902" y="3585382"/>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1" name="bk object 3711"/>
          <p:cNvSpPr/>
          <p:nvPr/>
        </p:nvSpPr>
        <p:spPr>
          <a:xfrm>
            <a:off x="7636430" y="3591246"/>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2" name="bk object 3712"/>
          <p:cNvSpPr/>
          <p:nvPr/>
        </p:nvSpPr>
        <p:spPr>
          <a:xfrm>
            <a:off x="7639194" y="3693872"/>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3" name="bk object 3713"/>
          <p:cNvSpPr/>
          <p:nvPr/>
        </p:nvSpPr>
        <p:spPr>
          <a:xfrm>
            <a:off x="7639194" y="3658687"/>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4" name="bk object 3714"/>
          <p:cNvSpPr/>
          <p:nvPr/>
        </p:nvSpPr>
        <p:spPr>
          <a:xfrm>
            <a:off x="7639194" y="362447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5" name="bk object 3715"/>
          <p:cNvSpPr/>
          <p:nvPr/>
        </p:nvSpPr>
        <p:spPr>
          <a:xfrm>
            <a:off x="7639194" y="359417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6" name="bk object 3716"/>
          <p:cNvSpPr/>
          <p:nvPr/>
        </p:nvSpPr>
        <p:spPr>
          <a:xfrm>
            <a:off x="7676967" y="3591246"/>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7" name="bk object 3717"/>
          <p:cNvSpPr/>
          <p:nvPr/>
        </p:nvSpPr>
        <p:spPr>
          <a:xfrm>
            <a:off x="7674203" y="3693872"/>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8" name="bk object 3718"/>
          <p:cNvSpPr/>
          <p:nvPr/>
        </p:nvSpPr>
        <p:spPr>
          <a:xfrm>
            <a:off x="7674203" y="3658687"/>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19" name="bk object 3719"/>
          <p:cNvSpPr/>
          <p:nvPr/>
        </p:nvSpPr>
        <p:spPr>
          <a:xfrm>
            <a:off x="7674203" y="362447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20" name="bk object 3720"/>
          <p:cNvSpPr/>
          <p:nvPr/>
        </p:nvSpPr>
        <p:spPr>
          <a:xfrm>
            <a:off x="7674203" y="359417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21" name="bk object 3721"/>
          <p:cNvSpPr/>
          <p:nvPr/>
        </p:nvSpPr>
        <p:spPr>
          <a:xfrm>
            <a:off x="7679732" y="3693872"/>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22" name="bk object 3722"/>
          <p:cNvSpPr/>
          <p:nvPr/>
        </p:nvSpPr>
        <p:spPr>
          <a:xfrm>
            <a:off x="7679732" y="3658687"/>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23" name="bk object 3723"/>
          <p:cNvSpPr/>
          <p:nvPr/>
        </p:nvSpPr>
        <p:spPr>
          <a:xfrm>
            <a:off x="7679732" y="362447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24" name="bk object 3724"/>
          <p:cNvSpPr/>
          <p:nvPr/>
        </p:nvSpPr>
        <p:spPr>
          <a:xfrm>
            <a:off x="7679732" y="3591247"/>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25" name="bk object 3725"/>
          <p:cNvSpPr/>
          <p:nvPr/>
        </p:nvSpPr>
        <p:spPr>
          <a:xfrm>
            <a:off x="7630902" y="3731013"/>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726" name="bk object 3726"/>
          <p:cNvSpPr/>
          <p:nvPr/>
        </p:nvSpPr>
        <p:spPr>
          <a:xfrm>
            <a:off x="7634588" y="3727103"/>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3727" name="bk object 3727"/>
          <p:cNvSpPr/>
          <p:nvPr/>
        </p:nvSpPr>
        <p:spPr>
          <a:xfrm>
            <a:off x="7636430" y="3591246"/>
            <a:ext cx="40691" cy="131947"/>
          </a:xfrm>
          <a:custGeom>
            <a:avLst/>
            <a:gdLst/>
            <a:ahLst/>
            <a:cxnLst/>
            <a:rect l="l" t="t" r="r" b="b"/>
            <a:pathLst>
              <a:path w="67309" h="205739">
                <a:moveTo>
                  <a:pt x="0" y="0"/>
                </a:moveTo>
                <a:lnTo>
                  <a:pt x="67055"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3728" name="bk object 3728"/>
          <p:cNvSpPr/>
          <p:nvPr/>
        </p:nvSpPr>
        <p:spPr>
          <a:xfrm>
            <a:off x="7679732" y="3624477"/>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29" name="bk object 3729"/>
          <p:cNvSpPr/>
          <p:nvPr/>
        </p:nvSpPr>
        <p:spPr>
          <a:xfrm>
            <a:off x="7639194" y="362447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0" name="bk object 3730"/>
          <p:cNvSpPr/>
          <p:nvPr/>
        </p:nvSpPr>
        <p:spPr>
          <a:xfrm>
            <a:off x="7679732" y="362252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1" name="bk object 3731"/>
          <p:cNvSpPr/>
          <p:nvPr/>
        </p:nvSpPr>
        <p:spPr>
          <a:xfrm>
            <a:off x="7639194" y="362252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2" name="bk object 3732"/>
          <p:cNvSpPr/>
          <p:nvPr/>
        </p:nvSpPr>
        <p:spPr>
          <a:xfrm>
            <a:off x="7679732" y="365868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3" name="bk object 3733"/>
          <p:cNvSpPr/>
          <p:nvPr/>
        </p:nvSpPr>
        <p:spPr>
          <a:xfrm>
            <a:off x="7639194" y="365868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4" name="bk object 3734"/>
          <p:cNvSpPr/>
          <p:nvPr/>
        </p:nvSpPr>
        <p:spPr>
          <a:xfrm>
            <a:off x="7679732" y="3656731"/>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5" name="bk object 3735"/>
          <p:cNvSpPr/>
          <p:nvPr/>
        </p:nvSpPr>
        <p:spPr>
          <a:xfrm>
            <a:off x="7639194" y="365673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6" name="bk object 3736"/>
          <p:cNvSpPr/>
          <p:nvPr/>
        </p:nvSpPr>
        <p:spPr>
          <a:xfrm>
            <a:off x="7639194" y="369387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7" name="bk object 3737"/>
          <p:cNvSpPr/>
          <p:nvPr/>
        </p:nvSpPr>
        <p:spPr>
          <a:xfrm>
            <a:off x="7679732" y="369387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8" name="bk object 3738"/>
          <p:cNvSpPr/>
          <p:nvPr/>
        </p:nvSpPr>
        <p:spPr>
          <a:xfrm>
            <a:off x="7679732" y="3691917"/>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39" name="bk object 3739"/>
          <p:cNvSpPr/>
          <p:nvPr/>
        </p:nvSpPr>
        <p:spPr>
          <a:xfrm>
            <a:off x="7639194" y="369191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40" name="bk object 3740"/>
          <p:cNvSpPr/>
          <p:nvPr/>
        </p:nvSpPr>
        <p:spPr>
          <a:xfrm>
            <a:off x="7547063" y="3883485"/>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741" name="bk object 3741"/>
          <p:cNvSpPr/>
          <p:nvPr/>
        </p:nvSpPr>
        <p:spPr>
          <a:xfrm>
            <a:off x="7543378" y="387957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742" name="bk object 3742"/>
          <p:cNvSpPr/>
          <p:nvPr/>
        </p:nvSpPr>
        <p:spPr>
          <a:xfrm>
            <a:off x="7548905" y="388544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743" name="bk object 3743"/>
          <p:cNvSpPr/>
          <p:nvPr/>
        </p:nvSpPr>
        <p:spPr>
          <a:xfrm>
            <a:off x="7551669" y="388837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3744" name="bk object 3744"/>
          <p:cNvSpPr/>
          <p:nvPr/>
        </p:nvSpPr>
        <p:spPr>
          <a:xfrm>
            <a:off x="7591286" y="388544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745" name="bk object 3745"/>
          <p:cNvSpPr/>
          <p:nvPr/>
        </p:nvSpPr>
        <p:spPr>
          <a:xfrm>
            <a:off x="7633666" y="3883485"/>
            <a:ext cx="0" cy="138056"/>
          </a:xfrm>
          <a:custGeom>
            <a:avLst/>
            <a:gdLst/>
            <a:ahLst/>
            <a:cxnLst/>
            <a:rect l="l" t="t" r="r" b="b"/>
            <a:pathLst>
              <a:path h="215264">
                <a:moveTo>
                  <a:pt x="0" y="0"/>
                </a:moveTo>
                <a:lnTo>
                  <a:pt x="0" y="214883"/>
                </a:lnTo>
              </a:path>
            </a:pathLst>
          </a:custGeom>
          <a:ln w="3175">
            <a:solidFill>
              <a:srgbClr val="000000"/>
            </a:solidFill>
          </a:ln>
        </p:spPr>
        <p:txBody>
          <a:bodyPr wrap="square" lIns="0" tIns="0" rIns="0" bIns="0" rtlCol="0"/>
          <a:lstStyle/>
          <a:p>
            <a:endParaRPr sz="1088">
              <a:solidFill>
                <a:prstClr val="black"/>
              </a:solidFill>
            </a:endParaRPr>
          </a:p>
        </p:txBody>
      </p:sp>
      <p:sp>
        <p:nvSpPr>
          <p:cNvPr id="3746" name="bk object 3746"/>
          <p:cNvSpPr/>
          <p:nvPr/>
        </p:nvSpPr>
        <p:spPr>
          <a:xfrm>
            <a:off x="7637351" y="3879576"/>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3747" name="bk object 3747"/>
          <p:cNvSpPr/>
          <p:nvPr/>
        </p:nvSpPr>
        <p:spPr>
          <a:xfrm>
            <a:off x="7631823" y="3885440"/>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3748" name="bk object 3748"/>
          <p:cNvSpPr/>
          <p:nvPr/>
        </p:nvSpPr>
        <p:spPr>
          <a:xfrm>
            <a:off x="7631823" y="391867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749" name="bk object 3749"/>
          <p:cNvSpPr/>
          <p:nvPr/>
        </p:nvSpPr>
        <p:spPr>
          <a:xfrm>
            <a:off x="7631823" y="3953857"/>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750" name="bk object 3750"/>
          <p:cNvSpPr/>
          <p:nvPr/>
        </p:nvSpPr>
        <p:spPr>
          <a:xfrm>
            <a:off x="7631823" y="3988065"/>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3751" name="bk object 3751"/>
          <p:cNvSpPr/>
          <p:nvPr/>
        </p:nvSpPr>
        <p:spPr>
          <a:xfrm>
            <a:off x="7547063" y="4019342"/>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2" name="bk object 3752"/>
          <p:cNvSpPr/>
          <p:nvPr/>
        </p:nvSpPr>
        <p:spPr>
          <a:xfrm>
            <a:off x="7591286" y="4017387"/>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3" name="bk object 3753"/>
          <p:cNvSpPr/>
          <p:nvPr/>
        </p:nvSpPr>
        <p:spPr>
          <a:xfrm>
            <a:off x="7548905" y="4017387"/>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4" name="bk object 3754"/>
          <p:cNvSpPr/>
          <p:nvPr/>
        </p:nvSpPr>
        <p:spPr>
          <a:xfrm>
            <a:off x="7551669" y="401445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5" name="bk object 3755"/>
          <p:cNvSpPr/>
          <p:nvPr/>
        </p:nvSpPr>
        <p:spPr>
          <a:xfrm>
            <a:off x="7547063" y="3883485"/>
            <a:ext cx="0" cy="138056"/>
          </a:xfrm>
          <a:custGeom>
            <a:avLst/>
            <a:gdLst/>
            <a:ahLst/>
            <a:cxnLst/>
            <a:rect l="l" t="t" r="r" b="b"/>
            <a:pathLst>
              <a:path h="215264">
                <a:moveTo>
                  <a:pt x="0" y="2148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6" name="bk object 3756"/>
          <p:cNvSpPr/>
          <p:nvPr/>
        </p:nvSpPr>
        <p:spPr>
          <a:xfrm>
            <a:off x="7543378" y="3879576"/>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7" name="bk object 3757"/>
          <p:cNvSpPr/>
          <p:nvPr/>
        </p:nvSpPr>
        <p:spPr>
          <a:xfrm>
            <a:off x="7548905" y="3885440"/>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8" name="bk object 3758"/>
          <p:cNvSpPr/>
          <p:nvPr/>
        </p:nvSpPr>
        <p:spPr>
          <a:xfrm>
            <a:off x="7551669" y="398806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59" name="bk object 3759"/>
          <p:cNvSpPr/>
          <p:nvPr/>
        </p:nvSpPr>
        <p:spPr>
          <a:xfrm>
            <a:off x="7551669" y="395385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0" name="bk object 3760"/>
          <p:cNvSpPr/>
          <p:nvPr/>
        </p:nvSpPr>
        <p:spPr>
          <a:xfrm>
            <a:off x="7551669" y="391867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1" name="bk object 3761"/>
          <p:cNvSpPr/>
          <p:nvPr/>
        </p:nvSpPr>
        <p:spPr>
          <a:xfrm>
            <a:off x="7551669" y="388837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2" name="bk object 3762"/>
          <p:cNvSpPr/>
          <p:nvPr/>
        </p:nvSpPr>
        <p:spPr>
          <a:xfrm>
            <a:off x="7589443" y="3885440"/>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3" name="bk object 3763"/>
          <p:cNvSpPr/>
          <p:nvPr/>
        </p:nvSpPr>
        <p:spPr>
          <a:xfrm>
            <a:off x="7586679" y="398806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4" name="bk object 3764"/>
          <p:cNvSpPr/>
          <p:nvPr/>
        </p:nvSpPr>
        <p:spPr>
          <a:xfrm>
            <a:off x="7586679" y="395385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5" name="bk object 3765"/>
          <p:cNvSpPr/>
          <p:nvPr/>
        </p:nvSpPr>
        <p:spPr>
          <a:xfrm>
            <a:off x="7586679" y="391867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6" name="bk object 3766"/>
          <p:cNvSpPr/>
          <p:nvPr/>
        </p:nvSpPr>
        <p:spPr>
          <a:xfrm>
            <a:off x="7586679" y="388837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7" name="bk object 3767"/>
          <p:cNvSpPr/>
          <p:nvPr/>
        </p:nvSpPr>
        <p:spPr>
          <a:xfrm>
            <a:off x="7591286" y="3988065"/>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8" name="bk object 3768"/>
          <p:cNvSpPr/>
          <p:nvPr/>
        </p:nvSpPr>
        <p:spPr>
          <a:xfrm>
            <a:off x="7591286" y="395385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69" name="bk object 3769"/>
          <p:cNvSpPr/>
          <p:nvPr/>
        </p:nvSpPr>
        <p:spPr>
          <a:xfrm>
            <a:off x="7591286" y="391867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70" name="bk object 3770"/>
          <p:cNvSpPr/>
          <p:nvPr/>
        </p:nvSpPr>
        <p:spPr>
          <a:xfrm>
            <a:off x="7591286" y="3885440"/>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71" name="bk object 3771"/>
          <p:cNvSpPr/>
          <p:nvPr/>
        </p:nvSpPr>
        <p:spPr>
          <a:xfrm>
            <a:off x="7543378" y="402520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772" name="bk object 3772"/>
          <p:cNvSpPr/>
          <p:nvPr/>
        </p:nvSpPr>
        <p:spPr>
          <a:xfrm>
            <a:off x="7547063" y="4021297"/>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773" name="bk object 3773"/>
          <p:cNvSpPr/>
          <p:nvPr/>
        </p:nvSpPr>
        <p:spPr>
          <a:xfrm>
            <a:off x="7548905" y="3885440"/>
            <a:ext cx="40691" cy="131947"/>
          </a:xfrm>
          <a:custGeom>
            <a:avLst/>
            <a:gdLst/>
            <a:ahLst/>
            <a:cxnLst/>
            <a:rect l="l" t="t" r="r" b="b"/>
            <a:pathLst>
              <a:path w="67309" h="205739">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3774" name="bk object 3774"/>
          <p:cNvSpPr/>
          <p:nvPr/>
        </p:nvSpPr>
        <p:spPr>
          <a:xfrm>
            <a:off x="7591286" y="391867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75" name="bk object 3775"/>
          <p:cNvSpPr/>
          <p:nvPr/>
        </p:nvSpPr>
        <p:spPr>
          <a:xfrm>
            <a:off x="7551669" y="391867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76" name="bk object 3776"/>
          <p:cNvSpPr/>
          <p:nvPr/>
        </p:nvSpPr>
        <p:spPr>
          <a:xfrm>
            <a:off x="7591286" y="391671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77" name="bk object 3777"/>
          <p:cNvSpPr/>
          <p:nvPr/>
        </p:nvSpPr>
        <p:spPr>
          <a:xfrm>
            <a:off x="7551669" y="391671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78" name="bk object 3778"/>
          <p:cNvSpPr/>
          <p:nvPr/>
        </p:nvSpPr>
        <p:spPr>
          <a:xfrm>
            <a:off x="7591286" y="3953857"/>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79" name="bk object 3779"/>
          <p:cNvSpPr/>
          <p:nvPr/>
        </p:nvSpPr>
        <p:spPr>
          <a:xfrm>
            <a:off x="7551669" y="395385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0" name="bk object 3780"/>
          <p:cNvSpPr/>
          <p:nvPr/>
        </p:nvSpPr>
        <p:spPr>
          <a:xfrm>
            <a:off x="7591286" y="3950925"/>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1" name="bk object 3781"/>
          <p:cNvSpPr/>
          <p:nvPr/>
        </p:nvSpPr>
        <p:spPr>
          <a:xfrm>
            <a:off x="7551669" y="395092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2" name="bk object 3782"/>
          <p:cNvSpPr/>
          <p:nvPr/>
        </p:nvSpPr>
        <p:spPr>
          <a:xfrm>
            <a:off x="7551669" y="398806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3" name="bk object 3783"/>
          <p:cNvSpPr/>
          <p:nvPr/>
        </p:nvSpPr>
        <p:spPr>
          <a:xfrm>
            <a:off x="7591286" y="3988065"/>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4" name="bk object 3784"/>
          <p:cNvSpPr/>
          <p:nvPr/>
        </p:nvSpPr>
        <p:spPr>
          <a:xfrm>
            <a:off x="7591286" y="398611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5" name="bk object 3785"/>
          <p:cNvSpPr/>
          <p:nvPr/>
        </p:nvSpPr>
        <p:spPr>
          <a:xfrm>
            <a:off x="7551669" y="398611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6" name="bk object 3786"/>
          <p:cNvSpPr/>
          <p:nvPr/>
        </p:nvSpPr>
        <p:spPr>
          <a:xfrm>
            <a:off x="7763571" y="3907920"/>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7" name="bk object 3787"/>
          <p:cNvSpPr/>
          <p:nvPr/>
        </p:nvSpPr>
        <p:spPr>
          <a:xfrm>
            <a:off x="7768177" y="3902056"/>
            <a:ext cx="0" cy="236609"/>
          </a:xfrm>
          <a:custGeom>
            <a:avLst/>
            <a:gdLst/>
            <a:ahLst/>
            <a:cxnLst/>
            <a:rect l="l" t="t" r="r" b="b"/>
            <a:pathLst>
              <a:path h="368935">
                <a:moveTo>
                  <a:pt x="0" y="3688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8" name="bk object 3788"/>
          <p:cNvSpPr/>
          <p:nvPr/>
        </p:nvSpPr>
        <p:spPr>
          <a:xfrm>
            <a:off x="7677888" y="3905964"/>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89" name="bk object 3789"/>
          <p:cNvSpPr/>
          <p:nvPr/>
        </p:nvSpPr>
        <p:spPr>
          <a:xfrm>
            <a:off x="7678810" y="3907920"/>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90" name="bk object 3790"/>
          <p:cNvSpPr/>
          <p:nvPr/>
        </p:nvSpPr>
        <p:spPr>
          <a:xfrm>
            <a:off x="7674204" y="390205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91" name="bk object 3791"/>
          <p:cNvSpPr/>
          <p:nvPr/>
        </p:nvSpPr>
        <p:spPr>
          <a:xfrm>
            <a:off x="7677888" y="3905965"/>
            <a:ext cx="0" cy="232944"/>
          </a:xfrm>
          <a:custGeom>
            <a:avLst/>
            <a:gdLst/>
            <a:ahLst/>
            <a:cxnLst/>
            <a:rect l="l" t="t" r="r" b="b"/>
            <a:pathLst>
              <a:path h="363220">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792" name="bk object 3792"/>
          <p:cNvSpPr/>
          <p:nvPr/>
        </p:nvSpPr>
        <p:spPr>
          <a:xfrm>
            <a:off x="7678810" y="3907920"/>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3793" name="bk object 3793"/>
          <p:cNvSpPr/>
          <p:nvPr/>
        </p:nvSpPr>
        <p:spPr>
          <a:xfrm>
            <a:off x="7674203" y="3902056"/>
            <a:ext cx="0" cy="236609"/>
          </a:xfrm>
          <a:custGeom>
            <a:avLst/>
            <a:gdLst/>
            <a:ahLst/>
            <a:cxnLst/>
            <a:rect l="l" t="t" r="r" b="b"/>
            <a:pathLst>
              <a:path h="368935">
                <a:moveTo>
                  <a:pt x="0" y="0"/>
                </a:moveTo>
                <a:lnTo>
                  <a:pt x="0" y="368807"/>
                </a:lnTo>
              </a:path>
            </a:pathLst>
          </a:custGeom>
          <a:ln w="3175">
            <a:solidFill>
              <a:srgbClr val="000000"/>
            </a:solidFill>
          </a:ln>
        </p:spPr>
        <p:txBody>
          <a:bodyPr wrap="square" lIns="0" tIns="0" rIns="0" bIns="0" rtlCol="0"/>
          <a:lstStyle/>
          <a:p>
            <a:endParaRPr sz="1088">
              <a:solidFill>
                <a:prstClr val="black"/>
              </a:solidFill>
            </a:endParaRPr>
          </a:p>
        </p:txBody>
      </p:sp>
      <p:sp>
        <p:nvSpPr>
          <p:cNvPr id="3794" name="bk object 3794"/>
          <p:cNvSpPr/>
          <p:nvPr/>
        </p:nvSpPr>
        <p:spPr>
          <a:xfrm>
            <a:off x="7678810" y="4129787"/>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3795" name="bk object 3795"/>
          <p:cNvSpPr/>
          <p:nvPr/>
        </p:nvSpPr>
        <p:spPr>
          <a:xfrm>
            <a:off x="7721190"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796" name="bk object 3796"/>
          <p:cNvSpPr/>
          <p:nvPr/>
        </p:nvSpPr>
        <p:spPr>
          <a:xfrm>
            <a:off x="7712898"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797" name="bk object 3797"/>
          <p:cNvSpPr/>
          <p:nvPr/>
        </p:nvSpPr>
        <p:spPr>
          <a:xfrm>
            <a:off x="7703686"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798" name="bk object 3798"/>
          <p:cNvSpPr/>
          <p:nvPr/>
        </p:nvSpPr>
        <p:spPr>
          <a:xfrm>
            <a:off x="7695394"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799" name="bk object 3799"/>
          <p:cNvSpPr/>
          <p:nvPr/>
        </p:nvSpPr>
        <p:spPr>
          <a:xfrm>
            <a:off x="7688944" y="3918670"/>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3800" name="bk object 3800"/>
          <p:cNvSpPr/>
          <p:nvPr/>
        </p:nvSpPr>
        <p:spPr>
          <a:xfrm>
            <a:off x="7680653" y="4018364"/>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3801" name="bk object 3801"/>
          <p:cNvSpPr/>
          <p:nvPr/>
        </p:nvSpPr>
        <p:spPr>
          <a:xfrm>
            <a:off x="7679732" y="4014455"/>
            <a:ext cx="5758" cy="15883"/>
          </a:xfrm>
          <a:custGeom>
            <a:avLst/>
            <a:gdLst/>
            <a:ahLst/>
            <a:cxnLst/>
            <a:rect l="l" t="t" r="r" b="b"/>
            <a:pathLst>
              <a:path w="9525" h="24764">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3802" name="bk object 3802"/>
          <p:cNvSpPr/>
          <p:nvPr/>
        </p:nvSpPr>
        <p:spPr>
          <a:xfrm>
            <a:off x="7679732" y="4019342"/>
            <a:ext cx="5758" cy="10996"/>
          </a:xfrm>
          <a:custGeom>
            <a:avLst/>
            <a:gdLst/>
            <a:ahLst/>
            <a:cxnLst/>
            <a:rect l="l" t="t" r="r" b="b"/>
            <a:pathLst>
              <a:path w="9525" h="17145">
                <a:moveTo>
                  <a:pt x="9143" y="0"/>
                </a:moveTo>
                <a:lnTo>
                  <a:pt x="9143" y="16763"/>
                </a:lnTo>
                <a:lnTo>
                  <a:pt x="0" y="16763"/>
                </a:lnTo>
              </a:path>
            </a:pathLst>
          </a:custGeom>
          <a:ln w="3175">
            <a:solidFill>
              <a:srgbClr val="000000"/>
            </a:solidFill>
          </a:ln>
        </p:spPr>
        <p:txBody>
          <a:bodyPr wrap="square" lIns="0" tIns="0" rIns="0" bIns="0" rtlCol="0"/>
          <a:lstStyle/>
          <a:p>
            <a:endParaRPr sz="1088">
              <a:solidFill>
                <a:prstClr val="black"/>
              </a:solidFill>
            </a:endParaRPr>
          </a:p>
        </p:txBody>
      </p:sp>
      <p:sp>
        <p:nvSpPr>
          <p:cNvPr id="3803" name="bk object 3803"/>
          <p:cNvSpPr/>
          <p:nvPr/>
        </p:nvSpPr>
        <p:spPr>
          <a:xfrm>
            <a:off x="7753436"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804" name="bk object 3804"/>
          <p:cNvSpPr/>
          <p:nvPr/>
        </p:nvSpPr>
        <p:spPr>
          <a:xfrm>
            <a:off x="7746987"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805" name="bk object 3805"/>
          <p:cNvSpPr/>
          <p:nvPr/>
        </p:nvSpPr>
        <p:spPr>
          <a:xfrm>
            <a:off x="7738695"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806" name="bk object 3806"/>
          <p:cNvSpPr/>
          <p:nvPr/>
        </p:nvSpPr>
        <p:spPr>
          <a:xfrm>
            <a:off x="7729482"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807" name="bk object 3807"/>
          <p:cNvSpPr/>
          <p:nvPr/>
        </p:nvSpPr>
        <p:spPr>
          <a:xfrm>
            <a:off x="7764491" y="3905965"/>
            <a:ext cx="0" cy="232944"/>
          </a:xfrm>
          <a:custGeom>
            <a:avLst/>
            <a:gdLst/>
            <a:ahLst/>
            <a:cxnLst/>
            <a:rect l="l" t="t" r="r" b="b"/>
            <a:pathLst>
              <a:path h="363220">
                <a:moveTo>
                  <a:pt x="0" y="362712"/>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08" name="bk object 3808"/>
          <p:cNvSpPr/>
          <p:nvPr/>
        </p:nvSpPr>
        <p:spPr>
          <a:xfrm>
            <a:off x="7677888" y="3905965"/>
            <a:ext cx="86757" cy="231722"/>
          </a:xfrm>
          <a:custGeom>
            <a:avLst/>
            <a:gdLst/>
            <a:ahLst/>
            <a:cxnLst/>
            <a:rect l="l" t="t" r="r" b="b"/>
            <a:pathLst>
              <a:path w="143509" h="361314">
                <a:moveTo>
                  <a:pt x="143255" y="0"/>
                </a:moveTo>
                <a:lnTo>
                  <a:pt x="0" y="0"/>
                </a:ln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3809" name="bk object 3809"/>
          <p:cNvSpPr/>
          <p:nvPr/>
        </p:nvSpPr>
        <p:spPr>
          <a:xfrm>
            <a:off x="7688944" y="391867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3810" name="bk object 3810"/>
          <p:cNvSpPr/>
          <p:nvPr/>
        </p:nvSpPr>
        <p:spPr>
          <a:xfrm>
            <a:off x="7678810" y="4135651"/>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11" name="bk object 3811"/>
          <p:cNvSpPr/>
          <p:nvPr/>
        </p:nvSpPr>
        <p:spPr>
          <a:xfrm>
            <a:off x="7674203" y="413858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3812" name="bk object 3812"/>
          <p:cNvSpPr/>
          <p:nvPr/>
        </p:nvSpPr>
        <p:spPr>
          <a:xfrm>
            <a:off x="7764492" y="413858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3813" name="bk object 3813"/>
          <p:cNvSpPr/>
          <p:nvPr/>
        </p:nvSpPr>
        <p:spPr>
          <a:xfrm>
            <a:off x="7688944" y="4118058"/>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3814" name="bk object 3814"/>
          <p:cNvSpPr/>
          <p:nvPr/>
        </p:nvSpPr>
        <p:spPr>
          <a:xfrm>
            <a:off x="7897160" y="3437796"/>
            <a:ext cx="0" cy="723267"/>
          </a:xfrm>
          <a:custGeom>
            <a:avLst/>
            <a:gdLst/>
            <a:ahLst/>
            <a:cxnLst/>
            <a:rect l="l" t="t" r="r" b="b"/>
            <a:pathLst>
              <a:path h="1127760">
                <a:moveTo>
                  <a:pt x="0" y="0"/>
                </a:moveTo>
                <a:lnTo>
                  <a:pt x="0" y="1127759"/>
                </a:lnTo>
              </a:path>
            </a:pathLst>
          </a:custGeom>
          <a:ln w="3175">
            <a:solidFill>
              <a:srgbClr val="191919"/>
            </a:solidFill>
          </a:ln>
        </p:spPr>
        <p:txBody>
          <a:bodyPr wrap="square" lIns="0" tIns="0" rIns="0" bIns="0" rtlCol="0"/>
          <a:lstStyle/>
          <a:p>
            <a:endParaRPr sz="1088">
              <a:solidFill>
                <a:prstClr val="black"/>
              </a:solidFill>
            </a:endParaRPr>
          </a:p>
        </p:txBody>
      </p:sp>
      <p:sp>
        <p:nvSpPr>
          <p:cNvPr id="3815" name="bk object 3815"/>
          <p:cNvSpPr/>
          <p:nvPr/>
        </p:nvSpPr>
        <p:spPr>
          <a:xfrm>
            <a:off x="7896239" y="3861005"/>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3816" name="bk object 3816"/>
          <p:cNvSpPr/>
          <p:nvPr/>
        </p:nvSpPr>
        <p:spPr>
          <a:xfrm>
            <a:off x="7804108" y="3843412"/>
            <a:ext cx="0" cy="17919"/>
          </a:xfrm>
          <a:custGeom>
            <a:avLst/>
            <a:gdLst/>
            <a:ahLst/>
            <a:cxnLst/>
            <a:rect l="l" t="t" r="r" b="b"/>
            <a:pathLst>
              <a:path h="27939">
                <a:moveTo>
                  <a:pt x="0" y="0"/>
                </a:moveTo>
                <a:lnTo>
                  <a:pt x="0" y="27431"/>
                </a:lnTo>
              </a:path>
            </a:pathLst>
          </a:custGeom>
          <a:ln w="3175">
            <a:solidFill>
              <a:srgbClr val="191919"/>
            </a:solidFill>
          </a:ln>
        </p:spPr>
        <p:txBody>
          <a:bodyPr wrap="square" lIns="0" tIns="0" rIns="0" bIns="0" rtlCol="0"/>
          <a:lstStyle/>
          <a:p>
            <a:endParaRPr sz="1088">
              <a:solidFill>
                <a:prstClr val="black"/>
              </a:solidFill>
            </a:endParaRPr>
          </a:p>
        </p:txBody>
      </p:sp>
      <p:sp>
        <p:nvSpPr>
          <p:cNvPr id="3817" name="bk object 3817"/>
          <p:cNvSpPr/>
          <p:nvPr/>
        </p:nvSpPr>
        <p:spPr>
          <a:xfrm>
            <a:off x="7613398" y="3566812"/>
            <a:ext cx="130135" cy="21584"/>
          </a:xfrm>
          <a:custGeom>
            <a:avLst/>
            <a:gdLst/>
            <a:ahLst/>
            <a:cxnLst/>
            <a:rect l="l" t="t" r="r" b="b"/>
            <a:pathLst>
              <a:path w="215265" h="33654">
                <a:moveTo>
                  <a:pt x="179831" y="33527"/>
                </a:moveTo>
                <a:lnTo>
                  <a:pt x="214883" y="33527"/>
                </a:lnTo>
                <a:lnTo>
                  <a:pt x="214883" y="0"/>
                </a:lnTo>
                <a:lnTo>
                  <a:pt x="0" y="0"/>
                </a:lnTo>
                <a:lnTo>
                  <a:pt x="0" y="33527"/>
                </a:lnTo>
                <a:lnTo>
                  <a:pt x="38099" y="33527"/>
                </a:lnTo>
              </a:path>
            </a:pathLst>
          </a:custGeom>
          <a:ln w="3175">
            <a:solidFill>
              <a:srgbClr val="191919"/>
            </a:solidFill>
          </a:ln>
        </p:spPr>
        <p:txBody>
          <a:bodyPr wrap="square" lIns="0" tIns="0" rIns="0" bIns="0" rtlCol="0"/>
          <a:lstStyle/>
          <a:p>
            <a:endParaRPr sz="1088">
              <a:solidFill>
                <a:prstClr val="black"/>
              </a:solidFill>
            </a:endParaRPr>
          </a:p>
        </p:txBody>
      </p:sp>
      <p:sp>
        <p:nvSpPr>
          <p:cNvPr id="3818" name="bk object 3818"/>
          <p:cNvSpPr/>
          <p:nvPr/>
        </p:nvSpPr>
        <p:spPr>
          <a:xfrm>
            <a:off x="7391362" y="3570721"/>
            <a:ext cx="90595" cy="21584"/>
          </a:xfrm>
          <a:custGeom>
            <a:avLst/>
            <a:gdLst/>
            <a:ahLst/>
            <a:cxnLst/>
            <a:rect l="l" t="t" r="r" b="b"/>
            <a:pathLst>
              <a:path w="149859" h="33654">
                <a:moveTo>
                  <a:pt x="38099" y="33527"/>
                </a:moveTo>
                <a:lnTo>
                  <a:pt x="0" y="33527"/>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3819" name="bk object 3819"/>
          <p:cNvSpPr/>
          <p:nvPr/>
        </p:nvSpPr>
        <p:spPr>
          <a:xfrm>
            <a:off x="7711977" y="3834616"/>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3175">
            <a:solidFill>
              <a:srgbClr val="191919"/>
            </a:solidFill>
          </a:ln>
        </p:spPr>
        <p:txBody>
          <a:bodyPr wrap="square" lIns="0" tIns="0" rIns="0" bIns="0" rtlCol="0"/>
          <a:lstStyle/>
          <a:p>
            <a:endParaRPr sz="1088">
              <a:solidFill>
                <a:prstClr val="black"/>
              </a:solidFill>
            </a:endParaRPr>
          </a:p>
        </p:txBody>
      </p:sp>
      <p:sp>
        <p:nvSpPr>
          <p:cNvPr id="3820" name="bk object 3820"/>
          <p:cNvSpPr/>
          <p:nvPr/>
        </p:nvSpPr>
        <p:spPr>
          <a:xfrm>
            <a:off x="7724875" y="3731013"/>
            <a:ext cx="79463" cy="148644"/>
          </a:xfrm>
          <a:custGeom>
            <a:avLst/>
            <a:gdLst/>
            <a:ahLst/>
            <a:cxnLst/>
            <a:rect l="l" t="t" r="r" b="b"/>
            <a:pathLst>
              <a:path w="131445" h="231775">
                <a:moveTo>
                  <a:pt x="131063" y="231647"/>
                </a:moveTo>
                <a:lnTo>
                  <a:pt x="131063"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821" name="bk object 3821"/>
          <p:cNvSpPr/>
          <p:nvPr/>
        </p:nvSpPr>
        <p:spPr>
          <a:xfrm>
            <a:off x="7481649" y="3731013"/>
            <a:ext cx="193475" cy="0"/>
          </a:xfrm>
          <a:custGeom>
            <a:avLst/>
            <a:gdLst/>
            <a:ahLst/>
            <a:cxnLst/>
            <a:rect l="l" t="t" r="r" b="b"/>
            <a:pathLst>
              <a:path w="320040">
                <a:moveTo>
                  <a:pt x="32003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822" name="bk object 3822"/>
          <p:cNvSpPr/>
          <p:nvPr/>
        </p:nvSpPr>
        <p:spPr>
          <a:xfrm>
            <a:off x="7481650" y="4098510"/>
            <a:ext cx="128983" cy="53756"/>
          </a:xfrm>
          <a:custGeom>
            <a:avLst/>
            <a:gdLst/>
            <a:ahLst/>
            <a:cxnLst/>
            <a:rect l="l" t="t" r="r" b="b"/>
            <a:pathLst>
              <a:path w="213359" h="83820">
                <a:moveTo>
                  <a:pt x="0" y="0"/>
                </a:moveTo>
                <a:lnTo>
                  <a:pt x="213359" y="0"/>
                </a:lnTo>
                <a:lnTo>
                  <a:pt x="213359" y="83819"/>
                </a:lnTo>
              </a:path>
            </a:pathLst>
          </a:custGeom>
          <a:ln w="3175">
            <a:solidFill>
              <a:srgbClr val="191919"/>
            </a:solidFill>
          </a:ln>
        </p:spPr>
        <p:txBody>
          <a:bodyPr wrap="square" lIns="0" tIns="0" rIns="0" bIns="0" rtlCol="0"/>
          <a:lstStyle/>
          <a:p>
            <a:endParaRPr sz="1088">
              <a:solidFill>
                <a:prstClr val="black"/>
              </a:solidFill>
            </a:endParaRPr>
          </a:p>
        </p:txBody>
      </p:sp>
      <p:sp>
        <p:nvSpPr>
          <p:cNvPr id="3823" name="bk object 3823"/>
          <p:cNvSpPr/>
          <p:nvPr/>
        </p:nvSpPr>
        <p:spPr>
          <a:xfrm>
            <a:off x="7374777" y="3490575"/>
            <a:ext cx="0" cy="3258"/>
          </a:xfrm>
          <a:custGeom>
            <a:avLst/>
            <a:gdLst/>
            <a:ahLst/>
            <a:cxnLst/>
            <a:rect l="l" t="t" r="r" b="b"/>
            <a:pathLst>
              <a:path h="5079">
                <a:moveTo>
                  <a:pt x="0" y="45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824" name="bk object 3824"/>
          <p:cNvSpPr/>
          <p:nvPr/>
        </p:nvSpPr>
        <p:spPr>
          <a:xfrm>
            <a:off x="7353587" y="3490575"/>
            <a:ext cx="0" cy="3258"/>
          </a:xfrm>
          <a:custGeom>
            <a:avLst/>
            <a:gdLst/>
            <a:ahLst/>
            <a:cxnLst/>
            <a:rect l="l" t="t" r="r" b="b"/>
            <a:pathLst>
              <a:path h="5079">
                <a:moveTo>
                  <a:pt x="0" y="457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825" name="bk object 3825"/>
          <p:cNvSpPr/>
          <p:nvPr/>
        </p:nvSpPr>
        <p:spPr>
          <a:xfrm>
            <a:off x="7845567" y="4002726"/>
            <a:ext cx="42611" cy="0"/>
          </a:xfrm>
          <a:custGeom>
            <a:avLst/>
            <a:gdLst/>
            <a:ahLst/>
            <a:cxnLst/>
            <a:rect l="l" t="t" r="r" b="b"/>
            <a:pathLst>
              <a:path w="70484">
                <a:moveTo>
                  <a:pt x="0" y="0"/>
                </a:moveTo>
                <a:lnTo>
                  <a:pt x="70103" y="0"/>
                </a:lnTo>
              </a:path>
            </a:pathLst>
          </a:custGeom>
          <a:ln w="3175">
            <a:solidFill>
              <a:srgbClr val="191919"/>
            </a:solidFill>
          </a:ln>
        </p:spPr>
        <p:txBody>
          <a:bodyPr wrap="square" lIns="0" tIns="0" rIns="0" bIns="0" rtlCol="0"/>
          <a:lstStyle/>
          <a:p>
            <a:endParaRPr sz="1088">
              <a:solidFill>
                <a:prstClr val="black"/>
              </a:solidFill>
            </a:endParaRPr>
          </a:p>
        </p:txBody>
      </p:sp>
      <p:sp>
        <p:nvSpPr>
          <p:cNvPr id="3826" name="bk object 3826"/>
          <p:cNvSpPr/>
          <p:nvPr/>
        </p:nvSpPr>
        <p:spPr>
          <a:xfrm>
            <a:off x="7352666" y="3879575"/>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3827" name="bk object 3827"/>
          <p:cNvSpPr/>
          <p:nvPr/>
        </p:nvSpPr>
        <p:spPr>
          <a:xfrm>
            <a:off x="7807794" y="3883485"/>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828" name="bk object 3828"/>
          <p:cNvSpPr/>
          <p:nvPr/>
        </p:nvSpPr>
        <p:spPr>
          <a:xfrm>
            <a:off x="7804108" y="3879575"/>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3829" name="bk object 3829"/>
          <p:cNvSpPr/>
          <p:nvPr/>
        </p:nvSpPr>
        <p:spPr>
          <a:xfrm>
            <a:off x="7809636" y="3885440"/>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3830" name="bk object 3830"/>
          <p:cNvSpPr/>
          <p:nvPr/>
        </p:nvSpPr>
        <p:spPr>
          <a:xfrm>
            <a:off x="7812400" y="3888371"/>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3831" name="bk object 3831"/>
          <p:cNvSpPr/>
          <p:nvPr/>
        </p:nvSpPr>
        <p:spPr>
          <a:xfrm>
            <a:off x="7807794" y="3996862"/>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2" name="bk object 3832"/>
          <p:cNvSpPr/>
          <p:nvPr/>
        </p:nvSpPr>
        <p:spPr>
          <a:xfrm>
            <a:off x="7809636" y="3993930"/>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3" name="bk object 3833"/>
          <p:cNvSpPr/>
          <p:nvPr/>
        </p:nvSpPr>
        <p:spPr>
          <a:xfrm>
            <a:off x="7812400" y="399099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4" name="bk object 3834"/>
          <p:cNvSpPr/>
          <p:nvPr/>
        </p:nvSpPr>
        <p:spPr>
          <a:xfrm>
            <a:off x="7807794" y="388348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5" name="bk object 3835"/>
          <p:cNvSpPr/>
          <p:nvPr/>
        </p:nvSpPr>
        <p:spPr>
          <a:xfrm>
            <a:off x="7804108" y="3879576"/>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6" name="bk object 3836"/>
          <p:cNvSpPr/>
          <p:nvPr/>
        </p:nvSpPr>
        <p:spPr>
          <a:xfrm>
            <a:off x="7809636" y="3885440"/>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7" name="bk object 3837"/>
          <p:cNvSpPr/>
          <p:nvPr/>
        </p:nvSpPr>
        <p:spPr>
          <a:xfrm>
            <a:off x="7812400" y="395874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8" name="bk object 3838"/>
          <p:cNvSpPr/>
          <p:nvPr/>
        </p:nvSpPr>
        <p:spPr>
          <a:xfrm>
            <a:off x="7812400" y="392258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39" name="bk object 3839"/>
          <p:cNvSpPr/>
          <p:nvPr/>
        </p:nvSpPr>
        <p:spPr>
          <a:xfrm>
            <a:off x="7812400" y="388837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0" name="bk object 3840"/>
          <p:cNvSpPr/>
          <p:nvPr/>
        </p:nvSpPr>
        <p:spPr>
          <a:xfrm>
            <a:off x="7804108" y="4002726"/>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3841" name="bk object 3841"/>
          <p:cNvSpPr/>
          <p:nvPr/>
        </p:nvSpPr>
        <p:spPr>
          <a:xfrm>
            <a:off x="7807794" y="3998817"/>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842" name="bk object 3842"/>
          <p:cNvSpPr/>
          <p:nvPr/>
        </p:nvSpPr>
        <p:spPr>
          <a:xfrm>
            <a:off x="7812400" y="3922581"/>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3" name="bk object 3843"/>
          <p:cNvSpPr/>
          <p:nvPr/>
        </p:nvSpPr>
        <p:spPr>
          <a:xfrm>
            <a:off x="7812400" y="3920626"/>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4" name="bk object 3844"/>
          <p:cNvSpPr/>
          <p:nvPr/>
        </p:nvSpPr>
        <p:spPr>
          <a:xfrm>
            <a:off x="7812400" y="3958744"/>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5" name="bk object 3845"/>
          <p:cNvSpPr/>
          <p:nvPr/>
        </p:nvSpPr>
        <p:spPr>
          <a:xfrm>
            <a:off x="7812400" y="3956789"/>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6" name="bk object 3846"/>
          <p:cNvSpPr/>
          <p:nvPr/>
        </p:nvSpPr>
        <p:spPr>
          <a:xfrm>
            <a:off x="7841882" y="388348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7" name="bk object 3847"/>
          <p:cNvSpPr/>
          <p:nvPr/>
        </p:nvSpPr>
        <p:spPr>
          <a:xfrm>
            <a:off x="7845567" y="3879576"/>
            <a:ext cx="0" cy="123395"/>
          </a:xfrm>
          <a:custGeom>
            <a:avLst/>
            <a:gdLst/>
            <a:ahLst/>
            <a:cxnLst/>
            <a:rect l="l" t="t" r="r" b="b"/>
            <a:pathLst>
              <a:path h="192404">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8" name="bk object 3848"/>
          <p:cNvSpPr/>
          <p:nvPr/>
        </p:nvSpPr>
        <p:spPr>
          <a:xfrm>
            <a:off x="7840039" y="3885440"/>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49" name="bk object 3849"/>
          <p:cNvSpPr/>
          <p:nvPr/>
        </p:nvSpPr>
        <p:spPr>
          <a:xfrm>
            <a:off x="7837275" y="3958744"/>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50" name="bk object 3850"/>
          <p:cNvSpPr/>
          <p:nvPr/>
        </p:nvSpPr>
        <p:spPr>
          <a:xfrm>
            <a:off x="7837275" y="392258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51" name="bk object 3851"/>
          <p:cNvSpPr/>
          <p:nvPr/>
        </p:nvSpPr>
        <p:spPr>
          <a:xfrm>
            <a:off x="7837275" y="388837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52" name="bk object 3852"/>
          <p:cNvSpPr/>
          <p:nvPr/>
        </p:nvSpPr>
        <p:spPr>
          <a:xfrm>
            <a:off x="7807794" y="3883485"/>
            <a:ext cx="34165" cy="113621"/>
          </a:xfrm>
          <a:custGeom>
            <a:avLst/>
            <a:gdLst/>
            <a:ahLst/>
            <a:cxnLst/>
            <a:rect l="l" t="t" r="r" b="b"/>
            <a:pathLst>
              <a:path w="56515" h="177164">
                <a:moveTo>
                  <a:pt x="56387" y="0"/>
                </a:moveTo>
                <a:lnTo>
                  <a:pt x="0" y="86867"/>
                </a:lnTo>
                <a:lnTo>
                  <a:pt x="56387"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3853" name="bk object 3853"/>
          <p:cNvSpPr/>
          <p:nvPr/>
        </p:nvSpPr>
        <p:spPr>
          <a:xfrm>
            <a:off x="7374777"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854" name="bk object 3854"/>
          <p:cNvSpPr/>
          <p:nvPr/>
        </p:nvSpPr>
        <p:spPr>
          <a:xfrm>
            <a:off x="7363722" y="3437797"/>
            <a:ext cx="0" cy="55793"/>
          </a:xfrm>
          <a:custGeom>
            <a:avLst/>
            <a:gdLst/>
            <a:ahLst/>
            <a:cxnLst/>
            <a:rect l="l" t="t" r="r" b="b"/>
            <a:pathLst>
              <a:path h="86995">
                <a:moveTo>
                  <a:pt x="0" y="868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855" name="bk object 3855"/>
          <p:cNvSpPr/>
          <p:nvPr/>
        </p:nvSpPr>
        <p:spPr>
          <a:xfrm>
            <a:off x="5805788" y="1182964"/>
            <a:ext cx="61037" cy="0"/>
          </a:xfrm>
          <a:custGeom>
            <a:avLst/>
            <a:gdLst/>
            <a:ahLst/>
            <a:cxnLst/>
            <a:rect l="l" t="t" r="r" b="b"/>
            <a:pathLst>
              <a:path w="100965">
                <a:moveTo>
                  <a:pt x="10058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3856" name="bk object 3856"/>
          <p:cNvSpPr/>
          <p:nvPr/>
        </p:nvSpPr>
        <p:spPr>
          <a:xfrm>
            <a:off x="5805787"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57" name="bk object 3857"/>
          <p:cNvSpPr/>
          <p:nvPr/>
        </p:nvSpPr>
        <p:spPr>
          <a:xfrm>
            <a:off x="5804866"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58" name="bk object 3858"/>
          <p:cNvSpPr/>
          <p:nvPr/>
        </p:nvSpPr>
        <p:spPr>
          <a:xfrm>
            <a:off x="5674962" y="1460542"/>
            <a:ext cx="544724" cy="0"/>
          </a:xfrm>
          <a:custGeom>
            <a:avLst/>
            <a:gdLst/>
            <a:ahLst/>
            <a:cxnLst/>
            <a:rect l="l" t="t" r="r" b="b"/>
            <a:pathLst>
              <a:path w="901065">
                <a:moveTo>
                  <a:pt x="900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59" name="bk object 3859"/>
          <p:cNvSpPr/>
          <p:nvPr/>
        </p:nvSpPr>
        <p:spPr>
          <a:xfrm>
            <a:off x="5696151" y="1179055"/>
            <a:ext cx="0" cy="281813"/>
          </a:xfrm>
          <a:custGeom>
            <a:avLst/>
            <a:gdLst/>
            <a:ahLst/>
            <a:cxnLst/>
            <a:rect l="l" t="t" r="r" b="b"/>
            <a:pathLst>
              <a:path h="439419">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0" name="bk object 3860"/>
          <p:cNvSpPr/>
          <p:nvPr/>
        </p:nvSpPr>
        <p:spPr>
          <a:xfrm>
            <a:off x="5697995" y="1181010"/>
            <a:ext cx="107102" cy="279777"/>
          </a:xfrm>
          <a:custGeom>
            <a:avLst/>
            <a:gdLst/>
            <a:ahLst/>
            <a:cxnLst/>
            <a:rect l="l" t="t" r="r" b="b"/>
            <a:pathLst>
              <a:path w="177165" h="436244">
                <a:moveTo>
                  <a:pt x="0" y="435863"/>
                </a:moveTo>
                <a:lnTo>
                  <a:pt x="0" y="0"/>
                </a:lnTo>
                <a:lnTo>
                  <a:pt x="176783" y="0"/>
                </a:lnTo>
              </a:path>
            </a:pathLst>
          </a:custGeom>
          <a:ln w="3175">
            <a:solidFill>
              <a:srgbClr val="000000"/>
            </a:solidFill>
          </a:ln>
        </p:spPr>
        <p:txBody>
          <a:bodyPr wrap="square" lIns="0" tIns="0" rIns="0" bIns="0" rtlCol="0"/>
          <a:lstStyle/>
          <a:p>
            <a:endParaRPr sz="1088">
              <a:solidFill>
                <a:prstClr val="black"/>
              </a:solidFill>
            </a:endParaRPr>
          </a:p>
        </p:txBody>
      </p:sp>
      <p:sp>
        <p:nvSpPr>
          <p:cNvPr id="3861" name="bk object 3861"/>
          <p:cNvSpPr/>
          <p:nvPr/>
        </p:nvSpPr>
        <p:spPr>
          <a:xfrm>
            <a:off x="5789204" y="836969"/>
            <a:ext cx="430328" cy="0"/>
          </a:xfrm>
          <a:custGeom>
            <a:avLst/>
            <a:gdLst/>
            <a:ahLst/>
            <a:cxnLst/>
            <a:rect l="l" t="t" r="r" b="b"/>
            <a:pathLst>
              <a:path w="711834">
                <a:moveTo>
                  <a:pt x="7117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2" name="bk object 3862"/>
          <p:cNvSpPr/>
          <p:nvPr/>
        </p:nvSpPr>
        <p:spPr>
          <a:xfrm>
            <a:off x="5789204" y="840879"/>
            <a:ext cx="430328" cy="0"/>
          </a:xfrm>
          <a:custGeom>
            <a:avLst/>
            <a:gdLst/>
            <a:ahLst/>
            <a:cxnLst/>
            <a:rect l="l" t="t" r="r" b="b"/>
            <a:pathLst>
              <a:path w="711834">
                <a:moveTo>
                  <a:pt x="7117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3" name="bk object 3863"/>
          <p:cNvSpPr/>
          <p:nvPr/>
        </p:nvSpPr>
        <p:spPr>
          <a:xfrm>
            <a:off x="5789204" y="864336"/>
            <a:ext cx="430328" cy="0"/>
          </a:xfrm>
          <a:custGeom>
            <a:avLst/>
            <a:gdLst/>
            <a:ahLst/>
            <a:cxnLst/>
            <a:rect l="l" t="t" r="r" b="b"/>
            <a:pathLst>
              <a:path w="711834">
                <a:moveTo>
                  <a:pt x="7117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4" name="bk object 3864"/>
          <p:cNvSpPr/>
          <p:nvPr/>
        </p:nvSpPr>
        <p:spPr>
          <a:xfrm>
            <a:off x="570812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5" name="bk object 3865"/>
          <p:cNvSpPr/>
          <p:nvPr/>
        </p:nvSpPr>
        <p:spPr>
          <a:xfrm>
            <a:off x="571918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6" name="bk object 3866"/>
          <p:cNvSpPr/>
          <p:nvPr/>
        </p:nvSpPr>
        <p:spPr>
          <a:xfrm>
            <a:off x="572931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7" name="bk object 3867"/>
          <p:cNvSpPr/>
          <p:nvPr/>
        </p:nvSpPr>
        <p:spPr>
          <a:xfrm>
            <a:off x="574037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8" name="bk object 3868"/>
          <p:cNvSpPr/>
          <p:nvPr/>
        </p:nvSpPr>
        <p:spPr>
          <a:xfrm>
            <a:off x="5751430"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69" name="bk object 3869"/>
          <p:cNvSpPr/>
          <p:nvPr/>
        </p:nvSpPr>
        <p:spPr>
          <a:xfrm>
            <a:off x="576248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0" name="bk object 3870"/>
          <p:cNvSpPr/>
          <p:nvPr/>
        </p:nvSpPr>
        <p:spPr>
          <a:xfrm>
            <a:off x="5773542"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1" name="bk object 3871"/>
          <p:cNvSpPr/>
          <p:nvPr/>
        </p:nvSpPr>
        <p:spPr>
          <a:xfrm>
            <a:off x="5783676"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2" name="bk object 3872"/>
          <p:cNvSpPr/>
          <p:nvPr/>
        </p:nvSpPr>
        <p:spPr>
          <a:xfrm>
            <a:off x="5794732"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3" name="bk object 3873"/>
          <p:cNvSpPr/>
          <p:nvPr/>
        </p:nvSpPr>
        <p:spPr>
          <a:xfrm>
            <a:off x="5805787"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4" name="bk object 3874"/>
          <p:cNvSpPr/>
          <p:nvPr/>
        </p:nvSpPr>
        <p:spPr>
          <a:xfrm>
            <a:off x="582789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5" name="bk object 3875"/>
          <p:cNvSpPr/>
          <p:nvPr/>
        </p:nvSpPr>
        <p:spPr>
          <a:xfrm>
            <a:off x="583803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6" name="bk object 3876"/>
          <p:cNvSpPr/>
          <p:nvPr/>
        </p:nvSpPr>
        <p:spPr>
          <a:xfrm>
            <a:off x="584908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7" name="bk object 3877"/>
          <p:cNvSpPr/>
          <p:nvPr/>
        </p:nvSpPr>
        <p:spPr>
          <a:xfrm>
            <a:off x="586014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8" name="bk object 3878"/>
          <p:cNvSpPr/>
          <p:nvPr/>
        </p:nvSpPr>
        <p:spPr>
          <a:xfrm>
            <a:off x="587120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79" name="bk object 3879"/>
          <p:cNvSpPr/>
          <p:nvPr/>
        </p:nvSpPr>
        <p:spPr>
          <a:xfrm>
            <a:off x="588225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0" name="bk object 3880"/>
          <p:cNvSpPr/>
          <p:nvPr/>
        </p:nvSpPr>
        <p:spPr>
          <a:xfrm>
            <a:off x="589331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1" name="bk object 3881"/>
          <p:cNvSpPr/>
          <p:nvPr/>
        </p:nvSpPr>
        <p:spPr>
          <a:xfrm>
            <a:off x="590344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2" name="bk object 3882"/>
          <p:cNvSpPr/>
          <p:nvPr/>
        </p:nvSpPr>
        <p:spPr>
          <a:xfrm>
            <a:off x="591450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3" name="bk object 3883"/>
          <p:cNvSpPr/>
          <p:nvPr/>
        </p:nvSpPr>
        <p:spPr>
          <a:xfrm>
            <a:off x="592555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4" name="bk object 3884"/>
          <p:cNvSpPr/>
          <p:nvPr/>
        </p:nvSpPr>
        <p:spPr>
          <a:xfrm>
            <a:off x="593661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5" name="bk object 3885"/>
          <p:cNvSpPr/>
          <p:nvPr/>
        </p:nvSpPr>
        <p:spPr>
          <a:xfrm>
            <a:off x="594766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6" name="bk object 3886"/>
          <p:cNvSpPr/>
          <p:nvPr/>
        </p:nvSpPr>
        <p:spPr>
          <a:xfrm>
            <a:off x="595780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7" name="bk object 3887"/>
          <p:cNvSpPr/>
          <p:nvPr/>
        </p:nvSpPr>
        <p:spPr>
          <a:xfrm>
            <a:off x="596885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8" name="bk object 3888"/>
          <p:cNvSpPr/>
          <p:nvPr/>
        </p:nvSpPr>
        <p:spPr>
          <a:xfrm>
            <a:off x="597991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89" name="bk object 3889"/>
          <p:cNvSpPr/>
          <p:nvPr/>
        </p:nvSpPr>
        <p:spPr>
          <a:xfrm>
            <a:off x="599097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0" name="bk object 3890"/>
          <p:cNvSpPr/>
          <p:nvPr/>
        </p:nvSpPr>
        <p:spPr>
          <a:xfrm>
            <a:off x="600202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1" name="bk object 3891"/>
          <p:cNvSpPr/>
          <p:nvPr/>
        </p:nvSpPr>
        <p:spPr>
          <a:xfrm>
            <a:off x="601216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2" name="bk object 3892"/>
          <p:cNvSpPr/>
          <p:nvPr/>
        </p:nvSpPr>
        <p:spPr>
          <a:xfrm>
            <a:off x="602321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3" name="bk object 3893"/>
          <p:cNvSpPr/>
          <p:nvPr/>
        </p:nvSpPr>
        <p:spPr>
          <a:xfrm>
            <a:off x="603427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4" name="bk object 3894"/>
          <p:cNvSpPr/>
          <p:nvPr/>
        </p:nvSpPr>
        <p:spPr>
          <a:xfrm>
            <a:off x="604532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5" name="bk object 3895"/>
          <p:cNvSpPr/>
          <p:nvPr/>
        </p:nvSpPr>
        <p:spPr>
          <a:xfrm>
            <a:off x="605638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6" name="bk object 3896"/>
          <p:cNvSpPr/>
          <p:nvPr/>
        </p:nvSpPr>
        <p:spPr>
          <a:xfrm>
            <a:off x="606651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7" name="bk object 3897"/>
          <p:cNvSpPr/>
          <p:nvPr/>
        </p:nvSpPr>
        <p:spPr>
          <a:xfrm>
            <a:off x="607757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8" name="bk object 3898"/>
          <p:cNvSpPr/>
          <p:nvPr/>
        </p:nvSpPr>
        <p:spPr>
          <a:xfrm>
            <a:off x="608862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899" name="bk object 3899"/>
          <p:cNvSpPr/>
          <p:nvPr/>
        </p:nvSpPr>
        <p:spPr>
          <a:xfrm>
            <a:off x="609968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0" name="bk object 3900"/>
          <p:cNvSpPr/>
          <p:nvPr/>
        </p:nvSpPr>
        <p:spPr>
          <a:xfrm>
            <a:off x="611074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1" name="bk object 3901"/>
          <p:cNvSpPr/>
          <p:nvPr/>
        </p:nvSpPr>
        <p:spPr>
          <a:xfrm>
            <a:off x="612179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2" name="bk object 3902"/>
          <p:cNvSpPr/>
          <p:nvPr/>
        </p:nvSpPr>
        <p:spPr>
          <a:xfrm>
            <a:off x="613193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3" name="bk object 3903"/>
          <p:cNvSpPr/>
          <p:nvPr/>
        </p:nvSpPr>
        <p:spPr>
          <a:xfrm>
            <a:off x="614298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4" name="bk object 3904"/>
          <p:cNvSpPr/>
          <p:nvPr/>
        </p:nvSpPr>
        <p:spPr>
          <a:xfrm>
            <a:off x="615404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5" name="bk object 3905"/>
          <p:cNvSpPr/>
          <p:nvPr/>
        </p:nvSpPr>
        <p:spPr>
          <a:xfrm>
            <a:off x="616509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6" name="bk object 3906"/>
          <p:cNvSpPr/>
          <p:nvPr/>
        </p:nvSpPr>
        <p:spPr>
          <a:xfrm>
            <a:off x="617615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7" name="bk object 3907"/>
          <p:cNvSpPr/>
          <p:nvPr/>
        </p:nvSpPr>
        <p:spPr>
          <a:xfrm>
            <a:off x="618628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8" name="bk object 3908"/>
          <p:cNvSpPr/>
          <p:nvPr/>
        </p:nvSpPr>
        <p:spPr>
          <a:xfrm>
            <a:off x="619734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09" name="bk object 3909"/>
          <p:cNvSpPr/>
          <p:nvPr/>
        </p:nvSpPr>
        <p:spPr>
          <a:xfrm>
            <a:off x="620840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0" name="bk object 3910"/>
          <p:cNvSpPr/>
          <p:nvPr/>
        </p:nvSpPr>
        <p:spPr>
          <a:xfrm>
            <a:off x="621945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1" name="bk object 3911"/>
          <p:cNvSpPr/>
          <p:nvPr/>
        </p:nvSpPr>
        <p:spPr>
          <a:xfrm>
            <a:off x="5674040" y="792987"/>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2" name="bk object 3912"/>
          <p:cNvSpPr/>
          <p:nvPr/>
        </p:nvSpPr>
        <p:spPr>
          <a:xfrm>
            <a:off x="5674040" y="790055"/>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3" name="bk object 3913"/>
          <p:cNvSpPr/>
          <p:nvPr/>
        </p:nvSpPr>
        <p:spPr>
          <a:xfrm>
            <a:off x="5674040" y="816444"/>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4" name="bk object 3914"/>
          <p:cNvSpPr/>
          <p:nvPr/>
        </p:nvSpPr>
        <p:spPr>
          <a:xfrm>
            <a:off x="5789204" y="840879"/>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5" name="bk object 3915"/>
          <p:cNvSpPr/>
          <p:nvPr/>
        </p:nvSpPr>
        <p:spPr>
          <a:xfrm>
            <a:off x="5788282" y="789077"/>
            <a:ext cx="28791" cy="0"/>
          </a:xfrm>
          <a:custGeom>
            <a:avLst/>
            <a:gdLst/>
            <a:ahLst/>
            <a:cxnLst/>
            <a:rect l="l" t="t" r="r" b="b"/>
            <a:pathLst>
              <a:path w="47625">
                <a:moveTo>
                  <a:pt x="472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6" name="bk object 3916"/>
          <p:cNvSpPr/>
          <p:nvPr/>
        </p:nvSpPr>
        <p:spPr>
          <a:xfrm>
            <a:off x="5788282" y="835992"/>
            <a:ext cx="28791" cy="30543"/>
          </a:xfrm>
          <a:custGeom>
            <a:avLst/>
            <a:gdLst/>
            <a:ahLst/>
            <a:cxnLst/>
            <a:rect l="l" t="t" r="r" b="b"/>
            <a:pathLst>
              <a:path w="47625" h="47625">
                <a:moveTo>
                  <a:pt x="47243" y="1523"/>
                </a:moveTo>
                <a:lnTo>
                  <a:pt x="47243" y="0"/>
                </a:lnTo>
                <a:lnTo>
                  <a:pt x="0" y="0"/>
                </a:lnTo>
                <a:lnTo>
                  <a:pt x="0" y="47243"/>
                </a:lnTo>
                <a:lnTo>
                  <a:pt x="1523" y="47243"/>
                </a:lnTo>
                <a:lnTo>
                  <a:pt x="1523" y="1523"/>
                </a:lnTo>
                <a:lnTo>
                  <a:pt x="47243" y="1523"/>
                </a:lnTo>
              </a:path>
            </a:pathLst>
          </a:custGeom>
          <a:ln w="3175">
            <a:solidFill>
              <a:srgbClr val="000000"/>
            </a:solidFill>
          </a:ln>
        </p:spPr>
        <p:txBody>
          <a:bodyPr wrap="square" lIns="0" tIns="0" rIns="0" bIns="0" rtlCol="0"/>
          <a:lstStyle/>
          <a:p>
            <a:endParaRPr sz="1088">
              <a:solidFill>
                <a:prstClr val="black"/>
              </a:solidFill>
            </a:endParaRPr>
          </a:p>
        </p:txBody>
      </p:sp>
      <p:sp>
        <p:nvSpPr>
          <p:cNvPr id="3917" name="bk object 3917"/>
          <p:cNvSpPr/>
          <p:nvPr/>
        </p:nvSpPr>
        <p:spPr>
          <a:xfrm>
            <a:off x="5788282" y="789077"/>
            <a:ext cx="0" cy="48055"/>
          </a:xfrm>
          <a:custGeom>
            <a:avLst/>
            <a:gdLst/>
            <a:ahLst/>
            <a:cxnLst/>
            <a:rect l="l" t="t" r="r" b="b"/>
            <a:pathLst>
              <a:path h="74930">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18" name="bk object 3918"/>
          <p:cNvSpPr/>
          <p:nvPr/>
        </p:nvSpPr>
        <p:spPr>
          <a:xfrm>
            <a:off x="5805787"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3919" name="bk object 3919"/>
          <p:cNvSpPr/>
          <p:nvPr/>
        </p:nvSpPr>
        <p:spPr>
          <a:xfrm>
            <a:off x="5740374" y="1451746"/>
            <a:ext cx="479081" cy="8959"/>
          </a:xfrm>
          <a:custGeom>
            <a:avLst/>
            <a:gdLst/>
            <a:ahLst/>
            <a:cxnLst/>
            <a:rect l="l" t="t" r="r" b="b"/>
            <a:pathLst>
              <a:path w="792479" h="13969">
                <a:moveTo>
                  <a:pt x="792479" y="4571"/>
                </a:moveTo>
                <a:lnTo>
                  <a:pt x="0" y="4571"/>
                </a:lnTo>
                <a:lnTo>
                  <a:pt x="0" y="13715"/>
                </a:lnTo>
                <a:lnTo>
                  <a:pt x="0" y="4571"/>
                </a:lnTo>
                <a:lnTo>
                  <a:pt x="108203" y="0"/>
                </a:lnTo>
                <a:lnTo>
                  <a:pt x="777239" y="0"/>
                </a:lnTo>
              </a:path>
            </a:pathLst>
          </a:custGeom>
          <a:ln w="3175">
            <a:solidFill>
              <a:srgbClr val="000000"/>
            </a:solidFill>
          </a:ln>
        </p:spPr>
        <p:txBody>
          <a:bodyPr wrap="square" lIns="0" tIns="0" rIns="0" bIns="0" rtlCol="0"/>
          <a:lstStyle/>
          <a:p>
            <a:endParaRPr sz="1088">
              <a:solidFill>
                <a:prstClr val="black"/>
              </a:solidFill>
            </a:endParaRPr>
          </a:p>
        </p:txBody>
      </p:sp>
      <p:sp>
        <p:nvSpPr>
          <p:cNvPr id="3920" name="bk object 3920"/>
          <p:cNvSpPr/>
          <p:nvPr/>
        </p:nvSpPr>
        <p:spPr>
          <a:xfrm>
            <a:off x="5794732"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3921" name="bk object 3921"/>
          <p:cNvSpPr/>
          <p:nvPr/>
        </p:nvSpPr>
        <p:spPr>
          <a:xfrm>
            <a:off x="5816843" y="737277"/>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22" name="bk object 3922"/>
          <p:cNvSpPr/>
          <p:nvPr/>
        </p:nvSpPr>
        <p:spPr>
          <a:xfrm>
            <a:off x="5674962" y="737276"/>
            <a:ext cx="544724" cy="103847"/>
          </a:xfrm>
          <a:custGeom>
            <a:avLst/>
            <a:gdLst/>
            <a:ahLst/>
            <a:cxnLst/>
            <a:rect l="l" t="t" r="r" b="b"/>
            <a:pathLst>
              <a:path w="901065" h="161925">
                <a:moveTo>
                  <a:pt x="900683" y="161543"/>
                </a:moveTo>
                <a:lnTo>
                  <a:pt x="90068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23" name="bk object 3923"/>
          <p:cNvSpPr/>
          <p:nvPr/>
        </p:nvSpPr>
        <p:spPr>
          <a:xfrm>
            <a:off x="6212084" y="1229879"/>
            <a:ext cx="0" cy="224799"/>
          </a:xfrm>
          <a:custGeom>
            <a:avLst/>
            <a:gdLst/>
            <a:ahLst/>
            <a:cxnLst/>
            <a:rect l="l" t="t" r="r" b="b"/>
            <a:pathLst>
              <a:path h="350519">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3924" name="bk object 3924"/>
          <p:cNvSpPr/>
          <p:nvPr/>
        </p:nvSpPr>
        <p:spPr>
          <a:xfrm>
            <a:off x="6210242" y="1227925"/>
            <a:ext cx="0" cy="226835"/>
          </a:xfrm>
          <a:custGeom>
            <a:avLst/>
            <a:gdLst/>
            <a:ahLst/>
            <a:cxnLst/>
            <a:rect l="l" t="t" r="r" b="b"/>
            <a:pathLst>
              <a:path h="353694">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3925" name="bk object 3925"/>
          <p:cNvSpPr/>
          <p:nvPr/>
        </p:nvSpPr>
        <p:spPr>
          <a:xfrm>
            <a:off x="5736690" y="891703"/>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26" name="bk object 3926"/>
          <p:cNvSpPr/>
          <p:nvPr/>
        </p:nvSpPr>
        <p:spPr>
          <a:xfrm>
            <a:off x="5733925" y="887793"/>
            <a:ext cx="72169" cy="0"/>
          </a:xfrm>
          <a:custGeom>
            <a:avLst/>
            <a:gdLst/>
            <a:ahLst/>
            <a:cxnLst/>
            <a:rect l="l" t="t" r="r" b="b"/>
            <a:pathLst>
              <a:path w="119379">
                <a:moveTo>
                  <a:pt x="1188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27" name="bk object 3927"/>
          <p:cNvSpPr/>
          <p:nvPr/>
        </p:nvSpPr>
        <p:spPr>
          <a:xfrm>
            <a:off x="5739453" y="894635"/>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28" name="bk object 3928"/>
          <p:cNvSpPr/>
          <p:nvPr/>
        </p:nvSpPr>
        <p:spPr>
          <a:xfrm>
            <a:off x="5742216" y="89756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29" name="bk object 3929"/>
          <p:cNvSpPr/>
          <p:nvPr/>
        </p:nvSpPr>
        <p:spPr>
          <a:xfrm>
            <a:off x="5736690" y="982600"/>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3930" name="bk object 3930"/>
          <p:cNvSpPr/>
          <p:nvPr/>
        </p:nvSpPr>
        <p:spPr>
          <a:xfrm>
            <a:off x="5739453" y="979668"/>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3931" name="bk object 3931"/>
          <p:cNvSpPr/>
          <p:nvPr/>
        </p:nvSpPr>
        <p:spPr>
          <a:xfrm>
            <a:off x="5742216" y="97673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932" name="bk object 3932"/>
          <p:cNvSpPr/>
          <p:nvPr/>
        </p:nvSpPr>
        <p:spPr>
          <a:xfrm>
            <a:off x="5802102"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33" name="bk object 3933"/>
          <p:cNvSpPr/>
          <p:nvPr/>
        </p:nvSpPr>
        <p:spPr>
          <a:xfrm>
            <a:off x="5805787" y="887793"/>
            <a:ext cx="0" cy="100997"/>
          </a:xfrm>
          <a:custGeom>
            <a:avLst/>
            <a:gdLst/>
            <a:ahLst/>
            <a:cxnLst/>
            <a:rect l="l" t="t" r="r" b="b"/>
            <a:pathLst>
              <a:path h="157480">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34" name="bk object 3934"/>
          <p:cNvSpPr/>
          <p:nvPr/>
        </p:nvSpPr>
        <p:spPr>
          <a:xfrm>
            <a:off x="5800259"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35" name="bk object 3935"/>
          <p:cNvSpPr/>
          <p:nvPr/>
        </p:nvSpPr>
        <p:spPr>
          <a:xfrm>
            <a:off x="5797495"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36" name="bk object 3936"/>
          <p:cNvSpPr/>
          <p:nvPr/>
        </p:nvSpPr>
        <p:spPr>
          <a:xfrm>
            <a:off x="5797495"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37" name="bk object 3937"/>
          <p:cNvSpPr/>
          <p:nvPr/>
        </p:nvSpPr>
        <p:spPr>
          <a:xfrm>
            <a:off x="5797495"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38" name="bk object 3938"/>
          <p:cNvSpPr/>
          <p:nvPr/>
        </p:nvSpPr>
        <p:spPr>
          <a:xfrm>
            <a:off x="5739452"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39" name="bk object 3939"/>
          <p:cNvSpPr/>
          <p:nvPr/>
        </p:nvSpPr>
        <p:spPr>
          <a:xfrm>
            <a:off x="5742216"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40" name="bk object 3940"/>
          <p:cNvSpPr/>
          <p:nvPr/>
        </p:nvSpPr>
        <p:spPr>
          <a:xfrm>
            <a:off x="5742216"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41" name="bk object 3941"/>
          <p:cNvSpPr/>
          <p:nvPr/>
        </p:nvSpPr>
        <p:spPr>
          <a:xfrm>
            <a:off x="5742216"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42" name="bk object 3942"/>
          <p:cNvSpPr/>
          <p:nvPr/>
        </p:nvSpPr>
        <p:spPr>
          <a:xfrm>
            <a:off x="5736689"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43" name="bk object 3943"/>
          <p:cNvSpPr/>
          <p:nvPr/>
        </p:nvSpPr>
        <p:spPr>
          <a:xfrm>
            <a:off x="5733925" y="887793"/>
            <a:ext cx="72169" cy="100997"/>
          </a:xfrm>
          <a:custGeom>
            <a:avLst/>
            <a:gdLst/>
            <a:ahLst/>
            <a:cxnLst/>
            <a:rect l="l" t="t" r="r" b="b"/>
            <a:pathLst>
              <a:path w="119379" h="157480">
                <a:moveTo>
                  <a:pt x="118871" y="156971"/>
                </a:moveTo>
                <a:lnTo>
                  <a:pt x="0" y="15697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44" name="bk object 3944"/>
          <p:cNvSpPr/>
          <p:nvPr/>
        </p:nvSpPr>
        <p:spPr>
          <a:xfrm>
            <a:off x="5736690" y="984555"/>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45" name="bk object 3945"/>
          <p:cNvSpPr/>
          <p:nvPr/>
        </p:nvSpPr>
        <p:spPr>
          <a:xfrm>
            <a:off x="5742216" y="92395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946" name="bk object 3946"/>
          <p:cNvSpPr/>
          <p:nvPr/>
        </p:nvSpPr>
        <p:spPr>
          <a:xfrm>
            <a:off x="5742216" y="922002"/>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947" name="bk object 3947"/>
          <p:cNvSpPr/>
          <p:nvPr/>
        </p:nvSpPr>
        <p:spPr>
          <a:xfrm>
            <a:off x="5742216" y="95425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948" name="bk object 3948"/>
          <p:cNvSpPr/>
          <p:nvPr/>
        </p:nvSpPr>
        <p:spPr>
          <a:xfrm>
            <a:off x="5742216" y="95230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3949" name="bk object 3949"/>
          <p:cNvSpPr/>
          <p:nvPr/>
        </p:nvSpPr>
        <p:spPr>
          <a:xfrm>
            <a:off x="5739453" y="894635"/>
            <a:ext cx="61037" cy="85114"/>
          </a:xfrm>
          <a:custGeom>
            <a:avLst/>
            <a:gdLst/>
            <a:ahLst/>
            <a:cxnLst/>
            <a:rect l="l" t="t" r="r" b="b"/>
            <a:pathLst>
              <a:path w="100965" h="132715">
                <a:moveTo>
                  <a:pt x="100583" y="0"/>
                </a:moveTo>
                <a:lnTo>
                  <a:pt x="50291" y="13258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50" name="bk object 3950"/>
          <p:cNvSpPr/>
          <p:nvPr/>
        </p:nvSpPr>
        <p:spPr>
          <a:xfrm>
            <a:off x="6212084" y="1229879"/>
            <a:ext cx="7678"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51" name="bk object 3951"/>
          <p:cNvSpPr/>
          <p:nvPr/>
        </p:nvSpPr>
        <p:spPr>
          <a:xfrm>
            <a:off x="6210242" y="1225970"/>
            <a:ext cx="9213" cy="2036"/>
          </a:xfrm>
          <a:custGeom>
            <a:avLst/>
            <a:gdLst/>
            <a:ahLst/>
            <a:cxnLst/>
            <a:rect l="l" t="t" r="r" b="b"/>
            <a:pathLst>
              <a:path w="15240" h="3175">
                <a:moveTo>
                  <a:pt x="15239" y="0"/>
                </a:moveTo>
                <a:lnTo>
                  <a:pt x="0" y="3047"/>
                </a:lnTo>
              </a:path>
            </a:pathLst>
          </a:custGeom>
          <a:ln w="3175">
            <a:solidFill>
              <a:srgbClr val="000000"/>
            </a:solidFill>
          </a:ln>
        </p:spPr>
        <p:txBody>
          <a:bodyPr wrap="square" lIns="0" tIns="0" rIns="0" bIns="0" rtlCol="0"/>
          <a:lstStyle/>
          <a:p>
            <a:endParaRPr sz="1088">
              <a:solidFill>
                <a:prstClr val="black"/>
              </a:solidFill>
            </a:endParaRPr>
          </a:p>
        </p:txBody>
      </p:sp>
      <p:sp>
        <p:nvSpPr>
          <p:cNvPr id="3952" name="bk object 3952"/>
          <p:cNvSpPr/>
          <p:nvPr/>
        </p:nvSpPr>
        <p:spPr>
          <a:xfrm>
            <a:off x="5956882" y="887793"/>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3953" name="bk object 3953"/>
          <p:cNvSpPr/>
          <p:nvPr/>
        </p:nvSpPr>
        <p:spPr>
          <a:xfrm>
            <a:off x="5954119" y="884861"/>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954" name="bk object 3954"/>
          <p:cNvSpPr/>
          <p:nvPr/>
        </p:nvSpPr>
        <p:spPr>
          <a:xfrm>
            <a:off x="5959646" y="89072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3955" name="bk object 3955"/>
          <p:cNvSpPr/>
          <p:nvPr/>
        </p:nvSpPr>
        <p:spPr>
          <a:xfrm>
            <a:off x="5962410" y="893658"/>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3956" name="bk object 3956"/>
          <p:cNvSpPr/>
          <p:nvPr/>
        </p:nvSpPr>
        <p:spPr>
          <a:xfrm>
            <a:off x="6002026" y="89072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3957" name="bk object 3957"/>
          <p:cNvSpPr/>
          <p:nvPr/>
        </p:nvSpPr>
        <p:spPr>
          <a:xfrm>
            <a:off x="6044407" y="887794"/>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3958" name="bk object 3958"/>
          <p:cNvSpPr/>
          <p:nvPr/>
        </p:nvSpPr>
        <p:spPr>
          <a:xfrm>
            <a:off x="6048092" y="884861"/>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3959" name="bk object 3959"/>
          <p:cNvSpPr/>
          <p:nvPr/>
        </p:nvSpPr>
        <p:spPr>
          <a:xfrm>
            <a:off x="6042563" y="890726"/>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3960" name="bk object 3960"/>
          <p:cNvSpPr/>
          <p:nvPr/>
        </p:nvSpPr>
        <p:spPr>
          <a:xfrm>
            <a:off x="6042563" y="92395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961" name="bk object 3961"/>
          <p:cNvSpPr/>
          <p:nvPr/>
        </p:nvSpPr>
        <p:spPr>
          <a:xfrm>
            <a:off x="6042563" y="95914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3962" name="bk object 3962"/>
          <p:cNvSpPr/>
          <p:nvPr/>
        </p:nvSpPr>
        <p:spPr>
          <a:xfrm>
            <a:off x="6042563" y="993351"/>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3963" name="bk object 3963"/>
          <p:cNvSpPr/>
          <p:nvPr/>
        </p:nvSpPr>
        <p:spPr>
          <a:xfrm>
            <a:off x="5956882" y="1024628"/>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64" name="bk object 3964"/>
          <p:cNvSpPr/>
          <p:nvPr/>
        </p:nvSpPr>
        <p:spPr>
          <a:xfrm>
            <a:off x="6002026" y="102267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65" name="bk object 3965"/>
          <p:cNvSpPr/>
          <p:nvPr/>
        </p:nvSpPr>
        <p:spPr>
          <a:xfrm>
            <a:off x="5959646" y="102267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66" name="bk object 3966"/>
          <p:cNvSpPr/>
          <p:nvPr/>
        </p:nvSpPr>
        <p:spPr>
          <a:xfrm>
            <a:off x="5962410" y="1019741"/>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67" name="bk object 3967"/>
          <p:cNvSpPr/>
          <p:nvPr/>
        </p:nvSpPr>
        <p:spPr>
          <a:xfrm>
            <a:off x="5956882" y="887794"/>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68" name="bk object 3968"/>
          <p:cNvSpPr/>
          <p:nvPr/>
        </p:nvSpPr>
        <p:spPr>
          <a:xfrm>
            <a:off x="5954118" y="884861"/>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69" name="bk object 3969"/>
          <p:cNvSpPr/>
          <p:nvPr/>
        </p:nvSpPr>
        <p:spPr>
          <a:xfrm>
            <a:off x="5959646"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0" name="bk object 3970"/>
          <p:cNvSpPr/>
          <p:nvPr/>
        </p:nvSpPr>
        <p:spPr>
          <a:xfrm>
            <a:off x="5962410"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1" name="bk object 3971"/>
          <p:cNvSpPr/>
          <p:nvPr/>
        </p:nvSpPr>
        <p:spPr>
          <a:xfrm>
            <a:off x="5962410"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2" name="bk object 3972"/>
          <p:cNvSpPr/>
          <p:nvPr/>
        </p:nvSpPr>
        <p:spPr>
          <a:xfrm>
            <a:off x="5962410"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3" name="bk object 3973"/>
          <p:cNvSpPr/>
          <p:nvPr/>
        </p:nvSpPr>
        <p:spPr>
          <a:xfrm>
            <a:off x="5962410"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4" name="bk object 3974"/>
          <p:cNvSpPr/>
          <p:nvPr/>
        </p:nvSpPr>
        <p:spPr>
          <a:xfrm>
            <a:off x="5999262"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5" name="bk object 3975"/>
          <p:cNvSpPr/>
          <p:nvPr/>
        </p:nvSpPr>
        <p:spPr>
          <a:xfrm>
            <a:off x="5996498"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6" name="bk object 3976"/>
          <p:cNvSpPr/>
          <p:nvPr/>
        </p:nvSpPr>
        <p:spPr>
          <a:xfrm>
            <a:off x="5996498"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7" name="bk object 3977"/>
          <p:cNvSpPr/>
          <p:nvPr/>
        </p:nvSpPr>
        <p:spPr>
          <a:xfrm>
            <a:off x="5996498"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8" name="bk object 3978"/>
          <p:cNvSpPr/>
          <p:nvPr/>
        </p:nvSpPr>
        <p:spPr>
          <a:xfrm>
            <a:off x="5996498"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79" name="bk object 3979"/>
          <p:cNvSpPr/>
          <p:nvPr/>
        </p:nvSpPr>
        <p:spPr>
          <a:xfrm>
            <a:off x="6002026" y="993351"/>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80" name="bk object 3980"/>
          <p:cNvSpPr/>
          <p:nvPr/>
        </p:nvSpPr>
        <p:spPr>
          <a:xfrm>
            <a:off x="6002026"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81" name="bk object 3981"/>
          <p:cNvSpPr/>
          <p:nvPr/>
        </p:nvSpPr>
        <p:spPr>
          <a:xfrm>
            <a:off x="6002026"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82" name="bk object 3982"/>
          <p:cNvSpPr/>
          <p:nvPr/>
        </p:nvSpPr>
        <p:spPr>
          <a:xfrm>
            <a:off x="6002026" y="890726"/>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83" name="bk object 3983"/>
          <p:cNvSpPr/>
          <p:nvPr/>
        </p:nvSpPr>
        <p:spPr>
          <a:xfrm>
            <a:off x="5954119" y="1030492"/>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3984" name="bk object 3984"/>
          <p:cNvSpPr/>
          <p:nvPr/>
        </p:nvSpPr>
        <p:spPr>
          <a:xfrm>
            <a:off x="5956882" y="1026582"/>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3985" name="bk object 3985"/>
          <p:cNvSpPr/>
          <p:nvPr/>
        </p:nvSpPr>
        <p:spPr>
          <a:xfrm>
            <a:off x="5959646" y="890726"/>
            <a:ext cx="39923" cy="131947"/>
          </a:xfrm>
          <a:custGeom>
            <a:avLst/>
            <a:gdLst/>
            <a:ahLst/>
            <a:cxnLst/>
            <a:rect l="l" t="t" r="r" b="b"/>
            <a:pathLst>
              <a:path w="66040" h="205740">
                <a:moveTo>
                  <a:pt x="0" y="0"/>
                </a:moveTo>
                <a:lnTo>
                  <a:pt x="65531"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3986" name="bk object 3986"/>
          <p:cNvSpPr/>
          <p:nvPr/>
        </p:nvSpPr>
        <p:spPr>
          <a:xfrm>
            <a:off x="6002026" y="923957"/>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87" name="bk object 3987"/>
          <p:cNvSpPr/>
          <p:nvPr/>
        </p:nvSpPr>
        <p:spPr>
          <a:xfrm>
            <a:off x="5962410" y="923957"/>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88" name="bk object 3988"/>
          <p:cNvSpPr/>
          <p:nvPr/>
        </p:nvSpPr>
        <p:spPr>
          <a:xfrm>
            <a:off x="6002026" y="92200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89" name="bk object 3989"/>
          <p:cNvSpPr/>
          <p:nvPr/>
        </p:nvSpPr>
        <p:spPr>
          <a:xfrm>
            <a:off x="5962410" y="922002"/>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0" name="bk object 3990"/>
          <p:cNvSpPr/>
          <p:nvPr/>
        </p:nvSpPr>
        <p:spPr>
          <a:xfrm>
            <a:off x="6002026" y="95914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1" name="bk object 3991"/>
          <p:cNvSpPr/>
          <p:nvPr/>
        </p:nvSpPr>
        <p:spPr>
          <a:xfrm>
            <a:off x="5962410" y="959143"/>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2" name="bk object 3992"/>
          <p:cNvSpPr/>
          <p:nvPr/>
        </p:nvSpPr>
        <p:spPr>
          <a:xfrm>
            <a:off x="6002026" y="95621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3" name="bk object 3993"/>
          <p:cNvSpPr/>
          <p:nvPr/>
        </p:nvSpPr>
        <p:spPr>
          <a:xfrm>
            <a:off x="5962410" y="956210"/>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4" name="bk object 3994"/>
          <p:cNvSpPr/>
          <p:nvPr/>
        </p:nvSpPr>
        <p:spPr>
          <a:xfrm>
            <a:off x="5962410" y="993351"/>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5" name="bk object 3995"/>
          <p:cNvSpPr/>
          <p:nvPr/>
        </p:nvSpPr>
        <p:spPr>
          <a:xfrm>
            <a:off x="6002026" y="99335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6" name="bk object 3996"/>
          <p:cNvSpPr/>
          <p:nvPr/>
        </p:nvSpPr>
        <p:spPr>
          <a:xfrm>
            <a:off x="6002026" y="99139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7" name="bk object 3997"/>
          <p:cNvSpPr/>
          <p:nvPr/>
        </p:nvSpPr>
        <p:spPr>
          <a:xfrm>
            <a:off x="5962410" y="99139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3998" name="bk object 3998"/>
          <p:cNvSpPr/>
          <p:nvPr/>
        </p:nvSpPr>
        <p:spPr>
          <a:xfrm>
            <a:off x="5869357" y="1182964"/>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3999" name="bk object 3999"/>
          <p:cNvSpPr/>
          <p:nvPr/>
        </p:nvSpPr>
        <p:spPr>
          <a:xfrm>
            <a:off x="5865673" y="117905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000" name="bk object 4000"/>
          <p:cNvSpPr/>
          <p:nvPr/>
        </p:nvSpPr>
        <p:spPr>
          <a:xfrm>
            <a:off x="5871200" y="118491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001" name="bk object 4001"/>
          <p:cNvSpPr/>
          <p:nvPr/>
        </p:nvSpPr>
        <p:spPr>
          <a:xfrm>
            <a:off x="5873965" y="118785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002" name="bk object 4002"/>
          <p:cNvSpPr/>
          <p:nvPr/>
        </p:nvSpPr>
        <p:spPr>
          <a:xfrm>
            <a:off x="5914502" y="1184919"/>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003" name="bk object 4003"/>
          <p:cNvSpPr/>
          <p:nvPr/>
        </p:nvSpPr>
        <p:spPr>
          <a:xfrm>
            <a:off x="5955961" y="1182965"/>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004" name="bk object 4004"/>
          <p:cNvSpPr/>
          <p:nvPr/>
        </p:nvSpPr>
        <p:spPr>
          <a:xfrm>
            <a:off x="5959646" y="1179055"/>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005" name="bk object 4005"/>
          <p:cNvSpPr/>
          <p:nvPr/>
        </p:nvSpPr>
        <p:spPr>
          <a:xfrm>
            <a:off x="5954118" y="1184919"/>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006" name="bk object 4006"/>
          <p:cNvSpPr/>
          <p:nvPr/>
        </p:nvSpPr>
        <p:spPr>
          <a:xfrm>
            <a:off x="5954118" y="121815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007" name="bk object 4007"/>
          <p:cNvSpPr/>
          <p:nvPr/>
        </p:nvSpPr>
        <p:spPr>
          <a:xfrm>
            <a:off x="5954118" y="125333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008" name="bk object 4008"/>
          <p:cNvSpPr/>
          <p:nvPr/>
        </p:nvSpPr>
        <p:spPr>
          <a:xfrm>
            <a:off x="5954118" y="1287545"/>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4009" name="bk object 4009"/>
          <p:cNvSpPr/>
          <p:nvPr/>
        </p:nvSpPr>
        <p:spPr>
          <a:xfrm>
            <a:off x="5869357" y="1318821"/>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0" name="bk object 4010"/>
          <p:cNvSpPr/>
          <p:nvPr/>
        </p:nvSpPr>
        <p:spPr>
          <a:xfrm>
            <a:off x="5914502" y="131686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1" name="bk object 4011"/>
          <p:cNvSpPr/>
          <p:nvPr/>
        </p:nvSpPr>
        <p:spPr>
          <a:xfrm>
            <a:off x="5871200" y="131686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2" name="bk object 4012"/>
          <p:cNvSpPr/>
          <p:nvPr/>
        </p:nvSpPr>
        <p:spPr>
          <a:xfrm>
            <a:off x="5873965" y="131393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3" name="bk object 4013"/>
          <p:cNvSpPr/>
          <p:nvPr/>
        </p:nvSpPr>
        <p:spPr>
          <a:xfrm>
            <a:off x="5869357" y="1182965"/>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4" name="bk object 4014"/>
          <p:cNvSpPr/>
          <p:nvPr/>
        </p:nvSpPr>
        <p:spPr>
          <a:xfrm>
            <a:off x="5865673" y="1179055"/>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5" name="bk object 4015"/>
          <p:cNvSpPr/>
          <p:nvPr/>
        </p:nvSpPr>
        <p:spPr>
          <a:xfrm>
            <a:off x="5871200"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6" name="bk object 4016"/>
          <p:cNvSpPr/>
          <p:nvPr/>
        </p:nvSpPr>
        <p:spPr>
          <a:xfrm>
            <a:off x="5873964"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7" name="bk object 4017"/>
          <p:cNvSpPr/>
          <p:nvPr/>
        </p:nvSpPr>
        <p:spPr>
          <a:xfrm>
            <a:off x="5873964"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8" name="bk object 4018"/>
          <p:cNvSpPr/>
          <p:nvPr/>
        </p:nvSpPr>
        <p:spPr>
          <a:xfrm>
            <a:off x="5873964"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19" name="bk object 4019"/>
          <p:cNvSpPr/>
          <p:nvPr/>
        </p:nvSpPr>
        <p:spPr>
          <a:xfrm>
            <a:off x="5873964"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0" name="bk object 4020"/>
          <p:cNvSpPr/>
          <p:nvPr/>
        </p:nvSpPr>
        <p:spPr>
          <a:xfrm>
            <a:off x="5911738"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1" name="bk object 4021"/>
          <p:cNvSpPr/>
          <p:nvPr/>
        </p:nvSpPr>
        <p:spPr>
          <a:xfrm>
            <a:off x="5908974"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2" name="bk object 4022"/>
          <p:cNvSpPr/>
          <p:nvPr/>
        </p:nvSpPr>
        <p:spPr>
          <a:xfrm>
            <a:off x="5908974"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3" name="bk object 4023"/>
          <p:cNvSpPr/>
          <p:nvPr/>
        </p:nvSpPr>
        <p:spPr>
          <a:xfrm>
            <a:off x="5908974"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4" name="bk object 4024"/>
          <p:cNvSpPr/>
          <p:nvPr/>
        </p:nvSpPr>
        <p:spPr>
          <a:xfrm>
            <a:off x="5908974"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5" name="bk object 4025"/>
          <p:cNvSpPr/>
          <p:nvPr/>
        </p:nvSpPr>
        <p:spPr>
          <a:xfrm>
            <a:off x="5914501" y="1287545"/>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6" name="bk object 4026"/>
          <p:cNvSpPr/>
          <p:nvPr/>
        </p:nvSpPr>
        <p:spPr>
          <a:xfrm>
            <a:off x="5914501"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7" name="bk object 4027"/>
          <p:cNvSpPr/>
          <p:nvPr/>
        </p:nvSpPr>
        <p:spPr>
          <a:xfrm>
            <a:off x="5914501"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8" name="bk object 4028"/>
          <p:cNvSpPr/>
          <p:nvPr/>
        </p:nvSpPr>
        <p:spPr>
          <a:xfrm>
            <a:off x="5914501" y="1184919"/>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29" name="bk object 4029"/>
          <p:cNvSpPr/>
          <p:nvPr/>
        </p:nvSpPr>
        <p:spPr>
          <a:xfrm>
            <a:off x="5865673" y="132468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030" name="bk object 4030"/>
          <p:cNvSpPr/>
          <p:nvPr/>
        </p:nvSpPr>
        <p:spPr>
          <a:xfrm>
            <a:off x="5869357" y="1321753"/>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4031" name="bk object 4031"/>
          <p:cNvSpPr/>
          <p:nvPr/>
        </p:nvSpPr>
        <p:spPr>
          <a:xfrm>
            <a:off x="5871200" y="1184919"/>
            <a:ext cx="40691" cy="131947"/>
          </a:xfrm>
          <a:custGeom>
            <a:avLst/>
            <a:gdLst/>
            <a:ahLst/>
            <a:cxnLst/>
            <a:rect l="l" t="t" r="r" b="b"/>
            <a:pathLst>
              <a:path w="67309" h="205739">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4032" name="bk object 4032"/>
          <p:cNvSpPr/>
          <p:nvPr/>
        </p:nvSpPr>
        <p:spPr>
          <a:xfrm>
            <a:off x="5914502" y="121815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33" name="bk object 4033"/>
          <p:cNvSpPr/>
          <p:nvPr/>
        </p:nvSpPr>
        <p:spPr>
          <a:xfrm>
            <a:off x="5873965" y="121815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34" name="bk object 4034"/>
          <p:cNvSpPr/>
          <p:nvPr/>
        </p:nvSpPr>
        <p:spPr>
          <a:xfrm>
            <a:off x="5914502" y="1216195"/>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35" name="bk object 4035"/>
          <p:cNvSpPr/>
          <p:nvPr/>
        </p:nvSpPr>
        <p:spPr>
          <a:xfrm>
            <a:off x="5873965" y="121619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36" name="bk object 4036"/>
          <p:cNvSpPr/>
          <p:nvPr/>
        </p:nvSpPr>
        <p:spPr>
          <a:xfrm>
            <a:off x="5914502" y="125333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37" name="bk object 4037"/>
          <p:cNvSpPr/>
          <p:nvPr/>
        </p:nvSpPr>
        <p:spPr>
          <a:xfrm>
            <a:off x="5873965" y="125333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38" name="bk object 4038"/>
          <p:cNvSpPr/>
          <p:nvPr/>
        </p:nvSpPr>
        <p:spPr>
          <a:xfrm>
            <a:off x="5914502" y="1250404"/>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39" name="bk object 4039"/>
          <p:cNvSpPr/>
          <p:nvPr/>
        </p:nvSpPr>
        <p:spPr>
          <a:xfrm>
            <a:off x="5873965" y="125040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0" name="bk object 4040"/>
          <p:cNvSpPr/>
          <p:nvPr/>
        </p:nvSpPr>
        <p:spPr>
          <a:xfrm>
            <a:off x="5873965" y="128754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1" name="bk object 4041"/>
          <p:cNvSpPr/>
          <p:nvPr/>
        </p:nvSpPr>
        <p:spPr>
          <a:xfrm>
            <a:off x="5914502" y="1287545"/>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2" name="bk object 4042"/>
          <p:cNvSpPr/>
          <p:nvPr/>
        </p:nvSpPr>
        <p:spPr>
          <a:xfrm>
            <a:off x="5914502" y="128559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3" name="bk object 4043"/>
          <p:cNvSpPr/>
          <p:nvPr/>
        </p:nvSpPr>
        <p:spPr>
          <a:xfrm>
            <a:off x="5873965" y="128559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4" name="bk object 4044"/>
          <p:cNvSpPr/>
          <p:nvPr/>
        </p:nvSpPr>
        <p:spPr>
          <a:xfrm>
            <a:off x="6087708" y="1205444"/>
            <a:ext cx="0" cy="232944"/>
          </a:xfrm>
          <a:custGeom>
            <a:avLst/>
            <a:gdLst/>
            <a:ahLst/>
            <a:cxnLst/>
            <a:rect l="l" t="t" r="r" b="b"/>
            <a:pathLst>
              <a:path h="363219">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5" name="bk object 4045"/>
          <p:cNvSpPr/>
          <p:nvPr/>
        </p:nvSpPr>
        <p:spPr>
          <a:xfrm>
            <a:off x="6085865" y="1207399"/>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6" name="bk object 4046"/>
          <p:cNvSpPr/>
          <p:nvPr/>
        </p:nvSpPr>
        <p:spPr>
          <a:xfrm>
            <a:off x="6090472" y="1202512"/>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7" name="bk object 4047"/>
          <p:cNvSpPr/>
          <p:nvPr/>
        </p:nvSpPr>
        <p:spPr>
          <a:xfrm>
            <a:off x="6000184" y="1205444"/>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8" name="bk object 4048"/>
          <p:cNvSpPr/>
          <p:nvPr/>
        </p:nvSpPr>
        <p:spPr>
          <a:xfrm>
            <a:off x="6002026" y="1207399"/>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49" name="bk object 4049"/>
          <p:cNvSpPr/>
          <p:nvPr/>
        </p:nvSpPr>
        <p:spPr>
          <a:xfrm>
            <a:off x="5996498" y="1202512"/>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50" name="bk object 4050"/>
          <p:cNvSpPr/>
          <p:nvPr/>
        </p:nvSpPr>
        <p:spPr>
          <a:xfrm>
            <a:off x="6000184" y="1205445"/>
            <a:ext cx="0" cy="231722"/>
          </a:xfrm>
          <a:custGeom>
            <a:avLst/>
            <a:gdLst/>
            <a:ahLst/>
            <a:cxnLst/>
            <a:rect l="l" t="t" r="r" b="b"/>
            <a:pathLst>
              <a:path h="361314">
                <a:moveTo>
                  <a:pt x="0" y="0"/>
                </a:move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4051" name="bk object 4051"/>
          <p:cNvSpPr/>
          <p:nvPr/>
        </p:nvSpPr>
        <p:spPr>
          <a:xfrm>
            <a:off x="6002026" y="1207399"/>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4052" name="bk object 4052"/>
          <p:cNvSpPr/>
          <p:nvPr/>
        </p:nvSpPr>
        <p:spPr>
          <a:xfrm>
            <a:off x="5996498" y="1202512"/>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4053" name="bk object 4053"/>
          <p:cNvSpPr/>
          <p:nvPr/>
        </p:nvSpPr>
        <p:spPr>
          <a:xfrm>
            <a:off x="6002026" y="1429266"/>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4054" name="bk object 4054"/>
          <p:cNvSpPr/>
          <p:nvPr/>
        </p:nvSpPr>
        <p:spPr>
          <a:xfrm>
            <a:off x="6043485"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55" name="bk object 4055"/>
          <p:cNvSpPr/>
          <p:nvPr/>
        </p:nvSpPr>
        <p:spPr>
          <a:xfrm>
            <a:off x="6035194"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56" name="bk object 4056"/>
          <p:cNvSpPr/>
          <p:nvPr/>
        </p:nvSpPr>
        <p:spPr>
          <a:xfrm>
            <a:off x="6026902"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57" name="bk object 4057"/>
          <p:cNvSpPr/>
          <p:nvPr/>
        </p:nvSpPr>
        <p:spPr>
          <a:xfrm>
            <a:off x="6017688"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58" name="bk object 4058"/>
          <p:cNvSpPr/>
          <p:nvPr/>
        </p:nvSpPr>
        <p:spPr>
          <a:xfrm>
            <a:off x="6012161" y="1218150"/>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4059" name="bk object 4059"/>
          <p:cNvSpPr/>
          <p:nvPr/>
        </p:nvSpPr>
        <p:spPr>
          <a:xfrm>
            <a:off x="6003869" y="1317844"/>
            <a:ext cx="13052" cy="0"/>
          </a:xfrm>
          <a:custGeom>
            <a:avLst/>
            <a:gdLst/>
            <a:ahLst/>
            <a:cxnLst/>
            <a:rect l="l" t="t" r="r" b="b"/>
            <a:pathLst>
              <a:path w="21590">
                <a:moveTo>
                  <a:pt x="0" y="0"/>
                </a:moveTo>
                <a:lnTo>
                  <a:pt x="21335" y="0"/>
                </a:lnTo>
              </a:path>
            </a:pathLst>
          </a:custGeom>
          <a:ln w="6095">
            <a:solidFill>
              <a:srgbClr val="000000"/>
            </a:solidFill>
          </a:ln>
        </p:spPr>
        <p:txBody>
          <a:bodyPr wrap="square" lIns="0" tIns="0" rIns="0" bIns="0" rtlCol="0"/>
          <a:lstStyle/>
          <a:p>
            <a:endParaRPr sz="1088">
              <a:solidFill>
                <a:prstClr val="black"/>
              </a:solidFill>
            </a:endParaRPr>
          </a:p>
        </p:txBody>
      </p:sp>
      <p:sp>
        <p:nvSpPr>
          <p:cNvPr id="4060" name="bk object 4060"/>
          <p:cNvSpPr/>
          <p:nvPr/>
        </p:nvSpPr>
        <p:spPr>
          <a:xfrm>
            <a:off x="6002948" y="1313934"/>
            <a:ext cx="5758" cy="15883"/>
          </a:xfrm>
          <a:custGeom>
            <a:avLst/>
            <a:gdLst/>
            <a:ahLst/>
            <a:cxnLst/>
            <a:rect l="l" t="t" r="r" b="b"/>
            <a:pathLst>
              <a:path w="9525" h="24764">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4061" name="bk object 4061"/>
          <p:cNvSpPr/>
          <p:nvPr/>
        </p:nvSpPr>
        <p:spPr>
          <a:xfrm>
            <a:off x="6002948" y="1318821"/>
            <a:ext cx="5758" cy="10996"/>
          </a:xfrm>
          <a:custGeom>
            <a:avLst/>
            <a:gdLst/>
            <a:ahLst/>
            <a:cxnLst/>
            <a:rect l="l" t="t" r="r" b="b"/>
            <a:pathLst>
              <a:path w="9525" h="17144">
                <a:moveTo>
                  <a:pt x="9143" y="0"/>
                </a:moveTo>
                <a:lnTo>
                  <a:pt x="9143" y="16763"/>
                </a:lnTo>
                <a:lnTo>
                  <a:pt x="0" y="16763"/>
                </a:lnTo>
              </a:path>
            </a:pathLst>
          </a:custGeom>
          <a:ln w="3175">
            <a:solidFill>
              <a:srgbClr val="000000"/>
            </a:solidFill>
          </a:ln>
        </p:spPr>
        <p:txBody>
          <a:bodyPr wrap="square" lIns="0" tIns="0" rIns="0" bIns="0" rtlCol="0"/>
          <a:lstStyle/>
          <a:p>
            <a:endParaRPr sz="1088">
              <a:solidFill>
                <a:prstClr val="black"/>
              </a:solidFill>
            </a:endParaRPr>
          </a:p>
        </p:txBody>
      </p:sp>
      <p:sp>
        <p:nvSpPr>
          <p:cNvPr id="4062" name="bk object 4062"/>
          <p:cNvSpPr/>
          <p:nvPr/>
        </p:nvSpPr>
        <p:spPr>
          <a:xfrm>
            <a:off x="607573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63" name="bk object 4063"/>
          <p:cNvSpPr/>
          <p:nvPr/>
        </p:nvSpPr>
        <p:spPr>
          <a:xfrm>
            <a:off x="6070203"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64" name="bk object 4064"/>
          <p:cNvSpPr/>
          <p:nvPr/>
        </p:nvSpPr>
        <p:spPr>
          <a:xfrm>
            <a:off x="6060990"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65" name="bk object 4065"/>
          <p:cNvSpPr/>
          <p:nvPr/>
        </p:nvSpPr>
        <p:spPr>
          <a:xfrm>
            <a:off x="6051777"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66" name="bk object 4066"/>
          <p:cNvSpPr/>
          <p:nvPr/>
        </p:nvSpPr>
        <p:spPr>
          <a:xfrm>
            <a:off x="6087708" y="1205444"/>
            <a:ext cx="0" cy="232944"/>
          </a:xfrm>
          <a:custGeom>
            <a:avLst/>
            <a:gdLst/>
            <a:ahLst/>
            <a:cxnLst/>
            <a:rect l="l" t="t" r="r" b="b"/>
            <a:pathLst>
              <a:path h="363219">
                <a:moveTo>
                  <a:pt x="0" y="0"/>
                </a:moveTo>
                <a:lnTo>
                  <a:pt x="0" y="362711"/>
                </a:lnTo>
              </a:path>
            </a:pathLst>
          </a:custGeom>
          <a:ln w="3175">
            <a:solidFill>
              <a:srgbClr val="000000"/>
            </a:solidFill>
          </a:ln>
        </p:spPr>
        <p:txBody>
          <a:bodyPr wrap="square" lIns="0" tIns="0" rIns="0" bIns="0" rtlCol="0"/>
          <a:lstStyle/>
          <a:p>
            <a:endParaRPr sz="1088">
              <a:solidFill>
                <a:prstClr val="black"/>
              </a:solidFill>
            </a:endParaRPr>
          </a:p>
        </p:txBody>
      </p:sp>
      <p:sp>
        <p:nvSpPr>
          <p:cNvPr id="4067" name="bk object 4067"/>
          <p:cNvSpPr/>
          <p:nvPr/>
        </p:nvSpPr>
        <p:spPr>
          <a:xfrm>
            <a:off x="6000184" y="1205445"/>
            <a:ext cx="87524" cy="231722"/>
          </a:xfrm>
          <a:custGeom>
            <a:avLst/>
            <a:gdLst/>
            <a:ahLst/>
            <a:cxnLst/>
            <a:rect l="l" t="t" r="r" b="b"/>
            <a:pathLst>
              <a:path w="144779" h="361314">
                <a:moveTo>
                  <a:pt x="144779" y="0"/>
                </a:moveTo>
                <a:lnTo>
                  <a:pt x="0" y="0"/>
                </a:ln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4068" name="bk object 4068"/>
          <p:cNvSpPr/>
          <p:nvPr/>
        </p:nvSpPr>
        <p:spPr>
          <a:xfrm>
            <a:off x="601216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069" name="bk object 4069"/>
          <p:cNvSpPr/>
          <p:nvPr/>
        </p:nvSpPr>
        <p:spPr>
          <a:xfrm>
            <a:off x="6002026" y="1435130"/>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70" name="bk object 4070"/>
          <p:cNvSpPr/>
          <p:nvPr/>
        </p:nvSpPr>
        <p:spPr>
          <a:xfrm>
            <a:off x="6000184" y="1437085"/>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4071" name="bk object 4071"/>
          <p:cNvSpPr/>
          <p:nvPr/>
        </p:nvSpPr>
        <p:spPr>
          <a:xfrm>
            <a:off x="6085865" y="1437085"/>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4072" name="bk object 4072"/>
          <p:cNvSpPr/>
          <p:nvPr/>
        </p:nvSpPr>
        <p:spPr>
          <a:xfrm>
            <a:off x="5996498"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4073" name="bk object 4073"/>
          <p:cNvSpPr/>
          <p:nvPr/>
        </p:nvSpPr>
        <p:spPr>
          <a:xfrm>
            <a:off x="6087708" y="1438062"/>
            <a:ext cx="3071" cy="0"/>
          </a:xfrm>
          <a:custGeom>
            <a:avLst/>
            <a:gdLst/>
            <a:ahLst/>
            <a:cxnLst/>
            <a:rect l="l" t="t" r="r" b="b"/>
            <a:pathLst>
              <a:path w="5079">
                <a:moveTo>
                  <a:pt x="0" y="0"/>
                </a:moveTo>
                <a:lnTo>
                  <a:pt x="4571" y="0"/>
                </a:lnTo>
              </a:path>
            </a:pathLst>
          </a:custGeom>
          <a:ln w="3175">
            <a:solidFill>
              <a:srgbClr val="000000"/>
            </a:solidFill>
          </a:ln>
        </p:spPr>
        <p:txBody>
          <a:bodyPr wrap="square" lIns="0" tIns="0" rIns="0" bIns="0" rtlCol="0"/>
          <a:lstStyle/>
          <a:p>
            <a:endParaRPr sz="1088">
              <a:solidFill>
                <a:prstClr val="black"/>
              </a:solidFill>
            </a:endParaRPr>
          </a:p>
        </p:txBody>
      </p:sp>
      <p:sp>
        <p:nvSpPr>
          <p:cNvPr id="4074" name="bk object 4074"/>
          <p:cNvSpPr/>
          <p:nvPr/>
        </p:nvSpPr>
        <p:spPr>
          <a:xfrm>
            <a:off x="6012161" y="1417537"/>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4075" name="bk object 4075"/>
          <p:cNvSpPr/>
          <p:nvPr/>
        </p:nvSpPr>
        <p:spPr>
          <a:xfrm>
            <a:off x="5674961"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076" name="bk object 4076"/>
          <p:cNvSpPr/>
          <p:nvPr/>
        </p:nvSpPr>
        <p:spPr>
          <a:xfrm>
            <a:off x="5674040"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077" name="bk object 4077"/>
          <p:cNvSpPr/>
          <p:nvPr/>
        </p:nvSpPr>
        <p:spPr>
          <a:xfrm>
            <a:off x="6219456" y="737275"/>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4078" name="bk object 4078"/>
          <p:cNvSpPr/>
          <p:nvPr/>
        </p:nvSpPr>
        <p:spPr>
          <a:xfrm>
            <a:off x="6218534" y="1160484"/>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4079" name="bk object 4079"/>
          <p:cNvSpPr/>
          <p:nvPr/>
        </p:nvSpPr>
        <p:spPr>
          <a:xfrm>
            <a:off x="6126403" y="1143869"/>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4080" name="bk object 4080"/>
          <p:cNvSpPr/>
          <p:nvPr/>
        </p:nvSpPr>
        <p:spPr>
          <a:xfrm>
            <a:off x="5935692" y="866291"/>
            <a:ext cx="130903" cy="21584"/>
          </a:xfrm>
          <a:custGeom>
            <a:avLst/>
            <a:gdLst/>
            <a:ahLst/>
            <a:cxnLst/>
            <a:rect l="l" t="t" r="r" b="b"/>
            <a:pathLst>
              <a:path w="216534" h="33655">
                <a:moveTo>
                  <a:pt x="179831" y="33527"/>
                </a:moveTo>
                <a:lnTo>
                  <a:pt x="216407" y="33527"/>
                </a:lnTo>
                <a:lnTo>
                  <a:pt x="216407" y="0"/>
                </a:lnTo>
                <a:lnTo>
                  <a:pt x="0" y="0"/>
                </a:lnTo>
                <a:lnTo>
                  <a:pt x="0" y="33527"/>
                </a:lnTo>
                <a:lnTo>
                  <a:pt x="3962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4081" name="bk object 4081"/>
          <p:cNvSpPr/>
          <p:nvPr/>
        </p:nvSpPr>
        <p:spPr>
          <a:xfrm>
            <a:off x="5714578" y="870201"/>
            <a:ext cx="90595" cy="21584"/>
          </a:xfrm>
          <a:custGeom>
            <a:avLst/>
            <a:gdLst/>
            <a:ahLst/>
            <a:cxnLst/>
            <a:rect l="l" t="t" r="r" b="b"/>
            <a:pathLst>
              <a:path w="149859" h="33655">
                <a:moveTo>
                  <a:pt x="36575" y="33527"/>
                </a:moveTo>
                <a:lnTo>
                  <a:pt x="0" y="33527"/>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4082" name="bk object 4082"/>
          <p:cNvSpPr/>
          <p:nvPr/>
        </p:nvSpPr>
        <p:spPr>
          <a:xfrm>
            <a:off x="6035194" y="1135072"/>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4083" name="bk object 4083"/>
          <p:cNvSpPr/>
          <p:nvPr/>
        </p:nvSpPr>
        <p:spPr>
          <a:xfrm>
            <a:off x="6048092" y="1030492"/>
            <a:ext cx="78311" cy="148644"/>
          </a:xfrm>
          <a:custGeom>
            <a:avLst/>
            <a:gdLst/>
            <a:ahLst/>
            <a:cxnLst/>
            <a:rect l="l" t="t" r="r" b="b"/>
            <a:pathLst>
              <a:path w="129540" h="231775">
                <a:moveTo>
                  <a:pt x="129539" y="231647"/>
                </a:moveTo>
                <a:lnTo>
                  <a:pt x="12953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84" name="bk object 4084"/>
          <p:cNvSpPr/>
          <p:nvPr/>
        </p:nvSpPr>
        <p:spPr>
          <a:xfrm>
            <a:off x="5804866" y="1030492"/>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85" name="bk object 4085"/>
          <p:cNvSpPr/>
          <p:nvPr/>
        </p:nvSpPr>
        <p:spPr>
          <a:xfrm>
            <a:off x="5804866" y="1397990"/>
            <a:ext cx="128216" cy="53756"/>
          </a:xfrm>
          <a:custGeom>
            <a:avLst/>
            <a:gdLst/>
            <a:ahLst/>
            <a:cxnLst/>
            <a:rect l="l" t="t" r="r" b="b"/>
            <a:pathLst>
              <a:path w="212090" h="83819">
                <a:moveTo>
                  <a:pt x="0" y="0"/>
                </a:moveTo>
                <a:lnTo>
                  <a:pt x="211835" y="0"/>
                </a:lnTo>
                <a:lnTo>
                  <a:pt x="211835" y="83819"/>
                </a:lnTo>
              </a:path>
            </a:pathLst>
          </a:custGeom>
          <a:ln w="3175">
            <a:solidFill>
              <a:srgbClr val="000000"/>
            </a:solidFill>
          </a:ln>
        </p:spPr>
        <p:txBody>
          <a:bodyPr wrap="square" lIns="0" tIns="0" rIns="0" bIns="0" rtlCol="0"/>
          <a:lstStyle/>
          <a:p>
            <a:endParaRPr sz="1088">
              <a:solidFill>
                <a:prstClr val="black"/>
              </a:solidFill>
            </a:endParaRPr>
          </a:p>
        </p:txBody>
      </p:sp>
      <p:sp>
        <p:nvSpPr>
          <p:cNvPr id="4086" name="bk object 4086"/>
          <p:cNvSpPr/>
          <p:nvPr/>
        </p:nvSpPr>
        <p:spPr>
          <a:xfrm>
            <a:off x="6168783" y="1302206"/>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4087" name="bk object 4087"/>
          <p:cNvSpPr/>
          <p:nvPr/>
        </p:nvSpPr>
        <p:spPr>
          <a:xfrm>
            <a:off x="5674962" y="1179055"/>
            <a:ext cx="130135" cy="0"/>
          </a:xfrm>
          <a:custGeom>
            <a:avLst/>
            <a:gdLst/>
            <a:ahLst/>
            <a:cxnLst/>
            <a:rect l="l" t="t" r="r" b="b"/>
            <a:pathLst>
              <a:path w="215265">
                <a:moveTo>
                  <a:pt x="0" y="0"/>
                </a:moveTo>
                <a:lnTo>
                  <a:pt x="214883" y="0"/>
                </a:lnTo>
              </a:path>
            </a:pathLst>
          </a:custGeom>
          <a:ln w="3175">
            <a:solidFill>
              <a:srgbClr val="191919"/>
            </a:solidFill>
          </a:ln>
        </p:spPr>
        <p:txBody>
          <a:bodyPr wrap="square" lIns="0" tIns="0" rIns="0" bIns="0" rtlCol="0"/>
          <a:lstStyle/>
          <a:p>
            <a:endParaRPr sz="1088">
              <a:solidFill>
                <a:prstClr val="black"/>
              </a:solidFill>
            </a:endParaRPr>
          </a:p>
        </p:txBody>
      </p:sp>
      <p:sp>
        <p:nvSpPr>
          <p:cNvPr id="4088" name="bk object 4088"/>
          <p:cNvSpPr/>
          <p:nvPr/>
        </p:nvSpPr>
        <p:spPr>
          <a:xfrm>
            <a:off x="5696151" y="1179055"/>
            <a:ext cx="109022" cy="0"/>
          </a:xfrm>
          <a:custGeom>
            <a:avLst/>
            <a:gdLst/>
            <a:ahLst/>
            <a:cxnLst/>
            <a:rect l="l" t="t" r="r" b="b"/>
            <a:pathLst>
              <a:path w="180340">
                <a:moveTo>
                  <a:pt x="0" y="0"/>
                </a:moveTo>
                <a:lnTo>
                  <a:pt x="179831" y="0"/>
                </a:lnTo>
              </a:path>
            </a:pathLst>
          </a:custGeom>
          <a:ln w="3175">
            <a:solidFill>
              <a:srgbClr val="000000"/>
            </a:solidFill>
          </a:ln>
        </p:spPr>
        <p:txBody>
          <a:bodyPr wrap="square" lIns="0" tIns="0" rIns="0" bIns="0" rtlCol="0"/>
          <a:lstStyle/>
          <a:p>
            <a:endParaRPr sz="1088">
              <a:solidFill>
                <a:prstClr val="black"/>
              </a:solidFill>
            </a:endParaRPr>
          </a:p>
        </p:txBody>
      </p:sp>
      <p:sp>
        <p:nvSpPr>
          <p:cNvPr id="4089" name="bk object 4089"/>
          <p:cNvSpPr/>
          <p:nvPr/>
        </p:nvSpPr>
        <p:spPr>
          <a:xfrm>
            <a:off x="6130089" y="118296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090" name="bk object 4090"/>
          <p:cNvSpPr/>
          <p:nvPr/>
        </p:nvSpPr>
        <p:spPr>
          <a:xfrm>
            <a:off x="6126403" y="1179055"/>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4091" name="bk object 4091"/>
          <p:cNvSpPr/>
          <p:nvPr/>
        </p:nvSpPr>
        <p:spPr>
          <a:xfrm>
            <a:off x="6131931" y="1184919"/>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4092" name="bk object 4092"/>
          <p:cNvSpPr/>
          <p:nvPr/>
        </p:nvSpPr>
        <p:spPr>
          <a:xfrm>
            <a:off x="6134695" y="1187851"/>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093" name="bk object 4093"/>
          <p:cNvSpPr/>
          <p:nvPr/>
        </p:nvSpPr>
        <p:spPr>
          <a:xfrm>
            <a:off x="6130089" y="129634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94" name="bk object 4094"/>
          <p:cNvSpPr/>
          <p:nvPr/>
        </p:nvSpPr>
        <p:spPr>
          <a:xfrm>
            <a:off x="6131931" y="1293409"/>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95" name="bk object 4095"/>
          <p:cNvSpPr/>
          <p:nvPr/>
        </p:nvSpPr>
        <p:spPr>
          <a:xfrm>
            <a:off x="6134695" y="1290477"/>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96" name="bk object 4096"/>
          <p:cNvSpPr/>
          <p:nvPr/>
        </p:nvSpPr>
        <p:spPr>
          <a:xfrm>
            <a:off x="6130088"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97" name="bk object 4097"/>
          <p:cNvSpPr/>
          <p:nvPr/>
        </p:nvSpPr>
        <p:spPr>
          <a:xfrm>
            <a:off x="6126403"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98" name="bk object 4098"/>
          <p:cNvSpPr/>
          <p:nvPr/>
        </p:nvSpPr>
        <p:spPr>
          <a:xfrm>
            <a:off x="6131930"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099" name="bk object 4099"/>
          <p:cNvSpPr/>
          <p:nvPr/>
        </p:nvSpPr>
        <p:spPr>
          <a:xfrm>
            <a:off x="6134694"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0" name="bk object 4100"/>
          <p:cNvSpPr/>
          <p:nvPr/>
        </p:nvSpPr>
        <p:spPr>
          <a:xfrm>
            <a:off x="6134694"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1" name="bk object 4101"/>
          <p:cNvSpPr/>
          <p:nvPr/>
        </p:nvSpPr>
        <p:spPr>
          <a:xfrm>
            <a:off x="6134694"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2" name="bk object 4102"/>
          <p:cNvSpPr/>
          <p:nvPr/>
        </p:nvSpPr>
        <p:spPr>
          <a:xfrm>
            <a:off x="6126403" y="1302206"/>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4103" name="bk object 4103"/>
          <p:cNvSpPr/>
          <p:nvPr/>
        </p:nvSpPr>
        <p:spPr>
          <a:xfrm>
            <a:off x="6130089" y="129829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104" name="bk object 4104"/>
          <p:cNvSpPr/>
          <p:nvPr/>
        </p:nvSpPr>
        <p:spPr>
          <a:xfrm>
            <a:off x="6134695" y="122206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5" name="bk object 4105"/>
          <p:cNvSpPr/>
          <p:nvPr/>
        </p:nvSpPr>
        <p:spPr>
          <a:xfrm>
            <a:off x="6134695" y="1220105"/>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6" name="bk object 4106"/>
          <p:cNvSpPr/>
          <p:nvPr/>
        </p:nvSpPr>
        <p:spPr>
          <a:xfrm>
            <a:off x="6134695" y="1258223"/>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7" name="bk object 4107"/>
          <p:cNvSpPr/>
          <p:nvPr/>
        </p:nvSpPr>
        <p:spPr>
          <a:xfrm>
            <a:off x="6134695" y="125626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8" name="bk object 4108"/>
          <p:cNvSpPr/>
          <p:nvPr/>
        </p:nvSpPr>
        <p:spPr>
          <a:xfrm>
            <a:off x="6165098"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09" name="bk object 4109"/>
          <p:cNvSpPr/>
          <p:nvPr/>
        </p:nvSpPr>
        <p:spPr>
          <a:xfrm>
            <a:off x="6168783"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0" name="bk object 4110"/>
          <p:cNvSpPr/>
          <p:nvPr/>
        </p:nvSpPr>
        <p:spPr>
          <a:xfrm>
            <a:off x="6162334"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1" name="bk object 4111"/>
          <p:cNvSpPr/>
          <p:nvPr/>
        </p:nvSpPr>
        <p:spPr>
          <a:xfrm>
            <a:off x="6159570"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2" name="bk object 4112"/>
          <p:cNvSpPr/>
          <p:nvPr/>
        </p:nvSpPr>
        <p:spPr>
          <a:xfrm>
            <a:off x="6159570"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3" name="bk object 4113"/>
          <p:cNvSpPr/>
          <p:nvPr/>
        </p:nvSpPr>
        <p:spPr>
          <a:xfrm>
            <a:off x="6159570"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4" name="bk object 4114"/>
          <p:cNvSpPr/>
          <p:nvPr/>
        </p:nvSpPr>
        <p:spPr>
          <a:xfrm>
            <a:off x="6130089" y="1182965"/>
            <a:ext cx="35316" cy="113621"/>
          </a:xfrm>
          <a:custGeom>
            <a:avLst/>
            <a:gdLst/>
            <a:ahLst/>
            <a:cxnLst/>
            <a:rect l="l" t="t" r="r" b="b"/>
            <a:pathLst>
              <a:path w="58420" h="177164">
                <a:moveTo>
                  <a:pt x="57911" y="0"/>
                </a:moveTo>
                <a:lnTo>
                  <a:pt x="0" y="88391"/>
                </a:lnTo>
                <a:lnTo>
                  <a:pt x="57911"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4115" name="bk object 4115"/>
          <p:cNvSpPr/>
          <p:nvPr/>
        </p:nvSpPr>
        <p:spPr>
          <a:xfrm>
            <a:off x="6633124"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6" name="bk object 4116"/>
          <p:cNvSpPr/>
          <p:nvPr/>
        </p:nvSpPr>
        <p:spPr>
          <a:xfrm>
            <a:off x="6634045"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7" name="bk object 4117"/>
          <p:cNvSpPr/>
          <p:nvPr/>
        </p:nvSpPr>
        <p:spPr>
          <a:xfrm>
            <a:off x="6219455" y="1460542"/>
            <a:ext cx="543573" cy="0"/>
          </a:xfrm>
          <a:custGeom>
            <a:avLst/>
            <a:gdLst/>
            <a:ahLst/>
            <a:cxnLst/>
            <a:rect l="l" t="t" r="r" b="b"/>
            <a:pathLst>
              <a:path w="899159">
                <a:moveTo>
                  <a:pt x="0" y="0"/>
                </a:moveTo>
                <a:lnTo>
                  <a:pt x="899159" y="0"/>
                </a:lnTo>
              </a:path>
            </a:pathLst>
          </a:custGeom>
          <a:ln w="3175">
            <a:solidFill>
              <a:srgbClr val="000000"/>
            </a:solidFill>
          </a:ln>
        </p:spPr>
        <p:txBody>
          <a:bodyPr wrap="square" lIns="0" tIns="0" rIns="0" bIns="0" rtlCol="0"/>
          <a:lstStyle/>
          <a:p>
            <a:endParaRPr sz="1088">
              <a:solidFill>
                <a:prstClr val="black"/>
              </a:solidFill>
            </a:endParaRPr>
          </a:p>
        </p:txBody>
      </p:sp>
      <p:sp>
        <p:nvSpPr>
          <p:cNvPr id="4118" name="bk object 4118"/>
          <p:cNvSpPr/>
          <p:nvPr/>
        </p:nvSpPr>
        <p:spPr>
          <a:xfrm>
            <a:off x="6741838" y="1179055"/>
            <a:ext cx="0" cy="281813"/>
          </a:xfrm>
          <a:custGeom>
            <a:avLst/>
            <a:gdLst/>
            <a:ahLst/>
            <a:cxnLst/>
            <a:rect l="l" t="t" r="r" b="b"/>
            <a:pathLst>
              <a:path h="439419">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19" name="bk object 4119"/>
          <p:cNvSpPr/>
          <p:nvPr/>
        </p:nvSpPr>
        <p:spPr>
          <a:xfrm>
            <a:off x="6634045" y="1181010"/>
            <a:ext cx="107102" cy="279777"/>
          </a:xfrm>
          <a:custGeom>
            <a:avLst/>
            <a:gdLst/>
            <a:ahLst/>
            <a:cxnLst/>
            <a:rect l="l" t="t" r="r" b="b"/>
            <a:pathLst>
              <a:path w="177165" h="436244">
                <a:moveTo>
                  <a:pt x="176783" y="435863"/>
                </a:moveTo>
                <a:lnTo>
                  <a:pt x="17678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20" name="bk object 4120"/>
          <p:cNvSpPr/>
          <p:nvPr/>
        </p:nvSpPr>
        <p:spPr>
          <a:xfrm>
            <a:off x="6219456" y="836969"/>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4121" name="bk object 4121"/>
          <p:cNvSpPr/>
          <p:nvPr/>
        </p:nvSpPr>
        <p:spPr>
          <a:xfrm>
            <a:off x="6219456" y="840879"/>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4122" name="bk object 4122"/>
          <p:cNvSpPr/>
          <p:nvPr/>
        </p:nvSpPr>
        <p:spPr>
          <a:xfrm>
            <a:off x="6219456" y="864336"/>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4123" name="bk object 4123"/>
          <p:cNvSpPr/>
          <p:nvPr/>
        </p:nvSpPr>
        <p:spPr>
          <a:xfrm>
            <a:off x="6719726"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24" name="bk object 4124"/>
          <p:cNvSpPr/>
          <p:nvPr/>
        </p:nvSpPr>
        <p:spPr>
          <a:xfrm>
            <a:off x="6708670"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25" name="bk object 4125"/>
          <p:cNvSpPr/>
          <p:nvPr/>
        </p:nvSpPr>
        <p:spPr>
          <a:xfrm>
            <a:off x="669761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26" name="bk object 4126"/>
          <p:cNvSpPr/>
          <p:nvPr/>
        </p:nvSpPr>
        <p:spPr>
          <a:xfrm>
            <a:off x="6687480"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27" name="bk object 4127"/>
          <p:cNvSpPr/>
          <p:nvPr/>
        </p:nvSpPr>
        <p:spPr>
          <a:xfrm>
            <a:off x="667642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28" name="bk object 4128"/>
          <p:cNvSpPr/>
          <p:nvPr/>
        </p:nvSpPr>
        <p:spPr>
          <a:xfrm>
            <a:off x="6665369"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29" name="bk object 4129"/>
          <p:cNvSpPr/>
          <p:nvPr/>
        </p:nvSpPr>
        <p:spPr>
          <a:xfrm>
            <a:off x="665431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0" name="bk object 4130"/>
          <p:cNvSpPr/>
          <p:nvPr/>
        </p:nvSpPr>
        <p:spPr>
          <a:xfrm>
            <a:off x="6643258"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1" name="bk object 4131"/>
          <p:cNvSpPr/>
          <p:nvPr/>
        </p:nvSpPr>
        <p:spPr>
          <a:xfrm>
            <a:off x="6633124"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2" name="bk object 4132"/>
          <p:cNvSpPr/>
          <p:nvPr/>
        </p:nvSpPr>
        <p:spPr>
          <a:xfrm>
            <a:off x="661101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3" name="bk object 4133"/>
          <p:cNvSpPr/>
          <p:nvPr/>
        </p:nvSpPr>
        <p:spPr>
          <a:xfrm>
            <a:off x="659995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4" name="bk object 4134"/>
          <p:cNvSpPr/>
          <p:nvPr/>
        </p:nvSpPr>
        <p:spPr>
          <a:xfrm>
            <a:off x="658890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5" name="bk object 4135"/>
          <p:cNvSpPr/>
          <p:nvPr/>
        </p:nvSpPr>
        <p:spPr>
          <a:xfrm>
            <a:off x="657784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6" name="bk object 4136"/>
          <p:cNvSpPr/>
          <p:nvPr/>
        </p:nvSpPr>
        <p:spPr>
          <a:xfrm>
            <a:off x="656771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7" name="bk object 4137"/>
          <p:cNvSpPr/>
          <p:nvPr/>
        </p:nvSpPr>
        <p:spPr>
          <a:xfrm>
            <a:off x="655665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8" name="bk object 4138"/>
          <p:cNvSpPr/>
          <p:nvPr/>
        </p:nvSpPr>
        <p:spPr>
          <a:xfrm>
            <a:off x="654559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39" name="bk object 4139"/>
          <p:cNvSpPr/>
          <p:nvPr/>
        </p:nvSpPr>
        <p:spPr>
          <a:xfrm>
            <a:off x="653454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0" name="bk object 4140"/>
          <p:cNvSpPr/>
          <p:nvPr/>
        </p:nvSpPr>
        <p:spPr>
          <a:xfrm>
            <a:off x="652348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1" name="bk object 4141"/>
          <p:cNvSpPr/>
          <p:nvPr/>
        </p:nvSpPr>
        <p:spPr>
          <a:xfrm>
            <a:off x="651335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2" name="bk object 4142"/>
          <p:cNvSpPr/>
          <p:nvPr/>
        </p:nvSpPr>
        <p:spPr>
          <a:xfrm>
            <a:off x="650229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3" name="bk object 4143"/>
          <p:cNvSpPr/>
          <p:nvPr/>
        </p:nvSpPr>
        <p:spPr>
          <a:xfrm>
            <a:off x="649124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4" name="bk object 4144"/>
          <p:cNvSpPr/>
          <p:nvPr/>
        </p:nvSpPr>
        <p:spPr>
          <a:xfrm>
            <a:off x="648018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5" name="bk object 4145"/>
          <p:cNvSpPr/>
          <p:nvPr/>
        </p:nvSpPr>
        <p:spPr>
          <a:xfrm>
            <a:off x="646913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6" name="bk object 4146"/>
          <p:cNvSpPr/>
          <p:nvPr/>
        </p:nvSpPr>
        <p:spPr>
          <a:xfrm>
            <a:off x="645899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7" name="bk object 4147"/>
          <p:cNvSpPr/>
          <p:nvPr/>
        </p:nvSpPr>
        <p:spPr>
          <a:xfrm>
            <a:off x="644794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8" name="bk object 4148"/>
          <p:cNvSpPr/>
          <p:nvPr/>
        </p:nvSpPr>
        <p:spPr>
          <a:xfrm>
            <a:off x="643688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49" name="bk object 4149"/>
          <p:cNvSpPr/>
          <p:nvPr/>
        </p:nvSpPr>
        <p:spPr>
          <a:xfrm>
            <a:off x="642582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0" name="bk object 4150"/>
          <p:cNvSpPr/>
          <p:nvPr/>
        </p:nvSpPr>
        <p:spPr>
          <a:xfrm>
            <a:off x="641477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1" name="bk object 4151"/>
          <p:cNvSpPr/>
          <p:nvPr/>
        </p:nvSpPr>
        <p:spPr>
          <a:xfrm>
            <a:off x="640463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2" name="bk object 4152"/>
          <p:cNvSpPr/>
          <p:nvPr/>
        </p:nvSpPr>
        <p:spPr>
          <a:xfrm>
            <a:off x="639358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3" name="bk object 4153"/>
          <p:cNvSpPr/>
          <p:nvPr/>
        </p:nvSpPr>
        <p:spPr>
          <a:xfrm>
            <a:off x="638252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4" name="bk object 4154"/>
          <p:cNvSpPr/>
          <p:nvPr/>
        </p:nvSpPr>
        <p:spPr>
          <a:xfrm>
            <a:off x="637147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5" name="bk object 4155"/>
          <p:cNvSpPr/>
          <p:nvPr/>
        </p:nvSpPr>
        <p:spPr>
          <a:xfrm>
            <a:off x="636041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6" name="bk object 4156"/>
          <p:cNvSpPr/>
          <p:nvPr/>
        </p:nvSpPr>
        <p:spPr>
          <a:xfrm>
            <a:off x="635028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7" name="bk object 4157"/>
          <p:cNvSpPr/>
          <p:nvPr/>
        </p:nvSpPr>
        <p:spPr>
          <a:xfrm>
            <a:off x="633922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8" name="bk object 4158"/>
          <p:cNvSpPr/>
          <p:nvPr/>
        </p:nvSpPr>
        <p:spPr>
          <a:xfrm>
            <a:off x="632816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59" name="bk object 4159"/>
          <p:cNvSpPr/>
          <p:nvPr/>
        </p:nvSpPr>
        <p:spPr>
          <a:xfrm>
            <a:off x="631711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0" name="bk object 4160"/>
          <p:cNvSpPr/>
          <p:nvPr/>
        </p:nvSpPr>
        <p:spPr>
          <a:xfrm>
            <a:off x="630605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1" name="bk object 4161"/>
          <p:cNvSpPr/>
          <p:nvPr/>
        </p:nvSpPr>
        <p:spPr>
          <a:xfrm>
            <a:off x="629500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2" name="bk object 4162"/>
          <p:cNvSpPr/>
          <p:nvPr/>
        </p:nvSpPr>
        <p:spPr>
          <a:xfrm>
            <a:off x="628486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3" name="bk object 4163"/>
          <p:cNvSpPr/>
          <p:nvPr/>
        </p:nvSpPr>
        <p:spPr>
          <a:xfrm>
            <a:off x="627381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4" name="bk object 4164"/>
          <p:cNvSpPr/>
          <p:nvPr/>
        </p:nvSpPr>
        <p:spPr>
          <a:xfrm>
            <a:off x="626275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5" name="bk object 4165"/>
          <p:cNvSpPr/>
          <p:nvPr/>
        </p:nvSpPr>
        <p:spPr>
          <a:xfrm>
            <a:off x="625170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6" name="bk object 4166"/>
          <p:cNvSpPr/>
          <p:nvPr/>
        </p:nvSpPr>
        <p:spPr>
          <a:xfrm>
            <a:off x="624064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7" name="bk object 4167"/>
          <p:cNvSpPr/>
          <p:nvPr/>
        </p:nvSpPr>
        <p:spPr>
          <a:xfrm>
            <a:off x="623051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8" name="bk object 4168"/>
          <p:cNvSpPr/>
          <p:nvPr/>
        </p:nvSpPr>
        <p:spPr>
          <a:xfrm>
            <a:off x="621945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69" name="bk object 4169"/>
          <p:cNvSpPr/>
          <p:nvPr/>
        </p:nvSpPr>
        <p:spPr>
          <a:xfrm>
            <a:off x="6649706" y="792987"/>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4170" name="bk object 4170"/>
          <p:cNvSpPr/>
          <p:nvPr/>
        </p:nvSpPr>
        <p:spPr>
          <a:xfrm>
            <a:off x="6649706" y="790055"/>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4171" name="bk object 4171"/>
          <p:cNvSpPr/>
          <p:nvPr/>
        </p:nvSpPr>
        <p:spPr>
          <a:xfrm>
            <a:off x="6649706" y="816444"/>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4172" name="bk object 4172"/>
          <p:cNvSpPr/>
          <p:nvPr/>
        </p:nvSpPr>
        <p:spPr>
          <a:xfrm>
            <a:off x="6648786" y="840879"/>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73" name="bk object 4173"/>
          <p:cNvSpPr/>
          <p:nvPr/>
        </p:nvSpPr>
        <p:spPr>
          <a:xfrm>
            <a:off x="6622068" y="789077"/>
            <a:ext cx="27639" cy="0"/>
          </a:xfrm>
          <a:custGeom>
            <a:avLst/>
            <a:gdLst/>
            <a:ahLst/>
            <a:cxnLst/>
            <a:rect l="l" t="t" r="r" b="b"/>
            <a:pathLst>
              <a:path w="45720">
                <a:moveTo>
                  <a:pt x="0" y="0"/>
                </a:moveTo>
                <a:lnTo>
                  <a:pt x="45719" y="0"/>
                </a:lnTo>
              </a:path>
            </a:pathLst>
          </a:custGeom>
          <a:ln w="3175">
            <a:solidFill>
              <a:srgbClr val="000000"/>
            </a:solidFill>
          </a:ln>
        </p:spPr>
        <p:txBody>
          <a:bodyPr wrap="square" lIns="0" tIns="0" rIns="0" bIns="0" rtlCol="0"/>
          <a:lstStyle/>
          <a:p>
            <a:endParaRPr sz="1088">
              <a:solidFill>
                <a:prstClr val="black"/>
              </a:solidFill>
            </a:endParaRPr>
          </a:p>
        </p:txBody>
      </p:sp>
      <p:sp>
        <p:nvSpPr>
          <p:cNvPr id="4174" name="bk object 4174"/>
          <p:cNvSpPr/>
          <p:nvPr/>
        </p:nvSpPr>
        <p:spPr>
          <a:xfrm>
            <a:off x="6622068" y="835992"/>
            <a:ext cx="27639" cy="30543"/>
          </a:xfrm>
          <a:custGeom>
            <a:avLst/>
            <a:gdLst/>
            <a:ahLst/>
            <a:cxnLst/>
            <a:rect l="l" t="t" r="r" b="b"/>
            <a:pathLst>
              <a:path w="45720" h="47625">
                <a:moveTo>
                  <a:pt x="0" y="1523"/>
                </a:moveTo>
                <a:lnTo>
                  <a:pt x="0" y="0"/>
                </a:lnTo>
                <a:lnTo>
                  <a:pt x="45719" y="0"/>
                </a:lnTo>
                <a:lnTo>
                  <a:pt x="45719" y="47243"/>
                </a:lnTo>
                <a:lnTo>
                  <a:pt x="44195" y="47243"/>
                </a:lnTo>
                <a:lnTo>
                  <a:pt x="44195"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4175" name="bk object 4175"/>
          <p:cNvSpPr/>
          <p:nvPr/>
        </p:nvSpPr>
        <p:spPr>
          <a:xfrm>
            <a:off x="6649707" y="789077"/>
            <a:ext cx="0" cy="48055"/>
          </a:xfrm>
          <a:custGeom>
            <a:avLst/>
            <a:gdLst/>
            <a:ahLst/>
            <a:cxnLst/>
            <a:rect l="l" t="t" r="r" b="b"/>
            <a:pathLst>
              <a:path h="74930">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76" name="bk object 4176"/>
          <p:cNvSpPr/>
          <p:nvPr/>
        </p:nvSpPr>
        <p:spPr>
          <a:xfrm>
            <a:off x="6632202"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177" name="bk object 4177"/>
          <p:cNvSpPr/>
          <p:nvPr/>
        </p:nvSpPr>
        <p:spPr>
          <a:xfrm>
            <a:off x="6219456" y="1451746"/>
            <a:ext cx="478313" cy="8959"/>
          </a:xfrm>
          <a:custGeom>
            <a:avLst/>
            <a:gdLst/>
            <a:ahLst/>
            <a:cxnLst/>
            <a:rect l="l" t="t" r="r" b="b"/>
            <a:pathLst>
              <a:path w="791209" h="13969">
                <a:moveTo>
                  <a:pt x="0" y="4571"/>
                </a:moveTo>
                <a:lnTo>
                  <a:pt x="790955" y="4571"/>
                </a:lnTo>
                <a:lnTo>
                  <a:pt x="790955" y="13715"/>
                </a:lnTo>
                <a:lnTo>
                  <a:pt x="790955" y="4571"/>
                </a:lnTo>
                <a:lnTo>
                  <a:pt x="684275" y="0"/>
                </a:lnTo>
                <a:lnTo>
                  <a:pt x="13715" y="0"/>
                </a:lnTo>
              </a:path>
            </a:pathLst>
          </a:custGeom>
          <a:ln w="3175">
            <a:solidFill>
              <a:srgbClr val="000000"/>
            </a:solidFill>
          </a:ln>
        </p:spPr>
        <p:txBody>
          <a:bodyPr wrap="square" lIns="0" tIns="0" rIns="0" bIns="0" rtlCol="0"/>
          <a:lstStyle/>
          <a:p>
            <a:endParaRPr sz="1088">
              <a:solidFill>
                <a:prstClr val="black"/>
              </a:solidFill>
            </a:endParaRPr>
          </a:p>
        </p:txBody>
      </p:sp>
      <p:sp>
        <p:nvSpPr>
          <p:cNvPr id="4178" name="bk object 4178"/>
          <p:cNvSpPr/>
          <p:nvPr/>
        </p:nvSpPr>
        <p:spPr>
          <a:xfrm>
            <a:off x="6643258"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179" name="bk object 4179"/>
          <p:cNvSpPr/>
          <p:nvPr/>
        </p:nvSpPr>
        <p:spPr>
          <a:xfrm>
            <a:off x="6622067" y="737277"/>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80" name="bk object 4180"/>
          <p:cNvSpPr/>
          <p:nvPr/>
        </p:nvSpPr>
        <p:spPr>
          <a:xfrm>
            <a:off x="6219456" y="737276"/>
            <a:ext cx="517853" cy="103847"/>
          </a:xfrm>
          <a:custGeom>
            <a:avLst/>
            <a:gdLst/>
            <a:ahLst/>
            <a:cxnLst/>
            <a:rect l="l" t="t" r="r" b="b"/>
            <a:pathLst>
              <a:path w="856615" h="161925">
                <a:moveTo>
                  <a:pt x="0" y="161543"/>
                </a:moveTo>
                <a:lnTo>
                  <a:pt x="0" y="0"/>
                </a:lnTo>
                <a:lnTo>
                  <a:pt x="856487" y="0"/>
                </a:lnTo>
              </a:path>
            </a:pathLst>
          </a:custGeom>
          <a:ln w="3175">
            <a:solidFill>
              <a:srgbClr val="000000"/>
            </a:solidFill>
          </a:ln>
        </p:spPr>
        <p:txBody>
          <a:bodyPr wrap="square" lIns="0" tIns="0" rIns="0" bIns="0" rtlCol="0"/>
          <a:lstStyle/>
          <a:p>
            <a:endParaRPr sz="1088">
              <a:solidFill>
                <a:prstClr val="black"/>
              </a:solidFill>
            </a:endParaRPr>
          </a:p>
        </p:txBody>
      </p:sp>
      <p:sp>
        <p:nvSpPr>
          <p:cNvPr id="4181" name="bk object 4181"/>
          <p:cNvSpPr/>
          <p:nvPr/>
        </p:nvSpPr>
        <p:spPr>
          <a:xfrm>
            <a:off x="6226825" y="1229879"/>
            <a:ext cx="0" cy="224799"/>
          </a:xfrm>
          <a:custGeom>
            <a:avLst/>
            <a:gdLst/>
            <a:ahLst/>
            <a:cxnLst/>
            <a:rect l="l" t="t" r="r" b="b"/>
            <a:pathLst>
              <a:path h="350519">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4182" name="bk object 4182"/>
          <p:cNvSpPr/>
          <p:nvPr/>
        </p:nvSpPr>
        <p:spPr>
          <a:xfrm>
            <a:off x="6227747" y="1227925"/>
            <a:ext cx="0" cy="226835"/>
          </a:xfrm>
          <a:custGeom>
            <a:avLst/>
            <a:gdLst/>
            <a:ahLst/>
            <a:cxnLst/>
            <a:rect l="l" t="t" r="r" b="b"/>
            <a:pathLst>
              <a:path h="353694">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4183" name="bk object 4183"/>
          <p:cNvSpPr/>
          <p:nvPr/>
        </p:nvSpPr>
        <p:spPr>
          <a:xfrm>
            <a:off x="6635888" y="891703"/>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4184" name="bk object 4184"/>
          <p:cNvSpPr/>
          <p:nvPr/>
        </p:nvSpPr>
        <p:spPr>
          <a:xfrm>
            <a:off x="6633124" y="887793"/>
            <a:ext cx="72169" cy="0"/>
          </a:xfrm>
          <a:custGeom>
            <a:avLst/>
            <a:gdLst/>
            <a:ahLst/>
            <a:cxnLst/>
            <a:rect l="l" t="t" r="r" b="b"/>
            <a:pathLst>
              <a:path w="119379">
                <a:moveTo>
                  <a:pt x="0" y="0"/>
                </a:move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4185" name="bk object 4185"/>
          <p:cNvSpPr/>
          <p:nvPr/>
        </p:nvSpPr>
        <p:spPr>
          <a:xfrm>
            <a:off x="6638651" y="894635"/>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4186" name="bk object 4186"/>
          <p:cNvSpPr/>
          <p:nvPr/>
        </p:nvSpPr>
        <p:spPr>
          <a:xfrm>
            <a:off x="6641415" y="89756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187" name="bk object 4187"/>
          <p:cNvSpPr/>
          <p:nvPr/>
        </p:nvSpPr>
        <p:spPr>
          <a:xfrm>
            <a:off x="6635888" y="982600"/>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88" name="bk object 4188"/>
          <p:cNvSpPr/>
          <p:nvPr/>
        </p:nvSpPr>
        <p:spPr>
          <a:xfrm>
            <a:off x="6638651" y="979668"/>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89" name="bk object 4189"/>
          <p:cNvSpPr/>
          <p:nvPr/>
        </p:nvSpPr>
        <p:spPr>
          <a:xfrm>
            <a:off x="6641415" y="97673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0" name="bk object 4190"/>
          <p:cNvSpPr/>
          <p:nvPr/>
        </p:nvSpPr>
        <p:spPr>
          <a:xfrm>
            <a:off x="6635888"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1" name="bk object 4191"/>
          <p:cNvSpPr/>
          <p:nvPr/>
        </p:nvSpPr>
        <p:spPr>
          <a:xfrm>
            <a:off x="6633124" y="887793"/>
            <a:ext cx="0" cy="100997"/>
          </a:xfrm>
          <a:custGeom>
            <a:avLst/>
            <a:gdLst/>
            <a:ahLst/>
            <a:cxnLst/>
            <a:rect l="l" t="t" r="r" b="b"/>
            <a:pathLst>
              <a:path h="157480">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2" name="bk object 4192"/>
          <p:cNvSpPr/>
          <p:nvPr/>
        </p:nvSpPr>
        <p:spPr>
          <a:xfrm>
            <a:off x="6638651"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3" name="bk object 4193"/>
          <p:cNvSpPr/>
          <p:nvPr/>
        </p:nvSpPr>
        <p:spPr>
          <a:xfrm>
            <a:off x="6641415"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4" name="bk object 4194"/>
          <p:cNvSpPr/>
          <p:nvPr/>
        </p:nvSpPr>
        <p:spPr>
          <a:xfrm>
            <a:off x="6641415"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5" name="bk object 4195"/>
          <p:cNvSpPr/>
          <p:nvPr/>
        </p:nvSpPr>
        <p:spPr>
          <a:xfrm>
            <a:off x="6641415"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6" name="bk object 4196"/>
          <p:cNvSpPr/>
          <p:nvPr/>
        </p:nvSpPr>
        <p:spPr>
          <a:xfrm>
            <a:off x="6699458"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7" name="bk object 4197"/>
          <p:cNvSpPr/>
          <p:nvPr/>
        </p:nvSpPr>
        <p:spPr>
          <a:xfrm>
            <a:off x="6696693"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8" name="bk object 4198"/>
          <p:cNvSpPr/>
          <p:nvPr/>
        </p:nvSpPr>
        <p:spPr>
          <a:xfrm>
            <a:off x="6696693"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199" name="bk object 4199"/>
          <p:cNvSpPr/>
          <p:nvPr/>
        </p:nvSpPr>
        <p:spPr>
          <a:xfrm>
            <a:off x="6696693"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00" name="bk object 4200"/>
          <p:cNvSpPr/>
          <p:nvPr/>
        </p:nvSpPr>
        <p:spPr>
          <a:xfrm>
            <a:off x="6701301"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01" name="bk object 4201"/>
          <p:cNvSpPr/>
          <p:nvPr/>
        </p:nvSpPr>
        <p:spPr>
          <a:xfrm>
            <a:off x="6633124" y="887793"/>
            <a:ext cx="72169" cy="100997"/>
          </a:xfrm>
          <a:custGeom>
            <a:avLst/>
            <a:gdLst/>
            <a:ahLst/>
            <a:cxnLst/>
            <a:rect l="l" t="t" r="r" b="b"/>
            <a:pathLst>
              <a:path w="119379" h="157480">
                <a:moveTo>
                  <a:pt x="0" y="156971"/>
                </a:moveTo>
                <a:lnTo>
                  <a:pt x="118871" y="156971"/>
                </a:ln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4202" name="bk object 4202"/>
          <p:cNvSpPr/>
          <p:nvPr/>
        </p:nvSpPr>
        <p:spPr>
          <a:xfrm>
            <a:off x="6635888" y="984555"/>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4203" name="bk object 4203"/>
          <p:cNvSpPr/>
          <p:nvPr/>
        </p:nvSpPr>
        <p:spPr>
          <a:xfrm>
            <a:off x="6641415" y="92395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04" name="bk object 4204"/>
          <p:cNvSpPr/>
          <p:nvPr/>
        </p:nvSpPr>
        <p:spPr>
          <a:xfrm>
            <a:off x="6641415" y="922002"/>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05" name="bk object 4205"/>
          <p:cNvSpPr/>
          <p:nvPr/>
        </p:nvSpPr>
        <p:spPr>
          <a:xfrm>
            <a:off x="6641415" y="95425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06" name="bk object 4206"/>
          <p:cNvSpPr/>
          <p:nvPr/>
        </p:nvSpPr>
        <p:spPr>
          <a:xfrm>
            <a:off x="6641415" y="95230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07" name="bk object 4207"/>
          <p:cNvSpPr/>
          <p:nvPr/>
        </p:nvSpPr>
        <p:spPr>
          <a:xfrm>
            <a:off x="6638651" y="894635"/>
            <a:ext cx="61037" cy="85114"/>
          </a:xfrm>
          <a:custGeom>
            <a:avLst/>
            <a:gdLst/>
            <a:ahLst/>
            <a:cxnLst/>
            <a:rect l="l" t="t" r="r" b="b"/>
            <a:pathLst>
              <a:path w="100965" h="132715">
                <a:moveTo>
                  <a:pt x="0" y="0"/>
                </a:moveTo>
                <a:lnTo>
                  <a:pt x="50291" y="132587"/>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4208" name="bk object 4208"/>
          <p:cNvSpPr/>
          <p:nvPr/>
        </p:nvSpPr>
        <p:spPr>
          <a:xfrm>
            <a:off x="6219455" y="1229879"/>
            <a:ext cx="7678" cy="0"/>
          </a:xfrm>
          <a:custGeom>
            <a:avLst/>
            <a:gdLst/>
            <a:ahLst/>
            <a:cxnLst/>
            <a:rect l="l" t="t" r="r" b="b"/>
            <a:pathLst>
              <a:path w="12700">
                <a:moveTo>
                  <a:pt x="0" y="0"/>
                </a:moveTo>
                <a:lnTo>
                  <a:pt x="12191" y="0"/>
                </a:lnTo>
              </a:path>
            </a:pathLst>
          </a:custGeom>
          <a:ln w="3175">
            <a:solidFill>
              <a:srgbClr val="000000"/>
            </a:solidFill>
          </a:ln>
        </p:spPr>
        <p:txBody>
          <a:bodyPr wrap="square" lIns="0" tIns="0" rIns="0" bIns="0" rtlCol="0"/>
          <a:lstStyle/>
          <a:p>
            <a:endParaRPr sz="1088">
              <a:solidFill>
                <a:prstClr val="black"/>
              </a:solidFill>
            </a:endParaRPr>
          </a:p>
        </p:txBody>
      </p:sp>
      <p:sp>
        <p:nvSpPr>
          <p:cNvPr id="4209" name="bk object 4209"/>
          <p:cNvSpPr/>
          <p:nvPr/>
        </p:nvSpPr>
        <p:spPr>
          <a:xfrm>
            <a:off x="6219456" y="1225970"/>
            <a:ext cx="8445" cy="2036"/>
          </a:xfrm>
          <a:custGeom>
            <a:avLst/>
            <a:gdLst/>
            <a:ahLst/>
            <a:cxnLst/>
            <a:rect l="l" t="t" r="r" b="b"/>
            <a:pathLst>
              <a:path w="13970" h="3175">
                <a:moveTo>
                  <a:pt x="0" y="0"/>
                </a:moveTo>
                <a:lnTo>
                  <a:pt x="13715" y="3047"/>
                </a:lnTo>
              </a:path>
            </a:pathLst>
          </a:custGeom>
          <a:ln w="3175">
            <a:solidFill>
              <a:srgbClr val="000000"/>
            </a:solidFill>
          </a:ln>
        </p:spPr>
        <p:txBody>
          <a:bodyPr wrap="square" lIns="0" tIns="0" rIns="0" bIns="0" rtlCol="0"/>
          <a:lstStyle/>
          <a:p>
            <a:endParaRPr sz="1088">
              <a:solidFill>
                <a:prstClr val="black"/>
              </a:solidFill>
            </a:endParaRPr>
          </a:p>
        </p:txBody>
      </p:sp>
      <p:sp>
        <p:nvSpPr>
          <p:cNvPr id="4210" name="bk object 4210"/>
          <p:cNvSpPr/>
          <p:nvPr/>
        </p:nvSpPr>
        <p:spPr>
          <a:xfrm>
            <a:off x="6394504" y="887793"/>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11" name="bk object 4211"/>
          <p:cNvSpPr/>
          <p:nvPr/>
        </p:nvSpPr>
        <p:spPr>
          <a:xfrm>
            <a:off x="6390820" y="884861"/>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12" name="bk object 4212"/>
          <p:cNvSpPr/>
          <p:nvPr/>
        </p:nvSpPr>
        <p:spPr>
          <a:xfrm>
            <a:off x="6438727" y="89072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13" name="bk object 4213"/>
          <p:cNvSpPr/>
          <p:nvPr/>
        </p:nvSpPr>
        <p:spPr>
          <a:xfrm>
            <a:off x="6441492" y="89365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14" name="bk object 4214"/>
          <p:cNvSpPr/>
          <p:nvPr/>
        </p:nvSpPr>
        <p:spPr>
          <a:xfrm>
            <a:off x="6396346" y="89072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15" name="bk object 4215"/>
          <p:cNvSpPr/>
          <p:nvPr/>
        </p:nvSpPr>
        <p:spPr>
          <a:xfrm>
            <a:off x="6394504" y="887794"/>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216" name="bk object 4216"/>
          <p:cNvSpPr/>
          <p:nvPr/>
        </p:nvSpPr>
        <p:spPr>
          <a:xfrm>
            <a:off x="6390819" y="884861"/>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217" name="bk object 4217"/>
          <p:cNvSpPr/>
          <p:nvPr/>
        </p:nvSpPr>
        <p:spPr>
          <a:xfrm>
            <a:off x="6396346" y="890726"/>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218" name="bk object 4218"/>
          <p:cNvSpPr/>
          <p:nvPr/>
        </p:nvSpPr>
        <p:spPr>
          <a:xfrm>
            <a:off x="6396346" y="92395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219" name="bk object 4219"/>
          <p:cNvSpPr/>
          <p:nvPr/>
        </p:nvSpPr>
        <p:spPr>
          <a:xfrm>
            <a:off x="6396346" y="95914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220" name="bk object 4220"/>
          <p:cNvSpPr/>
          <p:nvPr/>
        </p:nvSpPr>
        <p:spPr>
          <a:xfrm>
            <a:off x="6396346" y="993351"/>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4221" name="bk object 4221"/>
          <p:cNvSpPr/>
          <p:nvPr/>
        </p:nvSpPr>
        <p:spPr>
          <a:xfrm>
            <a:off x="6394504" y="1024628"/>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4222" name="bk object 4222"/>
          <p:cNvSpPr/>
          <p:nvPr/>
        </p:nvSpPr>
        <p:spPr>
          <a:xfrm>
            <a:off x="6396346" y="102267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23" name="bk object 4223"/>
          <p:cNvSpPr/>
          <p:nvPr/>
        </p:nvSpPr>
        <p:spPr>
          <a:xfrm>
            <a:off x="6438727" y="102267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24" name="bk object 4224"/>
          <p:cNvSpPr/>
          <p:nvPr/>
        </p:nvSpPr>
        <p:spPr>
          <a:xfrm>
            <a:off x="6441492" y="101974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225" name="bk object 4225"/>
          <p:cNvSpPr/>
          <p:nvPr/>
        </p:nvSpPr>
        <p:spPr>
          <a:xfrm>
            <a:off x="6481108" y="887794"/>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26" name="bk object 4226"/>
          <p:cNvSpPr/>
          <p:nvPr/>
        </p:nvSpPr>
        <p:spPr>
          <a:xfrm>
            <a:off x="6484793" y="884861"/>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27" name="bk object 4227"/>
          <p:cNvSpPr/>
          <p:nvPr/>
        </p:nvSpPr>
        <p:spPr>
          <a:xfrm>
            <a:off x="6479264"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28" name="bk object 4228"/>
          <p:cNvSpPr/>
          <p:nvPr/>
        </p:nvSpPr>
        <p:spPr>
          <a:xfrm>
            <a:off x="6476500"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29" name="bk object 4229"/>
          <p:cNvSpPr/>
          <p:nvPr/>
        </p:nvSpPr>
        <p:spPr>
          <a:xfrm>
            <a:off x="6476500"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0" name="bk object 4230"/>
          <p:cNvSpPr/>
          <p:nvPr/>
        </p:nvSpPr>
        <p:spPr>
          <a:xfrm>
            <a:off x="6476500"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1" name="bk object 4231"/>
          <p:cNvSpPr/>
          <p:nvPr/>
        </p:nvSpPr>
        <p:spPr>
          <a:xfrm>
            <a:off x="6476500"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2" name="bk object 4232"/>
          <p:cNvSpPr/>
          <p:nvPr/>
        </p:nvSpPr>
        <p:spPr>
          <a:xfrm>
            <a:off x="6438727"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3" name="bk object 4233"/>
          <p:cNvSpPr/>
          <p:nvPr/>
        </p:nvSpPr>
        <p:spPr>
          <a:xfrm>
            <a:off x="6441491"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4" name="bk object 4234"/>
          <p:cNvSpPr/>
          <p:nvPr/>
        </p:nvSpPr>
        <p:spPr>
          <a:xfrm>
            <a:off x="6441491"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5" name="bk object 4235"/>
          <p:cNvSpPr/>
          <p:nvPr/>
        </p:nvSpPr>
        <p:spPr>
          <a:xfrm>
            <a:off x="6441491"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6" name="bk object 4236"/>
          <p:cNvSpPr/>
          <p:nvPr/>
        </p:nvSpPr>
        <p:spPr>
          <a:xfrm>
            <a:off x="6441491"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7" name="bk object 4237"/>
          <p:cNvSpPr/>
          <p:nvPr/>
        </p:nvSpPr>
        <p:spPr>
          <a:xfrm>
            <a:off x="6436885" y="993351"/>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8" name="bk object 4238"/>
          <p:cNvSpPr/>
          <p:nvPr/>
        </p:nvSpPr>
        <p:spPr>
          <a:xfrm>
            <a:off x="6436885"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39" name="bk object 4239"/>
          <p:cNvSpPr/>
          <p:nvPr/>
        </p:nvSpPr>
        <p:spPr>
          <a:xfrm>
            <a:off x="6436885"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40" name="bk object 4240"/>
          <p:cNvSpPr/>
          <p:nvPr/>
        </p:nvSpPr>
        <p:spPr>
          <a:xfrm>
            <a:off x="6436885" y="890726"/>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41" name="bk object 4241"/>
          <p:cNvSpPr/>
          <p:nvPr/>
        </p:nvSpPr>
        <p:spPr>
          <a:xfrm>
            <a:off x="6390820" y="1030492"/>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42" name="bk object 4242"/>
          <p:cNvSpPr/>
          <p:nvPr/>
        </p:nvSpPr>
        <p:spPr>
          <a:xfrm>
            <a:off x="6394504" y="1026582"/>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43" name="bk object 4243"/>
          <p:cNvSpPr/>
          <p:nvPr/>
        </p:nvSpPr>
        <p:spPr>
          <a:xfrm>
            <a:off x="6438727" y="890726"/>
            <a:ext cx="40691" cy="131947"/>
          </a:xfrm>
          <a:custGeom>
            <a:avLst/>
            <a:gdLst/>
            <a:ahLst/>
            <a:cxnLst/>
            <a:rect l="l" t="t" r="r" b="b"/>
            <a:pathLst>
              <a:path w="67309" h="205740">
                <a:moveTo>
                  <a:pt x="67055" y="0"/>
                </a:moveTo>
                <a:lnTo>
                  <a:pt x="0" y="102107"/>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4244" name="bk object 4244"/>
          <p:cNvSpPr/>
          <p:nvPr/>
        </p:nvSpPr>
        <p:spPr>
          <a:xfrm>
            <a:off x="6396346" y="923957"/>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45" name="bk object 4245"/>
          <p:cNvSpPr/>
          <p:nvPr/>
        </p:nvSpPr>
        <p:spPr>
          <a:xfrm>
            <a:off x="6441492" y="923957"/>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246" name="bk object 4246"/>
          <p:cNvSpPr/>
          <p:nvPr/>
        </p:nvSpPr>
        <p:spPr>
          <a:xfrm>
            <a:off x="6396346" y="922002"/>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47" name="bk object 4247"/>
          <p:cNvSpPr/>
          <p:nvPr/>
        </p:nvSpPr>
        <p:spPr>
          <a:xfrm>
            <a:off x="6441492" y="92200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248" name="bk object 4248"/>
          <p:cNvSpPr/>
          <p:nvPr/>
        </p:nvSpPr>
        <p:spPr>
          <a:xfrm>
            <a:off x="6396346" y="95914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49" name="bk object 4249"/>
          <p:cNvSpPr/>
          <p:nvPr/>
        </p:nvSpPr>
        <p:spPr>
          <a:xfrm>
            <a:off x="6441492" y="95914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250" name="bk object 4250"/>
          <p:cNvSpPr/>
          <p:nvPr/>
        </p:nvSpPr>
        <p:spPr>
          <a:xfrm>
            <a:off x="6396346" y="95621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51" name="bk object 4251"/>
          <p:cNvSpPr/>
          <p:nvPr/>
        </p:nvSpPr>
        <p:spPr>
          <a:xfrm>
            <a:off x="6441492" y="95621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252" name="bk object 4252"/>
          <p:cNvSpPr/>
          <p:nvPr/>
        </p:nvSpPr>
        <p:spPr>
          <a:xfrm>
            <a:off x="6441492" y="99335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253" name="bk object 4253"/>
          <p:cNvSpPr/>
          <p:nvPr/>
        </p:nvSpPr>
        <p:spPr>
          <a:xfrm>
            <a:off x="6396346" y="99335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54" name="bk object 4254"/>
          <p:cNvSpPr/>
          <p:nvPr/>
        </p:nvSpPr>
        <p:spPr>
          <a:xfrm>
            <a:off x="6396346" y="99139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55" name="bk object 4255"/>
          <p:cNvSpPr/>
          <p:nvPr/>
        </p:nvSpPr>
        <p:spPr>
          <a:xfrm>
            <a:off x="6441492" y="99139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256" name="bk object 4256"/>
          <p:cNvSpPr/>
          <p:nvPr/>
        </p:nvSpPr>
        <p:spPr>
          <a:xfrm>
            <a:off x="6482029" y="1182964"/>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57" name="bk object 4257"/>
          <p:cNvSpPr/>
          <p:nvPr/>
        </p:nvSpPr>
        <p:spPr>
          <a:xfrm>
            <a:off x="6478343" y="117905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58" name="bk object 4258"/>
          <p:cNvSpPr/>
          <p:nvPr/>
        </p:nvSpPr>
        <p:spPr>
          <a:xfrm>
            <a:off x="6527173" y="1184919"/>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59" name="bk object 4259"/>
          <p:cNvSpPr/>
          <p:nvPr/>
        </p:nvSpPr>
        <p:spPr>
          <a:xfrm>
            <a:off x="6529937" y="1187851"/>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60" name="bk object 4260"/>
          <p:cNvSpPr/>
          <p:nvPr/>
        </p:nvSpPr>
        <p:spPr>
          <a:xfrm>
            <a:off x="6483872" y="118491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61" name="bk object 4261"/>
          <p:cNvSpPr/>
          <p:nvPr/>
        </p:nvSpPr>
        <p:spPr>
          <a:xfrm>
            <a:off x="6482029" y="1182965"/>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262" name="bk object 4262"/>
          <p:cNvSpPr/>
          <p:nvPr/>
        </p:nvSpPr>
        <p:spPr>
          <a:xfrm>
            <a:off x="6478343" y="1179055"/>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263" name="bk object 4263"/>
          <p:cNvSpPr/>
          <p:nvPr/>
        </p:nvSpPr>
        <p:spPr>
          <a:xfrm>
            <a:off x="6483871" y="1184919"/>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264" name="bk object 4264"/>
          <p:cNvSpPr/>
          <p:nvPr/>
        </p:nvSpPr>
        <p:spPr>
          <a:xfrm>
            <a:off x="6483871" y="121815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265" name="bk object 4265"/>
          <p:cNvSpPr/>
          <p:nvPr/>
        </p:nvSpPr>
        <p:spPr>
          <a:xfrm>
            <a:off x="6483871" y="125333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266" name="bk object 4266"/>
          <p:cNvSpPr/>
          <p:nvPr/>
        </p:nvSpPr>
        <p:spPr>
          <a:xfrm>
            <a:off x="6483871" y="1287545"/>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4267" name="bk object 4267"/>
          <p:cNvSpPr/>
          <p:nvPr/>
        </p:nvSpPr>
        <p:spPr>
          <a:xfrm>
            <a:off x="6482029" y="1318821"/>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4268" name="bk object 4268"/>
          <p:cNvSpPr/>
          <p:nvPr/>
        </p:nvSpPr>
        <p:spPr>
          <a:xfrm>
            <a:off x="6483872" y="131686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69" name="bk object 4269"/>
          <p:cNvSpPr/>
          <p:nvPr/>
        </p:nvSpPr>
        <p:spPr>
          <a:xfrm>
            <a:off x="6527173" y="131686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270" name="bk object 4270"/>
          <p:cNvSpPr/>
          <p:nvPr/>
        </p:nvSpPr>
        <p:spPr>
          <a:xfrm>
            <a:off x="6529937" y="131393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271" name="bk object 4271"/>
          <p:cNvSpPr/>
          <p:nvPr/>
        </p:nvSpPr>
        <p:spPr>
          <a:xfrm>
            <a:off x="6569553" y="1182965"/>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2" name="bk object 4272"/>
          <p:cNvSpPr/>
          <p:nvPr/>
        </p:nvSpPr>
        <p:spPr>
          <a:xfrm>
            <a:off x="6572317" y="1179055"/>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3" name="bk object 4273"/>
          <p:cNvSpPr/>
          <p:nvPr/>
        </p:nvSpPr>
        <p:spPr>
          <a:xfrm>
            <a:off x="6566789"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4" name="bk object 4274"/>
          <p:cNvSpPr/>
          <p:nvPr/>
        </p:nvSpPr>
        <p:spPr>
          <a:xfrm>
            <a:off x="6564025"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5" name="bk object 4275"/>
          <p:cNvSpPr/>
          <p:nvPr/>
        </p:nvSpPr>
        <p:spPr>
          <a:xfrm>
            <a:off x="6564025"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6" name="bk object 4276"/>
          <p:cNvSpPr/>
          <p:nvPr/>
        </p:nvSpPr>
        <p:spPr>
          <a:xfrm>
            <a:off x="6564025"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7" name="bk object 4277"/>
          <p:cNvSpPr/>
          <p:nvPr/>
        </p:nvSpPr>
        <p:spPr>
          <a:xfrm>
            <a:off x="6564025"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8" name="bk object 4278"/>
          <p:cNvSpPr/>
          <p:nvPr/>
        </p:nvSpPr>
        <p:spPr>
          <a:xfrm>
            <a:off x="6527173"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79" name="bk object 4279"/>
          <p:cNvSpPr/>
          <p:nvPr/>
        </p:nvSpPr>
        <p:spPr>
          <a:xfrm>
            <a:off x="6529937"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0" name="bk object 4280"/>
          <p:cNvSpPr/>
          <p:nvPr/>
        </p:nvSpPr>
        <p:spPr>
          <a:xfrm>
            <a:off x="6529937"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1" name="bk object 4281"/>
          <p:cNvSpPr/>
          <p:nvPr/>
        </p:nvSpPr>
        <p:spPr>
          <a:xfrm>
            <a:off x="6529937"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2" name="bk object 4282"/>
          <p:cNvSpPr/>
          <p:nvPr/>
        </p:nvSpPr>
        <p:spPr>
          <a:xfrm>
            <a:off x="6529937"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3" name="bk object 4283"/>
          <p:cNvSpPr/>
          <p:nvPr/>
        </p:nvSpPr>
        <p:spPr>
          <a:xfrm>
            <a:off x="6524408" y="1287545"/>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4" name="bk object 4284"/>
          <p:cNvSpPr/>
          <p:nvPr/>
        </p:nvSpPr>
        <p:spPr>
          <a:xfrm>
            <a:off x="6524408"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5" name="bk object 4285"/>
          <p:cNvSpPr/>
          <p:nvPr/>
        </p:nvSpPr>
        <p:spPr>
          <a:xfrm>
            <a:off x="6524408"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6" name="bk object 4286"/>
          <p:cNvSpPr/>
          <p:nvPr/>
        </p:nvSpPr>
        <p:spPr>
          <a:xfrm>
            <a:off x="6524408" y="1184919"/>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7" name="bk object 4287"/>
          <p:cNvSpPr/>
          <p:nvPr/>
        </p:nvSpPr>
        <p:spPr>
          <a:xfrm>
            <a:off x="6478343" y="132468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8" name="bk object 4288"/>
          <p:cNvSpPr/>
          <p:nvPr/>
        </p:nvSpPr>
        <p:spPr>
          <a:xfrm>
            <a:off x="6482029" y="1321753"/>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289" name="bk object 4289"/>
          <p:cNvSpPr/>
          <p:nvPr/>
        </p:nvSpPr>
        <p:spPr>
          <a:xfrm>
            <a:off x="6527173" y="1184919"/>
            <a:ext cx="39923" cy="131947"/>
          </a:xfrm>
          <a:custGeom>
            <a:avLst/>
            <a:gdLst/>
            <a:ahLst/>
            <a:cxnLst/>
            <a:rect l="l" t="t" r="r" b="b"/>
            <a:pathLst>
              <a:path w="66040" h="205739">
                <a:moveTo>
                  <a:pt x="65531" y="0"/>
                </a:moveTo>
                <a:lnTo>
                  <a:pt x="0" y="103631"/>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4290" name="bk object 4290"/>
          <p:cNvSpPr/>
          <p:nvPr/>
        </p:nvSpPr>
        <p:spPr>
          <a:xfrm>
            <a:off x="6483872" y="121815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91" name="bk object 4291"/>
          <p:cNvSpPr/>
          <p:nvPr/>
        </p:nvSpPr>
        <p:spPr>
          <a:xfrm>
            <a:off x="6529937" y="1218150"/>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292" name="bk object 4292"/>
          <p:cNvSpPr/>
          <p:nvPr/>
        </p:nvSpPr>
        <p:spPr>
          <a:xfrm>
            <a:off x="6483872" y="1216195"/>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93" name="bk object 4293"/>
          <p:cNvSpPr/>
          <p:nvPr/>
        </p:nvSpPr>
        <p:spPr>
          <a:xfrm>
            <a:off x="6529937" y="1216195"/>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294" name="bk object 4294"/>
          <p:cNvSpPr/>
          <p:nvPr/>
        </p:nvSpPr>
        <p:spPr>
          <a:xfrm>
            <a:off x="6483872" y="125333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95" name="bk object 4295"/>
          <p:cNvSpPr/>
          <p:nvPr/>
        </p:nvSpPr>
        <p:spPr>
          <a:xfrm>
            <a:off x="6529937" y="1253336"/>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296" name="bk object 4296"/>
          <p:cNvSpPr/>
          <p:nvPr/>
        </p:nvSpPr>
        <p:spPr>
          <a:xfrm>
            <a:off x="6483872" y="1250404"/>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297" name="bk object 4297"/>
          <p:cNvSpPr/>
          <p:nvPr/>
        </p:nvSpPr>
        <p:spPr>
          <a:xfrm>
            <a:off x="6529937" y="125040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298" name="bk object 4298"/>
          <p:cNvSpPr/>
          <p:nvPr/>
        </p:nvSpPr>
        <p:spPr>
          <a:xfrm>
            <a:off x="6529937" y="1287545"/>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299" name="bk object 4299"/>
          <p:cNvSpPr/>
          <p:nvPr/>
        </p:nvSpPr>
        <p:spPr>
          <a:xfrm>
            <a:off x="6483872" y="1287545"/>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300" name="bk object 4300"/>
          <p:cNvSpPr/>
          <p:nvPr/>
        </p:nvSpPr>
        <p:spPr>
          <a:xfrm>
            <a:off x="6483872" y="128559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301" name="bk object 4301"/>
          <p:cNvSpPr/>
          <p:nvPr/>
        </p:nvSpPr>
        <p:spPr>
          <a:xfrm>
            <a:off x="6529937" y="1285590"/>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302" name="bk object 4302"/>
          <p:cNvSpPr/>
          <p:nvPr/>
        </p:nvSpPr>
        <p:spPr>
          <a:xfrm>
            <a:off x="6352124" y="1207399"/>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03" name="bk object 4303"/>
          <p:cNvSpPr/>
          <p:nvPr/>
        </p:nvSpPr>
        <p:spPr>
          <a:xfrm>
            <a:off x="6347518" y="1202512"/>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04" name="bk object 4304"/>
          <p:cNvSpPr/>
          <p:nvPr/>
        </p:nvSpPr>
        <p:spPr>
          <a:xfrm>
            <a:off x="6351202" y="1205444"/>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4305" name="bk object 4305"/>
          <p:cNvSpPr/>
          <p:nvPr/>
        </p:nvSpPr>
        <p:spPr>
          <a:xfrm>
            <a:off x="6352124" y="1207399"/>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4306" name="bk object 4306"/>
          <p:cNvSpPr/>
          <p:nvPr/>
        </p:nvSpPr>
        <p:spPr>
          <a:xfrm>
            <a:off x="6347518" y="1202512"/>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307" name="bk object 4307"/>
          <p:cNvSpPr/>
          <p:nvPr/>
        </p:nvSpPr>
        <p:spPr>
          <a:xfrm>
            <a:off x="6439649" y="1205444"/>
            <a:ext cx="0" cy="233758"/>
          </a:xfrm>
          <a:custGeom>
            <a:avLst/>
            <a:gdLst/>
            <a:ahLst/>
            <a:cxnLst/>
            <a:rect l="l" t="t" r="r" b="b"/>
            <a:pathLst>
              <a:path h="364489">
                <a:moveTo>
                  <a:pt x="0" y="364235"/>
                </a:moveTo>
                <a:lnTo>
                  <a:pt x="0" y="0"/>
                </a:lnTo>
              </a:path>
            </a:pathLst>
          </a:custGeom>
          <a:ln w="6095">
            <a:solidFill>
              <a:srgbClr val="000000"/>
            </a:solidFill>
          </a:ln>
        </p:spPr>
        <p:txBody>
          <a:bodyPr wrap="square" lIns="0" tIns="0" rIns="0" bIns="0" rtlCol="0"/>
          <a:lstStyle/>
          <a:p>
            <a:endParaRPr sz="1088">
              <a:solidFill>
                <a:prstClr val="black"/>
              </a:solidFill>
            </a:endParaRPr>
          </a:p>
        </p:txBody>
      </p:sp>
      <p:sp>
        <p:nvSpPr>
          <p:cNvPr id="4308" name="bk object 4308"/>
          <p:cNvSpPr/>
          <p:nvPr/>
        </p:nvSpPr>
        <p:spPr>
          <a:xfrm>
            <a:off x="6436885" y="1207399"/>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4309" name="bk object 4309"/>
          <p:cNvSpPr/>
          <p:nvPr/>
        </p:nvSpPr>
        <p:spPr>
          <a:xfrm>
            <a:off x="6441491" y="1202512"/>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4310" name="bk object 4310"/>
          <p:cNvSpPr/>
          <p:nvPr/>
        </p:nvSpPr>
        <p:spPr>
          <a:xfrm>
            <a:off x="6352124" y="1429266"/>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11" name="bk object 4311"/>
          <p:cNvSpPr/>
          <p:nvPr/>
        </p:nvSpPr>
        <p:spPr>
          <a:xfrm>
            <a:off x="6394504"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12" name="bk object 4312"/>
          <p:cNvSpPr/>
          <p:nvPr/>
        </p:nvSpPr>
        <p:spPr>
          <a:xfrm>
            <a:off x="6403717"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13" name="bk object 4313"/>
          <p:cNvSpPr/>
          <p:nvPr/>
        </p:nvSpPr>
        <p:spPr>
          <a:xfrm>
            <a:off x="6412009"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14" name="bk object 4314"/>
          <p:cNvSpPr/>
          <p:nvPr/>
        </p:nvSpPr>
        <p:spPr>
          <a:xfrm>
            <a:off x="6420300"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15" name="bk object 4315"/>
          <p:cNvSpPr/>
          <p:nvPr/>
        </p:nvSpPr>
        <p:spPr>
          <a:xfrm>
            <a:off x="6363179" y="1218150"/>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16" name="bk object 4316"/>
          <p:cNvSpPr/>
          <p:nvPr/>
        </p:nvSpPr>
        <p:spPr>
          <a:xfrm>
            <a:off x="6421222" y="1317844"/>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4317" name="bk object 4317"/>
          <p:cNvSpPr/>
          <p:nvPr/>
        </p:nvSpPr>
        <p:spPr>
          <a:xfrm>
            <a:off x="6430435" y="1313934"/>
            <a:ext cx="5758" cy="15883"/>
          </a:xfrm>
          <a:custGeom>
            <a:avLst/>
            <a:gdLst/>
            <a:ahLst/>
            <a:cxnLst/>
            <a:rect l="l" t="t" r="r" b="b"/>
            <a:pathLst>
              <a:path w="9525" h="24764">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4318" name="bk object 4318"/>
          <p:cNvSpPr/>
          <p:nvPr/>
        </p:nvSpPr>
        <p:spPr>
          <a:xfrm>
            <a:off x="6430435" y="1318821"/>
            <a:ext cx="5758" cy="10996"/>
          </a:xfrm>
          <a:custGeom>
            <a:avLst/>
            <a:gdLst/>
            <a:ahLst/>
            <a:cxnLst/>
            <a:rect l="l" t="t" r="r" b="b"/>
            <a:pathLst>
              <a:path w="9525" h="17144">
                <a:moveTo>
                  <a:pt x="0" y="0"/>
                </a:moveTo>
                <a:lnTo>
                  <a:pt x="0" y="16763"/>
                </a:lnTo>
                <a:lnTo>
                  <a:pt x="9143" y="16763"/>
                </a:lnTo>
              </a:path>
            </a:pathLst>
          </a:custGeom>
          <a:ln w="3175">
            <a:solidFill>
              <a:srgbClr val="000000"/>
            </a:solidFill>
          </a:ln>
        </p:spPr>
        <p:txBody>
          <a:bodyPr wrap="square" lIns="0" tIns="0" rIns="0" bIns="0" rtlCol="0"/>
          <a:lstStyle/>
          <a:p>
            <a:endParaRPr sz="1088">
              <a:solidFill>
                <a:prstClr val="black"/>
              </a:solidFill>
            </a:endParaRPr>
          </a:p>
        </p:txBody>
      </p:sp>
      <p:sp>
        <p:nvSpPr>
          <p:cNvPr id="4319" name="bk object 4319"/>
          <p:cNvSpPr/>
          <p:nvPr/>
        </p:nvSpPr>
        <p:spPr>
          <a:xfrm>
            <a:off x="6363179"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20" name="bk object 4320"/>
          <p:cNvSpPr/>
          <p:nvPr/>
        </p:nvSpPr>
        <p:spPr>
          <a:xfrm>
            <a:off x="6368708"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21" name="bk object 4321"/>
          <p:cNvSpPr/>
          <p:nvPr/>
        </p:nvSpPr>
        <p:spPr>
          <a:xfrm>
            <a:off x="637792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22" name="bk object 4322"/>
          <p:cNvSpPr/>
          <p:nvPr/>
        </p:nvSpPr>
        <p:spPr>
          <a:xfrm>
            <a:off x="6386212"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23" name="bk object 4323"/>
          <p:cNvSpPr/>
          <p:nvPr/>
        </p:nvSpPr>
        <p:spPr>
          <a:xfrm>
            <a:off x="6351202" y="1205444"/>
            <a:ext cx="0" cy="232944"/>
          </a:xfrm>
          <a:custGeom>
            <a:avLst/>
            <a:gdLst/>
            <a:ahLst/>
            <a:cxnLst/>
            <a:rect l="l" t="t" r="r" b="b"/>
            <a:pathLst>
              <a:path h="363219">
                <a:moveTo>
                  <a:pt x="0" y="362712"/>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24" name="bk object 4324"/>
          <p:cNvSpPr/>
          <p:nvPr/>
        </p:nvSpPr>
        <p:spPr>
          <a:xfrm>
            <a:off x="6351202" y="1205445"/>
            <a:ext cx="87524" cy="231722"/>
          </a:xfrm>
          <a:custGeom>
            <a:avLst/>
            <a:gdLst/>
            <a:ahLst/>
            <a:cxnLst/>
            <a:rect l="l" t="t" r="r" b="b"/>
            <a:pathLst>
              <a:path w="144779" h="361314">
                <a:moveTo>
                  <a:pt x="0" y="0"/>
                </a:moveTo>
                <a:lnTo>
                  <a:pt x="144779" y="0"/>
                </a:lnTo>
                <a:lnTo>
                  <a:pt x="144779"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4325" name="bk object 4325"/>
          <p:cNvSpPr/>
          <p:nvPr/>
        </p:nvSpPr>
        <p:spPr>
          <a:xfrm>
            <a:off x="6426750"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326" name="bk object 4326"/>
          <p:cNvSpPr/>
          <p:nvPr/>
        </p:nvSpPr>
        <p:spPr>
          <a:xfrm>
            <a:off x="6352124" y="1435130"/>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4327" name="bk object 4327"/>
          <p:cNvSpPr/>
          <p:nvPr/>
        </p:nvSpPr>
        <p:spPr>
          <a:xfrm>
            <a:off x="6436885" y="1437085"/>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4328" name="bk object 4328"/>
          <p:cNvSpPr/>
          <p:nvPr/>
        </p:nvSpPr>
        <p:spPr>
          <a:xfrm>
            <a:off x="6347517"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4329" name="bk object 4329"/>
          <p:cNvSpPr/>
          <p:nvPr/>
        </p:nvSpPr>
        <p:spPr>
          <a:xfrm>
            <a:off x="6363179" y="1417537"/>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30" name="bk object 4330"/>
          <p:cNvSpPr/>
          <p:nvPr/>
        </p:nvSpPr>
        <p:spPr>
          <a:xfrm>
            <a:off x="6763028"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331" name="bk object 4331"/>
          <p:cNvSpPr/>
          <p:nvPr/>
        </p:nvSpPr>
        <p:spPr>
          <a:xfrm>
            <a:off x="6764870"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332" name="bk object 4332"/>
          <p:cNvSpPr/>
          <p:nvPr/>
        </p:nvSpPr>
        <p:spPr>
          <a:xfrm>
            <a:off x="6219456" y="737275"/>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4333" name="bk object 4333"/>
          <p:cNvSpPr/>
          <p:nvPr/>
        </p:nvSpPr>
        <p:spPr>
          <a:xfrm>
            <a:off x="6219456" y="1160484"/>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4334" name="bk object 4334"/>
          <p:cNvSpPr/>
          <p:nvPr/>
        </p:nvSpPr>
        <p:spPr>
          <a:xfrm>
            <a:off x="6311586" y="1143869"/>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4335" name="bk object 4335"/>
          <p:cNvSpPr/>
          <p:nvPr/>
        </p:nvSpPr>
        <p:spPr>
          <a:xfrm>
            <a:off x="6372393" y="866291"/>
            <a:ext cx="130903" cy="21584"/>
          </a:xfrm>
          <a:custGeom>
            <a:avLst/>
            <a:gdLst/>
            <a:ahLst/>
            <a:cxnLst/>
            <a:rect l="l" t="t" r="r" b="b"/>
            <a:pathLst>
              <a:path w="216534" h="33655">
                <a:moveTo>
                  <a:pt x="36575" y="33527"/>
                </a:moveTo>
                <a:lnTo>
                  <a:pt x="0" y="33527"/>
                </a:lnTo>
                <a:lnTo>
                  <a:pt x="0" y="0"/>
                </a:lnTo>
                <a:lnTo>
                  <a:pt x="216407" y="0"/>
                </a:lnTo>
                <a:lnTo>
                  <a:pt x="216407" y="33527"/>
                </a:lnTo>
                <a:lnTo>
                  <a:pt x="17678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4336" name="bk object 4336"/>
          <p:cNvSpPr/>
          <p:nvPr/>
        </p:nvSpPr>
        <p:spPr>
          <a:xfrm>
            <a:off x="6634045" y="870201"/>
            <a:ext cx="90595" cy="21584"/>
          </a:xfrm>
          <a:custGeom>
            <a:avLst/>
            <a:gdLst/>
            <a:ahLst/>
            <a:cxnLst/>
            <a:rect l="l" t="t" r="r" b="b"/>
            <a:pathLst>
              <a:path w="149859" h="33655">
                <a:moveTo>
                  <a:pt x="111251" y="33527"/>
                </a:moveTo>
                <a:lnTo>
                  <a:pt x="149351" y="33527"/>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4337" name="bk object 4337"/>
          <p:cNvSpPr/>
          <p:nvPr/>
        </p:nvSpPr>
        <p:spPr>
          <a:xfrm>
            <a:off x="6387134" y="1135072"/>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4338" name="bk object 4338"/>
          <p:cNvSpPr/>
          <p:nvPr/>
        </p:nvSpPr>
        <p:spPr>
          <a:xfrm>
            <a:off x="6311587" y="1030492"/>
            <a:ext cx="79463" cy="148644"/>
          </a:xfrm>
          <a:custGeom>
            <a:avLst/>
            <a:gdLst/>
            <a:ahLst/>
            <a:cxnLst/>
            <a:rect l="l" t="t" r="r" b="b"/>
            <a:pathLst>
              <a:path w="131445" h="231775">
                <a:moveTo>
                  <a:pt x="0" y="231647"/>
                </a:moveTo>
                <a:lnTo>
                  <a:pt x="0" y="0"/>
                </a:lnTo>
                <a:lnTo>
                  <a:pt x="131063" y="0"/>
                </a:lnTo>
              </a:path>
            </a:pathLst>
          </a:custGeom>
          <a:ln w="3175">
            <a:solidFill>
              <a:srgbClr val="000000"/>
            </a:solidFill>
          </a:ln>
        </p:spPr>
        <p:txBody>
          <a:bodyPr wrap="square" lIns="0" tIns="0" rIns="0" bIns="0" rtlCol="0"/>
          <a:lstStyle/>
          <a:p>
            <a:endParaRPr sz="1088">
              <a:solidFill>
                <a:prstClr val="black"/>
              </a:solidFill>
            </a:endParaRPr>
          </a:p>
        </p:txBody>
      </p:sp>
      <p:sp>
        <p:nvSpPr>
          <p:cNvPr id="4339" name="bk object 4339"/>
          <p:cNvSpPr/>
          <p:nvPr/>
        </p:nvSpPr>
        <p:spPr>
          <a:xfrm>
            <a:off x="6440570" y="1030492"/>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4340" name="bk object 4340"/>
          <p:cNvSpPr/>
          <p:nvPr/>
        </p:nvSpPr>
        <p:spPr>
          <a:xfrm>
            <a:off x="6505062" y="1397990"/>
            <a:ext cx="128983" cy="53756"/>
          </a:xfrm>
          <a:custGeom>
            <a:avLst/>
            <a:gdLst/>
            <a:ahLst/>
            <a:cxnLst/>
            <a:rect l="l" t="t" r="r" b="b"/>
            <a:pathLst>
              <a:path w="213359" h="83819">
                <a:moveTo>
                  <a:pt x="213359" y="0"/>
                </a:moveTo>
                <a:lnTo>
                  <a:pt x="0" y="0"/>
                </a:lnTo>
                <a:lnTo>
                  <a:pt x="0" y="83819"/>
                </a:lnTo>
              </a:path>
            </a:pathLst>
          </a:custGeom>
          <a:ln w="3175">
            <a:solidFill>
              <a:srgbClr val="000000"/>
            </a:solidFill>
          </a:ln>
        </p:spPr>
        <p:txBody>
          <a:bodyPr wrap="square" lIns="0" tIns="0" rIns="0" bIns="0" rtlCol="0"/>
          <a:lstStyle/>
          <a:p>
            <a:endParaRPr sz="1088">
              <a:solidFill>
                <a:prstClr val="black"/>
              </a:solidFill>
            </a:endParaRPr>
          </a:p>
        </p:txBody>
      </p:sp>
      <p:sp>
        <p:nvSpPr>
          <p:cNvPr id="4341" name="bk object 4341"/>
          <p:cNvSpPr/>
          <p:nvPr/>
        </p:nvSpPr>
        <p:spPr>
          <a:xfrm>
            <a:off x="6227747" y="1302206"/>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42" name="bk object 4342"/>
          <p:cNvSpPr/>
          <p:nvPr/>
        </p:nvSpPr>
        <p:spPr>
          <a:xfrm>
            <a:off x="6634045" y="1179055"/>
            <a:ext cx="128983" cy="0"/>
          </a:xfrm>
          <a:custGeom>
            <a:avLst/>
            <a:gdLst/>
            <a:ahLst/>
            <a:cxnLst/>
            <a:rect l="l" t="t" r="r" b="b"/>
            <a:pathLst>
              <a:path w="213359">
                <a:moveTo>
                  <a:pt x="21335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4343" name="bk object 4343"/>
          <p:cNvSpPr/>
          <p:nvPr/>
        </p:nvSpPr>
        <p:spPr>
          <a:xfrm>
            <a:off x="6634045" y="1179055"/>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44" name="bk object 4344"/>
          <p:cNvSpPr/>
          <p:nvPr/>
        </p:nvSpPr>
        <p:spPr>
          <a:xfrm>
            <a:off x="6273813" y="118296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45" name="bk object 4345"/>
          <p:cNvSpPr/>
          <p:nvPr/>
        </p:nvSpPr>
        <p:spPr>
          <a:xfrm>
            <a:off x="6270127" y="1179055"/>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46" name="bk object 4346"/>
          <p:cNvSpPr/>
          <p:nvPr/>
        </p:nvSpPr>
        <p:spPr>
          <a:xfrm>
            <a:off x="6275656" y="1184919"/>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47" name="bk object 4347"/>
          <p:cNvSpPr/>
          <p:nvPr/>
        </p:nvSpPr>
        <p:spPr>
          <a:xfrm>
            <a:off x="6278420" y="1187851"/>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48" name="bk object 4348"/>
          <p:cNvSpPr/>
          <p:nvPr/>
        </p:nvSpPr>
        <p:spPr>
          <a:xfrm>
            <a:off x="6273813" y="129634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349" name="bk object 4349"/>
          <p:cNvSpPr/>
          <p:nvPr/>
        </p:nvSpPr>
        <p:spPr>
          <a:xfrm>
            <a:off x="6275656" y="1293409"/>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4350" name="bk object 4350"/>
          <p:cNvSpPr/>
          <p:nvPr/>
        </p:nvSpPr>
        <p:spPr>
          <a:xfrm>
            <a:off x="6278420" y="1290477"/>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351" name="bk object 4351"/>
          <p:cNvSpPr/>
          <p:nvPr/>
        </p:nvSpPr>
        <p:spPr>
          <a:xfrm>
            <a:off x="6308823"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2" name="bk object 4352"/>
          <p:cNvSpPr/>
          <p:nvPr/>
        </p:nvSpPr>
        <p:spPr>
          <a:xfrm>
            <a:off x="6311586"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3" name="bk object 4353"/>
          <p:cNvSpPr/>
          <p:nvPr/>
        </p:nvSpPr>
        <p:spPr>
          <a:xfrm>
            <a:off x="6306058"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4" name="bk object 4354"/>
          <p:cNvSpPr/>
          <p:nvPr/>
        </p:nvSpPr>
        <p:spPr>
          <a:xfrm>
            <a:off x="6303295"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5" name="bk object 4355"/>
          <p:cNvSpPr/>
          <p:nvPr/>
        </p:nvSpPr>
        <p:spPr>
          <a:xfrm>
            <a:off x="6303295"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6" name="bk object 4356"/>
          <p:cNvSpPr/>
          <p:nvPr/>
        </p:nvSpPr>
        <p:spPr>
          <a:xfrm>
            <a:off x="6303295"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7" name="bk object 4357"/>
          <p:cNvSpPr/>
          <p:nvPr/>
        </p:nvSpPr>
        <p:spPr>
          <a:xfrm>
            <a:off x="6270127" y="1302206"/>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8" name="bk object 4358"/>
          <p:cNvSpPr/>
          <p:nvPr/>
        </p:nvSpPr>
        <p:spPr>
          <a:xfrm>
            <a:off x="6273813" y="129829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59" name="bk object 4359"/>
          <p:cNvSpPr/>
          <p:nvPr/>
        </p:nvSpPr>
        <p:spPr>
          <a:xfrm>
            <a:off x="6278420" y="1222060"/>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360" name="bk object 4360"/>
          <p:cNvSpPr/>
          <p:nvPr/>
        </p:nvSpPr>
        <p:spPr>
          <a:xfrm>
            <a:off x="6278420" y="1220105"/>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361" name="bk object 4361"/>
          <p:cNvSpPr/>
          <p:nvPr/>
        </p:nvSpPr>
        <p:spPr>
          <a:xfrm>
            <a:off x="6278420" y="125822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362" name="bk object 4362"/>
          <p:cNvSpPr/>
          <p:nvPr/>
        </p:nvSpPr>
        <p:spPr>
          <a:xfrm>
            <a:off x="6278420" y="1256268"/>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363" name="bk object 4363"/>
          <p:cNvSpPr/>
          <p:nvPr/>
        </p:nvSpPr>
        <p:spPr>
          <a:xfrm>
            <a:off x="6273813"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64" name="bk object 4364"/>
          <p:cNvSpPr/>
          <p:nvPr/>
        </p:nvSpPr>
        <p:spPr>
          <a:xfrm>
            <a:off x="6270127"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65" name="bk object 4365"/>
          <p:cNvSpPr/>
          <p:nvPr/>
        </p:nvSpPr>
        <p:spPr>
          <a:xfrm>
            <a:off x="6275655"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66" name="bk object 4366"/>
          <p:cNvSpPr/>
          <p:nvPr/>
        </p:nvSpPr>
        <p:spPr>
          <a:xfrm>
            <a:off x="6278419"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67" name="bk object 4367"/>
          <p:cNvSpPr/>
          <p:nvPr/>
        </p:nvSpPr>
        <p:spPr>
          <a:xfrm>
            <a:off x="6278419"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68" name="bk object 4368"/>
          <p:cNvSpPr/>
          <p:nvPr/>
        </p:nvSpPr>
        <p:spPr>
          <a:xfrm>
            <a:off x="6278419"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69" name="bk object 4369"/>
          <p:cNvSpPr/>
          <p:nvPr/>
        </p:nvSpPr>
        <p:spPr>
          <a:xfrm>
            <a:off x="6273813" y="1182965"/>
            <a:ext cx="35316" cy="113621"/>
          </a:xfrm>
          <a:custGeom>
            <a:avLst/>
            <a:gdLst/>
            <a:ahLst/>
            <a:cxnLst/>
            <a:rect l="l" t="t" r="r" b="b"/>
            <a:pathLst>
              <a:path w="58420" h="177164">
                <a:moveTo>
                  <a:pt x="0" y="0"/>
                </a:moveTo>
                <a:lnTo>
                  <a:pt x="57911"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4370" name="bk object 4370"/>
          <p:cNvSpPr/>
          <p:nvPr/>
        </p:nvSpPr>
        <p:spPr>
          <a:xfrm>
            <a:off x="4716799"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1" name="bk object 4371"/>
          <p:cNvSpPr/>
          <p:nvPr/>
        </p:nvSpPr>
        <p:spPr>
          <a:xfrm>
            <a:off x="4714956"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2" name="bk object 4372"/>
          <p:cNvSpPr/>
          <p:nvPr/>
        </p:nvSpPr>
        <p:spPr>
          <a:xfrm>
            <a:off x="4585974" y="1460542"/>
            <a:ext cx="544724" cy="0"/>
          </a:xfrm>
          <a:custGeom>
            <a:avLst/>
            <a:gdLst/>
            <a:ahLst/>
            <a:cxnLst/>
            <a:rect l="l" t="t" r="r" b="b"/>
            <a:pathLst>
              <a:path w="901065">
                <a:moveTo>
                  <a:pt x="900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3" name="bk object 4373"/>
          <p:cNvSpPr/>
          <p:nvPr/>
        </p:nvSpPr>
        <p:spPr>
          <a:xfrm>
            <a:off x="4607163" y="1179055"/>
            <a:ext cx="0" cy="281813"/>
          </a:xfrm>
          <a:custGeom>
            <a:avLst/>
            <a:gdLst/>
            <a:ahLst/>
            <a:cxnLst/>
            <a:rect l="l" t="t" r="r" b="b"/>
            <a:pathLst>
              <a:path h="439419">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4" name="bk object 4374"/>
          <p:cNvSpPr/>
          <p:nvPr/>
        </p:nvSpPr>
        <p:spPr>
          <a:xfrm>
            <a:off x="4609006" y="1181010"/>
            <a:ext cx="105951" cy="279777"/>
          </a:xfrm>
          <a:custGeom>
            <a:avLst/>
            <a:gdLst/>
            <a:ahLst/>
            <a:cxnLst/>
            <a:rect l="l" t="t" r="r" b="b"/>
            <a:pathLst>
              <a:path w="175259" h="436244">
                <a:moveTo>
                  <a:pt x="0" y="435863"/>
                </a:moveTo>
                <a:lnTo>
                  <a:pt x="0" y="0"/>
                </a:lnTo>
                <a:lnTo>
                  <a:pt x="175259" y="0"/>
                </a:lnTo>
              </a:path>
            </a:pathLst>
          </a:custGeom>
          <a:ln w="3175">
            <a:solidFill>
              <a:srgbClr val="000000"/>
            </a:solidFill>
          </a:ln>
        </p:spPr>
        <p:txBody>
          <a:bodyPr wrap="square" lIns="0" tIns="0" rIns="0" bIns="0" rtlCol="0"/>
          <a:lstStyle/>
          <a:p>
            <a:endParaRPr sz="1088">
              <a:solidFill>
                <a:prstClr val="black"/>
              </a:solidFill>
            </a:endParaRPr>
          </a:p>
        </p:txBody>
      </p:sp>
      <p:sp>
        <p:nvSpPr>
          <p:cNvPr id="4375" name="bk object 4375"/>
          <p:cNvSpPr/>
          <p:nvPr/>
        </p:nvSpPr>
        <p:spPr>
          <a:xfrm>
            <a:off x="4700216" y="836969"/>
            <a:ext cx="430328" cy="0"/>
          </a:xfrm>
          <a:custGeom>
            <a:avLst/>
            <a:gdLst/>
            <a:ahLst/>
            <a:cxnLst/>
            <a:rect l="l" t="t" r="r" b="b"/>
            <a:pathLst>
              <a:path w="711834">
                <a:moveTo>
                  <a:pt x="7117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6" name="bk object 4376"/>
          <p:cNvSpPr/>
          <p:nvPr/>
        </p:nvSpPr>
        <p:spPr>
          <a:xfrm>
            <a:off x="4700216" y="840879"/>
            <a:ext cx="430328" cy="0"/>
          </a:xfrm>
          <a:custGeom>
            <a:avLst/>
            <a:gdLst/>
            <a:ahLst/>
            <a:cxnLst/>
            <a:rect l="l" t="t" r="r" b="b"/>
            <a:pathLst>
              <a:path w="711834">
                <a:moveTo>
                  <a:pt x="7117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7" name="bk object 4377"/>
          <p:cNvSpPr/>
          <p:nvPr/>
        </p:nvSpPr>
        <p:spPr>
          <a:xfrm>
            <a:off x="4700216" y="864336"/>
            <a:ext cx="430328" cy="0"/>
          </a:xfrm>
          <a:custGeom>
            <a:avLst/>
            <a:gdLst/>
            <a:ahLst/>
            <a:cxnLst/>
            <a:rect l="l" t="t" r="r" b="b"/>
            <a:pathLst>
              <a:path w="711834">
                <a:moveTo>
                  <a:pt x="7117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8" name="bk object 4378"/>
          <p:cNvSpPr/>
          <p:nvPr/>
        </p:nvSpPr>
        <p:spPr>
          <a:xfrm>
            <a:off x="4611769" y="736298"/>
            <a:ext cx="0" cy="53756"/>
          </a:xfrm>
          <a:custGeom>
            <a:avLst/>
            <a:gdLst/>
            <a:ahLst/>
            <a:cxnLst/>
            <a:rect l="l" t="t" r="r" b="b"/>
            <a:pathLst>
              <a:path h="83819">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79" name="bk object 4379"/>
          <p:cNvSpPr/>
          <p:nvPr/>
        </p:nvSpPr>
        <p:spPr>
          <a:xfrm>
            <a:off x="4618219"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0" name="bk object 4380"/>
          <p:cNvSpPr/>
          <p:nvPr/>
        </p:nvSpPr>
        <p:spPr>
          <a:xfrm>
            <a:off x="462927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1" name="bk object 4381"/>
          <p:cNvSpPr/>
          <p:nvPr/>
        </p:nvSpPr>
        <p:spPr>
          <a:xfrm>
            <a:off x="4640330"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2" name="bk object 4382"/>
          <p:cNvSpPr/>
          <p:nvPr/>
        </p:nvSpPr>
        <p:spPr>
          <a:xfrm>
            <a:off x="4651386"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3" name="bk object 4383"/>
          <p:cNvSpPr/>
          <p:nvPr/>
        </p:nvSpPr>
        <p:spPr>
          <a:xfrm>
            <a:off x="4662442"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4" name="bk object 4384"/>
          <p:cNvSpPr/>
          <p:nvPr/>
        </p:nvSpPr>
        <p:spPr>
          <a:xfrm>
            <a:off x="467349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5" name="bk object 4385"/>
          <p:cNvSpPr/>
          <p:nvPr/>
        </p:nvSpPr>
        <p:spPr>
          <a:xfrm>
            <a:off x="4683632"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6" name="bk object 4386"/>
          <p:cNvSpPr/>
          <p:nvPr/>
        </p:nvSpPr>
        <p:spPr>
          <a:xfrm>
            <a:off x="469468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7" name="bk object 4387"/>
          <p:cNvSpPr/>
          <p:nvPr/>
        </p:nvSpPr>
        <p:spPr>
          <a:xfrm>
            <a:off x="4705743"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8" name="bk object 4388"/>
          <p:cNvSpPr/>
          <p:nvPr/>
        </p:nvSpPr>
        <p:spPr>
          <a:xfrm>
            <a:off x="4716799"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89" name="bk object 4389"/>
          <p:cNvSpPr/>
          <p:nvPr/>
        </p:nvSpPr>
        <p:spPr>
          <a:xfrm>
            <a:off x="473798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0" name="bk object 4390"/>
          <p:cNvSpPr/>
          <p:nvPr/>
        </p:nvSpPr>
        <p:spPr>
          <a:xfrm>
            <a:off x="474904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1" name="bk object 4391"/>
          <p:cNvSpPr/>
          <p:nvPr/>
        </p:nvSpPr>
        <p:spPr>
          <a:xfrm>
            <a:off x="476010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2" name="bk object 4392"/>
          <p:cNvSpPr/>
          <p:nvPr/>
        </p:nvSpPr>
        <p:spPr>
          <a:xfrm>
            <a:off x="477115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3" name="bk object 4393"/>
          <p:cNvSpPr/>
          <p:nvPr/>
        </p:nvSpPr>
        <p:spPr>
          <a:xfrm>
            <a:off x="478221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4" name="bk object 4394"/>
          <p:cNvSpPr/>
          <p:nvPr/>
        </p:nvSpPr>
        <p:spPr>
          <a:xfrm>
            <a:off x="479234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5" name="bk object 4395"/>
          <p:cNvSpPr/>
          <p:nvPr/>
        </p:nvSpPr>
        <p:spPr>
          <a:xfrm>
            <a:off x="480340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6" name="bk object 4396"/>
          <p:cNvSpPr/>
          <p:nvPr/>
        </p:nvSpPr>
        <p:spPr>
          <a:xfrm>
            <a:off x="481445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7" name="bk object 4397"/>
          <p:cNvSpPr/>
          <p:nvPr/>
        </p:nvSpPr>
        <p:spPr>
          <a:xfrm>
            <a:off x="482551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8" name="bk object 4398"/>
          <p:cNvSpPr/>
          <p:nvPr/>
        </p:nvSpPr>
        <p:spPr>
          <a:xfrm>
            <a:off x="483656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399" name="bk object 4399"/>
          <p:cNvSpPr/>
          <p:nvPr/>
        </p:nvSpPr>
        <p:spPr>
          <a:xfrm>
            <a:off x="484670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0" name="bk object 4400"/>
          <p:cNvSpPr/>
          <p:nvPr/>
        </p:nvSpPr>
        <p:spPr>
          <a:xfrm>
            <a:off x="485776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1" name="bk object 4401"/>
          <p:cNvSpPr/>
          <p:nvPr/>
        </p:nvSpPr>
        <p:spPr>
          <a:xfrm>
            <a:off x="486881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2" name="bk object 4402"/>
          <p:cNvSpPr/>
          <p:nvPr/>
        </p:nvSpPr>
        <p:spPr>
          <a:xfrm>
            <a:off x="487987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3" name="bk object 4403"/>
          <p:cNvSpPr/>
          <p:nvPr/>
        </p:nvSpPr>
        <p:spPr>
          <a:xfrm>
            <a:off x="489092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4" name="bk object 4404"/>
          <p:cNvSpPr/>
          <p:nvPr/>
        </p:nvSpPr>
        <p:spPr>
          <a:xfrm>
            <a:off x="490198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5" name="bk object 4405"/>
          <p:cNvSpPr/>
          <p:nvPr/>
        </p:nvSpPr>
        <p:spPr>
          <a:xfrm>
            <a:off x="491211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6" name="bk object 4406"/>
          <p:cNvSpPr/>
          <p:nvPr/>
        </p:nvSpPr>
        <p:spPr>
          <a:xfrm>
            <a:off x="492317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7" name="bk object 4407"/>
          <p:cNvSpPr/>
          <p:nvPr/>
        </p:nvSpPr>
        <p:spPr>
          <a:xfrm>
            <a:off x="493422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8" name="bk object 4408"/>
          <p:cNvSpPr/>
          <p:nvPr/>
        </p:nvSpPr>
        <p:spPr>
          <a:xfrm>
            <a:off x="494528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09" name="bk object 4409"/>
          <p:cNvSpPr/>
          <p:nvPr/>
        </p:nvSpPr>
        <p:spPr>
          <a:xfrm>
            <a:off x="495633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0" name="bk object 4410"/>
          <p:cNvSpPr/>
          <p:nvPr/>
        </p:nvSpPr>
        <p:spPr>
          <a:xfrm>
            <a:off x="496647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1" name="bk object 4411"/>
          <p:cNvSpPr/>
          <p:nvPr/>
        </p:nvSpPr>
        <p:spPr>
          <a:xfrm>
            <a:off x="497753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2" name="bk object 4412"/>
          <p:cNvSpPr/>
          <p:nvPr/>
        </p:nvSpPr>
        <p:spPr>
          <a:xfrm>
            <a:off x="498858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3" name="bk object 4413"/>
          <p:cNvSpPr/>
          <p:nvPr/>
        </p:nvSpPr>
        <p:spPr>
          <a:xfrm>
            <a:off x="499964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4" name="bk object 4414"/>
          <p:cNvSpPr/>
          <p:nvPr/>
        </p:nvSpPr>
        <p:spPr>
          <a:xfrm>
            <a:off x="501069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5" name="bk object 4415"/>
          <p:cNvSpPr/>
          <p:nvPr/>
        </p:nvSpPr>
        <p:spPr>
          <a:xfrm>
            <a:off x="502083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6" name="bk object 4416"/>
          <p:cNvSpPr/>
          <p:nvPr/>
        </p:nvSpPr>
        <p:spPr>
          <a:xfrm>
            <a:off x="503188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7" name="bk object 4417"/>
          <p:cNvSpPr/>
          <p:nvPr/>
        </p:nvSpPr>
        <p:spPr>
          <a:xfrm>
            <a:off x="504294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8" name="bk object 4418"/>
          <p:cNvSpPr/>
          <p:nvPr/>
        </p:nvSpPr>
        <p:spPr>
          <a:xfrm>
            <a:off x="505399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19" name="bk object 4419"/>
          <p:cNvSpPr/>
          <p:nvPr/>
        </p:nvSpPr>
        <p:spPr>
          <a:xfrm>
            <a:off x="506505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0" name="bk object 4420"/>
          <p:cNvSpPr/>
          <p:nvPr/>
        </p:nvSpPr>
        <p:spPr>
          <a:xfrm>
            <a:off x="507518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1" name="bk object 4421"/>
          <p:cNvSpPr/>
          <p:nvPr/>
        </p:nvSpPr>
        <p:spPr>
          <a:xfrm>
            <a:off x="508624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2" name="bk object 4422"/>
          <p:cNvSpPr/>
          <p:nvPr/>
        </p:nvSpPr>
        <p:spPr>
          <a:xfrm>
            <a:off x="509730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3" name="bk object 4423"/>
          <p:cNvSpPr/>
          <p:nvPr/>
        </p:nvSpPr>
        <p:spPr>
          <a:xfrm>
            <a:off x="510835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4" name="bk object 4424"/>
          <p:cNvSpPr/>
          <p:nvPr/>
        </p:nvSpPr>
        <p:spPr>
          <a:xfrm>
            <a:off x="511941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5" name="bk object 4425"/>
          <p:cNvSpPr/>
          <p:nvPr/>
        </p:nvSpPr>
        <p:spPr>
          <a:xfrm>
            <a:off x="513046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6" name="bk object 4426"/>
          <p:cNvSpPr/>
          <p:nvPr/>
        </p:nvSpPr>
        <p:spPr>
          <a:xfrm>
            <a:off x="4585052" y="792987"/>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7" name="bk object 4427"/>
          <p:cNvSpPr/>
          <p:nvPr/>
        </p:nvSpPr>
        <p:spPr>
          <a:xfrm>
            <a:off x="4585052" y="790055"/>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8" name="bk object 4428"/>
          <p:cNvSpPr/>
          <p:nvPr/>
        </p:nvSpPr>
        <p:spPr>
          <a:xfrm>
            <a:off x="4585052" y="816444"/>
            <a:ext cx="114396" cy="0"/>
          </a:xfrm>
          <a:custGeom>
            <a:avLst/>
            <a:gdLst/>
            <a:ahLst/>
            <a:cxnLst/>
            <a:rect l="l" t="t" r="r" b="b"/>
            <a:pathLst>
              <a:path w="189229">
                <a:moveTo>
                  <a:pt x="18897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29" name="bk object 4429"/>
          <p:cNvSpPr/>
          <p:nvPr/>
        </p:nvSpPr>
        <p:spPr>
          <a:xfrm>
            <a:off x="4700216" y="840879"/>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30" name="bk object 4430"/>
          <p:cNvSpPr/>
          <p:nvPr/>
        </p:nvSpPr>
        <p:spPr>
          <a:xfrm>
            <a:off x="4699295" y="789077"/>
            <a:ext cx="28791" cy="0"/>
          </a:xfrm>
          <a:custGeom>
            <a:avLst/>
            <a:gdLst/>
            <a:ahLst/>
            <a:cxnLst/>
            <a:rect l="l" t="t" r="r" b="b"/>
            <a:pathLst>
              <a:path w="47625">
                <a:moveTo>
                  <a:pt x="472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31" name="bk object 4431"/>
          <p:cNvSpPr/>
          <p:nvPr/>
        </p:nvSpPr>
        <p:spPr>
          <a:xfrm>
            <a:off x="4699295" y="835992"/>
            <a:ext cx="28791" cy="30543"/>
          </a:xfrm>
          <a:custGeom>
            <a:avLst/>
            <a:gdLst/>
            <a:ahLst/>
            <a:cxnLst/>
            <a:rect l="l" t="t" r="r" b="b"/>
            <a:pathLst>
              <a:path w="47625" h="47625">
                <a:moveTo>
                  <a:pt x="47243" y="1523"/>
                </a:moveTo>
                <a:lnTo>
                  <a:pt x="47243" y="0"/>
                </a:lnTo>
                <a:lnTo>
                  <a:pt x="0" y="0"/>
                </a:lnTo>
                <a:lnTo>
                  <a:pt x="0" y="47243"/>
                </a:lnTo>
                <a:lnTo>
                  <a:pt x="1523" y="47243"/>
                </a:lnTo>
                <a:lnTo>
                  <a:pt x="1523" y="1523"/>
                </a:lnTo>
                <a:lnTo>
                  <a:pt x="47243" y="1523"/>
                </a:lnTo>
              </a:path>
            </a:pathLst>
          </a:custGeom>
          <a:ln w="3175">
            <a:solidFill>
              <a:srgbClr val="000000"/>
            </a:solidFill>
          </a:ln>
        </p:spPr>
        <p:txBody>
          <a:bodyPr wrap="square" lIns="0" tIns="0" rIns="0" bIns="0" rtlCol="0"/>
          <a:lstStyle/>
          <a:p>
            <a:endParaRPr sz="1088">
              <a:solidFill>
                <a:prstClr val="black"/>
              </a:solidFill>
            </a:endParaRPr>
          </a:p>
        </p:txBody>
      </p:sp>
      <p:sp>
        <p:nvSpPr>
          <p:cNvPr id="4432" name="bk object 4432"/>
          <p:cNvSpPr/>
          <p:nvPr/>
        </p:nvSpPr>
        <p:spPr>
          <a:xfrm>
            <a:off x="4699294" y="789077"/>
            <a:ext cx="0" cy="48055"/>
          </a:xfrm>
          <a:custGeom>
            <a:avLst/>
            <a:gdLst/>
            <a:ahLst/>
            <a:cxnLst/>
            <a:rect l="l" t="t" r="r" b="b"/>
            <a:pathLst>
              <a:path h="74930">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33" name="bk object 4433"/>
          <p:cNvSpPr/>
          <p:nvPr/>
        </p:nvSpPr>
        <p:spPr>
          <a:xfrm>
            <a:off x="4716799"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434" name="bk object 4434"/>
          <p:cNvSpPr/>
          <p:nvPr/>
        </p:nvSpPr>
        <p:spPr>
          <a:xfrm>
            <a:off x="4651386" y="1451746"/>
            <a:ext cx="479081" cy="8959"/>
          </a:xfrm>
          <a:custGeom>
            <a:avLst/>
            <a:gdLst/>
            <a:ahLst/>
            <a:cxnLst/>
            <a:rect l="l" t="t" r="r" b="b"/>
            <a:pathLst>
              <a:path w="792479" h="13969">
                <a:moveTo>
                  <a:pt x="792479" y="4571"/>
                </a:moveTo>
                <a:lnTo>
                  <a:pt x="0" y="4571"/>
                </a:lnTo>
                <a:lnTo>
                  <a:pt x="0" y="13715"/>
                </a:lnTo>
                <a:lnTo>
                  <a:pt x="0" y="4571"/>
                </a:lnTo>
                <a:lnTo>
                  <a:pt x="108203" y="0"/>
                </a:lnTo>
                <a:lnTo>
                  <a:pt x="777239" y="0"/>
                </a:lnTo>
              </a:path>
            </a:pathLst>
          </a:custGeom>
          <a:ln w="3175">
            <a:solidFill>
              <a:srgbClr val="000000"/>
            </a:solidFill>
          </a:ln>
        </p:spPr>
        <p:txBody>
          <a:bodyPr wrap="square" lIns="0" tIns="0" rIns="0" bIns="0" rtlCol="0"/>
          <a:lstStyle/>
          <a:p>
            <a:endParaRPr sz="1088">
              <a:solidFill>
                <a:prstClr val="black"/>
              </a:solidFill>
            </a:endParaRPr>
          </a:p>
        </p:txBody>
      </p:sp>
      <p:sp>
        <p:nvSpPr>
          <p:cNvPr id="4435" name="bk object 4435"/>
          <p:cNvSpPr/>
          <p:nvPr/>
        </p:nvSpPr>
        <p:spPr>
          <a:xfrm>
            <a:off x="4705743"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436" name="bk object 4436"/>
          <p:cNvSpPr/>
          <p:nvPr/>
        </p:nvSpPr>
        <p:spPr>
          <a:xfrm>
            <a:off x="4727854" y="737277"/>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37" name="bk object 4437"/>
          <p:cNvSpPr/>
          <p:nvPr/>
        </p:nvSpPr>
        <p:spPr>
          <a:xfrm>
            <a:off x="4611770" y="737276"/>
            <a:ext cx="519004" cy="103847"/>
          </a:xfrm>
          <a:custGeom>
            <a:avLst/>
            <a:gdLst/>
            <a:ahLst/>
            <a:cxnLst/>
            <a:rect l="l" t="t" r="r" b="b"/>
            <a:pathLst>
              <a:path w="858520" h="161925">
                <a:moveTo>
                  <a:pt x="858011" y="161543"/>
                </a:moveTo>
                <a:lnTo>
                  <a:pt x="858011"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38" name="bk object 4438"/>
          <p:cNvSpPr/>
          <p:nvPr/>
        </p:nvSpPr>
        <p:spPr>
          <a:xfrm>
            <a:off x="5122176" y="1229879"/>
            <a:ext cx="0" cy="224799"/>
          </a:xfrm>
          <a:custGeom>
            <a:avLst/>
            <a:gdLst/>
            <a:ahLst/>
            <a:cxnLst/>
            <a:rect l="l" t="t" r="r" b="b"/>
            <a:pathLst>
              <a:path h="350519">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4439" name="bk object 4439"/>
          <p:cNvSpPr/>
          <p:nvPr/>
        </p:nvSpPr>
        <p:spPr>
          <a:xfrm>
            <a:off x="5121254" y="1227925"/>
            <a:ext cx="0" cy="226835"/>
          </a:xfrm>
          <a:custGeom>
            <a:avLst/>
            <a:gdLst/>
            <a:ahLst/>
            <a:cxnLst/>
            <a:rect l="l" t="t" r="r" b="b"/>
            <a:pathLst>
              <a:path h="353694">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4440" name="bk object 4440"/>
          <p:cNvSpPr/>
          <p:nvPr/>
        </p:nvSpPr>
        <p:spPr>
          <a:xfrm>
            <a:off x="4647701" y="891703"/>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41" name="bk object 4441"/>
          <p:cNvSpPr/>
          <p:nvPr/>
        </p:nvSpPr>
        <p:spPr>
          <a:xfrm>
            <a:off x="4644016" y="887793"/>
            <a:ext cx="72937" cy="0"/>
          </a:xfrm>
          <a:custGeom>
            <a:avLst/>
            <a:gdLst/>
            <a:ahLst/>
            <a:cxnLst/>
            <a:rect l="l" t="t" r="r" b="b"/>
            <a:pathLst>
              <a:path w="120650">
                <a:moveTo>
                  <a:pt x="12039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42" name="bk object 4442"/>
          <p:cNvSpPr/>
          <p:nvPr/>
        </p:nvSpPr>
        <p:spPr>
          <a:xfrm>
            <a:off x="4650465" y="894635"/>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43" name="bk object 4443"/>
          <p:cNvSpPr/>
          <p:nvPr/>
        </p:nvSpPr>
        <p:spPr>
          <a:xfrm>
            <a:off x="4653229" y="89756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44" name="bk object 4444"/>
          <p:cNvSpPr/>
          <p:nvPr/>
        </p:nvSpPr>
        <p:spPr>
          <a:xfrm>
            <a:off x="4647701" y="982600"/>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4445" name="bk object 4445"/>
          <p:cNvSpPr/>
          <p:nvPr/>
        </p:nvSpPr>
        <p:spPr>
          <a:xfrm>
            <a:off x="4650465" y="979668"/>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4446" name="bk object 4446"/>
          <p:cNvSpPr/>
          <p:nvPr/>
        </p:nvSpPr>
        <p:spPr>
          <a:xfrm>
            <a:off x="4653229" y="97673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447" name="bk object 4447"/>
          <p:cNvSpPr/>
          <p:nvPr/>
        </p:nvSpPr>
        <p:spPr>
          <a:xfrm>
            <a:off x="4713114"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48" name="bk object 4448"/>
          <p:cNvSpPr/>
          <p:nvPr/>
        </p:nvSpPr>
        <p:spPr>
          <a:xfrm>
            <a:off x="4716799" y="887793"/>
            <a:ext cx="0" cy="100997"/>
          </a:xfrm>
          <a:custGeom>
            <a:avLst/>
            <a:gdLst/>
            <a:ahLst/>
            <a:cxnLst/>
            <a:rect l="l" t="t" r="r" b="b"/>
            <a:pathLst>
              <a:path h="157480">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49" name="bk object 4449"/>
          <p:cNvSpPr/>
          <p:nvPr/>
        </p:nvSpPr>
        <p:spPr>
          <a:xfrm>
            <a:off x="4711271"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0" name="bk object 4450"/>
          <p:cNvSpPr/>
          <p:nvPr/>
        </p:nvSpPr>
        <p:spPr>
          <a:xfrm>
            <a:off x="4708507"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1" name="bk object 4451"/>
          <p:cNvSpPr/>
          <p:nvPr/>
        </p:nvSpPr>
        <p:spPr>
          <a:xfrm>
            <a:off x="4708507"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2" name="bk object 4452"/>
          <p:cNvSpPr/>
          <p:nvPr/>
        </p:nvSpPr>
        <p:spPr>
          <a:xfrm>
            <a:off x="4708507"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3" name="bk object 4453"/>
          <p:cNvSpPr/>
          <p:nvPr/>
        </p:nvSpPr>
        <p:spPr>
          <a:xfrm>
            <a:off x="4650465"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4" name="bk object 4454"/>
          <p:cNvSpPr/>
          <p:nvPr/>
        </p:nvSpPr>
        <p:spPr>
          <a:xfrm>
            <a:off x="4653229"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5" name="bk object 4455"/>
          <p:cNvSpPr/>
          <p:nvPr/>
        </p:nvSpPr>
        <p:spPr>
          <a:xfrm>
            <a:off x="4653229"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6" name="bk object 4456"/>
          <p:cNvSpPr/>
          <p:nvPr/>
        </p:nvSpPr>
        <p:spPr>
          <a:xfrm>
            <a:off x="4653229"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7" name="bk object 4457"/>
          <p:cNvSpPr/>
          <p:nvPr/>
        </p:nvSpPr>
        <p:spPr>
          <a:xfrm>
            <a:off x="4647700"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8" name="bk object 4458"/>
          <p:cNvSpPr/>
          <p:nvPr/>
        </p:nvSpPr>
        <p:spPr>
          <a:xfrm>
            <a:off x="4644016" y="887793"/>
            <a:ext cx="72937" cy="100997"/>
          </a:xfrm>
          <a:custGeom>
            <a:avLst/>
            <a:gdLst/>
            <a:ahLst/>
            <a:cxnLst/>
            <a:rect l="l" t="t" r="r" b="b"/>
            <a:pathLst>
              <a:path w="120650" h="157480">
                <a:moveTo>
                  <a:pt x="120395" y="156971"/>
                </a:moveTo>
                <a:lnTo>
                  <a:pt x="0" y="15697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59" name="bk object 4459"/>
          <p:cNvSpPr/>
          <p:nvPr/>
        </p:nvSpPr>
        <p:spPr>
          <a:xfrm>
            <a:off x="4647701" y="984555"/>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60" name="bk object 4460"/>
          <p:cNvSpPr/>
          <p:nvPr/>
        </p:nvSpPr>
        <p:spPr>
          <a:xfrm>
            <a:off x="4653229" y="92395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461" name="bk object 4461"/>
          <p:cNvSpPr/>
          <p:nvPr/>
        </p:nvSpPr>
        <p:spPr>
          <a:xfrm>
            <a:off x="4653229" y="922002"/>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462" name="bk object 4462"/>
          <p:cNvSpPr/>
          <p:nvPr/>
        </p:nvSpPr>
        <p:spPr>
          <a:xfrm>
            <a:off x="4653229" y="95425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463" name="bk object 4463"/>
          <p:cNvSpPr/>
          <p:nvPr/>
        </p:nvSpPr>
        <p:spPr>
          <a:xfrm>
            <a:off x="4653229" y="95230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464" name="bk object 4464"/>
          <p:cNvSpPr/>
          <p:nvPr/>
        </p:nvSpPr>
        <p:spPr>
          <a:xfrm>
            <a:off x="4650465" y="894635"/>
            <a:ext cx="61037" cy="85114"/>
          </a:xfrm>
          <a:custGeom>
            <a:avLst/>
            <a:gdLst/>
            <a:ahLst/>
            <a:cxnLst/>
            <a:rect l="l" t="t" r="r" b="b"/>
            <a:pathLst>
              <a:path w="100965" h="132715">
                <a:moveTo>
                  <a:pt x="100583" y="0"/>
                </a:moveTo>
                <a:lnTo>
                  <a:pt x="50291" y="13258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65" name="bk object 4465"/>
          <p:cNvSpPr/>
          <p:nvPr/>
        </p:nvSpPr>
        <p:spPr>
          <a:xfrm>
            <a:off x="5122176" y="1229879"/>
            <a:ext cx="8445" cy="0"/>
          </a:xfrm>
          <a:custGeom>
            <a:avLst/>
            <a:gdLst/>
            <a:ahLst/>
            <a:cxnLst/>
            <a:rect l="l" t="t" r="r" b="b"/>
            <a:pathLst>
              <a:path w="13970">
                <a:moveTo>
                  <a:pt x="137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66" name="bk object 4466"/>
          <p:cNvSpPr/>
          <p:nvPr/>
        </p:nvSpPr>
        <p:spPr>
          <a:xfrm>
            <a:off x="5121254" y="1225970"/>
            <a:ext cx="9213" cy="2036"/>
          </a:xfrm>
          <a:custGeom>
            <a:avLst/>
            <a:gdLst/>
            <a:ahLst/>
            <a:cxnLst/>
            <a:rect l="l" t="t" r="r" b="b"/>
            <a:pathLst>
              <a:path w="15240" h="3175">
                <a:moveTo>
                  <a:pt x="15239" y="0"/>
                </a:moveTo>
                <a:lnTo>
                  <a:pt x="0" y="3047"/>
                </a:lnTo>
              </a:path>
            </a:pathLst>
          </a:custGeom>
          <a:ln w="3175">
            <a:solidFill>
              <a:srgbClr val="000000"/>
            </a:solidFill>
          </a:ln>
        </p:spPr>
        <p:txBody>
          <a:bodyPr wrap="square" lIns="0" tIns="0" rIns="0" bIns="0" rtlCol="0"/>
          <a:lstStyle/>
          <a:p>
            <a:endParaRPr sz="1088">
              <a:solidFill>
                <a:prstClr val="black"/>
              </a:solidFill>
            </a:endParaRPr>
          </a:p>
        </p:txBody>
      </p:sp>
      <p:sp>
        <p:nvSpPr>
          <p:cNvPr id="4467" name="bk object 4467"/>
          <p:cNvSpPr/>
          <p:nvPr/>
        </p:nvSpPr>
        <p:spPr>
          <a:xfrm>
            <a:off x="4867894" y="887793"/>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4468" name="bk object 4468"/>
          <p:cNvSpPr/>
          <p:nvPr/>
        </p:nvSpPr>
        <p:spPr>
          <a:xfrm>
            <a:off x="4864209" y="884861"/>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469" name="bk object 4469"/>
          <p:cNvSpPr/>
          <p:nvPr/>
        </p:nvSpPr>
        <p:spPr>
          <a:xfrm>
            <a:off x="4869737" y="89072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470" name="bk object 4470"/>
          <p:cNvSpPr/>
          <p:nvPr/>
        </p:nvSpPr>
        <p:spPr>
          <a:xfrm>
            <a:off x="4872501" y="89365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471" name="bk object 4471"/>
          <p:cNvSpPr/>
          <p:nvPr/>
        </p:nvSpPr>
        <p:spPr>
          <a:xfrm>
            <a:off x="4913038" y="89072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472" name="bk object 4472"/>
          <p:cNvSpPr/>
          <p:nvPr/>
        </p:nvSpPr>
        <p:spPr>
          <a:xfrm>
            <a:off x="4955418" y="887794"/>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473" name="bk object 4473"/>
          <p:cNvSpPr/>
          <p:nvPr/>
        </p:nvSpPr>
        <p:spPr>
          <a:xfrm>
            <a:off x="4958182" y="884861"/>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474" name="bk object 4474"/>
          <p:cNvSpPr/>
          <p:nvPr/>
        </p:nvSpPr>
        <p:spPr>
          <a:xfrm>
            <a:off x="4952655" y="890726"/>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475" name="bk object 4475"/>
          <p:cNvSpPr/>
          <p:nvPr/>
        </p:nvSpPr>
        <p:spPr>
          <a:xfrm>
            <a:off x="4952655" y="92395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476" name="bk object 4476"/>
          <p:cNvSpPr/>
          <p:nvPr/>
        </p:nvSpPr>
        <p:spPr>
          <a:xfrm>
            <a:off x="4952655" y="95914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477" name="bk object 4477"/>
          <p:cNvSpPr/>
          <p:nvPr/>
        </p:nvSpPr>
        <p:spPr>
          <a:xfrm>
            <a:off x="4952655" y="993351"/>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4478" name="bk object 4478"/>
          <p:cNvSpPr/>
          <p:nvPr/>
        </p:nvSpPr>
        <p:spPr>
          <a:xfrm>
            <a:off x="4867894" y="1024628"/>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79" name="bk object 4479"/>
          <p:cNvSpPr/>
          <p:nvPr/>
        </p:nvSpPr>
        <p:spPr>
          <a:xfrm>
            <a:off x="4913038" y="102267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0" name="bk object 4480"/>
          <p:cNvSpPr/>
          <p:nvPr/>
        </p:nvSpPr>
        <p:spPr>
          <a:xfrm>
            <a:off x="4869737" y="102267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1" name="bk object 4481"/>
          <p:cNvSpPr/>
          <p:nvPr/>
        </p:nvSpPr>
        <p:spPr>
          <a:xfrm>
            <a:off x="4872501" y="101974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2" name="bk object 4482"/>
          <p:cNvSpPr/>
          <p:nvPr/>
        </p:nvSpPr>
        <p:spPr>
          <a:xfrm>
            <a:off x="4867894" y="887794"/>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3" name="bk object 4483"/>
          <p:cNvSpPr/>
          <p:nvPr/>
        </p:nvSpPr>
        <p:spPr>
          <a:xfrm>
            <a:off x="4864208" y="884861"/>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4" name="bk object 4484"/>
          <p:cNvSpPr/>
          <p:nvPr/>
        </p:nvSpPr>
        <p:spPr>
          <a:xfrm>
            <a:off x="4869737"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5" name="bk object 4485"/>
          <p:cNvSpPr/>
          <p:nvPr/>
        </p:nvSpPr>
        <p:spPr>
          <a:xfrm>
            <a:off x="4872501"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6" name="bk object 4486"/>
          <p:cNvSpPr/>
          <p:nvPr/>
        </p:nvSpPr>
        <p:spPr>
          <a:xfrm>
            <a:off x="4872501"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7" name="bk object 4487"/>
          <p:cNvSpPr/>
          <p:nvPr/>
        </p:nvSpPr>
        <p:spPr>
          <a:xfrm>
            <a:off x="4872501"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8" name="bk object 4488"/>
          <p:cNvSpPr/>
          <p:nvPr/>
        </p:nvSpPr>
        <p:spPr>
          <a:xfrm>
            <a:off x="4872501"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89" name="bk object 4489"/>
          <p:cNvSpPr/>
          <p:nvPr/>
        </p:nvSpPr>
        <p:spPr>
          <a:xfrm>
            <a:off x="4910274"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0" name="bk object 4490"/>
          <p:cNvSpPr/>
          <p:nvPr/>
        </p:nvSpPr>
        <p:spPr>
          <a:xfrm>
            <a:off x="4907510"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1" name="bk object 4491"/>
          <p:cNvSpPr/>
          <p:nvPr/>
        </p:nvSpPr>
        <p:spPr>
          <a:xfrm>
            <a:off x="4907510"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2" name="bk object 4492"/>
          <p:cNvSpPr/>
          <p:nvPr/>
        </p:nvSpPr>
        <p:spPr>
          <a:xfrm>
            <a:off x="4907510"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3" name="bk object 4493"/>
          <p:cNvSpPr/>
          <p:nvPr/>
        </p:nvSpPr>
        <p:spPr>
          <a:xfrm>
            <a:off x="4907510"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4" name="bk object 4494"/>
          <p:cNvSpPr/>
          <p:nvPr/>
        </p:nvSpPr>
        <p:spPr>
          <a:xfrm>
            <a:off x="4913038" y="993351"/>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5" name="bk object 4495"/>
          <p:cNvSpPr/>
          <p:nvPr/>
        </p:nvSpPr>
        <p:spPr>
          <a:xfrm>
            <a:off x="4913038"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6" name="bk object 4496"/>
          <p:cNvSpPr/>
          <p:nvPr/>
        </p:nvSpPr>
        <p:spPr>
          <a:xfrm>
            <a:off x="4913038"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7" name="bk object 4497"/>
          <p:cNvSpPr/>
          <p:nvPr/>
        </p:nvSpPr>
        <p:spPr>
          <a:xfrm>
            <a:off x="4913038" y="890726"/>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498" name="bk object 4498"/>
          <p:cNvSpPr/>
          <p:nvPr/>
        </p:nvSpPr>
        <p:spPr>
          <a:xfrm>
            <a:off x="4864209" y="1030492"/>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499" name="bk object 4499"/>
          <p:cNvSpPr/>
          <p:nvPr/>
        </p:nvSpPr>
        <p:spPr>
          <a:xfrm>
            <a:off x="4867894" y="1026582"/>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4500" name="bk object 4500"/>
          <p:cNvSpPr/>
          <p:nvPr/>
        </p:nvSpPr>
        <p:spPr>
          <a:xfrm>
            <a:off x="4869737" y="890726"/>
            <a:ext cx="40691" cy="131947"/>
          </a:xfrm>
          <a:custGeom>
            <a:avLst/>
            <a:gdLst/>
            <a:ahLst/>
            <a:cxnLst/>
            <a:rect l="l" t="t" r="r" b="b"/>
            <a:pathLst>
              <a:path w="67309" h="205740">
                <a:moveTo>
                  <a:pt x="0" y="0"/>
                </a:moveTo>
                <a:lnTo>
                  <a:pt x="67055"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4501" name="bk object 4501"/>
          <p:cNvSpPr/>
          <p:nvPr/>
        </p:nvSpPr>
        <p:spPr>
          <a:xfrm>
            <a:off x="4913038" y="923957"/>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2" name="bk object 4502"/>
          <p:cNvSpPr/>
          <p:nvPr/>
        </p:nvSpPr>
        <p:spPr>
          <a:xfrm>
            <a:off x="4872501" y="92395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3" name="bk object 4503"/>
          <p:cNvSpPr/>
          <p:nvPr/>
        </p:nvSpPr>
        <p:spPr>
          <a:xfrm>
            <a:off x="4913038" y="92200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4" name="bk object 4504"/>
          <p:cNvSpPr/>
          <p:nvPr/>
        </p:nvSpPr>
        <p:spPr>
          <a:xfrm>
            <a:off x="4872501" y="92200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5" name="bk object 4505"/>
          <p:cNvSpPr/>
          <p:nvPr/>
        </p:nvSpPr>
        <p:spPr>
          <a:xfrm>
            <a:off x="4913038" y="959143"/>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6" name="bk object 4506"/>
          <p:cNvSpPr/>
          <p:nvPr/>
        </p:nvSpPr>
        <p:spPr>
          <a:xfrm>
            <a:off x="4872501" y="95914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7" name="bk object 4507"/>
          <p:cNvSpPr/>
          <p:nvPr/>
        </p:nvSpPr>
        <p:spPr>
          <a:xfrm>
            <a:off x="4913038" y="95621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8" name="bk object 4508"/>
          <p:cNvSpPr/>
          <p:nvPr/>
        </p:nvSpPr>
        <p:spPr>
          <a:xfrm>
            <a:off x="4872501" y="95621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09" name="bk object 4509"/>
          <p:cNvSpPr/>
          <p:nvPr/>
        </p:nvSpPr>
        <p:spPr>
          <a:xfrm>
            <a:off x="4872501" y="99335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10" name="bk object 4510"/>
          <p:cNvSpPr/>
          <p:nvPr/>
        </p:nvSpPr>
        <p:spPr>
          <a:xfrm>
            <a:off x="4913038" y="993351"/>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11" name="bk object 4511"/>
          <p:cNvSpPr/>
          <p:nvPr/>
        </p:nvSpPr>
        <p:spPr>
          <a:xfrm>
            <a:off x="4913038" y="99139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12" name="bk object 4512"/>
          <p:cNvSpPr/>
          <p:nvPr/>
        </p:nvSpPr>
        <p:spPr>
          <a:xfrm>
            <a:off x="4872501" y="99139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13" name="bk object 4513"/>
          <p:cNvSpPr/>
          <p:nvPr/>
        </p:nvSpPr>
        <p:spPr>
          <a:xfrm>
            <a:off x="4780369" y="1182964"/>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4514" name="bk object 4514"/>
          <p:cNvSpPr/>
          <p:nvPr/>
        </p:nvSpPr>
        <p:spPr>
          <a:xfrm>
            <a:off x="4776685" y="117905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515" name="bk object 4515"/>
          <p:cNvSpPr/>
          <p:nvPr/>
        </p:nvSpPr>
        <p:spPr>
          <a:xfrm>
            <a:off x="4782212" y="118491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516" name="bk object 4516"/>
          <p:cNvSpPr/>
          <p:nvPr/>
        </p:nvSpPr>
        <p:spPr>
          <a:xfrm>
            <a:off x="4784976" y="118785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517" name="bk object 4517"/>
          <p:cNvSpPr/>
          <p:nvPr/>
        </p:nvSpPr>
        <p:spPr>
          <a:xfrm>
            <a:off x="4824593" y="1184919"/>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518" name="bk object 4518"/>
          <p:cNvSpPr/>
          <p:nvPr/>
        </p:nvSpPr>
        <p:spPr>
          <a:xfrm>
            <a:off x="4866972" y="1182965"/>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519" name="bk object 4519"/>
          <p:cNvSpPr/>
          <p:nvPr/>
        </p:nvSpPr>
        <p:spPr>
          <a:xfrm>
            <a:off x="4870658" y="1179055"/>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520" name="bk object 4520"/>
          <p:cNvSpPr/>
          <p:nvPr/>
        </p:nvSpPr>
        <p:spPr>
          <a:xfrm>
            <a:off x="4865129" y="1184919"/>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521" name="bk object 4521"/>
          <p:cNvSpPr/>
          <p:nvPr/>
        </p:nvSpPr>
        <p:spPr>
          <a:xfrm>
            <a:off x="4865129" y="121815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522" name="bk object 4522"/>
          <p:cNvSpPr/>
          <p:nvPr/>
        </p:nvSpPr>
        <p:spPr>
          <a:xfrm>
            <a:off x="4865129" y="125333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523" name="bk object 4523"/>
          <p:cNvSpPr/>
          <p:nvPr/>
        </p:nvSpPr>
        <p:spPr>
          <a:xfrm>
            <a:off x="4865129" y="1287545"/>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4524" name="bk object 4524"/>
          <p:cNvSpPr/>
          <p:nvPr/>
        </p:nvSpPr>
        <p:spPr>
          <a:xfrm>
            <a:off x="4780369" y="1318821"/>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25" name="bk object 4525"/>
          <p:cNvSpPr/>
          <p:nvPr/>
        </p:nvSpPr>
        <p:spPr>
          <a:xfrm>
            <a:off x="4824593" y="131686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26" name="bk object 4526"/>
          <p:cNvSpPr/>
          <p:nvPr/>
        </p:nvSpPr>
        <p:spPr>
          <a:xfrm>
            <a:off x="4782212" y="131686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27" name="bk object 4527"/>
          <p:cNvSpPr/>
          <p:nvPr/>
        </p:nvSpPr>
        <p:spPr>
          <a:xfrm>
            <a:off x="4784976" y="131393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28" name="bk object 4528"/>
          <p:cNvSpPr/>
          <p:nvPr/>
        </p:nvSpPr>
        <p:spPr>
          <a:xfrm>
            <a:off x="4780370" y="1182965"/>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29" name="bk object 4529"/>
          <p:cNvSpPr/>
          <p:nvPr/>
        </p:nvSpPr>
        <p:spPr>
          <a:xfrm>
            <a:off x="4776684" y="1179055"/>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0" name="bk object 4530"/>
          <p:cNvSpPr/>
          <p:nvPr/>
        </p:nvSpPr>
        <p:spPr>
          <a:xfrm>
            <a:off x="4782212"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1" name="bk object 4531"/>
          <p:cNvSpPr/>
          <p:nvPr/>
        </p:nvSpPr>
        <p:spPr>
          <a:xfrm>
            <a:off x="4784976"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2" name="bk object 4532"/>
          <p:cNvSpPr/>
          <p:nvPr/>
        </p:nvSpPr>
        <p:spPr>
          <a:xfrm>
            <a:off x="4784976"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3" name="bk object 4533"/>
          <p:cNvSpPr/>
          <p:nvPr/>
        </p:nvSpPr>
        <p:spPr>
          <a:xfrm>
            <a:off x="4784976"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4" name="bk object 4534"/>
          <p:cNvSpPr/>
          <p:nvPr/>
        </p:nvSpPr>
        <p:spPr>
          <a:xfrm>
            <a:off x="4784976"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5" name="bk object 4535"/>
          <p:cNvSpPr/>
          <p:nvPr/>
        </p:nvSpPr>
        <p:spPr>
          <a:xfrm>
            <a:off x="4822750"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6" name="bk object 4536"/>
          <p:cNvSpPr/>
          <p:nvPr/>
        </p:nvSpPr>
        <p:spPr>
          <a:xfrm>
            <a:off x="4819985"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7" name="bk object 4537"/>
          <p:cNvSpPr/>
          <p:nvPr/>
        </p:nvSpPr>
        <p:spPr>
          <a:xfrm>
            <a:off x="4819985"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8" name="bk object 4538"/>
          <p:cNvSpPr/>
          <p:nvPr/>
        </p:nvSpPr>
        <p:spPr>
          <a:xfrm>
            <a:off x="4819985"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39" name="bk object 4539"/>
          <p:cNvSpPr/>
          <p:nvPr/>
        </p:nvSpPr>
        <p:spPr>
          <a:xfrm>
            <a:off x="4819985"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40" name="bk object 4540"/>
          <p:cNvSpPr/>
          <p:nvPr/>
        </p:nvSpPr>
        <p:spPr>
          <a:xfrm>
            <a:off x="4824592" y="1287545"/>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41" name="bk object 4541"/>
          <p:cNvSpPr/>
          <p:nvPr/>
        </p:nvSpPr>
        <p:spPr>
          <a:xfrm>
            <a:off x="4824592"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42" name="bk object 4542"/>
          <p:cNvSpPr/>
          <p:nvPr/>
        </p:nvSpPr>
        <p:spPr>
          <a:xfrm>
            <a:off x="4824592"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43" name="bk object 4543"/>
          <p:cNvSpPr/>
          <p:nvPr/>
        </p:nvSpPr>
        <p:spPr>
          <a:xfrm>
            <a:off x="4824592" y="1184919"/>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44" name="bk object 4544"/>
          <p:cNvSpPr/>
          <p:nvPr/>
        </p:nvSpPr>
        <p:spPr>
          <a:xfrm>
            <a:off x="4776685" y="132468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545" name="bk object 4545"/>
          <p:cNvSpPr/>
          <p:nvPr/>
        </p:nvSpPr>
        <p:spPr>
          <a:xfrm>
            <a:off x="4780369" y="1321753"/>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4546" name="bk object 4546"/>
          <p:cNvSpPr/>
          <p:nvPr/>
        </p:nvSpPr>
        <p:spPr>
          <a:xfrm>
            <a:off x="4782212" y="1184919"/>
            <a:ext cx="40691" cy="131947"/>
          </a:xfrm>
          <a:custGeom>
            <a:avLst/>
            <a:gdLst/>
            <a:ahLst/>
            <a:cxnLst/>
            <a:rect l="l" t="t" r="r" b="b"/>
            <a:pathLst>
              <a:path w="67309" h="205739">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4547" name="bk object 4547"/>
          <p:cNvSpPr/>
          <p:nvPr/>
        </p:nvSpPr>
        <p:spPr>
          <a:xfrm>
            <a:off x="4824593" y="121815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48" name="bk object 4548"/>
          <p:cNvSpPr/>
          <p:nvPr/>
        </p:nvSpPr>
        <p:spPr>
          <a:xfrm>
            <a:off x="4784976" y="121815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49" name="bk object 4549"/>
          <p:cNvSpPr/>
          <p:nvPr/>
        </p:nvSpPr>
        <p:spPr>
          <a:xfrm>
            <a:off x="4824593" y="1216195"/>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0" name="bk object 4550"/>
          <p:cNvSpPr/>
          <p:nvPr/>
        </p:nvSpPr>
        <p:spPr>
          <a:xfrm>
            <a:off x="4784976" y="121619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1" name="bk object 4551"/>
          <p:cNvSpPr/>
          <p:nvPr/>
        </p:nvSpPr>
        <p:spPr>
          <a:xfrm>
            <a:off x="4824593" y="125333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2" name="bk object 4552"/>
          <p:cNvSpPr/>
          <p:nvPr/>
        </p:nvSpPr>
        <p:spPr>
          <a:xfrm>
            <a:off x="4784976" y="125333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3" name="bk object 4553"/>
          <p:cNvSpPr/>
          <p:nvPr/>
        </p:nvSpPr>
        <p:spPr>
          <a:xfrm>
            <a:off x="4824593" y="1250404"/>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4" name="bk object 4554"/>
          <p:cNvSpPr/>
          <p:nvPr/>
        </p:nvSpPr>
        <p:spPr>
          <a:xfrm>
            <a:off x="4784976" y="125040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5" name="bk object 4555"/>
          <p:cNvSpPr/>
          <p:nvPr/>
        </p:nvSpPr>
        <p:spPr>
          <a:xfrm>
            <a:off x="4784976" y="128754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6" name="bk object 4556"/>
          <p:cNvSpPr/>
          <p:nvPr/>
        </p:nvSpPr>
        <p:spPr>
          <a:xfrm>
            <a:off x="4824593" y="1287545"/>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7" name="bk object 4557"/>
          <p:cNvSpPr/>
          <p:nvPr/>
        </p:nvSpPr>
        <p:spPr>
          <a:xfrm>
            <a:off x="4824593" y="128559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8" name="bk object 4558"/>
          <p:cNvSpPr/>
          <p:nvPr/>
        </p:nvSpPr>
        <p:spPr>
          <a:xfrm>
            <a:off x="4784976" y="128559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59" name="bk object 4559"/>
          <p:cNvSpPr/>
          <p:nvPr/>
        </p:nvSpPr>
        <p:spPr>
          <a:xfrm>
            <a:off x="4996877" y="1207399"/>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60" name="bk object 4560"/>
          <p:cNvSpPr/>
          <p:nvPr/>
        </p:nvSpPr>
        <p:spPr>
          <a:xfrm>
            <a:off x="5001484" y="1202512"/>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61" name="bk object 4561"/>
          <p:cNvSpPr/>
          <p:nvPr/>
        </p:nvSpPr>
        <p:spPr>
          <a:xfrm>
            <a:off x="4911195" y="1205444"/>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62" name="bk object 4562"/>
          <p:cNvSpPr/>
          <p:nvPr/>
        </p:nvSpPr>
        <p:spPr>
          <a:xfrm>
            <a:off x="4912117" y="1207399"/>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63" name="bk object 4563"/>
          <p:cNvSpPr/>
          <p:nvPr/>
        </p:nvSpPr>
        <p:spPr>
          <a:xfrm>
            <a:off x="4907511" y="1202512"/>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64" name="bk object 4564"/>
          <p:cNvSpPr/>
          <p:nvPr/>
        </p:nvSpPr>
        <p:spPr>
          <a:xfrm>
            <a:off x="4911195" y="1205444"/>
            <a:ext cx="0" cy="232944"/>
          </a:xfrm>
          <a:custGeom>
            <a:avLst/>
            <a:gdLst/>
            <a:ahLst/>
            <a:cxnLst/>
            <a:rect l="l" t="t" r="r" b="b"/>
            <a:pathLst>
              <a:path h="363219">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65" name="bk object 4565"/>
          <p:cNvSpPr/>
          <p:nvPr/>
        </p:nvSpPr>
        <p:spPr>
          <a:xfrm>
            <a:off x="4912116" y="1207399"/>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4566" name="bk object 4566"/>
          <p:cNvSpPr/>
          <p:nvPr/>
        </p:nvSpPr>
        <p:spPr>
          <a:xfrm>
            <a:off x="4907510" y="1202512"/>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4567" name="bk object 4567"/>
          <p:cNvSpPr/>
          <p:nvPr/>
        </p:nvSpPr>
        <p:spPr>
          <a:xfrm>
            <a:off x="4912117" y="1429266"/>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4568" name="bk object 4568"/>
          <p:cNvSpPr/>
          <p:nvPr/>
        </p:nvSpPr>
        <p:spPr>
          <a:xfrm>
            <a:off x="4954497"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69" name="bk object 4569"/>
          <p:cNvSpPr/>
          <p:nvPr/>
        </p:nvSpPr>
        <p:spPr>
          <a:xfrm>
            <a:off x="4946205"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70" name="bk object 4570"/>
          <p:cNvSpPr/>
          <p:nvPr/>
        </p:nvSpPr>
        <p:spPr>
          <a:xfrm>
            <a:off x="4936992"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71" name="bk object 4571"/>
          <p:cNvSpPr/>
          <p:nvPr/>
        </p:nvSpPr>
        <p:spPr>
          <a:xfrm>
            <a:off x="4928700"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72" name="bk object 4572"/>
          <p:cNvSpPr/>
          <p:nvPr/>
        </p:nvSpPr>
        <p:spPr>
          <a:xfrm>
            <a:off x="4922251" y="1218150"/>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4573" name="bk object 4573"/>
          <p:cNvSpPr/>
          <p:nvPr/>
        </p:nvSpPr>
        <p:spPr>
          <a:xfrm>
            <a:off x="4913959" y="1317844"/>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4574" name="bk object 4574"/>
          <p:cNvSpPr/>
          <p:nvPr/>
        </p:nvSpPr>
        <p:spPr>
          <a:xfrm>
            <a:off x="4913038" y="1313934"/>
            <a:ext cx="5758" cy="15883"/>
          </a:xfrm>
          <a:custGeom>
            <a:avLst/>
            <a:gdLst/>
            <a:ahLst/>
            <a:cxnLst/>
            <a:rect l="l" t="t" r="r" b="b"/>
            <a:pathLst>
              <a:path w="9525" h="24764">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4575" name="bk object 4575"/>
          <p:cNvSpPr/>
          <p:nvPr/>
        </p:nvSpPr>
        <p:spPr>
          <a:xfrm>
            <a:off x="4913038" y="1318821"/>
            <a:ext cx="5758" cy="10996"/>
          </a:xfrm>
          <a:custGeom>
            <a:avLst/>
            <a:gdLst/>
            <a:ahLst/>
            <a:cxnLst/>
            <a:rect l="l" t="t" r="r" b="b"/>
            <a:pathLst>
              <a:path w="9525" h="17144">
                <a:moveTo>
                  <a:pt x="9143" y="0"/>
                </a:moveTo>
                <a:lnTo>
                  <a:pt x="9143" y="16763"/>
                </a:lnTo>
                <a:lnTo>
                  <a:pt x="0" y="16763"/>
                </a:lnTo>
              </a:path>
            </a:pathLst>
          </a:custGeom>
          <a:ln w="3175">
            <a:solidFill>
              <a:srgbClr val="000000"/>
            </a:solidFill>
          </a:ln>
        </p:spPr>
        <p:txBody>
          <a:bodyPr wrap="square" lIns="0" tIns="0" rIns="0" bIns="0" rtlCol="0"/>
          <a:lstStyle/>
          <a:p>
            <a:endParaRPr sz="1088">
              <a:solidFill>
                <a:prstClr val="black"/>
              </a:solidFill>
            </a:endParaRPr>
          </a:p>
        </p:txBody>
      </p:sp>
      <p:sp>
        <p:nvSpPr>
          <p:cNvPr id="4576" name="bk object 4576"/>
          <p:cNvSpPr/>
          <p:nvPr/>
        </p:nvSpPr>
        <p:spPr>
          <a:xfrm>
            <a:off x="4986743"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77" name="bk object 4577"/>
          <p:cNvSpPr/>
          <p:nvPr/>
        </p:nvSpPr>
        <p:spPr>
          <a:xfrm>
            <a:off x="4980293"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78" name="bk object 4578"/>
          <p:cNvSpPr/>
          <p:nvPr/>
        </p:nvSpPr>
        <p:spPr>
          <a:xfrm>
            <a:off x="4972002"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79" name="bk object 4579"/>
          <p:cNvSpPr/>
          <p:nvPr/>
        </p:nvSpPr>
        <p:spPr>
          <a:xfrm>
            <a:off x="4962789"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80" name="bk object 4580"/>
          <p:cNvSpPr/>
          <p:nvPr/>
        </p:nvSpPr>
        <p:spPr>
          <a:xfrm>
            <a:off x="4997799" y="1205444"/>
            <a:ext cx="0" cy="232944"/>
          </a:xfrm>
          <a:custGeom>
            <a:avLst/>
            <a:gdLst/>
            <a:ahLst/>
            <a:cxnLst/>
            <a:rect l="l" t="t" r="r" b="b"/>
            <a:pathLst>
              <a:path h="363219">
                <a:moveTo>
                  <a:pt x="0" y="362712"/>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81" name="bk object 4581"/>
          <p:cNvSpPr/>
          <p:nvPr/>
        </p:nvSpPr>
        <p:spPr>
          <a:xfrm>
            <a:off x="4911195" y="1205445"/>
            <a:ext cx="86757" cy="231722"/>
          </a:xfrm>
          <a:custGeom>
            <a:avLst/>
            <a:gdLst/>
            <a:ahLst/>
            <a:cxnLst/>
            <a:rect l="l" t="t" r="r" b="b"/>
            <a:pathLst>
              <a:path w="143509" h="361314">
                <a:moveTo>
                  <a:pt x="143255" y="0"/>
                </a:moveTo>
                <a:lnTo>
                  <a:pt x="0" y="0"/>
                </a:ln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4582" name="bk object 4582"/>
          <p:cNvSpPr/>
          <p:nvPr/>
        </p:nvSpPr>
        <p:spPr>
          <a:xfrm>
            <a:off x="492225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583" name="bk object 4583"/>
          <p:cNvSpPr/>
          <p:nvPr/>
        </p:nvSpPr>
        <p:spPr>
          <a:xfrm>
            <a:off x="4912117" y="1435130"/>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84" name="bk object 4584"/>
          <p:cNvSpPr/>
          <p:nvPr/>
        </p:nvSpPr>
        <p:spPr>
          <a:xfrm>
            <a:off x="4907510"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4585" name="bk object 4585"/>
          <p:cNvSpPr/>
          <p:nvPr/>
        </p:nvSpPr>
        <p:spPr>
          <a:xfrm>
            <a:off x="4997799"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4586" name="bk object 4586"/>
          <p:cNvSpPr/>
          <p:nvPr/>
        </p:nvSpPr>
        <p:spPr>
          <a:xfrm>
            <a:off x="4922251" y="1417537"/>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4587" name="bk object 4587"/>
          <p:cNvSpPr/>
          <p:nvPr/>
        </p:nvSpPr>
        <p:spPr>
          <a:xfrm>
            <a:off x="4585973"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588" name="bk object 4588"/>
          <p:cNvSpPr/>
          <p:nvPr/>
        </p:nvSpPr>
        <p:spPr>
          <a:xfrm>
            <a:off x="4585052"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589" name="bk object 4589"/>
          <p:cNvSpPr/>
          <p:nvPr/>
        </p:nvSpPr>
        <p:spPr>
          <a:xfrm>
            <a:off x="5130467" y="737275"/>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4590" name="bk object 4590"/>
          <p:cNvSpPr/>
          <p:nvPr/>
        </p:nvSpPr>
        <p:spPr>
          <a:xfrm>
            <a:off x="5129545" y="1160484"/>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4591" name="bk object 4591"/>
          <p:cNvSpPr/>
          <p:nvPr/>
        </p:nvSpPr>
        <p:spPr>
          <a:xfrm>
            <a:off x="5037414" y="1143869"/>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4592" name="bk object 4592"/>
          <p:cNvSpPr/>
          <p:nvPr/>
        </p:nvSpPr>
        <p:spPr>
          <a:xfrm>
            <a:off x="4846704" y="866291"/>
            <a:ext cx="130135" cy="21584"/>
          </a:xfrm>
          <a:custGeom>
            <a:avLst/>
            <a:gdLst/>
            <a:ahLst/>
            <a:cxnLst/>
            <a:rect l="l" t="t" r="r" b="b"/>
            <a:pathLst>
              <a:path w="215265" h="33655">
                <a:moveTo>
                  <a:pt x="179831" y="33527"/>
                </a:moveTo>
                <a:lnTo>
                  <a:pt x="214883" y="33527"/>
                </a:lnTo>
                <a:lnTo>
                  <a:pt x="214883" y="0"/>
                </a:lnTo>
                <a:lnTo>
                  <a:pt x="0" y="0"/>
                </a:lnTo>
                <a:lnTo>
                  <a:pt x="0" y="33527"/>
                </a:lnTo>
                <a:lnTo>
                  <a:pt x="38099" y="33527"/>
                </a:lnTo>
              </a:path>
            </a:pathLst>
          </a:custGeom>
          <a:ln w="3175">
            <a:solidFill>
              <a:srgbClr val="191919"/>
            </a:solidFill>
          </a:ln>
        </p:spPr>
        <p:txBody>
          <a:bodyPr wrap="square" lIns="0" tIns="0" rIns="0" bIns="0" rtlCol="0"/>
          <a:lstStyle/>
          <a:p>
            <a:endParaRPr sz="1088">
              <a:solidFill>
                <a:prstClr val="black"/>
              </a:solidFill>
            </a:endParaRPr>
          </a:p>
        </p:txBody>
      </p:sp>
      <p:sp>
        <p:nvSpPr>
          <p:cNvPr id="4593" name="bk object 4593"/>
          <p:cNvSpPr/>
          <p:nvPr/>
        </p:nvSpPr>
        <p:spPr>
          <a:xfrm>
            <a:off x="4624668" y="870201"/>
            <a:ext cx="90595" cy="21584"/>
          </a:xfrm>
          <a:custGeom>
            <a:avLst/>
            <a:gdLst/>
            <a:ahLst/>
            <a:cxnLst/>
            <a:rect l="l" t="t" r="r" b="b"/>
            <a:pathLst>
              <a:path w="149859" h="33655">
                <a:moveTo>
                  <a:pt x="38099" y="33527"/>
                </a:moveTo>
                <a:lnTo>
                  <a:pt x="0" y="33527"/>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4594" name="bk object 4594"/>
          <p:cNvSpPr/>
          <p:nvPr/>
        </p:nvSpPr>
        <p:spPr>
          <a:xfrm>
            <a:off x="4584131" y="736298"/>
            <a:ext cx="27639"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95" name="bk object 4595"/>
          <p:cNvSpPr/>
          <p:nvPr/>
        </p:nvSpPr>
        <p:spPr>
          <a:xfrm>
            <a:off x="4584131" y="789077"/>
            <a:ext cx="27639" cy="29322"/>
          </a:xfrm>
          <a:custGeom>
            <a:avLst/>
            <a:gdLst/>
            <a:ahLst/>
            <a:cxnLst/>
            <a:rect l="l" t="t" r="r" b="b"/>
            <a:pathLst>
              <a:path w="45720" h="45719">
                <a:moveTo>
                  <a:pt x="45719" y="1523"/>
                </a:moveTo>
                <a:lnTo>
                  <a:pt x="45719" y="0"/>
                </a:lnTo>
                <a:lnTo>
                  <a:pt x="0" y="0"/>
                </a:lnTo>
                <a:lnTo>
                  <a:pt x="0" y="45719"/>
                </a:lnTo>
                <a:lnTo>
                  <a:pt x="1523" y="45719"/>
                </a:lnTo>
                <a:lnTo>
                  <a:pt x="1523" y="1523"/>
                </a:lnTo>
                <a:lnTo>
                  <a:pt x="45719" y="1523"/>
                </a:lnTo>
              </a:path>
            </a:pathLst>
          </a:custGeom>
          <a:ln w="3175">
            <a:solidFill>
              <a:srgbClr val="000000"/>
            </a:solidFill>
          </a:ln>
        </p:spPr>
        <p:txBody>
          <a:bodyPr wrap="square" lIns="0" tIns="0" rIns="0" bIns="0" rtlCol="0"/>
          <a:lstStyle/>
          <a:p>
            <a:endParaRPr sz="1088">
              <a:solidFill>
                <a:prstClr val="black"/>
              </a:solidFill>
            </a:endParaRPr>
          </a:p>
        </p:txBody>
      </p:sp>
      <p:sp>
        <p:nvSpPr>
          <p:cNvPr id="4596" name="bk object 4596"/>
          <p:cNvSpPr/>
          <p:nvPr/>
        </p:nvSpPr>
        <p:spPr>
          <a:xfrm>
            <a:off x="4584131" y="736298"/>
            <a:ext cx="0" cy="52942"/>
          </a:xfrm>
          <a:custGeom>
            <a:avLst/>
            <a:gdLst/>
            <a:ahLst/>
            <a:cxnLst/>
            <a:rect l="l" t="t" r="r" b="b"/>
            <a:pathLst>
              <a:path h="82550">
                <a:moveTo>
                  <a:pt x="0" y="822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97" name="bk object 4597"/>
          <p:cNvSpPr/>
          <p:nvPr/>
        </p:nvSpPr>
        <p:spPr>
          <a:xfrm>
            <a:off x="4945284" y="1135072"/>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4598" name="bk object 4598"/>
          <p:cNvSpPr/>
          <p:nvPr/>
        </p:nvSpPr>
        <p:spPr>
          <a:xfrm>
            <a:off x="4958182" y="1030492"/>
            <a:ext cx="79463" cy="148644"/>
          </a:xfrm>
          <a:custGeom>
            <a:avLst/>
            <a:gdLst/>
            <a:ahLst/>
            <a:cxnLst/>
            <a:rect l="l" t="t" r="r" b="b"/>
            <a:pathLst>
              <a:path w="131445" h="231775">
                <a:moveTo>
                  <a:pt x="131063" y="231647"/>
                </a:moveTo>
                <a:lnTo>
                  <a:pt x="13106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599" name="bk object 4599"/>
          <p:cNvSpPr/>
          <p:nvPr/>
        </p:nvSpPr>
        <p:spPr>
          <a:xfrm>
            <a:off x="4714956" y="1030492"/>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00" name="bk object 4600"/>
          <p:cNvSpPr/>
          <p:nvPr/>
        </p:nvSpPr>
        <p:spPr>
          <a:xfrm>
            <a:off x="4714956" y="1397990"/>
            <a:ext cx="128983" cy="53756"/>
          </a:xfrm>
          <a:custGeom>
            <a:avLst/>
            <a:gdLst/>
            <a:ahLst/>
            <a:cxnLst/>
            <a:rect l="l" t="t" r="r" b="b"/>
            <a:pathLst>
              <a:path w="213359" h="83819">
                <a:moveTo>
                  <a:pt x="0" y="0"/>
                </a:moveTo>
                <a:lnTo>
                  <a:pt x="213359" y="0"/>
                </a:lnTo>
                <a:lnTo>
                  <a:pt x="213359" y="83819"/>
                </a:lnTo>
              </a:path>
            </a:pathLst>
          </a:custGeom>
          <a:ln w="3175">
            <a:solidFill>
              <a:srgbClr val="000000"/>
            </a:solidFill>
          </a:ln>
        </p:spPr>
        <p:txBody>
          <a:bodyPr wrap="square" lIns="0" tIns="0" rIns="0" bIns="0" rtlCol="0"/>
          <a:lstStyle/>
          <a:p>
            <a:endParaRPr sz="1088">
              <a:solidFill>
                <a:prstClr val="black"/>
              </a:solidFill>
            </a:endParaRPr>
          </a:p>
        </p:txBody>
      </p:sp>
      <p:sp>
        <p:nvSpPr>
          <p:cNvPr id="4601" name="bk object 4601"/>
          <p:cNvSpPr/>
          <p:nvPr/>
        </p:nvSpPr>
        <p:spPr>
          <a:xfrm>
            <a:off x="4608085" y="790055"/>
            <a:ext cx="0" cy="3258"/>
          </a:xfrm>
          <a:custGeom>
            <a:avLst/>
            <a:gdLst/>
            <a:ahLst/>
            <a:cxnLst/>
            <a:rect l="l" t="t" r="r" b="b"/>
            <a:pathLst>
              <a:path h="5080">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4602" name="bk object 4602"/>
          <p:cNvSpPr/>
          <p:nvPr/>
        </p:nvSpPr>
        <p:spPr>
          <a:xfrm>
            <a:off x="4597029" y="790055"/>
            <a:ext cx="0" cy="3258"/>
          </a:xfrm>
          <a:custGeom>
            <a:avLst/>
            <a:gdLst/>
            <a:ahLst/>
            <a:cxnLst/>
            <a:rect l="l" t="t" r="r" b="b"/>
            <a:pathLst>
              <a:path h="5080">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4603" name="bk object 4603"/>
          <p:cNvSpPr/>
          <p:nvPr/>
        </p:nvSpPr>
        <p:spPr>
          <a:xfrm>
            <a:off x="4585973" y="790055"/>
            <a:ext cx="0" cy="3258"/>
          </a:xfrm>
          <a:custGeom>
            <a:avLst/>
            <a:gdLst/>
            <a:ahLst/>
            <a:cxnLst/>
            <a:rect l="l" t="t" r="r" b="b"/>
            <a:pathLst>
              <a:path h="5080">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4604" name="bk object 4604"/>
          <p:cNvSpPr/>
          <p:nvPr/>
        </p:nvSpPr>
        <p:spPr>
          <a:xfrm>
            <a:off x="5078874" y="1302206"/>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4605" name="bk object 4605"/>
          <p:cNvSpPr/>
          <p:nvPr/>
        </p:nvSpPr>
        <p:spPr>
          <a:xfrm>
            <a:off x="4585973" y="1179055"/>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4606" name="bk object 4606"/>
          <p:cNvSpPr/>
          <p:nvPr/>
        </p:nvSpPr>
        <p:spPr>
          <a:xfrm>
            <a:off x="4607164" y="1179055"/>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4607" name="bk object 4607"/>
          <p:cNvSpPr/>
          <p:nvPr/>
        </p:nvSpPr>
        <p:spPr>
          <a:xfrm>
            <a:off x="5041101" y="118296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608" name="bk object 4608"/>
          <p:cNvSpPr/>
          <p:nvPr/>
        </p:nvSpPr>
        <p:spPr>
          <a:xfrm>
            <a:off x="5037414" y="1179055"/>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4609" name="bk object 4609"/>
          <p:cNvSpPr/>
          <p:nvPr/>
        </p:nvSpPr>
        <p:spPr>
          <a:xfrm>
            <a:off x="5042943" y="1184919"/>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4610" name="bk object 4610"/>
          <p:cNvSpPr/>
          <p:nvPr/>
        </p:nvSpPr>
        <p:spPr>
          <a:xfrm>
            <a:off x="5045707" y="1187851"/>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611" name="bk object 4611"/>
          <p:cNvSpPr/>
          <p:nvPr/>
        </p:nvSpPr>
        <p:spPr>
          <a:xfrm>
            <a:off x="5041101" y="1296341"/>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2" name="bk object 4612"/>
          <p:cNvSpPr/>
          <p:nvPr/>
        </p:nvSpPr>
        <p:spPr>
          <a:xfrm>
            <a:off x="5042943" y="1293409"/>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3" name="bk object 4613"/>
          <p:cNvSpPr/>
          <p:nvPr/>
        </p:nvSpPr>
        <p:spPr>
          <a:xfrm>
            <a:off x="5045707" y="1290477"/>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4" name="bk object 4614"/>
          <p:cNvSpPr/>
          <p:nvPr/>
        </p:nvSpPr>
        <p:spPr>
          <a:xfrm>
            <a:off x="5041100"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5" name="bk object 4615"/>
          <p:cNvSpPr/>
          <p:nvPr/>
        </p:nvSpPr>
        <p:spPr>
          <a:xfrm>
            <a:off x="5037414"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6" name="bk object 4616"/>
          <p:cNvSpPr/>
          <p:nvPr/>
        </p:nvSpPr>
        <p:spPr>
          <a:xfrm>
            <a:off x="5042943"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7" name="bk object 4617"/>
          <p:cNvSpPr/>
          <p:nvPr/>
        </p:nvSpPr>
        <p:spPr>
          <a:xfrm>
            <a:off x="5045707"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8" name="bk object 4618"/>
          <p:cNvSpPr/>
          <p:nvPr/>
        </p:nvSpPr>
        <p:spPr>
          <a:xfrm>
            <a:off x="5045707"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19" name="bk object 4619"/>
          <p:cNvSpPr/>
          <p:nvPr/>
        </p:nvSpPr>
        <p:spPr>
          <a:xfrm>
            <a:off x="5045707"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0" name="bk object 4620"/>
          <p:cNvSpPr/>
          <p:nvPr/>
        </p:nvSpPr>
        <p:spPr>
          <a:xfrm>
            <a:off x="5037414" y="1302206"/>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4621" name="bk object 4621"/>
          <p:cNvSpPr/>
          <p:nvPr/>
        </p:nvSpPr>
        <p:spPr>
          <a:xfrm>
            <a:off x="5041101" y="1298296"/>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622" name="bk object 4622"/>
          <p:cNvSpPr/>
          <p:nvPr/>
        </p:nvSpPr>
        <p:spPr>
          <a:xfrm>
            <a:off x="5045707" y="122206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3" name="bk object 4623"/>
          <p:cNvSpPr/>
          <p:nvPr/>
        </p:nvSpPr>
        <p:spPr>
          <a:xfrm>
            <a:off x="5045707" y="1220105"/>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4" name="bk object 4624"/>
          <p:cNvSpPr/>
          <p:nvPr/>
        </p:nvSpPr>
        <p:spPr>
          <a:xfrm>
            <a:off x="5045707" y="1258223"/>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5" name="bk object 4625"/>
          <p:cNvSpPr/>
          <p:nvPr/>
        </p:nvSpPr>
        <p:spPr>
          <a:xfrm>
            <a:off x="5045707" y="125626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6" name="bk object 4626"/>
          <p:cNvSpPr/>
          <p:nvPr/>
        </p:nvSpPr>
        <p:spPr>
          <a:xfrm>
            <a:off x="5075189"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7" name="bk object 4627"/>
          <p:cNvSpPr/>
          <p:nvPr/>
        </p:nvSpPr>
        <p:spPr>
          <a:xfrm>
            <a:off x="5078874"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8" name="bk object 4628"/>
          <p:cNvSpPr/>
          <p:nvPr/>
        </p:nvSpPr>
        <p:spPr>
          <a:xfrm>
            <a:off x="5073345"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29" name="bk object 4629"/>
          <p:cNvSpPr/>
          <p:nvPr/>
        </p:nvSpPr>
        <p:spPr>
          <a:xfrm>
            <a:off x="5070582"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30" name="bk object 4630"/>
          <p:cNvSpPr/>
          <p:nvPr/>
        </p:nvSpPr>
        <p:spPr>
          <a:xfrm>
            <a:off x="5070582"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31" name="bk object 4631"/>
          <p:cNvSpPr/>
          <p:nvPr/>
        </p:nvSpPr>
        <p:spPr>
          <a:xfrm>
            <a:off x="5070582"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32" name="bk object 4632"/>
          <p:cNvSpPr/>
          <p:nvPr/>
        </p:nvSpPr>
        <p:spPr>
          <a:xfrm>
            <a:off x="5041101" y="1182965"/>
            <a:ext cx="34165" cy="113621"/>
          </a:xfrm>
          <a:custGeom>
            <a:avLst/>
            <a:gdLst/>
            <a:ahLst/>
            <a:cxnLst/>
            <a:rect l="l" t="t" r="r" b="b"/>
            <a:pathLst>
              <a:path w="56515" h="177164">
                <a:moveTo>
                  <a:pt x="56387" y="0"/>
                </a:moveTo>
                <a:lnTo>
                  <a:pt x="0" y="88391"/>
                </a:lnTo>
                <a:lnTo>
                  <a:pt x="56387"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4633" name="bk object 4633"/>
          <p:cNvSpPr/>
          <p:nvPr/>
        </p:nvSpPr>
        <p:spPr>
          <a:xfrm>
            <a:off x="5543214"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34" name="bk object 4634"/>
          <p:cNvSpPr/>
          <p:nvPr/>
        </p:nvSpPr>
        <p:spPr>
          <a:xfrm>
            <a:off x="5545056"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35" name="bk object 4635"/>
          <p:cNvSpPr/>
          <p:nvPr/>
        </p:nvSpPr>
        <p:spPr>
          <a:xfrm>
            <a:off x="5130467" y="1460542"/>
            <a:ext cx="543573" cy="0"/>
          </a:xfrm>
          <a:custGeom>
            <a:avLst/>
            <a:gdLst/>
            <a:ahLst/>
            <a:cxnLst/>
            <a:rect l="l" t="t" r="r" b="b"/>
            <a:pathLst>
              <a:path w="899159">
                <a:moveTo>
                  <a:pt x="0" y="0"/>
                </a:moveTo>
                <a:lnTo>
                  <a:pt x="899159" y="0"/>
                </a:lnTo>
              </a:path>
            </a:pathLst>
          </a:custGeom>
          <a:ln w="3175">
            <a:solidFill>
              <a:srgbClr val="000000"/>
            </a:solidFill>
          </a:ln>
        </p:spPr>
        <p:txBody>
          <a:bodyPr wrap="square" lIns="0" tIns="0" rIns="0" bIns="0" rtlCol="0"/>
          <a:lstStyle/>
          <a:p>
            <a:endParaRPr sz="1088">
              <a:solidFill>
                <a:prstClr val="black"/>
              </a:solidFill>
            </a:endParaRPr>
          </a:p>
        </p:txBody>
      </p:sp>
      <p:sp>
        <p:nvSpPr>
          <p:cNvPr id="4636" name="bk object 4636"/>
          <p:cNvSpPr/>
          <p:nvPr/>
        </p:nvSpPr>
        <p:spPr>
          <a:xfrm>
            <a:off x="5652850" y="1179055"/>
            <a:ext cx="0" cy="281813"/>
          </a:xfrm>
          <a:custGeom>
            <a:avLst/>
            <a:gdLst/>
            <a:ahLst/>
            <a:cxnLst/>
            <a:rect l="l" t="t" r="r" b="b"/>
            <a:pathLst>
              <a:path h="439419">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37" name="bk object 4637"/>
          <p:cNvSpPr/>
          <p:nvPr/>
        </p:nvSpPr>
        <p:spPr>
          <a:xfrm>
            <a:off x="5545056" y="1181010"/>
            <a:ext cx="105951" cy="279777"/>
          </a:xfrm>
          <a:custGeom>
            <a:avLst/>
            <a:gdLst/>
            <a:ahLst/>
            <a:cxnLst/>
            <a:rect l="l" t="t" r="r" b="b"/>
            <a:pathLst>
              <a:path w="175259" h="436244">
                <a:moveTo>
                  <a:pt x="175259" y="435863"/>
                </a:moveTo>
                <a:lnTo>
                  <a:pt x="17525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38" name="bk object 4638"/>
          <p:cNvSpPr/>
          <p:nvPr/>
        </p:nvSpPr>
        <p:spPr>
          <a:xfrm>
            <a:off x="5130467" y="836969"/>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4639" name="bk object 4639"/>
          <p:cNvSpPr/>
          <p:nvPr/>
        </p:nvSpPr>
        <p:spPr>
          <a:xfrm>
            <a:off x="5130467" y="840879"/>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4640" name="bk object 4640"/>
          <p:cNvSpPr/>
          <p:nvPr/>
        </p:nvSpPr>
        <p:spPr>
          <a:xfrm>
            <a:off x="5130467" y="864336"/>
            <a:ext cx="429561" cy="0"/>
          </a:xfrm>
          <a:custGeom>
            <a:avLst/>
            <a:gdLst/>
            <a:ahLst/>
            <a:cxnLst/>
            <a:rect l="l" t="t" r="r" b="b"/>
            <a:pathLst>
              <a:path w="710565">
                <a:moveTo>
                  <a:pt x="0" y="0"/>
                </a:moveTo>
                <a:lnTo>
                  <a:pt x="710183" y="0"/>
                </a:lnTo>
              </a:path>
            </a:pathLst>
          </a:custGeom>
          <a:ln w="3175">
            <a:solidFill>
              <a:srgbClr val="000000"/>
            </a:solidFill>
          </a:ln>
        </p:spPr>
        <p:txBody>
          <a:bodyPr wrap="square" lIns="0" tIns="0" rIns="0" bIns="0" rtlCol="0"/>
          <a:lstStyle/>
          <a:p>
            <a:endParaRPr sz="1088">
              <a:solidFill>
                <a:prstClr val="black"/>
              </a:solidFill>
            </a:endParaRPr>
          </a:p>
        </p:txBody>
      </p:sp>
      <p:sp>
        <p:nvSpPr>
          <p:cNvPr id="4641" name="bk object 4641"/>
          <p:cNvSpPr/>
          <p:nvPr/>
        </p:nvSpPr>
        <p:spPr>
          <a:xfrm>
            <a:off x="564179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2" name="bk object 4642"/>
          <p:cNvSpPr/>
          <p:nvPr/>
        </p:nvSpPr>
        <p:spPr>
          <a:xfrm>
            <a:off x="5630739"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3" name="bk object 4643"/>
          <p:cNvSpPr/>
          <p:nvPr/>
        </p:nvSpPr>
        <p:spPr>
          <a:xfrm>
            <a:off x="5619683"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4" name="bk object 4644"/>
          <p:cNvSpPr/>
          <p:nvPr/>
        </p:nvSpPr>
        <p:spPr>
          <a:xfrm>
            <a:off x="5608627"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5" name="bk object 4645"/>
          <p:cNvSpPr/>
          <p:nvPr/>
        </p:nvSpPr>
        <p:spPr>
          <a:xfrm>
            <a:off x="5597571"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6" name="bk object 4646"/>
          <p:cNvSpPr/>
          <p:nvPr/>
        </p:nvSpPr>
        <p:spPr>
          <a:xfrm>
            <a:off x="5586516"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7" name="bk object 4647"/>
          <p:cNvSpPr/>
          <p:nvPr/>
        </p:nvSpPr>
        <p:spPr>
          <a:xfrm>
            <a:off x="5576381"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8" name="bk object 4648"/>
          <p:cNvSpPr/>
          <p:nvPr/>
        </p:nvSpPr>
        <p:spPr>
          <a:xfrm>
            <a:off x="5565326"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49" name="bk object 4649"/>
          <p:cNvSpPr/>
          <p:nvPr/>
        </p:nvSpPr>
        <p:spPr>
          <a:xfrm>
            <a:off x="5554270"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0" name="bk object 4650"/>
          <p:cNvSpPr/>
          <p:nvPr/>
        </p:nvSpPr>
        <p:spPr>
          <a:xfrm>
            <a:off x="5543214"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1" name="bk object 4651"/>
          <p:cNvSpPr/>
          <p:nvPr/>
        </p:nvSpPr>
        <p:spPr>
          <a:xfrm>
            <a:off x="552202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2" name="bk object 4652"/>
          <p:cNvSpPr/>
          <p:nvPr/>
        </p:nvSpPr>
        <p:spPr>
          <a:xfrm>
            <a:off x="551096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3" name="bk object 4653"/>
          <p:cNvSpPr/>
          <p:nvPr/>
        </p:nvSpPr>
        <p:spPr>
          <a:xfrm>
            <a:off x="549991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4" name="bk object 4654"/>
          <p:cNvSpPr/>
          <p:nvPr/>
        </p:nvSpPr>
        <p:spPr>
          <a:xfrm>
            <a:off x="548885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5" name="bk object 4655"/>
          <p:cNvSpPr/>
          <p:nvPr/>
        </p:nvSpPr>
        <p:spPr>
          <a:xfrm>
            <a:off x="547780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6" name="bk object 4656"/>
          <p:cNvSpPr/>
          <p:nvPr/>
        </p:nvSpPr>
        <p:spPr>
          <a:xfrm>
            <a:off x="546766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7" name="bk object 4657"/>
          <p:cNvSpPr/>
          <p:nvPr/>
        </p:nvSpPr>
        <p:spPr>
          <a:xfrm>
            <a:off x="545661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8" name="bk object 4658"/>
          <p:cNvSpPr/>
          <p:nvPr/>
        </p:nvSpPr>
        <p:spPr>
          <a:xfrm>
            <a:off x="544555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59" name="bk object 4659"/>
          <p:cNvSpPr/>
          <p:nvPr/>
        </p:nvSpPr>
        <p:spPr>
          <a:xfrm>
            <a:off x="543450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0" name="bk object 4660"/>
          <p:cNvSpPr/>
          <p:nvPr/>
        </p:nvSpPr>
        <p:spPr>
          <a:xfrm>
            <a:off x="542344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1" name="bk object 4661"/>
          <p:cNvSpPr/>
          <p:nvPr/>
        </p:nvSpPr>
        <p:spPr>
          <a:xfrm>
            <a:off x="541330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2" name="bk object 4662"/>
          <p:cNvSpPr/>
          <p:nvPr/>
        </p:nvSpPr>
        <p:spPr>
          <a:xfrm>
            <a:off x="540225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3" name="bk object 4663"/>
          <p:cNvSpPr/>
          <p:nvPr/>
        </p:nvSpPr>
        <p:spPr>
          <a:xfrm>
            <a:off x="539119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4" name="bk object 4664"/>
          <p:cNvSpPr/>
          <p:nvPr/>
        </p:nvSpPr>
        <p:spPr>
          <a:xfrm>
            <a:off x="538014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5" name="bk object 4665"/>
          <p:cNvSpPr/>
          <p:nvPr/>
        </p:nvSpPr>
        <p:spPr>
          <a:xfrm>
            <a:off x="536908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6" name="bk object 4666"/>
          <p:cNvSpPr/>
          <p:nvPr/>
        </p:nvSpPr>
        <p:spPr>
          <a:xfrm>
            <a:off x="535803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7" name="bk object 4667"/>
          <p:cNvSpPr/>
          <p:nvPr/>
        </p:nvSpPr>
        <p:spPr>
          <a:xfrm>
            <a:off x="534789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8" name="bk object 4668"/>
          <p:cNvSpPr/>
          <p:nvPr/>
        </p:nvSpPr>
        <p:spPr>
          <a:xfrm>
            <a:off x="533684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69" name="bk object 4669"/>
          <p:cNvSpPr/>
          <p:nvPr/>
        </p:nvSpPr>
        <p:spPr>
          <a:xfrm>
            <a:off x="532578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0" name="bk object 4670"/>
          <p:cNvSpPr/>
          <p:nvPr/>
        </p:nvSpPr>
        <p:spPr>
          <a:xfrm>
            <a:off x="531472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1" name="bk object 4671"/>
          <p:cNvSpPr/>
          <p:nvPr/>
        </p:nvSpPr>
        <p:spPr>
          <a:xfrm>
            <a:off x="530367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2" name="bk object 4672"/>
          <p:cNvSpPr/>
          <p:nvPr/>
        </p:nvSpPr>
        <p:spPr>
          <a:xfrm>
            <a:off x="529353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3" name="bk object 4673"/>
          <p:cNvSpPr/>
          <p:nvPr/>
        </p:nvSpPr>
        <p:spPr>
          <a:xfrm>
            <a:off x="528248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4" name="bk object 4674"/>
          <p:cNvSpPr/>
          <p:nvPr/>
        </p:nvSpPr>
        <p:spPr>
          <a:xfrm>
            <a:off x="527142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5" name="bk object 4675"/>
          <p:cNvSpPr/>
          <p:nvPr/>
        </p:nvSpPr>
        <p:spPr>
          <a:xfrm>
            <a:off x="526037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6" name="bk object 4676"/>
          <p:cNvSpPr/>
          <p:nvPr/>
        </p:nvSpPr>
        <p:spPr>
          <a:xfrm>
            <a:off x="524931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7" name="bk object 4677"/>
          <p:cNvSpPr/>
          <p:nvPr/>
        </p:nvSpPr>
        <p:spPr>
          <a:xfrm>
            <a:off x="523918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8" name="bk object 4678"/>
          <p:cNvSpPr/>
          <p:nvPr/>
        </p:nvSpPr>
        <p:spPr>
          <a:xfrm>
            <a:off x="522812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79" name="bk object 4679"/>
          <p:cNvSpPr/>
          <p:nvPr/>
        </p:nvSpPr>
        <p:spPr>
          <a:xfrm>
            <a:off x="521707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0" name="bk object 4680"/>
          <p:cNvSpPr/>
          <p:nvPr/>
        </p:nvSpPr>
        <p:spPr>
          <a:xfrm>
            <a:off x="520601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1" name="bk object 4681"/>
          <p:cNvSpPr/>
          <p:nvPr/>
        </p:nvSpPr>
        <p:spPr>
          <a:xfrm>
            <a:off x="519495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2" name="bk object 4682"/>
          <p:cNvSpPr/>
          <p:nvPr/>
        </p:nvSpPr>
        <p:spPr>
          <a:xfrm>
            <a:off x="518482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3" name="bk object 4683"/>
          <p:cNvSpPr/>
          <p:nvPr/>
        </p:nvSpPr>
        <p:spPr>
          <a:xfrm>
            <a:off x="517376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4" name="bk object 4684"/>
          <p:cNvSpPr/>
          <p:nvPr/>
        </p:nvSpPr>
        <p:spPr>
          <a:xfrm>
            <a:off x="516271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5" name="bk object 4685"/>
          <p:cNvSpPr/>
          <p:nvPr/>
        </p:nvSpPr>
        <p:spPr>
          <a:xfrm>
            <a:off x="515165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6" name="bk object 4686"/>
          <p:cNvSpPr/>
          <p:nvPr/>
        </p:nvSpPr>
        <p:spPr>
          <a:xfrm>
            <a:off x="514060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7" name="bk object 4687"/>
          <p:cNvSpPr/>
          <p:nvPr/>
        </p:nvSpPr>
        <p:spPr>
          <a:xfrm>
            <a:off x="513046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88" name="bk object 4688"/>
          <p:cNvSpPr/>
          <p:nvPr/>
        </p:nvSpPr>
        <p:spPr>
          <a:xfrm>
            <a:off x="5560719" y="792987"/>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4689" name="bk object 4689"/>
          <p:cNvSpPr/>
          <p:nvPr/>
        </p:nvSpPr>
        <p:spPr>
          <a:xfrm>
            <a:off x="5560719" y="790055"/>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4690" name="bk object 4690"/>
          <p:cNvSpPr/>
          <p:nvPr/>
        </p:nvSpPr>
        <p:spPr>
          <a:xfrm>
            <a:off x="5560719" y="816444"/>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4691" name="bk object 4691"/>
          <p:cNvSpPr/>
          <p:nvPr/>
        </p:nvSpPr>
        <p:spPr>
          <a:xfrm>
            <a:off x="5559798" y="840879"/>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92" name="bk object 4692"/>
          <p:cNvSpPr/>
          <p:nvPr/>
        </p:nvSpPr>
        <p:spPr>
          <a:xfrm>
            <a:off x="5532158" y="789077"/>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4693" name="bk object 4693"/>
          <p:cNvSpPr/>
          <p:nvPr/>
        </p:nvSpPr>
        <p:spPr>
          <a:xfrm>
            <a:off x="5532158" y="835992"/>
            <a:ext cx="28791" cy="30543"/>
          </a:xfrm>
          <a:custGeom>
            <a:avLst/>
            <a:gdLst/>
            <a:ahLst/>
            <a:cxnLst/>
            <a:rect l="l" t="t" r="r" b="b"/>
            <a:pathLst>
              <a:path w="47625" h="47625">
                <a:moveTo>
                  <a:pt x="0" y="1523"/>
                </a:moveTo>
                <a:lnTo>
                  <a:pt x="0" y="0"/>
                </a:lnTo>
                <a:lnTo>
                  <a:pt x="47243" y="0"/>
                </a:lnTo>
                <a:lnTo>
                  <a:pt x="47243" y="47243"/>
                </a:lnTo>
                <a:lnTo>
                  <a:pt x="45719" y="47243"/>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4694" name="bk object 4694"/>
          <p:cNvSpPr/>
          <p:nvPr/>
        </p:nvSpPr>
        <p:spPr>
          <a:xfrm>
            <a:off x="5560719" y="789077"/>
            <a:ext cx="0" cy="48055"/>
          </a:xfrm>
          <a:custGeom>
            <a:avLst/>
            <a:gdLst/>
            <a:ahLst/>
            <a:cxnLst/>
            <a:rect l="l" t="t" r="r" b="b"/>
            <a:pathLst>
              <a:path h="74930">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95" name="bk object 4695"/>
          <p:cNvSpPr/>
          <p:nvPr/>
        </p:nvSpPr>
        <p:spPr>
          <a:xfrm>
            <a:off x="5543214"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696" name="bk object 4696"/>
          <p:cNvSpPr/>
          <p:nvPr/>
        </p:nvSpPr>
        <p:spPr>
          <a:xfrm>
            <a:off x="5130467" y="1451746"/>
            <a:ext cx="478313" cy="8959"/>
          </a:xfrm>
          <a:custGeom>
            <a:avLst/>
            <a:gdLst/>
            <a:ahLst/>
            <a:cxnLst/>
            <a:rect l="l" t="t" r="r" b="b"/>
            <a:pathLst>
              <a:path w="791209" h="13969">
                <a:moveTo>
                  <a:pt x="0" y="4571"/>
                </a:moveTo>
                <a:lnTo>
                  <a:pt x="790955" y="4571"/>
                </a:lnTo>
                <a:lnTo>
                  <a:pt x="790955" y="13715"/>
                </a:lnTo>
                <a:lnTo>
                  <a:pt x="790955" y="4571"/>
                </a:lnTo>
                <a:lnTo>
                  <a:pt x="682751" y="0"/>
                </a:lnTo>
                <a:lnTo>
                  <a:pt x="13715" y="0"/>
                </a:lnTo>
              </a:path>
            </a:pathLst>
          </a:custGeom>
          <a:ln w="3175">
            <a:solidFill>
              <a:srgbClr val="000000"/>
            </a:solidFill>
          </a:ln>
        </p:spPr>
        <p:txBody>
          <a:bodyPr wrap="square" lIns="0" tIns="0" rIns="0" bIns="0" rtlCol="0"/>
          <a:lstStyle/>
          <a:p>
            <a:endParaRPr sz="1088">
              <a:solidFill>
                <a:prstClr val="black"/>
              </a:solidFill>
            </a:endParaRPr>
          </a:p>
        </p:txBody>
      </p:sp>
      <p:sp>
        <p:nvSpPr>
          <p:cNvPr id="4697" name="bk object 4697"/>
          <p:cNvSpPr/>
          <p:nvPr/>
        </p:nvSpPr>
        <p:spPr>
          <a:xfrm>
            <a:off x="5554270"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698" name="bk object 4698"/>
          <p:cNvSpPr/>
          <p:nvPr/>
        </p:nvSpPr>
        <p:spPr>
          <a:xfrm>
            <a:off x="5532158" y="737277"/>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699" name="bk object 4699"/>
          <p:cNvSpPr/>
          <p:nvPr/>
        </p:nvSpPr>
        <p:spPr>
          <a:xfrm>
            <a:off x="5130467" y="737276"/>
            <a:ext cx="544724" cy="103847"/>
          </a:xfrm>
          <a:custGeom>
            <a:avLst/>
            <a:gdLst/>
            <a:ahLst/>
            <a:cxnLst/>
            <a:rect l="l" t="t" r="r" b="b"/>
            <a:pathLst>
              <a:path w="901065" h="161925">
                <a:moveTo>
                  <a:pt x="0" y="161543"/>
                </a:moveTo>
                <a:lnTo>
                  <a:pt x="0" y="0"/>
                </a:lnTo>
                <a:lnTo>
                  <a:pt x="900683" y="0"/>
                </a:lnTo>
              </a:path>
            </a:pathLst>
          </a:custGeom>
          <a:ln w="3175">
            <a:solidFill>
              <a:srgbClr val="000000"/>
            </a:solidFill>
          </a:ln>
        </p:spPr>
        <p:txBody>
          <a:bodyPr wrap="square" lIns="0" tIns="0" rIns="0" bIns="0" rtlCol="0"/>
          <a:lstStyle/>
          <a:p>
            <a:endParaRPr sz="1088">
              <a:solidFill>
                <a:prstClr val="black"/>
              </a:solidFill>
            </a:endParaRPr>
          </a:p>
        </p:txBody>
      </p:sp>
      <p:sp>
        <p:nvSpPr>
          <p:cNvPr id="4700" name="bk object 4700"/>
          <p:cNvSpPr/>
          <p:nvPr/>
        </p:nvSpPr>
        <p:spPr>
          <a:xfrm>
            <a:off x="5137838" y="1229879"/>
            <a:ext cx="0" cy="224799"/>
          </a:xfrm>
          <a:custGeom>
            <a:avLst/>
            <a:gdLst/>
            <a:ahLst/>
            <a:cxnLst/>
            <a:rect l="l" t="t" r="r" b="b"/>
            <a:pathLst>
              <a:path h="350519">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4701" name="bk object 4701"/>
          <p:cNvSpPr/>
          <p:nvPr/>
        </p:nvSpPr>
        <p:spPr>
          <a:xfrm>
            <a:off x="5138759" y="1227925"/>
            <a:ext cx="0" cy="226835"/>
          </a:xfrm>
          <a:custGeom>
            <a:avLst/>
            <a:gdLst/>
            <a:ahLst/>
            <a:cxnLst/>
            <a:rect l="l" t="t" r="r" b="b"/>
            <a:pathLst>
              <a:path h="353694">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4702" name="bk object 4702"/>
          <p:cNvSpPr/>
          <p:nvPr/>
        </p:nvSpPr>
        <p:spPr>
          <a:xfrm>
            <a:off x="5546899" y="891703"/>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4703" name="bk object 4703"/>
          <p:cNvSpPr/>
          <p:nvPr/>
        </p:nvSpPr>
        <p:spPr>
          <a:xfrm>
            <a:off x="5543214" y="887793"/>
            <a:ext cx="72937" cy="0"/>
          </a:xfrm>
          <a:custGeom>
            <a:avLst/>
            <a:gdLst/>
            <a:ahLst/>
            <a:cxnLst/>
            <a:rect l="l" t="t" r="r" b="b"/>
            <a:pathLst>
              <a:path w="120650">
                <a:moveTo>
                  <a:pt x="0" y="0"/>
                </a:move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4704" name="bk object 4704"/>
          <p:cNvSpPr/>
          <p:nvPr/>
        </p:nvSpPr>
        <p:spPr>
          <a:xfrm>
            <a:off x="5548742" y="894635"/>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4705" name="bk object 4705"/>
          <p:cNvSpPr/>
          <p:nvPr/>
        </p:nvSpPr>
        <p:spPr>
          <a:xfrm>
            <a:off x="5551506" y="89756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706" name="bk object 4706"/>
          <p:cNvSpPr/>
          <p:nvPr/>
        </p:nvSpPr>
        <p:spPr>
          <a:xfrm>
            <a:off x="5546899" y="982600"/>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07" name="bk object 4707"/>
          <p:cNvSpPr/>
          <p:nvPr/>
        </p:nvSpPr>
        <p:spPr>
          <a:xfrm>
            <a:off x="5548742" y="979668"/>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08" name="bk object 4708"/>
          <p:cNvSpPr/>
          <p:nvPr/>
        </p:nvSpPr>
        <p:spPr>
          <a:xfrm>
            <a:off x="5551506" y="97673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09" name="bk object 4709"/>
          <p:cNvSpPr/>
          <p:nvPr/>
        </p:nvSpPr>
        <p:spPr>
          <a:xfrm>
            <a:off x="5546899"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0" name="bk object 4710"/>
          <p:cNvSpPr/>
          <p:nvPr/>
        </p:nvSpPr>
        <p:spPr>
          <a:xfrm>
            <a:off x="5543214" y="887793"/>
            <a:ext cx="0" cy="100997"/>
          </a:xfrm>
          <a:custGeom>
            <a:avLst/>
            <a:gdLst/>
            <a:ahLst/>
            <a:cxnLst/>
            <a:rect l="l" t="t" r="r" b="b"/>
            <a:pathLst>
              <a:path h="157480">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1" name="bk object 4711"/>
          <p:cNvSpPr/>
          <p:nvPr/>
        </p:nvSpPr>
        <p:spPr>
          <a:xfrm>
            <a:off x="5548742"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2" name="bk object 4712"/>
          <p:cNvSpPr/>
          <p:nvPr/>
        </p:nvSpPr>
        <p:spPr>
          <a:xfrm>
            <a:off x="5551506"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3" name="bk object 4713"/>
          <p:cNvSpPr/>
          <p:nvPr/>
        </p:nvSpPr>
        <p:spPr>
          <a:xfrm>
            <a:off x="5551506"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4" name="bk object 4714"/>
          <p:cNvSpPr/>
          <p:nvPr/>
        </p:nvSpPr>
        <p:spPr>
          <a:xfrm>
            <a:off x="5551506"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5" name="bk object 4715"/>
          <p:cNvSpPr/>
          <p:nvPr/>
        </p:nvSpPr>
        <p:spPr>
          <a:xfrm>
            <a:off x="5609548"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6" name="bk object 4716"/>
          <p:cNvSpPr/>
          <p:nvPr/>
        </p:nvSpPr>
        <p:spPr>
          <a:xfrm>
            <a:off x="5606784"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7" name="bk object 4717"/>
          <p:cNvSpPr/>
          <p:nvPr/>
        </p:nvSpPr>
        <p:spPr>
          <a:xfrm>
            <a:off x="5606784"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8" name="bk object 4718"/>
          <p:cNvSpPr/>
          <p:nvPr/>
        </p:nvSpPr>
        <p:spPr>
          <a:xfrm>
            <a:off x="5606784"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19" name="bk object 4719"/>
          <p:cNvSpPr/>
          <p:nvPr/>
        </p:nvSpPr>
        <p:spPr>
          <a:xfrm>
            <a:off x="5612312"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20" name="bk object 4720"/>
          <p:cNvSpPr/>
          <p:nvPr/>
        </p:nvSpPr>
        <p:spPr>
          <a:xfrm>
            <a:off x="5543214" y="887793"/>
            <a:ext cx="72937" cy="100997"/>
          </a:xfrm>
          <a:custGeom>
            <a:avLst/>
            <a:gdLst/>
            <a:ahLst/>
            <a:cxnLst/>
            <a:rect l="l" t="t" r="r" b="b"/>
            <a:pathLst>
              <a:path w="120650" h="157480">
                <a:moveTo>
                  <a:pt x="0" y="156971"/>
                </a:moveTo>
                <a:lnTo>
                  <a:pt x="120395" y="156971"/>
                </a:lnTo>
                <a:lnTo>
                  <a:pt x="120395" y="0"/>
                </a:lnTo>
              </a:path>
            </a:pathLst>
          </a:custGeom>
          <a:ln w="3175">
            <a:solidFill>
              <a:srgbClr val="000000"/>
            </a:solidFill>
          </a:ln>
        </p:spPr>
        <p:txBody>
          <a:bodyPr wrap="square" lIns="0" tIns="0" rIns="0" bIns="0" rtlCol="0"/>
          <a:lstStyle/>
          <a:p>
            <a:endParaRPr sz="1088">
              <a:solidFill>
                <a:prstClr val="black"/>
              </a:solidFill>
            </a:endParaRPr>
          </a:p>
        </p:txBody>
      </p:sp>
      <p:sp>
        <p:nvSpPr>
          <p:cNvPr id="4721" name="bk object 4721"/>
          <p:cNvSpPr/>
          <p:nvPr/>
        </p:nvSpPr>
        <p:spPr>
          <a:xfrm>
            <a:off x="5546899" y="984555"/>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4722" name="bk object 4722"/>
          <p:cNvSpPr/>
          <p:nvPr/>
        </p:nvSpPr>
        <p:spPr>
          <a:xfrm>
            <a:off x="5551506" y="92395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23" name="bk object 4723"/>
          <p:cNvSpPr/>
          <p:nvPr/>
        </p:nvSpPr>
        <p:spPr>
          <a:xfrm>
            <a:off x="5551506" y="922002"/>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24" name="bk object 4724"/>
          <p:cNvSpPr/>
          <p:nvPr/>
        </p:nvSpPr>
        <p:spPr>
          <a:xfrm>
            <a:off x="5551506" y="95425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25" name="bk object 4725"/>
          <p:cNvSpPr/>
          <p:nvPr/>
        </p:nvSpPr>
        <p:spPr>
          <a:xfrm>
            <a:off x="5551506" y="95230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26" name="bk object 4726"/>
          <p:cNvSpPr/>
          <p:nvPr/>
        </p:nvSpPr>
        <p:spPr>
          <a:xfrm>
            <a:off x="5548742" y="894635"/>
            <a:ext cx="61037" cy="85114"/>
          </a:xfrm>
          <a:custGeom>
            <a:avLst/>
            <a:gdLst/>
            <a:ahLst/>
            <a:cxnLst/>
            <a:rect l="l" t="t" r="r" b="b"/>
            <a:pathLst>
              <a:path w="100965" h="132715">
                <a:moveTo>
                  <a:pt x="0" y="0"/>
                </a:moveTo>
                <a:lnTo>
                  <a:pt x="50291" y="132587"/>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4727" name="bk object 4727"/>
          <p:cNvSpPr/>
          <p:nvPr/>
        </p:nvSpPr>
        <p:spPr>
          <a:xfrm>
            <a:off x="5130466" y="1229879"/>
            <a:ext cx="7678" cy="0"/>
          </a:xfrm>
          <a:custGeom>
            <a:avLst/>
            <a:gdLst/>
            <a:ahLst/>
            <a:cxnLst/>
            <a:rect l="l" t="t" r="r" b="b"/>
            <a:pathLst>
              <a:path w="12700">
                <a:moveTo>
                  <a:pt x="0" y="0"/>
                </a:moveTo>
                <a:lnTo>
                  <a:pt x="12191" y="0"/>
                </a:lnTo>
              </a:path>
            </a:pathLst>
          </a:custGeom>
          <a:ln w="3175">
            <a:solidFill>
              <a:srgbClr val="000000"/>
            </a:solidFill>
          </a:ln>
        </p:spPr>
        <p:txBody>
          <a:bodyPr wrap="square" lIns="0" tIns="0" rIns="0" bIns="0" rtlCol="0"/>
          <a:lstStyle/>
          <a:p>
            <a:endParaRPr sz="1088">
              <a:solidFill>
                <a:prstClr val="black"/>
              </a:solidFill>
            </a:endParaRPr>
          </a:p>
        </p:txBody>
      </p:sp>
      <p:sp>
        <p:nvSpPr>
          <p:cNvPr id="4728" name="bk object 4728"/>
          <p:cNvSpPr/>
          <p:nvPr/>
        </p:nvSpPr>
        <p:spPr>
          <a:xfrm>
            <a:off x="5130467" y="1225970"/>
            <a:ext cx="8445" cy="2036"/>
          </a:xfrm>
          <a:custGeom>
            <a:avLst/>
            <a:gdLst/>
            <a:ahLst/>
            <a:cxnLst/>
            <a:rect l="l" t="t" r="r" b="b"/>
            <a:pathLst>
              <a:path w="13970" h="3175">
                <a:moveTo>
                  <a:pt x="0" y="0"/>
                </a:moveTo>
                <a:lnTo>
                  <a:pt x="13715" y="3047"/>
                </a:lnTo>
              </a:path>
            </a:pathLst>
          </a:custGeom>
          <a:ln w="3175">
            <a:solidFill>
              <a:srgbClr val="000000"/>
            </a:solidFill>
          </a:ln>
        </p:spPr>
        <p:txBody>
          <a:bodyPr wrap="square" lIns="0" tIns="0" rIns="0" bIns="0" rtlCol="0"/>
          <a:lstStyle/>
          <a:p>
            <a:endParaRPr sz="1088">
              <a:solidFill>
                <a:prstClr val="black"/>
              </a:solidFill>
            </a:endParaRPr>
          </a:p>
        </p:txBody>
      </p:sp>
      <p:sp>
        <p:nvSpPr>
          <p:cNvPr id="4729" name="bk object 4729"/>
          <p:cNvSpPr/>
          <p:nvPr/>
        </p:nvSpPr>
        <p:spPr>
          <a:xfrm>
            <a:off x="5304594" y="887793"/>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30" name="bk object 4730"/>
          <p:cNvSpPr/>
          <p:nvPr/>
        </p:nvSpPr>
        <p:spPr>
          <a:xfrm>
            <a:off x="5301831" y="884861"/>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31" name="bk object 4731"/>
          <p:cNvSpPr/>
          <p:nvPr/>
        </p:nvSpPr>
        <p:spPr>
          <a:xfrm>
            <a:off x="5349739" y="89072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32" name="bk object 4732"/>
          <p:cNvSpPr/>
          <p:nvPr/>
        </p:nvSpPr>
        <p:spPr>
          <a:xfrm>
            <a:off x="5352503" y="89365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33" name="bk object 4733"/>
          <p:cNvSpPr/>
          <p:nvPr/>
        </p:nvSpPr>
        <p:spPr>
          <a:xfrm>
            <a:off x="5307359" y="89072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34" name="bk object 4734"/>
          <p:cNvSpPr/>
          <p:nvPr/>
        </p:nvSpPr>
        <p:spPr>
          <a:xfrm>
            <a:off x="5304594" y="887794"/>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735" name="bk object 4735"/>
          <p:cNvSpPr/>
          <p:nvPr/>
        </p:nvSpPr>
        <p:spPr>
          <a:xfrm>
            <a:off x="5301830" y="884861"/>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736" name="bk object 4736"/>
          <p:cNvSpPr/>
          <p:nvPr/>
        </p:nvSpPr>
        <p:spPr>
          <a:xfrm>
            <a:off x="5307359" y="890726"/>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737" name="bk object 4737"/>
          <p:cNvSpPr/>
          <p:nvPr/>
        </p:nvSpPr>
        <p:spPr>
          <a:xfrm>
            <a:off x="5307359" y="92395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738" name="bk object 4738"/>
          <p:cNvSpPr/>
          <p:nvPr/>
        </p:nvSpPr>
        <p:spPr>
          <a:xfrm>
            <a:off x="5307359" y="95914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739" name="bk object 4739"/>
          <p:cNvSpPr/>
          <p:nvPr/>
        </p:nvSpPr>
        <p:spPr>
          <a:xfrm>
            <a:off x="5307359" y="993351"/>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4740" name="bk object 4740"/>
          <p:cNvSpPr/>
          <p:nvPr/>
        </p:nvSpPr>
        <p:spPr>
          <a:xfrm>
            <a:off x="5304594" y="1024628"/>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4741" name="bk object 4741"/>
          <p:cNvSpPr/>
          <p:nvPr/>
        </p:nvSpPr>
        <p:spPr>
          <a:xfrm>
            <a:off x="5307359" y="102267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742" name="bk object 4742"/>
          <p:cNvSpPr/>
          <p:nvPr/>
        </p:nvSpPr>
        <p:spPr>
          <a:xfrm>
            <a:off x="5349739" y="1022673"/>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743" name="bk object 4743"/>
          <p:cNvSpPr/>
          <p:nvPr/>
        </p:nvSpPr>
        <p:spPr>
          <a:xfrm>
            <a:off x="5352503" y="101974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44" name="bk object 4744"/>
          <p:cNvSpPr/>
          <p:nvPr/>
        </p:nvSpPr>
        <p:spPr>
          <a:xfrm>
            <a:off x="5392119" y="887794"/>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45" name="bk object 4745"/>
          <p:cNvSpPr/>
          <p:nvPr/>
        </p:nvSpPr>
        <p:spPr>
          <a:xfrm>
            <a:off x="5395804" y="884861"/>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46" name="bk object 4746"/>
          <p:cNvSpPr/>
          <p:nvPr/>
        </p:nvSpPr>
        <p:spPr>
          <a:xfrm>
            <a:off x="5390277"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47" name="bk object 4747"/>
          <p:cNvSpPr/>
          <p:nvPr/>
        </p:nvSpPr>
        <p:spPr>
          <a:xfrm>
            <a:off x="5387513"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48" name="bk object 4748"/>
          <p:cNvSpPr/>
          <p:nvPr/>
        </p:nvSpPr>
        <p:spPr>
          <a:xfrm>
            <a:off x="5387513"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49" name="bk object 4749"/>
          <p:cNvSpPr/>
          <p:nvPr/>
        </p:nvSpPr>
        <p:spPr>
          <a:xfrm>
            <a:off x="5387513"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0" name="bk object 4750"/>
          <p:cNvSpPr/>
          <p:nvPr/>
        </p:nvSpPr>
        <p:spPr>
          <a:xfrm>
            <a:off x="5387513"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1" name="bk object 4751"/>
          <p:cNvSpPr/>
          <p:nvPr/>
        </p:nvSpPr>
        <p:spPr>
          <a:xfrm>
            <a:off x="5349738"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2" name="bk object 4752"/>
          <p:cNvSpPr/>
          <p:nvPr/>
        </p:nvSpPr>
        <p:spPr>
          <a:xfrm>
            <a:off x="5352503"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3" name="bk object 4753"/>
          <p:cNvSpPr/>
          <p:nvPr/>
        </p:nvSpPr>
        <p:spPr>
          <a:xfrm>
            <a:off x="5352503"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4" name="bk object 4754"/>
          <p:cNvSpPr/>
          <p:nvPr/>
        </p:nvSpPr>
        <p:spPr>
          <a:xfrm>
            <a:off x="5352503"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5" name="bk object 4755"/>
          <p:cNvSpPr/>
          <p:nvPr/>
        </p:nvSpPr>
        <p:spPr>
          <a:xfrm>
            <a:off x="5352503"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6" name="bk object 4756"/>
          <p:cNvSpPr/>
          <p:nvPr/>
        </p:nvSpPr>
        <p:spPr>
          <a:xfrm>
            <a:off x="5346975" y="993351"/>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7" name="bk object 4757"/>
          <p:cNvSpPr/>
          <p:nvPr/>
        </p:nvSpPr>
        <p:spPr>
          <a:xfrm>
            <a:off x="5346975"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8" name="bk object 4758"/>
          <p:cNvSpPr/>
          <p:nvPr/>
        </p:nvSpPr>
        <p:spPr>
          <a:xfrm>
            <a:off x="5346975"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59" name="bk object 4759"/>
          <p:cNvSpPr/>
          <p:nvPr/>
        </p:nvSpPr>
        <p:spPr>
          <a:xfrm>
            <a:off x="5346975" y="890726"/>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60" name="bk object 4760"/>
          <p:cNvSpPr/>
          <p:nvPr/>
        </p:nvSpPr>
        <p:spPr>
          <a:xfrm>
            <a:off x="5301831" y="1030492"/>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61" name="bk object 4761"/>
          <p:cNvSpPr/>
          <p:nvPr/>
        </p:nvSpPr>
        <p:spPr>
          <a:xfrm>
            <a:off x="5304594" y="1026582"/>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62" name="bk object 4762"/>
          <p:cNvSpPr/>
          <p:nvPr/>
        </p:nvSpPr>
        <p:spPr>
          <a:xfrm>
            <a:off x="5349739" y="890726"/>
            <a:ext cx="40691" cy="131947"/>
          </a:xfrm>
          <a:custGeom>
            <a:avLst/>
            <a:gdLst/>
            <a:ahLst/>
            <a:cxnLst/>
            <a:rect l="l" t="t" r="r" b="b"/>
            <a:pathLst>
              <a:path w="67309" h="205740">
                <a:moveTo>
                  <a:pt x="67055" y="0"/>
                </a:moveTo>
                <a:lnTo>
                  <a:pt x="0" y="102107"/>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4763" name="bk object 4763"/>
          <p:cNvSpPr/>
          <p:nvPr/>
        </p:nvSpPr>
        <p:spPr>
          <a:xfrm>
            <a:off x="5307359" y="923957"/>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764" name="bk object 4764"/>
          <p:cNvSpPr/>
          <p:nvPr/>
        </p:nvSpPr>
        <p:spPr>
          <a:xfrm>
            <a:off x="5352503" y="923957"/>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65" name="bk object 4765"/>
          <p:cNvSpPr/>
          <p:nvPr/>
        </p:nvSpPr>
        <p:spPr>
          <a:xfrm>
            <a:off x="5307359" y="92200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766" name="bk object 4766"/>
          <p:cNvSpPr/>
          <p:nvPr/>
        </p:nvSpPr>
        <p:spPr>
          <a:xfrm>
            <a:off x="5352503" y="92200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67" name="bk object 4767"/>
          <p:cNvSpPr/>
          <p:nvPr/>
        </p:nvSpPr>
        <p:spPr>
          <a:xfrm>
            <a:off x="5307359" y="959143"/>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768" name="bk object 4768"/>
          <p:cNvSpPr/>
          <p:nvPr/>
        </p:nvSpPr>
        <p:spPr>
          <a:xfrm>
            <a:off x="5352503" y="959143"/>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69" name="bk object 4769"/>
          <p:cNvSpPr/>
          <p:nvPr/>
        </p:nvSpPr>
        <p:spPr>
          <a:xfrm>
            <a:off x="5307359" y="95621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770" name="bk object 4770"/>
          <p:cNvSpPr/>
          <p:nvPr/>
        </p:nvSpPr>
        <p:spPr>
          <a:xfrm>
            <a:off x="5352503" y="95621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71" name="bk object 4771"/>
          <p:cNvSpPr/>
          <p:nvPr/>
        </p:nvSpPr>
        <p:spPr>
          <a:xfrm>
            <a:off x="5352503" y="99335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72" name="bk object 4772"/>
          <p:cNvSpPr/>
          <p:nvPr/>
        </p:nvSpPr>
        <p:spPr>
          <a:xfrm>
            <a:off x="5307359" y="993351"/>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773" name="bk object 4773"/>
          <p:cNvSpPr/>
          <p:nvPr/>
        </p:nvSpPr>
        <p:spPr>
          <a:xfrm>
            <a:off x="5307359" y="99139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4774" name="bk object 4774"/>
          <p:cNvSpPr/>
          <p:nvPr/>
        </p:nvSpPr>
        <p:spPr>
          <a:xfrm>
            <a:off x="5352503" y="99139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75" name="bk object 4775"/>
          <p:cNvSpPr/>
          <p:nvPr/>
        </p:nvSpPr>
        <p:spPr>
          <a:xfrm>
            <a:off x="5393040" y="1182964"/>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76" name="bk object 4776"/>
          <p:cNvSpPr/>
          <p:nvPr/>
        </p:nvSpPr>
        <p:spPr>
          <a:xfrm>
            <a:off x="5389356" y="117905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77" name="bk object 4777"/>
          <p:cNvSpPr/>
          <p:nvPr/>
        </p:nvSpPr>
        <p:spPr>
          <a:xfrm>
            <a:off x="5437264" y="118491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78" name="bk object 4778"/>
          <p:cNvSpPr/>
          <p:nvPr/>
        </p:nvSpPr>
        <p:spPr>
          <a:xfrm>
            <a:off x="5440027" y="118785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79" name="bk object 4779"/>
          <p:cNvSpPr/>
          <p:nvPr/>
        </p:nvSpPr>
        <p:spPr>
          <a:xfrm>
            <a:off x="5394883" y="1184919"/>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80" name="bk object 4780"/>
          <p:cNvSpPr/>
          <p:nvPr/>
        </p:nvSpPr>
        <p:spPr>
          <a:xfrm>
            <a:off x="5393041" y="1182965"/>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781" name="bk object 4781"/>
          <p:cNvSpPr/>
          <p:nvPr/>
        </p:nvSpPr>
        <p:spPr>
          <a:xfrm>
            <a:off x="5389355" y="1179055"/>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782" name="bk object 4782"/>
          <p:cNvSpPr/>
          <p:nvPr/>
        </p:nvSpPr>
        <p:spPr>
          <a:xfrm>
            <a:off x="5394883" y="1184919"/>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783" name="bk object 4783"/>
          <p:cNvSpPr/>
          <p:nvPr/>
        </p:nvSpPr>
        <p:spPr>
          <a:xfrm>
            <a:off x="5394883" y="121815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784" name="bk object 4784"/>
          <p:cNvSpPr/>
          <p:nvPr/>
        </p:nvSpPr>
        <p:spPr>
          <a:xfrm>
            <a:off x="5394883" y="125333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785" name="bk object 4785"/>
          <p:cNvSpPr/>
          <p:nvPr/>
        </p:nvSpPr>
        <p:spPr>
          <a:xfrm>
            <a:off x="5394883" y="1287545"/>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4786" name="bk object 4786"/>
          <p:cNvSpPr/>
          <p:nvPr/>
        </p:nvSpPr>
        <p:spPr>
          <a:xfrm>
            <a:off x="5393040" y="1318821"/>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4787" name="bk object 4787"/>
          <p:cNvSpPr/>
          <p:nvPr/>
        </p:nvSpPr>
        <p:spPr>
          <a:xfrm>
            <a:off x="5394883" y="131686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788" name="bk object 4788"/>
          <p:cNvSpPr/>
          <p:nvPr/>
        </p:nvSpPr>
        <p:spPr>
          <a:xfrm>
            <a:off x="5437264" y="131686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789" name="bk object 4789"/>
          <p:cNvSpPr/>
          <p:nvPr/>
        </p:nvSpPr>
        <p:spPr>
          <a:xfrm>
            <a:off x="5440027" y="131393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790" name="bk object 4790"/>
          <p:cNvSpPr/>
          <p:nvPr/>
        </p:nvSpPr>
        <p:spPr>
          <a:xfrm>
            <a:off x="5479644" y="1182965"/>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1" name="bk object 4791"/>
          <p:cNvSpPr/>
          <p:nvPr/>
        </p:nvSpPr>
        <p:spPr>
          <a:xfrm>
            <a:off x="5483329" y="1179055"/>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2" name="bk object 4792"/>
          <p:cNvSpPr/>
          <p:nvPr/>
        </p:nvSpPr>
        <p:spPr>
          <a:xfrm>
            <a:off x="5477801"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3" name="bk object 4793"/>
          <p:cNvSpPr/>
          <p:nvPr/>
        </p:nvSpPr>
        <p:spPr>
          <a:xfrm>
            <a:off x="5475037"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4" name="bk object 4794"/>
          <p:cNvSpPr/>
          <p:nvPr/>
        </p:nvSpPr>
        <p:spPr>
          <a:xfrm>
            <a:off x="5475037"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5" name="bk object 4795"/>
          <p:cNvSpPr/>
          <p:nvPr/>
        </p:nvSpPr>
        <p:spPr>
          <a:xfrm>
            <a:off x="5475037"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6" name="bk object 4796"/>
          <p:cNvSpPr/>
          <p:nvPr/>
        </p:nvSpPr>
        <p:spPr>
          <a:xfrm>
            <a:off x="5475037"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7" name="bk object 4797"/>
          <p:cNvSpPr/>
          <p:nvPr/>
        </p:nvSpPr>
        <p:spPr>
          <a:xfrm>
            <a:off x="5437263"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8" name="bk object 4798"/>
          <p:cNvSpPr/>
          <p:nvPr/>
        </p:nvSpPr>
        <p:spPr>
          <a:xfrm>
            <a:off x="5440027"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799" name="bk object 4799"/>
          <p:cNvSpPr/>
          <p:nvPr/>
        </p:nvSpPr>
        <p:spPr>
          <a:xfrm>
            <a:off x="5440027"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0" name="bk object 4800"/>
          <p:cNvSpPr/>
          <p:nvPr/>
        </p:nvSpPr>
        <p:spPr>
          <a:xfrm>
            <a:off x="5440027"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1" name="bk object 4801"/>
          <p:cNvSpPr/>
          <p:nvPr/>
        </p:nvSpPr>
        <p:spPr>
          <a:xfrm>
            <a:off x="5440027"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2" name="bk object 4802"/>
          <p:cNvSpPr/>
          <p:nvPr/>
        </p:nvSpPr>
        <p:spPr>
          <a:xfrm>
            <a:off x="5435421" y="1287545"/>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3" name="bk object 4803"/>
          <p:cNvSpPr/>
          <p:nvPr/>
        </p:nvSpPr>
        <p:spPr>
          <a:xfrm>
            <a:off x="5435421"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4" name="bk object 4804"/>
          <p:cNvSpPr/>
          <p:nvPr/>
        </p:nvSpPr>
        <p:spPr>
          <a:xfrm>
            <a:off x="5435421"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5" name="bk object 4805"/>
          <p:cNvSpPr/>
          <p:nvPr/>
        </p:nvSpPr>
        <p:spPr>
          <a:xfrm>
            <a:off x="5435421" y="1184919"/>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6" name="bk object 4806"/>
          <p:cNvSpPr/>
          <p:nvPr/>
        </p:nvSpPr>
        <p:spPr>
          <a:xfrm>
            <a:off x="5389356" y="132468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7" name="bk object 4807"/>
          <p:cNvSpPr/>
          <p:nvPr/>
        </p:nvSpPr>
        <p:spPr>
          <a:xfrm>
            <a:off x="5393040" y="1321753"/>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08" name="bk object 4808"/>
          <p:cNvSpPr/>
          <p:nvPr/>
        </p:nvSpPr>
        <p:spPr>
          <a:xfrm>
            <a:off x="5437264" y="1184919"/>
            <a:ext cx="40691" cy="131947"/>
          </a:xfrm>
          <a:custGeom>
            <a:avLst/>
            <a:gdLst/>
            <a:ahLst/>
            <a:cxnLst/>
            <a:rect l="l" t="t" r="r" b="b"/>
            <a:pathLst>
              <a:path w="67309" h="205739">
                <a:moveTo>
                  <a:pt x="67055" y="0"/>
                </a:moveTo>
                <a:lnTo>
                  <a:pt x="0" y="103631"/>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4809" name="bk object 4809"/>
          <p:cNvSpPr/>
          <p:nvPr/>
        </p:nvSpPr>
        <p:spPr>
          <a:xfrm>
            <a:off x="5394883" y="121815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810" name="bk object 4810"/>
          <p:cNvSpPr/>
          <p:nvPr/>
        </p:nvSpPr>
        <p:spPr>
          <a:xfrm>
            <a:off x="5440027" y="121815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811" name="bk object 4811"/>
          <p:cNvSpPr/>
          <p:nvPr/>
        </p:nvSpPr>
        <p:spPr>
          <a:xfrm>
            <a:off x="5394883" y="1216195"/>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812" name="bk object 4812"/>
          <p:cNvSpPr/>
          <p:nvPr/>
        </p:nvSpPr>
        <p:spPr>
          <a:xfrm>
            <a:off x="5440027" y="121619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813" name="bk object 4813"/>
          <p:cNvSpPr/>
          <p:nvPr/>
        </p:nvSpPr>
        <p:spPr>
          <a:xfrm>
            <a:off x="5394883" y="125333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814" name="bk object 4814"/>
          <p:cNvSpPr/>
          <p:nvPr/>
        </p:nvSpPr>
        <p:spPr>
          <a:xfrm>
            <a:off x="5440027" y="125333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815" name="bk object 4815"/>
          <p:cNvSpPr/>
          <p:nvPr/>
        </p:nvSpPr>
        <p:spPr>
          <a:xfrm>
            <a:off x="5394883" y="1250404"/>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816" name="bk object 4816"/>
          <p:cNvSpPr/>
          <p:nvPr/>
        </p:nvSpPr>
        <p:spPr>
          <a:xfrm>
            <a:off x="5440027" y="125040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817" name="bk object 4817"/>
          <p:cNvSpPr/>
          <p:nvPr/>
        </p:nvSpPr>
        <p:spPr>
          <a:xfrm>
            <a:off x="5440027" y="128754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818" name="bk object 4818"/>
          <p:cNvSpPr/>
          <p:nvPr/>
        </p:nvSpPr>
        <p:spPr>
          <a:xfrm>
            <a:off x="5394883" y="1287545"/>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819" name="bk object 4819"/>
          <p:cNvSpPr/>
          <p:nvPr/>
        </p:nvSpPr>
        <p:spPr>
          <a:xfrm>
            <a:off x="5394883" y="128559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820" name="bk object 4820"/>
          <p:cNvSpPr/>
          <p:nvPr/>
        </p:nvSpPr>
        <p:spPr>
          <a:xfrm>
            <a:off x="5440027" y="128559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821" name="bk object 4821"/>
          <p:cNvSpPr/>
          <p:nvPr/>
        </p:nvSpPr>
        <p:spPr>
          <a:xfrm>
            <a:off x="5263136" y="1207399"/>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22" name="bk object 4822"/>
          <p:cNvSpPr/>
          <p:nvPr/>
        </p:nvSpPr>
        <p:spPr>
          <a:xfrm>
            <a:off x="5258529" y="1202512"/>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23" name="bk object 4823"/>
          <p:cNvSpPr/>
          <p:nvPr/>
        </p:nvSpPr>
        <p:spPr>
          <a:xfrm>
            <a:off x="5262214" y="1205444"/>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4824" name="bk object 4824"/>
          <p:cNvSpPr/>
          <p:nvPr/>
        </p:nvSpPr>
        <p:spPr>
          <a:xfrm>
            <a:off x="5263136" y="1207399"/>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4825" name="bk object 4825"/>
          <p:cNvSpPr/>
          <p:nvPr/>
        </p:nvSpPr>
        <p:spPr>
          <a:xfrm>
            <a:off x="5258529" y="1202512"/>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826" name="bk object 4826"/>
          <p:cNvSpPr/>
          <p:nvPr/>
        </p:nvSpPr>
        <p:spPr>
          <a:xfrm>
            <a:off x="5348817" y="1205444"/>
            <a:ext cx="0" cy="232944"/>
          </a:xfrm>
          <a:custGeom>
            <a:avLst/>
            <a:gdLst/>
            <a:ahLst/>
            <a:cxnLst/>
            <a:rect l="l" t="t" r="r" b="b"/>
            <a:pathLst>
              <a:path h="363219">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27" name="bk object 4827"/>
          <p:cNvSpPr/>
          <p:nvPr/>
        </p:nvSpPr>
        <p:spPr>
          <a:xfrm>
            <a:off x="5347896" y="1207399"/>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4828" name="bk object 4828"/>
          <p:cNvSpPr/>
          <p:nvPr/>
        </p:nvSpPr>
        <p:spPr>
          <a:xfrm>
            <a:off x="5352503" y="1202512"/>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4829" name="bk object 4829"/>
          <p:cNvSpPr/>
          <p:nvPr/>
        </p:nvSpPr>
        <p:spPr>
          <a:xfrm>
            <a:off x="5263136" y="1429266"/>
            <a:ext cx="84837" cy="0"/>
          </a:xfrm>
          <a:custGeom>
            <a:avLst/>
            <a:gdLst/>
            <a:ahLst/>
            <a:cxnLst/>
            <a:rect l="l" t="t" r="r" b="b"/>
            <a:pathLst>
              <a:path w="140334">
                <a:moveTo>
                  <a:pt x="1402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30" name="bk object 4830"/>
          <p:cNvSpPr/>
          <p:nvPr/>
        </p:nvSpPr>
        <p:spPr>
          <a:xfrm>
            <a:off x="5305516"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31" name="bk object 4831"/>
          <p:cNvSpPr/>
          <p:nvPr/>
        </p:nvSpPr>
        <p:spPr>
          <a:xfrm>
            <a:off x="5313807"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32" name="bk object 4832"/>
          <p:cNvSpPr/>
          <p:nvPr/>
        </p:nvSpPr>
        <p:spPr>
          <a:xfrm>
            <a:off x="532302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33" name="bk object 4833"/>
          <p:cNvSpPr/>
          <p:nvPr/>
        </p:nvSpPr>
        <p:spPr>
          <a:xfrm>
            <a:off x="5331313"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34" name="bk object 4834"/>
          <p:cNvSpPr/>
          <p:nvPr/>
        </p:nvSpPr>
        <p:spPr>
          <a:xfrm>
            <a:off x="5273270" y="1218150"/>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35" name="bk object 4835"/>
          <p:cNvSpPr/>
          <p:nvPr/>
        </p:nvSpPr>
        <p:spPr>
          <a:xfrm>
            <a:off x="5332234" y="1317844"/>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4836" name="bk object 4836"/>
          <p:cNvSpPr/>
          <p:nvPr/>
        </p:nvSpPr>
        <p:spPr>
          <a:xfrm>
            <a:off x="5341448" y="1313934"/>
            <a:ext cx="5758" cy="15883"/>
          </a:xfrm>
          <a:custGeom>
            <a:avLst/>
            <a:gdLst/>
            <a:ahLst/>
            <a:cxnLst/>
            <a:rect l="l" t="t" r="r" b="b"/>
            <a:pathLst>
              <a:path w="9525" h="24764">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4837" name="bk object 4837"/>
          <p:cNvSpPr/>
          <p:nvPr/>
        </p:nvSpPr>
        <p:spPr>
          <a:xfrm>
            <a:off x="5341448" y="1318821"/>
            <a:ext cx="5758" cy="10996"/>
          </a:xfrm>
          <a:custGeom>
            <a:avLst/>
            <a:gdLst/>
            <a:ahLst/>
            <a:cxnLst/>
            <a:rect l="l" t="t" r="r" b="b"/>
            <a:pathLst>
              <a:path w="9525" h="17144">
                <a:moveTo>
                  <a:pt x="0" y="0"/>
                </a:moveTo>
                <a:lnTo>
                  <a:pt x="0" y="16763"/>
                </a:lnTo>
                <a:lnTo>
                  <a:pt x="9143" y="16763"/>
                </a:lnTo>
              </a:path>
            </a:pathLst>
          </a:custGeom>
          <a:ln w="3175">
            <a:solidFill>
              <a:srgbClr val="000000"/>
            </a:solidFill>
          </a:ln>
        </p:spPr>
        <p:txBody>
          <a:bodyPr wrap="square" lIns="0" tIns="0" rIns="0" bIns="0" rtlCol="0"/>
          <a:lstStyle/>
          <a:p>
            <a:endParaRPr sz="1088">
              <a:solidFill>
                <a:prstClr val="black"/>
              </a:solidFill>
            </a:endParaRPr>
          </a:p>
        </p:txBody>
      </p:sp>
      <p:sp>
        <p:nvSpPr>
          <p:cNvPr id="4838" name="bk object 4838"/>
          <p:cNvSpPr/>
          <p:nvPr/>
        </p:nvSpPr>
        <p:spPr>
          <a:xfrm>
            <a:off x="5273270"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39" name="bk object 4839"/>
          <p:cNvSpPr/>
          <p:nvPr/>
        </p:nvSpPr>
        <p:spPr>
          <a:xfrm>
            <a:off x="5279719"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40" name="bk object 4840"/>
          <p:cNvSpPr/>
          <p:nvPr/>
        </p:nvSpPr>
        <p:spPr>
          <a:xfrm>
            <a:off x="528801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41" name="bk object 4841"/>
          <p:cNvSpPr/>
          <p:nvPr/>
        </p:nvSpPr>
        <p:spPr>
          <a:xfrm>
            <a:off x="5297224"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42" name="bk object 4842"/>
          <p:cNvSpPr/>
          <p:nvPr/>
        </p:nvSpPr>
        <p:spPr>
          <a:xfrm>
            <a:off x="5262215" y="1205444"/>
            <a:ext cx="0" cy="232944"/>
          </a:xfrm>
          <a:custGeom>
            <a:avLst/>
            <a:gdLst/>
            <a:ahLst/>
            <a:cxnLst/>
            <a:rect l="l" t="t" r="r" b="b"/>
            <a:pathLst>
              <a:path h="363219">
                <a:moveTo>
                  <a:pt x="0" y="362712"/>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43" name="bk object 4843"/>
          <p:cNvSpPr/>
          <p:nvPr/>
        </p:nvSpPr>
        <p:spPr>
          <a:xfrm>
            <a:off x="5262214" y="1205445"/>
            <a:ext cx="86757" cy="231722"/>
          </a:xfrm>
          <a:custGeom>
            <a:avLst/>
            <a:gdLst/>
            <a:ahLst/>
            <a:cxnLst/>
            <a:rect l="l" t="t" r="r" b="b"/>
            <a:pathLst>
              <a:path w="143509" h="361314">
                <a:moveTo>
                  <a:pt x="0" y="0"/>
                </a:moveTo>
                <a:lnTo>
                  <a:pt x="143255" y="0"/>
                </a:lnTo>
                <a:lnTo>
                  <a:pt x="143255"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4844" name="bk object 4844"/>
          <p:cNvSpPr/>
          <p:nvPr/>
        </p:nvSpPr>
        <p:spPr>
          <a:xfrm>
            <a:off x="533776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4845" name="bk object 4845"/>
          <p:cNvSpPr/>
          <p:nvPr/>
        </p:nvSpPr>
        <p:spPr>
          <a:xfrm>
            <a:off x="5263136" y="1435130"/>
            <a:ext cx="84837" cy="0"/>
          </a:xfrm>
          <a:custGeom>
            <a:avLst/>
            <a:gdLst/>
            <a:ahLst/>
            <a:cxnLst/>
            <a:rect l="l" t="t" r="r" b="b"/>
            <a:pathLst>
              <a:path w="140334">
                <a:moveTo>
                  <a:pt x="0" y="0"/>
                </a:moveTo>
                <a:lnTo>
                  <a:pt x="140207" y="0"/>
                </a:lnTo>
              </a:path>
            </a:pathLst>
          </a:custGeom>
          <a:ln w="3175">
            <a:solidFill>
              <a:srgbClr val="000000"/>
            </a:solidFill>
          </a:ln>
        </p:spPr>
        <p:txBody>
          <a:bodyPr wrap="square" lIns="0" tIns="0" rIns="0" bIns="0" rtlCol="0"/>
          <a:lstStyle/>
          <a:p>
            <a:endParaRPr sz="1088">
              <a:solidFill>
                <a:prstClr val="black"/>
              </a:solidFill>
            </a:endParaRPr>
          </a:p>
        </p:txBody>
      </p:sp>
      <p:sp>
        <p:nvSpPr>
          <p:cNvPr id="4846" name="bk object 4846"/>
          <p:cNvSpPr/>
          <p:nvPr/>
        </p:nvSpPr>
        <p:spPr>
          <a:xfrm>
            <a:off x="5348817"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4847" name="bk object 4847"/>
          <p:cNvSpPr/>
          <p:nvPr/>
        </p:nvSpPr>
        <p:spPr>
          <a:xfrm>
            <a:off x="5258529"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4848" name="bk object 4848"/>
          <p:cNvSpPr/>
          <p:nvPr/>
        </p:nvSpPr>
        <p:spPr>
          <a:xfrm>
            <a:off x="5273270" y="1417537"/>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49" name="bk object 4849"/>
          <p:cNvSpPr/>
          <p:nvPr/>
        </p:nvSpPr>
        <p:spPr>
          <a:xfrm>
            <a:off x="5674040"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850" name="bk object 4850"/>
          <p:cNvSpPr/>
          <p:nvPr/>
        </p:nvSpPr>
        <p:spPr>
          <a:xfrm>
            <a:off x="5674961"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4851" name="bk object 4851"/>
          <p:cNvSpPr/>
          <p:nvPr/>
        </p:nvSpPr>
        <p:spPr>
          <a:xfrm>
            <a:off x="5130467" y="737275"/>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4852" name="bk object 4852"/>
          <p:cNvSpPr/>
          <p:nvPr/>
        </p:nvSpPr>
        <p:spPr>
          <a:xfrm>
            <a:off x="5130467" y="1160484"/>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4853" name="bk object 4853"/>
          <p:cNvSpPr/>
          <p:nvPr/>
        </p:nvSpPr>
        <p:spPr>
          <a:xfrm>
            <a:off x="5222598" y="1143869"/>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4854" name="bk object 4854"/>
          <p:cNvSpPr/>
          <p:nvPr/>
        </p:nvSpPr>
        <p:spPr>
          <a:xfrm>
            <a:off x="5283405" y="866291"/>
            <a:ext cx="130903" cy="21584"/>
          </a:xfrm>
          <a:custGeom>
            <a:avLst/>
            <a:gdLst/>
            <a:ahLst/>
            <a:cxnLst/>
            <a:rect l="l" t="t" r="r" b="b"/>
            <a:pathLst>
              <a:path w="216534" h="33655">
                <a:moveTo>
                  <a:pt x="35051" y="33527"/>
                </a:moveTo>
                <a:lnTo>
                  <a:pt x="0" y="33527"/>
                </a:lnTo>
                <a:lnTo>
                  <a:pt x="0" y="0"/>
                </a:lnTo>
                <a:lnTo>
                  <a:pt x="216407" y="0"/>
                </a:lnTo>
                <a:lnTo>
                  <a:pt x="216407" y="33527"/>
                </a:lnTo>
                <a:lnTo>
                  <a:pt x="17678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4855" name="bk object 4855"/>
          <p:cNvSpPr/>
          <p:nvPr/>
        </p:nvSpPr>
        <p:spPr>
          <a:xfrm>
            <a:off x="5545056" y="870201"/>
            <a:ext cx="90595" cy="21584"/>
          </a:xfrm>
          <a:custGeom>
            <a:avLst/>
            <a:gdLst/>
            <a:ahLst/>
            <a:cxnLst/>
            <a:rect l="l" t="t" r="r" b="b"/>
            <a:pathLst>
              <a:path w="149859" h="33655">
                <a:moveTo>
                  <a:pt x="111251" y="33527"/>
                </a:moveTo>
                <a:lnTo>
                  <a:pt x="149351" y="33527"/>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4856" name="bk object 4856"/>
          <p:cNvSpPr/>
          <p:nvPr/>
        </p:nvSpPr>
        <p:spPr>
          <a:xfrm>
            <a:off x="5298146" y="1135072"/>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4857" name="bk object 4857"/>
          <p:cNvSpPr/>
          <p:nvPr/>
        </p:nvSpPr>
        <p:spPr>
          <a:xfrm>
            <a:off x="5222598" y="1030492"/>
            <a:ext cx="79463" cy="148644"/>
          </a:xfrm>
          <a:custGeom>
            <a:avLst/>
            <a:gdLst/>
            <a:ahLst/>
            <a:cxnLst/>
            <a:rect l="l" t="t" r="r" b="b"/>
            <a:pathLst>
              <a:path w="131445" h="231775">
                <a:moveTo>
                  <a:pt x="0" y="231647"/>
                </a:moveTo>
                <a:lnTo>
                  <a:pt x="0" y="0"/>
                </a:lnTo>
                <a:lnTo>
                  <a:pt x="131063" y="0"/>
                </a:lnTo>
              </a:path>
            </a:pathLst>
          </a:custGeom>
          <a:ln w="3175">
            <a:solidFill>
              <a:srgbClr val="000000"/>
            </a:solidFill>
          </a:ln>
        </p:spPr>
        <p:txBody>
          <a:bodyPr wrap="square" lIns="0" tIns="0" rIns="0" bIns="0" rtlCol="0"/>
          <a:lstStyle/>
          <a:p>
            <a:endParaRPr sz="1088">
              <a:solidFill>
                <a:prstClr val="black"/>
              </a:solidFill>
            </a:endParaRPr>
          </a:p>
        </p:txBody>
      </p:sp>
      <p:sp>
        <p:nvSpPr>
          <p:cNvPr id="4858" name="bk object 4858"/>
          <p:cNvSpPr/>
          <p:nvPr/>
        </p:nvSpPr>
        <p:spPr>
          <a:xfrm>
            <a:off x="5351582" y="1030492"/>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4859" name="bk object 4859"/>
          <p:cNvSpPr/>
          <p:nvPr/>
        </p:nvSpPr>
        <p:spPr>
          <a:xfrm>
            <a:off x="5416074" y="1397990"/>
            <a:ext cx="128983" cy="53756"/>
          </a:xfrm>
          <a:custGeom>
            <a:avLst/>
            <a:gdLst/>
            <a:ahLst/>
            <a:cxnLst/>
            <a:rect l="l" t="t" r="r" b="b"/>
            <a:pathLst>
              <a:path w="213359" h="83819">
                <a:moveTo>
                  <a:pt x="213359" y="0"/>
                </a:moveTo>
                <a:lnTo>
                  <a:pt x="0" y="0"/>
                </a:lnTo>
                <a:lnTo>
                  <a:pt x="0" y="83819"/>
                </a:lnTo>
              </a:path>
            </a:pathLst>
          </a:custGeom>
          <a:ln w="3175">
            <a:solidFill>
              <a:srgbClr val="000000"/>
            </a:solidFill>
          </a:ln>
        </p:spPr>
        <p:txBody>
          <a:bodyPr wrap="square" lIns="0" tIns="0" rIns="0" bIns="0" rtlCol="0"/>
          <a:lstStyle/>
          <a:p>
            <a:endParaRPr sz="1088">
              <a:solidFill>
                <a:prstClr val="black"/>
              </a:solidFill>
            </a:endParaRPr>
          </a:p>
        </p:txBody>
      </p:sp>
      <p:sp>
        <p:nvSpPr>
          <p:cNvPr id="4860" name="bk object 4860"/>
          <p:cNvSpPr/>
          <p:nvPr/>
        </p:nvSpPr>
        <p:spPr>
          <a:xfrm>
            <a:off x="5138759" y="1302206"/>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61" name="bk object 4861"/>
          <p:cNvSpPr/>
          <p:nvPr/>
        </p:nvSpPr>
        <p:spPr>
          <a:xfrm>
            <a:off x="5545056" y="1179055"/>
            <a:ext cx="128983" cy="0"/>
          </a:xfrm>
          <a:custGeom>
            <a:avLst/>
            <a:gdLst/>
            <a:ahLst/>
            <a:cxnLst/>
            <a:rect l="l" t="t" r="r" b="b"/>
            <a:pathLst>
              <a:path w="213359">
                <a:moveTo>
                  <a:pt x="21335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4862" name="bk object 4862"/>
          <p:cNvSpPr/>
          <p:nvPr/>
        </p:nvSpPr>
        <p:spPr>
          <a:xfrm>
            <a:off x="5545056" y="1179055"/>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63" name="bk object 4863"/>
          <p:cNvSpPr/>
          <p:nvPr/>
        </p:nvSpPr>
        <p:spPr>
          <a:xfrm>
            <a:off x="5184825" y="1182964"/>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64" name="bk object 4864"/>
          <p:cNvSpPr/>
          <p:nvPr/>
        </p:nvSpPr>
        <p:spPr>
          <a:xfrm>
            <a:off x="5181139" y="1179055"/>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65" name="bk object 4865"/>
          <p:cNvSpPr/>
          <p:nvPr/>
        </p:nvSpPr>
        <p:spPr>
          <a:xfrm>
            <a:off x="5186667" y="1184919"/>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66" name="bk object 4866"/>
          <p:cNvSpPr/>
          <p:nvPr/>
        </p:nvSpPr>
        <p:spPr>
          <a:xfrm>
            <a:off x="5189431" y="1187851"/>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67" name="bk object 4867"/>
          <p:cNvSpPr/>
          <p:nvPr/>
        </p:nvSpPr>
        <p:spPr>
          <a:xfrm>
            <a:off x="5184825" y="1296341"/>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4868" name="bk object 4868"/>
          <p:cNvSpPr/>
          <p:nvPr/>
        </p:nvSpPr>
        <p:spPr>
          <a:xfrm>
            <a:off x="5186667" y="1293409"/>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4869" name="bk object 4869"/>
          <p:cNvSpPr/>
          <p:nvPr/>
        </p:nvSpPr>
        <p:spPr>
          <a:xfrm>
            <a:off x="5189431" y="1290477"/>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870" name="bk object 4870"/>
          <p:cNvSpPr/>
          <p:nvPr/>
        </p:nvSpPr>
        <p:spPr>
          <a:xfrm>
            <a:off x="5218913"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1" name="bk object 4871"/>
          <p:cNvSpPr/>
          <p:nvPr/>
        </p:nvSpPr>
        <p:spPr>
          <a:xfrm>
            <a:off x="5222598"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2" name="bk object 4872"/>
          <p:cNvSpPr/>
          <p:nvPr/>
        </p:nvSpPr>
        <p:spPr>
          <a:xfrm>
            <a:off x="5217070"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3" name="bk object 4873"/>
          <p:cNvSpPr/>
          <p:nvPr/>
        </p:nvSpPr>
        <p:spPr>
          <a:xfrm>
            <a:off x="5214306"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4" name="bk object 4874"/>
          <p:cNvSpPr/>
          <p:nvPr/>
        </p:nvSpPr>
        <p:spPr>
          <a:xfrm>
            <a:off x="5214306"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5" name="bk object 4875"/>
          <p:cNvSpPr/>
          <p:nvPr/>
        </p:nvSpPr>
        <p:spPr>
          <a:xfrm>
            <a:off x="5214306"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6" name="bk object 4876"/>
          <p:cNvSpPr/>
          <p:nvPr/>
        </p:nvSpPr>
        <p:spPr>
          <a:xfrm>
            <a:off x="5181139" y="1302206"/>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7" name="bk object 4877"/>
          <p:cNvSpPr/>
          <p:nvPr/>
        </p:nvSpPr>
        <p:spPr>
          <a:xfrm>
            <a:off x="5184825" y="129829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78" name="bk object 4878"/>
          <p:cNvSpPr/>
          <p:nvPr/>
        </p:nvSpPr>
        <p:spPr>
          <a:xfrm>
            <a:off x="5189431" y="1222060"/>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879" name="bk object 4879"/>
          <p:cNvSpPr/>
          <p:nvPr/>
        </p:nvSpPr>
        <p:spPr>
          <a:xfrm>
            <a:off x="5189431" y="1220105"/>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880" name="bk object 4880"/>
          <p:cNvSpPr/>
          <p:nvPr/>
        </p:nvSpPr>
        <p:spPr>
          <a:xfrm>
            <a:off x="5189431" y="125822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881" name="bk object 4881"/>
          <p:cNvSpPr/>
          <p:nvPr/>
        </p:nvSpPr>
        <p:spPr>
          <a:xfrm>
            <a:off x="5189431" y="1256268"/>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4882" name="bk object 4882"/>
          <p:cNvSpPr/>
          <p:nvPr/>
        </p:nvSpPr>
        <p:spPr>
          <a:xfrm>
            <a:off x="5184825"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83" name="bk object 4883"/>
          <p:cNvSpPr/>
          <p:nvPr/>
        </p:nvSpPr>
        <p:spPr>
          <a:xfrm>
            <a:off x="5181139"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84" name="bk object 4884"/>
          <p:cNvSpPr/>
          <p:nvPr/>
        </p:nvSpPr>
        <p:spPr>
          <a:xfrm>
            <a:off x="5186667"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85" name="bk object 4885"/>
          <p:cNvSpPr/>
          <p:nvPr/>
        </p:nvSpPr>
        <p:spPr>
          <a:xfrm>
            <a:off x="5189431"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86" name="bk object 4886"/>
          <p:cNvSpPr/>
          <p:nvPr/>
        </p:nvSpPr>
        <p:spPr>
          <a:xfrm>
            <a:off x="5189431"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87" name="bk object 4887"/>
          <p:cNvSpPr/>
          <p:nvPr/>
        </p:nvSpPr>
        <p:spPr>
          <a:xfrm>
            <a:off x="5189431"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88" name="bk object 4888"/>
          <p:cNvSpPr/>
          <p:nvPr/>
        </p:nvSpPr>
        <p:spPr>
          <a:xfrm>
            <a:off x="5184825" y="1182965"/>
            <a:ext cx="34165" cy="113621"/>
          </a:xfrm>
          <a:custGeom>
            <a:avLst/>
            <a:gdLst/>
            <a:ahLst/>
            <a:cxnLst/>
            <a:rect l="l" t="t" r="r" b="b"/>
            <a:pathLst>
              <a:path w="56515" h="177164">
                <a:moveTo>
                  <a:pt x="0" y="0"/>
                </a:moveTo>
                <a:lnTo>
                  <a:pt x="56387"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4889" name="bk object 4889"/>
          <p:cNvSpPr/>
          <p:nvPr/>
        </p:nvSpPr>
        <p:spPr>
          <a:xfrm>
            <a:off x="5651929"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0" name="bk object 4890"/>
          <p:cNvSpPr/>
          <p:nvPr/>
        </p:nvSpPr>
        <p:spPr>
          <a:xfrm>
            <a:off x="566298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1" name="bk object 4891"/>
          <p:cNvSpPr/>
          <p:nvPr/>
        </p:nvSpPr>
        <p:spPr>
          <a:xfrm>
            <a:off x="5674040"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2" name="bk object 4892"/>
          <p:cNvSpPr/>
          <p:nvPr/>
        </p:nvSpPr>
        <p:spPr>
          <a:xfrm>
            <a:off x="568509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3" name="bk object 4893"/>
          <p:cNvSpPr/>
          <p:nvPr/>
        </p:nvSpPr>
        <p:spPr>
          <a:xfrm>
            <a:off x="5696151"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4" name="bk object 4894"/>
          <p:cNvSpPr/>
          <p:nvPr/>
        </p:nvSpPr>
        <p:spPr>
          <a:xfrm>
            <a:off x="6894775"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5" name="bk object 4895"/>
          <p:cNvSpPr/>
          <p:nvPr/>
        </p:nvSpPr>
        <p:spPr>
          <a:xfrm>
            <a:off x="6893854" y="864336"/>
            <a:ext cx="0" cy="587654"/>
          </a:xfrm>
          <a:custGeom>
            <a:avLst/>
            <a:gdLst/>
            <a:ahLst/>
            <a:cxnLst/>
            <a:rect l="l" t="t" r="r" b="b"/>
            <a:pathLst>
              <a:path h="916305">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6" name="bk object 4896"/>
          <p:cNvSpPr/>
          <p:nvPr/>
        </p:nvSpPr>
        <p:spPr>
          <a:xfrm>
            <a:off x="6764870" y="1460542"/>
            <a:ext cx="543573" cy="0"/>
          </a:xfrm>
          <a:custGeom>
            <a:avLst/>
            <a:gdLst/>
            <a:ahLst/>
            <a:cxnLst/>
            <a:rect l="l" t="t" r="r" b="b"/>
            <a:pathLst>
              <a:path w="899159">
                <a:moveTo>
                  <a:pt x="899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7" name="bk object 4897"/>
          <p:cNvSpPr/>
          <p:nvPr/>
        </p:nvSpPr>
        <p:spPr>
          <a:xfrm>
            <a:off x="6786061" y="1179055"/>
            <a:ext cx="0" cy="281813"/>
          </a:xfrm>
          <a:custGeom>
            <a:avLst/>
            <a:gdLst/>
            <a:ahLst/>
            <a:cxnLst/>
            <a:rect l="l" t="t" r="r" b="b"/>
            <a:pathLst>
              <a:path h="439419">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898" name="bk object 4898"/>
          <p:cNvSpPr/>
          <p:nvPr/>
        </p:nvSpPr>
        <p:spPr>
          <a:xfrm>
            <a:off x="6786983" y="1181010"/>
            <a:ext cx="107102" cy="279777"/>
          </a:xfrm>
          <a:custGeom>
            <a:avLst/>
            <a:gdLst/>
            <a:ahLst/>
            <a:cxnLst/>
            <a:rect l="l" t="t" r="r" b="b"/>
            <a:pathLst>
              <a:path w="177165" h="436244">
                <a:moveTo>
                  <a:pt x="0" y="435863"/>
                </a:moveTo>
                <a:lnTo>
                  <a:pt x="0" y="0"/>
                </a:lnTo>
                <a:lnTo>
                  <a:pt x="176783" y="0"/>
                </a:lnTo>
              </a:path>
            </a:pathLst>
          </a:custGeom>
          <a:ln w="3175">
            <a:solidFill>
              <a:srgbClr val="000000"/>
            </a:solidFill>
          </a:ln>
        </p:spPr>
        <p:txBody>
          <a:bodyPr wrap="square" lIns="0" tIns="0" rIns="0" bIns="0" rtlCol="0"/>
          <a:lstStyle/>
          <a:p>
            <a:endParaRPr sz="1088">
              <a:solidFill>
                <a:prstClr val="black"/>
              </a:solidFill>
            </a:endParaRPr>
          </a:p>
        </p:txBody>
      </p:sp>
      <p:sp>
        <p:nvSpPr>
          <p:cNvPr id="4899" name="bk object 4899"/>
          <p:cNvSpPr/>
          <p:nvPr/>
        </p:nvSpPr>
        <p:spPr>
          <a:xfrm>
            <a:off x="6879114" y="836969"/>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0" name="bk object 4900"/>
          <p:cNvSpPr/>
          <p:nvPr/>
        </p:nvSpPr>
        <p:spPr>
          <a:xfrm>
            <a:off x="6879114" y="840879"/>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1" name="bk object 4901"/>
          <p:cNvSpPr/>
          <p:nvPr/>
        </p:nvSpPr>
        <p:spPr>
          <a:xfrm>
            <a:off x="6879114" y="864336"/>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2" name="bk object 4902"/>
          <p:cNvSpPr/>
          <p:nvPr/>
        </p:nvSpPr>
        <p:spPr>
          <a:xfrm>
            <a:off x="6797117"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3" name="bk object 4903"/>
          <p:cNvSpPr/>
          <p:nvPr/>
        </p:nvSpPr>
        <p:spPr>
          <a:xfrm>
            <a:off x="6808172"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4" name="bk object 4904"/>
          <p:cNvSpPr/>
          <p:nvPr/>
        </p:nvSpPr>
        <p:spPr>
          <a:xfrm>
            <a:off x="681922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5" name="bk object 4905"/>
          <p:cNvSpPr/>
          <p:nvPr/>
        </p:nvSpPr>
        <p:spPr>
          <a:xfrm>
            <a:off x="683028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6" name="bk object 4906"/>
          <p:cNvSpPr/>
          <p:nvPr/>
        </p:nvSpPr>
        <p:spPr>
          <a:xfrm>
            <a:off x="684041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7" name="bk object 4907"/>
          <p:cNvSpPr/>
          <p:nvPr/>
        </p:nvSpPr>
        <p:spPr>
          <a:xfrm>
            <a:off x="685147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8" name="bk object 4908"/>
          <p:cNvSpPr/>
          <p:nvPr/>
        </p:nvSpPr>
        <p:spPr>
          <a:xfrm>
            <a:off x="6862530"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09" name="bk object 4909"/>
          <p:cNvSpPr/>
          <p:nvPr/>
        </p:nvSpPr>
        <p:spPr>
          <a:xfrm>
            <a:off x="6873585"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0" name="bk object 4910"/>
          <p:cNvSpPr/>
          <p:nvPr/>
        </p:nvSpPr>
        <p:spPr>
          <a:xfrm>
            <a:off x="6884641"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1" name="bk object 4911"/>
          <p:cNvSpPr/>
          <p:nvPr/>
        </p:nvSpPr>
        <p:spPr>
          <a:xfrm>
            <a:off x="6894775" y="737276"/>
            <a:ext cx="0" cy="52127"/>
          </a:xfrm>
          <a:custGeom>
            <a:avLst/>
            <a:gdLst/>
            <a:ahLst/>
            <a:cxnLst/>
            <a:rect l="l" t="t" r="r" b="b"/>
            <a:pathLst>
              <a:path h="81280">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2" name="bk object 4912"/>
          <p:cNvSpPr/>
          <p:nvPr/>
        </p:nvSpPr>
        <p:spPr>
          <a:xfrm>
            <a:off x="691688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3" name="bk object 4913"/>
          <p:cNvSpPr/>
          <p:nvPr/>
        </p:nvSpPr>
        <p:spPr>
          <a:xfrm>
            <a:off x="692794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4" name="bk object 4914"/>
          <p:cNvSpPr/>
          <p:nvPr/>
        </p:nvSpPr>
        <p:spPr>
          <a:xfrm>
            <a:off x="693899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5" name="bk object 4915"/>
          <p:cNvSpPr/>
          <p:nvPr/>
        </p:nvSpPr>
        <p:spPr>
          <a:xfrm>
            <a:off x="694913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6" name="bk object 4916"/>
          <p:cNvSpPr/>
          <p:nvPr/>
        </p:nvSpPr>
        <p:spPr>
          <a:xfrm>
            <a:off x="696018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7" name="bk object 4917"/>
          <p:cNvSpPr/>
          <p:nvPr/>
        </p:nvSpPr>
        <p:spPr>
          <a:xfrm>
            <a:off x="697124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8" name="bk object 4918"/>
          <p:cNvSpPr/>
          <p:nvPr/>
        </p:nvSpPr>
        <p:spPr>
          <a:xfrm>
            <a:off x="698230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19" name="bk object 4919"/>
          <p:cNvSpPr/>
          <p:nvPr/>
        </p:nvSpPr>
        <p:spPr>
          <a:xfrm>
            <a:off x="699335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0" name="bk object 4920"/>
          <p:cNvSpPr/>
          <p:nvPr/>
        </p:nvSpPr>
        <p:spPr>
          <a:xfrm>
            <a:off x="700349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1" name="bk object 4921"/>
          <p:cNvSpPr/>
          <p:nvPr/>
        </p:nvSpPr>
        <p:spPr>
          <a:xfrm>
            <a:off x="701454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2" name="bk object 4922"/>
          <p:cNvSpPr/>
          <p:nvPr/>
        </p:nvSpPr>
        <p:spPr>
          <a:xfrm>
            <a:off x="702560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3" name="bk object 4923"/>
          <p:cNvSpPr/>
          <p:nvPr/>
        </p:nvSpPr>
        <p:spPr>
          <a:xfrm>
            <a:off x="703665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4" name="bk object 4924"/>
          <p:cNvSpPr/>
          <p:nvPr/>
        </p:nvSpPr>
        <p:spPr>
          <a:xfrm>
            <a:off x="704771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5" name="bk object 4925"/>
          <p:cNvSpPr/>
          <p:nvPr/>
        </p:nvSpPr>
        <p:spPr>
          <a:xfrm>
            <a:off x="705784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6" name="bk object 4926"/>
          <p:cNvSpPr/>
          <p:nvPr/>
        </p:nvSpPr>
        <p:spPr>
          <a:xfrm>
            <a:off x="706890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7" name="bk object 4927"/>
          <p:cNvSpPr/>
          <p:nvPr/>
        </p:nvSpPr>
        <p:spPr>
          <a:xfrm>
            <a:off x="707995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8" name="bk object 4928"/>
          <p:cNvSpPr/>
          <p:nvPr/>
        </p:nvSpPr>
        <p:spPr>
          <a:xfrm>
            <a:off x="7091014"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29" name="bk object 4929"/>
          <p:cNvSpPr/>
          <p:nvPr/>
        </p:nvSpPr>
        <p:spPr>
          <a:xfrm>
            <a:off x="710207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0" name="bk object 4930"/>
          <p:cNvSpPr/>
          <p:nvPr/>
        </p:nvSpPr>
        <p:spPr>
          <a:xfrm>
            <a:off x="711312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1" name="bk object 4931"/>
          <p:cNvSpPr/>
          <p:nvPr/>
        </p:nvSpPr>
        <p:spPr>
          <a:xfrm>
            <a:off x="7123260"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2" name="bk object 4932"/>
          <p:cNvSpPr/>
          <p:nvPr/>
        </p:nvSpPr>
        <p:spPr>
          <a:xfrm>
            <a:off x="713431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3" name="bk object 4933"/>
          <p:cNvSpPr/>
          <p:nvPr/>
        </p:nvSpPr>
        <p:spPr>
          <a:xfrm>
            <a:off x="714537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4" name="bk object 4934"/>
          <p:cNvSpPr/>
          <p:nvPr/>
        </p:nvSpPr>
        <p:spPr>
          <a:xfrm>
            <a:off x="715642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5" name="bk object 4935"/>
          <p:cNvSpPr/>
          <p:nvPr/>
        </p:nvSpPr>
        <p:spPr>
          <a:xfrm>
            <a:off x="716748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6" name="bk object 4936"/>
          <p:cNvSpPr/>
          <p:nvPr/>
        </p:nvSpPr>
        <p:spPr>
          <a:xfrm>
            <a:off x="717761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7" name="bk object 4937"/>
          <p:cNvSpPr/>
          <p:nvPr/>
        </p:nvSpPr>
        <p:spPr>
          <a:xfrm>
            <a:off x="718867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8" name="bk object 4938"/>
          <p:cNvSpPr/>
          <p:nvPr/>
        </p:nvSpPr>
        <p:spPr>
          <a:xfrm>
            <a:off x="7199729"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39" name="bk object 4939"/>
          <p:cNvSpPr/>
          <p:nvPr/>
        </p:nvSpPr>
        <p:spPr>
          <a:xfrm>
            <a:off x="721078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0" name="bk object 4940"/>
          <p:cNvSpPr/>
          <p:nvPr/>
        </p:nvSpPr>
        <p:spPr>
          <a:xfrm>
            <a:off x="722184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1" name="bk object 4941"/>
          <p:cNvSpPr/>
          <p:nvPr/>
        </p:nvSpPr>
        <p:spPr>
          <a:xfrm>
            <a:off x="7231975"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2" name="bk object 4942"/>
          <p:cNvSpPr/>
          <p:nvPr/>
        </p:nvSpPr>
        <p:spPr>
          <a:xfrm>
            <a:off x="7243031"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3" name="bk object 4943"/>
          <p:cNvSpPr/>
          <p:nvPr/>
        </p:nvSpPr>
        <p:spPr>
          <a:xfrm>
            <a:off x="7254086"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4" name="bk object 4944"/>
          <p:cNvSpPr/>
          <p:nvPr/>
        </p:nvSpPr>
        <p:spPr>
          <a:xfrm>
            <a:off x="726514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5" name="bk object 4945"/>
          <p:cNvSpPr/>
          <p:nvPr/>
        </p:nvSpPr>
        <p:spPr>
          <a:xfrm>
            <a:off x="7276198"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6" name="bk object 4946"/>
          <p:cNvSpPr/>
          <p:nvPr/>
        </p:nvSpPr>
        <p:spPr>
          <a:xfrm>
            <a:off x="7286332"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7" name="bk object 4947"/>
          <p:cNvSpPr/>
          <p:nvPr/>
        </p:nvSpPr>
        <p:spPr>
          <a:xfrm>
            <a:off x="7297387"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8" name="bk object 4948"/>
          <p:cNvSpPr/>
          <p:nvPr/>
        </p:nvSpPr>
        <p:spPr>
          <a:xfrm>
            <a:off x="7308443" y="737276"/>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49" name="bk object 4949"/>
          <p:cNvSpPr/>
          <p:nvPr/>
        </p:nvSpPr>
        <p:spPr>
          <a:xfrm>
            <a:off x="6763028" y="792987"/>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50" name="bk object 4950"/>
          <p:cNvSpPr/>
          <p:nvPr/>
        </p:nvSpPr>
        <p:spPr>
          <a:xfrm>
            <a:off x="6763028" y="790055"/>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51" name="bk object 4951"/>
          <p:cNvSpPr/>
          <p:nvPr/>
        </p:nvSpPr>
        <p:spPr>
          <a:xfrm>
            <a:off x="6763028" y="816444"/>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52" name="bk object 4952"/>
          <p:cNvSpPr/>
          <p:nvPr/>
        </p:nvSpPr>
        <p:spPr>
          <a:xfrm>
            <a:off x="6879113" y="840879"/>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53" name="bk object 4953"/>
          <p:cNvSpPr/>
          <p:nvPr/>
        </p:nvSpPr>
        <p:spPr>
          <a:xfrm>
            <a:off x="6878192" y="789077"/>
            <a:ext cx="27639"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54" name="bk object 4954"/>
          <p:cNvSpPr/>
          <p:nvPr/>
        </p:nvSpPr>
        <p:spPr>
          <a:xfrm>
            <a:off x="6878192" y="835992"/>
            <a:ext cx="27639" cy="30543"/>
          </a:xfrm>
          <a:custGeom>
            <a:avLst/>
            <a:gdLst/>
            <a:ahLst/>
            <a:cxnLst/>
            <a:rect l="l" t="t" r="r" b="b"/>
            <a:pathLst>
              <a:path w="45720" h="47625">
                <a:moveTo>
                  <a:pt x="45719" y="1523"/>
                </a:moveTo>
                <a:lnTo>
                  <a:pt x="45719" y="0"/>
                </a:lnTo>
                <a:lnTo>
                  <a:pt x="0" y="0"/>
                </a:lnTo>
                <a:lnTo>
                  <a:pt x="0" y="47243"/>
                </a:lnTo>
                <a:lnTo>
                  <a:pt x="1523" y="47243"/>
                </a:lnTo>
                <a:lnTo>
                  <a:pt x="1523" y="1523"/>
                </a:lnTo>
                <a:lnTo>
                  <a:pt x="45719" y="1523"/>
                </a:lnTo>
              </a:path>
            </a:pathLst>
          </a:custGeom>
          <a:ln w="3175">
            <a:solidFill>
              <a:srgbClr val="000000"/>
            </a:solidFill>
          </a:ln>
        </p:spPr>
        <p:txBody>
          <a:bodyPr wrap="square" lIns="0" tIns="0" rIns="0" bIns="0" rtlCol="0"/>
          <a:lstStyle/>
          <a:p>
            <a:endParaRPr sz="1088">
              <a:solidFill>
                <a:prstClr val="black"/>
              </a:solidFill>
            </a:endParaRPr>
          </a:p>
        </p:txBody>
      </p:sp>
      <p:sp>
        <p:nvSpPr>
          <p:cNvPr id="4955" name="bk object 4955"/>
          <p:cNvSpPr/>
          <p:nvPr/>
        </p:nvSpPr>
        <p:spPr>
          <a:xfrm>
            <a:off x="6878192" y="789077"/>
            <a:ext cx="0" cy="48055"/>
          </a:xfrm>
          <a:custGeom>
            <a:avLst/>
            <a:gdLst/>
            <a:ahLst/>
            <a:cxnLst/>
            <a:rect l="l" t="t" r="r" b="b"/>
            <a:pathLst>
              <a:path h="74930">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56" name="bk object 4956"/>
          <p:cNvSpPr/>
          <p:nvPr/>
        </p:nvSpPr>
        <p:spPr>
          <a:xfrm>
            <a:off x="6895697"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957" name="bk object 4957"/>
          <p:cNvSpPr/>
          <p:nvPr/>
        </p:nvSpPr>
        <p:spPr>
          <a:xfrm>
            <a:off x="6830284" y="1451746"/>
            <a:ext cx="478313" cy="8959"/>
          </a:xfrm>
          <a:custGeom>
            <a:avLst/>
            <a:gdLst/>
            <a:ahLst/>
            <a:cxnLst/>
            <a:rect l="l" t="t" r="r" b="b"/>
            <a:pathLst>
              <a:path w="791209" h="13969">
                <a:moveTo>
                  <a:pt x="790955" y="4571"/>
                </a:moveTo>
                <a:lnTo>
                  <a:pt x="0" y="4571"/>
                </a:lnTo>
                <a:lnTo>
                  <a:pt x="0" y="13715"/>
                </a:lnTo>
                <a:lnTo>
                  <a:pt x="0" y="4571"/>
                </a:lnTo>
                <a:lnTo>
                  <a:pt x="106679" y="0"/>
                </a:lnTo>
                <a:lnTo>
                  <a:pt x="775715" y="0"/>
                </a:lnTo>
              </a:path>
            </a:pathLst>
          </a:custGeom>
          <a:ln w="3175">
            <a:solidFill>
              <a:srgbClr val="000000"/>
            </a:solidFill>
          </a:ln>
        </p:spPr>
        <p:txBody>
          <a:bodyPr wrap="square" lIns="0" tIns="0" rIns="0" bIns="0" rtlCol="0"/>
          <a:lstStyle/>
          <a:p>
            <a:endParaRPr sz="1088">
              <a:solidFill>
                <a:prstClr val="black"/>
              </a:solidFill>
            </a:endParaRPr>
          </a:p>
        </p:txBody>
      </p:sp>
      <p:sp>
        <p:nvSpPr>
          <p:cNvPr id="4958" name="bk object 4958"/>
          <p:cNvSpPr/>
          <p:nvPr/>
        </p:nvSpPr>
        <p:spPr>
          <a:xfrm>
            <a:off x="6884641" y="836969"/>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4959" name="bk object 4959"/>
          <p:cNvSpPr/>
          <p:nvPr/>
        </p:nvSpPr>
        <p:spPr>
          <a:xfrm>
            <a:off x="6905831" y="737277"/>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60" name="bk object 4960"/>
          <p:cNvSpPr/>
          <p:nvPr/>
        </p:nvSpPr>
        <p:spPr>
          <a:xfrm>
            <a:off x="6737232" y="737276"/>
            <a:ext cx="571212" cy="103847"/>
          </a:xfrm>
          <a:custGeom>
            <a:avLst/>
            <a:gdLst/>
            <a:ahLst/>
            <a:cxnLst/>
            <a:rect l="l" t="t" r="r" b="b"/>
            <a:pathLst>
              <a:path w="944879" h="161925">
                <a:moveTo>
                  <a:pt x="944879" y="161543"/>
                </a:moveTo>
                <a:lnTo>
                  <a:pt x="94487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61" name="bk object 4961"/>
          <p:cNvSpPr/>
          <p:nvPr/>
        </p:nvSpPr>
        <p:spPr>
          <a:xfrm>
            <a:off x="7301073" y="1229879"/>
            <a:ext cx="0" cy="224799"/>
          </a:xfrm>
          <a:custGeom>
            <a:avLst/>
            <a:gdLst/>
            <a:ahLst/>
            <a:cxnLst/>
            <a:rect l="l" t="t" r="r" b="b"/>
            <a:pathLst>
              <a:path h="350519">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4962" name="bk object 4962"/>
          <p:cNvSpPr/>
          <p:nvPr/>
        </p:nvSpPr>
        <p:spPr>
          <a:xfrm>
            <a:off x="7299231" y="1227925"/>
            <a:ext cx="0" cy="226835"/>
          </a:xfrm>
          <a:custGeom>
            <a:avLst/>
            <a:gdLst/>
            <a:ahLst/>
            <a:cxnLst/>
            <a:rect l="l" t="t" r="r" b="b"/>
            <a:pathLst>
              <a:path h="353694">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4963" name="bk object 4963"/>
          <p:cNvSpPr/>
          <p:nvPr/>
        </p:nvSpPr>
        <p:spPr>
          <a:xfrm>
            <a:off x="6826599" y="891703"/>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64" name="bk object 4964"/>
          <p:cNvSpPr/>
          <p:nvPr/>
        </p:nvSpPr>
        <p:spPr>
          <a:xfrm>
            <a:off x="6822913" y="887793"/>
            <a:ext cx="72169" cy="0"/>
          </a:xfrm>
          <a:custGeom>
            <a:avLst/>
            <a:gdLst/>
            <a:ahLst/>
            <a:cxnLst/>
            <a:rect l="l" t="t" r="r" b="b"/>
            <a:pathLst>
              <a:path w="119379">
                <a:moveTo>
                  <a:pt x="1188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65" name="bk object 4965"/>
          <p:cNvSpPr/>
          <p:nvPr/>
        </p:nvSpPr>
        <p:spPr>
          <a:xfrm>
            <a:off x="6828442" y="894635"/>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66" name="bk object 4966"/>
          <p:cNvSpPr/>
          <p:nvPr/>
        </p:nvSpPr>
        <p:spPr>
          <a:xfrm>
            <a:off x="6831205" y="89756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67" name="bk object 4967"/>
          <p:cNvSpPr/>
          <p:nvPr/>
        </p:nvSpPr>
        <p:spPr>
          <a:xfrm>
            <a:off x="6826599" y="982600"/>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4968" name="bk object 4968"/>
          <p:cNvSpPr/>
          <p:nvPr/>
        </p:nvSpPr>
        <p:spPr>
          <a:xfrm>
            <a:off x="6828442" y="979668"/>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4969" name="bk object 4969"/>
          <p:cNvSpPr/>
          <p:nvPr/>
        </p:nvSpPr>
        <p:spPr>
          <a:xfrm>
            <a:off x="6831205" y="97673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970" name="bk object 4970"/>
          <p:cNvSpPr/>
          <p:nvPr/>
        </p:nvSpPr>
        <p:spPr>
          <a:xfrm>
            <a:off x="6892011"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1" name="bk object 4971"/>
          <p:cNvSpPr/>
          <p:nvPr/>
        </p:nvSpPr>
        <p:spPr>
          <a:xfrm>
            <a:off x="6894775" y="887793"/>
            <a:ext cx="0" cy="100997"/>
          </a:xfrm>
          <a:custGeom>
            <a:avLst/>
            <a:gdLst/>
            <a:ahLst/>
            <a:cxnLst/>
            <a:rect l="l" t="t" r="r" b="b"/>
            <a:pathLst>
              <a:path h="157480">
                <a:moveTo>
                  <a:pt x="0"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2" name="bk object 4972"/>
          <p:cNvSpPr/>
          <p:nvPr/>
        </p:nvSpPr>
        <p:spPr>
          <a:xfrm>
            <a:off x="6889248"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3" name="bk object 4973"/>
          <p:cNvSpPr/>
          <p:nvPr/>
        </p:nvSpPr>
        <p:spPr>
          <a:xfrm>
            <a:off x="6886484"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4" name="bk object 4974"/>
          <p:cNvSpPr/>
          <p:nvPr/>
        </p:nvSpPr>
        <p:spPr>
          <a:xfrm>
            <a:off x="6886484"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5" name="bk object 4975"/>
          <p:cNvSpPr/>
          <p:nvPr/>
        </p:nvSpPr>
        <p:spPr>
          <a:xfrm>
            <a:off x="6886484"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6" name="bk object 4976"/>
          <p:cNvSpPr/>
          <p:nvPr/>
        </p:nvSpPr>
        <p:spPr>
          <a:xfrm>
            <a:off x="6828441" y="894635"/>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7" name="bk object 4977"/>
          <p:cNvSpPr/>
          <p:nvPr/>
        </p:nvSpPr>
        <p:spPr>
          <a:xfrm>
            <a:off x="6831205" y="954256"/>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8" name="bk object 4978"/>
          <p:cNvSpPr/>
          <p:nvPr/>
        </p:nvSpPr>
        <p:spPr>
          <a:xfrm>
            <a:off x="6831205" y="923957"/>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79" name="bk object 4979"/>
          <p:cNvSpPr/>
          <p:nvPr/>
        </p:nvSpPr>
        <p:spPr>
          <a:xfrm>
            <a:off x="6831205" y="897567"/>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80" name="bk object 4980"/>
          <p:cNvSpPr/>
          <p:nvPr/>
        </p:nvSpPr>
        <p:spPr>
          <a:xfrm>
            <a:off x="6826599" y="891703"/>
            <a:ext cx="0" cy="92852"/>
          </a:xfrm>
          <a:custGeom>
            <a:avLst/>
            <a:gdLst/>
            <a:ahLst/>
            <a:cxnLst/>
            <a:rect l="l" t="t" r="r" b="b"/>
            <a:pathLst>
              <a:path h="144780">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81" name="bk object 4981"/>
          <p:cNvSpPr/>
          <p:nvPr/>
        </p:nvSpPr>
        <p:spPr>
          <a:xfrm>
            <a:off x="6822913" y="887793"/>
            <a:ext cx="72169" cy="100997"/>
          </a:xfrm>
          <a:custGeom>
            <a:avLst/>
            <a:gdLst/>
            <a:ahLst/>
            <a:cxnLst/>
            <a:rect l="l" t="t" r="r" b="b"/>
            <a:pathLst>
              <a:path w="119379" h="157480">
                <a:moveTo>
                  <a:pt x="118871" y="156971"/>
                </a:moveTo>
                <a:lnTo>
                  <a:pt x="0" y="15697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82" name="bk object 4982"/>
          <p:cNvSpPr/>
          <p:nvPr/>
        </p:nvSpPr>
        <p:spPr>
          <a:xfrm>
            <a:off x="6826599" y="984555"/>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83" name="bk object 4983"/>
          <p:cNvSpPr/>
          <p:nvPr/>
        </p:nvSpPr>
        <p:spPr>
          <a:xfrm>
            <a:off x="6831205" y="92395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984" name="bk object 4984"/>
          <p:cNvSpPr/>
          <p:nvPr/>
        </p:nvSpPr>
        <p:spPr>
          <a:xfrm>
            <a:off x="6831205" y="922002"/>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985" name="bk object 4985"/>
          <p:cNvSpPr/>
          <p:nvPr/>
        </p:nvSpPr>
        <p:spPr>
          <a:xfrm>
            <a:off x="6831205" y="95425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986" name="bk object 4986"/>
          <p:cNvSpPr/>
          <p:nvPr/>
        </p:nvSpPr>
        <p:spPr>
          <a:xfrm>
            <a:off x="6831205" y="95230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4987" name="bk object 4987"/>
          <p:cNvSpPr/>
          <p:nvPr/>
        </p:nvSpPr>
        <p:spPr>
          <a:xfrm>
            <a:off x="6828442" y="894635"/>
            <a:ext cx="61037" cy="85114"/>
          </a:xfrm>
          <a:custGeom>
            <a:avLst/>
            <a:gdLst/>
            <a:ahLst/>
            <a:cxnLst/>
            <a:rect l="l" t="t" r="r" b="b"/>
            <a:pathLst>
              <a:path w="100965" h="132715">
                <a:moveTo>
                  <a:pt x="100583" y="0"/>
                </a:moveTo>
                <a:lnTo>
                  <a:pt x="50291" y="13258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88" name="bk object 4988"/>
          <p:cNvSpPr/>
          <p:nvPr/>
        </p:nvSpPr>
        <p:spPr>
          <a:xfrm>
            <a:off x="7301073" y="1229879"/>
            <a:ext cx="7678"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4989" name="bk object 4989"/>
          <p:cNvSpPr/>
          <p:nvPr/>
        </p:nvSpPr>
        <p:spPr>
          <a:xfrm>
            <a:off x="7299231" y="1225970"/>
            <a:ext cx="9213" cy="2036"/>
          </a:xfrm>
          <a:custGeom>
            <a:avLst/>
            <a:gdLst/>
            <a:ahLst/>
            <a:cxnLst/>
            <a:rect l="l" t="t" r="r" b="b"/>
            <a:pathLst>
              <a:path w="15240" h="3175">
                <a:moveTo>
                  <a:pt x="15239" y="0"/>
                </a:moveTo>
                <a:lnTo>
                  <a:pt x="0" y="3047"/>
                </a:lnTo>
              </a:path>
            </a:pathLst>
          </a:custGeom>
          <a:ln w="3175">
            <a:solidFill>
              <a:srgbClr val="000000"/>
            </a:solidFill>
          </a:ln>
        </p:spPr>
        <p:txBody>
          <a:bodyPr wrap="square" lIns="0" tIns="0" rIns="0" bIns="0" rtlCol="0"/>
          <a:lstStyle/>
          <a:p>
            <a:endParaRPr sz="1088">
              <a:solidFill>
                <a:prstClr val="black"/>
              </a:solidFill>
            </a:endParaRPr>
          </a:p>
        </p:txBody>
      </p:sp>
      <p:sp>
        <p:nvSpPr>
          <p:cNvPr id="4990" name="bk object 4990"/>
          <p:cNvSpPr/>
          <p:nvPr/>
        </p:nvSpPr>
        <p:spPr>
          <a:xfrm>
            <a:off x="7046792" y="887793"/>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4991" name="bk object 4991"/>
          <p:cNvSpPr/>
          <p:nvPr/>
        </p:nvSpPr>
        <p:spPr>
          <a:xfrm>
            <a:off x="7043106" y="884861"/>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4992" name="bk object 4992"/>
          <p:cNvSpPr/>
          <p:nvPr/>
        </p:nvSpPr>
        <p:spPr>
          <a:xfrm>
            <a:off x="7048634" y="89072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993" name="bk object 4993"/>
          <p:cNvSpPr/>
          <p:nvPr/>
        </p:nvSpPr>
        <p:spPr>
          <a:xfrm>
            <a:off x="7051399" y="89365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4994" name="bk object 4994"/>
          <p:cNvSpPr/>
          <p:nvPr/>
        </p:nvSpPr>
        <p:spPr>
          <a:xfrm>
            <a:off x="7091014" y="89072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4995" name="bk object 4995"/>
          <p:cNvSpPr/>
          <p:nvPr/>
        </p:nvSpPr>
        <p:spPr>
          <a:xfrm>
            <a:off x="7133394" y="887794"/>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4996" name="bk object 4996"/>
          <p:cNvSpPr/>
          <p:nvPr/>
        </p:nvSpPr>
        <p:spPr>
          <a:xfrm>
            <a:off x="7137079" y="884861"/>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4997" name="bk object 4997"/>
          <p:cNvSpPr/>
          <p:nvPr/>
        </p:nvSpPr>
        <p:spPr>
          <a:xfrm>
            <a:off x="7131552" y="890726"/>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4998" name="bk object 4998"/>
          <p:cNvSpPr/>
          <p:nvPr/>
        </p:nvSpPr>
        <p:spPr>
          <a:xfrm>
            <a:off x="7131552" y="92395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4999" name="bk object 4999"/>
          <p:cNvSpPr/>
          <p:nvPr/>
        </p:nvSpPr>
        <p:spPr>
          <a:xfrm>
            <a:off x="7131552" y="95914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000" name="bk object 5000"/>
          <p:cNvSpPr/>
          <p:nvPr/>
        </p:nvSpPr>
        <p:spPr>
          <a:xfrm>
            <a:off x="7131552" y="993351"/>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5001" name="bk object 5001"/>
          <p:cNvSpPr/>
          <p:nvPr/>
        </p:nvSpPr>
        <p:spPr>
          <a:xfrm>
            <a:off x="7046792" y="1024628"/>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2" name="bk object 5002"/>
          <p:cNvSpPr/>
          <p:nvPr/>
        </p:nvSpPr>
        <p:spPr>
          <a:xfrm>
            <a:off x="7091014" y="102267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3" name="bk object 5003"/>
          <p:cNvSpPr/>
          <p:nvPr/>
        </p:nvSpPr>
        <p:spPr>
          <a:xfrm>
            <a:off x="7048634" y="102267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4" name="bk object 5004"/>
          <p:cNvSpPr/>
          <p:nvPr/>
        </p:nvSpPr>
        <p:spPr>
          <a:xfrm>
            <a:off x="7051399" y="101974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5" name="bk object 5005"/>
          <p:cNvSpPr/>
          <p:nvPr/>
        </p:nvSpPr>
        <p:spPr>
          <a:xfrm>
            <a:off x="7046792" y="887794"/>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6" name="bk object 5006"/>
          <p:cNvSpPr/>
          <p:nvPr/>
        </p:nvSpPr>
        <p:spPr>
          <a:xfrm>
            <a:off x="7043106" y="884861"/>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7" name="bk object 5007"/>
          <p:cNvSpPr/>
          <p:nvPr/>
        </p:nvSpPr>
        <p:spPr>
          <a:xfrm>
            <a:off x="7048634"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8" name="bk object 5008"/>
          <p:cNvSpPr/>
          <p:nvPr/>
        </p:nvSpPr>
        <p:spPr>
          <a:xfrm>
            <a:off x="7051398"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09" name="bk object 5009"/>
          <p:cNvSpPr/>
          <p:nvPr/>
        </p:nvSpPr>
        <p:spPr>
          <a:xfrm>
            <a:off x="7051398"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0" name="bk object 5010"/>
          <p:cNvSpPr/>
          <p:nvPr/>
        </p:nvSpPr>
        <p:spPr>
          <a:xfrm>
            <a:off x="7051398"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1" name="bk object 5011"/>
          <p:cNvSpPr/>
          <p:nvPr/>
        </p:nvSpPr>
        <p:spPr>
          <a:xfrm>
            <a:off x="7051398"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2" name="bk object 5012"/>
          <p:cNvSpPr/>
          <p:nvPr/>
        </p:nvSpPr>
        <p:spPr>
          <a:xfrm>
            <a:off x="7089171" y="890726"/>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3" name="bk object 5013"/>
          <p:cNvSpPr/>
          <p:nvPr/>
        </p:nvSpPr>
        <p:spPr>
          <a:xfrm>
            <a:off x="7086408" y="993351"/>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4" name="bk object 5014"/>
          <p:cNvSpPr/>
          <p:nvPr/>
        </p:nvSpPr>
        <p:spPr>
          <a:xfrm>
            <a:off x="7086408"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5" name="bk object 5015"/>
          <p:cNvSpPr/>
          <p:nvPr/>
        </p:nvSpPr>
        <p:spPr>
          <a:xfrm>
            <a:off x="7086408"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6" name="bk object 5016"/>
          <p:cNvSpPr/>
          <p:nvPr/>
        </p:nvSpPr>
        <p:spPr>
          <a:xfrm>
            <a:off x="7086408" y="89365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7" name="bk object 5017"/>
          <p:cNvSpPr/>
          <p:nvPr/>
        </p:nvSpPr>
        <p:spPr>
          <a:xfrm>
            <a:off x="7091014" y="993351"/>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8" name="bk object 5018"/>
          <p:cNvSpPr/>
          <p:nvPr/>
        </p:nvSpPr>
        <p:spPr>
          <a:xfrm>
            <a:off x="7091014" y="95914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19" name="bk object 5019"/>
          <p:cNvSpPr/>
          <p:nvPr/>
        </p:nvSpPr>
        <p:spPr>
          <a:xfrm>
            <a:off x="7091014" y="92395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20" name="bk object 5020"/>
          <p:cNvSpPr/>
          <p:nvPr/>
        </p:nvSpPr>
        <p:spPr>
          <a:xfrm>
            <a:off x="7091014" y="890726"/>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21" name="bk object 5021"/>
          <p:cNvSpPr/>
          <p:nvPr/>
        </p:nvSpPr>
        <p:spPr>
          <a:xfrm>
            <a:off x="7043106" y="1030492"/>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022" name="bk object 5022"/>
          <p:cNvSpPr/>
          <p:nvPr/>
        </p:nvSpPr>
        <p:spPr>
          <a:xfrm>
            <a:off x="7046792" y="1026582"/>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5023" name="bk object 5023"/>
          <p:cNvSpPr/>
          <p:nvPr/>
        </p:nvSpPr>
        <p:spPr>
          <a:xfrm>
            <a:off x="7048634" y="890726"/>
            <a:ext cx="40691" cy="131947"/>
          </a:xfrm>
          <a:custGeom>
            <a:avLst/>
            <a:gdLst/>
            <a:ahLst/>
            <a:cxnLst/>
            <a:rect l="l" t="t" r="r" b="b"/>
            <a:pathLst>
              <a:path w="67309" h="205740">
                <a:moveTo>
                  <a:pt x="0" y="0"/>
                </a:moveTo>
                <a:lnTo>
                  <a:pt x="67055"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024" name="bk object 5024"/>
          <p:cNvSpPr/>
          <p:nvPr/>
        </p:nvSpPr>
        <p:spPr>
          <a:xfrm>
            <a:off x="7091014" y="923957"/>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25" name="bk object 5025"/>
          <p:cNvSpPr/>
          <p:nvPr/>
        </p:nvSpPr>
        <p:spPr>
          <a:xfrm>
            <a:off x="7051399" y="923957"/>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26" name="bk object 5026"/>
          <p:cNvSpPr/>
          <p:nvPr/>
        </p:nvSpPr>
        <p:spPr>
          <a:xfrm>
            <a:off x="7091014" y="92200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27" name="bk object 5027"/>
          <p:cNvSpPr/>
          <p:nvPr/>
        </p:nvSpPr>
        <p:spPr>
          <a:xfrm>
            <a:off x="7051399" y="92200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28" name="bk object 5028"/>
          <p:cNvSpPr/>
          <p:nvPr/>
        </p:nvSpPr>
        <p:spPr>
          <a:xfrm>
            <a:off x="7091014" y="959143"/>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29" name="bk object 5029"/>
          <p:cNvSpPr/>
          <p:nvPr/>
        </p:nvSpPr>
        <p:spPr>
          <a:xfrm>
            <a:off x="7051399" y="95914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30" name="bk object 5030"/>
          <p:cNvSpPr/>
          <p:nvPr/>
        </p:nvSpPr>
        <p:spPr>
          <a:xfrm>
            <a:off x="7091014" y="95621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31" name="bk object 5031"/>
          <p:cNvSpPr/>
          <p:nvPr/>
        </p:nvSpPr>
        <p:spPr>
          <a:xfrm>
            <a:off x="7051399" y="95621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32" name="bk object 5032"/>
          <p:cNvSpPr/>
          <p:nvPr/>
        </p:nvSpPr>
        <p:spPr>
          <a:xfrm>
            <a:off x="7051399" y="99335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33" name="bk object 5033"/>
          <p:cNvSpPr/>
          <p:nvPr/>
        </p:nvSpPr>
        <p:spPr>
          <a:xfrm>
            <a:off x="7091014" y="99335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34" name="bk object 5034"/>
          <p:cNvSpPr/>
          <p:nvPr/>
        </p:nvSpPr>
        <p:spPr>
          <a:xfrm>
            <a:off x="7091014" y="99139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35" name="bk object 5035"/>
          <p:cNvSpPr/>
          <p:nvPr/>
        </p:nvSpPr>
        <p:spPr>
          <a:xfrm>
            <a:off x="7051399" y="99139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36" name="bk object 5036"/>
          <p:cNvSpPr/>
          <p:nvPr/>
        </p:nvSpPr>
        <p:spPr>
          <a:xfrm>
            <a:off x="6958346" y="1182964"/>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037" name="bk object 5037"/>
          <p:cNvSpPr/>
          <p:nvPr/>
        </p:nvSpPr>
        <p:spPr>
          <a:xfrm>
            <a:off x="6955583" y="117905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038" name="bk object 5038"/>
          <p:cNvSpPr/>
          <p:nvPr/>
        </p:nvSpPr>
        <p:spPr>
          <a:xfrm>
            <a:off x="6961110" y="1184919"/>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039" name="bk object 5039"/>
          <p:cNvSpPr/>
          <p:nvPr/>
        </p:nvSpPr>
        <p:spPr>
          <a:xfrm>
            <a:off x="6963874" y="1187851"/>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5040" name="bk object 5040"/>
          <p:cNvSpPr/>
          <p:nvPr/>
        </p:nvSpPr>
        <p:spPr>
          <a:xfrm>
            <a:off x="7003490" y="1184919"/>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041" name="bk object 5041"/>
          <p:cNvSpPr/>
          <p:nvPr/>
        </p:nvSpPr>
        <p:spPr>
          <a:xfrm>
            <a:off x="7045870" y="1182965"/>
            <a:ext cx="0" cy="138870"/>
          </a:xfrm>
          <a:custGeom>
            <a:avLst/>
            <a:gdLst/>
            <a:ahLst/>
            <a:cxnLst/>
            <a:rect l="l" t="t" r="r" b="b"/>
            <a:pathLst>
              <a:path h="216535">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5042" name="bk object 5042"/>
          <p:cNvSpPr/>
          <p:nvPr/>
        </p:nvSpPr>
        <p:spPr>
          <a:xfrm>
            <a:off x="7049556" y="1179055"/>
            <a:ext cx="0" cy="145793"/>
          </a:xfrm>
          <a:custGeom>
            <a:avLst/>
            <a:gdLst/>
            <a:ahLst/>
            <a:cxnLst/>
            <a:rect l="l" t="t" r="r" b="b"/>
            <a:pathLst>
              <a:path h="227330">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5043" name="bk object 5043"/>
          <p:cNvSpPr/>
          <p:nvPr/>
        </p:nvSpPr>
        <p:spPr>
          <a:xfrm>
            <a:off x="7043106" y="1184919"/>
            <a:ext cx="0" cy="31358"/>
          </a:xfrm>
          <a:custGeom>
            <a:avLst/>
            <a:gdLst/>
            <a:ahLst/>
            <a:cxnLst/>
            <a:rect l="l" t="t" r="r" b="b"/>
            <a:pathLst>
              <a:path h="48894">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5044" name="bk object 5044"/>
          <p:cNvSpPr/>
          <p:nvPr/>
        </p:nvSpPr>
        <p:spPr>
          <a:xfrm>
            <a:off x="7043106" y="1218150"/>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045" name="bk object 5045"/>
          <p:cNvSpPr/>
          <p:nvPr/>
        </p:nvSpPr>
        <p:spPr>
          <a:xfrm>
            <a:off x="7043106" y="125333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046" name="bk object 5046"/>
          <p:cNvSpPr/>
          <p:nvPr/>
        </p:nvSpPr>
        <p:spPr>
          <a:xfrm>
            <a:off x="7043106" y="1287545"/>
            <a:ext cx="0" cy="29322"/>
          </a:xfrm>
          <a:custGeom>
            <a:avLst/>
            <a:gdLst/>
            <a:ahLst/>
            <a:cxnLst/>
            <a:rect l="l" t="t" r="r" b="b"/>
            <a:pathLst>
              <a:path h="45719">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5047" name="bk object 5047"/>
          <p:cNvSpPr/>
          <p:nvPr/>
        </p:nvSpPr>
        <p:spPr>
          <a:xfrm>
            <a:off x="6958346" y="1318821"/>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48" name="bk object 5048"/>
          <p:cNvSpPr/>
          <p:nvPr/>
        </p:nvSpPr>
        <p:spPr>
          <a:xfrm>
            <a:off x="7003490" y="131686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49" name="bk object 5049"/>
          <p:cNvSpPr/>
          <p:nvPr/>
        </p:nvSpPr>
        <p:spPr>
          <a:xfrm>
            <a:off x="6961110" y="131686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0" name="bk object 5050"/>
          <p:cNvSpPr/>
          <p:nvPr/>
        </p:nvSpPr>
        <p:spPr>
          <a:xfrm>
            <a:off x="6963874" y="1313934"/>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1" name="bk object 5051"/>
          <p:cNvSpPr/>
          <p:nvPr/>
        </p:nvSpPr>
        <p:spPr>
          <a:xfrm>
            <a:off x="6958346" y="1182965"/>
            <a:ext cx="0" cy="138870"/>
          </a:xfrm>
          <a:custGeom>
            <a:avLst/>
            <a:gdLst/>
            <a:ahLst/>
            <a:cxnLst/>
            <a:rect l="l" t="t" r="r" b="b"/>
            <a:pathLst>
              <a:path h="216535">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2" name="bk object 5052"/>
          <p:cNvSpPr/>
          <p:nvPr/>
        </p:nvSpPr>
        <p:spPr>
          <a:xfrm>
            <a:off x="6955582" y="1179055"/>
            <a:ext cx="0" cy="145793"/>
          </a:xfrm>
          <a:custGeom>
            <a:avLst/>
            <a:gdLst/>
            <a:ahLst/>
            <a:cxnLst/>
            <a:rect l="l" t="t" r="r" b="b"/>
            <a:pathLst>
              <a:path h="227330">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3" name="bk object 5053"/>
          <p:cNvSpPr/>
          <p:nvPr/>
        </p:nvSpPr>
        <p:spPr>
          <a:xfrm>
            <a:off x="6961109"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4" name="bk object 5054"/>
          <p:cNvSpPr/>
          <p:nvPr/>
        </p:nvSpPr>
        <p:spPr>
          <a:xfrm>
            <a:off x="6963873"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5" name="bk object 5055"/>
          <p:cNvSpPr/>
          <p:nvPr/>
        </p:nvSpPr>
        <p:spPr>
          <a:xfrm>
            <a:off x="6963873"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6" name="bk object 5056"/>
          <p:cNvSpPr/>
          <p:nvPr/>
        </p:nvSpPr>
        <p:spPr>
          <a:xfrm>
            <a:off x="6963873"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7" name="bk object 5057"/>
          <p:cNvSpPr/>
          <p:nvPr/>
        </p:nvSpPr>
        <p:spPr>
          <a:xfrm>
            <a:off x="6963873"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8" name="bk object 5058"/>
          <p:cNvSpPr/>
          <p:nvPr/>
        </p:nvSpPr>
        <p:spPr>
          <a:xfrm>
            <a:off x="7000726" y="1184919"/>
            <a:ext cx="0" cy="131947"/>
          </a:xfrm>
          <a:custGeom>
            <a:avLst/>
            <a:gdLst/>
            <a:ahLst/>
            <a:cxnLst/>
            <a:rect l="l" t="t" r="r" b="b"/>
            <a:pathLst>
              <a:path h="205739">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59" name="bk object 5059"/>
          <p:cNvSpPr/>
          <p:nvPr/>
        </p:nvSpPr>
        <p:spPr>
          <a:xfrm>
            <a:off x="6997962" y="1287545"/>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0" name="bk object 5060"/>
          <p:cNvSpPr/>
          <p:nvPr/>
        </p:nvSpPr>
        <p:spPr>
          <a:xfrm>
            <a:off x="6997962"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1" name="bk object 5061"/>
          <p:cNvSpPr/>
          <p:nvPr/>
        </p:nvSpPr>
        <p:spPr>
          <a:xfrm>
            <a:off x="6997962"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2" name="bk object 5062"/>
          <p:cNvSpPr/>
          <p:nvPr/>
        </p:nvSpPr>
        <p:spPr>
          <a:xfrm>
            <a:off x="6997962" y="1187851"/>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3" name="bk object 5063"/>
          <p:cNvSpPr/>
          <p:nvPr/>
        </p:nvSpPr>
        <p:spPr>
          <a:xfrm>
            <a:off x="7003490" y="1287545"/>
            <a:ext cx="0" cy="29322"/>
          </a:xfrm>
          <a:custGeom>
            <a:avLst/>
            <a:gdLst/>
            <a:ahLst/>
            <a:cxnLst/>
            <a:rect l="l" t="t" r="r" b="b"/>
            <a:pathLst>
              <a:path h="45719">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4" name="bk object 5064"/>
          <p:cNvSpPr/>
          <p:nvPr/>
        </p:nvSpPr>
        <p:spPr>
          <a:xfrm>
            <a:off x="7003490" y="125333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5" name="bk object 5065"/>
          <p:cNvSpPr/>
          <p:nvPr/>
        </p:nvSpPr>
        <p:spPr>
          <a:xfrm>
            <a:off x="7003490" y="1218150"/>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6" name="bk object 5066"/>
          <p:cNvSpPr/>
          <p:nvPr/>
        </p:nvSpPr>
        <p:spPr>
          <a:xfrm>
            <a:off x="7003490" y="1184919"/>
            <a:ext cx="0" cy="31358"/>
          </a:xfrm>
          <a:custGeom>
            <a:avLst/>
            <a:gdLst/>
            <a:ahLst/>
            <a:cxnLst/>
            <a:rect l="l" t="t" r="r" b="b"/>
            <a:pathLst>
              <a:path h="48894">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67" name="bk object 5067"/>
          <p:cNvSpPr/>
          <p:nvPr/>
        </p:nvSpPr>
        <p:spPr>
          <a:xfrm>
            <a:off x="6955583" y="132468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068" name="bk object 5068"/>
          <p:cNvSpPr/>
          <p:nvPr/>
        </p:nvSpPr>
        <p:spPr>
          <a:xfrm>
            <a:off x="6958346" y="1321753"/>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069" name="bk object 5069"/>
          <p:cNvSpPr/>
          <p:nvPr/>
        </p:nvSpPr>
        <p:spPr>
          <a:xfrm>
            <a:off x="6961110" y="1184919"/>
            <a:ext cx="39923" cy="131947"/>
          </a:xfrm>
          <a:custGeom>
            <a:avLst/>
            <a:gdLst/>
            <a:ahLst/>
            <a:cxnLst/>
            <a:rect l="l" t="t" r="r" b="b"/>
            <a:pathLst>
              <a:path w="66040" h="205739">
                <a:moveTo>
                  <a:pt x="0" y="0"/>
                </a:moveTo>
                <a:lnTo>
                  <a:pt x="65531"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070" name="bk object 5070"/>
          <p:cNvSpPr/>
          <p:nvPr/>
        </p:nvSpPr>
        <p:spPr>
          <a:xfrm>
            <a:off x="7003490" y="121815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1" name="bk object 5071"/>
          <p:cNvSpPr/>
          <p:nvPr/>
        </p:nvSpPr>
        <p:spPr>
          <a:xfrm>
            <a:off x="6963874" y="1218150"/>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2" name="bk object 5072"/>
          <p:cNvSpPr/>
          <p:nvPr/>
        </p:nvSpPr>
        <p:spPr>
          <a:xfrm>
            <a:off x="7003490" y="1216195"/>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3" name="bk object 5073"/>
          <p:cNvSpPr/>
          <p:nvPr/>
        </p:nvSpPr>
        <p:spPr>
          <a:xfrm>
            <a:off x="6963874" y="1216195"/>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4" name="bk object 5074"/>
          <p:cNvSpPr/>
          <p:nvPr/>
        </p:nvSpPr>
        <p:spPr>
          <a:xfrm>
            <a:off x="7003490" y="125333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5" name="bk object 5075"/>
          <p:cNvSpPr/>
          <p:nvPr/>
        </p:nvSpPr>
        <p:spPr>
          <a:xfrm>
            <a:off x="6963874" y="125333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6" name="bk object 5076"/>
          <p:cNvSpPr/>
          <p:nvPr/>
        </p:nvSpPr>
        <p:spPr>
          <a:xfrm>
            <a:off x="7003490" y="1250404"/>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7" name="bk object 5077"/>
          <p:cNvSpPr/>
          <p:nvPr/>
        </p:nvSpPr>
        <p:spPr>
          <a:xfrm>
            <a:off x="6963874" y="1250404"/>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8" name="bk object 5078"/>
          <p:cNvSpPr/>
          <p:nvPr/>
        </p:nvSpPr>
        <p:spPr>
          <a:xfrm>
            <a:off x="6963874" y="1287545"/>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79" name="bk object 5079"/>
          <p:cNvSpPr/>
          <p:nvPr/>
        </p:nvSpPr>
        <p:spPr>
          <a:xfrm>
            <a:off x="7003490" y="1287545"/>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0" name="bk object 5080"/>
          <p:cNvSpPr/>
          <p:nvPr/>
        </p:nvSpPr>
        <p:spPr>
          <a:xfrm>
            <a:off x="7003490" y="128559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1" name="bk object 5081"/>
          <p:cNvSpPr/>
          <p:nvPr/>
        </p:nvSpPr>
        <p:spPr>
          <a:xfrm>
            <a:off x="6963874" y="1285590"/>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2" name="bk object 5082"/>
          <p:cNvSpPr/>
          <p:nvPr/>
        </p:nvSpPr>
        <p:spPr>
          <a:xfrm>
            <a:off x="7176696" y="1205444"/>
            <a:ext cx="0" cy="232944"/>
          </a:xfrm>
          <a:custGeom>
            <a:avLst/>
            <a:gdLst/>
            <a:ahLst/>
            <a:cxnLst/>
            <a:rect l="l" t="t" r="r" b="b"/>
            <a:pathLst>
              <a:path h="363219">
                <a:moveTo>
                  <a:pt x="0" y="3627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3" name="bk object 5083"/>
          <p:cNvSpPr/>
          <p:nvPr/>
        </p:nvSpPr>
        <p:spPr>
          <a:xfrm>
            <a:off x="7174854" y="1207399"/>
            <a:ext cx="0" cy="229686"/>
          </a:xfrm>
          <a:custGeom>
            <a:avLst/>
            <a:gdLst/>
            <a:ahLst/>
            <a:cxnLst/>
            <a:rect l="l" t="t" r="r" b="b"/>
            <a:pathLst>
              <a:path h="358139">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4" name="bk object 5084"/>
          <p:cNvSpPr/>
          <p:nvPr/>
        </p:nvSpPr>
        <p:spPr>
          <a:xfrm>
            <a:off x="7180381" y="1202512"/>
            <a:ext cx="0" cy="235795"/>
          </a:xfrm>
          <a:custGeom>
            <a:avLst/>
            <a:gdLst/>
            <a:ahLst/>
            <a:cxnLst/>
            <a:rect l="l" t="t" r="r" b="b"/>
            <a:pathLst>
              <a:path h="367664">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5" name="bk object 5085"/>
          <p:cNvSpPr/>
          <p:nvPr/>
        </p:nvSpPr>
        <p:spPr>
          <a:xfrm>
            <a:off x="7089172" y="1205444"/>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6" name="bk object 5086"/>
          <p:cNvSpPr/>
          <p:nvPr/>
        </p:nvSpPr>
        <p:spPr>
          <a:xfrm>
            <a:off x="7091014" y="1207399"/>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7" name="bk object 5087"/>
          <p:cNvSpPr/>
          <p:nvPr/>
        </p:nvSpPr>
        <p:spPr>
          <a:xfrm>
            <a:off x="7086409" y="1202512"/>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088" name="bk object 5088"/>
          <p:cNvSpPr/>
          <p:nvPr/>
        </p:nvSpPr>
        <p:spPr>
          <a:xfrm>
            <a:off x="7088250" y="1205444"/>
            <a:ext cx="0" cy="233758"/>
          </a:xfrm>
          <a:custGeom>
            <a:avLst/>
            <a:gdLst/>
            <a:ahLst/>
            <a:cxnLst/>
            <a:rect l="l" t="t" r="r" b="b"/>
            <a:pathLst>
              <a:path h="364489">
                <a:moveTo>
                  <a:pt x="0" y="364235"/>
                </a:moveTo>
                <a:lnTo>
                  <a:pt x="0" y="0"/>
                </a:lnTo>
              </a:path>
            </a:pathLst>
          </a:custGeom>
          <a:ln w="6095">
            <a:solidFill>
              <a:srgbClr val="000000"/>
            </a:solidFill>
          </a:ln>
        </p:spPr>
        <p:txBody>
          <a:bodyPr wrap="square" lIns="0" tIns="0" rIns="0" bIns="0" rtlCol="0"/>
          <a:lstStyle/>
          <a:p>
            <a:endParaRPr sz="1088">
              <a:solidFill>
                <a:prstClr val="black"/>
              </a:solidFill>
            </a:endParaRPr>
          </a:p>
        </p:txBody>
      </p:sp>
      <p:sp>
        <p:nvSpPr>
          <p:cNvPr id="5089" name="bk object 5089"/>
          <p:cNvSpPr/>
          <p:nvPr/>
        </p:nvSpPr>
        <p:spPr>
          <a:xfrm>
            <a:off x="7091014" y="1207399"/>
            <a:ext cx="0" cy="229686"/>
          </a:xfrm>
          <a:custGeom>
            <a:avLst/>
            <a:gdLst/>
            <a:ahLst/>
            <a:cxnLst/>
            <a:rect l="l" t="t" r="r" b="b"/>
            <a:pathLst>
              <a:path h="358139">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5090" name="bk object 5090"/>
          <p:cNvSpPr/>
          <p:nvPr/>
        </p:nvSpPr>
        <p:spPr>
          <a:xfrm>
            <a:off x="7086408" y="1202512"/>
            <a:ext cx="0" cy="235795"/>
          </a:xfrm>
          <a:custGeom>
            <a:avLst/>
            <a:gdLst/>
            <a:ahLst/>
            <a:cxnLst/>
            <a:rect l="l" t="t" r="r" b="b"/>
            <a:pathLst>
              <a:path h="367664">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5091" name="bk object 5091"/>
          <p:cNvSpPr/>
          <p:nvPr/>
        </p:nvSpPr>
        <p:spPr>
          <a:xfrm>
            <a:off x="7091014" y="1429266"/>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5092" name="bk object 5092"/>
          <p:cNvSpPr/>
          <p:nvPr/>
        </p:nvSpPr>
        <p:spPr>
          <a:xfrm>
            <a:off x="7133394"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093" name="bk object 5093"/>
          <p:cNvSpPr/>
          <p:nvPr/>
        </p:nvSpPr>
        <p:spPr>
          <a:xfrm>
            <a:off x="712418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094" name="bk object 5094"/>
          <p:cNvSpPr/>
          <p:nvPr/>
        </p:nvSpPr>
        <p:spPr>
          <a:xfrm>
            <a:off x="7115890"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095" name="bk object 5095"/>
          <p:cNvSpPr/>
          <p:nvPr/>
        </p:nvSpPr>
        <p:spPr>
          <a:xfrm>
            <a:off x="7106677"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096" name="bk object 5096"/>
          <p:cNvSpPr/>
          <p:nvPr/>
        </p:nvSpPr>
        <p:spPr>
          <a:xfrm>
            <a:off x="7101148" y="1218150"/>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5097" name="bk object 5097"/>
          <p:cNvSpPr/>
          <p:nvPr/>
        </p:nvSpPr>
        <p:spPr>
          <a:xfrm>
            <a:off x="7092857" y="1317844"/>
            <a:ext cx="13820" cy="0"/>
          </a:xfrm>
          <a:custGeom>
            <a:avLst/>
            <a:gdLst/>
            <a:ahLst/>
            <a:cxnLst/>
            <a:rect l="l" t="t" r="r" b="b"/>
            <a:pathLst>
              <a:path w="22859">
                <a:moveTo>
                  <a:pt x="0" y="0"/>
                </a:moveTo>
                <a:lnTo>
                  <a:pt x="22859" y="0"/>
                </a:lnTo>
              </a:path>
            </a:pathLst>
          </a:custGeom>
          <a:ln w="6095">
            <a:solidFill>
              <a:srgbClr val="000000"/>
            </a:solidFill>
          </a:ln>
        </p:spPr>
        <p:txBody>
          <a:bodyPr wrap="square" lIns="0" tIns="0" rIns="0" bIns="0" rtlCol="0"/>
          <a:lstStyle/>
          <a:p>
            <a:endParaRPr sz="1088">
              <a:solidFill>
                <a:prstClr val="black"/>
              </a:solidFill>
            </a:endParaRPr>
          </a:p>
        </p:txBody>
      </p:sp>
      <p:sp>
        <p:nvSpPr>
          <p:cNvPr id="5098" name="bk object 5098"/>
          <p:cNvSpPr/>
          <p:nvPr/>
        </p:nvSpPr>
        <p:spPr>
          <a:xfrm>
            <a:off x="7091936" y="1313934"/>
            <a:ext cx="5758" cy="15883"/>
          </a:xfrm>
          <a:custGeom>
            <a:avLst/>
            <a:gdLst/>
            <a:ahLst/>
            <a:cxnLst/>
            <a:rect l="l" t="t" r="r" b="b"/>
            <a:pathLst>
              <a:path w="9525" h="24764">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5099" name="bk object 5099"/>
          <p:cNvSpPr/>
          <p:nvPr/>
        </p:nvSpPr>
        <p:spPr>
          <a:xfrm>
            <a:off x="7091936" y="1318821"/>
            <a:ext cx="5758" cy="10996"/>
          </a:xfrm>
          <a:custGeom>
            <a:avLst/>
            <a:gdLst/>
            <a:ahLst/>
            <a:cxnLst/>
            <a:rect l="l" t="t" r="r" b="b"/>
            <a:pathLst>
              <a:path w="9525" h="17144">
                <a:moveTo>
                  <a:pt x="9143" y="0"/>
                </a:moveTo>
                <a:lnTo>
                  <a:pt x="9143" y="16763"/>
                </a:lnTo>
                <a:lnTo>
                  <a:pt x="0" y="16763"/>
                </a:lnTo>
              </a:path>
            </a:pathLst>
          </a:custGeom>
          <a:ln w="3175">
            <a:solidFill>
              <a:srgbClr val="000000"/>
            </a:solidFill>
          </a:ln>
        </p:spPr>
        <p:txBody>
          <a:bodyPr wrap="square" lIns="0" tIns="0" rIns="0" bIns="0" rtlCol="0"/>
          <a:lstStyle/>
          <a:p>
            <a:endParaRPr sz="1088">
              <a:solidFill>
                <a:prstClr val="black"/>
              </a:solidFill>
            </a:endParaRPr>
          </a:p>
        </p:txBody>
      </p:sp>
      <p:sp>
        <p:nvSpPr>
          <p:cNvPr id="5100" name="bk object 5100"/>
          <p:cNvSpPr/>
          <p:nvPr/>
        </p:nvSpPr>
        <p:spPr>
          <a:xfrm>
            <a:off x="7164719"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101" name="bk object 5101"/>
          <p:cNvSpPr/>
          <p:nvPr/>
        </p:nvSpPr>
        <p:spPr>
          <a:xfrm>
            <a:off x="7159191"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102" name="bk object 5102"/>
          <p:cNvSpPr/>
          <p:nvPr/>
        </p:nvSpPr>
        <p:spPr>
          <a:xfrm>
            <a:off x="7149978"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103" name="bk object 5103"/>
          <p:cNvSpPr/>
          <p:nvPr/>
        </p:nvSpPr>
        <p:spPr>
          <a:xfrm>
            <a:off x="7141687"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104" name="bk object 5104"/>
          <p:cNvSpPr/>
          <p:nvPr/>
        </p:nvSpPr>
        <p:spPr>
          <a:xfrm>
            <a:off x="7176696" y="1205444"/>
            <a:ext cx="0" cy="232944"/>
          </a:xfrm>
          <a:custGeom>
            <a:avLst/>
            <a:gdLst/>
            <a:ahLst/>
            <a:cxnLst/>
            <a:rect l="l" t="t" r="r" b="b"/>
            <a:pathLst>
              <a:path h="363219">
                <a:moveTo>
                  <a:pt x="0" y="0"/>
                </a:moveTo>
                <a:lnTo>
                  <a:pt x="0" y="362711"/>
                </a:lnTo>
              </a:path>
            </a:pathLst>
          </a:custGeom>
          <a:ln w="3175">
            <a:solidFill>
              <a:srgbClr val="000000"/>
            </a:solidFill>
          </a:ln>
        </p:spPr>
        <p:txBody>
          <a:bodyPr wrap="square" lIns="0" tIns="0" rIns="0" bIns="0" rtlCol="0"/>
          <a:lstStyle/>
          <a:p>
            <a:endParaRPr sz="1088">
              <a:solidFill>
                <a:prstClr val="black"/>
              </a:solidFill>
            </a:endParaRPr>
          </a:p>
        </p:txBody>
      </p:sp>
      <p:sp>
        <p:nvSpPr>
          <p:cNvPr id="5105" name="bk object 5105"/>
          <p:cNvSpPr/>
          <p:nvPr/>
        </p:nvSpPr>
        <p:spPr>
          <a:xfrm>
            <a:off x="7089172" y="1205445"/>
            <a:ext cx="87524" cy="231722"/>
          </a:xfrm>
          <a:custGeom>
            <a:avLst/>
            <a:gdLst/>
            <a:ahLst/>
            <a:cxnLst/>
            <a:rect l="l" t="t" r="r" b="b"/>
            <a:pathLst>
              <a:path w="144779" h="361314">
                <a:moveTo>
                  <a:pt x="144779" y="0"/>
                </a:moveTo>
                <a:lnTo>
                  <a:pt x="0" y="0"/>
                </a:ln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5106" name="bk object 5106"/>
          <p:cNvSpPr/>
          <p:nvPr/>
        </p:nvSpPr>
        <p:spPr>
          <a:xfrm>
            <a:off x="7101148" y="1218150"/>
            <a:ext cx="0" cy="199550"/>
          </a:xfrm>
          <a:custGeom>
            <a:avLst/>
            <a:gdLst/>
            <a:ahLst/>
            <a:cxnLst/>
            <a:rect l="l" t="t" r="r" b="b"/>
            <a:pathLst>
              <a:path h="311150">
                <a:moveTo>
                  <a:pt x="0" y="0"/>
                </a:moveTo>
                <a:lnTo>
                  <a:pt x="0" y="310895"/>
                </a:lnTo>
              </a:path>
            </a:pathLst>
          </a:custGeom>
          <a:ln w="3175">
            <a:solidFill>
              <a:srgbClr val="000000"/>
            </a:solidFill>
          </a:ln>
        </p:spPr>
        <p:txBody>
          <a:bodyPr wrap="square" lIns="0" tIns="0" rIns="0" bIns="0" rtlCol="0"/>
          <a:lstStyle/>
          <a:p>
            <a:endParaRPr sz="1088">
              <a:solidFill>
                <a:prstClr val="black"/>
              </a:solidFill>
            </a:endParaRPr>
          </a:p>
        </p:txBody>
      </p:sp>
      <p:sp>
        <p:nvSpPr>
          <p:cNvPr id="5107" name="bk object 5107"/>
          <p:cNvSpPr/>
          <p:nvPr/>
        </p:nvSpPr>
        <p:spPr>
          <a:xfrm>
            <a:off x="7091014" y="1435130"/>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08" name="bk object 5108"/>
          <p:cNvSpPr/>
          <p:nvPr/>
        </p:nvSpPr>
        <p:spPr>
          <a:xfrm>
            <a:off x="7089172" y="1437085"/>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109" name="bk object 5109"/>
          <p:cNvSpPr/>
          <p:nvPr/>
        </p:nvSpPr>
        <p:spPr>
          <a:xfrm>
            <a:off x="7174854" y="1437085"/>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110" name="bk object 5110"/>
          <p:cNvSpPr/>
          <p:nvPr/>
        </p:nvSpPr>
        <p:spPr>
          <a:xfrm>
            <a:off x="7176696" y="1438062"/>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5111" name="bk object 5111"/>
          <p:cNvSpPr/>
          <p:nvPr/>
        </p:nvSpPr>
        <p:spPr>
          <a:xfrm>
            <a:off x="7101148" y="1417537"/>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5112" name="bk object 5112"/>
          <p:cNvSpPr/>
          <p:nvPr/>
        </p:nvSpPr>
        <p:spPr>
          <a:xfrm>
            <a:off x="6764870"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5113" name="bk object 5113"/>
          <p:cNvSpPr/>
          <p:nvPr/>
        </p:nvSpPr>
        <p:spPr>
          <a:xfrm>
            <a:off x="6763028" y="816445"/>
            <a:ext cx="0" cy="644260"/>
          </a:xfrm>
          <a:custGeom>
            <a:avLst/>
            <a:gdLst/>
            <a:ahLst/>
            <a:cxnLst/>
            <a:rect l="l" t="t" r="r" b="b"/>
            <a:pathLst>
              <a:path h="1004569">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5114" name="bk object 5114"/>
          <p:cNvSpPr/>
          <p:nvPr/>
        </p:nvSpPr>
        <p:spPr>
          <a:xfrm>
            <a:off x="7308443" y="737275"/>
            <a:ext cx="0" cy="723267"/>
          </a:xfrm>
          <a:custGeom>
            <a:avLst/>
            <a:gdLst/>
            <a:ahLst/>
            <a:cxnLst/>
            <a:rect l="l" t="t" r="r" b="b"/>
            <a:pathLst>
              <a:path h="1127760">
                <a:moveTo>
                  <a:pt x="0" y="0"/>
                </a:moveTo>
                <a:lnTo>
                  <a:pt x="0" y="1127759"/>
                </a:lnTo>
              </a:path>
            </a:pathLst>
          </a:custGeom>
          <a:ln w="3175">
            <a:solidFill>
              <a:srgbClr val="000000"/>
            </a:solidFill>
          </a:ln>
        </p:spPr>
        <p:txBody>
          <a:bodyPr wrap="square" lIns="0" tIns="0" rIns="0" bIns="0" rtlCol="0"/>
          <a:lstStyle/>
          <a:p>
            <a:endParaRPr sz="1088">
              <a:solidFill>
                <a:prstClr val="black"/>
              </a:solidFill>
            </a:endParaRPr>
          </a:p>
        </p:txBody>
      </p:sp>
      <p:sp>
        <p:nvSpPr>
          <p:cNvPr id="5115" name="bk object 5115"/>
          <p:cNvSpPr/>
          <p:nvPr/>
        </p:nvSpPr>
        <p:spPr>
          <a:xfrm>
            <a:off x="7307522" y="1160484"/>
            <a:ext cx="0" cy="22806"/>
          </a:xfrm>
          <a:custGeom>
            <a:avLst/>
            <a:gdLst/>
            <a:ahLst/>
            <a:cxnLst/>
            <a:rect l="l" t="t" r="r" b="b"/>
            <a:pathLst>
              <a:path h="35560">
                <a:moveTo>
                  <a:pt x="0" y="0"/>
                </a:moveTo>
                <a:lnTo>
                  <a:pt x="0" y="35051"/>
                </a:lnTo>
              </a:path>
            </a:pathLst>
          </a:custGeom>
          <a:ln w="3175">
            <a:solidFill>
              <a:srgbClr val="191919"/>
            </a:solidFill>
          </a:ln>
        </p:spPr>
        <p:txBody>
          <a:bodyPr wrap="square" lIns="0" tIns="0" rIns="0" bIns="0" rtlCol="0"/>
          <a:lstStyle/>
          <a:p>
            <a:endParaRPr sz="1088">
              <a:solidFill>
                <a:prstClr val="black"/>
              </a:solidFill>
            </a:endParaRPr>
          </a:p>
        </p:txBody>
      </p:sp>
      <p:sp>
        <p:nvSpPr>
          <p:cNvPr id="5116" name="bk object 5116"/>
          <p:cNvSpPr/>
          <p:nvPr/>
        </p:nvSpPr>
        <p:spPr>
          <a:xfrm>
            <a:off x="7215391" y="1143869"/>
            <a:ext cx="0" cy="16696"/>
          </a:xfrm>
          <a:custGeom>
            <a:avLst/>
            <a:gdLst/>
            <a:ahLst/>
            <a:cxnLst/>
            <a:rect l="l" t="t" r="r" b="b"/>
            <a:pathLst>
              <a:path h="26035">
                <a:moveTo>
                  <a:pt x="0" y="0"/>
                </a:moveTo>
                <a:lnTo>
                  <a:pt x="0" y="25907"/>
                </a:lnTo>
              </a:path>
            </a:pathLst>
          </a:custGeom>
          <a:ln w="3175">
            <a:solidFill>
              <a:srgbClr val="191919"/>
            </a:solidFill>
          </a:ln>
        </p:spPr>
        <p:txBody>
          <a:bodyPr wrap="square" lIns="0" tIns="0" rIns="0" bIns="0" rtlCol="0"/>
          <a:lstStyle/>
          <a:p>
            <a:endParaRPr sz="1088">
              <a:solidFill>
                <a:prstClr val="black"/>
              </a:solidFill>
            </a:endParaRPr>
          </a:p>
        </p:txBody>
      </p:sp>
      <p:sp>
        <p:nvSpPr>
          <p:cNvPr id="5117" name="bk object 5117"/>
          <p:cNvSpPr/>
          <p:nvPr/>
        </p:nvSpPr>
        <p:spPr>
          <a:xfrm>
            <a:off x="7024680" y="866291"/>
            <a:ext cx="130903" cy="21584"/>
          </a:xfrm>
          <a:custGeom>
            <a:avLst/>
            <a:gdLst/>
            <a:ahLst/>
            <a:cxnLst/>
            <a:rect l="l" t="t" r="r" b="b"/>
            <a:pathLst>
              <a:path w="216534" h="33655">
                <a:moveTo>
                  <a:pt x="179831" y="33527"/>
                </a:moveTo>
                <a:lnTo>
                  <a:pt x="216407" y="33527"/>
                </a:lnTo>
                <a:lnTo>
                  <a:pt x="216407" y="0"/>
                </a:lnTo>
                <a:lnTo>
                  <a:pt x="0" y="0"/>
                </a:lnTo>
                <a:lnTo>
                  <a:pt x="0" y="33527"/>
                </a:lnTo>
                <a:lnTo>
                  <a:pt x="3962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5118" name="bk object 5118"/>
          <p:cNvSpPr/>
          <p:nvPr/>
        </p:nvSpPr>
        <p:spPr>
          <a:xfrm>
            <a:off x="6803566" y="870201"/>
            <a:ext cx="90595" cy="21584"/>
          </a:xfrm>
          <a:custGeom>
            <a:avLst/>
            <a:gdLst/>
            <a:ahLst/>
            <a:cxnLst/>
            <a:rect l="l" t="t" r="r" b="b"/>
            <a:pathLst>
              <a:path w="149859" h="33655">
                <a:moveTo>
                  <a:pt x="38099" y="33527"/>
                </a:moveTo>
                <a:lnTo>
                  <a:pt x="0" y="33527"/>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5119" name="bk object 5119"/>
          <p:cNvSpPr/>
          <p:nvPr/>
        </p:nvSpPr>
        <p:spPr>
          <a:xfrm>
            <a:off x="7124181" y="1135072"/>
            <a:ext cx="15738" cy="16696"/>
          </a:xfrm>
          <a:custGeom>
            <a:avLst/>
            <a:gdLst/>
            <a:ahLst/>
            <a:cxnLst/>
            <a:rect l="l" t="t" r="r" b="b"/>
            <a:pathLst>
              <a:path w="26034" h="26035">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5120" name="bk object 5120"/>
          <p:cNvSpPr/>
          <p:nvPr/>
        </p:nvSpPr>
        <p:spPr>
          <a:xfrm>
            <a:off x="7137080" y="1030492"/>
            <a:ext cx="78311" cy="148644"/>
          </a:xfrm>
          <a:custGeom>
            <a:avLst/>
            <a:gdLst/>
            <a:ahLst/>
            <a:cxnLst/>
            <a:rect l="l" t="t" r="r" b="b"/>
            <a:pathLst>
              <a:path w="129540" h="231775">
                <a:moveTo>
                  <a:pt x="129539" y="231647"/>
                </a:moveTo>
                <a:lnTo>
                  <a:pt x="12953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21" name="bk object 5121"/>
          <p:cNvSpPr/>
          <p:nvPr/>
        </p:nvSpPr>
        <p:spPr>
          <a:xfrm>
            <a:off x="6893854" y="1030492"/>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22" name="bk object 5122"/>
          <p:cNvSpPr/>
          <p:nvPr/>
        </p:nvSpPr>
        <p:spPr>
          <a:xfrm>
            <a:off x="6893854" y="1397990"/>
            <a:ext cx="128216" cy="53756"/>
          </a:xfrm>
          <a:custGeom>
            <a:avLst/>
            <a:gdLst/>
            <a:ahLst/>
            <a:cxnLst/>
            <a:rect l="l" t="t" r="r" b="b"/>
            <a:pathLst>
              <a:path w="212090" h="83819">
                <a:moveTo>
                  <a:pt x="0" y="0"/>
                </a:moveTo>
                <a:lnTo>
                  <a:pt x="211835" y="0"/>
                </a:lnTo>
                <a:lnTo>
                  <a:pt x="211835" y="83819"/>
                </a:lnTo>
              </a:path>
            </a:pathLst>
          </a:custGeom>
          <a:ln w="3175">
            <a:solidFill>
              <a:srgbClr val="000000"/>
            </a:solidFill>
          </a:ln>
        </p:spPr>
        <p:txBody>
          <a:bodyPr wrap="square" lIns="0" tIns="0" rIns="0" bIns="0" rtlCol="0"/>
          <a:lstStyle/>
          <a:p>
            <a:endParaRPr sz="1088">
              <a:solidFill>
                <a:prstClr val="black"/>
              </a:solidFill>
            </a:endParaRPr>
          </a:p>
        </p:txBody>
      </p:sp>
      <p:sp>
        <p:nvSpPr>
          <p:cNvPr id="5123" name="bk object 5123"/>
          <p:cNvSpPr/>
          <p:nvPr/>
        </p:nvSpPr>
        <p:spPr>
          <a:xfrm>
            <a:off x="7257772" y="1302206"/>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5124" name="bk object 5124"/>
          <p:cNvSpPr/>
          <p:nvPr/>
        </p:nvSpPr>
        <p:spPr>
          <a:xfrm>
            <a:off x="6764871" y="1179055"/>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5125" name="bk object 5125"/>
          <p:cNvSpPr/>
          <p:nvPr/>
        </p:nvSpPr>
        <p:spPr>
          <a:xfrm>
            <a:off x="6786061" y="1179055"/>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5126" name="bk object 5126"/>
          <p:cNvSpPr/>
          <p:nvPr/>
        </p:nvSpPr>
        <p:spPr>
          <a:xfrm>
            <a:off x="7219077" y="118296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127" name="bk object 5127"/>
          <p:cNvSpPr/>
          <p:nvPr/>
        </p:nvSpPr>
        <p:spPr>
          <a:xfrm>
            <a:off x="7215391" y="1179055"/>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5128" name="bk object 5128"/>
          <p:cNvSpPr/>
          <p:nvPr/>
        </p:nvSpPr>
        <p:spPr>
          <a:xfrm>
            <a:off x="7221841" y="1184919"/>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5129" name="bk object 5129"/>
          <p:cNvSpPr/>
          <p:nvPr/>
        </p:nvSpPr>
        <p:spPr>
          <a:xfrm>
            <a:off x="7224605" y="1187851"/>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5130" name="bk object 5130"/>
          <p:cNvSpPr/>
          <p:nvPr/>
        </p:nvSpPr>
        <p:spPr>
          <a:xfrm>
            <a:off x="7219077" y="129634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1" name="bk object 5131"/>
          <p:cNvSpPr/>
          <p:nvPr/>
        </p:nvSpPr>
        <p:spPr>
          <a:xfrm>
            <a:off x="7221841" y="1293409"/>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2" name="bk object 5132"/>
          <p:cNvSpPr/>
          <p:nvPr/>
        </p:nvSpPr>
        <p:spPr>
          <a:xfrm>
            <a:off x="7224605" y="1290477"/>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3" name="bk object 5133"/>
          <p:cNvSpPr/>
          <p:nvPr/>
        </p:nvSpPr>
        <p:spPr>
          <a:xfrm>
            <a:off x="7219077"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4" name="bk object 5134"/>
          <p:cNvSpPr/>
          <p:nvPr/>
        </p:nvSpPr>
        <p:spPr>
          <a:xfrm>
            <a:off x="7215391"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5" name="bk object 5135"/>
          <p:cNvSpPr/>
          <p:nvPr/>
        </p:nvSpPr>
        <p:spPr>
          <a:xfrm>
            <a:off x="7221841"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6" name="bk object 5136"/>
          <p:cNvSpPr/>
          <p:nvPr/>
        </p:nvSpPr>
        <p:spPr>
          <a:xfrm>
            <a:off x="7224605"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7" name="bk object 5137"/>
          <p:cNvSpPr/>
          <p:nvPr/>
        </p:nvSpPr>
        <p:spPr>
          <a:xfrm>
            <a:off x="7224605"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8" name="bk object 5138"/>
          <p:cNvSpPr/>
          <p:nvPr/>
        </p:nvSpPr>
        <p:spPr>
          <a:xfrm>
            <a:off x="7224605"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39" name="bk object 5139"/>
          <p:cNvSpPr/>
          <p:nvPr/>
        </p:nvSpPr>
        <p:spPr>
          <a:xfrm>
            <a:off x="7215391" y="1302206"/>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5140" name="bk object 5140"/>
          <p:cNvSpPr/>
          <p:nvPr/>
        </p:nvSpPr>
        <p:spPr>
          <a:xfrm>
            <a:off x="7219077" y="129829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141" name="bk object 5141"/>
          <p:cNvSpPr/>
          <p:nvPr/>
        </p:nvSpPr>
        <p:spPr>
          <a:xfrm>
            <a:off x="7224605" y="122206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2" name="bk object 5142"/>
          <p:cNvSpPr/>
          <p:nvPr/>
        </p:nvSpPr>
        <p:spPr>
          <a:xfrm>
            <a:off x="7224605" y="1220105"/>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3" name="bk object 5143"/>
          <p:cNvSpPr/>
          <p:nvPr/>
        </p:nvSpPr>
        <p:spPr>
          <a:xfrm>
            <a:off x="7224605" y="1258223"/>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4" name="bk object 5144"/>
          <p:cNvSpPr/>
          <p:nvPr/>
        </p:nvSpPr>
        <p:spPr>
          <a:xfrm>
            <a:off x="7224605" y="125626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5" name="bk object 5145"/>
          <p:cNvSpPr/>
          <p:nvPr/>
        </p:nvSpPr>
        <p:spPr>
          <a:xfrm>
            <a:off x="7254086" y="1182965"/>
            <a:ext cx="0" cy="115657"/>
          </a:xfrm>
          <a:custGeom>
            <a:avLst/>
            <a:gdLst/>
            <a:ahLst/>
            <a:cxnLst/>
            <a:rect l="l" t="t" r="r" b="b"/>
            <a:pathLst>
              <a:path h="180339">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6" name="bk object 5146"/>
          <p:cNvSpPr/>
          <p:nvPr/>
        </p:nvSpPr>
        <p:spPr>
          <a:xfrm>
            <a:off x="7257772" y="1179055"/>
            <a:ext cx="0" cy="123395"/>
          </a:xfrm>
          <a:custGeom>
            <a:avLst/>
            <a:gdLst/>
            <a:ahLst/>
            <a:cxnLst/>
            <a:rect l="l" t="t" r="r" b="b"/>
            <a:pathLst>
              <a:path h="192405">
                <a:moveTo>
                  <a:pt x="0" y="1920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7" name="bk object 5147"/>
          <p:cNvSpPr/>
          <p:nvPr/>
        </p:nvSpPr>
        <p:spPr>
          <a:xfrm>
            <a:off x="7252243" y="1184920"/>
            <a:ext cx="0" cy="108734"/>
          </a:xfrm>
          <a:custGeom>
            <a:avLst/>
            <a:gdLst/>
            <a:ahLst/>
            <a:cxnLst/>
            <a:rect l="l" t="t" r="r" b="b"/>
            <a:pathLst>
              <a:path h="169544">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8" name="bk object 5148"/>
          <p:cNvSpPr/>
          <p:nvPr/>
        </p:nvSpPr>
        <p:spPr>
          <a:xfrm>
            <a:off x="7249479" y="125822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49" name="bk object 5149"/>
          <p:cNvSpPr/>
          <p:nvPr/>
        </p:nvSpPr>
        <p:spPr>
          <a:xfrm>
            <a:off x="7249479" y="1222060"/>
            <a:ext cx="0" cy="34209"/>
          </a:xfrm>
          <a:custGeom>
            <a:avLst/>
            <a:gdLst/>
            <a:ahLst/>
            <a:cxnLst/>
            <a:rect l="l" t="t" r="r" b="b"/>
            <a:pathLst>
              <a:path h="53339">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0" name="bk object 5150"/>
          <p:cNvSpPr/>
          <p:nvPr/>
        </p:nvSpPr>
        <p:spPr>
          <a:xfrm>
            <a:off x="7249479" y="1187851"/>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1" name="bk object 5151"/>
          <p:cNvSpPr/>
          <p:nvPr/>
        </p:nvSpPr>
        <p:spPr>
          <a:xfrm>
            <a:off x="7219077" y="1182965"/>
            <a:ext cx="35316" cy="113621"/>
          </a:xfrm>
          <a:custGeom>
            <a:avLst/>
            <a:gdLst/>
            <a:ahLst/>
            <a:cxnLst/>
            <a:rect l="l" t="t" r="r" b="b"/>
            <a:pathLst>
              <a:path w="58420" h="177164">
                <a:moveTo>
                  <a:pt x="57911" y="0"/>
                </a:moveTo>
                <a:lnTo>
                  <a:pt x="0" y="88391"/>
                </a:lnTo>
                <a:lnTo>
                  <a:pt x="57911"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5152" name="bk object 5152"/>
          <p:cNvSpPr/>
          <p:nvPr/>
        </p:nvSpPr>
        <p:spPr>
          <a:xfrm>
            <a:off x="6730782"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3" name="bk object 5153"/>
          <p:cNvSpPr/>
          <p:nvPr/>
        </p:nvSpPr>
        <p:spPr>
          <a:xfrm>
            <a:off x="674183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4" name="bk object 5154"/>
          <p:cNvSpPr/>
          <p:nvPr/>
        </p:nvSpPr>
        <p:spPr>
          <a:xfrm>
            <a:off x="6751973"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5" name="bk object 5155"/>
          <p:cNvSpPr/>
          <p:nvPr/>
        </p:nvSpPr>
        <p:spPr>
          <a:xfrm>
            <a:off x="6763028"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6" name="bk object 5156"/>
          <p:cNvSpPr/>
          <p:nvPr/>
        </p:nvSpPr>
        <p:spPr>
          <a:xfrm>
            <a:off x="6774084"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7" name="bk object 5157"/>
          <p:cNvSpPr/>
          <p:nvPr/>
        </p:nvSpPr>
        <p:spPr>
          <a:xfrm>
            <a:off x="6785140" y="737276"/>
            <a:ext cx="0" cy="55793"/>
          </a:xfrm>
          <a:custGeom>
            <a:avLst/>
            <a:gdLst/>
            <a:ahLst/>
            <a:cxnLst/>
            <a:rect l="l" t="t" r="r" b="b"/>
            <a:pathLst>
              <a:path h="86994">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8" name="bk object 5158"/>
          <p:cNvSpPr/>
          <p:nvPr/>
        </p:nvSpPr>
        <p:spPr>
          <a:xfrm>
            <a:off x="7051398"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59" name="bk object 5159"/>
          <p:cNvSpPr/>
          <p:nvPr/>
        </p:nvSpPr>
        <p:spPr>
          <a:xfrm>
            <a:off x="7050477"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0" name="bk object 5160"/>
          <p:cNvSpPr/>
          <p:nvPr/>
        </p:nvSpPr>
        <p:spPr>
          <a:xfrm>
            <a:off x="6921494" y="5387683"/>
            <a:ext cx="543573" cy="0"/>
          </a:xfrm>
          <a:custGeom>
            <a:avLst/>
            <a:gdLst/>
            <a:ahLst/>
            <a:cxnLst/>
            <a:rect l="l" t="t" r="r" b="b"/>
            <a:pathLst>
              <a:path w="899159">
                <a:moveTo>
                  <a:pt x="899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1" name="bk object 5161"/>
          <p:cNvSpPr/>
          <p:nvPr/>
        </p:nvSpPr>
        <p:spPr>
          <a:xfrm>
            <a:off x="6942684" y="5106196"/>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2" name="bk object 5162"/>
          <p:cNvSpPr/>
          <p:nvPr/>
        </p:nvSpPr>
        <p:spPr>
          <a:xfrm>
            <a:off x="6943605" y="5107173"/>
            <a:ext cx="107102" cy="280592"/>
          </a:xfrm>
          <a:custGeom>
            <a:avLst/>
            <a:gdLst/>
            <a:ahLst/>
            <a:cxnLst/>
            <a:rect l="l" t="t" r="r" b="b"/>
            <a:pathLst>
              <a:path w="177165" h="437515">
                <a:moveTo>
                  <a:pt x="0" y="437387"/>
                </a:moveTo>
                <a:lnTo>
                  <a:pt x="0" y="0"/>
                </a:lnTo>
                <a:lnTo>
                  <a:pt x="176783" y="0"/>
                </a:lnTo>
              </a:path>
            </a:pathLst>
          </a:custGeom>
          <a:ln w="3175">
            <a:solidFill>
              <a:srgbClr val="000000"/>
            </a:solidFill>
          </a:ln>
        </p:spPr>
        <p:txBody>
          <a:bodyPr wrap="square" lIns="0" tIns="0" rIns="0" bIns="0" rtlCol="0"/>
          <a:lstStyle/>
          <a:p>
            <a:endParaRPr sz="1088">
              <a:solidFill>
                <a:prstClr val="black"/>
              </a:solidFill>
            </a:endParaRPr>
          </a:p>
        </p:txBody>
      </p:sp>
      <p:sp>
        <p:nvSpPr>
          <p:cNvPr id="5163" name="bk object 5163"/>
          <p:cNvSpPr/>
          <p:nvPr/>
        </p:nvSpPr>
        <p:spPr>
          <a:xfrm>
            <a:off x="7035736" y="4764110"/>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4" name="bk object 5164"/>
          <p:cNvSpPr/>
          <p:nvPr/>
        </p:nvSpPr>
        <p:spPr>
          <a:xfrm>
            <a:off x="7035736" y="4767043"/>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5" name="bk object 5165"/>
          <p:cNvSpPr/>
          <p:nvPr/>
        </p:nvSpPr>
        <p:spPr>
          <a:xfrm>
            <a:off x="7035736" y="4791478"/>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6" name="bk object 5166"/>
          <p:cNvSpPr/>
          <p:nvPr/>
        </p:nvSpPr>
        <p:spPr>
          <a:xfrm>
            <a:off x="6947290"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7" name="bk object 5167"/>
          <p:cNvSpPr/>
          <p:nvPr/>
        </p:nvSpPr>
        <p:spPr>
          <a:xfrm>
            <a:off x="6953739" y="466441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8" name="bk object 5168"/>
          <p:cNvSpPr/>
          <p:nvPr/>
        </p:nvSpPr>
        <p:spPr>
          <a:xfrm>
            <a:off x="6964795"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69" name="bk object 5169"/>
          <p:cNvSpPr/>
          <p:nvPr/>
        </p:nvSpPr>
        <p:spPr>
          <a:xfrm>
            <a:off x="6975850"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0" name="bk object 5170"/>
          <p:cNvSpPr/>
          <p:nvPr/>
        </p:nvSpPr>
        <p:spPr>
          <a:xfrm>
            <a:off x="6985985"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1" name="bk object 5171"/>
          <p:cNvSpPr/>
          <p:nvPr/>
        </p:nvSpPr>
        <p:spPr>
          <a:xfrm>
            <a:off x="6997040"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2" name="bk object 5172"/>
          <p:cNvSpPr/>
          <p:nvPr/>
        </p:nvSpPr>
        <p:spPr>
          <a:xfrm>
            <a:off x="7008096"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3" name="bk object 5173"/>
          <p:cNvSpPr/>
          <p:nvPr/>
        </p:nvSpPr>
        <p:spPr>
          <a:xfrm>
            <a:off x="7019152"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4" name="bk object 5174"/>
          <p:cNvSpPr/>
          <p:nvPr/>
        </p:nvSpPr>
        <p:spPr>
          <a:xfrm>
            <a:off x="7030208"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5" name="bk object 5175"/>
          <p:cNvSpPr/>
          <p:nvPr/>
        </p:nvSpPr>
        <p:spPr>
          <a:xfrm>
            <a:off x="7041263"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6" name="bk object 5176"/>
          <p:cNvSpPr/>
          <p:nvPr/>
        </p:nvSpPr>
        <p:spPr>
          <a:xfrm>
            <a:off x="7051398"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7" name="bk object 5177"/>
          <p:cNvSpPr/>
          <p:nvPr/>
        </p:nvSpPr>
        <p:spPr>
          <a:xfrm>
            <a:off x="707351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8" name="bk object 5178"/>
          <p:cNvSpPr/>
          <p:nvPr/>
        </p:nvSpPr>
        <p:spPr>
          <a:xfrm>
            <a:off x="708456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79" name="bk object 5179"/>
          <p:cNvSpPr/>
          <p:nvPr/>
        </p:nvSpPr>
        <p:spPr>
          <a:xfrm>
            <a:off x="709562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0" name="bk object 5180"/>
          <p:cNvSpPr/>
          <p:nvPr/>
        </p:nvSpPr>
        <p:spPr>
          <a:xfrm>
            <a:off x="710575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1" name="bk object 5181"/>
          <p:cNvSpPr/>
          <p:nvPr/>
        </p:nvSpPr>
        <p:spPr>
          <a:xfrm>
            <a:off x="711681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2" name="bk object 5182"/>
          <p:cNvSpPr/>
          <p:nvPr/>
        </p:nvSpPr>
        <p:spPr>
          <a:xfrm>
            <a:off x="712786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3" name="bk object 5183"/>
          <p:cNvSpPr/>
          <p:nvPr/>
        </p:nvSpPr>
        <p:spPr>
          <a:xfrm>
            <a:off x="713892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4" name="bk object 5184"/>
          <p:cNvSpPr/>
          <p:nvPr/>
        </p:nvSpPr>
        <p:spPr>
          <a:xfrm>
            <a:off x="714997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5" name="bk object 5185"/>
          <p:cNvSpPr/>
          <p:nvPr/>
        </p:nvSpPr>
        <p:spPr>
          <a:xfrm>
            <a:off x="716011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6" name="bk object 5186"/>
          <p:cNvSpPr/>
          <p:nvPr/>
        </p:nvSpPr>
        <p:spPr>
          <a:xfrm>
            <a:off x="717116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7" name="bk object 5187"/>
          <p:cNvSpPr/>
          <p:nvPr/>
        </p:nvSpPr>
        <p:spPr>
          <a:xfrm>
            <a:off x="718222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8" name="bk object 5188"/>
          <p:cNvSpPr/>
          <p:nvPr/>
        </p:nvSpPr>
        <p:spPr>
          <a:xfrm>
            <a:off x="719327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89" name="bk object 5189"/>
          <p:cNvSpPr/>
          <p:nvPr/>
        </p:nvSpPr>
        <p:spPr>
          <a:xfrm>
            <a:off x="7204335"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0" name="bk object 5190"/>
          <p:cNvSpPr/>
          <p:nvPr/>
        </p:nvSpPr>
        <p:spPr>
          <a:xfrm>
            <a:off x="7214470"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1" name="bk object 5191"/>
          <p:cNvSpPr/>
          <p:nvPr/>
        </p:nvSpPr>
        <p:spPr>
          <a:xfrm>
            <a:off x="7225525"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2" name="bk object 5192"/>
          <p:cNvSpPr/>
          <p:nvPr/>
        </p:nvSpPr>
        <p:spPr>
          <a:xfrm>
            <a:off x="723658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3" name="bk object 5193"/>
          <p:cNvSpPr/>
          <p:nvPr/>
        </p:nvSpPr>
        <p:spPr>
          <a:xfrm>
            <a:off x="724763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4" name="bk object 5194"/>
          <p:cNvSpPr/>
          <p:nvPr/>
        </p:nvSpPr>
        <p:spPr>
          <a:xfrm>
            <a:off x="725869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5" name="bk object 5195"/>
          <p:cNvSpPr/>
          <p:nvPr/>
        </p:nvSpPr>
        <p:spPr>
          <a:xfrm>
            <a:off x="726974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6" name="bk object 5196"/>
          <p:cNvSpPr/>
          <p:nvPr/>
        </p:nvSpPr>
        <p:spPr>
          <a:xfrm>
            <a:off x="727988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7" name="bk object 5197"/>
          <p:cNvSpPr/>
          <p:nvPr/>
        </p:nvSpPr>
        <p:spPr>
          <a:xfrm>
            <a:off x="729093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8" name="bk object 5198"/>
          <p:cNvSpPr/>
          <p:nvPr/>
        </p:nvSpPr>
        <p:spPr>
          <a:xfrm>
            <a:off x="730199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199" name="bk object 5199"/>
          <p:cNvSpPr/>
          <p:nvPr/>
        </p:nvSpPr>
        <p:spPr>
          <a:xfrm>
            <a:off x="731305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0" name="bk object 5200"/>
          <p:cNvSpPr/>
          <p:nvPr/>
        </p:nvSpPr>
        <p:spPr>
          <a:xfrm>
            <a:off x="732410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1" name="bk object 5201"/>
          <p:cNvSpPr/>
          <p:nvPr/>
        </p:nvSpPr>
        <p:spPr>
          <a:xfrm>
            <a:off x="733424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2" name="bk object 5202"/>
          <p:cNvSpPr/>
          <p:nvPr/>
        </p:nvSpPr>
        <p:spPr>
          <a:xfrm>
            <a:off x="7345296"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3" name="bk object 5203"/>
          <p:cNvSpPr/>
          <p:nvPr/>
        </p:nvSpPr>
        <p:spPr>
          <a:xfrm>
            <a:off x="7356352"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4" name="bk object 5204"/>
          <p:cNvSpPr/>
          <p:nvPr/>
        </p:nvSpPr>
        <p:spPr>
          <a:xfrm>
            <a:off x="736740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5" name="bk object 5205"/>
          <p:cNvSpPr/>
          <p:nvPr/>
        </p:nvSpPr>
        <p:spPr>
          <a:xfrm>
            <a:off x="737846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6" name="bk object 5206"/>
          <p:cNvSpPr/>
          <p:nvPr/>
        </p:nvSpPr>
        <p:spPr>
          <a:xfrm>
            <a:off x="738859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7" name="bk object 5207"/>
          <p:cNvSpPr/>
          <p:nvPr/>
        </p:nvSpPr>
        <p:spPr>
          <a:xfrm>
            <a:off x="739965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8" name="bk object 5208"/>
          <p:cNvSpPr/>
          <p:nvPr/>
        </p:nvSpPr>
        <p:spPr>
          <a:xfrm>
            <a:off x="741070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09" name="bk object 5209"/>
          <p:cNvSpPr/>
          <p:nvPr/>
        </p:nvSpPr>
        <p:spPr>
          <a:xfrm>
            <a:off x="742176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0" name="bk object 5210"/>
          <p:cNvSpPr/>
          <p:nvPr/>
        </p:nvSpPr>
        <p:spPr>
          <a:xfrm>
            <a:off x="743282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1" name="bk object 5211"/>
          <p:cNvSpPr/>
          <p:nvPr/>
        </p:nvSpPr>
        <p:spPr>
          <a:xfrm>
            <a:off x="744295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2" name="bk object 5212"/>
          <p:cNvSpPr/>
          <p:nvPr/>
        </p:nvSpPr>
        <p:spPr>
          <a:xfrm>
            <a:off x="745401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3" name="bk object 5213"/>
          <p:cNvSpPr/>
          <p:nvPr/>
        </p:nvSpPr>
        <p:spPr>
          <a:xfrm>
            <a:off x="7465066" y="4663440"/>
            <a:ext cx="0" cy="104662"/>
          </a:xfrm>
          <a:custGeom>
            <a:avLst/>
            <a:gdLst/>
            <a:ahLst/>
            <a:cxnLst/>
            <a:rect l="l" t="t" r="r" b="b"/>
            <a:pathLst>
              <a:path h="163195">
                <a:moveTo>
                  <a:pt x="0" y="1630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4" name="bk object 5214"/>
          <p:cNvSpPr/>
          <p:nvPr/>
        </p:nvSpPr>
        <p:spPr>
          <a:xfrm>
            <a:off x="6919651" y="4720128"/>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5" name="bk object 5215"/>
          <p:cNvSpPr/>
          <p:nvPr/>
        </p:nvSpPr>
        <p:spPr>
          <a:xfrm>
            <a:off x="6919651" y="4716218"/>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6" name="bk object 5216"/>
          <p:cNvSpPr/>
          <p:nvPr/>
        </p:nvSpPr>
        <p:spPr>
          <a:xfrm>
            <a:off x="6919651" y="4743586"/>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7" name="bk object 5217"/>
          <p:cNvSpPr/>
          <p:nvPr/>
        </p:nvSpPr>
        <p:spPr>
          <a:xfrm>
            <a:off x="7035736" y="4768021"/>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8" name="bk object 5218"/>
          <p:cNvSpPr/>
          <p:nvPr/>
        </p:nvSpPr>
        <p:spPr>
          <a:xfrm>
            <a:off x="7034815" y="4715241"/>
            <a:ext cx="27639"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19" name="bk object 5219"/>
          <p:cNvSpPr/>
          <p:nvPr/>
        </p:nvSpPr>
        <p:spPr>
          <a:xfrm>
            <a:off x="7034815" y="4763133"/>
            <a:ext cx="27639" cy="30543"/>
          </a:xfrm>
          <a:custGeom>
            <a:avLst/>
            <a:gdLst/>
            <a:ahLst/>
            <a:cxnLst/>
            <a:rect l="l" t="t" r="r" b="b"/>
            <a:pathLst>
              <a:path w="45720" h="47625">
                <a:moveTo>
                  <a:pt x="45719" y="1523"/>
                </a:moveTo>
                <a:lnTo>
                  <a:pt x="45719" y="0"/>
                </a:lnTo>
                <a:lnTo>
                  <a:pt x="0" y="0"/>
                </a:lnTo>
                <a:lnTo>
                  <a:pt x="0" y="47243"/>
                </a:lnTo>
                <a:lnTo>
                  <a:pt x="1523" y="47243"/>
                </a:lnTo>
                <a:lnTo>
                  <a:pt x="1523" y="1523"/>
                </a:lnTo>
                <a:lnTo>
                  <a:pt x="45719" y="1523"/>
                </a:lnTo>
              </a:path>
            </a:pathLst>
          </a:custGeom>
          <a:ln w="3175">
            <a:solidFill>
              <a:srgbClr val="000000"/>
            </a:solidFill>
          </a:ln>
        </p:spPr>
        <p:txBody>
          <a:bodyPr wrap="square" lIns="0" tIns="0" rIns="0" bIns="0" rtlCol="0"/>
          <a:lstStyle/>
          <a:p>
            <a:endParaRPr sz="1088">
              <a:solidFill>
                <a:prstClr val="black"/>
              </a:solidFill>
            </a:endParaRPr>
          </a:p>
        </p:txBody>
      </p:sp>
      <p:sp>
        <p:nvSpPr>
          <p:cNvPr id="5220" name="bk object 5220"/>
          <p:cNvSpPr/>
          <p:nvPr/>
        </p:nvSpPr>
        <p:spPr>
          <a:xfrm>
            <a:off x="7034815" y="471524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21" name="bk object 5221"/>
          <p:cNvSpPr/>
          <p:nvPr/>
        </p:nvSpPr>
        <p:spPr>
          <a:xfrm>
            <a:off x="7052319"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5222" name="bk object 5222"/>
          <p:cNvSpPr/>
          <p:nvPr/>
        </p:nvSpPr>
        <p:spPr>
          <a:xfrm>
            <a:off x="6985985" y="5378888"/>
            <a:ext cx="479081" cy="8959"/>
          </a:xfrm>
          <a:custGeom>
            <a:avLst/>
            <a:gdLst/>
            <a:ahLst/>
            <a:cxnLst/>
            <a:rect l="l" t="t" r="r" b="b"/>
            <a:pathLst>
              <a:path w="792479" h="13970">
                <a:moveTo>
                  <a:pt x="792479" y="4571"/>
                </a:moveTo>
                <a:lnTo>
                  <a:pt x="0" y="4571"/>
                </a:lnTo>
                <a:lnTo>
                  <a:pt x="0" y="13715"/>
                </a:lnTo>
                <a:lnTo>
                  <a:pt x="0" y="4571"/>
                </a:lnTo>
                <a:lnTo>
                  <a:pt x="108203" y="0"/>
                </a:lnTo>
                <a:lnTo>
                  <a:pt x="777239" y="0"/>
                </a:lnTo>
              </a:path>
            </a:pathLst>
          </a:custGeom>
          <a:ln w="3175">
            <a:solidFill>
              <a:srgbClr val="000000"/>
            </a:solidFill>
          </a:ln>
        </p:spPr>
        <p:txBody>
          <a:bodyPr wrap="square" lIns="0" tIns="0" rIns="0" bIns="0" rtlCol="0"/>
          <a:lstStyle/>
          <a:p>
            <a:endParaRPr sz="1088">
              <a:solidFill>
                <a:prstClr val="black"/>
              </a:solidFill>
            </a:endParaRPr>
          </a:p>
        </p:txBody>
      </p:sp>
      <p:sp>
        <p:nvSpPr>
          <p:cNvPr id="5223" name="bk object 5223"/>
          <p:cNvSpPr/>
          <p:nvPr/>
        </p:nvSpPr>
        <p:spPr>
          <a:xfrm>
            <a:off x="7041263"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5224" name="bk object 5224"/>
          <p:cNvSpPr/>
          <p:nvPr/>
        </p:nvSpPr>
        <p:spPr>
          <a:xfrm>
            <a:off x="7062454" y="4663441"/>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25" name="bk object 5225"/>
          <p:cNvSpPr/>
          <p:nvPr/>
        </p:nvSpPr>
        <p:spPr>
          <a:xfrm>
            <a:off x="6947291" y="4663440"/>
            <a:ext cx="517853" cy="104662"/>
          </a:xfrm>
          <a:custGeom>
            <a:avLst/>
            <a:gdLst/>
            <a:ahLst/>
            <a:cxnLst/>
            <a:rect l="l" t="t" r="r" b="b"/>
            <a:pathLst>
              <a:path w="856615" h="163195">
                <a:moveTo>
                  <a:pt x="856487" y="163067"/>
                </a:moveTo>
                <a:lnTo>
                  <a:pt x="85648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26" name="bk object 5226"/>
          <p:cNvSpPr/>
          <p:nvPr/>
        </p:nvSpPr>
        <p:spPr>
          <a:xfrm>
            <a:off x="7457695" y="5157021"/>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5227" name="bk object 5227"/>
          <p:cNvSpPr/>
          <p:nvPr/>
        </p:nvSpPr>
        <p:spPr>
          <a:xfrm>
            <a:off x="7455853" y="5155066"/>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5228" name="bk object 5228"/>
          <p:cNvSpPr/>
          <p:nvPr/>
        </p:nvSpPr>
        <p:spPr>
          <a:xfrm>
            <a:off x="6983221" y="4818845"/>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29" name="bk object 5229"/>
          <p:cNvSpPr/>
          <p:nvPr/>
        </p:nvSpPr>
        <p:spPr>
          <a:xfrm>
            <a:off x="6979536" y="4814935"/>
            <a:ext cx="72169" cy="0"/>
          </a:xfrm>
          <a:custGeom>
            <a:avLst/>
            <a:gdLst/>
            <a:ahLst/>
            <a:cxnLst/>
            <a:rect l="l" t="t" r="r" b="b"/>
            <a:pathLst>
              <a:path w="119379">
                <a:moveTo>
                  <a:pt x="1188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30" name="bk object 5230"/>
          <p:cNvSpPr/>
          <p:nvPr/>
        </p:nvSpPr>
        <p:spPr>
          <a:xfrm>
            <a:off x="6985064" y="4820799"/>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31" name="bk object 5231"/>
          <p:cNvSpPr/>
          <p:nvPr/>
        </p:nvSpPr>
        <p:spPr>
          <a:xfrm>
            <a:off x="6987828" y="482373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32" name="bk object 5232"/>
          <p:cNvSpPr/>
          <p:nvPr/>
        </p:nvSpPr>
        <p:spPr>
          <a:xfrm>
            <a:off x="6983221" y="4908764"/>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5233" name="bk object 5233"/>
          <p:cNvSpPr/>
          <p:nvPr/>
        </p:nvSpPr>
        <p:spPr>
          <a:xfrm>
            <a:off x="6985064" y="4906809"/>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5234" name="bk object 5234"/>
          <p:cNvSpPr/>
          <p:nvPr/>
        </p:nvSpPr>
        <p:spPr>
          <a:xfrm>
            <a:off x="6987828" y="490387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235" name="bk object 5235"/>
          <p:cNvSpPr/>
          <p:nvPr/>
        </p:nvSpPr>
        <p:spPr>
          <a:xfrm>
            <a:off x="7048634"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36" name="bk object 5236"/>
          <p:cNvSpPr/>
          <p:nvPr/>
        </p:nvSpPr>
        <p:spPr>
          <a:xfrm>
            <a:off x="7051398" y="4814935"/>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37" name="bk object 5237"/>
          <p:cNvSpPr/>
          <p:nvPr/>
        </p:nvSpPr>
        <p:spPr>
          <a:xfrm>
            <a:off x="7045870"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38" name="bk object 5238"/>
          <p:cNvSpPr/>
          <p:nvPr/>
        </p:nvSpPr>
        <p:spPr>
          <a:xfrm>
            <a:off x="7043106"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39" name="bk object 5239"/>
          <p:cNvSpPr/>
          <p:nvPr/>
        </p:nvSpPr>
        <p:spPr>
          <a:xfrm>
            <a:off x="7043106"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0" name="bk object 5240"/>
          <p:cNvSpPr/>
          <p:nvPr/>
        </p:nvSpPr>
        <p:spPr>
          <a:xfrm>
            <a:off x="7043106"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1" name="bk object 5241"/>
          <p:cNvSpPr/>
          <p:nvPr/>
        </p:nvSpPr>
        <p:spPr>
          <a:xfrm>
            <a:off x="6985063"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2" name="bk object 5242"/>
          <p:cNvSpPr/>
          <p:nvPr/>
        </p:nvSpPr>
        <p:spPr>
          <a:xfrm>
            <a:off x="6987828"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3" name="bk object 5243"/>
          <p:cNvSpPr/>
          <p:nvPr/>
        </p:nvSpPr>
        <p:spPr>
          <a:xfrm>
            <a:off x="6987828"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4" name="bk object 5244"/>
          <p:cNvSpPr/>
          <p:nvPr/>
        </p:nvSpPr>
        <p:spPr>
          <a:xfrm>
            <a:off x="6987828"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5" name="bk object 5245"/>
          <p:cNvSpPr/>
          <p:nvPr/>
        </p:nvSpPr>
        <p:spPr>
          <a:xfrm>
            <a:off x="6983221"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6" name="bk object 5246"/>
          <p:cNvSpPr/>
          <p:nvPr/>
        </p:nvSpPr>
        <p:spPr>
          <a:xfrm>
            <a:off x="6979536" y="4814935"/>
            <a:ext cx="72169" cy="99775"/>
          </a:xfrm>
          <a:custGeom>
            <a:avLst/>
            <a:gdLst/>
            <a:ahLst/>
            <a:cxnLst/>
            <a:rect l="l" t="t" r="r" b="b"/>
            <a:pathLst>
              <a:path w="119379" h="155575">
                <a:moveTo>
                  <a:pt x="118871" y="155447"/>
                </a:moveTo>
                <a:lnTo>
                  <a:pt x="0" y="1554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7" name="bk object 5247"/>
          <p:cNvSpPr/>
          <p:nvPr/>
        </p:nvSpPr>
        <p:spPr>
          <a:xfrm>
            <a:off x="6983221" y="4910718"/>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48" name="bk object 5248"/>
          <p:cNvSpPr/>
          <p:nvPr/>
        </p:nvSpPr>
        <p:spPr>
          <a:xfrm>
            <a:off x="6987828" y="4851098"/>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249" name="bk object 5249"/>
          <p:cNvSpPr/>
          <p:nvPr/>
        </p:nvSpPr>
        <p:spPr>
          <a:xfrm>
            <a:off x="6987828" y="484816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250" name="bk object 5250"/>
          <p:cNvSpPr/>
          <p:nvPr/>
        </p:nvSpPr>
        <p:spPr>
          <a:xfrm>
            <a:off x="6987828" y="488139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251" name="bk object 5251"/>
          <p:cNvSpPr/>
          <p:nvPr/>
        </p:nvSpPr>
        <p:spPr>
          <a:xfrm>
            <a:off x="6987828" y="4879443"/>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252" name="bk object 5252"/>
          <p:cNvSpPr/>
          <p:nvPr/>
        </p:nvSpPr>
        <p:spPr>
          <a:xfrm>
            <a:off x="6985064" y="4820799"/>
            <a:ext cx="61037" cy="86336"/>
          </a:xfrm>
          <a:custGeom>
            <a:avLst/>
            <a:gdLst/>
            <a:ahLst/>
            <a:cxnLst/>
            <a:rect l="l" t="t" r="r" b="b"/>
            <a:pathLst>
              <a:path w="100965" h="134620">
                <a:moveTo>
                  <a:pt x="100583" y="0"/>
                </a:moveTo>
                <a:lnTo>
                  <a:pt x="50291" y="13411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53" name="bk object 5253"/>
          <p:cNvSpPr/>
          <p:nvPr/>
        </p:nvSpPr>
        <p:spPr>
          <a:xfrm>
            <a:off x="7457695" y="5157021"/>
            <a:ext cx="7678"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54" name="bk object 5254"/>
          <p:cNvSpPr/>
          <p:nvPr/>
        </p:nvSpPr>
        <p:spPr>
          <a:xfrm>
            <a:off x="7455853" y="5153111"/>
            <a:ext cx="9213" cy="2036"/>
          </a:xfrm>
          <a:custGeom>
            <a:avLst/>
            <a:gdLst/>
            <a:ahLst/>
            <a:cxnLst/>
            <a:rect l="l" t="t" r="r" b="b"/>
            <a:pathLst>
              <a:path w="15240" h="3175">
                <a:moveTo>
                  <a:pt x="15239" y="0"/>
                </a:moveTo>
                <a:lnTo>
                  <a:pt x="0" y="3047"/>
                </a:lnTo>
              </a:path>
            </a:pathLst>
          </a:custGeom>
          <a:ln w="3175">
            <a:solidFill>
              <a:srgbClr val="000000"/>
            </a:solidFill>
          </a:ln>
        </p:spPr>
        <p:txBody>
          <a:bodyPr wrap="square" lIns="0" tIns="0" rIns="0" bIns="0" rtlCol="0"/>
          <a:lstStyle/>
          <a:p>
            <a:endParaRPr sz="1088">
              <a:solidFill>
                <a:prstClr val="black"/>
              </a:solidFill>
            </a:endParaRPr>
          </a:p>
        </p:txBody>
      </p:sp>
      <p:sp>
        <p:nvSpPr>
          <p:cNvPr id="5255" name="bk object 5255"/>
          <p:cNvSpPr/>
          <p:nvPr/>
        </p:nvSpPr>
        <p:spPr>
          <a:xfrm>
            <a:off x="7203414" y="4814935"/>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5256" name="bk object 5256"/>
          <p:cNvSpPr/>
          <p:nvPr/>
        </p:nvSpPr>
        <p:spPr>
          <a:xfrm>
            <a:off x="7199730" y="481102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257" name="bk object 5257"/>
          <p:cNvSpPr/>
          <p:nvPr/>
        </p:nvSpPr>
        <p:spPr>
          <a:xfrm>
            <a:off x="7205257" y="481689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258" name="bk object 5258"/>
          <p:cNvSpPr/>
          <p:nvPr/>
        </p:nvSpPr>
        <p:spPr>
          <a:xfrm>
            <a:off x="7208021" y="481982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259" name="bk object 5259"/>
          <p:cNvSpPr/>
          <p:nvPr/>
        </p:nvSpPr>
        <p:spPr>
          <a:xfrm>
            <a:off x="7247637" y="481689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260" name="bk object 5260"/>
          <p:cNvSpPr/>
          <p:nvPr/>
        </p:nvSpPr>
        <p:spPr>
          <a:xfrm>
            <a:off x="7290018" y="4814936"/>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5261" name="bk object 5261"/>
          <p:cNvSpPr/>
          <p:nvPr/>
        </p:nvSpPr>
        <p:spPr>
          <a:xfrm>
            <a:off x="7293703" y="4811025"/>
            <a:ext cx="0" cy="146608"/>
          </a:xfrm>
          <a:custGeom>
            <a:avLst/>
            <a:gdLst/>
            <a:ahLst/>
            <a:cxnLst/>
            <a:rect l="l" t="t" r="r" b="b"/>
            <a:pathLst>
              <a:path h="228600">
                <a:moveTo>
                  <a:pt x="0" y="0"/>
                </a:moveTo>
                <a:lnTo>
                  <a:pt x="0" y="228599"/>
                </a:lnTo>
              </a:path>
            </a:pathLst>
          </a:custGeom>
          <a:ln w="3175">
            <a:solidFill>
              <a:srgbClr val="000000"/>
            </a:solidFill>
          </a:ln>
        </p:spPr>
        <p:txBody>
          <a:bodyPr wrap="square" lIns="0" tIns="0" rIns="0" bIns="0" rtlCol="0"/>
          <a:lstStyle/>
          <a:p>
            <a:endParaRPr sz="1088">
              <a:solidFill>
                <a:prstClr val="black"/>
              </a:solidFill>
            </a:endParaRPr>
          </a:p>
        </p:txBody>
      </p:sp>
      <p:sp>
        <p:nvSpPr>
          <p:cNvPr id="5262" name="bk object 5262"/>
          <p:cNvSpPr/>
          <p:nvPr/>
        </p:nvSpPr>
        <p:spPr>
          <a:xfrm>
            <a:off x="7288175" y="4816890"/>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5263" name="bk object 5263"/>
          <p:cNvSpPr/>
          <p:nvPr/>
        </p:nvSpPr>
        <p:spPr>
          <a:xfrm>
            <a:off x="7288175" y="4851097"/>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264" name="bk object 5264"/>
          <p:cNvSpPr/>
          <p:nvPr/>
        </p:nvSpPr>
        <p:spPr>
          <a:xfrm>
            <a:off x="7288175" y="488530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265" name="bk object 5265"/>
          <p:cNvSpPr/>
          <p:nvPr/>
        </p:nvSpPr>
        <p:spPr>
          <a:xfrm>
            <a:off x="7288175" y="4920492"/>
            <a:ext cx="0" cy="28507"/>
          </a:xfrm>
          <a:custGeom>
            <a:avLst/>
            <a:gdLst/>
            <a:ahLst/>
            <a:cxnLst/>
            <a:rect l="l" t="t" r="r" b="b"/>
            <a:pathLst>
              <a:path h="44450">
                <a:moveTo>
                  <a:pt x="0" y="0"/>
                </a:moveTo>
                <a:lnTo>
                  <a:pt x="0" y="44195"/>
                </a:lnTo>
              </a:path>
            </a:pathLst>
          </a:custGeom>
          <a:ln w="3175">
            <a:solidFill>
              <a:srgbClr val="000000"/>
            </a:solidFill>
          </a:ln>
        </p:spPr>
        <p:txBody>
          <a:bodyPr wrap="square" lIns="0" tIns="0" rIns="0" bIns="0" rtlCol="0"/>
          <a:lstStyle/>
          <a:p>
            <a:endParaRPr sz="1088">
              <a:solidFill>
                <a:prstClr val="black"/>
              </a:solidFill>
            </a:endParaRPr>
          </a:p>
        </p:txBody>
      </p:sp>
      <p:sp>
        <p:nvSpPr>
          <p:cNvPr id="5266" name="bk object 5266"/>
          <p:cNvSpPr/>
          <p:nvPr/>
        </p:nvSpPr>
        <p:spPr>
          <a:xfrm>
            <a:off x="7203414" y="4951769"/>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67" name="bk object 5267"/>
          <p:cNvSpPr/>
          <p:nvPr/>
        </p:nvSpPr>
        <p:spPr>
          <a:xfrm>
            <a:off x="7247637" y="494883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68" name="bk object 5268"/>
          <p:cNvSpPr/>
          <p:nvPr/>
        </p:nvSpPr>
        <p:spPr>
          <a:xfrm>
            <a:off x="7205257" y="494883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69" name="bk object 5269"/>
          <p:cNvSpPr/>
          <p:nvPr/>
        </p:nvSpPr>
        <p:spPr>
          <a:xfrm>
            <a:off x="7208021" y="494590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0" name="bk object 5270"/>
          <p:cNvSpPr/>
          <p:nvPr/>
        </p:nvSpPr>
        <p:spPr>
          <a:xfrm>
            <a:off x="7203414" y="4814936"/>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1" name="bk object 5271"/>
          <p:cNvSpPr/>
          <p:nvPr/>
        </p:nvSpPr>
        <p:spPr>
          <a:xfrm>
            <a:off x="7199729" y="4811025"/>
            <a:ext cx="0" cy="146608"/>
          </a:xfrm>
          <a:custGeom>
            <a:avLst/>
            <a:gdLst/>
            <a:ahLst/>
            <a:cxnLst/>
            <a:rect l="l" t="t" r="r" b="b"/>
            <a:pathLst>
              <a:path h="228600">
                <a:moveTo>
                  <a:pt x="0" y="228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2" name="bk object 5272"/>
          <p:cNvSpPr/>
          <p:nvPr/>
        </p:nvSpPr>
        <p:spPr>
          <a:xfrm>
            <a:off x="7205256"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3" name="bk object 5273"/>
          <p:cNvSpPr/>
          <p:nvPr/>
        </p:nvSpPr>
        <p:spPr>
          <a:xfrm>
            <a:off x="7208021"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4" name="bk object 5274"/>
          <p:cNvSpPr/>
          <p:nvPr/>
        </p:nvSpPr>
        <p:spPr>
          <a:xfrm>
            <a:off x="7208021"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5" name="bk object 5275"/>
          <p:cNvSpPr/>
          <p:nvPr/>
        </p:nvSpPr>
        <p:spPr>
          <a:xfrm>
            <a:off x="7208021"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6" name="bk object 5276"/>
          <p:cNvSpPr/>
          <p:nvPr/>
        </p:nvSpPr>
        <p:spPr>
          <a:xfrm>
            <a:off x="7208021"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7" name="bk object 5277"/>
          <p:cNvSpPr/>
          <p:nvPr/>
        </p:nvSpPr>
        <p:spPr>
          <a:xfrm>
            <a:off x="7245795"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8" name="bk object 5278"/>
          <p:cNvSpPr/>
          <p:nvPr/>
        </p:nvSpPr>
        <p:spPr>
          <a:xfrm>
            <a:off x="7243031"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79" name="bk object 5279"/>
          <p:cNvSpPr/>
          <p:nvPr/>
        </p:nvSpPr>
        <p:spPr>
          <a:xfrm>
            <a:off x="7243031"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80" name="bk object 5280"/>
          <p:cNvSpPr/>
          <p:nvPr/>
        </p:nvSpPr>
        <p:spPr>
          <a:xfrm>
            <a:off x="7243031"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81" name="bk object 5281"/>
          <p:cNvSpPr/>
          <p:nvPr/>
        </p:nvSpPr>
        <p:spPr>
          <a:xfrm>
            <a:off x="7243031"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82" name="bk object 5282"/>
          <p:cNvSpPr/>
          <p:nvPr/>
        </p:nvSpPr>
        <p:spPr>
          <a:xfrm>
            <a:off x="7247637" y="492049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83" name="bk object 5283"/>
          <p:cNvSpPr/>
          <p:nvPr/>
        </p:nvSpPr>
        <p:spPr>
          <a:xfrm>
            <a:off x="7247637"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84" name="bk object 5284"/>
          <p:cNvSpPr/>
          <p:nvPr/>
        </p:nvSpPr>
        <p:spPr>
          <a:xfrm>
            <a:off x="7247637"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85" name="bk object 5285"/>
          <p:cNvSpPr/>
          <p:nvPr/>
        </p:nvSpPr>
        <p:spPr>
          <a:xfrm>
            <a:off x="7247637" y="4816890"/>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86" name="bk object 5286"/>
          <p:cNvSpPr/>
          <p:nvPr/>
        </p:nvSpPr>
        <p:spPr>
          <a:xfrm>
            <a:off x="7199730" y="4957633"/>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287" name="bk object 5287"/>
          <p:cNvSpPr/>
          <p:nvPr/>
        </p:nvSpPr>
        <p:spPr>
          <a:xfrm>
            <a:off x="7203414" y="4953724"/>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5288" name="bk object 5288"/>
          <p:cNvSpPr/>
          <p:nvPr/>
        </p:nvSpPr>
        <p:spPr>
          <a:xfrm>
            <a:off x="7205257" y="4816890"/>
            <a:ext cx="40691" cy="131947"/>
          </a:xfrm>
          <a:custGeom>
            <a:avLst/>
            <a:gdLst/>
            <a:ahLst/>
            <a:cxnLst/>
            <a:rect l="l" t="t" r="r" b="b"/>
            <a:pathLst>
              <a:path w="67309" h="205740">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289" name="bk object 5289"/>
          <p:cNvSpPr/>
          <p:nvPr/>
        </p:nvSpPr>
        <p:spPr>
          <a:xfrm>
            <a:off x="7247637" y="4851098"/>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0" name="bk object 5290"/>
          <p:cNvSpPr/>
          <p:nvPr/>
        </p:nvSpPr>
        <p:spPr>
          <a:xfrm>
            <a:off x="7208021" y="485109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1" name="bk object 5291"/>
          <p:cNvSpPr/>
          <p:nvPr/>
        </p:nvSpPr>
        <p:spPr>
          <a:xfrm>
            <a:off x="7247637" y="484816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2" name="bk object 5292"/>
          <p:cNvSpPr/>
          <p:nvPr/>
        </p:nvSpPr>
        <p:spPr>
          <a:xfrm>
            <a:off x="7208021" y="484816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3" name="bk object 5293"/>
          <p:cNvSpPr/>
          <p:nvPr/>
        </p:nvSpPr>
        <p:spPr>
          <a:xfrm>
            <a:off x="7247637" y="488530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4" name="bk object 5294"/>
          <p:cNvSpPr/>
          <p:nvPr/>
        </p:nvSpPr>
        <p:spPr>
          <a:xfrm>
            <a:off x="7208021" y="488530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5" name="bk object 5295"/>
          <p:cNvSpPr/>
          <p:nvPr/>
        </p:nvSpPr>
        <p:spPr>
          <a:xfrm>
            <a:off x="7247637" y="488335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6" name="bk object 5296"/>
          <p:cNvSpPr/>
          <p:nvPr/>
        </p:nvSpPr>
        <p:spPr>
          <a:xfrm>
            <a:off x="7208021" y="488335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7" name="bk object 5297"/>
          <p:cNvSpPr/>
          <p:nvPr/>
        </p:nvSpPr>
        <p:spPr>
          <a:xfrm>
            <a:off x="7208021" y="492049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8" name="bk object 5298"/>
          <p:cNvSpPr/>
          <p:nvPr/>
        </p:nvSpPr>
        <p:spPr>
          <a:xfrm>
            <a:off x="7247637" y="492049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299" name="bk object 5299"/>
          <p:cNvSpPr/>
          <p:nvPr/>
        </p:nvSpPr>
        <p:spPr>
          <a:xfrm>
            <a:off x="7247637" y="491756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00" name="bk object 5300"/>
          <p:cNvSpPr/>
          <p:nvPr/>
        </p:nvSpPr>
        <p:spPr>
          <a:xfrm>
            <a:off x="7208021" y="491756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01" name="bk object 5301"/>
          <p:cNvSpPr/>
          <p:nvPr/>
        </p:nvSpPr>
        <p:spPr>
          <a:xfrm>
            <a:off x="7114969" y="5109129"/>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302" name="bk object 5302"/>
          <p:cNvSpPr/>
          <p:nvPr/>
        </p:nvSpPr>
        <p:spPr>
          <a:xfrm>
            <a:off x="7112205" y="510619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303" name="bk object 5303"/>
          <p:cNvSpPr/>
          <p:nvPr/>
        </p:nvSpPr>
        <p:spPr>
          <a:xfrm>
            <a:off x="7117733" y="5112061"/>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304" name="bk object 5304"/>
          <p:cNvSpPr/>
          <p:nvPr/>
        </p:nvSpPr>
        <p:spPr>
          <a:xfrm>
            <a:off x="7120497" y="5114993"/>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5305" name="bk object 5305"/>
          <p:cNvSpPr/>
          <p:nvPr/>
        </p:nvSpPr>
        <p:spPr>
          <a:xfrm>
            <a:off x="7160112" y="5112061"/>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306" name="bk object 5306"/>
          <p:cNvSpPr/>
          <p:nvPr/>
        </p:nvSpPr>
        <p:spPr>
          <a:xfrm>
            <a:off x="7202492" y="5109129"/>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5307" name="bk object 5307"/>
          <p:cNvSpPr/>
          <p:nvPr/>
        </p:nvSpPr>
        <p:spPr>
          <a:xfrm>
            <a:off x="7206178" y="5106196"/>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5308" name="bk object 5308"/>
          <p:cNvSpPr/>
          <p:nvPr/>
        </p:nvSpPr>
        <p:spPr>
          <a:xfrm>
            <a:off x="7199729" y="5112061"/>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5309" name="bk object 5309"/>
          <p:cNvSpPr/>
          <p:nvPr/>
        </p:nvSpPr>
        <p:spPr>
          <a:xfrm>
            <a:off x="7199729" y="514529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310" name="bk object 5310"/>
          <p:cNvSpPr/>
          <p:nvPr/>
        </p:nvSpPr>
        <p:spPr>
          <a:xfrm>
            <a:off x="7199729" y="5179500"/>
            <a:ext cx="0" cy="33393"/>
          </a:xfrm>
          <a:custGeom>
            <a:avLst/>
            <a:gdLst/>
            <a:ahLst/>
            <a:cxnLst/>
            <a:rect l="l" t="t" r="r" b="b"/>
            <a:pathLst>
              <a:path h="52070">
                <a:moveTo>
                  <a:pt x="0" y="0"/>
                </a:moveTo>
                <a:lnTo>
                  <a:pt x="0" y="51815"/>
                </a:lnTo>
              </a:path>
            </a:pathLst>
          </a:custGeom>
          <a:ln w="3175">
            <a:solidFill>
              <a:srgbClr val="000000"/>
            </a:solidFill>
          </a:ln>
        </p:spPr>
        <p:txBody>
          <a:bodyPr wrap="square" lIns="0" tIns="0" rIns="0" bIns="0" rtlCol="0"/>
          <a:lstStyle/>
          <a:p>
            <a:endParaRPr sz="1088">
              <a:solidFill>
                <a:prstClr val="black"/>
              </a:solidFill>
            </a:endParaRPr>
          </a:p>
        </p:txBody>
      </p:sp>
      <p:sp>
        <p:nvSpPr>
          <p:cNvPr id="5311" name="bk object 5311"/>
          <p:cNvSpPr/>
          <p:nvPr/>
        </p:nvSpPr>
        <p:spPr>
          <a:xfrm>
            <a:off x="7199729" y="5214686"/>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5312" name="bk object 5312"/>
          <p:cNvSpPr/>
          <p:nvPr/>
        </p:nvSpPr>
        <p:spPr>
          <a:xfrm>
            <a:off x="7114969" y="5245963"/>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13" name="bk object 5313"/>
          <p:cNvSpPr/>
          <p:nvPr/>
        </p:nvSpPr>
        <p:spPr>
          <a:xfrm>
            <a:off x="7160112" y="5244008"/>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14" name="bk object 5314"/>
          <p:cNvSpPr/>
          <p:nvPr/>
        </p:nvSpPr>
        <p:spPr>
          <a:xfrm>
            <a:off x="7117733" y="5244008"/>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15" name="bk object 5315"/>
          <p:cNvSpPr/>
          <p:nvPr/>
        </p:nvSpPr>
        <p:spPr>
          <a:xfrm>
            <a:off x="7120497" y="5241075"/>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16" name="bk object 5316"/>
          <p:cNvSpPr/>
          <p:nvPr/>
        </p:nvSpPr>
        <p:spPr>
          <a:xfrm>
            <a:off x="7114969" y="5109129"/>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17" name="bk object 5317"/>
          <p:cNvSpPr/>
          <p:nvPr/>
        </p:nvSpPr>
        <p:spPr>
          <a:xfrm>
            <a:off x="7112204" y="5106196"/>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18" name="bk object 5318"/>
          <p:cNvSpPr/>
          <p:nvPr/>
        </p:nvSpPr>
        <p:spPr>
          <a:xfrm>
            <a:off x="7117733"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19" name="bk object 5319"/>
          <p:cNvSpPr/>
          <p:nvPr/>
        </p:nvSpPr>
        <p:spPr>
          <a:xfrm>
            <a:off x="7120497"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0" name="bk object 5320"/>
          <p:cNvSpPr/>
          <p:nvPr/>
        </p:nvSpPr>
        <p:spPr>
          <a:xfrm>
            <a:off x="7120497"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1" name="bk object 5321"/>
          <p:cNvSpPr/>
          <p:nvPr/>
        </p:nvSpPr>
        <p:spPr>
          <a:xfrm>
            <a:off x="7120497"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2" name="bk object 5322"/>
          <p:cNvSpPr/>
          <p:nvPr/>
        </p:nvSpPr>
        <p:spPr>
          <a:xfrm>
            <a:off x="7120497"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3" name="bk object 5323"/>
          <p:cNvSpPr/>
          <p:nvPr/>
        </p:nvSpPr>
        <p:spPr>
          <a:xfrm>
            <a:off x="7157348"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4" name="bk object 5324"/>
          <p:cNvSpPr/>
          <p:nvPr/>
        </p:nvSpPr>
        <p:spPr>
          <a:xfrm>
            <a:off x="7154585"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5" name="bk object 5325"/>
          <p:cNvSpPr/>
          <p:nvPr/>
        </p:nvSpPr>
        <p:spPr>
          <a:xfrm>
            <a:off x="7154585"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6" name="bk object 5326"/>
          <p:cNvSpPr/>
          <p:nvPr/>
        </p:nvSpPr>
        <p:spPr>
          <a:xfrm>
            <a:off x="7154585"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7" name="bk object 5327"/>
          <p:cNvSpPr/>
          <p:nvPr/>
        </p:nvSpPr>
        <p:spPr>
          <a:xfrm>
            <a:off x="7154585"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8" name="bk object 5328"/>
          <p:cNvSpPr/>
          <p:nvPr/>
        </p:nvSpPr>
        <p:spPr>
          <a:xfrm>
            <a:off x="7160112" y="5214686"/>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29" name="bk object 5329"/>
          <p:cNvSpPr/>
          <p:nvPr/>
        </p:nvSpPr>
        <p:spPr>
          <a:xfrm>
            <a:off x="7160112"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30" name="bk object 5330"/>
          <p:cNvSpPr/>
          <p:nvPr/>
        </p:nvSpPr>
        <p:spPr>
          <a:xfrm>
            <a:off x="7160112"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31" name="bk object 5331"/>
          <p:cNvSpPr/>
          <p:nvPr/>
        </p:nvSpPr>
        <p:spPr>
          <a:xfrm>
            <a:off x="7160112" y="5112061"/>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32" name="bk object 5332"/>
          <p:cNvSpPr/>
          <p:nvPr/>
        </p:nvSpPr>
        <p:spPr>
          <a:xfrm>
            <a:off x="7112205" y="525182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333" name="bk object 5333"/>
          <p:cNvSpPr/>
          <p:nvPr/>
        </p:nvSpPr>
        <p:spPr>
          <a:xfrm>
            <a:off x="7114969" y="5247918"/>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334" name="bk object 5334"/>
          <p:cNvSpPr/>
          <p:nvPr/>
        </p:nvSpPr>
        <p:spPr>
          <a:xfrm>
            <a:off x="7117733" y="5112061"/>
            <a:ext cx="39923" cy="131947"/>
          </a:xfrm>
          <a:custGeom>
            <a:avLst/>
            <a:gdLst/>
            <a:ahLst/>
            <a:cxnLst/>
            <a:rect l="l" t="t" r="r" b="b"/>
            <a:pathLst>
              <a:path w="66040" h="205740">
                <a:moveTo>
                  <a:pt x="0" y="0"/>
                </a:moveTo>
                <a:lnTo>
                  <a:pt x="65531"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335" name="bk object 5335"/>
          <p:cNvSpPr/>
          <p:nvPr/>
        </p:nvSpPr>
        <p:spPr>
          <a:xfrm>
            <a:off x="7160112" y="514529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36" name="bk object 5336"/>
          <p:cNvSpPr/>
          <p:nvPr/>
        </p:nvSpPr>
        <p:spPr>
          <a:xfrm>
            <a:off x="7120497" y="5145292"/>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37" name="bk object 5337"/>
          <p:cNvSpPr/>
          <p:nvPr/>
        </p:nvSpPr>
        <p:spPr>
          <a:xfrm>
            <a:off x="7160112" y="514333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38" name="bk object 5338"/>
          <p:cNvSpPr/>
          <p:nvPr/>
        </p:nvSpPr>
        <p:spPr>
          <a:xfrm>
            <a:off x="7120497" y="514333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39" name="bk object 5339"/>
          <p:cNvSpPr/>
          <p:nvPr/>
        </p:nvSpPr>
        <p:spPr>
          <a:xfrm>
            <a:off x="7160112" y="517950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0" name="bk object 5340"/>
          <p:cNvSpPr/>
          <p:nvPr/>
        </p:nvSpPr>
        <p:spPr>
          <a:xfrm>
            <a:off x="7120497" y="5179500"/>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1" name="bk object 5341"/>
          <p:cNvSpPr/>
          <p:nvPr/>
        </p:nvSpPr>
        <p:spPr>
          <a:xfrm>
            <a:off x="7160112" y="5177545"/>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2" name="bk object 5342"/>
          <p:cNvSpPr/>
          <p:nvPr/>
        </p:nvSpPr>
        <p:spPr>
          <a:xfrm>
            <a:off x="7120497" y="5177545"/>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3" name="bk object 5343"/>
          <p:cNvSpPr/>
          <p:nvPr/>
        </p:nvSpPr>
        <p:spPr>
          <a:xfrm>
            <a:off x="7120497" y="521468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4" name="bk object 5344"/>
          <p:cNvSpPr/>
          <p:nvPr/>
        </p:nvSpPr>
        <p:spPr>
          <a:xfrm>
            <a:off x="7160112" y="521468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5" name="bk object 5345"/>
          <p:cNvSpPr/>
          <p:nvPr/>
        </p:nvSpPr>
        <p:spPr>
          <a:xfrm>
            <a:off x="7160112" y="521273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6" name="bk object 5346"/>
          <p:cNvSpPr/>
          <p:nvPr/>
        </p:nvSpPr>
        <p:spPr>
          <a:xfrm>
            <a:off x="7120497" y="5212732"/>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7" name="bk object 5347"/>
          <p:cNvSpPr/>
          <p:nvPr/>
        </p:nvSpPr>
        <p:spPr>
          <a:xfrm>
            <a:off x="7333319" y="5132586"/>
            <a:ext cx="0" cy="231722"/>
          </a:xfrm>
          <a:custGeom>
            <a:avLst/>
            <a:gdLst/>
            <a:ahLst/>
            <a:cxnLst/>
            <a:rect l="l" t="t" r="r" b="b"/>
            <a:pathLst>
              <a:path h="361315">
                <a:moveTo>
                  <a:pt x="0" y="3611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8" name="bk object 5348"/>
          <p:cNvSpPr/>
          <p:nvPr/>
        </p:nvSpPr>
        <p:spPr>
          <a:xfrm>
            <a:off x="7331476" y="5133563"/>
            <a:ext cx="0" cy="229686"/>
          </a:xfrm>
          <a:custGeom>
            <a:avLst/>
            <a:gdLst/>
            <a:ahLst/>
            <a:cxnLst/>
            <a:rect l="l" t="t" r="r" b="b"/>
            <a:pathLst>
              <a:path h="358140">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49" name="bk object 5349"/>
          <p:cNvSpPr/>
          <p:nvPr/>
        </p:nvSpPr>
        <p:spPr>
          <a:xfrm>
            <a:off x="7337004" y="5128676"/>
            <a:ext cx="0" cy="235795"/>
          </a:xfrm>
          <a:custGeom>
            <a:avLst/>
            <a:gdLst/>
            <a:ahLst/>
            <a:cxnLst/>
            <a:rect l="l" t="t" r="r" b="b"/>
            <a:pathLst>
              <a:path h="367665">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50" name="bk object 5350"/>
          <p:cNvSpPr/>
          <p:nvPr/>
        </p:nvSpPr>
        <p:spPr>
          <a:xfrm>
            <a:off x="7245795" y="5132586"/>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51" name="bk object 5351"/>
          <p:cNvSpPr/>
          <p:nvPr/>
        </p:nvSpPr>
        <p:spPr>
          <a:xfrm>
            <a:off x="7247637" y="5133563"/>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52" name="bk object 5352"/>
          <p:cNvSpPr/>
          <p:nvPr/>
        </p:nvSpPr>
        <p:spPr>
          <a:xfrm>
            <a:off x="7243031" y="512867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53" name="bk object 5353"/>
          <p:cNvSpPr/>
          <p:nvPr/>
        </p:nvSpPr>
        <p:spPr>
          <a:xfrm>
            <a:off x="7244873" y="5132586"/>
            <a:ext cx="0" cy="232944"/>
          </a:xfrm>
          <a:custGeom>
            <a:avLst/>
            <a:gdLst/>
            <a:ahLst/>
            <a:cxnLst/>
            <a:rect l="l" t="t" r="r" b="b"/>
            <a:pathLst>
              <a:path h="363220">
                <a:moveTo>
                  <a:pt x="0" y="362711"/>
                </a:moveTo>
                <a:lnTo>
                  <a:pt x="0" y="0"/>
                </a:lnTo>
              </a:path>
            </a:pathLst>
          </a:custGeom>
          <a:ln w="6095">
            <a:solidFill>
              <a:srgbClr val="000000"/>
            </a:solidFill>
          </a:ln>
        </p:spPr>
        <p:txBody>
          <a:bodyPr wrap="square" lIns="0" tIns="0" rIns="0" bIns="0" rtlCol="0"/>
          <a:lstStyle/>
          <a:p>
            <a:endParaRPr sz="1088">
              <a:solidFill>
                <a:prstClr val="black"/>
              </a:solidFill>
            </a:endParaRPr>
          </a:p>
        </p:txBody>
      </p:sp>
      <p:sp>
        <p:nvSpPr>
          <p:cNvPr id="5354" name="bk object 5354"/>
          <p:cNvSpPr/>
          <p:nvPr/>
        </p:nvSpPr>
        <p:spPr>
          <a:xfrm>
            <a:off x="7247637" y="5133563"/>
            <a:ext cx="0" cy="229686"/>
          </a:xfrm>
          <a:custGeom>
            <a:avLst/>
            <a:gdLst/>
            <a:ahLst/>
            <a:cxnLst/>
            <a:rect l="l" t="t" r="r" b="b"/>
            <a:pathLst>
              <a:path h="358140">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5355" name="bk object 5355"/>
          <p:cNvSpPr/>
          <p:nvPr/>
        </p:nvSpPr>
        <p:spPr>
          <a:xfrm>
            <a:off x="7243031" y="5128676"/>
            <a:ext cx="0" cy="235795"/>
          </a:xfrm>
          <a:custGeom>
            <a:avLst/>
            <a:gdLst/>
            <a:ahLst/>
            <a:cxnLst/>
            <a:rect l="l" t="t" r="r" b="b"/>
            <a:pathLst>
              <a:path h="367665">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5356" name="bk object 5356"/>
          <p:cNvSpPr/>
          <p:nvPr/>
        </p:nvSpPr>
        <p:spPr>
          <a:xfrm>
            <a:off x="7247637" y="5356408"/>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5357" name="bk object 5357"/>
          <p:cNvSpPr/>
          <p:nvPr/>
        </p:nvSpPr>
        <p:spPr>
          <a:xfrm>
            <a:off x="7290018"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58" name="bk object 5358"/>
          <p:cNvSpPr/>
          <p:nvPr/>
        </p:nvSpPr>
        <p:spPr>
          <a:xfrm>
            <a:off x="7280804"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59" name="bk object 5359"/>
          <p:cNvSpPr/>
          <p:nvPr/>
        </p:nvSpPr>
        <p:spPr>
          <a:xfrm>
            <a:off x="7272512"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60" name="bk object 5360"/>
          <p:cNvSpPr/>
          <p:nvPr/>
        </p:nvSpPr>
        <p:spPr>
          <a:xfrm>
            <a:off x="7263299"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61" name="bk object 5361"/>
          <p:cNvSpPr/>
          <p:nvPr/>
        </p:nvSpPr>
        <p:spPr>
          <a:xfrm>
            <a:off x="7257772" y="5145292"/>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5362" name="bk object 5362"/>
          <p:cNvSpPr/>
          <p:nvPr/>
        </p:nvSpPr>
        <p:spPr>
          <a:xfrm>
            <a:off x="7249479" y="5244497"/>
            <a:ext cx="13820" cy="0"/>
          </a:xfrm>
          <a:custGeom>
            <a:avLst/>
            <a:gdLst/>
            <a:ahLst/>
            <a:cxnLst/>
            <a:rect l="l" t="t" r="r" b="b"/>
            <a:pathLst>
              <a:path w="22859">
                <a:moveTo>
                  <a:pt x="0" y="0"/>
                </a:moveTo>
                <a:lnTo>
                  <a:pt x="22859" y="0"/>
                </a:lnTo>
              </a:path>
            </a:pathLst>
          </a:custGeom>
          <a:ln w="7619">
            <a:solidFill>
              <a:srgbClr val="000000"/>
            </a:solidFill>
          </a:ln>
        </p:spPr>
        <p:txBody>
          <a:bodyPr wrap="square" lIns="0" tIns="0" rIns="0" bIns="0" rtlCol="0"/>
          <a:lstStyle/>
          <a:p>
            <a:endParaRPr sz="1088">
              <a:solidFill>
                <a:prstClr val="black"/>
              </a:solidFill>
            </a:endParaRPr>
          </a:p>
        </p:txBody>
      </p:sp>
      <p:sp>
        <p:nvSpPr>
          <p:cNvPr id="5363" name="bk object 5363"/>
          <p:cNvSpPr/>
          <p:nvPr/>
        </p:nvSpPr>
        <p:spPr>
          <a:xfrm>
            <a:off x="7248558" y="5240098"/>
            <a:ext cx="5758" cy="15883"/>
          </a:xfrm>
          <a:custGeom>
            <a:avLst/>
            <a:gdLst/>
            <a:ahLst/>
            <a:cxnLst/>
            <a:rect l="l" t="t" r="r" b="b"/>
            <a:pathLst>
              <a:path w="9525" h="24765">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5364" name="bk object 5364"/>
          <p:cNvSpPr/>
          <p:nvPr/>
        </p:nvSpPr>
        <p:spPr>
          <a:xfrm>
            <a:off x="7248558" y="5245963"/>
            <a:ext cx="5758" cy="9774"/>
          </a:xfrm>
          <a:custGeom>
            <a:avLst/>
            <a:gdLst/>
            <a:ahLst/>
            <a:cxnLst/>
            <a:rect l="l" t="t" r="r" b="b"/>
            <a:pathLst>
              <a:path w="9525" h="15240">
                <a:moveTo>
                  <a:pt x="9143" y="0"/>
                </a:moveTo>
                <a:lnTo>
                  <a:pt x="9143" y="15239"/>
                </a:lnTo>
                <a:lnTo>
                  <a:pt x="0" y="15239"/>
                </a:lnTo>
              </a:path>
            </a:pathLst>
          </a:custGeom>
          <a:ln w="3175">
            <a:solidFill>
              <a:srgbClr val="000000"/>
            </a:solidFill>
          </a:ln>
        </p:spPr>
        <p:txBody>
          <a:bodyPr wrap="square" lIns="0" tIns="0" rIns="0" bIns="0" rtlCol="0"/>
          <a:lstStyle/>
          <a:p>
            <a:endParaRPr sz="1088">
              <a:solidFill>
                <a:prstClr val="black"/>
              </a:solidFill>
            </a:endParaRPr>
          </a:p>
        </p:txBody>
      </p:sp>
      <p:sp>
        <p:nvSpPr>
          <p:cNvPr id="5365" name="bk object 5365"/>
          <p:cNvSpPr/>
          <p:nvPr/>
        </p:nvSpPr>
        <p:spPr>
          <a:xfrm>
            <a:off x="7321341"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66" name="bk object 5366"/>
          <p:cNvSpPr/>
          <p:nvPr/>
        </p:nvSpPr>
        <p:spPr>
          <a:xfrm>
            <a:off x="7315814"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67" name="bk object 5367"/>
          <p:cNvSpPr/>
          <p:nvPr/>
        </p:nvSpPr>
        <p:spPr>
          <a:xfrm>
            <a:off x="7306601"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68" name="bk object 5368"/>
          <p:cNvSpPr/>
          <p:nvPr/>
        </p:nvSpPr>
        <p:spPr>
          <a:xfrm>
            <a:off x="7298309"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69" name="bk object 5369"/>
          <p:cNvSpPr/>
          <p:nvPr/>
        </p:nvSpPr>
        <p:spPr>
          <a:xfrm>
            <a:off x="7333319" y="5132586"/>
            <a:ext cx="0" cy="231722"/>
          </a:xfrm>
          <a:custGeom>
            <a:avLst/>
            <a:gdLst/>
            <a:ahLst/>
            <a:cxnLst/>
            <a:rect l="l" t="t" r="r" b="b"/>
            <a:pathLst>
              <a:path h="361315">
                <a:moveTo>
                  <a:pt x="0" y="0"/>
                </a:move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5370" name="bk object 5370"/>
          <p:cNvSpPr/>
          <p:nvPr/>
        </p:nvSpPr>
        <p:spPr>
          <a:xfrm>
            <a:off x="7245795" y="5132586"/>
            <a:ext cx="87524" cy="230908"/>
          </a:xfrm>
          <a:custGeom>
            <a:avLst/>
            <a:gdLst/>
            <a:ahLst/>
            <a:cxnLst/>
            <a:rect l="l" t="t" r="r" b="b"/>
            <a:pathLst>
              <a:path w="144779" h="360045">
                <a:moveTo>
                  <a:pt x="144779" y="0"/>
                </a:moveTo>
                <a:lnTo>
                  <a:pt x="0" y="0"/>
                </a:lnTo>
                <a:lnTo>
                  <a:pt x="0"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5371" name="bk object 5371"/>
          <p:cNvSpPr/>
          <p:nvPr/>
        </p:nvSpPr>
        <p:spPr>
          <a:xfrm>
            <a:off x="7257772"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372" name="bk object 5372"/>
          <p:cNvSpPr/>
          <p:nvPr/>
        </p:nvSpPr>
        <p:spPr>
          <a:xfrm>
            <a:off x="7247637" y="5362271"/>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73" name="bk object 5373"/>
          <p:cNvSpPr/>
          <p:nvPr/>
        </p:nvSpPr>
        <p:spPr>
          <a:xfrm>
            <a:off x="7245795"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374" name="bk object 5374"/>
          <p:cNvSpPr/>
          <p:nvPr/>
        </p:nvSpPr>
        <p:spPr>
          <a:xfrm>
            <a:off x="7331476"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375" name="bk object 5375"/>
          <p:cNvSpPr/>
          <p:nvPr/>
        </p:nvSpPr>
        <p:spPr>
          <a:xfrm>
            <a:off x="7333319" y="536422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5376" name="bk object 5376"/>
          <p:cNvSpPr/>
          <p:nvPr/>
        </p:nvSpPr>
        <p:spPr>
          <a:xfrm>
            <a:off x="7257772" y="5343701"/>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5377" name="bk object 5377"/>
          <p:cNvSpPr/>
          <p:nvPr/>
        </p:nvSpPr>
        <p:spPr>
          <a:xfrm>
            <a:off x="6921494" y="4743586"/>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5378" name="bk object 5378"/>
          <p:cNvSpPr/>
          <p:nvPr/>
        </p:nvSpPr>
        <p:spPr>
          <a:xfrm>
            <a:off x="7465066" y="4663440"/>
            <a:ext cx="0" cy="724488"/>
          </a:xfrm>
          <a:custGeom>
            <a:avLst/>
            <a:gdLst/>
            <a:ahLst/>
            <a:cxnLst/>
            <a:rect l="l" t="t" r="r" b="b"/>
            <a:pathLst>
              <a:path h="1129665">
                <a:moveTo>
                  <a:pt x="0" y="0"/>
                </a:moveTo>
                <a:lnTo>
                  <a:pt x="0" y="1129283"/>
                </a:lnTo>
              </a:path>
            </a:pathLst>
          </a:custGeom>
          <a:ln w="3175">
            <a:solidFill>
              <a:srgbClr val="000000"/>
            </a:solidFill>
          </a:ln>
        </p:spPr>
        <p:txBody>
          <a:bodyPr wrap="square" lIns="0" tIns="0" rIns="0" bIns="0" rtlCol="0"/>
          <a:lstStyle/>
          <a:p>
            <a:endParaRPr sz="1088">
              <a:solidFill>
                <a:prstClr val="black"/>
              </a:solidFill>
            </a:endParaRPr>
          </a:p>
        </p:txBody>
      </p:sp>
      <p:sp>
        <p:nvSpPr>
          <p:cNvPr id="5379" name="bk object 5379"/>
          <p:cNvSpPr/>
          <p:nvPr/>
        </p:nvSpPr>
        <p:spPr>
          <a:xfrm>
            <a:off x="7464145" y="5087626"/>
            <a:ext cx="0" cy="21584"/>
          </a:xfrm>
          <a:custGeom>
            <a:avLst/>
            <a:gdLst/>
            <a:ahLst/>
            <a:cxnLst/>
            <a:rect l="l" t="t" r="r" b="b"/>
            <a:pathLst>
              <a:path h="33654">
                <a:moveTo>
                  <a:pt x="0" y="0"/>
                </a:moveTo>
                <a:lnTo>
                  <a:pt x="0" y="33527"/>
                </a:lnTo>
              </a:path>
            </a:pathLst>
          </a:custGeom>
          <a:ln w="3175">
            <a:solidFill>
              <a:srgbClr val="191919"/>
            </a:solidFill>
          </a:ln>
        </p:spPr>
        <p:txBody>
          <a:bodyPr wrap="square" lIns="0" tIns="0" rIns="0" bIns="0" rtlCol="0"/>
          <a:lstStyle/>
          <a:p>
            <a:endParaRPr sz="1088">
              <a:solidFill>
                <a:prstClr val="black"/>
              </a:solidFill>
            </a:endParaRPr>
          </a:p>
        </p:txBody>
      </p:sp>
      <p:sp>
        <p:nvSpPr>
          <p:cNvPr id="5380" name="bk object 5380"/>
          <p:cNvSpPr/>
          <p:nvPr/>
        </p:nvSpPr>
        <p:spPr>
          <a:xfrm>
            <a:off x="7372014" y="5070032"/>
            <a:ext cx="0" cy="17919"/>
          </a:xfrm>
          <a:custGeom>
            <a:avLst/>
            <a:gdLst/>
            <a:ahLst/>
            <a:cxnLst/>
            <a:rect l="l" t="t" r="r" b="b"/>
            <a:pathLst>
              <a:path h="27940">
                <a:moveTo>
                  <a:pt x="0" y="0"/>
                </a:moveTo>
                <a:lnTo>
                  <a:pt x="0" y="27431"/>
                </a:lnTo>
              </a:path>
            </a:pathLst>
          </a:custGeom>
          <a:ln w="3175">
            <a:solidFill>
              <a:srgbClr val="191919"/>
            </a:solidFill>
          </a:ln>
        </p:spPr>
        <p:txBody>
          <a:bodyPr wrap="square" lIns="0" tIns="0" rIns="0" bIns="0" rtlCol="0"/>
          <a:lstStyle/>
          <a:p>
            <a:endParaRPr sz="1088">
              <a:solidFill>
                <a:prstClr val="black"/>
              </a:solidFill>
            </a:endParaRPr>
          </a:p>
        </p:txBody>
      </p:sp>
      <p:sp>
        <p:nvSpPr>
          <p:cNvPr id="5381" name="bk object 5381"/>
          <p:cNvSpPr/>
          <p:nvPr/>
        </p:nvSpPr>
        <p:spPr>
          <a:xfrm>
            <a:off x="7181303" y="4793433"/>
            <a:ext cx="130903" cy="21584"/>
          </a:xfrm>
          <a:custGeom>
            <a:avLst/>
            <a:gdLst/>
            <a:ahLst/>
            <a:cxnLst/>
            <a:rect l="l" t="t" r="r" b="b"/>
            <a:pathLst>
              <a:path w="216534" h="33654">
                <a:moveTo>
                  <a:pt x="179831" y="33527"/>
                </a:moveTo>
                <a:lnTo>
                  <a:pt x="216407" y="33527"/>
                </a:lnTo>
                <a:lnTo>
                  <a:pt x="216407" y="0"/>
                </a:lnTo>
                <a:lnTo>
                  <a:pt x="0" y="0"/>
                </a:lnTo>
                <a:lnTo>
                  <a:pt x="0" y="33527"/>
                </a:lnTo>
                <a:lnTo>
                  <a:pt x="3962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5382" name="bk object 5382"/>
          <p:cNvSpPr/>
          <p:nvPr/>
        </p:nvSpPr>
        <p:spPr>
          <a:xfrm>
            <a:off x="6960188" y="4796365"/>
            <a:ext cx="90595" cy="22806"/>
          </a:xfrm>
          <a:custGeom>
            <a:avLst/>
            <a:gdLst/>
            <a:ahLst/>
            <a:cxnLst/>
            <a:rect l="l" t="t" r="r" b="b"/>
            <a:pathLst>
              <a:path w="149859" h="35559">
                <a:moveTo>
                  <a:pt x="38099" y="35051"/>
                </a:moveTo>
                <a:lnTo>
                  <a:pt x="0" y="35051"/>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5383" name="bk object 5383"/>
          <p:cNvSpPr/>
          <p:nvPr/>
        </p:nvSpPr>
        <p:spPr>
          <a:xfrm>
            <a:off x="6918730" y="4662463"/>
            <a:ext cx="28791" cy="0"/>
          </a:xfrm>
          <a:custGeom>
            <a:avLst/>
            <a:gdLst/>
            <a:ahLst/>
            <a:cxnLst/>
            <a:rect l="l" t="t" r="r" b="b"/>
            <a:pathLst>
              <a:path w="47625">
                <a:moveTo>
                  <a:pt x="472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84" name="bk object 5384"/>
          <p:cNvSpPr/>
          <p:nvPr/>
        </p:nvSpPr>
        <p:spPr>
          <a:xfrm>
            <a:off x="6918730" y="4715241"/>
            <a:ext cx="28791" cy="30543"/>
          </a:xfrm>
          <a:custGeom>
            <a:avLst/>
            <a:gdLst/>
            <a:ahLst/>
            <a:cxnLst/>
            <a:rect l="l" t="t" r="r" b="b"/>
            <a:pathLst>
              <a:path w="47625" h="47625">
                <a:moveTo>
                  <a:pt x="47243" y="1523"/>
                </a:moveTo>
                <a:lnTo>
                  <a:pt x="47243" y="0"/>
                </a:lnTo>
                <a:lnTo>
                  <a:pt x="0" y="0"/>
                </a:lnTo>
                <a:lnTo>
                  <a:pt x="0" y="47243"/>
                </a:lnTo>
                <a:lnTo>
                  <a:pt x="1523" y="47243"/>
                </a:lnTo>
                <a:lnTo>
                  <a:pt x="1523" y="1523"/>
                </a:lnTo>
                <a:lnTo>
                  <a:pt x="47243" y="1523"/>
                </a:lnTo>
              </a:path>
            </a:pathLst>
          </a:custGeom>
          <a:ln w="3175">
            <a:solidFill>
              <a:srgbClr val="000000"/>
            </a:solidFill>
          </a:ln>
        </p:spPr>
        <p:txBody>
          <a:bodyPr wrap="square" lIns="0" tIns="0" rIns="0" bIns="0" rtlCol="0"/>
          <a:lstStyle/>
          <a:p>
            <a:endParaRPr sz="1088">
              <a:solidFill>
                <a:prstClr val="black"/>
              </a:solidFill>
            </a:endParaRPr>
          </a:p>
        </p:txBody>
      </p:sp>
      <p:sp>
        <p:nvSpPr>
          <p:cNvPr id="5385" name="bk object 5385"/>
          <p:cNvSpPr/>
          <p:nvPr/>
        </p:nvSpPr>
        <p:spPr>
          <a:xfrm>
            <a:off x="6918730"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86" name="bk object 5386"/>
          <p:cNvSpPr/>
          <p:nvPr/>
        </p:nvSpPr>
        <p:spPr>
          <a:xfrm>
            <a:off x="7280805" y="5061237"/>
            <a:ext cx="15738" cy="16696"/>
          </a:xfrm>
          <a:custGeom>
            <a:avLst/>
            <a:gdLst/>
            <a:ahLst/>
            <a:cxnLst/>
            <a:rect l="l" t="t" r="r" b="b"/>
            <a:pathLst>
              <a:path w="26034" h="26034">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5387" name="bk object 5387"/>
          <p:cNvSpPr/>
          <p:nvPr/>
        </p:nvSpPr>
        <p:spPr>
          <a:xfrm>
            <a:off x="7293703" y="4957633"/>
            <a:ext cx="78311" cy="148644"/>
          </a:xfrm>
          <a:custGeom>
            <a:avLst/>
            <a:gdLst/>
            <a:ahLst/>
            <a:cxnLst/>
            <a:rect l="l" t="t" r="r" b="b"/>
            <a:pathLst>
              <a:path w="129540" h="231775">
                <a:moveTo>
                  <a:pt x="129539" y="231647"/>
                </a:moveTo>
                <a:lnTo>
                  <a:pt x="12953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88" name="bk object 5388"/>
          <p:cNvSpPr/>
          <p:nvPr/>
        </p:nvSpPr>
        <p:spPr>
          <a:xfrm>
            <a:off x="7050477" y="4957633"/>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389" name="bk object 5389"/>
          <p:cNvSpPr/>
          <p:nvPr/>
        </p:nvSpPr>
        <p:spPr>
          <a:xfrm>
            <a:off x="7050477" y="5324153"/>
            <a:ext cx="128216" cy="54978"/>
          </a:xfrm>
          <a:custGeom>
            <a:avLst/>
            <a:gdLst/>
            <a:ahLst/>
            <a:cxnLst/>
            <a:rect l="l" t="t" r="r" b="b"/>
            <a:pathLst>
              <a:path w="212090" h="85725">
                <a:moveTo>
                  <a:pt x="0" y="0"/>
                </a:moveTo>
                <a:lnTo>
                  <a:pt x="211835" y="0"/>
                </a:lnTo>
                <a:lnTo>
                  <a:pt x="211835" y="85343"/>
                </a:lnTo>
              </a:path>
            </a:pathLst>
          </a:custGeom>
          <a:ln w="3175">
            <a:solidFill>
              <a:srgbClr val="000000"/>
            </a:solidFill>
          </a:ln>
        </p:spPr>
        <p:txBody>
          <a:bodyPr wrap="square" lIns="0" tIns="0" rIns="0" bIns="0" rtlCol="0"/>
          <a:lstStyle/>
          <a:p>
            <a:endParaRPr sz="1088">
              <a:solidFill>
                <a:prstClr val="black"/>
              </a:solidFill>
            </a:endParaRPr>
          </a:p>
        </p:txBody>
      </p:sp>
      <p:sp>
        <p:nvSpPr>
          <p:cNvPr id="5390" name="bk object 5390"/>
          <p:cNvSpPr/>
          <p:nvPr/>
        </p:nvSpPr>
        <p:spPr>
          <a:xfrm>
            <a:off x="6942684"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391" name="bk object 5391"/>
          <p:cNvSpPr/>
          <p:nvPr/>
        </p:nvSpPr>
        <p:spPr>
          <a:xfrm>
            <a:off x="6931628"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392" name="bk object 5392"/>
          <p:cNvSpPr/>
          <p:nvPr/>
        </p:nvSpPr>
        <p:spPr>
          <a:xfrm>
            <a:off x="6921494"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393" name="bk object 5393"/>
          <p:cNvSpPr/>
          <p:nvPr/>
        </p:nvSpPr>
        <p:spPr>
          <a:xfrm>
            <a:off x="7414394" y="5228369"/>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5394" name="bk object 5394"/>
          <p:cNvSpPr/>
          <p:nvPr/>
        </p:nvSpPr>
        <p:spPr>
          <a:xfrm>
            <a:off x="6921494" y="5106196"/>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5395" name="bk object 5395"/>
          <p:cNvSpPr/>
          <p:nvPr/>
        </p:nvSpPr>
        <p:spPr>
          <a:xfrm>
            <a:off x="6942684" y="5106196"/>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5396" name="bk object 5396"/>
          <p:cNvSpPr/>
          <p:nvPr/>
        </p:nvSpPr>
        <p:spPr>
          <a:xfrm>
            <a:off x="7375699" y="5109129"/>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397" name="bk object 5397"/>
          <p:cNvSpPr/>
          <p:nvPr/>
        </p:nvSpPr>
        <p:spPr>
          <a:xfrm>
            <a:off x="7372014" y="5106196"/>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5398" name="bk object 5398"/>
          <p:cNvSpPr/>
          <p:nvPr/>
        </p:nvSpPr>
        <p:spPr>
          <a:xfrm>
            <a:off x="7378463" y="5112061"/>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5399" name="bk object 5399"/>
          <p:cNvSpPr/>
          <p:nvPr/>
        </p:nvSpPr>
        <p:spPr>
          <a:xfrm>
            <a:off x="7381228" y="511499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5400" name="bk object 5400"/>
          <p:cNvSpPr/>
          <p:nvPr/>
        </p:nvSpPr>
        <p:spPr>
          <a:xfrm>
            <a:off x="7375699" y="522250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1" name="bk object 5401"/>
          <p:cNvSpPr/>
          <p:nvPr/>
        </p:nvSpPr>
        <p:spPr>
          <a:xfrm>
            <a:off x="7378463" y="5220551"/>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2" name="bk object 5402"/>
          <p:cNvSpPr/>
          <p:nvPr/>
        </p:nvSpPr>
        <p:spPr>
          <a:xfrm>
            <a:off x="7381228" y="521761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3" name="bk object 5403"/>
          <p:cNvSpPr/>
          <p:nvPr/>
        </p:nvSpPr>
        <p:spPr>
          <a:xfrm>
            <a:off x="7375699"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4" name="bk object 5404"/>
          <p:cNvSpPr/>
          <p:nvPr/>
        </p:nvSpPr>
        <p:spPr>
          <a:xfrm>
            <a:off x="7372014"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5" name="bk object 5405"/>
          <p:cNvSpPr/>
          <p:nvPr/>
        </p:nvSpPr>
        <p:spPr>
          <a:xfrm>
            <a:off x="7378463"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6" name="bk object 5406"/>
          <p:cNvSpPr/>
          <p:nvPr/>
        </p:nvSpPr>
        <p:spPr>
          <a:xfrm>
            <a:off x="7381227"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7" name="bk object 5407"/>
          <p:cNvSpPr/>
          <p:nvPr/>
        </p:nvSpPr>
        <p:spPr>
          <a:xfrm>
            <a:off x="7381227"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8" name="bk object 5408"/>
          <p:cNvSpPr/>
          <p:nvPr/>
        </p:nvSpPr>
        <p:spPr>
          <a:xfrm>
            <a:off x="7381227"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09" name="bk object 5409"/>
          <p:cNvSpPr/>
          <p:nvPr/>
        </p:nvSpPr>
        <p:spPr>
          <a:xfrm>
            <a:off x="7372014" y="5228369"/>
            <a:ext cx="42611" cy="0"/>
          </a:xfrm>
          <a:custGeom>
            <a:avLst/>
            <a:gdLst/>
            <a:ahLst/>
            <a:cxnLst/>
            <a:rect l="l" t="t" r="r" b="b"/>
            <a:pathLst>
              <a:path w="70484">
                <a:moveTo>
                  <a:pt x="0" y="0"/>
                </a:moveTo>
                <a:lnTo>
                  <a:pt x="70103" y="0"/>
                </a:lnTo>
              </a:path>
            </a:pathLst>
          </a:custGeom>
          <a:ln w="3175">
            <a:solidFill>
              <a:srgbClr val="000000"/>
            </a:solidFill>
          </a:ln>
        </p:spPr>
        <p:txBody>
          <a:bodyPr wrap="square" lIns="0" tIns="0" rIns="0" bIns="0" rtlCol="0"/>
          <a:lstStyle/>
          <a:p>
            <a:endParaRPr sz="1088">
              <a:solidFill>
                <a:prstClr val="black"/>
              </a:solidFill>
            </a:endParaRPr>
          </a:p>
        </p:txBody>
      </p:sp>
      <p:sp>
        <p:nvSpPr>
          <p:cNvPr id="5410" name="bk object 5410"/>
          <p:cNvSpPr/>
          <p:nvPr/>
        </p:nvSpPr>
        <p:spPr>
          <a:xfrm>
            <a:off x="7375699" y="522446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411" name="bk object 5411"/>
          <p:cNvSpPr/>
          <p:nvPr/>
        </p:nvSpPr>
        <p:spPr>
          <a:xfrm>
            <a:off x="7381228" y="5149201"/>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2" name="bk object 5412"/>
          <p:cNvSpPr/>
          <p:nvPr/>
        </p:nvSpPr>
        <p:spPr>
          <a:xfrm>
            <a:off x="7381228" y="5147247"/>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3" name="bk object 5413"/>
          <p:cNvSpPr/>
          <p:nvPr/>
        </p:nvSpPr>
        <p:spPr>
          <a:xfrm>
            <a:off x="7381228" y="5185365"/>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4" name="bk object 5414"/>
          <p:cNvSpPr/>
          <p:nvPr/>
        </p:nvSpPr>
        <p:spPr>
          <a:xfrm>
            <a:off x="7381228" y="518341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5" name="bk object 5415"/>
          <p:cNvSpPr/>
          <p:nvPr/>
        </p:nvSpPr>
        <p:spPr>
          <a:xfrm>
            <a:off x="7410709"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6" name="bk object 5416"/>
          <p:cNvSpPr/>
          <p:nvPr/>
        </p:nvSpPr>
        <p:spPr>
          <a:xfrm>
            <a:off x="7414394"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7" name="bk object 5417"/>
          <p:cNvSpPr/>
          <p:nvPr/>
        </p:nvSpPr>
        <p:spPr>
          <a:xfrm>
            <a:off x="7408866"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8" name="bk object 5418"/>
          <p:cNvSpPr/>
          <p:nvPr/>
        </p:nvSpPr>
        <p:spPr>
          <a:xfrm>
            <a:off x="7406103"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19" name="bk object 5419"/>
          <p:cNvSpPr/>
          <p:nvPr/>
        </p:nvSpPr>
        <p:spPr>
          <a:xfrm>
            <a:off x="7406103"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20" name="bk object 5420"/>
          <p:cNvSpPr/>
          <p:nvPr/>
        </p:nvSpPr>
        <p:spPr>
          <a:xfrm>
            <a:off x="7406103"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21" name="bk object 5421"/>
          <p:cNvSpPr/>
          <p:nvPr/>
        </p:nvSpPr>
        <p:spPr>
          <a:xfrm>
            <a:off x="7375699" y="5109129"/>
            <a:ext cx="35316" cy="113621"/>
          </a:xfrm>
          <a:custGeom>
            <a:avLst/>
            <a:gdLst/>
            <a:ahLst/>
            <a:cxnLst/>
            <a:rect l="l" t="t" r="r" b="b"/>
            <a:pathLst>
              <a:path w="58420" h="177165">
                <a:moveTo>
                  <a:pt x="57911" y="0"/>
                </a:moveTo>
                <a:lnTo>
                  <a:pt x="0" y="88391"/>
                </a:lnTo>
                <a:lnTo>
                  <a:pt x="57911"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5422" name="bk object 5422"/>
          <p:cNvSpPr/>
          <p:nvPr/>
        </p:nvSpPr>
        <p:spPr>
          <a:xfrm>
            <a:off x="7878734"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23" name="bk object 5423"/>
          <p:cNvSpPr/>
          <p:nvPr/>
        </p:nvSpPr>
        <p:spPr>
          <a:xfrm>
            <a:off x="7879655"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24" name="bk object 5424"/>
          <p:cNvSpPr/>
          <p:nvPr/>
        </p:nvSpPr>
        <p:spPr>
          <a:xfrm>
            <a:off x="7465067" y="5387683"/>
            <a:ext cx="586951" cy="0"/>
          </a:xfrm>
          <a:custGeom>
            <a:avLst/>
            <a:gdLst/>
            <a:ahLst/>
            <a:cxnLst/>
            <a:rect l="l" t="t" r="r" b="b"/>
            <a:pathLst>
              <a:path w="970915">
                <a:moveTo>
                  <a:pt x="0" y="0"/>
                </a:moveTo>
                <a:lnTo>
                  <a:pt x="970787" y="0"/>
                </a:lnTo>
              </a:path>
            </a:pathLst>
          </a:custGeom>
          <a:ln w="3175">
            <a:solidFill>
              <a:srgbClr val="000000"/>
            </a:solidFill>
          </a:ln>
        </p:spPr>
        <p:txBody>
          <a:bodyPr wrap="square" lIns="0" tIns="0" rIns="0" bIns="0" rtlCol="0"/>
          <a:lstStyle/>
          <a:p>
            <a:endParaRPr sz="1088">
              <a:solidFill>
                <a:prstClr val="black"/>
              </a:solidFill>
            </a:endParaRPr>
          </a:p>
        </p:txBody>
      </p:sp>
      <p:sp>
        <p:nvSpPr>
          <p:cNvPr id="5425" name="bk object 5425"/>
          <p:cNvSpPr/>
          <p:nvPr/>
        </p:nvSpPr>
        <p:spPr>
          <a:xfrm>
            <a:off x="7987448" y="5106196"/>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26" name="bk object 5426"/>
          <p:cNvSpPr/>
          <p:nvPr/>
        </p:nvSpPr>
        <p:spPr>
          <a:xfrm>
            <a:off x="7879656" y="5107173"/>
            <a:ext cx="107102" cy="280592"/>
          </a:xfrm>
          <a:custGeom>
            <a:avLst/>
            <a:gdLst/>
            <a:ahLst/>
            <a:cxnLst/>
            <a:rect l="l" t="t" r="r" b="b"/>
            <a:pathLst>
              <a:path w="177165" h="437515">
                <a:moveTo>
                  <a:pt x="176783" y="437387"/>
                </a:moveTo>
                <a:lnTo>
                  <a:pt x="17678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27" name="bk object 5427"/>
          <p:cNvSpPr/>
          <p:nvPr/>
        </p:nvSpPr>
        <p:spPr>
          <a:xfrm>
            <a:off x="7465067" y="4764110"/>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5428" name="bk object 5428"/>
          <p:cNvSpPr/>
          <p:nvPr/>
        </p:nvSpPr>
        <p:spPr>
          <a:xfrm>
            <a:off x="7465067" y="4767043"/>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5429" name="bk object 5429"/>
          <p:cNvSpPr/>
          <p:nvPr/>
        </p:nvSpPr>
        <p:spPr>
          <a:xfrm>
            <a:off x="7465067" y="4791478"/>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5430" name="bk object 5430"/>
          <p:cNvSpPr/>
          <p:nvPr/>
        </p:nvSpPr>
        <p:spPr>
          <a:xfrm>
            <a:off x="7982843"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1" name="bk object 5431"/>
          <p:cNvSpPr/>
          <p:nvPr/>
        </p:nvSpPr>
        <p:spPr>
          <a:xfrm>
            <a:off x="7976393" y="466441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2" name="bk object 5432"/>
          <p:cNvSpPr/>
          <p:nvPr/>
        </p:nvSpPr>
        <p:spPr>
          <a:xfrm>
            <a:off x="7965337"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3" name="bk object 5433"/>
          <p:cNvSpPr/>
          <p:nvPr/>
        </p:nvSpPr>
        <p:spPr>
          <a:xfrm>
            <a:off x="7954282"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4" name="bk object 5434"/>
          <p:cNvSpPr/>
          <p:nvPr/>
        </p:nvSpPr>
        <p:spPr>
          <a:xfrm>
            <a:off x="7944147"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5" name="bk object 5435"/>
          <p:cNvSpPr/>
          <p:nvPr/>
        </p:nvSpPr>
        <p:spPr>
          <a:xfrm>
            <a:off x="7933092"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6" name="bk object 5436"/>
          <p:cNvSpPr/>
          <p:nvPr/>
        </p:nvSpPr>
        <p:spPr>
          <a:xfrm>
            <a:off x="7922035"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7" name="bk object 5437"/>
          <p:cNvSpPr/>
          <p:nvPr/>
        </p:nvSpPr>
        <p:spPr>
          <a:xfrm>
            <a:off x="7910980"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8" name="bk object 5438"/>
          <p:cNvSpPr/>
          <p:nvPr/>
        </p:nvSpPr>
        <p:spPr>
          <a:xfrm>
            <a:off x="7899924"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39" name="bk object 5439"/>
          <p:cNvSpPr/>
          <p:nvPr/>
        </p:nvSpPr>
        <p:spPr>
          <a:xfrm>
            <a:off x="7889790"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0" name="bk object 5440"/>
          <p:cNvSpPr/>
          <p:nvPr/>
        </p:nvSpPr>
        <p:spPr>
          <a:xfrm>
            <a:off x="7878734"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1" name="bk object 5441"/>
          <p:cNvSpPr/>
          <p:nvPr/>
        </p:nvSpPr>
        <p:spPr>
          <a:xfrm>
            <a:off x="785662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2" name="bk object 5442"/>
          <p:cNvSpPr/>
          <p:nvPr/>
        </p:nvSpPr>
        <p:spPr>
          <a:xfrm>
            <a:off x="784556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3" name="bk object 5443"/>
          <p:cNvSpPr/>
          <p:nvPr/>
        </p:nvSpPr>
        <p:spPr>
          <a:xfrm>
            <a:off x="783543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4" name="bk object 5444"/>
          <p:cNvSpPr/>
          <p:nvPr/>
        </p:nvSpPr>
        <p:spPr>
          <a:xfrm>
            <a:off x="782437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5" name="bk object 5445"/>
          <p:cNvSpPr/>
          <p:nvPr/>
        </p:nvSpPr>
        <p:spPr>
          <a:xfrm>
            <a:off x="781332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6" name="bk object 5446"/>
          <p:cNvSpPr/>
          <p:nvPr/>
        </p:nvSpPr>
        <p:spPr>
          <a:xfrm>
            <a:off x="780226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7" name="bk object 5447"/>
          <p:cNvSpPr/>
          <p:nvPr/>
        </p:nvSpPr>
        <p:spPr>
          <a:xfrm>
            <a:off x="779120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8" name="bk object 5448"/>
          <p:cNvSpPr/>
          <p:nvPr/>
        </p:nvSpPr>
        <p:spPr>
          <a:xfrm>
            <a:off x="778107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49" name="bk object 5449"/>
          <p:cNvSpPr/>
          <p:nvPr/>
        </p:nvSpPr>
        <p:spPr>
          <a:xfrm>
            <a:off x="777001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0" name="bk object 5450"/>
          <p:cNvSpPr/>
          <p:nvPr/>
        </p:nvSpPr>
        <p:spPr>
          <a:xfrm>
            <a:off x="775896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1" name="bk object 5451"/>
          <p:cNvSpPr/>
          <p:nvPr/>
        </p:nvSpPr>
        <p:spPr>
          <a:xfrm>
            <a:off x="774790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2" name="bk object 5452"/>
          <p:cNvSpPr/>
          <p:nvPr/>
        </p:nvSpPr>
        <p:spPr>
          <a:xfrm>
            <a:off x="773685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3" name="bk object 5453"/>
          <p:cNvSpPr/>
          <p:nvPr/>
        </p:nvSpPr>
        <p:spPr>
          <a:xfrm>
            <a:off x="7725797"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4" name="bk object 5454"/>
          <p:cNvSpPr/>
          <p:nvPr/>
        </p:nvSpPr>
        <p:spPr>
          <a:xfrm>
            <a:off x="7715663"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5" name="bk object 5455"/>
          <p:cNvSpPr/>
          <p:nvPr/>
        </p:nvSpPr>
        <p:spPr>
          <a:xfrm>
            <a:off x="7704607"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6" name="bk object 5456"/>
          <p:cNvSpPr/>
          <p:nvPr/>
        </p:nvSpPr>
        <p:spPr>
          <a:xfrm>
            <a:off x="769355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7" name="bk object 5457"/>
          <p:cNvSpPr/>
          <p:nvPr/>
        </p:nvSpPr>
        <p:spPr>
          <a:xfrm>
            <a:off x="768249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8" name="bk object 5458"/>
          <p:cNvSpPr/>
          <p:nvPr/>
        </p:nvSpPr>
        <p:spPr>
          <a:xfrm>
            <a:off x="767144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59" name="bk object 5459"/>
          <p:cNvSpPr/>
          <p:nvPr/>
        </p:nvSpPr>
        <p:spPr>
          <a:xfrm>
            <a:off x="766130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0" name="bk object 5460"/>
          <p:cNvSpPr/>
          <p:nvPr/>
        </p:nvSpPr>
        <p:spPr>
          <a:xfrm>
            <a:off x="765025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1" name="bk object 5461"/>
          <p:cNvSpPr/>
          <p:nvPr/>
        </p:nvSpPr>
        <p:spPr>
          <a:xfrm>
            <a:off x="763919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2" name="bk object 5462"/>
          <p:cNvSpPr/>
          <p:nvPr/>
        </p:nvSpPr>
        <p:spPr>
          <a:xfrm>
            <a:off x="762813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3" name="bk object 5463"/>
          <p:cNvSpPr/>
          <p:nvPr/>
        </p:nvSpPr>
        <p:spPr>
          <a:xfrm>
            <a:off x="761708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4" name="bk object 5464"/>
          <p:cNvSpPr/>
          <p:nvPr/>
        </p:nvSpPr>
        <p:spPr>
          <a:xfrm>
            <a:off x="760694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5" name="bk object 5465"/>
          <p:cNvSpPr/>
          <p:nvPr/>
        </p:nvSpPr>
        <p:spPr>
          <a:xfrm>
            <a:off x="759589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6" name="bk object 5466"/>
          <p:cNvSpPr/>
          <p:nvPr/>
        </p:nvSpPr>
        <p:spPr>
          <a:xfrm>
            <a:off x="7584836"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7" name="bk object 5467"/>
          <p:cNvSpPr/>
          <p:nvPr/>
        </p:nvSpPr>
        <p:spPr>
          <a:xfrm>
            <a:off x="7573780"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8" name="bk object 5468"/>
          <p:cNvSpPr/>
          <p:nvPr/>
        </p:nvSpPr>
        <p:spPr>
          <a:xfrm>
            <a:off x="756272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69" name="bk object 5469"/>
          <p:cNvSpPr/>
          <p:nvPr/>
        </p:nvSpPr>
        <p:spPr>
          <a:xfrm>
            <a:off x="755259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0" name="bk object 5470"/>
          <p:cNvSpPr/>
          <p:nvPr/>
        </p:nvSpPr>
        <p:spPr>
          <a:xfrm>
            <a:off x="754153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1" name="bk object 5471"/>
          <p:cNvSpPr/>
          <p:nvPr/>
        </p:nvSpPr>
        <p:spPr>
          <a:xfrm>
            <a:off x="753047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2" name="bk object 5472"/>
          <p:cNvSpPr/>
          <p:nvPr/>
        </p:nvSpPr>
        <p:spPr>
          <a:xfrm>
            <a:off x="751942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3" name="bk object 5473"/>
          <p:cNvSpPr/>
          <p:nvPr/>
        </p:nvSpPr>
        <p:spPr>
          <a:xfrm>
            <a:off x="750836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4" name="bk object 5474"/>
          <p:cNvSpPr/>
          <p:nvPr/>
        </p:nvSpPr>
        <p:spPr>
          <a:xfrm>
            <a:off x="749731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5" name="bk object 5475"/>
          <p:cNvSpPr/>
          <p:nvPr/>
        </p:nvSpPr>
        <p:spPr>
          <a:xfrm>
            <a:off x="748717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6" name="bk object 5476"/>
          <p:cNvSpPr/>
          <p:nvPr/>
        </p:nvSpPr>
        <p:spPr>
          <a:xfrm>
            <a:off x="747612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7" name="bk object 5477"/>
          <p:cNvSpPr/>
          <p:nvPr/>
        </p:nvSpPr>
        <p:spPr>
          <a:xfrm>
            <a:off x="7465066" y="4663440"/>
            <a:ext cx="0" cy="104662"/>
          </a:xfrm>
          <a:custGeom>
            <a:avLst/>
            <a:gdLst/>
            <a:ahLst/>
            <a:cxnLst/>
            <a:rect l="l" t="t" r="r" b="b"/>
            <a:pathLst>
              <a:path h="163195">
                <a:moveTo>
                  <a:pt x="0" y="1630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78" name="bk object 5478"/>
          <p:cNvSpPr/>
          <p:nvPr/>
        </p:nvSpPr>
        <p:spPr>
          <a:xfrm>
            <a:off x="7895317" y="4720128"/>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5479" name="bk object 5479"/>
          <p:cNvSpPr/>
          <p:nvPr/>
        </p:nvSpPr>
        <p:spPr>
          <a:xfrm>
            <a:off x="7895317" y="4716218"/>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5480" name="bk object 5480"/>
          <p:cNvSpPr/>
          <p:nvPr/>
        </p:nvSpPr>
        <p:spPr>
          <a:xfrm>
            <a:off x="7895317" y="4743586"/>
            <a:ext cx="115164" cy="0"/>
          </a:xfrm>
          <a:custGeom>
            <a:avLst/>
            <a:gdLst/>
            <a:ahLst/>
            <a:cxnLst/>
            <a:rect l="l" t="t" r="r" b="b"/>
            <a:pathLst>
              <a:path w="190500">
                <a:moveTo>
                  <a:pt x="0" y="0"/>
                </a:moveTo>
                <a:lnTo>
                  <a:pt x="190499" y="0"/>
                </a:lnTo>
              </a:path>
            </a:pathLst>
          </a:custGeom>
          <a:ln w="3175">
            <a:solidFill>
              <a:srgbClr val="000000"/>
            </a:solidFill>
          </a:ln>
        </p:spPr>
        <p:txBody>
          <a:bodyPr wrap="square" lIns="0" tIns="0" rIns="0" bIns="0" rtlCol="0"/>
          <a:lstStyle/>
          <a:p>
            <a:endParaRPr sz="1088">
              <a:solidFill>
                <a:prstClr val="black"/>
              </a:solidFill>
            </a:endParaRPr>
          </a:p>
        </p:txBody>
      </p:sp>
      <p:sp>
        <p:nvSpPr>
          <p:cNvPr id="5481" name="bk object 5481"/>
          <p:cNvSpPr/>
          <p:nvPr/>
        </p:nvSpPr>
        <p:spPr>
          <a:xfrm>
            <a:off x="7895317" y="4768021"/>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82" name="bk object 5482"/>
          <p:cNvSpPr/>
          <p:nvPr/>
        </p:nvSpPr>
        <p:spPr>
          <a:xfrm>
            <a:off x="7867679" y="4715241"/>
            <a:ext cx="27639" cy="0"/>
          </a:xfrm>
          <a:custGeom>
            <a:avLst/>
            <a:gdLst/>
            <a:ahLst/>
            <a:cxnLst/>
            <a:rect l="l" t="t" r="r" b="b"/>
            <a:pathLst>
              <a:path w="45719">
                <a:moveTo>
                  <a:pt x="0" y="0"/>
                </a:moveTo>
                <a:lnTo>
                  <a:pt x="45719" y="0"/>
                </a:lnTo>
              </a:path>
            </a:pathLst>
          </a:custGeom>
          <a:ln w="3175">
            <a:solidFill>
              <a:srgbClr val="000000"/>
            </a:solidFill>
          </a:ln>
        </p:spPr>
        <p:txBody>
          <a:bodyPr wrap="square" lIns="0" tIns="0" rIns="0" bIns="0" rtlCol="0"/>
          <a:lstStyle/>
          <a:p>
            <a:endParaRPr sz="1088">
              <a:solidFill>
                <a:prstClr val="black"/>
              </a:solidFill>
            </a:endParaRPr>
          </a:p>
        </p:txBody>
      </p:sp>
      <p:sp>
        <p:nvSpPr>
          <p:cNvPr id="5483" name="bk object 5483"/>
          <p:cNvSpPr/>
          <p:nvPr/>
        </p:nvSpPr>
        <p:spPr>
          <a:xfrm>
            <a:off x="7867679" y="4763133"/>
            <a:ext cx="27639" cy="30543"/>
          </a:xfrm>
          <a:custGeom>
            <a:avLst/>
            <a:gdLst/>
            <a:ahLst/>
            <a:cxnLst/>
            <a:rect l="l" t="t" r="r" b="b"/>
            <a:pathLst>
              <a:path w="45719" h="47625">
                <a:moveTo>
                  <a:pt x="0" y="1523"/>
                </a:moveTo>
                <a:lnTo>
                  <a:pt x="0" y="0"/>
                </a:lnTo>
                <a:lnTo>
                  <a:pt x="45719" y="0"/>
                </a:lnTo>
                <a:lnTo>
                  <a:pt x="45719" y="47243"/>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5484" name="bk object 5484"/>
          <p:cNvSpPr/>
          <p:nvPr/>
        </p:nvSpPr>
        <p:spPr>
          <a:xfrm>
            <a:off x="7895317" y="471524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85" name="bk object 5485"/>
          <p:cNvSpPr/>
          <p:nvPr/>
        </p:nvSpPr>
        <p:spPr>
          <a:xfrm>
            <a:off x="7878734"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5486" name="bk object 5486"/>
          <p:cNvSpPr/>
          <p:nvPr/>
        </p:nvSpPr>
        <p:spPr>
          <a:xfrm>
            <a:off x="7465066" y="5378888"/>
            <a:ext cx="479081" cy="8959"/>
          </a:xfrm>
          <a:custGeom>
            <a:avLst/>
            <a:gdLst/>
            <a:ahLst/>
            <a:cxnLst/>
            <a:rect l="l" t="t" r="r" b="b"/>
            <a:pathLst>
              <a:path w="792480" h="13970">
                <a:moveTo>
                  <a:pt x="0" y="4571"/>
                </a:moveTo>
                <a:lnTo>
                  <a:pt x="792479" y="4571"/>
                </a:lnTo>
                <a:lnTo>
                  <a:pt x="792479" y="13715"/>
                </a:lnTo>
                <a:lnTo>
                  <a:pt x="792479" y="4571"/>
                </a:lnTo>
                <a:lnTo>
                  <a:pt x="684275" y="0"/>
                </a:lnTo>
                <a:lnTo>
                  <a:pt x="15239" y="0"/>
                </a:lnTo>
              </a:path>
            </a:pathLst>
          </a:custGeom>
          <a:ln w="3175">
            <a:solidFill>
              <a:srgbClr val="000000"/>
            </a:solidFill>
          </a:ln>
        </p:spPr>
        <p:txBody>
          <a:bodyPr wrap="square" lIns="0" tIns="0" rIns="0" bIns="0" rtlCol="0"/>
          <a:lstStyle/>
          <a:p>
            <a:endParaRPr sz="1088">
              <a:solidFill>
                <a:prstClr val="black"/>
              </a:solidFill>
            </a:endParaRPr>
          </a:p>
        </p:txBody>
      </p:sp>
      <p:sp>
        <p:nvSpPr>
          <p:cNvPr id="5487" name="bk object 5487"/>
          <p:cNvSpPr/>
          <p:nvPr/>
        </p:nvSpPr>
        <p:spPr>
          <a:xfrm>
            <a:off x="7889790"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5488" name="bk object 5488"/>
          <p:cNvSpPr/>
          <p:nvPr/>
        </p:nvSpPr>
        <p:spPr>
          <a:xfrm>
            <a:off x="7867679" y="4663441"/>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89" name="bk object 5489"/>
          <p:cNvSpPr/>
          <p:nvPr/>
        </p:nvSpPr>
        <p:spPr>
          <a:xfrm>
            <a:off x="7465067" y="4663440"/>
            <a:ext cx="517853" cy="104662"/>
          </a:xfrm>
          <a:custGeom>
            <a:avLst/>
            <a:gdLst/>
            <a:ahLst/>
            <a:cxnLst/>
            <a:rect l="l" t="t" r="r" b="b"/>
            <a:pathLst>
              <a:path w="856615" h="163195">
                <a:moveTo>
                  <a:pt x="0" y="163067"/>
                </a:moveTo>
                <a:lnTo>
                  <a:pt x="0" y="0"/>
                </a:lnTo>
                <a:lnTo>
                  <a:pt x="856487" y="0"/>
                </a:lnTo>
              </a:path>
            </a:pathLst>
          </a:custGeom>
          <a:ln w="3175">
            <a:solidFill>
              <a:srgbClr val="000000"/>
            </a:solidFill>
          </a:ln>
        </p:spPr>
        <p:txBody>
          <a:bodyPr wrap="square" lIns="0" tIns="0" rIns="0" bIns="0" rtlCol="0"/>
          <a:lstStyle/>
          <a:p>
            <a:endParaRPr sz="1088">
              <a:solidFill>
                <a:prstClr val="black"/>
              </a:solidFill>
            </a:endParaRPr>
          </a:p>
        </p:txBody>
      </p:sp>
      <p:sp>
        <p:nvSpPr>
          <p:cNvPr id="5490" name="bk object 5490"/>
          <p:cNvSpPr/>
          <p:nvPr/>
        </p:nvSpPr>
        <p:spPr>
          <a:xfrm>
            <a:off x="7472437" y="5157021"/>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5491" name="bk object 5491"/>
          <p:cNvSpPr/>
          <p:nvPr/>
        </p:nvSpPr>
        <p:spPr>
          <a:xfrm>
            <a:off x="7474279" y="5155066"/>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5492" name="bk object 5492"/>
          <p:cNvSpPr/>
          <p:nvPr/>
        </p:nvSpPr>
        <p:spPr>
          <a:xfrm>
            <a:off x="7882420" y="4818845"/>
            <a:ext cx="64492" cy="0"/>
          </a:xfrm>
          <a:custGeom>
            <a:avLst/>
            <a:gdLst/>
            <a:ahLst/>
            <a:cxnLst/>
            <a:rect l="l" t="t" r="r" b="b"/>
            <a:pathLst>
              <a:path w="106680">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5493" name="bk object 5493"/>
          <p:cNvSpPr/>
          <p:nvPr/>
        </p:nvSpPr>
        <p:spPr>
          <a:xfrm>
            <a:off x="7878734" y="4814935"/>
            <a:ext cx="72169" cy="0"/>
          </a:xfrm>
          <a:custGeom>
            <a:avLst/>
            <a:gdLst/>
            <a:ahLst/>
            <a:cxnLst/>
            <a:rect l="l" t="t" r="r" b="b"/>
            <a:pathLst>
              <a:path w="119380">
                <a:moveTo>
                  <a:pt x="0" y="0"/>
                </a:move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5494" name="bk object 5494"/>
          <p:cNvSpPr/>
          <p:nvPr/>
        </p:nvSpPr>
        <p:spPr>
          <a:xfrm>
            <a:off x="7884263" y="4820799"/>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5495" name="bk object 5495"/>
          <p:cNvSpPr/>
          <p:nvPr/>
        </p:nvSpPr>
        <p:spPr>
          <a:xfrm>
            <a:off x="7887026" y="482373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496" name="bk object 5496"/>
          <p:cNvSpPr/>
          <p:nvPr/>
        </p:nvSpPr>
        <p:spPr>
          <a:xfrm>
            <a:off x="7882420" y="4908764"/>
            <a:ext cx="64492" cy="0"/>
          </a:xfrm>
          <a:custGeom>
            <a:avLst/>
            <a:gdLst/>
            <a:ahLst/>
            <a:cxnLst/>
            <a:rect l="l" t="t" r="r" b="b"/>
            <a:pathLst>
              <a:path w="106680">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97" name="bk object 5497"/>
          <p:cNvSpPr/>
          <p:nvPr/>
        </p:nvSpPr>
        <p:spPr>
          <a:xfrm>
            <a:off x="7884263" y="4906809"/>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98" name="bk object 5498"/>
          <p:cNvSpPr/>
          <p:nvPr/>
        </p:nvSpPr>
        <p:spPr>
          <a:xfrm>
            <a:off x="7887026" y="490387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499" name="bk object 5499"/>
          <p:cNvSpPr/>
          <p:nvPr/>
        </p:nvSpPr>
        <p:spPr>
          <a:xfrm>
            <a:off x="7882420"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0" name="bk object 5500"/>
          <p:cNvSpPr/>
          <p:nvPr/>
        </p:nvSpPr>
        <p:spPr>
          <a:xfrm>
            <a:off x="7878734" y="4814935"/>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1" name="bk object 5501"/>
          <p:cNvSpPr/>
          <p:nvPr/>
        </p:nvSpPr>
        <p:spPr>
          <a:xfrm>
            <a:off x="7884262"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2" name="bk object 5502"/>
          <p:cNvSpPr/>
          <p:nvPr/>
        </p:nvSpPr>
        <p:spPr>
          <a:xfrm>
            <a:off x="7887026"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3" name="bk object 5503"/>
          <p:cNvSpPr/>
          <p:nvPr/>
        </p:nvSpPr>
        <p:spPr>
          <a:xfrm>
            <a:off x="7887026"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4" name="bk object 5504"/>
          <p:cNvSpPr/>
          <p:nvPr/>
        </p:nvSpPr>
        <p:spPr>
          <a:xfrm>
            <a:off x="7887026"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5" name="bk object 5505"/>
          <p:cNvSpPr/>
          <p:nvPr/>
        </p:nvSpPr>
        <p:spPr>
          <a:xfrm>
            <a:off x="7945068"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6" name="bk object 5506"/>
          <p:cNvSpPr/>
          <p:nvPr/>
        </p:nvSpPr>
        <p:spPr>
          <a:xfrm>
            <a:off x="7942304"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7" name="bk object 5507"/>
          <p:cNvSpPr/>
          <p:nvPr/>
        </p:nvSpPr>
        <p:spPr>
          <a:xfrm>
            <a:off x="7942304"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8" name="bk object 5508"/>
          <p:cNvSpPr/>
          <p:nvPr/>
        </p:nvSpPr>
        <p:spPr>
          <a:xfrm>
            <a:off x="7942304"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09" name="bk object 5509"/>
          <p:cNvSpPr/>
          <p:nvPr/>
        </p:nvSpPr>
        <p:spPr>
          <a:xfrm>
            <a:off x="7946911"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10" name="bk object 5510"/>
          <p:cNvSpPr/>
          <p:nvPr/>
        </p:nvSpPr>
        <p:spPr>
          <a:xfrm>
            <a:off x="7878734" y="4814935"/>
            <a:ext cx="72169" cy="99775"/>
          </a:xfrm>
          <a:custGeom>
            <a:avLst/>
            <a:gdLst/>
            <a:ahLst/>
            <a:cxnLst/>
            <a:rect l="l" t="t" r="r" b="b"/>
            <a:pathLst>
              <a:path w="119380" h="155575">
                <a:moveTo>
                  <a:pt x="0" y="155447"/>
                </a:moveTo>
                <a:lnTo>
                  <a:pt x="118871" y="155447"/>
                </a:ln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5511" name="bk object 5511"/>
          <p:cNvSpPr/>
          <p:nvPr/>
        </p:nvSpPr>
        <p:spPr>
          <a:xfrm>
            <a:off x="7882420" y="4910718"/>
            <a:ext cx="64492" cy="0"/>
          </a:xfrm>
          <a:custGeom>
            <a:avLst/>
            <a:gdLst/>
            <a:ahLst/>
            <a:cxnLst/>
            <a:rect l="l" t="t" r="r" b="b"/>
            <a:pathLst>
              <a:path w="106680">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5512" name="bk object 5512"/>
          <p:cNvSpPr/>
          <p:nvPr/>
        </p:nvSpPr>
        <p:spPr>
          <a:xfrm>
            <a:off x="7887026" y="4851098"/>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13" name="bk object 5513"/>
          <p:cNvSpPr/>
          <p:nvPr/>
        </p:nvSpPr>
        <p:spPr>
          <a:xfrm>
            <a:off x="7887026" y="484816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14" name="bk object 5514"/>
          <p:cNvSpPr/>
          <p:nvPr/>
        </p:nvSpPr>
        <p:spPr>
          <a:xfrm>
            <a:off x="7887026" y="488139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15" name="bk object 5515"/>
          <p:cNvSpPr/>
          <p:nvPr/>
        </p:nvSpPr>
        <p:spPr>
          <a:xfrm>
            <a:off x="7887026" y="4879443"/>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16" name="bk object 5516"/>
          <p:cNvSpPr/>
          <p:nvPr/>
        </p:nvSpPr>
        <p:spPr>
          <a:xfrm>
            <a:off x="7884263" y="4820799"/>
            <a:ext cx="61037" cy="86336"/>
          </a:xfrm>
          <a:custGeom>
            <a:avLst/>
            <a:gdLst/>
            <a:ahLst/>
            <a:cxnLst/>
            <a:rect l="l" t="t" r="r" b="b"/>
            <a:pathLst>
              <a:path w="100965" h="134620">
                <a:moveTo>
                  <a:pt x="0" y="0"/>
                </a:moveTo>
                <a:lnTo>
                  <a:pt x="50291" y="134111"/>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5517" name="bk object 5517"/>
          <p:cNvSpPr/>
          <p:nvPr/>
        </p:nvSpPr>
        <p:spPr>
          <a:xfrm>
            <a:off x="7465066" y="5157021"/>
            <a:ext cx="7678" cy="0"/>
          </a:xfrm>
          <a:custGeom>
            <a:avLst/>
            <a:gdLst/>
            <a:ahLst/>
            <a:cxnLst/>
            <a:rect l="l" t="t" r="r" b="b"/>
            <a:pathLst>
              <a:path w="12700">
                <a:moveTo>
                  <a:pt x="0" y="0"/>
                </a:moveTo>
                <a:lnTo>
                  <a:pt x="12191" y="0"/>
                </a:lnTo>
              </a:path>
            </a:pathLst>
          </a:custGeom>
          <a:ln w="3175">
            <a:solidFill>
              <a:srgbClr val="000000"/>
            </a:solidFill>
          </a:ln>
        </p:spPr>
        <p:txBody>
          <a:bodyPr wrap="square" lIns="0" tIns="0" rIns="0" bIns="0" rtlCol="0"/>
          <a:lstStyle/>
          <a:p>
            <a:endParaRPr sz="1088">
              <a:solidFill>
                <a:prstClr val="black"/>
              </a:solidFill>
            </a:endParaRPr>
          </a:p>
        </p:txBody>
      </p:sp>
      <p:sp>
        <p:nvSpPr>
          <p:cNvPr id="5518" name="bk object 5518"/>
          <p:cNvSpPr/>
          <p:nvPr/>
        </p:nvSpPr>
        <p:spPr>
          <a:xfrm>
            <a:off x="7465066" y="5153111"/>
            <a:ext cx="9213" cy="2036"/>
          </a:xfrm>
          <a:custGeom>
            <a:avLst/>
            <a:gdLst/>
            <a:ahLst/>
            <a:cxnLst/>
            <a:rect l="l" t="t" r="r" b="b"/>
            <a:pathLst>
              <a:path w="15240" h="3175">
                <a:moveTo>
                  <a:pt x="0" y="0"/>
                </a:moveTo>
                <a:lnTo>
                  <a:pt x="15239" y="3047"/>
                </a:lnTo>
              </a:path>
            </a:pathLst>
          </a:custGeom>
          <a:ln w="3175">
            <a:solidFill>
              <a:srgbClr val="000000"/>
            </a:solidFill>
          </a:ln>
        </p:spPr>
        <p:txBody>
          <a:bodyPr wrap="square" lIns="0" tIns="0" rIns="0" bIns="0" rtlCol="0"/>
          <a:lstStyle/>
          <a:p>
            <a:endParaRPr sz="1088">
              <a:solidFill>
                <a:prstClr val="black"/>
              </a:solidFill>
            </a:endParaRPr>
          </a:p>
        </p:txBody>
      </p:sp>
      <p:sp>
        <p:nvSpPr>
          <p:cNvPr id="5519" name="bk object 5519"/>
          <p:cNvSpPr/>
          <p:nvPr/>
        </p:nvSpPr>
        <p:spPr>
          <a:xfrm>
            <a:off x="7640114" y="4814935"/>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20" name="bk object 5520"/>
          <p:cNvSpPr/>
          <p:nvPr/>
        </p:nvSpPr>
        <p:spPr>
          <a:xfrm>
            <a:off x="7636431" y="481102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21" name="bk object 5521"/>
          <p:cNvSpPr/>
          <p:nvPr/>
        </p:nvSpPr>
        <p:spPr>
          <a:xfrm>
            <a:off x="7685260" y="481689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22" name="bk object 5522"/>
          <p:cNvSpPr/>
          <p:nvPr/>
        </p:nvSpPr>
        <p:spPr>
          <a:xfrm>
            <a:off x="7687102" y="481982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23" name="bk object 5523"/>
          <p:cNvSpPr/>
          <p:nvPr/>
        </p:nvSpPr>
        <p:spPr>
          <a:xfrm>
            <a:off x="7641957" y="481689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24" name="bk object 5524"/>
          <p:cNvSpPr/>
          <p:nvPr/>
        </p:nvSpPr>
        <p:spPr>
          <a:xfrm>
            <a:off x="7640115" y="4814936"/>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5525" name="bk object 5525"/>
          <p:cNvSpPr/>
          <p:nvPr/>
        </p:nvSpPr>
        <p:spPr>
          <a:xfrm>
            <a:off x="7636430" y="4811025"/>
            <a:ext cx="0" cy="146608"/>
          </a:xfrm>
          <a:custGeom>
            <a:avLst/>
            <a:gdLst/>
            <a:ahLst/>
            <a:cxnLst/>
            <a:rect l="l" t="t" r="r" b="b"/>
            <a:pathLst>
              <a:path h="228600">
                <a:moveTo>
                  <a:pt x="0" y="0"/>
                </a:moveTo>
                <a:lnTo>
                  <a:pt x="0" y="228599"/>
                </a:lnTo>
              </a:path>
            </a:pathLst>
          </a:custGeom>
          <a:ln w="3175">
            <a:solidFill>
              <a:srgbClr val="000000"/>
            </a:solidFill>
          </a:ln>
        </p:spPr>
        <p:txBody>
          <a:bodyPr wrap="square" lIns="0" tIns="0" rIns="0" bIns="0" rtlCol="0"/>
          <a:lstStyle/>
          <a:p>
            <a:endParaRPr sz="1088">
              <a:solidFill>
                <a:prstClr val="black"/>
              </a:solidFill>
            </a:endParaRPr>
          </a:p>
        </p:txBody>
      </p:sp>
      <p:sp>
        <p:nvSpPr>
          <p:cNvPr id="5526" name="bk object 5526"/>
          <p:cNvSpPr/>
          <p:nvPr/>
        </p:nvSpPr>
        <p:spPr>
          <a:xfrm>
            <a:off x="7641957" y="4816890"/>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5527" name="bk object 5527"/>
          <p:cNvSpPr/>
          <p:nvPr/>
        </p:nvSpPr>
        <p:spPr>
          <a:xfrm>
            <a:off x="7641957" y="4851097"/>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528" name="bk object 5528"/>
          <p:cNvSpPr/>
          <p:nvPr/>
        </p:nvSpPr>
        <p:spPr>
          <a:xfrm>
            <a:off x="7641957" y="488530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529" name="bk object 5529"/>
          <p:cNvSpPr/>
          <p:nvPr/>
        </p:nvSpPr>
        <p:spPr>
          <a:xfrm>
            <a:off x="7641957" y="4920492"/>
            <a:ext cx="0" cy="28507"/>
          </a:xfrm>
          <a:custGeom>
            <a:avLst/>
            <a:gdLst/>
            <a:ahLst/>
            <a:cxnLst/>
            <a:rect l="l" t="t" r="r" b="b"/>
            <a:pathLst>
              <a:path h="44450">
                <a:moveTo>
                  <a:pt x="0" y="0"/>
                </a:moveTo>
                <a:lnTo>
                  <a:pt x="0" y="44195"/>
                </a:lnTo>
              </a:path>
            </a:pathLst>
          </a:custGeom>
          <a:ln w="3175">
            <a:solidFill>
              <a:srgbClr val="000000"/>
            </a:solidFill>
          </a:ln>
        </p:spPr>
        <p:txBody>
          <a:bodyPr wrap="square" lIns="0" tIns="0" rIns="0" bIns="0" rtlCol="0"/>
          <a:lstStyle/>
          <a:p>
            <a:endParaRPr sz="1088">
              <a:solidFill>
                <a:prstClr val="black"/>
              </a:solidFill>
            </a:endParaRPr>
          </a:p>
        </p:txBody>
      </p:sp>
      <p:sp>
        <p:nvSpPr>
          <p:cNvPr id="5530" name="bk object 5530"/>
          <p:cNvSpPr/>
          <p:nvPr/>
        </p:nvSpPr>
        <p:spPr>
          <a:xfrm>
            <a:off x="7640114" y="4951769"/>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5531" name="bk object 5531"/>
          <p:cNvSpPr/>
          <p:nvPr/>
        </p:nvSpPr>
        <p:spPr>
          <a:xfrm>
            <a:off x="7641957" y="494883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532" name="bk object 5532"/>
          <p:cNvSpPr/>
          <p:nvPr/>
        </p:nvSpPr>
        <p:spPr>
          <a:xfrm>
            <a:off x="7685260" y="494883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533" name="bk object 5533"/>
          <p:cNvSpPr/>
          <p:nvPr/>
        </p:nvSpPr>
        <p:spPr>
          <a:xfrm>
            <a:off x="7687102" y="4945904"/>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34" name="bk object 5534"/>
          <p:cNvSpPr/>
          <p:nvPr/>
        </p:nvSpPr>
        <p:spPr>
          <a:xfrm>
            <a:off x="7726718" y="4814936"/>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35" name="bk object 5535"/>
          <p:cNvSpPr/>
          <p:nvPr/>
        </p:nvSpPr>
        <p:spPr>
          <a:xfrm>
            <a:off x="7730404" y="4811025"/>
            <a:ext cx="0" cy="146608"/>
          </a:xfrm>
          <a:custGeom>
            <a:avLst/>
            <a:gdLst/>
            <a:ahLst/>
            <a:cxnLst/>
            <a:rect l="l" t="t" r="r" b="b"/>
            <a:pathLst>
              <a:path h="228600">
                <a:moveTo>
                  <a:pt x="0" y="228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36" name="bk object 5536"/>
          <p:cNvSpPr/>
          <p:nvPr/>
        </p:nvSpPr>
        <p:spPr>
          <a:xfrm>
            <a:off x="7724875"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37" name="bk object 5537"/>
          <p:cNvSpPr/>
          <p:nvPr/>
        </p:nvSpPr>
        <p:spPr>
          <a:xfrm>
            <a:off x="7722111"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38" name="bk object 5538"/>
          <p:cNvSpPr/>
          <p:nvPr/>
        </p:nvSpPr>
        <p:spPr>
          <a:xfrm>
            <a:off x="7722111"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39" name="bk object 5539"/>
          <p:cNvSpPr/>
          <p:nvPr/>
        </p:nvSpPr>
        <p:spPr>
          <a:xfrm>
            <a:off x="7722111"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0" name="bk object 5540"/>
          <p:cNvSpPr/>
          <p:nvPr/>
        </p:nvSpPr>
        <p:spPr>
          <a:xfrm>
            <a:off x="7722111"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1" name="bk object 5541"/>
          <p:cNvSpPr/>
          <p:nvPr/>
        </p:nvSpPr>
        <p:spPr>
          <a:xfrm>
            <a:off x="7685259"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2" name="bk object 5542"/>
          <p:cNvSpPr/>
          <p:nvPr/>
        </p:nvSpPr>
        <p:spPr>
          <a:xfrm>
            <a:off x="7687101"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3" name="bk object 5543"/>
          <p:cNvSpPr/>
          <p:nvPr/>
        </p:nvSpPr>
        <p:spPr>
          <a:xfrm>
            <a:off x="7687101"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4" name="bk object 5544"/>
          <p:cNvSpPr/>
          <p:nvPr/>
        </p:nvSpPr>
        <p:spPr>
          <a:xfrm>
            <a:off x="7687101"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5" name="bk object 5545"/>
          <p:cNvSpPr/>
          <p:nvPr/>
        </p:nvSpPr>
        <p:spPr>
          <a:xfrm>
            <a:off x="7687101"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6" name="bk object 5546"/>
          <p:cNvSpPr/>
          <p:nvPr/>
        </p:nvSpPr>
        <p:spPr>
          <a:xfrm>
            <a:off x="7682496" y="492049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7" name="bk object 5547"/>
          <p:cNvSpPr/>
          <p:nvPr/>
        </p:nvSpPr>
        <p:spPr>
          <a:xfrm>
            <a:off x="7682496"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8" name="bk object 5548"/>
          <p:cNvSpPr/>
          <p:nvPr/>
        </p:nvSpPr>
        <p:spPr>
          <a:xfrm>
            <a:off x="7682496"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49" name="bk object 5549"/>
          <p:cNvSpPr/>
          <p:nvPr/>
        </p:nvSpPr>
        <p:spPr>
          <a:xfrm>
            <a:off x="7682496" y="4816890"/>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50" name="bk object 5550"/>
          <p:cNvSpPr/>
          <p:nvPr/>
        </p:nvSpPr>
        <p:spPr>
          <a:xfrm>
            <a:off x="7636431" y="4957633"/>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51" name="bk object 5551"/>
          <p:cNvSpPr/>
          <p:nvPr/>
        </p:nvSpPr>
        <p:spPr>
          <a:xfrm>
            <a:off x="7640114" y="4953724"/>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52" name="bk object 5552"/>
          <p:cNvSpPr/>
          <p:nvPr/>
        </p:nvSpPr>
        <p:spPr>
          <a:xfrm>
            <a:off x="7685260" y="4816890"/>
            <a:ext cx="39923" cy="131947"/>
          </a:xfrm>
          <a:custGeom>
            <a:avLst/>
            <a:gdLst/>
            <a:ahLst/>
            <a:cxnLst/>
            <a:rect l="l" t="t" r="r" b="b"/>
            <a:pathLst>
              <a:path w="66040" h="205740">
                <a:moveTo>
                  <a:pt x="65531" y="0"/>
                </a:moveTo>
                <a:lnTo>
                  <a:pt x="0" y="103631"/>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553" name="bk object 5553"/>
          <p:cNvSpPr/>
          <p:nvPr/>
        </p:nvSpPr>
        <p:spPr>
          <a:xfrm>
            <a:off x="7641957" y="485109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554" name="bk object 5554"/>
          <p:cNvSpPr/>
          <p:nvPr/>
        </p:nvSpPr>
        <p:spPr>
          <a:xfrm>
            <a:off x="7687102" y="4851098"/>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55" name="bk object 5555"/>
          <p:cNvSpPr/>
          <p:nvPr/>
        </p:nvSpPr>
        <p:spPr>
          <a:xfrm>
            <a:off x="7641957" y="484816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556" name="bk object 5556"/>
          <p:cNvSpPr/>
          <p:nvPr/>
        </p:nvSpPr>
        <p:spPr>
          <a:xfrm>
            <a:off x="7687102" y="484816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57" name="bk object 5557"/>
          <p:cNvSpPr/>
          <p:nvPr/>
        </p:nvSpPr>
        <p:spPr>
          <a:xfrm>
            <a:off x="7641957" y="488530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558" name="bk object 5558"/>
          <p:cNvSpPr/>
          <p:nvPr/>
        </p:nvSpPr>
        <p:spPr>
          <a:xfrm>
            <a:off x="7687102" y="488530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59" name="bk object 5559"/>
          <p:cNvSpPr/>
          <p:nvPr/>
        </p:nvSpPr>
        <p:spPr>
          <a:xfrm>
            <a:off x="7641957" y="488335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560" name="bk object 5560"/>
          <p:cNvSpPr/>
          <p:nvPr/>
        </p:nvSpPr>
        <p:spPr>
          <a:xfrm>
            <a:off x="7687102" y="488335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61" name="bk object 5561"/>
          <p:cNvSpPr/>
          <p:nvPr/>
        </p:nvSpPr>
        <p:spPr>
          <a:xfrm>
            <a:off x="7687102" y="492049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62" name="bk object 5562"/>
          <p:cNvSpPr/>
          <p:nvPr/>
        </p:nvSpPr>
        <p:spPr>
          <a:xfrm>
            <a:off x="7641957" y="4920492"/>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563" name="bk object 5563"/>
          <p:cNvSpPr/>
          <p:nvPr/>
        </p:nvSpPr>
        <p:spPr>
          <a:xfrm>
            <a:off x="7641957" y="491756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564" name="bk object 5564"/>
          <p:cNvSpPr/>
          <p:nvPr/>
        </p:nvSpPr>
        <p:spPr>
          <a:xfrm>
            <a:off x="7687102" y="4917561"/>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65" name="bk object 5565"/>
          <p:cNvSpPr/>
          <p:nvPr/>
        </p:nvSpPr>
        <p:spPr>
          <a:xfrm>
            <a:off x="7727640" y="5109129"/>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66" name="bk object 5566"/>
          <p:cNvSpPr/>
          <p:nvPr/>
        </p:nvSpPr>
        <p:spPr>
          <a:xfrm>
            <a:off x="7724876" y="510619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67" name="bk object 5567"/>
          <p:cNvSpPr/>
          <p:nvPr/>
        </p:nvSpPr>
        <p:spPr>
          <a:xfrm>
            <a:off x="7772784" y="5112061"/>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68" name="bk object 5568"/>
          <p:cNvSpPr/>
          <p:nvPr/>
        </p:nvSpPr>
        <p:spPr>
          <a:xfrm>
            <a:off x="7775548" y="511499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69" name="bk object 5569"/>
          <p:cNvSpPr/>
          <p:nvPr/>
        </p:nvSpPr>
        <p:spPr>
          <a:xfrm>
            <a:off x="7730404" y="5112061"/>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70" name="bk object 5570"/>
          <p:cNvSpPr/>
          <p:nvPr/>
        </p:nvSpPr>
        <p:spPr>
          <a:xfrm>
            <a:off x="7727640" y="5109129"/>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5571" name="bk object 5571"/>
          <p:cNvSpPr/>
          <p:nvPr/>
        </p:nvSpPr>
        <p:spPr>
          <a:xfrm>
            <a:off x="7724875" y="5106196"/>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5572" name="bk object 5572"/>
          <p:cNvSpPr/>
          <p:nvPr/>
        </p:nvSpPr>
        <p:spPr>
          <a:xfrm>
            <a:off x="7730404" y="5112061"/>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5573" name="bk object 5573"/>
          <p:cNvSpPr/>
          <p:nvPr/>
        </p:nvSpPr>
        <p:spPr>
          <a:xfrm>
            <a:off x="7730404" y="514529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574" name="bk object 5574"/>
          <p:cNvSpPr/>
          <p:nvPr/>
        </p:nvSpPr>
        <p:spPr>
          <a:xfrm>
            <a:off x="7730404" y="5179500"/>
            <a:ext cx="0" cy="33393"/>
          </a:xfrm>
          <a:custGeom>
            <a:avLst/>
            <a:gdLst/>
            <a:ahLst/>
            <a:cxnLst/>
            <a:rect l="l" t="t" r="r" b="b"/>
            <a:pathLst>
              <a:path h="52070">
                <a:moveTo>
                  <a:pt x="0" y="0"/>
                </a:moveTo>
                <a:lnTo>
                  <a:pt x="0" y="51815"/>
                </a:lnTo>
              </a:path>
            </a:pathLst>
          </a:custGeom>
          <a:ln w="3175">
            <a:solidFill>
              <a:srgbClr val="000000"/>
            </a:solidFill>
          </a:ln>
        </p:spPr>
        <p:txBody>
          <a:bodyPr wrap="square" lIns="0" tIns="0" rIns="0" bIns="0" rtlCol="0"/>
          <a:lstStyle/>
          <a:p>
            <a:endParaRPr sz="1088">
              <a:solidFill>
                <a:prstClr val="black"/>
              </a:solidFill>
            </a:endParaRPr>
          </a:p>
        </p:txBody>
      </p:sp>
      <p:sp>
        <p:nvSpPr>
          <p:cNvPr id="5575" name="bk object 5575"/>
          <p:cNvSpPr/>
          <p:nvPr/>
        </p:nvSpPr>
        <p:spPr>
          <a:xfrm>
            <a:off x="7730404" y="5214686"/>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5576" name="bk object 5576"/>
          <p:cNvSpPr/>
          <p:nvPr/>
        </p:nvSpPr>
        <p:spPr>
          <a:xfrm>
            <a:off x="7727640" y="5245963"/>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577" name="bk object 5577"/>
          <p:cNvSpPr/>
          <p:nvPr/>
        </p:nvSpPr>
        <p:spPr>
          <a:xfrm>
            <a:off x="7730404" y="5244008"/>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578" name="bk object 5578"/>
          <p:cNvSpPr/>
          <p:nvPr/>
        </p:nvSpPr>
        <p:spPr>
          <a:xfrm>
            <a:off x="7772784" y="5244008"/>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579" name="bk object 5579"/>
          <p:cNvSpPr/>
          <p:nvPr/>
        </p:nvSpPr>
        <p:spPr>
          <a:xfrm>
            <a:off x="7775548" y="524107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580" name="bk object 5580"/>
          <p:cNvSpPr/>
          <p:nvPr/>
        </p:nvSpPr>
        <p:spPr>
          <a:xfrm>
            <a:off x="7815164" y="5109129"/>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1" name="bk object 5581"/>
          <p:cNvSpPr/>
          <p:nvPr/>
        </p:nvSpPr>
        <p:spPr>
          <a:xfrm>
            <a:off x="7818849" y="5106196"/>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2" name="bk object 5582"/>
          <p:cNvSpPr/>
          <p:nvPr/>
        </p:nvSpPr>
        <p:spPr>
          <a:xfrm>
            <a:off x="7812400"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3" name="bk object 5583"/>
          <p:cNvSpPr/>
          <p:nvPr/>
        </p:nvSpPr>
        <p:spPr>
          <a:xfrm>
            <a:off x="7810558"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4" name="bk object 5584"/>
          <p:cNvSpPr/>
          <p:nvPr/>
        </p:nvSpPr>
        <p:spPr>
          <a:xfrm>
            <a:off x="7810558"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5" name="bk object 5585"/>
          <p:cNvSpPr/>
          <p:nvPr/>
        </p:nvSpPr>
        <p:spPr>
          <a:xfrm>
            <a:off x="7810558"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6" name="bk object 5586"/>
          <p:cNvSpPr/>
          <p:nvPr/>
        </p:nvSpPr>
        <p:spPr>
          <a:xfrm>
            <a:off x="7810558"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7" name="bk object 5587"/>
          <p:cNvSpPr/>
          <p:nvPr/>
        </p:nvSpPr>
        <p:spPr>
          <a:xfrm>
            <a:off x="7772784"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8" name="bk object 5588"/>
          <p:cNvSpPr/>
          <p:nvPr/>
        </p:nvSpPr>
        <p:spPr>
          <a:xfrm>
            <a:off x="7775548"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89" name="bk object 5589"/>
          <p:cNvSpPr/>
          <p:nvPr/>
        </p:nvSpPr>
        <p:spPr>
          <a:xfrm>
            <a:off x="7775548"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0" name="bk object 5590"/>
          <p:cNvSpPr/>
          <p:nvPr/>
        </p:nvSpPr>
        <p:spPr>
          <a:xfrm>
            <a:off x="7775548"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1" name="bk object 5591"/>
          <p:cNvSpPr/>
          <p:nvPr/>
        </p:nvSpPr>
        <p:spPr>
          <a:xfrm>
            <a:off x="7775548"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2" name="bk object 5592"/>
          <p:cNvSpPr/>
          <p:nvPr/>
        </p:nvSpPr>
        <p:spPr>
          <a:xfrm>
            <a:off x="7770019" y="5214686"/>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3" name="bk object 5593"/>
          <p:cNvSpPr/>
          <p:nvPr/>
        </p:nvSpPr>
        <p:spPr>
          <a:xfrm>
            <a:off x="7770019"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4" name="bk object 5594"/>
          <p:cNvSpPr/>
          <p:nvPr/>
        </p:nvSpPr>
        <p:spPr>
          <a:xfrm>
            <a:off x="7770019"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5" name="bk object 5595"/>
          <p:cNvSpPr/>
          <p:nvPr/>
        </p:nvSpPr>
        <p:spPr>
          <a:xfrm>
            <a:off x="7770019" y="5112061"/>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6" name="bk object 5596"/>
          <p:cNvSpPr/>
          <p:nvPr/>
        </p:nvSpPr>
        <p:spPr>
          <a:xfrm>
            <a:off x="7724876" y="525182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7" name="bk object 5597"/>
          <p:cNvSpPr/>
          <p:nvPr/>
        </p:nvSpPr>
        <p:spPr>
          <a:xfrm>
            <a:off x="7727640" y="5247918"/>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598" name="bk object 5598"/>
          <p:cNvSpPr/>
          <p:nvPr/>
        </p:nvSpPr>
        <p:spPr>
          <a:xfrm>
            <a:off x="7772784" y="5112061"/>
            <a:ext cx="39923" cy="131947"/>
          </a:xfrm>
          <a:custGeom>
            <a:avLst/>
            <a:gdLst/>
            <a:ahLst/>
            <a:cxnLst/>
            <a:rect l="l" t="t" r="r" b="b"/>
            <a:pathLst>
              <a:path w="66040" h="205740">
                <a:moveTo>
                  <a:pt x="65531" y="0"/>
                </a:moveTo>
                <a:lnTo>
                  <a:pt x="0" y="102107"/>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599" name="bk object 5599"/>
          <p:cNvSpPr/>
          <p:nvPr/>
        </p:nvSpPr>
        <p:spPr>
          <a:xfrm>
            <a:off x="7730404" y="514529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600" name="bk object 5600"/>
          <p:cNvSpPr/>
          <p:nvPr/>
        </p:nvSpPr>
        <p:spPr>
          <a:xfrm>
            <a:off x="7775548" y="514529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601" name="bk object 5601"/>
          <p:cNvSpPr/>
          <p:nvPr/>
        </p:nvSpPr>
        <p:spPr>
          <a:xfrm>
            <a:off x="7730404" y="514333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602" name="bk object 5602"/>
          <p:cNvSpPr/>
          <p:nvPr/>
        </p:nvSpPr>
        <p:spPr>
          <a:xfrm>
            <a:off x="7775548" y="514333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603" name="bk object 5603"/>
          <p:cNvSpPr/>
          <p:nvPr/>
        </p:nvSpPr>
        <p:spPr>
          <a:xfrm>
            <a:off x="7730404" y="517950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604" name="bk object 5604"/>
          <p:cNvSpPr/>
          <p:nvPr/>
        </p:nvSpPr>
        <p:spPr>
          <a:xfrm>
            <a:off x="7775548" y="517950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605" name="bk object 5605"/>
          <p:cNvSpPr/>
          <p:nvPr/>
        </p:nvSpPr>
        <p:spPr>
          <a:xfrm>
            <a:off x="7730404" y="5177545"/>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606" name="bk object 5606"/>
          <p:cNvSpPr/>
          <p:nvPr/>
        </p:nvSpPr>
        <p:spPr>
          <a:xfrm>
            <a:off x="7775548" y="517754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607" name="bk object 5607"/>
          <p:cNvSpPr/>
          <p:nvPr/>
        </p:nvSpPr>
        <p:spPr>
          <a:xfrm>
            <a:off x="7775548" y="521468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608" name="bk object 5608"/>
          <p:cNvSpPr/>
          <p:nvPr/>
        </p:nvSpPr>
        <p:spPr>
          <a:xfrm>
            <a:off x="7730404" y="521468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609" name="bk object 5609"/>
          <p:cNvSpPr/>
          <p:nvPr/>
        </p:nvSpPr>
        <p:spPr>
          <a:xfrm>
            <a:off x="7730404" y="521273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610" name="bk object 5610"/>
          <p:cNvSpPr/>
          <p:nvPr/>
        </p:nvSpPr>
        <p:spPr>
          <a:xfrm>
            <a:off x="7775548" y="521273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611" name="bk object 5611"/>
          <p:cNvSpPr/>
          <p:nvPr/>
        </p:nvSpPr>
        <p:spPr>
          <a:xfrm>
            <a:off x="7596813" y="5132586"/>
            <a:ext cx="0" cy="231722"/>
          </a:xfrm>
          <a:custGeom>
            <a:avLst/>
            <a:gdLst/>
            <a:ahLst/>
            <a:cxnLst/>
            <a:rect l="l" t="t" r="r" b="b"/>
            <a:pathLst>
              <a:path h="361315">
                <a:moveTo>
                  <a:pt x="0" y="3611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12" name="bk object 5612"/>
          <p:cNvSpPr/>
          <p:nvPr/>
        </p:nvSpPr>
        <p:spPr>
          <a:xfrm>
            <a:off x="7598656" y="5133563"/>
            <a:ext cx="0" cy="229686"/>
          </a:xfrm>
          <a:custGeom>
            <a:avLst/>
            <a:gdLst/>
            <a:ahLst/>
            <a:cxnLst/>
            <a:rect l="l" t="t" r="r" b="b"/>
            <a:pathLst>
              <a:path h="358140">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13" name="bk object 5613"/>
          <p:cNvSpPr/>
          <p:nvPr/>
        </p:nvSpPr>
        <p:spPr>
          <a:xfrm>
            <a:off x="7594049" y="5128676"/>
            <a:ext cx="0" cy="235795"/>
          </a:xfrm>
          <a:custGeom>
            <a:avLst/>
            <a:gdLst/>
            <a:ahLst/>
            <a:cxnLst/>
            <a:rect l="l" t="t" r="r" b="b"/>
            <a:pathLst>
              <a:path h="367665">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14" name="bk object 5614"/>
          <p:cNvSpPr/>
          <p:nvPr/>
        </p:nvSpPr>
        <p:spPr>
          <a:xfrm>
            <a:off x="7596813" y="5132586"/>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615" name="bk object 5615"/>
          <p:cNvSpPr/>
          <p:nvPr/>
        </p:nvSpPr>
        <p:spPr>
          <a:xfrm>
            <a:off x="7598656" y="5133563"/>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5616" name="bk object 5616"/>
          <p:cNvSpPr/>
          <p:nvPr/>
        </p:nvSpPr>
        <p:spPr>
          <a:xfrm>
            <a:off x="7594050" y="512867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617" name="bk object 5617"/>
          <p:cNvSpPr/>
          <p:nvPr/>
        </p:nvSpPr>
        <p:spPr>
          <a:xfrm>
            <a:off x="7684338" y="5132586"/>
            <a:ext cx="0" cy="230908"/>
          </a:xfrm>
          <a:custGeom>
            <a:avLst/>
            <a:gdLst/>
            <a:ahLst/>
            <a:cxnLst/>
            <a:rect l="l" t="t" r="r" b="b"/>
            <a:pathLst>
              <a:path h="360045">
                <a:moveTo>
                  <a:pt x="0" y="0"/>
                </a:moveTo>
                <a:lnTo>
                  <a:pt x="0"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5618" name="bk object 5618"/>
          <p:cNvSpPr/>
          <p:nvPr/>
        </p:nvSpPr>
        <p:spPr>
          <a:xfrm>
            <a:off x="7682496" y="5133563"/>
            <a:ext cx="0" cy="229686"/>
          </a:xfrm>
          <a:custGeom>
            <a:avLst/>
            <a:gdLst/>
            <a:ahLst/>
            <a:cxnLst/>
            <a:rect l="l" t="t" r="r" b="b"/>
            <a:pathLst>
              <a:path h="358140">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5619" name="bk object 5619"/>
          <p:cNvSpPr/>
          <p:nvPr/>
        </p:nvSpPr>
        <p:spPr>
          <a:xfrm>
            <a:off x="7688023" y="5128676"/>
            <a:ext cx="0" cy="235795"/>
          </a:xfrm>
          <a:custGeom>
            <a:avLst/>
            <a:gdLst/>
            <a:ahLst/>
            <a:cxnLst/>
            <a:rect l="l" t="t" r="r" b="b"/>
            <a:pathLst>
              <a:path h="367665">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5620" name="bk object 5620"/>
          <p:cNvSpPr/>
          <p:nvPr/>
        </p:nvSpPr>
        <p:spPr>
          <a:xfrm>
            <a:off x="7598656" y="5356408"/>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21" name="bk object 5621"/>
          <p:cNvSpPr/>
          <p:nvPr/>
        </p:nvSpPr>
        <p:spPr>
          <a:xfrm>
            <a:off x="7641036"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22" name="bk object 5622"/>
          <p:cNvSpPr/>
          <p:nvPr/>
        </p:nvSpPr>
        <p:spPr>
          <a:xfrm>
            <a:off x="7649328"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23" name="bk object 5623"/>
          <p:cNvSpPr/>
          <p:nvPr/>
        </p:nvSpPr>
        <p:spPr>
          <a:xfrm>
            <a:off x="7657620"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24" name="bk object 5624"/>
          <p:cNvSpPr/>
          <p:nvPr/>
        </p:nvSpPr>
        <p:spPr>
          <a:xfrm>
            <a:off x="7666833"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25" name="bk object 5625"/>
          <p:cNvSpPr/>
          <p:nvPr/>
        </p:nvSpPr>
        <p:spPr>
          <a:xfrm>
            <a:off x="7608790" y="5145292"/>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26" name="bk object 5626"/>
          <p:cNvSpPr/>
          <p:nvPr/>
        </p:nvSpPr>
        <p:spPr>
          <a:xfrm>
            <a:off x="7666832" y="5244497"/>
            <a:ext cx="13820" cy="0"/>
          </a:xfrm>
          <a:custGeom>
            <a:avLst/>
            <a:gdLst/>
            <a:ahLst/>
            <a:cxnLst/>
            <a:rect l="l" t="t" r="r" b="b"/>
            <a:pathLst>
              <a:path w="22859">
                <a:moveTo>
                  <a:pt x="0" y="0"/>
                </a:moveTo>
                <a:lnTo>
                  <a:pt x="22859" y="0"/>
                </a:lnTo>
              </a:path>
            </a:pathLst>
          </a:custGeom>
          <a:ln w="7619">
            <a:solidFill>
              <a:srgbClr val="000000"/>
            </a:solidFill>
          </a:ln>
        </p:spPr>
        <p:txBody>
          <a:bodyPr wrap="square" lIns="0" tIns="0" rIns="0" bIns="0" rtlCol="0"/>
          <a:lstStyle/>
          <a:p>
            <a:endParaRPr sz="1088">
              <a:solidFill>
                <a:prstClr val="black"/>
              </a:solidFill>
            </a:endParaRPr>
          </a:p>
        </p:txBody>
      </p:sp>
      <p:sp>
        <p:nvSpPr>
          <p:cNvPr id="5627" name="bk object 5627"/>
          <p:cNvSpPr/>
          <p:nvPr/>
        </p:nvSpPr>
        <p:spPr>
          <a:xfrm>
            <a:off x="7676046" y="5240098"/>
            <a:ext cx="5758" cy="15883"/>
          </a:xfrm>
          <a:custGeom>
            <a:avLst/>
            <a:gdLst/>
            <a:ahLst/>
            <a:cxnLst/>
            <a:rect l="l" t="t" r="r" b="b"/>
            <a:pathLst>
              <a:path w="9525" h="24765">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5628" name="bk object 5628"/>
          <p:cNvSpPr/>
          <p:nvPr/>
        </p:nvSpPr>
        <p:spPr>
          <a:xfrm>
            <a:off x="7676046" y="5245963"/>
            <a:ext cx="5758" cy="9774"/>
          </a:xfrm>
          <a:custGeom>
            <a:avLst/>
            <a:gdLst/>
            <a:ahLst/>
            <a:cxnLst/>
            <a:rect l="l" t="t" r="r" b="b"/>
            <a:pathLst>
              <a:path w="9525" h="15240">
                <a:moveTo>
                  <a:pt x="0" y="0"/>
                </a:moveTo>
                <a:lnTo>
                  <a:pt x="0" y="15239"/>
                </a:lnTo>
                <a:lnTo>
                  <a:pt x="9143" y="15239"/>
                </a:lnTo>
              </a:path>
            </a:pathLst>
          </a:custGeom>
          <a:ln w="3175">
            <a:solidFill>
              <a:srgbClr val="000000"/>
            </a:solidFill>
          </a:ln>
        </p:spPr>
        <p:txBody>
          <a:bodyPr wrap="square" lIns="0" tIns="0" rIns="0" bIns="0" rtlCol="0"/>
          <a:lstStyle/>
          <a:p>
            <a:endParaRPr sz="1088">
              <a:solidFill>
                <a:prstClr val="black"/>
              </a:solidFill>
            </a:endParaRPr>
          </a:p>
        </p:txBody>
      </p:sp>
      <p:sp>
        <p:nvSpPr>
          <p:cNvPr id="5629" name="bk object 5629"/>
          <p:cNvSpPr/>
          <p:nvPr/>
        </p:nvSpPr>
        <p:spPr>
          <a:xfrm>
            <a:off x="7608790"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30" name="bk object 5630"/>
          <p:cNvSpPr/>
          <p:nvPr/>
        </p:nvSpPr>
        <p:spPr>
          <a:xfrm>
            <a:off x="7614319"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31" name="bk object 5631"/>
          <p:cNvSpPr/>
          <p:nvPr/>
        </p:nvSpPr>
        <p:spPr>
          <a:xfrm>
            <a:off x="7623532"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32" name="bk object 5632"/>
          <p:cNvSpPr/>
          <p:nvPr/>
        </p:nvSpPr>
        <p:spPr>
          <a:xfrm>
            <a:off x="7631823"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33" name="bk object 5633"/>
          <p:cNvSpPr/>
          <p:nvPr/>
        </p:nvSpPr>
        <p:spPr>
          <a:xfrm>
            <a:off x="7596813" y="5132586"/>
            <a:ext cx="0" cy="231722"/>
          </a:xfrm>
          <a:custGeom>
            <a:avLst/>
            <a:gdLst/>
            <a:ahLst/>
            <a:cxnLst/>
            <a:rect l="l" t="t" r="r" b="b"/>
            <a:pathLst>
              <a:path h="361315">
                <a:moveTo>
                  <a:pt x="0" y="0"/>
                </a:move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5634" name="bk object 5634"/>
          <p:cNvSpPr/>
          <p:nvPr/>
        </p:nvSpPr>
        <p:spPr>
          <a:xfrm>
            <a:off x="7596813" y="5132586"/>
            <a:ext cx="87524" cy="230908"/>
          </a:xfrm>
          <a:custGeom>
            <a:avLst/>
            <a:gdLst/>
            <a:ahLst/>
            <a:cxnLst/>
            <a:rect l="l" t="t" r="r" b="b"/>
            <a:pathLst>
              <a:path w="144779" h="360045">
                <a:moveTo>
                  <a:pt x="0" y="0"/>
                </a:moveTo>
                <a:lnTo>
                  <a:pt x="144779" y="0"/>
                </a:lnTo>
                <a:lnTo>
                  <a:pt x="144779"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5635" name="bk object 5635"/>
          <p:cNvSpPr/>
          <p:nvPr/>
        </p:nvSpPr>
        <p:spPr>
          <a:xfrm>
            <a:off x="7672361"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636" name="bk object 5636"/>
          <p:cNvSpPr/>
          <p:nvPr/>
        </p:nvSpPr>
        <p:spPr>
          <a:xfrm>
            <a:off x="7598656" y="5362271"/>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5637" name="bk object 5637"/>
          <p:cNvSpPr/>
          <p:nvPr/>
        </p:nvSpPr>
        <p:spPr>
          <a:xfrm>
            <a:off x="7682496"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638" name="bk object 5638"/>
          <p:cNvSpPr/>
          <p:nvPr/>
        </p:nvSpPr>
        <p:spPr>
          <a:xfrm>
            <a:off x="7596814"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639" name="bk object 5639"/>
          <p:cNvSpPr/>
          <p:nvPr/>
        </p:nvSpPr>
        <p:spPr>
          <a:xfrm>
            <a:off x="7684338" y="536422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5640" name="bk object 5640"/>
          <p:cNvSpPr/>
          <p:nvPr/>
        </p:nvSpPr>
        <p:spPr>
          <a:xfrm>
            <a:off x="7594049" y="5364226"/>
            <a:ext cx="3071" cy="0"/>
          </a:xfrm>
          <a:custGeom>
            <a:avLst/>
            <a:gdLst/>
            <a:ahLst/>
            <a:cxnLst/>
            <a:rect l="l" t="t" r="r" b="b"/>
            <a:pathLst>
              <a:path w="5079">
                <a:moveTo>
                  <a:pt x="0" y="0"/>
                </a:moveTo>
                <a:lnTo>
                  <a:pt x="4571" y="0"/>
                </a:lnTo>
              </a:path>
            </a:pathLst>
          </a:custGeom>
          <a:ln w="3175">
            <a:solidFill>
              <a:srgbClr val="000000"/>
            </a:solidFill>
          </a:ln>
        </p:spPr>
        <p:txBody>
          <a:bodyPr wrap="square" lIns="0" tIns="0" rIns="0" bIns="0" rtlCol="0"/>
          <a:lstStyle/>
          <a:p>
            <a:endParaRPr sz="1088">
              <a:solidFill>
                <a:prstClr val="black"/>
              </a:solidFill>
            </a:endParaRPr>
          </a:p>
        </p:txBody>
      </p:sp>
      <p:sp>
        <p:nvSpPr>
          <p:cNvPr id="5641" name="bk object 5641"/>
          <p:cNvSpPr/>
          <p:nvPr/>
        </p:nvSpPr>
        <p:spPr>
          <a:xfrm>
            <a:off x="7608790" y="5343701"/>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42" name="bk object 5642"/>
          <p:cNvSpPr/>
          <p:nvPr/>
        </p:nvSpPr>
        <p:spPr>
          <a:xfrm>
            <a:off x="8009560" y="4743586"/>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5643" name="bk object 5643"/>
          <p:cNvSpPr/>
          <p:nvPr/>
        </p:nvSpPr>
        <p:spPr>
          <a:xfrm>
            <a:off x="7465066" y="4663440"/>
            <a:ext cx="0" cy="724488"/>
          </a:xfrm>
          <a:custGeom>
            <a:avLst/>
            <a:gdLst/>
            <a:ahLst/>
            <a:cxnLst/>
            <a:rect l="l" t="t" r="r" b="b"/>
            <a:pathLst>
              <a:path h="1129665">
                <a:moveTo>
                  <a:pt x="0" y="0"/>
                </a:moveTo>
                <a:lnTo>
                  <a:pt x="0" y="1129283"/>
                </a:lnTo>
              </a:path>
            </a:pathLst>
          </a:custGeom>
          <a:ln w="3175">
            <a:solidFill>
              <a:srgbClr val="000000"/>
            </a:solidFill>
          </a:ln>
        </p:spPr>
        <p:txBody>
          <a:bodyPr wrap="square" lIns="0" tIns="0" rIns="0" bIns="0" rtlCol="0"/>
          <a:lstStyle/>
          <a:p>
            <a:endParaRPr sz="1088">
              <a:solidFill>
                <a:prstClr val="black"/>
              </a:solidFill>
            </a:endParaRPr>
          </a:p>
        </p:txBody>
      </p:sp>
      <p:sp>
        <p:nvSpPr>
          <p:cNvPr id="5644" name="bk object 5644"/>
          <p:cNvSpPr/>
          <p:nvPr/>
        </p:nvSpPr>
        <p:spPr>
          <a:xfrm>
            <a:off x="7465988" y="5087626"/>
            <a:ext cx="0" cy="21584"/>
          </a:xfrm>
          <a:custGeom>
            <a:avLst/>
            <a:gdLst/>
            <a:ahLst/>
            <a:cxnLst/>
            <a:rect l="l" t="t" r="r" b="b"/>
            <a:pathLst>
              <a:path h="33654">
                <a:moveTo>
                  <a:pt x="0" y="0"/>
                </a:moveTo>
                <a:lnTo>
                  <a:pt x="0" y="33527"/>
                </a:lnTo>
              </a:path>
            </a:pathLst>
          </a:custGeom>
          <a:ln w="3175">
            <a:solidFill>
              <a:srgbClr val="191919"/>
            </a:solidFill>
          </a:ln>
        </p:spPr>
        <p:txBody>
          <a:bodyPr wrap="square" lIns="0" tIns="0" rIns="0" bIns="0" rtlCol="0"/>
          <a:lstStyle/>
          <a:p>
            <a:endParaRPr sz="1088">
              <a:solidFill>
                <a:prstClr val="black"/>
              </a:solidFill>
            </a:endParaRPr>
          </a:p>
        </p:txBody>
      </p:sp>
      <p:sp>
        <p:nvSpPr>
          <p:cNvPr id="5645" name="bk object 5645"/>
          <p:cNvSpPr/>
          <p:nvPr/>
        </p:nvSpPr>
        <p:spPr>
          <a:xfrm>
            <a:off x="7558119" y="5070032"/>
            <a:ext cx="0" cy="17919"/>
          </a:xfrm>
          <a:custGeom>
            <a:avLst/>
            <a:gdLst/>
            <a:ahLst/>
            <a:cxnLst/>
            <a:rect l="l" t="t" r="r" b="b"/>
            <a:pathLst>
              <a:path h="27940">
                <a:moveTo>
                  <a:pt x="0" y="0"/>
                </a:moveTo>
                <a:lnTo>
                  <a:pt x="0" y="27431"/>
                </a:lnTo>
              </a:path>
            </a:pathLst>
          </a:custGeom>
          <a:ln w="3175">
            <a:solidFill>
              <a:srgbClr val="191919"/>
            </a:solidFill>
          </a:ln>
        </p:spPr>
        <p:txBody>
          <a:bodyPr wrap="square" lIns="0" tIns="0" rIns="0" bIns="0" rtlCol="0"/>
          <a:lstStyle/>
          <a:p>
            <a:endParaRPr sz="1088">
              <a:solidFill>
                <a:prstClr val="black"/>
              </a:solidFill>
            </a:endParaRPr>
          </a:p>
        </p:txBody>
      </p:sp>
      <p:sp>
        <p:nvSpPr>
          <p:cNvPr id="5646" name="bk object 5646"/>
          <p:cNvSpPr/>
          <p:nvPr/>
        </p:nvSpPr>
        <p:spPr>
          <a:xfrm>
            <a:off x="7618003" y="4793433"/>
            <a:ext cx="130903" cy="21584"/>
          </a:xfrm>
          <a:custGeom>
            <a:avLst/>
            <a:gdLst/>
            <a:ahLst/>
            <a:cxnLst/>
            <a:rect l="l" t="t" r="r" b="b"/>
            <a:pathLst>
              <a:path w="216534" h="33654">
                <a:moveTo>
                  <a:pt x="36575" y="33527"/>
                </a:moveTo>
                <a:lnTo>
                  <a:pt x="0" y="33527"/>
                </a:lnTo>
                <a:lnTo>
                  <a:pt x="0" y="0"/>
                </a:lnTo>
                <a:lnTo>
                  <a:pt x="216407" y="0"/>
                </a:lnTo>
                <a:lnTo>
                  <a:pt x="216407" y="33527"/>
                </a:lnTo>
                <a:lnTo>
                  <a:pt x="17678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5647" name="bk object 5647"/>
          <p:cNvSpPr/>
          <p:nvPr/>
        </p:nvSpPr>
        <p:spPr>
          <a:xfrm>
            <a:off x="7879655" y="4796365"/>
            <a:ext cx="90595" cy="22806"/>
          </a:xfrm>
          <a:custGeom>
            <a:avLst/>
            <a:gdLst/>
            <a:ahLst/>
            <a:cxnLst/>
            <a:rect l="l" t="t" r="r" b="b"/>
            <a:pathLst>
              <a:path w="149859" h="35559">
                <a:moveTo>
                  <a:pt x="111251" y="35051"/>
                </a:moveTo>
                <a:lnTo>
                  <a:pt x="149351" y="35051"/>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5648" name="bk object 5648"/>
          <p:cNvSpPr/>
          <p:nvPr/>
        </p:nvSpPr>
        <p:spPr>
          <a:xfrm>
            <a:off x="7982843" y="4662463"/>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5649" name="bk object 5649"/>
          <p:cNvSpPr/>
          <p:nvPr/>
        </p:nvSpPr>
        <p:spPr>
          <a:xfrm>
            <a:off x="7982843" y="4715241"/>
            <a:ext cx="28791" cy="30543"/>
          </a:xfrm>
          <a:custGeom>
            <a:avLst/>
            <a:gdLst/>
            <a:ahLst/>
            <a:cxnLst/>
            <a:rect l="l" t="t" r="r" b="b"/>
            <a:pathLst>
              <a:path w="47625" h="47625">
                <a:moveTo>
                  <a:pt x="0" y="1523"/>
                </a:moveTo>
                <a:lnTo>
                  <a:pt x="0" y="0"/>
                </a:lnTo>
                <a:lnTo>
                  <a:pt x="47243" y="0"/>
                </a:lnTo>
                <a:lnTo>
                  <a:pt x="47243" y="47243"/>
                </a:lnTo>
                <a:lnTo>
                  <a:pt x="45719" y="47243"/>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5650" name="bk object 5650"/>
          <p:cNvSpPr/>
          <p:nvPr/>
        </p:nvSpPr>
        <p:spPr>
          <a:xfrm>
            <a:off x="8011403"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51" name="bk object 5651"/>
          <p:cNvSpPr/>
          <p:nvPr/>
        </p:nvSpPr>
        <p:spPr>
          <a:xfrm>
            <a:off x="7632745" y="5061237"/>
            <a:ext cx="15738" cy="16696"/>
          </a:xfrm>
          <a:custGeom>
            <a:avLst/>
            <a:gdLst/>
            <a:ahLst/>
            <a:cxnLst/>
            <a:rect l="l" t="t" r="r" b="b"/>
            <a:pathLst>
              <a:path w="26034" h="26034">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5652" name="bk object 5652"/>
          <p:cNvSpPr/>
          <p:nvPr/>
        </p:nvSpPr>
        <p:spPr>
          <a:xfrm>
            <a:off x="7558119" y="4957633"/>
            <a:ext cx="78311" cy="148644"/>
          </a:xfrm>
          <a:custGeom>
            <a:avLst/>
            <a:gdLst/>
            <a:ahLst/>
            <a:cxnLst/>
            <a:rect l="l" t="t" r="r" b="b"/>
            <a:pathLst>
              <a:path w="129540" h="231775">
                <a:moveTo>
                  <a:pt x="0" y="231647"/>
                </a:moveTo>
                <a:lnTo>
                  <a:pt x="0" y="0"/>
                </a:lnTo>
                <a:lnTo>
                  <a:pt x="129539" y="0"/>
                </a:lnTo>
              </a:path>
            </a:pathLst>
          </a:custGeom>
          <a:ln w="3175">
            <a:solidFill>
              <a:srgbClr val="000000"/>
            </a:solidFill>
          </a:ln>
        </p:spPr>
        <p:txBody>
          <a:bodyPr wrap="square" lIns="0" tIns="0" rIns="0" bIns="0" rtlCol="0"/>
          <a:lstStyle/>
          <a:p>
            <a:endParaRPr sz="1088">
              <a:solidFill>
                <a:prstClr val="black"/>
              </a:solidFill>
            </a:endParaRPr>
          </a:p>
        </p:txBody>
      </p:sp>
      <p:sp>
        <p:nvSpPr>
          <p:cNvPr id="5653" name="bk object 5653"/>
          <p:cNvSpPr/>
          <p:nvPr/>
        </p:nvSpPr>
        <p:spPr>
          <a:xfrm>
            <a:off x="7686180" y="4957633"/>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5654" name="bk object 5654"/>
          <p:cNvSpPr/>
          <p:nvPr/>
        </p:nvSpPr>
        <p:spPr>
          <a:xfrm>
            <a:off x="7751594" y="5324153"/>
            <a:ext cx="128216" cy="54978"/>
          </a:xfrm>
          <a:custGeom>
            <a:avLst/>
            <a:gdLst/>
            <a:ahLst/>
            <a:cxnLst/>
            <a:rect l="l" t="t" r="r" b="b"/>
            <a:pathLst>
              <a:path w="212090" h="85725">
                <a:moveTo>
                  <a:pt x="211835" y="0"/>
                </a:moveTo>
                <a:lnTo>
                  <a:pt x="0" y="0"/>
                </a:lnTo>
                <a:lnTo>
                  <a:pt x="0" y="85343"/>
                </a:lnTo>
              </a:path>
            </a:pathLst>
          </a:custGeom>
          <a:ln w="3175">
            <a:solidFill>
              <a:srgbClr val="000000"/>
            </a:solidFill>
          </a:ln>
        </p:spPr>
        <p:txBody>
          <a:bodyPr wrap="square" lIns="0" tIns="0" rIns="0" bIns="0" rtlCol="0"/>
          <a:lstStyle/>
          <a:p>
            <a:endParaRPr sz="1088">
              <a:solidFill>
                <a:prstClr val="black"/>
              </a:solidFill>
            </a:endParaRPr>
          </a:p>
        </p:txBody>
      </p:sp>
      <p:sp>
        <p:nvSpPr>
          <p:cNvPr id="5655" name="bk object 5655"/>
          <p:cNvSpPr/>
          <p:nvPr/>
        </p:nvSpPr>
        <p:spPr>
          <a:xfrm>
            <a:off x="7987448"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656" name="bk object 5656"/>
          <p:cNvSpPr/>
          <p:nvPr/>
        </p:nvSpPr>
        <p:spPr>
          <a:xfrm>
            <a:off x="7998505"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657" name="bk object 5657"/>
          <p:cNvSpPr/>
          <p:nvPr/>
        </p:nvSpPr>
        <p:spPr>
          <a:xfrm>
            <a:off x="8009560"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658" name="bk object 5658"/>
          <p:cNvSpPr/>
          <p:nvPr/>
        </p:nvSpPr>
        <p:spPr>
          <a:xfrm>
            <a:off x="7474279" y="5228369"/>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59" name="bk object 5659"/>
          <p:cNvSpPr/>
          <p:nvPr/>
        </p:nvSpPr>
        <p:spPr>
          <a:xfrm>
            <a:off x="7879656" y="5106196"/>
            <a:ext cx="130135" cy="0"/>
          </a:xfrm>
          <a:custGeom>
            <a:avLst/>
            <a:gdLst/>
            <a:ahLst/>
            <a:cxnLst/>
            <a:rect l="l" t="t" r="r" b="b"/>
            <a:pathLst>
              <a:path w="215265">
                <a:moveTo>
                  <a:pt x="21488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5660" name="bk object 5660"/>
          <p:cNvSpPr/>
          <p:nvPr/>
        </p:nvSpPr>
        <p:spPr>
          <a:xfrm>
            <a:off x="7879656" y="5106196"/>
            <a:ext cx="107870" cy="0"/>
          </a:xfrm>
          <a:custGeom>
            <a:avLst/>
            <a:gdLst/>
            <a:ahLst/>
            <a:cxnLst/>
            <a:rect l="l" t="t" r="r" b="b"/>
            <a:pathLst>
              <a:path w="178434">
                <a:moveTo>
                  <a:pt x="17830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61" name="bk object 5661"/>
          <p:cNvSpPr/>
          <p:nvPr/>
        </p:nvSpPr>
        <p:spPr>
          <a:xfrm>
            <a:off x="7519424" y="5109129"/>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62" name="bk object 5662"/>
          <p:cNvSpPr/>
          <p:nvPr/>
        </p:nvSpPr>
        <p:spPr>
          <a:xfrm>
            <a:off x="7515738" y="5106196"/>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63" name="bk object 5663"/>
          <p:cNvSpPr/>
          <p:nvPr/>
        </p:nvSpPr>
        <p:spPr>
          <a:xfrm>
            <a:off x="7521267" y="5112061"/>
            <a:ext cx="31477" cy="0"/>
          </a:xfrm>
          <a:custGeom>
            <a:avLst/>
            <a:gdLst/>
            <a:ahLst/>
            <a:cxnLst/>
            <a:rect l="l" t="t" r="r" b="b"/>
            <a:pathLst>
              <a:path w="52070">
                <a:moveTo>
                  <a:pt x="5181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64" name="bk object 5664"/>
          <p:cNvSpPr/>
          <p:nvPr/>
        </p:nvSpPr>
        <p:spPr>
          <a:xfrm>
            <a:off x="7524030" y="5114993"/>
            <a:ext cx="26104" cy="0"/>
          </a:xfrm>
          <a:custGeom>
            <a:avLst/>
            <a:gdLst/>
            <a:ahLst/>
            <a:cxnLst/>
            <a:rect l="l" t="t" r="r" b="b"/>
            <a:pathLst>
              <a:path w="43179">
                <a:moveTo>
                  <a:pt x="426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65" name="bk object 5665"/>
          <p:cNvSpPr/>
          <p:nvPr/>
        </p:nvSpPr>
        <p:spPr>
          <a:xfrm>
            <a:off x="7519424" y="522250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666" name="bk object 5666"/>
          <p:cNvSpPr/>
          <p:nvPr/>
        </p:nvSpPr>
        <p:spPr>
          <a:xfrm>
            <a:off x="7521267" y="5220551"/>
            <a:ext cx="31477" cy="0"/>
          </a:xfrm>
          <a:custGeom>
            <a:avLst/>
            <a:gdLst/>
            <a:ahLst/>
            <a:cxnLst/>
            <a:rect l="l" t="t" r="r" b="b"/>
            <a:pathLst>
              <a:path w="52070">
                <a:moveTo>
                  <a:pt x="0" y="0"/>
                </a:moveTo>
                <a:lnTo>
                  <a:pt x="51815" y="0"/>
                </a:lnTo>
              </a:path>
            </a:pathLst>
          </a:custGeom>
          <a:ln w="3175">
            <a:solidFill>
              <a:srgbClr val="000000"/>
            </a:solidFill>
          </a:ln>
        </p:spPr>
        <p:txBody>
          <a:bodyPr wrap="square" lIns="0" tIns="0" rIns="0" bIns="0" rtlCol="0"/>
          <a:lstStyle/>
          <a:p>
            <a:endParaRPr sz="1088">
              <a:solidFill>
                <a:prstClr val="black"/>
              </a:solidFill>
            </a:endParaRPr>
          </a:p>
        </p:txBody>
      </p:sp>
      <p:sp>
        <p:nvSpPr>
          <p:cNvPr id="5667" name="bk object 5667"/>
          <p:cNvSpPr/>
          <p:nvPr/>
        </p:nvSpPr>
        <p:spPr>
          <a:xfrm>
            <a:off x="7524030" y="5217618"/>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5668" name="bk object 5668"/>
          <p:cNvSpPr/>
          <p:nvPr/>
        </p:nvSpPr>
        <p:spPr>
          <a:xfrm>
            <a:off x="7554433"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69" name="bk object 5669"/>
          <p:cNvSpPr/>
          <p:nvPr/>
        </p:nvSpPr>
        <p:spPr>
          <a:xfrm>
            <a:off x="7558119"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70" name="bk object 5670"/>
          <p:cNvSpPr/>
          <p:nvPr/>
        </p:nvSpPr>
        <p:spPr>
          <a:xfrm>
            <a:off x="7552591"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71" name="bk object 5671"/>
          <p:cNvSpPr/>
          <p:nvPr/>
        </p:nvSpPr>
        <p:spPr>
          <a:xfrm>
            <a:off x="7549826"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72" name="bk object 5672"/>
          <p:cNvSpPr/>
          <p:nvPr/>
        </p:nvSpPr>
        <p:spPr>
          <a:xfrm>
            <a:off x="7549826"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73" name="bk object 5673"/>
          <p:cNvSpPr/>
          <p:nvPr/>
        </p:nvSpPr>
        <p:spPr>
          <a:xfrm>
            <a:off x="7549826"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74" name="bk object 5674"/>
          <p:cNvSpPr/>
          <p:nvPr/>
        </p:nvSpPr>
        <p:spPr>
          <a:xfrm>
            <a:off x="7515738" y="5228369"/>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75" name="bk object 5675"/>
          <p:cNvSpPr/>
          <p:nvPr/>
        </p:nvSpPr>
        <p:spPr>
          <a:xfrm>
            <a:off x="7519424" y="522446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76" name="bk object 5676"/>
          <p:cNvSpPr/>
          <p:nvPr/>
        </p:nvSpPr>
        <p:spPr>
          <a:xfrm>
            <a:off x="7524030" y="5149201"/>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5677" name="bk object 5677"/>
          <p:cNvSpPr/>
          <p:nvPr/>
        </p:nvSpPr>
        <p:spPr>
          <a:xfrm>
            <a:off x="7524030" y="5147247"/>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5678" name="bk object 5678"/>
          <p:cNvSpPr/>
          <p:nvPr/>
        </p:nvSpPr>
        <p:spPr>
          <a:xfrm>
            <a:off x="7524030" y="5185365"/>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5679" name="bk object 5679"/>
          <p:cNvSpPr/>
          <p:nvPr/>
        </p:nvSpPr>
        <p:spPr>
          <a:xfrm>
            <a:off x="7524030" y="5183410"/>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5680" name="bk object 5680"/>
          <p:cNvSpPr/>
          <p:nvPr/>
        </p:nvSpPr>
        <p:spPr>
          <a:xfrm>
            <a:off x="7519424"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1" name="bk object 5681"/>
          <p:cNvSpPr/>
          <p:nvPr/>
        </p:nvSpPr>
        <p:spPr>
          <a:xfrm>
            <a:off x="7515738"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2" name="bk object 5682"/>
          <p:cNvSpPr/>
          <p:nvPr/>
        </p:nvSpPr>
        <p:spPr>
          <a:xfrm>
            <a:off x="7521266"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3" name="bk object 5683"/>
          <p:cNvSpPr/>
          <p:nvPr/>
        </p:nvSpPr>
        <p:spPr>
          <a:xfrm>
            <a:off x="7524030"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4" name="bk object 5684"/>
          <p:cNvSpPr/>
          <p:nvPr/>
        </p:nvSpPr>
        <p:spPr>
          <a:xfrm>
            <a:off x="7524030"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5" name="bk object 5685"/>
          <p:cNvSpPr/>
          <p:nvPr/>
        </p:nvSpPr>
        <p:spPr>
          <a:xfrm>
            <a:off x="7524030"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6" name="bk object 5686"/>
          <p:cNvSpPr/>
          <p:nvPr/>
        </p:nvSpPr>
        <p:spPr>
          <a:xfrm>
            <a:off x="7519424" y="5109129"/>
            <a:ext cx="35316" cy="113621"/>
          </a:xfrm>
          <a:custGeom>
            <a:avLst/>
            <a:gdLst/>
            <a:ahLst/>
            <a:cxnLst/>
            <a:rect l="l" t="t" r="r" b="b"/>
            <a:pathLst>
              <a:path w="58420" h="177165">
                <a:moveTo>
                  <a:pt x="0" y="0"/>
                </a:moveTo>
                <a:lnTo>
                  <a:pt x="57911"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5687" name="bk object 5687"/>
          <p:cNvSpPr/>
          <p:nvPr/>
        </p:nvSpPr>
        <p:spPr>
          <a:xfrm>
            <a:off x="6918730"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8" name="bk object 5688"/>
          <p:cNvSpPr/>
          <p:nvPr/>
        </p:nvSpPr>
        <p:spPr>
          <a:xfrm>
            <a:off x="8011403"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89" name="bk object 5689"/>
          <p:cNvSpPr/>
          <p:nvPr/>
        </p:nvSpPr>
        <p:spPr>
          <a:xfrm>
            <a:off x="8013245"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690" name="bk object 5690"/>
          <p:cNvSpPr/>
          <p:nvPr/>
        </p:nvSpPr>
        <p:spPr>
          <a:xfrm>
            <a:off x="8628681" y="4796365"/>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91" name="bk object 5691"/>
          <p:cNvSpPr/>
          <p:nvPr/>
        </p:nvSpPr>
        <p:spPr>
          <a:xfrm>
            <a:off x="8630523" y="4796365"/>
            <a:ext cx="0" cy="588469"/>
          </a:xfrm>
          <a:custGeom>
            <a:avLst/>
            <a:gdLst/>
            <a:ahLst/>
            <a:cxnLst/>
            <a:rect l="l" t="t" r="r" b="b"/>
            <a:pathLst>
              <a:path h="917575">
                <a:moveTo>
                  <a:pt x="0" y="917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92" name="bk object 5692"/>
          <p:cNvSpPr/>
          <p:nvPr/>
        </p:nvSpPr>
        <p:spPr>
          <a:xfrm>
            <a:off x="8051941" y="4701557"/>
            <a:ext cx="642230" cy="692316"/>
          </a:xfrm>
          <a:custGeom>
            <a:avLst/>
            <a:gdLst/>
            <a:ahLst/>
            <a:cxnLst/>
            <a:rect l="l" t="t" r="r" b="b"/>
            <a:pathLst>
              <a:path w="1062355" h="1079500">
                <a:moveTo>
                  <a:pt x="954023" y="1063751"/>
                </a:moveTo>
                <a:lnTo>
                  <a:pt x="1062227" y="1069847"/>
                </a:lnTo>
                <a:lnTo>
                  <a:pt x="1062227" y="1078991"/>
                </a:lnTo>
                <a:lnTo>
                  <a:pt x="1062227" y="1069847"/>
                </a:lnTo>
                <a:lnTo>
                  <a:pt x="0" y="10698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93" name="bk object 5693"/>
          <p:cNvSpPr/>
          <p:nvPr/>
        </p:nvSpPr>
        <p:spPr>
          <a:xfrm>
            <a:off x="8521808" y="5387683"/>
            <a:ext cx="158542" cy="0"/>
          </a:xfrm>
          <a:custGeom>
            <a:avLst/>
            <a:gdLst/>
            <a:ahLst/>
            <a:cxnLst/>
            <a:rect l="l" t="t" r="r" b="b"/>
            <a:pathLst>
              <a:path w="262255">
                <a:moveTo>
                  <a:pt x="0" y="0"/>
                </a:moveTo>
                <a:lnTo>
                  <a:pt x="262127" y="0"/>
                </a:lnTo>
              </a:path>
            </a:pathLst>
          </a:custGeom>
          <a:ln w="3175">
            <a:solidFill>
              <a:srgbClr val="000000"/>
            </a:solidFill>
          </a:ln>
        </p:spPr>
        <p:txBody>
          <a:bodyPr wrap="square" lIns="0" tIns="0" rIns="0" bIns="0" rtlCol="0"/>
          <a:lstStyle/>
          <a:p>
            <a:endParaRPr sz="1088">
              <a:solidFill>
                <a:prstClr val="black"/>
              </a:solidFill>
            </a:endParaRPr>
          </a:p>
        </p:txBody>
      </p:sp>
      <p:sp>
        <p:nvSpPr>
          <p:cNvPr id="5694" name="bk object 5694"/>
          <p:cNvSpPr/>
          <p:nvPr/>
        </p:nvSpPr>
        <p:spPr>
          <a:xfrm>
            <a:off x="8051941" y="5408209"/>
            <a:ext cx="854131" cy="0"/>
          </a:xfrm>
          <a:custGeom>
            <a:avLst/>
            <a:gdLst/>
            <a:ahLst/>
            <a:cxnLst/>
            <a:rect l="l" t="t" r="r" b="b"/>
            <a:pathLst>
              <a:path w="1412875">
                <a:moveTo>
                  <a:pt x="14127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95" name="bk object 5695"/>
          <p:cNvSpPr/>
          <p:nvPr/>
        </p:nvSpPr>
        <p:spPr>
          <a:xfrm>
            <a:off x="8648028" y="4768998"/>
            <a:ext cx="0" cy="30543"/>
          </a:xfrm>
          <a:custGeom>
            <a:avLst/>
            <a:gdLst/>
            <a:ahLst/>
            <a:cxnLst/>
            <a:rect l="l" t="t" r="r" b="b"/>
            <a:pathLst>
              <a:path h="47625">
                <a:moveTo>
                  <a:pt x="0" y="0"/>
                </a:moveTo>
                <a:lnTo>
                  <a:pt x="0" y="47243"/>
                </a:lnTo>
              </a:path>
            </a:pathLst>
          </a:custGeom>
          <a:ln w="3175">
            <a:solidFill>
              <a:srgbClr val="000000"/>
            </a:solidFill>
          </a:ln>
        </p:spPr>
        <p:txBody>
          <a:bodyPr wrap="square" lIns="0" tIns="0" rIns="0" bIns="0" rtlCol="0"/>
          <a:lstStyle/>
          <a:p>
            <a:endParaRPr sz="1088">
              <a:solidFill>
                <a:prstClr val="black"/>
              </a:solidFill>
            </a:endParaRPr>
          </a:p>
        </p:txBody>
      </p:sp>
      <p:sp>
        <p:nvSpPr>
          <p:cNvPr id="5696" name="bk object 5696"/>
          <p:cNvSpPr/>
          <p:nvPr/>
        </p:nvSpPr>
        <p:spPr>
          <a:xfrm>
            <a:off x="8031671" y="4667349"/>
            <a:ext cx="616510" cy="131947"/>
          </a:xfrm>
          <a:custGeom>
            <a:avLst/>
            <a:gdLst/>
            <a:ahLst/>
            <a:cxnLst/>
            <a:rect l="l" t="t" r="r" b="b"/>
            <a:pathLst>
              <a:path w="1019809" h="205740">
                <a:moveTo>
                  <a:pt x="1019555" y="158495"/>
                </a:moveTo>
                <a:lnTo>
                  <a:pt x="0" y="0"/>
                </a:lnTo>
                <a:lnTo>
                  <a:pt x="0" y="48767"/>
                </a:lnTo>
                <a:lnTo>
                  <a:pt x="10195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697" name="bk object 5697"/>
          <p:cNvSpPr/>
          <p:nvPr/>
        </p:nvSpPr>
        <p:spPr>
          <a:xfrm>
            <a:off x="8694094" y="5408209"/>
            <a:ext cx="211901" cy="0"/>
          </a:xfrm>
          <a:custGeom>
            <a:avLst/>
            <a:gdLst/>
            <a:ahLst/>
            <a:cxnLst/>
            <a:rect l="l" t="t" r="r" b="b"/>
            <a:pathLst>
              <a:path w="350519">
                <a:moveTo>
                  <a:pt x="3505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98" name="bk object 5698"/>
          <p:cNvSpPr/>
          <p:nvPr/>
        </p:nvSpPr>
        <p:spPr>
          <a:xfrm>
            <a:off x="5523866"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699" name="bk object 5699"/>
          <p:cNvSpPr/>
          <p:nvPr/>
        </p:nvSpPr>
        <p:spPr>
          <a:xfrm>
            <a:off x="5522945"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0" name="bk object 5700"/>
          <p:cNvSpPr/>
          <p:nvPr/>
        </p:nvSpPr>
        <p:spPr>
          <a:xfrm>
            <a:off x="5393961" y="5387683"/>
            <a:ext cx="543573" cy="0"/>
          </a:xfrm>
          <a:custGeom>
            <a:avLst/>
            <a:gdLst/>
            <a:ahLst/>
            <a:cxnLst/>
            <a:rect l="l" t="t" r="r" b="b"/>
            <a:pathLst>
              <a:path w="899159">
                <a:moveTo>
                  <a:pt x="89915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1" name="bk object 5701"/>
          <p:cNvSpPr/>
          <p:nvPr/>
        </p:nvSpPr>
        <p:spPr>
          <a:xfrm>
            <a:off x="5415152" y="5106196"/>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2" name="bk object 5702"/>
          <p:cNvSpPr/>
          <p:nvPr/>
        </p:nvSpPr>
        <p:spPr>
          <a:xfrm>
            <a:off x="5416074" y="5107173"/>
            <a:ext cx="107102" cy="280592"/>
          </a:xfrm>
          <a:custGeom>
            <a:avLst/>
            <a:gdLst/>
            <a:ahLst/>
            <a:cxnLst/>
            <a:rect l="l" t="t" r="r" b="b"/>
            <a:pathLst>
              <a:path w="177165" h="437515">
                <a:moveTo>
                  <a:pt x="0" y="437387"/>
                </a:moveTo>
                <a:lnTo>
                  <a:pt x="0" y="0"/>
                </a:lnTo>
                <a:lnTo>
                  <a:pt x="176783" y="0"/>
                </a:lnTo>
              </a:path>
            </a:pathLst>
          </a:custGeom>
          <a:ln w="3175">
            <a:solidFill>
              <a:srgbClr val="000000"/>
            </a:solidFill>
          </a:ln>
        </p:spPr>
        <p:txBody>
          <a:bodyPr wrap="square" lIns="0" tIns="0" rIns="0" bIns="0" rtlCol="0"/>
          <a:lstStyle/>
          <a:p>
            <a:endParaRPr sz="1088">
              <a:solidFill>
                <a:prstClr val="black"/>
              </a:solidFill>
            </a:endParaRPr>
          </a:p>
        </p:txBody>
      </p:sp>
      <p:sp>
        <p:nvSpPr>
          <p:cNvPr id="5703" name="bk object 5703"/>
          <p:cNvSpPr/>
          <p:nvPr/>
        </p:nvSpPr>
        <p:spPr>
          <a:xfrm>
            <a:off x="5508204" y="4764110"/>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4" name="bk object 5704"/>
          <p:cNvSpPr/>
          <p:nvPr/>
        </p:nvSpPr>
        <p:spPr>
          <a:xfrm>
            <a:off x="5508204" y="4767043"/>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5" name="bk object 5705"/>
          <p:cNvSpPr/>
          <p:nvPr/>
        </p:nvSpPr>
        <p:spPr>
          <a:xfrm>
            <a:off x="5508204" y="4791478"/>
            <a:ext cx="429561" cy="0"/>
          </a:xfrm>
          <a:custGeom>
            <a:avLst/>
            <a:gdLst/>
            <a:ahLst/>
            <a:cxnLst/>
            <a:rect l="l" t="t" r="r" b="b"/>
            <a:pathLst>
              <a:path w="710565">
                <a:moveTo>
                  <a:pt x="7101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6" name="bk object 5706"/>
          <p:cNvSpPr/>
          <p:nvPr/>
        </p:nvSpPr>
        <p:spPr>
          <a:xfrm>
            <a:off x="5419758"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7" name="bk object 5707"/>
          <p:cNvSpPr/>
          <p:nvPr/>
        </p:nvSpPr>
        <p:spPr>
          <a:xfrm>
            <a:off x="5426208" y="466441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8" name="bk object 5708"/>
          <p:cNvSpPr/>
          <p:nvPr/>
        </p:nvSpPr>
        <p:spPr>
          <a:xfrm>
            <a:off x="5437263"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09" name="bk object 5709"/>
          <p:cNvSpPr/>
          <p:nvPr/>
        </p:nvSpPr>
        <p:spPr>
          <a:xfrm>
            <a:off x="5448319"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0" name="bk object 5710"/>
          <p:cNvSpPr/>
          <p:nvPr/>
        </p:nvSpPr>
        <p:spPr>
          <a:xfrm>
            <a:off x="5459375"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1" name="bk object 5711"/>
          <p:cNvSpPr/>
          <p:nvPr/>
        </p:nvSpPr>
        <p:spPr>
          <a:xfrm>
            <a:off x="5469509"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2" name="bk object 5712"/>
          <p:cNvSpPr/>
          <p:nvPr/>
        </p:nvSpPr>
        <p:spPr>
          <a:xfrm>
            <a:off x="5480565"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3" name="bk object 5713"/>
          <p:cNvSpPr/>
          <p:nvPr/>
        </p:nvSpPr>
        <p:spPr>
          <a:xfrm>
            <a:off x="5491621"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4" name="bk object 5714"/>
          <p:cNvSpPr/>
          <p:nvPr/>
        </p:nvSpPr>
        <p:spPr>
          <a:xfrm>
            <a:off x="5502676"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5" name="bk object 5715"/>
          <p:cNvSpPr/>
          <p:nvPr/>
        </p:nvSpPr>
        <p:spPr>
          <a:xfrm>
            <a:off x="5513732"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6" name="bk object 5716"/>
          <p:cNvSpPr/>
          <p:nvPr/>
        </p:nvSpPr>
        <p:spPr>
          <a:xfrm>
            <a:off x="5523866"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7" name="bk object 5717"/>
          <p:cNvSpPr/>
          <p:nvPr/>
        </p:nvSpPr>
        <p:spPr>
          <a:xfrm>
            <a:off x="553492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8" name="bk object 5718"/>
          <p:cNvSpPr/>
          <p:nvPr/>
        </p:nvSpPr>
        <p:spPr>
          <a:xfrm>
            <a:off x="554597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19" name="bk object 5719"/>
          <p:cNvSpPr/>
          <p:nvPr/>
        </p:nvSpPr>
        <p:spPr>
          <a:xfrm>
            <a:off x="555703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0" name="bk object 5720"/>
          <p:cNvSpPr/>
          <p:nvPr/>
        </p:nvSpPr>
        <p:spPr>
          <a:xfrm>
            <a:off x="556808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1" name="bk object 5721"/>
          <p:cNvSpPr/>
          <p:nvPr/>
        </p:nvSpPr>
        <p:spPr>
          <a:xfrm>
            <a:off x="557822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2" name="bk object 5722"/>
          <p:cNvSpPr/>
          <p:nvPr/>
        </p:nvSpPr>
        <p:spPr>
          <a:xfrm>
            <a:off x="558928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3" name="bk object 5723"/>
          <p:cNvSpPr/>
          <p:nvPr/>
        </p:nvSpPr>
        <p:spPr>
          <a:xfrm>
            <a:off x="560033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4" name="bk object 5724"/>
          <p:cNvSpPr/>
          <p:nvPr/>
        </p:nvSpPr>
        <p:spPr>
          <a:xfrm>
            <a:off x="561139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5" name="bk object 5725"/>
          <p:cNvSpPr/>
          <p:nvPr/>
        </p:nvSpPr>
        <p:spPr>
          <a:xfrm>
            <a:off x="562244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6" name="bk object 5726"/>
          <p:cNvSpPr/>
          <p:nvPr/>
        </p:nvSpPr>
        <p:spPr>
          <a:xfrm>
            <a:off x="563258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7" name="bk object 5727"/>
          <p:cNvSpPr/>
          <p:nvPr/>
        </p:nvSpPr>
        <p:spPr>
          <a:xfrm>
            <a:off x="564363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8" name="bk object 5728"/>
          <p:cNvSpPr/>
          <p:nvPr/>
        </p:nvSpPr>
        <p:spPr>
          <a:xfrm>
            <a:off x="565469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29" name="bk object 5729"/>
          <p:cNvSpPr/>
          <p:nvPr/>
        </p:nvSpPr>
        <p:spPr>
          <a:xfrm>
            <a:off x="566574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0" name="bk object 5730"/>
          <p:cNvSpPr/>
          <p:nvPr/>
        </p:nvSpPr>
        <p:spPr>
          <a:xfrm>
            <a:off x="5676804"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1" name="bk object 5731"/>
          <p:cNvSpPr/>
          <p:nvPr/>
        </p:nvSpPr>
        <p:spPr>
          <a:xfrm>
            <a:off x="5687860"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2" name="bk object 5732"/>
          <p:cNvSpPr/>
          <p:nvPr/>
        </p:nvSpPr>
        <p:spPr>
          <a:xfrm>
            <a:off x="5697994"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3" name="bk object 5733"/>
          <p:cNvSpPr/>
          <p:nvPr/>
        </p:nvSpPr>
        <p:spPr>
          <a:xfrm>
            <a:off x="570905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4" name="bk object 5734"/>
          <p:cNvSpPr/>
          <p:nvPr/>
        </p:nvSpPr>
        <p:spPr>
          <a:xfrm>
            <a:off x="572010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5" name="bk object 5735"/>
          <p:cNvSpPr/>
          <p:nvPr/>
        </p:nvSpPr>
        <p:spPr>
          <a:xfrm>
            <a:off x="573116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6" name="bk object 5736"/>
          <p:cNvSpPr/>
          <p:nvPr/>
        </p:nvSpPr>
        <p:spPr>
          <a:xfrm>
            <a:off x="574221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7" name="bk object 5737"/>
          <p:cNvSpPr/>
          <p:nvPr/>
        </p:nvSpPr>
        <p:spPr>
          <a:xfrm>
            <a:off x="575235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8" name="bk object 5738"/>
          <p:cNvSpPr/>
          <p:nvPr/>
        </p:nvSpPr>
        <p:spPr>
          <a:xfrm>
            <a:off x="576340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39" name="bk object 5739"/>
          <p:cNvSpPr/>
          <p:nvPr/>
        </p:nvSpPr>
        <p:spPr>
          <a:xfrm>
            <a:off x="577446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0" name="bk object 5740"/>
          <p:cNvSpPr/>
          <p:nvPr/>
        </p:nvSpPr>
        <p:spPr>
          <a:xfrm>
            <a:off x="578551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1" name="bk object 5741"/>
          <p:cNvSpPr/>
          <p:nvPr/>
        </p:nvSpPr>
        <p:spPr>
          <a:xfrm>
            <a:off x="579657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2" name="bk object 5742"/>
          <p:cNvSpPr/>
          <p:nvPr/>
        </p:nvSpPr>
        <p:spPr>
          <a:xfrm>
            <a:off x="580670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3" name="bk object 5743"/>
          <p:cNvSpPr/>
          <p:nvPr/>
        </p:nvSpPr>
        <p:spPr>
          <a:xfrm>
            <a:off x="5817764"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4" name="bk object 5744"/>
          <p:cNvSpPr/>
          <p:nvPr/>
        </p:nvSpPr>
        <p:spPr>
          <a:xfrm>
            <a:off x="5828820"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5" name="bk object 5745"/>
          <p:cNvSpPr/>
          <p:nvPr/>
        </p:nvSpPr>
        <p:spPr>
          <a:xfrm>
            <a:off x="583987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6" name="bk object 5746"/>
          <p:cNvSpPr/>
          <p:nvPr/>
        </p:nvSpPr>
        <p:spPr>
          <a:xfrm>
            <a:off x="585093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7" name="bk object 5747"/>
          <p:cNvSpPr/>
          <p:nvPr/>
        </p:nvSpPr>
        <p:spPr>
          <a:xfrm>
            <a:off x="586106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8" name="bk object 5748"/>
          <p:cNvSpPr/>
          <p:nvPr/>
        </p:nvSpPr>
        <p:spPr>
          <a:xfrm>
            <a:off x="587212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49" name="bk object 5749"/>
          <p:cNvSpPr/>
          <p:nvPr/>
        </p:nvSpPr>
        <p:spPr>
          <a:xfrm>
            <a:off x="588317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0" name="bk object 5750"/>
          <p:cNvSpPr/>
          <p:nvPr/>
        </p:nvSpPr>
        <p:spPr>
          <a:xfrm>
            <a:off x="589423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1" name="bk object 5751"/>
          <p:cNvSpPr/>
          <p:nvPr/>
        </p:nvSpPr>
        <p:spPr>
          <a:xfrm>
            <a:off x="590528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2" name="bk object 5752"/>
          <p:cNvSpPr/>
          <p:nvPr/>
        </p:nvSpPr>
        <p:spPr>
          <a:xfrm>
            <a:off x="591542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3" name="bk object 5753"/>
          <p:cNvSpPr/>
          <p:nvPr/>
        </p:nvSpPr>
        <p:spPr>
          <a:xfrm>
            <a:off x="592647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4" name="bk object 5754"/>
          <p:cNvSpPr/>
          <p:nvPr/>
        </p:nvSpPr>
        <p:spPr>
          <a:xfrm>
            <a:off x="5937534" y="4663440"/>
            <a:ext cx="0" cy="104662"/>
          </a:xfrm>
          <a:custGeom>
            <a:avLst/>
            <a:gdLst/>
            <a:ahLst/>
            <a:cxnLst/>
            <a:rect l="l" t="t" r="r" b="b"/>
            <a:pathLst>
              <a:path h="163195">
                <a:moveTo>
                  <a:pt x="0" y="1630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5" name="bk object 5755"/>
          <p:cNvSpPr/>
          <p:nvPr/>
        </p:nvSpPr>
        <p:spPr>
          <a:xfrm>
            <a:off x="5392119" y="4720128"/>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6" name="bk object 5756"/>
          <p:cNvSpPr/>
          <p:nvPr/>
        </p:nvSpPr>
        <p:spPr>
          <a:xfrm>
            <a:off x="5392119" y="4716218"/>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7" name="bk object 5757"/>
          <p:cNvSpPr/>
          <p:nvPr/>
        </p:nvSpPr>
        <p:spPr>
          <a:xfrm>
            <a:off x="5392119" y="4743586"/>
            <a:ext cx="115164" cy="0"/>
          </a:xfrm>
          <a:custGeom>
            <a:avLst/>
            <a:gdLst/>
            <a:ahLst/>
            <a:cxnLst/>
            <a:rect l="l" t="t" r="r" b="b"/>
            <a:pathLst>
              <a:path w="190500">
                <a:moveTo>
                  <a:pt x="1904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8" name="bk object 5758"/>
          <p:cNvSpPr/>
          <p:nvPr/>
        </p:nvSpPr>
        <p:spPr>
          <a:xfrm>
            <a:off x="5508204" y="4768021"/>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59" name="bk object 5759"/>
          <p:cNvSpPr/>
          <p:nvPr/>
        </p:nvSpPr>
        <p:spPr>
          <a:xfrm>
            <a:off x="5507283" y="4715241"/>
            <a:ext cx="27639" cy="0"/>
          </a:xfrm>
          <a:custGeom>
            <a:avLst/>
            <a:gdLst/>
            <a:ahLst/>
            <a:cxnLst/>
            <a:rect l="l" t="t" r="r" b="b"/>
            <a:pathLst>
              <a:path w="45720">
                <a:moveTo>
                  <a:pt x="4571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60" name="bk object 5760"/>
          <p:cNvSpPr/>
          <p:nvPr/>
        </p:nvSpPr>
        <p:spPr>
          <a:xfrm>
            <a:off x="5507283" y="4763133"/>
            <a:ext cx="27639" cy="30543"/>
          </a:xfrm>
          <a:custGeom>
            <a:avLst/>
            <a:gdLst/>
            <a:ahLst/>
            <a:cxnLst/>
            <a:rect l="l" t="t" r="r" b="b"/>
            <a:pathLst>
              <a:path w="45720" h="47625">
                <a:moveTo>
                  <a:pt x="45719" y="1523"/>
                </a:moveTo>
                <a:lnTo>
                  <a:pt x="45719" y="0"/>
                </a:lnTo>
                <a:lnTo>
                  <a:pt x="0" y="0"/>
                </a:lnTo>
                <a:lnTo>
                  <a:pt x="0" y="47243"/>
                </a:lnTo>
                <a:lnTo>
                  <a:pt x="1523" y="47243"/>
                </a:lnTo>
                <a:lnTo>
                  <a:pt x="1523" y="1523"/>
                </a:lnTo>
                <a:lnTo>
                  <a:pt x="45719" y="1523"/>
                </a:lnTo>
              </a:path>
            </a:pathLst>
          </a:custGeom>
          <a:ln w="3175">
            <a:solidFill>
              <a:srgbClr val="000000"/>
            </a:solidFill>
          </a:ln>
        </p:spPr>
        <p:txBody>
          <a:bodyPr wrap="square" lIns="0" tIns="0" rIns="0" bIns="0" rtlCol="0"/>
          <a:lstStyle/>
          <a:p>
            <a:endParaRPr sz="1088">
              <a:solidFill>
                <a:prstClr val="black"/>
              </a:solidFill>
            </a:endParaRPr>
          </a:p>
        </p:txBody>
      </p:sp>
      <p:sp>
        <p:nvSpPr>
          <p:cNvPr id="5761" name="bk object 5761"/>
          <p:cNvSpPr/>
          <p:nvPr/>
        </p:nvSpPr>
        <p:spPr>
          <a:xfrm>
            <a:off x="5507283" y="471524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62" name="bk object 5762"/>
          <p:cNvSpPr/>
          <p:nvPr/>
        </p:nvSpPr>
        <p:spPr>
          <a:xfrm>
            <a:off x="5524788"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5763" name="bk object 5763"/>
          <p:cNvSpPr/>
          <p:nvPr/>
        </p:nvSpPr>
        <p:spPr>
          <a:xfrm>
            <a:off x="5459375" y="5378888"/>
            <a:ext cx="478313" cy="8959"/>
          </a:xfrm>
          <a:custGeom>
            <a:avLst/>
            <a:gdLst/>
            <a:ahLst/>
            <a:cxnLst/>
            <a:rect l="l" t="t" r="r" b="b"/>
            <a:pathLst>
              <a:path w="791209" h="13970">
                <a:moveTo>
                  <a:pt x="790955" y="4571"/>
                </a:moveTo>
                <a:lnTo>
                  <a:pt x="0" y="4571"/>
                </a:lnTo>
                <a:lnTo>
                  <a:pt x="0" y="13715"/>
                </a:lnTo>
                <a:lnTo>
                  <a:pt x="0" y="4571"/>
                </a:lnTo>
                <a:lnTo>
                  <a:pt x="106679" y="0"/>
                </a:lnTo>
                <a:lnTo>
                  <a:pt x="775715" y="0"/>
                </a:lnTo>
              </a:path>
            </a:pathLst>
          </a:custGeom>
          <a:ln w="3175">
            <a:solidFill>
              <a:srgbClr val="000000"/>
            </a:solidFill>
          </a:ln>
        </p:spPr>
        <p:txBody>
          <a:bodyPr wrap="square" lIns="0" tIns="0" rIns="0" bIns="0" rtlCol="0"/>
          <a:lstStyle/>
          <a:p>
            <a:endParaRPr sz="1088">
              <a:solidFill>
                <a:prstClr val="black"/>
              </a:solidFill>
            </a:endParaRPr>
          </a:p>
        </p:txBody>
      </p:sp>
      <p:sp>
        <p:nvSpPr>
          <p:cNvPr id="5764" name="bk object 5764"/>
          <p:cNvSpPr/>
          <p:nvPr/>
        </p:nvSpPr>
        <p:spPr>
          <a:xfrm>
            <a:off x="5513732"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5765" name="bk object 5765"/>
          <p:cNvSpPr/>
          <p:nvPr/>
        </p:nvSpPr>
        <p:spPr>
          <a:xfrm>
            <a:off x="5534922" y="4717196"/>
            <a:ext cx="0" cy="46019"/>
          </a:xfrm>
          <a:custGeom>
            <a:avLst/>
            <a:gdLst/>
            <a:ahLst/>
            <a:cxnLst/>
            <a:rect l="l" t="t" r="r" b="b"/>
            <a:pathLst>
              <a:path h="71754">
                <a:moveTo>
                  <a:pt x="0" y="7162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66" name="bk object 5766"/>
          <p:cNvSpPr/>
          <p:nvPr/>
        </p:nvSpPr>
        <p:spPr>
          <a:xfrm>
            <a:off x="5419758" y="4663440"/>
            <a:ext cx="517853" cy="104662"/>
          </a:xfrm>
          <a:custGeom>
            <a:avLst/>
            <a:gdLst/>
            <a:ahLst/>
            <a:cxnLst/>
            <a:rect l="l" t="t" r="r" b="b"/>
            <a:pathLst>
              <a:path w="856615" h="163195">
                <a:moveTo>
                  <a:pt x="856487" y="163067"/>
                </a:moveTo>
                <a:lnTo>
                  <a:pt x="85648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67" name="bk object 5767"/>
          <p:cNvSpPr/>
          <p:nvPr/>
        </p:nvSpPr>
        <p:spPr>
          <a:xfrm>
            <a:off x="5930164" y="5157021"/>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5768" name="bk object 5768"/>
          <p:cNvSpPr/>
          <p:nvPr/>
        </p:nvSpPr>
        <p:spPr>
          <a:xfrm>
            <a:off x="5928322" y="5155066"/>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5769" name="bk object 5769"/>
          <p:cNvSpPr/>
          <p:nvPr/>
        </p:nvSpPr>
        <p:spPr>
          <a:xfrm>
            <a:off x="5455690" y="4818845"/>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70" name="bk object 5770"/>
          <p:cNvSpPr/>
          <p:nvPr/>
        </p:nvSpPr>
        <p:spPr>
          <a:xfrm>
            <a:off x="5452004" y="4814935"/>
            <a:ext cx="72169" cy="0"/>
          </a:xfrm>
          <a:custGeom>
            <a:avLst/>
            <a:gdLst/>
            <a:ahLst/>
            <a:cxnLst/>
            <a:rect l="l" t="t" r="r" b="b"/>
            <a:pathLst>
              <a:path w="119379">
                <a:moveTo>
                  <a:pt x="1188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71" name="bk object 5771"/>
          <p:cNvSpPr/>
          <p:nvPr/>
        </p:nvSpPr>
        <p:spPr>
          <a:xfrm>
            <a:off x="5457532" y="4820799"/>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72" name="bk object 5772"/>
          <p:cNvSpPr/>
          <p:nvPr/>
        </p:nvSpPr>
        <p:spPr>
          <a:xfrm>
            <a:off x="5460296" y="482373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73" name="bk object 5773"/>
          <p:cNvSpPr/>
          <p:nvPr/>
        </p:nvSpPr>
        <p:spPr>
          <a:xfrm>
            <a:off x="5455690" y="4908764"/>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5774" name="bk object 5774"/>
          <p:cNvSpPr/>
          <p:nvPr/>
        </p:nvSpPr>
        <p:spPr>
          <a:xfrm>
            <a:off x="5457532" y="4906809"/>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5775" name="bk object 5775"/>
          <p:cNvSpPr/>
          <p:nvPr/>
        </p:nvSpPr>
        <p:spPr>
          <a:xfrm>
            <a:off x="5460296" y="490387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776" name="bk object 5776"/>
          <p:cNvSpPr/>
          <p:nvPr/>
        </p:nvSpPr>
        <p:spPr>
          <a:xfrm>
            <a:off x="5521102"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77" name="bk object 5777"/>
          <p:cNvSpPr/>
          <p:nvPr/>
        </p:nvSpPr>
        <p:spPr>
          <a:xfrm>
            <a:off x="5523866" y="4814935"/>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78" name="bk object 5778"/>
          <p:cNvSpPr/>
          <p:nvPr/>
        </p:nvSpPr>
        <p:spPr>
          <a:xfrm>
            <a:off x="5518339"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79" name="bk object 5779"/>
          <p:cNvSpPr/>
          <p:nvPr/>
        </p:nvSpPr>
        <p:spPr>
          <a:xfrm>
            <a:off x="5515575"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0" name="bk object 5780"/>
          <p:cNvSpPr/>
          <p:nvPr/>
        </p:nvSpPr>
        <p:spPr>
          <a:xfrm>
            <a:off x="5515575"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1" name="bk object 5781"/>
          <p:cNvSpPr/>
          <p:nvPr/>
        </p:nvSpPr>
        <p:spPr>
          <a:xfrm>
            <a:off x="5515575"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2" name="bk object 5782"/>
          <p:cNvSpPr/>
          <p:nvPr/>
        </p:nvSpPr>
        <p:spPr>
          <a:xfrm>
            <a:off x="5457532"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3" name="bk object 5783"/>
          <p:cNvSpPr/>
          <p:nvPr/>
        </p:nvSpPr>
        <p:spPr>
          <a:xfrm>
            <a:off x="5460296"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4" name="bk object 5784"/>
          <p:cNvSpPr/>
          <p:nvPr/>
        </p:nvSpPr>
        <p:spPr>
          <a:xfrm>
            <a:off x="5460296"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5" name="bk object 5785"/>
          <p:cNvSpPr/>
          <p:nvPr/>
        </p:nvSpPr>
        <p:spPr>
          <a:xfrm>
            <a:off x="5460296"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6" name="bk object 5786"/>
          <p:cNvSpPr/>
          <p:nvPr/>
        </p:nvSpPr>
        <p:spPr>
          <a:xfrm>
            <a:off x="5455690"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7" name="bk object 5787"/>
          <p:cNvSpPr/>
          <p:nvPr/>
        </p:nvSpPr>
        <p:spPr>
          <a:xfrm>
            <a:off x="5452004" y="4814935"/>
            <a:ext cx="72169" cy="99775"/>
          </a:xfrm>
          <a:custGeom>
            <a:avLst/>
            <a:gdLst/>
            <a:ahLst/>
            <a:cxnLst/>
            <a:rect l="l" t="t" r="r" b="b"/>
            <a:pathLst>
              <a:path w="119379" h="155575">
                <a:moveTo>
                  <a:pt x="118871" y="155447"/>
                </a:moveTo>
                <a:lnTo>
                  <a:pt x="0" y="1554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8" name="bk object 5788"/>
          <p:cNvSpPr/>
          <p:nvPr/>
        </p:nvSpPr>
        <p:spPr>
          <a:xfrm>
            <a:off x="5455690" y="4910718"/>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89" name="bk object 5789"/>
          <p:cNvSpPr/>
          <p:nvPr/>
        </p:nvSpPr>
        <p:spPr>
          <a:xfrm>
            <a:off x="5460296" y="4851098"/>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790" name="bk object 5790"/>
          <p:cNvSpPr/>
          <p:nvPr/>
        </p:nvSpPr>
        <p:spPr>
          <a:xfrm>
            <a:off x="5460296" y="4848166"/>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791" name="bk object 5791"/>
          <p:cNvSpPr/>
          <p:nvPr/>
        </p:nvSpPr>
        <p:spPr>
          <a:xfrm>
            <a:off x="5460296" y="4881397"/>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792" name="bk object 5792"/>
          <p:cNvSpPr/>
          <p:nvPr/>
        </p:nvSpPr>
        <p:spPr>
          <a:xfrm>
            <a:off x="5460296" y="4879443"/>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5793" name="bk object 5793"/>
          <p:cNvSpPr/>
          <p:nvPr/>
        </p:nvSpPr>
        <p:spPr>
          <a:xfrm>
            <a:off x="5457532" y="4820799"/>
            <a:ext cx="61037" cy="86336"/>
          </a:xfrm>
          <a:custGeom>
            <a:avLst/>
            <a:gdLst/>
            <a:ahLst/>
            <a:cxnLst/>
            <a:rect l="l" t="t" r="r" b="b"/>
            <a:pathLst>
              <a:path w="100965" h="134620">
                <a:moveTo>
                  <a:pt x="100583" y="0"/>
                </a:moveTo>
                <a:lnTo>
                  <a:pt x="50291" y="13411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94" name="bk object 5794"/>
          <p:cNvSpPr/>
          <p:nvPr/>
        </p:nvSpPr>
        <p:spPr>
          <a:xfrm>
            <a:off x="5930164" y="5157021"/>
            <a:ext cx="7678"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795" name="bk object 5795"/>
          <p:cNvSpPr/>
          <p:nvPr/>
        </p:nvSpPr>
        <p:spPr>
          <a:xfrm>
            <a:off x="5928322" y="5153111"/>
            <a:ext cx="9213" cy="2036"/>
          </a:xfrm>
          <a:custGeom>
            <a:avLst/>
            <a:gdLst/>
            <a:ahLst/>
            <a:cxnLst/>
            <a:rect l="l" t="t" r="r" b="b"/>
            <a:pathLst>
              <a:path w="15240" h="3175">
                <a:moveTo>
                  <a:pt x="15239" y="0"/>
                </a:moveTo>
                <a:lnTo>
                  <a:pt x="0" y="3047"/>
                </a:lnTo>
              </a:path>
            </a:pathLst>
          </a:custGeom>
          <a:ln w="3175">
            <a:solidFill>
              <a:srgbClr val="000000"/>
            </a:solidFill>
          </a:ln>
        </p:spPr>
        <p:txBody>
          <a:bodyPr wrap="square" lIns="0" tIns="0" rIns="0" bIns="0" rtlCol="0"/>
          <a:lstStyle/>
          <a:p>
            <a:endParaRPr sz="1088">
              <a:solidFill>
                <a:prstClr val="black"/>
              </a:solidFill>
            </a:endParaRPr>
          </a:p>
        </p:txBody>
      </p:sp>
      <p:sp>
        <p:nvSpPr>
          <p:cNvPr id="5796" name="bk object 5796"/>
          <p:cNvSpPr/>
          <p:nvPr/>
        </p:nvSpPr>
        <p:spPr>
          <a:xfrm>
            <a:off x="5675883" y="4814935"/>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5797" name="bk object 5797"/>
          <p:cNvSpPr/>
          <p:nvPr/>
        </p:nvSpPr>
        <p:spPr>
          <a:xfrm>
            <a:off x="5672197" y="4811025"/>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798" name="bk object 5798"/>
          <p:cNvSpPr/>
          <p:nvPr/>
        </p:nvSpPr>
        <p:spPr>
          <a:xfrm>
            <a:off x="5677725" y="481689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799" name="bk object 5799"/>
          <p:cNvSpPr/>
          <p:nvPr/>
        </p:nvSpPr>
        <p:spPr>
          <a:xfrm>
            <a:off x="5680490" y="481982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800" name="bk object 5800"/>
          <p:cNvSpPr/>
          <p:nvPr/>
        </p:nvSpPr>
        <p:spPr>
          <a:xfrm>
            <a:off x="5720106" y="4816890"/>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5801" name="bk object 5801"/>
          <p:cNvSpPr/>
          <p:nvPr/>
        </p:nvSpPr>
        <p:spPr>
          <a:xfrm>
            <a:off x="5762485" y="4814936"/>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5802" name="bk object 5802"/>
          <p:cNvSpPr/>
          <p:nvPr/>
        </p:nvSpPr>
        <p:spPr>
          <a:xfrm>
            <a:off x="5766171" y="4811025"/>
            <a:ext cx="0" cy="146608"/>
          </a:xfrm>
          <a:custGeom>
            <a:avLst/>
            <a:gdLst/>
            <a:ahLst/>
            <a:cxnLst/>
            <a:rect l="l" t="t" r="r" b="b"/>
            <a:pathLst>
              <a:path h="228600">
                <a:moveTo>
                  <a:pt x="0" y="0"/>
                </a:moveTo>
                <a:lnTo>
                  <a:pt x="0" y="228599"/>
                </a:lnTo>
              </a:path>
            </a:pathLst>
          </a:custGeom>
          <a:ln w="3175">
            <a:solidFill>
              <a:srgbClr val="000000"/>
            </a:solidFill>
          </a:ln>
        </p:spPr>
        <p:txBody>
          <a:bodyPr wrap="square" lIns="0" tIns="0" rIns="0" bIns="0" rtlCol="0"/>
          <a:lstStyle/>
          <a:p>
            <a:endParaRPr sz="1088">
              <a:solidFill>
                <a:prstClr val="black"/>
              </a:solidFill>
            </a:endParaRPr>
          </a:p>
        </p:txBody>
      </p:sp>
      <p:sp>
        <p:nvSpPr>
          <p:cNvPr id="5803" name="bk object 5803"/>
          <p:cNvSpPr/>
          <p:nvPr/>
        </p:nvSpPr>
        <p:spPr>
          <a:xfrm>
            <a:off x="5760643" y="4816890"/>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5804" name="bk object 5804"/>
          <p:cNvSpPr/>
          <p:nvPr/>
        </p:nvSpPr>
        <p:spPr>
          <a:xfrm>
            <a:off x="5760643" y="4851097"/>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805" name="bk object 5805"/>
          <p:cNvSpPr/>
          <p:nvPr/>
        </p:nvSpPr>
        <p:spPr>
          <a:xfrm>
            <a:off x="5760643" y="488530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806" name="bk object 5806"/>
          <p:cNvSpPr/>
          <p:nvPr/>
        </p:nvSpPr>
        <p:spPr>
          <a:xfrm>
            <a:off x="5760643" y="4920492"/>
            <a:ext cx="0" cy="28507"/>
          </a:xfrm>
          <a:custGeom>
            <a:avLst/>
            <a:gdLst/>
            <a:ahLst/>
            <a:cxnLst/>
            <a:rect l="l" t="t" r="r" b="b"/>
            <a:pathLst>
              <a:path h="44450">
                <a:moveTo>
                  <a:pt x="0" y="0"/>
                </a:moveTo>
                <a:lnTo>
                  <a:pt x="0" y="44195"/>
                </a:lnTo>
              </a:path>
            </a:pathLst>
          </a:custGeom>
          <a:ln w="3175">
            <a:solidFill>
              <a:srgbClr val="000000"/>
            </a:solidFill>
          </a:ln>
        </p:spPr>
        <p:txBody>
          <a:bodyPr wrap="square" lIns="0" tIns="0" rIns="0" bIns="0" rtlCol="0"/>
          <a:lstStyle/>
          <a:p>
            <a:endParaRPr sz="1088">
              <a:solidFill>
                <a:prstClr val="black"/>
              </a:solidFill>
            </a:endParaRPr>
          </a:p>
        </p:txBody>
      </p:sp>
      <p:sp>
        <p:nvSpPr>
          <p:cNvPr id="5807" name="bk object 5807"/>
          <p:cNvSpPr/>
          <p:nvPr/>
        </p:nvSpPr>
        <p:spPr>
          <a:xfrm>
            <a:off x="5675883" y="4951769"/>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08" name="bk object 5808"/>
          <p:cNvSpPr/>
          <p:nvPr/>
        </p:nvSpPr>
        <p:spPr>
          <a:xfrm>
            <a:off x="5720106" y="494883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09" name="bk object 5809"/>
          <p:cNvSpPr/>
          <p:nvPr/>
        </p:nvSpPr>
        <p:spPr>
          <a:xfrm>
            <a:off x="5677725" y="494883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0" name="bk object 5810"/>
          <p:cNvSpPr/>
          <p:nvPr/>
        </p:nvSpPr>
        <p:spPr>
          <a:xfrm>
            <a:off x="5680490" y="4945904"/>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1" name="bk object 5811"/>
          <p:cNvSpPr/>
          <p:nvPr/>
        </p:nvSpPr>
        <p:spPr>
          <a:xfrm>
            <a:off x="5675883" y="4814936"/>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2" name="bk object 5812"/>
          <p:cNvSpPr/>
          <p:nvPr/>
        </p:nvSpPr>
        <p:spPr>
          <a:xfrm>
            <a:off x="5672197" y="4811025"/>
            <a:ext cx="0" cy="146608"/>
          </a:xfrm>
          <a:custGeom>
            <a:avLst/>
            <a:gdLst/>
            <a:ahLst/>
            <a:cxnLst/>
            <a:rect l="l" t="t" r="r" b="b"/>
            <a:pathLst>
              <a:path h="228600">
                <a:moveTo>
                  <a:pt x="0" y="228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3" name="bk object 5813"/>
          <p:cNvSpPr/>
          <p:nvPr/>
        </p:nvSpPr>
        <p:spPr>
          <a:xfrm>
            <a:off x="5677725"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4" name="bk object 5814"/>
          <p:cNvSpPr/>
          <p:nvPr/>
        </p:nvSpPr>
        <p:spPr>
          <a:xfrm>
            <a:off x="5680489"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5" name="bk object 5815"/>
          <p:cNvSpPr/>
          <p:nvPr/>
        </p:nvSpPr>
        <p:spPr>
          <a:xfrm>
            <a:off x="5680489"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6" name="bk object 5816"/>
          <p:cNvSpPr/>
          <p:nvPr/>
        </p:nvSpPr>
        <p:spPr>
          <a:xfrm>
            <a:off x="5680489"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7" name="bk object 5817"/>
          <p:cNvSpPr/>
          <p:nvPr/>
        </p:nvSpPr>
        <p:spPr>
          <a:xfrm>
            <a:off x="5680489"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8" name="bk object 5818"/>
          <p:cNvSpPr/>
          <p:nvPr/>
        </p:nvSpPr>
        <p:spPr>
          <a:xfrm>
            <a:off x="5718262"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19" name="bk object 5819"/>
          <p:cNvSpPr/>
          <p:nvPr/>
        </p:nvSpPr>
        <p:spPr>
          <a:xfrm>
            <a:off x="5715499"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0" name="bk object 5820"/>
          <p:cNvSpPr/>
          <p:nvPr/>
        </p:nvSpPr>
        <p:spPr>
          <a:xfrm>
            <a:off x="5715499"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1" name="bk object 5821"/>
          <p:cNvSpPr/>
          <p:nvPr/>
        </p:nvSpPr>
        <p:spPr>
          <a:xfrm>
            <a:off x="5715499"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2" name="bk object 5822"/>
          <p:cNvSpPr/>
          <p:nvPr/>
        </p:nvSpPr>
        <p:spPr>
          <a:xfrm>
            <a:off x="5715499"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3" name="bk object 5823"/>
          <p:cNvSpPr/>
          <p:nvPr/>
        </p:nvSpPr>
        <p:spPr>
          <a:xfrm>
            <a:off x="5720106" y="492049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4" name="bk object 5824"/>
          <p:cNvSpPr/>
          <p:nvPr/>
        </p:nvSpPr>
        <p:spPr>
          <a:xfrm>
            <a:off x="5720106"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5" name="bk object 5825"/>
          <p:cNvSpPr/>
          <p:nvPr/>
        </p:nvSpPr>
        <p:spPr>
          <a:xfrm>
            <a:off x="5720106"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6" name="bk object 5826"/>
          <p:cNvSpPr/>
          <p:nvPr/>
        </p:nvSpPr>
        <p:spPr>
          <a:xfrm>
            <a:off x="5720106" y="4816890"/>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27" name="bk object 5827"/>
          <p:cNvSpPr/>
          <p:nvPr/>
        </p:nvSpPr>
        <p:spPr>
          <a:xfrm>
            <a:off x="5672197" y="4957633"/>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828" name="bk object 5828"/>
          <p:cNvSpPr/>
          <p:nvPr/>
        </p:nvSpPr>
        <p:spPr>
          <a:xfrm>
            <a:off x="5675883" y="4953724"/>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5829" name="bk object 5829"/>
          <p:cNvSpPr/>
          <p:nvPr/>
        </p:nvSpPr>
        <p:spPr>
          <a:xfrm>
            <a:off x="5677725" y="4816890"/>
            <a:ext cx="40691" cy="131947"/>
          </a:xfrm>
          <a:custGeom>
            <a:avLst/>
            <a:gdLst/>
            <a:ahLst/>
            <a:cxnLst/>
            <a:rect l="l" t="t" r="r" b="b"/>
            <a:pathLst>
              <a:path w="67309" h="205740">
                <a:moveTo>
                  <a:pt x="0" y="0"/>
                </a:moveTo>
                <a:lnTo>
                  <a:pt x="67055" y="103631"/>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830" name="bk object 5830"/>
          <p:cNvSpPr/>
          <p:nvPr/>
        </p:nvSpPr>
        <p:spPr>
          <a:xfrm>
            <a:off x="5720106" y="4851098"/>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1" name="bk object 5831"/>
          <p:cNvSpPr/>
          <p:nvPr/>
        </p:nvSpPr>
        <p:spPr>
          <a:xfrm>
            <a:off x="5680490" y="4851098"/>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2" name="bk object 5832"/>
          <p:cNvSpPr/>
          <p:nvPr/>
        </p:nvSpPr>
        <p:spPr>
          <a:xfrm>
            <a:off x="5720106" y="484816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3" name="bk object 5833"/>
          <p:cNvSpPr/>
          <p:nvPr/>
        </p:nvSpPr>
        <p:spPr>
          <a:xfrm>
            <a:off x="5680490" y="484816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4" name="bk object 5834"/>
          <p:cNvSpPr/>
          <p:nvPr/>
        </p:nvSpPr>
        <p:spPr>
          <a:xfrm>
            <a:off x="5720106" y="4885306"/>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5" name="bk object 5835"/>
          <p:cNvSpPr/>
          <p:nvPr/>
        </p:nvSpPr>
        <p:spPr>
          <a:xfrm>
            <a:off x="5680490" y="4885306"/>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6" name="bk object 5836"/>
          <p:cNvSpPr/>
          <p:nvPr/>
        </p:nvSpPr>
        <p:spPr>
          <a:xfrm>
            <a:off x="5720106" y="488335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7" name="bk object 5837"/>
          <p:cNvSpPr/>
          <p:nvPr/>
        </p:nvSpPr>
        <p:spPr>
          <a:xfrm>
            <a:off x="5680490" y="488335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8" name="bk object 5838"/>
          <p:cNvSpPr/>
          <p:nvPr/>
        </p:nvSpPr>
        <p:spPr>
          <a:xfrm>
            <a:off x="5680490" y="4920492"/>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39" name="bk object 5839"/>
          <p:cNvSpPr/>
          <p:nvPr/>
        </p:nvSpPr>
        <p:spPr>
          <a:xfrm>
            <a:off x="5720106" y="4920492"/>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40" name="bk object 5840"/>
          <p:cNvSpPr/>
          <p:nvPr/>
        </p:nvSpPr>
        <p:spPr>
          <a:xfrm>
            <a:off x="5720106" y="491756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41" name="bk object 5841"/>
          <p:cNvSpPr/>
          <p:nvPr/>
        </p:nvSpPr>
        <p:spPr>
          <a:xfrm>
            <a:off x="5680490" y="4917561"/>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42" name="bk object 5842"/>
          <p:cNvSpPr/>
          <p:nvPr/>
        </p:nvSpPr>
        <p:spPr>
          <a:xfrm>
            <a:off x="5587437" y="5109129"/>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843" name="bk object 5843"/>
          <p:cNvSpPr/>
          <p:nvPr/>
        </p:nvSpPr>
        <p:spPr>
          <a:xfrm>
            <a:off x="5584674" y="510619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844" name="bk object 5844"/>
          <p:cNvSpPr/>
          <p:nvPr/>
        </p:nvSpPr>
        <p:spPr>
          <a:xfrm>
            <a:off x="5590201" y="5112061"/>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845" name="bk object 5845"/>
          <p:cNvSpPr/>
          <p:nvPr/>
        </p:nvSpPr>
        <p:spPr>
          <a:xfrm>
            <a:off x="5592965" y="5114993"/>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5846" name="bk object 5846"/>
          <p:cNvSpPr/>
          <p:nvPr/>
        </p:nvSpPr>
        <p:spPr>
          <a:xfrm>
            <a:off x="5632581" y="5112061"/>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5847" name="bk object 5847"/>
          <p:cNvSpPr/>
          <p:nvPr/>
        </p:nvSpPr>
        <p:spPr>
          <a:xfrm>
            <a:off x="5674961" y="5109129"/>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5848" name="bk object 5848"/>
          <p:cNvSpPr/>
          <p:nvPr/>
        </p:nvSpPr>
        <p:spPr>
          <a:xfrm>
            <a:off x="5678647" y="5106196"/>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5849" name="bk object 5849"/>
          <p:cNvSpPr/>
          <p:nvPr/>
        </p:nvSpPr>
        <p:spPr>
          <a:xfrm>
            <a:off x="5672197" y="5112061"/>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5850" name="bk object 5850"/>
          <p:cNvSpPr/>
          <p:nvPr/>
        </p:nvSpPr>
        <p:spPr>
          <a:xfrm>
            <a:off x="5672197" y="514529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5851" name="bk object 5851"/>
          <p:cNvSpPr/>
          <p:nvPr/>
        </p:nvSpPr>
        <p:spPr>
          <a:xfrm>
            <a:off x="5672197" y="5179500"/>
            <a:ext cx="0" cy="33393"/>
          </a:xfrm>
          <a:custGeom>
            <a:avLst/>
            <a:gdLst/>
            <a:ahLst/>
            <a:cxnLst/>
            <a:rect l="l" t="t" r="r" b="b"/>
            <a:pathLst>
              <a:path h="52070">
                <a:moveTo>
                  <a:pt x="0" y="0"/>
                </a:moveTo>
                <a:lnTo>
                  <a:pt x="0" y="51815"/>
                </a:lnTo>
              </a:path>
            </a:pathLst>
          </a:custGeom>
          <a:ln w="3175">
            <a:solidFill>
              <a:srgbClr val="000000"/>
            </a:solidFill>
          </a:ln>
        </p:spPr>
        <p:txBody>
          <a:bodyPr wrap="square" lIns="0" tIns="0" rIns="0" bIns="0" rtlCol="0"/>
          <a:lstStyle/>
          <a:p>
            <a:endParaRPr sz="1088">
              <a:solidFill>
                <a:prstClr val="black"/>
              </a:solidFill>
            </a:endParaRPr>
          </a:p>
        </p:txBody>
      </p:sp>
      <p:sp>
        <p:nvSpPr>
          <p:cNvPr id="5852" name="bk object 5852"/>
          <p:cNvSpPr/>
          <p:nvPr/>
        </p:nvSpPr>
        <p:spPr>
          <a:xfrm>
            <a:off x="5672197" y="5214686"/>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5853" name="bk object 5853"/>
          <p:cNvSpPr/>
          <p:nvPr/>
        </p:nvSpPr>
        <p:spPr>
          <a:xfrm>
            <a:off x="5587437" y="5245963"/>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54" name="bk object 5854"/>
          <p:cNvSpPr/>
          <p:nvPr/>
        </p:nvSpPr>
        <p:spPr>
          <a:xfrm>
            <a:off x="5632581" y="5244008"/>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55" name="bk object 5855"/>
          <p:cNvSpPr/>
          <p:nvPr/>
        </p:nvSpPr>
        <p:spPr>
          <a:xfrm>
            <a:off x="5590201" y="5244008"/>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56" name="bk object 5856"/>
          <p:cNvSpPr/>
          <p:nvPr/>
        </p:nvSpPr>
        <p:spPr>
          <a:xfrm>
            <a:off x="5592965" y="5241075"/>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57" name="bk object 5857"/>
          <p:cNvSpPr/>
          <p:nvPr/>
        </p:nvSpPr>
        <p:spPr>
          <a:xfrm>
            <a:off x="5587437" y="5109129"/>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58" name="bk object 5858"/>
          <p:cNvSpPr/>
          <p:nvPr/>
        </p:nvSpPr>
        <p:spPr>
          <a:xfrm>
            <a:off x="5584673" y="5106196"/>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59" name="bk object 5859"/>
          <p:cNvSpPr/>
          <p:nvPr/>
        </p:nvSpPr>
        <p:spPr>
          <a:xfrm>
            <a:off x="5590200"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0" name="bk object 5860"/>
          <p:cNvSpPr/>
          <p:nvPr/>
        </p:nvSpPr>
        <p:spPr>
          <a:xfrm>
            <a:off x="5592964"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1" name="bk object 5861"/>
          <p:cNvSpPr/>
          <p:nvPr/>
        </p:nvSpPr>
        <p:spPr>
          <a:xfrm>
            <a:off x="5592964"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2" name="bk object 5862"/>
          <p:cNvSpPr/>
          <p:nvPr/>
        </p:nvSpPr>
        <p:spPr>
          <a:xfrm>
            <a:off x="5592964"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3" name="bk object 5863"/>
          <p:cNvSpPr/>
          <p:nvPr/>
        </p:nvSpPr>
        <p:spPr>
          <a:xfrm>
            <a:off x="5592964"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4" name="bk object 5864"/>
          <p:cNvSpPr/>
          <p:nvPr/>
        </p:nvSpPr>
        <p:spPr>
          <a:xfrm>
            <a:off x="5629817"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5" name="bk object 5865"/>
          <p:cNvSpPr/>
          <p:nvPr/>
        </p:nvSpPr>
        <p:spPr>
          <a:xfrm>
            <a:off x="5627053"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6" name="bk object 5866"/>
          <p:cNvSpPr/>
          <p:nvPr/>
        </p:nvSpPr>
        <p:spPr>
          <a:xfrm>
            <a:off x="5627053"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7" name="bk object 5867"/>
          <p:cNvSpPr/>
          <p:nvPr/>
        </p:nvSpPr>
        <p:spPr>
          <a:xfrm>
            <a:off x="5627053"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8" name="bk object 5868"/>
          <p:cNvSpPr/>
          <p:nvPr/>
        </p:nvSpPr>
        <p:spPr>
          <a:xfrm>
            <a:off x="5627053"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69" name="bk object 5869"/>
          <p:cNvSpPr/>
          <p:nvPr/>
        </p:nvSpPr>
        <p:spPr>
          <a:xfrm>
            <a:off x="5632581" y="5214686"/>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70" name="bk object 5870"/>
          <p:cNvSpPr/>
          <p:nvPr/>
        </p:nvSpPr>
        <p:spPr>
          <a:xfrm>
            <a:off x="5632581"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71" name="bk object 5871"/>
          <p:cNvSpPr/>
          <p:nvPr/>
        </p:nvSpPr>
        <p:spPr>
          <a:xfrm>
            <a:off x="5632581"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72" name="bk object 5872"/>
          <p:cNvSpPr/>
          <p:nvPr/>
        </p:nvSpPr>
        <p:spPr>
          <a:xfrm>
            <a:off x="5632581" y="5112061"/>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73" name="bk object 5873"/>
          <p:cNvSpPr/>
          <p:nvPr/>
        </p:nvSpPr>
        <p:spPr>
          <a:xfrm>
            <a:off x="5584674" y="525182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5874" name="bk object 5874"/>
          <p:cNvSpPr/>
          <p:nvPr/>
        </p:nvSpPr>
        <p:spPr>
          <a:xfrm>
            <a:off x="5587437" y="5247918"/>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5875" name="bk object 5875"/>
          <p:cNvSpPr/>
          <p:nvPr/>
        </p:nvSpPr>
        <p:spPr>
          <a:xfrm>
            <a:off x="5590201" y="5112061"/>
            <a:ext cx="39923" cy="131947"/>
          </a:xfrm>
          <a:custGeom>
            <a:avLst/>
            <a:gdLst/>
            <a:ahLst/>
            <a:cxnLst/>
            <a:rect l="l" t="t" r="r" b="b"/>
            <a:pathLst>
              <a:path w="66040" h="205740">
                <a:moveTo>
                  <a:pt x="0" y="0"/>
                </a:moveTo>
                <a:lnTo>
                  <a:pt x="65531" y="102107"/>
                </a:lnTo>
                <a:lnTo>
                  <a:pt x="0"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5876" name="bk object 5876"/>
          <p:cNvSpPr/>
          <p:nvPr/>
        </p:nvSpPr>
        <p:spPr>
          <a:xfrm>
            <a:off x="5632581" y="514529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77" name="bk object 5877"/>
          <p:cNvSpPr/>
          <p:nvPr/>
        </p:nvSpPr>
        <p:spPr>
          <a:xfrm>
            <a:off x="5592965" y="5145292"/>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78" name="bk object 5878"/>
          <p:cNvSpPr/>
          <p:nvPr/>
        </p:nvSpPr>
        <p:spPr>
          <a:xfrm>
            <a:off x="5632581" y="514333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79" name="bk object 5879"/>
          <p:cNvSpPr/>
          <p:nvPr/>
        </p:nvSpPr>
        <p:spPr>
          <a:xfrm>
            <a:off x="5592965" y="514333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0" name="bk object 5880"/>
          <p:cNvSpPr/>
          <p:nvPr/>
        </p:nvSpPr>
        <p:spPr>
          <a:xfrm>
            <a:off x="5632581" y="517950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1" name="bk object 5881"/>
          <p:cNvSpPr/>
          <p:nvPr/>
        </p:nvSpPr>
        <p:spPr>
          <a:xfrm>
            <a:off x="5592965" y="5179500"/>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2" name="bk object 5882"/>
          <p:cNvSpPr/>
          <p:nvPr/>
        </p:nvSpPr>
        <p:spPr>
          <a:xfrm>
            <a:off x="5632581" y="5177545"/>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3" name="bk object 5883"/>
          <p:cNvSpPr/>
          <p:nvPr/>
        </p:nvSpPr>
        <p:spPr>
          <a:xfrm>
            <a:off x="5592965" y="5177545"/>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4" name="bk object 5884"/>
          <p:cNvSpPr/>
          <p:nvPr/>
        </p:nvSpPr>
        <p:spPr>
          <a:xfrm>
            <a:off x="5592965" y="5214686"/>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5" name="bk object 5885"/>
          <p:cNvSpPr/>
          <p:nvPr/>
        </p:nvSpPr>
        <p:spPr>
          <a:xfrm>
            <a:off x="5632581" y="5214686"/>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6" name="bk object 5886"/>
          <p:cNvSpPr/>
          <p:nvPr/>
        </p:nvSpPr>
        <p:spPr>
          <a:xfrm>
            <a:off x="5632581" y="5212732"/>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7" name="bk object 5887"/>
          <p:cNvSpPr/>
          <p:nvPr/>
        </p:nvSpPr>
        <p:spPr>
          <a:xfrm>
            <a:off x="5592965" y="5212732"/>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8" name="bk object 5888"/>
          <p:cNvSpPr/>
          <p:nvPr/>
        </p:nvSpPr>
        <p:spPr>
          <a:xfrm>
            <a:off x="5805787" y="5132586"/>
            <a:ext cx="0" cy="231722"/>
          </a:xfrm>
          <a:custGeom>
            <a:avLst/>
            <a:gdLst/>
            <a:ahLst/>
            <a:cxnLst/>
            <a:rect l="l" t="t" r="r" b="b"/>
            <a:pathLst>
              <a:path h="361315">
                <a:moveTo>
                  <a:pt x="0" y="3611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89" name="bk object 5889"/>
          <p:cNvSpPr/>
          <p:nvPr/>
        </p:nvSpPr>
        <p:spPr>
          <a:xfrm>
            <a:off x="5803945" y="5133563"/>
            <a:ext cx="0" cy="229686"/>
          </a:xfrm>
          <a:custGeom>
            <a:avLst/>
            <a:gdLst/>
            <a:ahLst/>
            <a:cxnLst/>
            <a:rect l="l" t="t" r="r" b="b"/>
            <a:pathLst>
              <a:path h="358140">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90" name="bk object 5890"/>
          <p:cNvSpPr/>
          <p:nvPr/>
        </p:nvSpPr>
        <p:spPr>
          <a:xfrm>
            <a:off x="5809472" y="5128676"/>
            <a:ext cx="0" cy="235795"/>
          </a:xfrm>
          <a:custGeom>
            <a:avLst/>
            <a:gdLst/>
            <a:ahLst/>
            <a:cxnLst/>
            <a:rect l="l" t="t" r="r" b="b"/>
            <a:pathLst>
              <a:path h="367665">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91" name="bk object 5891"/>
          <p:cNvSpPr/>
          <p:nvPr/>
        </p:nvSpPr>
        <p:spPr>
          <a:xfrm>
            <a:off x="5718263" y="5132586"/>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92" name="bk object 5892"/>
          <p:cNvSpPr/>
          <p:nvPr/>
        </p:nvSpPr>
        <p:spPr>
          <a:xfrm>
            <a:off x="5720106" y="5133563"/>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93" name="bk object 5893"/>
          <p:cNvSpPr/>
          <p:nvPr/>
        </p:nvSpPr>
        <p:spPr>
          <a:xfrm>
            <a:off x="5715500" y="512867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894" name="bk object 5894"/>
          <p:cNvSpPr/>
          <p:nvPr/>
        </p:nvSpPr>
        <p:spPr>
          <a:xfrm>
            <a:off x="5717341" y="5132586"/>
            <a:ext cx="0" cy="232944"/>
          </a:xfrm>
          <a:custGeom>
            <a:avLst/>
            <a:gdLst/>
            <a:ahLst/>
            <a:cxnLst/>
            <a:rect l="l" t="t" r="r" b="b"/>
            <a:pathLst>
              <a:path h="363220">
                <a:moveTo>
                  <a:pt x="0" y="362711"/>
                </a:moveTo>
                <a:lnTo>
                  <a:pt x="0" y="0"/>
                </a:lnTo>
              </a:path>
            </a:pathLst>
          </a:custGeom>
          <a:ln w="6095">
            <a:solidFill>
              <a:srgbClr val="000000"/>
            </a:solidFill>
          </a:ln>
        </p:spPr>
        <p:txBody>
          <a:bodyPr wrap="square" lIns="0" tIns="0" rIns="0" bIns="0" rtlCol="0"/>
          <a:lstStyle/>
          <a:p>
            <a:endParaRPr sz="1088">
              <a:solidFill>
                <a:prstClr val="black"/>
              </a:solidFill>
            </a:endParaRPr>
          </a:p>
        </p:txBody>
      </p:sp>
      <p:sp>
        <p:nvSpPr>
          <p:cNvPr id="5895" name="bk object 5895"/>
          <p:cNvSpPr/>
          <p:nvPr/>
        </p:nvSpPr>
        <p:spPr>
          <a:xfrm>
            <a:off x="5720106" y="5133563"/>
            <a:ext cx="0" cy="229686"/>
          </a:xfrm>
          <a:custGeom>
            <a:avLst/>
            <a:gdLst/>
            <a:ahLst/>
            <a:cxnLst/>
            <a:rect l="l" t="t" r="r" b="b"/>
            <a:pathLst>
              <a:path h="358140">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5896" name="bk object 5896"/>
          <p:cNvSpPr/>
          <p:nvPr/>
        </p:nvSpPr>
        <p:spPr>
          <a:xfrm>
            <a:off x="5715499" y="5128676"/>
            <a:ext cx="0" cy="235795"/>
          </a:xfrm>
          <a:custGeom>
            <a:avLst/>
            <a:gdLst/>
            <a:ahLst/>
            <a:cxnLst/>
            <a:rect l="l" t="t" r="r" b="b"/>
            <a:pathLst>
              <a:path h="367665">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5897" name="bk object 5897"/>
          <p:cNvSpPr/>
          <p:nvPr/>
        </p:nvSpPr>
        <p:spPr>
          <a:xfrm>
            <a:off x="5720106" y="5356408"/>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5898" name="bk object 5898"/>
          <p:cNvSpPr/>
          <p:nvPr/>
        </p:nvSpPr>
        <p:spPr>
          <a:xfrm>
            <a:off x="5762485"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899" name="bk object 5899"/>
          <p:cNvSpPr/>
          <p:nvPr/>
        </p:nvSpPr>
        <p:spPr>
          <a:xfrm>
            <a:off x="5753272"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00" name="bk object 5900"/>
          <p:cNvSpPr/>
          <p:nvPr/>
        </p:nvSpPr>
        <p:spPr>
          <a:xfrm>
            <a:off x="5744981"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01" name="bk object 5901"/>
          <p:cNvSpPr/>
          <p:nvPr/>
        </p:nvSpPr>
        <p:spPr>
          <a:xfrm>
            <a:off x="5735768"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02" name="bk object 5902"/>
          <p:cNvSpPr/>
          <p:nvPr/>
        </p:nvSpPr>
        <p:spPr>
          <a:xfrm>
            <a:off x="5730239" y="5145292"/>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5903" name="bk object 5903"/>
          <p:cNvSpPr/>
          <p:nvPr/>
        </p:nvSpPr>
        <p:spPr>
          <a:xfrm>
            <a:off x="5721948" y="5244497"/>
            <a:ext cx="13820" cy="0"/>
          </a:xfrm>
          <a:custGeom>
            <a:avLst/>
            <a:gdLst/>
            <a:ahLst/>
            <a:cxnLst/>
            <a:rect l="l" t="t" r="r" b="b"/>
            <a:pathLst>
              <a:path w="22859">
                <a:moveTo>
                  <a:pt x="0" y="0"/>
                </a:moveTo>
                <a:lnTo>
                  <a:pt x="22859" y="0"/>
                </a:lnTo>
              </a:path>
            </a:pathLst>
          </a:custGeom>
          <a:ln w="7619">
            <a:solidFill>
              <a:srgbClr val="000000"/>
            </a:solidFill>
          </a:ln>
        </p:spPr>
        <p:txBody>
          <a:bodyPr wrap="square" lIns="0" tIns="0" rIns="0" bIns="0" rtlCol="0"/>
          <a:lstStyle/>
          <a:p>
            <a:endParaRPr sz="1088">
              <a:solidFill>
                <a:prstClr val="black"/>
              </a:solidFill>
            </a:endParaRPr>
          </a:p>
        </p:txBody>
      </p:sp>
      <p:sp>
        <p:nvSpPr>
          <p:cNvPr id="5904" name="bk object 5904"/>
          <p:cNvSpPr/>
          <p:nvPr/>
        </p:nvSpPr>
        <p:spPr>
          <a:xfrm>
            <a:off x="5721027" y="5240098"/>
            <a:ext cx="5758" cy="15883"/>
          </a:xfrm>
          <a:custGeom>
            <a:avLst/>
            <a:gdLst/>
            <a:ahLst/>
            <a:cxnLst/>
            <a:rect l="l" t="t" r="r" b="b"/>
            <a:pathLst>
              <a:path w="9525" h="24765">
                <a:moveTo>
                  <a:pt x="0" y="24383"/>
                </a:moveTo>
                <a:lnTo>
                  <a:pt x="0" y="0"/>
                </a:lnTo>
                <a:lnTo>
                  <a:pt x="9143" y="0"/>
                </a:lnTo>
                <a:lnTo>
                  <a:pt x="9143" y="4571"/>
                </a:lnTo>
              </a:path>
            </a:pathLst>
          </a:custGeom>
          <a:ln w="3175">
            <a:solidFill>
              <a:srgbClr val="000000"/>
            </a:solidFill>
          </a:ln>
        </p:spPr>
        <p:txBody>
          <a:bodyPr wrap="square" lIns="0" tIns="0" rIns="0" bIns="0" rtlCol="0"/>
          <a:lstStyle/>
          <a:p>
            <a:endParaRPr sz="1088">
              <a:solidFill>
                <a:prstClr val="black"/>
              </a:solidFill>
            </a:endParaRPr>
          </a:p>
        </p:txBody>
      </p:sp>
      <p:sp>
        <p:nvSpPr>
          <p:cNvPr id="5905" name="bk object 5905"/>
          <p:cNvSpPr/>
          <p:nvPr/>
        </p:nvSpPr>
        <p:spPr>
          <a:xfrm>
            <a:off x="5721027" y="5245963"/>
            <a:ext cx="5758" cy="9774"/>
          </a:xfrm>
          <a:custGeom>
            <a:avLst/>
            <a:gdLst/>
            <a:ahLst/>
            <a:cxnLst/>
            <a:rect l="l" t="t" r="r" b="b"/>
            <a:pathLst>
              <a:path w="9525" h="15240">
                <a:moveTo>
                  <a:pt x="9143" y="0"/>
                </a:moveTo>
                <a:lnTo>
                  <a:pt x="9143" y="15239"/>
                </a:lnTo>
                <a:lnTo>
                  <a:pt x="0" y="15239"/>
                </a:lnTo>
              </a:path>
            </a:pathLst>
          </a:custGeom>
          <a:ln w="3175">
            <a:solidFill>
              <a:srgbClr val="000000"/>
            </a:solidFill>
          </a:ln>
        </p:spPr>
        <p:txBody>
          <a:bodyPr wrap="square" lIns="0" tIns="0" rIns="0" bIns="0" rtlCol="0"/>
          <a:lstStyle/>
          <a:p>
            <a:endParaRPr sz="1088">
              <a:solidFill>
                <a:prstClr val="black"/>
              </a:solidFill>
            </a:endParaRPr>
          </a:p>
        </p:txBody>
      </p:sp>
      <p:sp>
        <p:nvSpPr>
          <p:cNvPr id="5906" name="bk object 5906"/>
          <p:cNvSpPr/>
          <p:nvPr/>
        </p:nvSpPr>
        <p:spPr>
          <a:xfrm>
            <a:off x="5793810"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07" name="bk object 5907"/>
          <p:cNvSpPr/>
          <p:nvPr/>
        </p:nvSpPr>
        <p:spPr>
          <a:xfrm>
            <a:off x="5788282"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08" name="bk object 5908"/>
          <p:cNvSpPr/>
          <p:nvPr/>
        </p:nvSpPr>
        <p:spPr>
          <a:xfrm>
            <a:off x="5779069"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09" name="bk object 5909"/>
          <p:cNvSpPr/>
          <p:nvPr/>
        </p:nvSpPr>
        <p:spPr>
          <a:xfrm>
            <a:off x="5770778"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10" name="bk object 5910"/>
          <p:cNvSpPr/>
          <p:nvPr/>
        </p:nvSpPr>
        <p:spPr>
          <a:xfrm>
            <a:off x="5805787" y="5132586"/>
            <a:ext cx="0" cy="231722"/>
          </a:xfrm>
          <a:custGeom>
            <a:avLst/>
            <a:gdLst/>
            <a:ahLst/>
            <a:cxnLst/>
            <a:rect l="l" t="t" r="r" b="b"/>
            <a:pathLst>
              <a:path h="361315">
                <a:moveTo>
                  <a:pt x="0" y="0"/>
                </a:move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5911" name="bk object 5911"/>
          <p:cNvSpPr/>
          <p:nvPr/>
        </p:nvSpPr>
        <p:spPr>
          <a:xfrm>
            <a:off x="5718263" y="5132586"/>
            <a:ext cx="87524" cy="230908"/>
          </a:xfrm>
          <a:custGeom>
            <a:avLst/>
            <a:gdLst/>
            <a:ahLst/>
            <a:cxnLst/>
            <a:rect l="l" t="t" r="r" b="b"/>
            <a:pathLst>
              <a:path w="144779" h="360045">
                <a:moveTo>
                  <a:pt x="144779" y="0"/>
                </a:moveTo>
                <a:lnTo>
                  <a:pt x="0" y="0"/>
                </a:lnTo>
                <a:lnTo>
                  <a:pt x="0"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5912" name="bk object 5912"/>
          <p:cNvSpPr/>
          <p:nvPr/>
        </p:nvSpPr>
        <p:spPr>
          <a:xfrm>
            <a:off x="5730239"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5913" name="bk object 5913"/>
          <p:cNvSpPr/>
          <p:nvPr/>
        </p:nvSpPr>
        <p:spPr>
          <a:xfrm>
            <a:off x="5720106" y="5362271"/>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14" name="bk object 5914"/>
          <p:cNvSpPr/>
          <p:nvPr/>
        </p:nvSpPr>
        <p:spPr>
          <a:xfrm>
            <a:off x="5718263"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915" name="bk object 5915"/>
          <p:cNvSpPr/>
          <p:nvPr/>
        </p:nvSpPr>
        <p:spPr>
          <a:xfrm>
            <a:off x="5803945"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5916" name="bk object 5916"/>
          <p:cNvSpPr/>
          <p:nvPr/>
        </p:nvSpPr>
        <p:spPr>
          <a:xfrm>
            <a:off x="5805787" y="536422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5917" name="bk object 5917"/>
          <p:cNvSpPr/>
          <p:nvPr/>
        </p:nvSpPr>
        <p:spPr>
          <a:xfrm>
            <a:off x="5730239" y="5343701"/>
            <a:ext cx="63724" cy="0"/>
          </a:xfrm>
          <a:custGeom>
            <a:avLst/>
            <a:gdLst/>
            <a:ahLst/>
            <a:cxnLst/>
            <a:rect l="l" t="t" r="r" b="b"/>
            <a:pathLst>
              <a:path w="105409">
                <a:moveTo>
                  <a:pt x="0" y="0"/>
                </a:moveTo>
                <a:lnTo>
                  <a:pt x="105155" y="0"/>
                </a:lnTo>
              </a:path>
            </a:pathLst>
          </a:custGeom>
          <a:ln w="3175">
            <a:solidFill>
              <a:srgbClr val="000000"/>
            </a:solidFill>
          </a:ln>
        </p:spPr>
        <p:txBody>
          <a:bodyPr wrap="square" lIns="0" tIns="0" rIns="0" bIns="0" rtlCol="0"/>
          <a:lstStyle/>
          <a:p>
            <a:endParaRPr sz="1088">
              <a:solidFill>
                <a:prstClr val="black"/>
              </a:solidFill>
            </a:endParaRPr>
          </a:p>
        </p:txBody>
      </p:sp>
      <p:sp>
        <p:nvSpPr>
          <p:cNvPr id="5918" name="bk object 5918"/>
          <p:cNvSpPr/>
          <p:nvPr/>
        </p:nvSpPr>
        <p:spPr>
          <a:xfrm>
            <a:off x="5393961" y="4743586"/>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5919" name="bk object 5919"/>
          <p:cNvSpPr/>
          <p:nvPr/>
        </p:nvSpPr>
        <p:spPr>
          <a:xfrm>
            <a:off x="5937534" y="4663440"/>
            <a:ext cx="0" cy="724488"/>
          </a:xfrm>
          <a:custGeom>
            <a:avLst/>
            <a:gdLst/>
            <a:ahLst/>
            <a:cxnLst/>
            <a:rect l="l" t="t" r="r" b="b"/>
            <a:pathLst>
              <a:path h="1129665">
                <a:moveTo>
                  <a:pt x="0" y="0"/>
                </a:moveTo>
                <a:lnTo>
                  <a:pt x="0" y="1129283"/>
                </a:lnTo>
              </a:path>
            </a:pathLst>
          </a:custGeom>
          <a:ln w="3175">
            <a:solidFill>
              <a:srgbClr val="000000"/>
            </a:solidFill>
          </a:ln>
        </p:spPr>
        <p:txBody>
          <a:bodyPr wrap="square" lIns="0" tIns="0" rIns="0" bIns="0" rtlCol="0"/>
          <a:lstStyle/>
          <a:p>
            <a:endParaRPr sz="1088">
              <a:solidFill>
                <a:prstClr val="black"/>
              </a:solidFill>
            </a:endParaRPr>
          </a:p>
        </p:txBody>
      </p:sp>
      <p:sp>
        <p:nvSpPr>
          <p:cNvPr id="5920" name="bk object 5920"/>
          <p:cNvSpPr/>
          <p:nvPr/>
        </p:nvSpPr>
        <p:spPr>
          <a:xfrm>
            <a:off x="5937534" y="5087626"/>
            <a:ext cx="0" cy="21584"/>
          </a:xfrm>
          <a:custGeom>
            <a:avLst/>
            <a:gdLst/>
            <a:ahLst/>
            <a:cxnLst/>
            <a:rect l="l" t="t" r="r" b="b"/>
            <a:pathLst>
              <a:path h="33654">
                <a:moveTo>
                  <a:pt x="0" y="0"/>
                </a:moveTo>
                <a:lnTo>
                  <a:pt x="0" y="33527"/>
                </a:lnTo>
              </a:path>
            </a:pathLst>
          </a:custGeom>
          <a:ln w="3175">
            <a:solidFill>
              <a:srgbClr val="191919"/>
            </a:solidFill>
          </a:ln>
        </p:spPr>
        <p:txBody>
          <a:bodyPr wrap="square" lIns="0" tIns="0" rIns="0" bIns="0" rtlCol="0"/>
          <a:lstStyle/>
          <a:p>
            <a:endParaRPr sz="1088">
              <a:solidFill>
                <a:prstClr val="black"/>
              </a:solidFill>
            </a:endParaRPr>
          </a:p>
        </p:txBody>
      </p:sp>
      <p:sp>
        <p:nvSpPr>
          <p:cNvPr id="5921" name="bk object 5921"/>
          <p:cNvSpPr/>
          <p:nvPr/>
        </p:nvSpPr>
        <p:spPr>
          <a:xfrm>
            <a:off x="5845403" y="5070032"/>
            <a:ext cx="0" cy="17919"/>
          </a:xfrm>
          <a:custGeom>
            <a:avLst/>
            <a:gdLst/>
            <a:ahLst/>
            <a:cxnLst/>
            <a:rect l="l" t="t" r="r" b="b"/>
            <a:pathLst>
              <a:path h="27940">
                <a:moveTo>
                  <a:pt x="0" y="0"/>
                </a:moveTo>
                <a:lnTo>
                  <a:pt x="0" y="27431"/>
                </a:lnTo>
              </a:path>
            </a:pathLst>
          </a:custGeom>
          <a:ln w="3175">
            <a:solidFill>
              <a:srgbClr val="191919"/>
            </a:solidFill>
          </a:ln>
        </p:spPr>
        <p:txBody>
          <a:bodyPr wrap="square" lIns="0" tIns="0" rIns="0" bIns="0" rtlCol="0"/>
          <a:lstStyle/>
          <a:p>
            <a:endParaRPr sz="1088">
              <a:solidFill>
                <a:prstClr val="black"/>
              </a:solidFill>
            </a:endParaRPr>
          </a:p>
        </p:txBody>
      </p:sp>
      <p:sp>
        <p:nvSpPr>
          <p:cNvPr id="5922" name="bk object 5922"/>
          <p:cNvSpPr/>
          <p:nvPr/>
        </p:nvSpPr>
        <p:spPr>
          <a:xfrm>
            <a:off x="5653771" y="4793433"/>
            <a:ext cx="130903" cy="21584"/>
          </a:xfrm>
          <a:custGeom>
            <a:avLst/>
            <a:gdLst/>
            <a:ahLst/>
            <a:cxnLst/>
            <a:rect l="l" t="t" r="r" b="b"/>
            <a:pathLst>
              <a:path w="216534" h="33654">
                <a:moveTo>
                  <a:pt x="179831" y="33527"/>
                </a:moveTo>
                <a:lnTo>
                  <a:pt x="216407" y="33527"/>
                </a:lnTo>
                <a:lnTo>
                  <a:pt x="216407" y="0"/>
                </a:lnTo>
                <a:lnTo>
                  <a:pt x="0" y="0"/>
                </a:lnTo>
                <a:lnTo>
                  <a:pt x="0" y="33527"/>
                </a:lnTo>
                <a:lnTo>
                  <a:pt x="3962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5923" name="bk object 5923"/>
          <p:cNvSpPr/>
          <p:nvPr/>
        </p:nvSpPr>
        <p:spPr>
          <a:xfrm>
            <a:off x="5432657" y="4796365"/>
            <a:ext cx="90595" cy="22806"/>
          </a:xfrm>
          <a:custGeom>
            <a:avLst/>
            <a:gdLst/>
            <a:ahLst/>
            <a:cxnLst/>
            <a:rect l="l" t="t" r="r" b="b"/>
            <a:pathLst>
              <a:path w="149859" h="35559">
                <a:moveTo>
                  <a:pt x="38099" y="35051"/>
                </a:moveTo>
                <a:lnTo>
                  <a:pt x="0" y="35051"/>
                </a:lnTo>
                <a:lnTo>
                  <a:pt x="0" y="0"/>
                </a:lnTo>
                <a:lnTo>
                  <a:pt x="149351" y="0"/>
                </a:lnTo>
              </a:path>
            </a:pathLst>
          </a:custGeom>
          <a:ln w="3175">
            <a:solidFill>
              <a:srgbClr val="191919"/>
            </a:solidFill>
          </a:ln>
        </p:spPr>
        <p:txBody>
          <a:bodyPr wrap="square" lIns="0" tIns="0" rIns="0" bIns="0" rtlCol="0"/>
          <a:lstStyle/>
          <a:p>
            <a:endParaRPr sz="1088">
              <a:solidFill>
                <a:prstClr val="black"/>
              </a:solidFill>
            </a:endParaRPr>
          </a:p>
        </p:txBody>
      </p:sp>
      <p:sp>
        <p:nvSpPr>
          <p:cNvPr id="5924" name="bk object 5924"/>
          <p:cNvSpPr/>
          <p:nvPr/>
        </p:nvSpPr>
        <p:spPr>
          <a:xfrm>
            <a:off x="5391198" y="4662463"/>
            <a:ext cx="28791" cy="0"/>
          </a:xfrm>
          <a:custGeom>
            <a:avLst/>
            <a:gdLst/>
            <a:ahLst/>
            <a:cxnLst/>
            <a:rect l="l" t="t" r="r" b="b"/>
            <a:pathLst>
              <a:path w="47625">
                <a:moveTo>
                  <a:pt x="472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25" name="bk object 5925"/>
          <p:cNvSpPr/>
          <p:nvPr/>
        </p:nvSpPr>
        <p:spPr>
          <a:xfrm>
            <a:off x="5391198" y="4715241"/>
            <a:ext cx="28791" cy="30543"/>
          </a:xfrm>
          <a:custGeom>
            <a:avLst/>
            <a:gdLst/>
            <a:ahLst/>
            <a:cxnLst/>
            <a:rect l="l" t="t" r="r" b="b"/>
            <a:pathLst>
              <a:path w="47625" h="47625">
                <a:moveTo>
                  <a:pt x="47243" y="1523"/>
                </a:moveTo>
                <a:lnTo>
                  <a:pt x="47243" y="0"/>
                </a:lnTo>
                <a:lnTo>
                  <a:pt x="0" y="0"/>
                </a:lnTo>
                <a:lnTo>
                  <a:pt x="0" y="47243"/>
                </a:lnTo>
                <a:lnTo>
                  <a:pt x="1523" y="47243"/>
                </a:lnTo>
                <a:lnTo>
                  <a:pt x="1523" y="1523"/>
                </a:lnTo>
                <a:lnTo>
                  <a:pt x="47243" y="1523"/>
                </a:lnTo>
              </a:path>
            </a:pathLst>
          </a:custGeom>
          <a:ln w="3175">
            <a:solidFill>
              <a:srgbClr val="000000"/>
            </a:solidFill>
          </a:ln>
        </p:spPr>
        <p:txBody>
          <a:bodyPr wrap="square" lIns="0" tIns="0" rIns="0" bIns="0" rtlCol="0"/>
          <a:lstStyle/>
          <a:p>
            <a:endParaRPr sz="1088">
              <a:solidFill>
                <a:prstClr val="black"/>
              </a:solidFill>
            </a:endParaRPr>
          </a:p>
        </p:txBody>
      </p:sp>
      <p:sp>
        <p:nvSpPr>
          <p:cNvPr id="5926" name="bk object 5926"/>
          <p:cNvSpPr/>
          <p:nvPr/>
        </p:nvSpPr>
        <p:spPr>
          <a:xfrm>
            <a:off x="5391198"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27" name="bk object 5927"/>
          <p:cNvSpPr/>
          <p:nvPr/>
        </p:nvSpPr>
        <p:spPr>
          <a:xfrm>
            <a:off x="5753272" y="5061237"/>
            <a:ext cx="15738" cy="16696"/>
          </a:xfrm>
          <a:custGeom>
            <a:avLst/>
            <a:gdLst/>
            <a:ahLst/>
            <a:cxnLst/>
            <a:rect l="l" t="t" r="r" b="b"/>
            <a:pathLst>
              <a:path w="26034" h="26034">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5928" name="bk object 5928"/>
          <p:cNvSpPr/>
          <p:nvPr/>
        </p:nvSpPr>
        <p:spPr>
          <a:xfrm>
            <a:off x="5766171" y="4957633"/>
            <a:ext cx="79463" cy="148644"/>
          </a:xfrm>
          <a:custGeom>
            <a:avLst/>
            <a:gdLst/>
            <a:ahLst/>
            <a:cxnLst/>
            <a:rect l="l" t="t" r="r" b="b"/>
            <a:pathLst>
              <a:path w="131445" h="231775">
                <a:moveTo>
                  <a:pt x="131063" y="231647"/>
                </a:moveTo>
                <a:lnTo>
                  <a:pt x="13106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29" name="bk object 5929"/>
          <p:cNvSpPr/>
          <p:nvPr/>
        </p:nvSpPr>
        <p:spPr>
          <a:xfrm>
            <a:off x="5522945" y="4957633"/>
            <a:ext cx="193475" cy="0"/>
          </a:xfrm>
          <a:custGeom>
            <a:avLst/>
            <a:gdLst/>
            <a:ahLst/>
            <a:cxnLst/>
            <a:rect l="l" t="t" r="r" b="b"/>
            <a:pathLst>
              <a:path w="320040">
                <a:moveTo>
                  <a:pt x="3200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30" name="bk object 5930"/>
          <p:cNvSpPr/>
          <p:nvPr/>
        </p:nvSpPr>
        <p:spPr>
          <a:xfrm>
            <a:off x="5522944" y="5324153"/>
            <a:ext cx="128216" cy="54978"/>
          </a:xfrm>
          <a:custGeom>
            <a:avLst/>
            <a:gdLst/>
            <a:ahLst/>
            <a:cxnLst/>
            <a:rect l="l" t="t" r="r" b="b"/>
            <a:pathLst>
              <a:path w="212090" h="85725">
                <a:moveTo>
                  <a:pt x="0" y="0"/>
                </a:moveTo>
                <a:lnTo>
                  <a:pt x="211835" y="0"/>
                </a:lnTo>
                <a:lnTo>
                  <a:pt x="211835" y="85343"/>
                </a:lnTo>
              </a:path>
            </a:pathLst>
          </a:custGeom>
          <a:ln w="3175">
            <a:solidFill>
              <a:srgbClr val="000000"/>
            </a:solidFill>
          </a:ln>
        </p:spPr>
        <p:txBody>
          <a:bodyPr wrap="square" lIns="0" tIns="0" rIns="0" bIns="0" rtlCol="0"/>
          <a:lstStyle/>
          <a:p>
            <a:endParaRPr sz="1088">
              <a:solidFill>
                <a:prstClr val="black"/>
              </a:solidFill>
            </a:endParaRPr>
          </a:p>
        </p:txBody>
      </p:sp>
      <p:sp>
        <p:nvSpPr>
          <p:cNvPr id="5931" name="bk object 5931"/>
          <p:cNvSpPr/>
          <p:nvPr/>
        </p:nvSpPr>
        <p:spPr>
          <a:xfrm>
            <a:off x="5415152"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932" name="bk object 5932"/>
          <p:cNvSpPr/>
          <p:nvPr/>
        </p:nvSpPr>
        <p:spPr>
          <a:xfrm>
            <a:off x="5404096"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933" name="bk object 5933"/>
          <p:cNvSpPr/>
          <p:nvPr/>
        </p:nvSpPr>
        <p:spPr>
          <a:xfrm>
            <a:off x="5393961"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5934" name="bk object 5934"/>
          <p:cNvSpPr/>
          <p:nvPr/>
        </p:nvSpPr>
        <p:spPr>
          <a:xfrm>
            <a:off x="5886863" y="5228369"/>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5935" name="bk object 5935"/>
          <p:cNvSpPr/>
          <p:nvPr/>
        </p:nvSpPr>
        <p:spPr>
          <a:xfrm>
            <a:off x="5393961" y="5106196"/>
            <a:ext cx="128983" cy="0"/>
          </a:xfrm>
          <a:custGeom>
            <a:avLst/>
            <a:gdLst/>
            <a:ahLst/>
            <a:cxnLst/>
            <a:rect l="l" t="t" r="r" b="b"/>
            <a:pathLst>
              <a:path w="213359">
                <a:moveTo>
                  <a:pt x="0" y="0"/>
                </a:moveTo>
                <a:lnTo>
                  <a:pt x="213359" y="0"/>
                </a:lnTo>
              </a:path>
            </a:pathLst>
          </a:custGeom>
          <a:ln w="3175">
            <a:solidFill>
              <a:srgbClr val="191919"/>
            </a:solidFill>
          </a:ln>
        </p:spPr>
        <p:txBody>
          <a:bodyPr wrap="square" lIns="0" tIns="0" rIns="0" bIns="0" rtlCol="0"/>
          <a:lstStyle/>
          <a:p>
            <a:endParaRPr sz="1088">
              <a:solidFill>
                <a:prstClr val="black"/>
              </a:solidFill>
            </a:endParaRPr>
          </a:p>
        </p:txBody>
      </p:sp>
      <p:sp>
        <p:nvSpPr>
          <p:cNvPr id="5936" name="bk object 5936"/>
          <p:cNvSpPr/>
          <p:nvPr/>
        </p:nvSpPr>
        <p:spPr>
          <a:xfrm>
            <a:off x="5415152" y="5106196"/>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5937" name="bk object 5937"/>
          <p:cNvSpPr/>
          <p:nvPr/>
        </p:nvSpPr>
        <p:spPr>
          <a:xfrm>
            <a:off x="5848168" y="5109129"/>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938" name="bk object 5938"/>
          <p:cNvSpPr/>
          <p:nvPr/>
        </p:nvSpPr>
        <p:spPr>
          <a:xfrm>
            <a:off x="5845403" y="5106196"/>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5939" name="bk object 5939"/>
          <p:cNvSpPr/>
          <p:nvPr/>
        </p:nvSpPr>
        <p:spPr>
          <a:xfrm>
            <a:off x="5850932" y="5112061"/>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5940" name="bk object 5940"/>
          <p:cNvSpPr/>
          <p:nvPr/>
        </p:nvSpPr>
        <p:spPr>
          <a:xfrm>
            <a:off x="5853696" y="5114993"/>
            <a:ext cx="24952" cy="0"/>
          </a:xfrm>
          <a:custGeom>
            <a:avLst/>
            <a:gdLst/>
            <a:ahLst/>
            <a:cxnLst/>
            <a:rect l="l" t="t" r="r" b="b"/>
            <a:pathLst>
              <a:path w="41275">
                <a:moveTo>
                  <a:pt x="0" y="0"/>
                </a:moveTo>
                <a:lnTo>
                  <a:pt x="41147" y="0"/>
                </a:lnTo>
              </a:path>
            </a:pathLst>
          </a:custGeom>
          <a:ln w="3175">
            <a:solidFill>
              <a:srgbClr val="000000"/>
            </a:solidFill>
          </a:ln>
        </p:spPr>
        <p:txBody>
          <a:bodyPr wrap="square" lIns="0" tIns="0" rIns="0" bIns="0" rtlCol="0"/>
          <a:lstStyle/>
          <a:p>
            <a:endParaRPr sz="1088">
              <a:solidFill>
                <a:prstClr val="black"/>
              </a:solidFill>
            </a:endParaRPr>
          </a:p>
        </p:txBody>
      </p:sp>
      <p:sp>
        <p:nvSpPr>
          <p:cNvPr id="5941" name="bk object 5941"/>
          <p:cNvSpPr/>
          <p:nvPr/>
        </p:nvSpPr>
        <p:spPr>
          <a:xfrm>
            <a:off x="5848168" y="5222505"/>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2" name="bk object 5942"/>
          <p:cNvSpPr/>
          <p:nvPr/>
        </p:nvSpPr>
        <p:spPr>
          <a:xfrm>
            <a:off x="5850932" y="5220551"/>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3" name="bk object 5943"/>
          <p:cNvSpPr/>
          <p:nvPr/>
        </p:nvSpPr>
        <p:spPr>
          <a:xfrm>
            <a:off x="5853696" y="5217618"/>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4" name="bk object 5944"/>
          <p:cNvSpPr/>
          <p:nvPr/>
        </p:nvSpPr>
        <p:spPr>
          <a:xfrm>
            <a:off x="5848168"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5" name="bk object 5945"/>
          <p:cNvSpPr/>
          <p:nvPr/>
        </p:nvSpPr>
        <p:spPr>
          <a:xfrm>
            <a:off x="5845403"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6" name="bk object 5946"/>
          <p:cNvSpPr/>
          <p:nvPr/>
        </p:nvSpPr>
        <p:spPr>
          <a:xfrm>
            <a:off x="5850932"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7" name="bk object 5947"/>
          <p:cNvSpPr/>
          <p:nvPr/>
        </p:nvSpPr>
        <p:spPr>
          <a:xfrm>
            <a:off x="5853696"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8" name="bk object 5948"/>
          <p:cNvSpPr/>
          <p:nvPr/>
        </p:nvSpPr>
        <p:spPr>
          <a:xfrm>
            <a:off x="5853696"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49" name="bk object 5949"/>
          <p:cNvSpPr/>
          <p:nvPr/>
        </p:nvSpPr>
        <p:spPr>
          <a:xfrm>
            <a:off x="5853696"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0" name="bk object 5950"/>
          <p:cNvSpPr/>
          <p:nvPr/>
        </p:nvSpPr>
        <p:spPr>
          <a:xfrm>
            <a:off x="5845403" y="5228369"/>
            <a:ext cx="41459" cy="0"/>
          </a:xfrm>
          <a:custGeom>
            <a:avLst/>
            <a:gdLst/>
            <a:ahLst/>
            <a:cxnLst/>
            <a:rect l="l" t="t" r="r" b="b"/>
            <a:pathLst>
              <a:path w="68579">
                <a:moveTo>
                  <a:pt x="0" y="0"/>
                </a:moveTo>
                <a:lnTo>
                  <a:pt x="68579" y="0"/>
                </a:lnTo>
              </a:path>
            </a:pathLst>
          </a:custGeom>
          <a:ln w="3175">
            <a:solidFill>
              <a:srgbClr val="000000"/>
            </a:solidFill>
          </a:ln>
        </p:spPr>
        <p:txBody>
          <a:bodyPr wrap="square" lIns="0" tIns="0" rIns="0" bIns="0" rtlCol="0"/>
          <a:lstStyle/>
          <a:p>
            <a:endParaRPr sz="1088">
              <a:solidFill>
                <a:prstClr val="black"/>
              </a:solidFill>
            </a:endParaRPr>
          </a:p>
        </p:txBody>
      </p:sp>
      <p:sp>
        <p:nvSpPr>
          <p:cNvPr id="5951" name="bk object 5951"/>
          <p:cNvSpPr/>
          <p:nvPr/>
        </p:nvSpPr>
        <p:spPr>
          <a:xfrm>
            <a:off x="5848168" y="522446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5952" name="bk object 5952"/>
          <p:cNvSpPr/>
          <p:nvPr/>
        </p:nvSpPr>
        <p:spPr>
          <a:xfrm>
            <a:off x="5853696" y="5149201"/>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3" name="bk object 5953"/>
          <p:cNvSpPr/>
          <p:nvPr/>
        </p:nvSpPr>
        <p:spPr>
          <a:xfrm>
            <a:off x="5853696" y="5147247"/>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4" name="bk object 5954"/>
          <p:cNvSpPr/>
          <p:nvPr/>
        </p:nvSpPr>
        <p:spPr>
          <a:xfrm>
            <a:off x="5853696" y="5185365"/>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5" name="bk object 5955"/>
          <p:cNvSpPr/>
          <p:nvPr/>
        </p:nvSpPr>
        <p:spPr>
          <a:xfrm>
            <a:off x="5853696" y="5183410"/>
            <a:ext cx="24952" cy="0"/>
          </a:xfrm>
          <a:custGeom>
            <a:avLst/>
            <a:gdLst/>
            <a:ahLst/>
            <a:cxnLst/>
            <a:rect l="l" t="t" r="r" b="b"/>
            <a:pathLst>
              <a:path w="41275">
                <a:moveTo>
                  <a:pt x="411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6" name="bk object 5956"/>
          <p:cNvSpPr/>
          <p:nvPr/>
        </p:nvSpPr>
        <p:spPr>
          <a:xfrm>
            <a:off x="5883177"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7" name="bk object 5957"/>
          <p:cNvSpPr/>
          <p:nvPr/>
        </p:nvSpPr>
        <p:spPr>
          <a:xfrm>
            <a:off x="5886863"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8" name="bk object 5958"/>
          <p:cNvSpPr/>
          <p:nvPr/>
        </p:nvSpPr>
        <p:spPr>
          <a:xfrm>
            <a:off x="5881335"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59" name="bk object 5959"/>
          <p:cNvSpPr/>
          <p:nvPr/>
        </p:nvSpPr>
        <p:spPr>
          <a:xfrm>
            <a:off x="5878570"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60" name="bk object 5960"/>
          <p:cNvSpPr/>
          <p:nvPr/>
        </p:nvSpPr>
        <p:spPr>
          <a:xfrm>
            <a:off x="5878570"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61" name="bk object 5961"/>
          <p:cNvSpPr/>
          <p:nvPr/>
        </p:nvSpPr>
        <p:spPr>
          <a:xfrm>
            <a:off x="5878570"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62" name="bk object 5962"/>
          <p:cNvSpPr/>
          <p:nvPr/>
        </p:nvSpPr>
        <p:spPr>
          <a:xfrm>
            <a:off x="5848168" y="5109129"/>
            <a:ext cx="35316" cy="113621"/>
          </a:xfrm>
          <a:custGeom>
            <a:avLst/>
            <a:gdLst/>
            <a:ahLst/>
            <a:cxnLst/>
            <a:rect l="l" t="t" r="r" b="b"/>
            <a:pathLst>
              <a:path w="58420" h="177165">
                <a:moveTo>
                  <a:pt x="57911" y="0"/>
                </a:moveTo>
                <a:lnTo>
                  <a:pt x="0" y="88391"/>
                </a:lnTo>
                <a:lnTo>
                  <a:pt x="57911"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5963" name="bk object 5963"/>
          <p:cNvSpPr/>
          <p:nvPr/>
        </p:nvSpPr>
        <p:spPr>
          <a:xfrm>
            <a:off x="6351202"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64" name="bk object 5964"/>
          <p:cNvSpPr/>
          <p:nvPr/>
        </p:nvSpPr>
        <p:spPr>
          <a:xfrm>
            <a:off x="6352124" y="4791478"/>
            <a:ext cx="0" cy="587654"/>
          </a:xfrm>
          <a:custGeom>
            <a:avLst/>
            <a:gdLst/>
            <a:ahLst/>
            <a:cxnLst/>
            <a:rect l="l" t="t" r="r" b="b"/>
            <a:pathLst>
              <a:path h="916304">
                <a:moveTo>
                  <a:pt x="0" y="9159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65" name="bk object 5965"/>
          <p:cNvSpPr/>
          <p:nvPr/>
        </p:nvSpPr>
        <p:spPr>
          <a:xfrm>
            <a:off x="5937535" y="5387683"/>
            <a:ext cx="544724" cy="0"/>
          </a:xfrm>
          <a:custGeom>
            <a:avLst/>
            <a:gdLst/>
            <a:ahLst/>
            <a:cxnLst/>
            <a:rect l="l" t="t" r="r" b="b"/>
            <a:pathLst>
              <a:path w="901065">
                <a:moveTo>
                  <a:pt x="0" y="0"/>
                </a:moveTo>
                <a:lnTo>
                  <a:pt x="900683" y="0"/>
                </a:lnTo>
              </a:path>
            </a:pathLst>
          </a:custGeom>
          <a:ln w="3175">
            <a:solidFill>
              <a:srgbClr val="000000"/>
            </a:solidFill>
          </a:ln>
        </p:spPr>
        <p:txBody>
          <a:bodyPr wrap="square" lIns="0" tIns="0" rIns="0" bIns="0" rtlCol="0"/>
          <a:lstStyle/>
          <a:p>
            <a:endParaRPr sz="1088">
              <a:solidFill>
                <a:prstClr val="black"/>
              </a:solidFill>
            </a:endParaRPr>
          </a:p>
        </p:txBody>
      </p:sp>
      <p:sp>
        <p:nvSpPr>
          <p:cNvPr id="5966" name="bk object 5966"/>
          <p:cNvSpPr/>
          <p:nvPr/>
        </p:nvSpPr>
        <p:spPr>
          <a:xfrm>
            <a:off x="6460839" y="5106196"/>
            <a:ext cx="0" cy="281813"/>
          </a:xfrm>
          <a:custGeom>
            <a:avLst/>
            <a:gdLst/>
            <a:ahLst/>
            <a:cxnLst/>
            <a:rect l="l" t="t" r="r" b="b"/>
            <a:pathLst>
              <a:path h="439420">
                <a:moveTo>
                  <a:pt x="0" y="4389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67" name="bk object 5967"/>
          <p:cNvSpPr/>
          <p:nvPr/>
        </p:nvSpPr>
        <p:spPr>
          <a:xfrm>
            <a:off x="6352124" y="5107173"/>
            <a:ext cx="107102" cy="280592"/>
          </a:xfrm>
          <a:custGeom>
            <a:avLst/>
            <a:gdLst/>
            <a:ahLst/>
            <a:cxnLst/>
            <a:rect l="l" t="t" r="r" b="b"/>
            <a:pathLst>
              <a:path w="177165" h="437515">
                <a:moveTo>
                  <a:pt x="176783" y="437387"/>
                </a:moveTo>
                <a:lnTo>
                  <a:pt x="176783"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68" name="bk object 5968"/>
          <p:cNvSpPr/>
          <p:nvPr/>
        </p:nvSpPr>
        <p:spPr>
          <a:xfrm>
            <a:off x="5937535" y="4764110"/>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5969" name="bk object 5969"/>
          <p:cNvSpPr/>
          <p:nvPr/>
        </p:nvSpPr>
        <p:spPr>
          <a:xfrm>
            <a:off x="5937535" y="4767043"/>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5970" name="bk object 5970"/>
          <p:cNvSpPr/>
          <p:nvPr/>
        </p:nvSpPr>
        <p:spPr>
          <a:xfrm>
            <a:off x="5937535" y="4791478"/>
            <a:ext cx="430328" cy="0"/>
          </a:xfrm>
          <a:custGeom>
            <a:avLst/>
            <a:gdLst/>
            <a:ahLst/>
            <a:cxnLst/>
            <a:rect l="l" t="t" r="r" b="b"/>
            <a:pathLst>
              <a:path w="711834">
                <a:moveTo>
                  <a:pt x="0" y="0"/>
                </a:moveTo>
                <a:lnTo>
                  <a:pt x="711707" y="0"/>
                </a:lnTo>
              </a:path>
            </a:pathLst>
          </a:custGeom>
          <a:ln w="3175">
            <a:solidFill>
              <a:srgbClr val="000000"/>
            </a:solidFill>
          </a:ln>
        </p:spPr>
        <p:txBody>
          <a:bodyPr wrap="square" lIns="0" tIns="0" rIns="0" bIns="0" rtlCol="0"/>
          <a:lstStyle/>
          <a:p>
            <a:endParaRPr sz="1088">
              <a:solidFill>
                <a:prstClr val="black"/>
              </a:solidFill>
            </a:endParaRPr>
          </a:p>
        </p:txBody>
      </p:sp>
      <p:sp>
        <p:nvSpPr>
          <p:cNvPr id="5971" name="bk object 5971"/>
          <p:cNvSpPr/>
          <p:nvPr/>
        </p:nvSpPr>
        <p:spPr>
          <a:xfrm>
            <a:off x="6455310"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2" name="bk object 5972"/>
          <p:cNvSpPr/>
          <p:nvPr/>
        </p:nvSpPr>
        <p:spPr>
          <a:xfrm>
            <a:off x="6448862" y="4664417"/>
            <a:ext cx="0" cy="55793"/>
          </a:xfrm>
          <a:custGeom>
            <a:avLst/>
            <a:gdLst/>
            <a:ahLst/>
            <a:cxnLst/>
            <a:rect l="l" t="t" r="r" b="b"/>
            <a:pathLst>
              <a:path h="86995">
                <a:moveTo>
                  <a:pt x="0" y="868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3" name="bk object 5973"/>
          <p:cNvSpPr/>
          <p:nvPr/>
        </p:nvSpPr>
        <p:spPr>
          <a:xfrm>
            <a:off x="6437806"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4" name="bk object 5974"/>
          <p:cNvSpPr/>
          <p:nvPr/>
        </p:nvSpPr>
        <p:spPr>
          <a:xfrm>
            <a:off x="6427672"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5" name="bk object 5975"/>
          <p:cNvSpPr/>
          <p:nvPr/>
        </p:nvSpPr>
        <p:spPr>
          <a:xfrm>
            <a:off x="6416616"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6" name="bk object 5976"/>
          <p:cNvSpPr/>
          <p:nvPr/>
        </p:nvSpPr>
        <p:spPr>
          <a:xfrm>
            <a:off x="6405560"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7" name="bk object 5977"/>
          <p:cNvSpPr/>
          <p:nvPr/>
        </p:nvSpPr>
        <p:spPr>
          <a:xfrm>
            <a:off x="6394504"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8" name="bk object 5978"/>
          <p:cNvSpPr/>
          <p:nvPr/>
        </p:nvSpPr>
        <p:spPr>
          <a:xfrm>
            <a:off x="6383449"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79" name="bk object 5979"/>
          <p:cNvSpPr/>
          <p:nvPr/>
        </p:nvSpPr>
        <p:spPr>
          <a:xfrm>
            <a:off x="6372393" y="4663439"/>
            <a:ext cx="0" cy="57014"/>
          </a:xfrm>
          <a:custGeom>
            <a:avLst/>
            <a:gdLst/>
            <a:ahLst/>
            <a:cxnLst/>
            <a:rect l="l" t="t" r="r" b="b"/>
            <a:pathLst>
              <a:path h="88900">
                <a:moveTo>
                  <a:pt x="0" y="883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0" name="bk object 5980"/>
          <p:cNvSpPr/>
          <p:nvPr/>
        </p:nvSpPr>
        <p:spPr>
          <a:xfrm>
            <a:off x="6362258"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1" name="bk object 5981"/>
          <p:cNvSpPr/>
          <p:nvPr/>
        </p:nvSpPr>
        <p:spPr>
          <a:xfrm>
            <a:off x="6351202" y="4663440"/>
            <a:ext cx="0" cy="52127"/>
          </a:xfrm>
          <a:custGeom>
            <a:avLst/>
            <a:gdLst/>
            <a:ahLst/>
            <a:cxnLst/>
            <a:rect l="l" t="t" r="r" b="b"/>
            <a:pathLst>
              <a:path h="81279">
                <a:moveTo>
                  <a:pt x="0" y="807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2" name="bk object 5982"/>
          <p:cNvSpPr/>
          <p:nvPr/>
        </p:nvSpPr>
        <p:spPr>
          <a:xfrm>
            <a:off x="632909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3" name="bk object 5983"/>
          <p:cNvSpPr/>
          <p:nvPr/>
        </p:nvSpPr>
        <p:spPr>
          <a:xfrm>
            <a:off x="6318035"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4" name="bk object 5984"/>
          <p:cNvSpPr/>
          <p:nvPr/>
        </p:nvSpPr>
        <p:spPr>
          <a:xfrm>
            <a:off x="630790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5" name="bk object 5985"/>
          <p:cNvSpPr/>
          <p:nvPr/>
        </p:nvSpPr>
        <p:spPr>
          <a:xfrm>
            <a:off x="629684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6" name="bk object 5986"/>
          <p:cNvSpPr/>
          <p:nvPr/>
        </p:nvSpPr>
        <p:spPr>
          <a:xfrm>
            <a:off x="628579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7" name="bk object 5987"/>
          <p:cNvSpPr/>
          <p:nvPr/>
        </p:nvSpPr>
        <p:spPr>
          <a:xfrm>
            <a:off x="627473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8" name="bk object 5988"/>
          <p:cNvSpPr/>
          <p:nvPr/>
        </p:nvSpPr>
        <p:spPr>
          <a:xfrm>
            <a:off x="626367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89" name="bk object 5989"/>
          <p:cNvSpPr/>
          <p:nvPr/>
        </p:nvSpPr>
        <p:spPr>
          <a:xfrm>
            <a:off x="625354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0" name="bk object 5990"/>
          <p:cNvSpPr/>
          <p:nvPr/>
        </p:nvSpPr>
        <p:spPr>
          <a:xfrm>
            <a:off x="624248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1" name="bk object 5991"/>
          <p:cNvSpPr/>
          <p:nvPr/>
        </p:nvSpPr>
        <p:spPr>
          <a:xfrm>
            <a:off x="623143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2" name="bk object 5992"/>
          <p:cNvSpPr/>
          <p:nvPr/>
        </p:nvSpPr>
        <p:spPr>
          <a:xfrm>
            <a:off x="622037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3" name="bk object 5993"/>
          <p:cNvSpPr/>
          <p:nvPr/>
        </p:nvSpPr>
        <p:spPr>
          <a:xfrm>
            <a:off x="620932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4" name="bk object 5994"/>
          <p:cNvSpPr/>
          <p:nvPr/>
        </p:nvSpPr>
        <p:spPr>
          <a:xfrm>
            <a:off x="6199187"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5" name="bk object 5995"/>
          <p:cNvSpPr/>
          <p:nvPr/>
        </p:nvSpPr>
        <p:spPr>
          <a:xfrm>
            <a:off x="6188131"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6" name="bk object 5996"/>
          <p:cNvSpPr/>
          <p:nvPr/>
        </p:nvSpPr>
        <p:spPr>
          <a:xfrm>
            <a:off x="6177075"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7" name="bk object 5997"/>
          <p:cNvSpPr/>
          <p:nvPr/>
        </p:nvSpPr>
        <p:spPr>
          <a:xfrm>
            <a:off x="616601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8" name="bk object 5998"/>
          <p:cNvSpPr/>
          <p:nvPr/>
        </p:nvSpPr>
        <p:spPr>
          <a:xfrm>
            <a:off x="615496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5999" name="bk object 5999"/>
          <p:cNvSpPr/>
          <p:nvPr/>
        </p:nvSpPr>
        <p:spPr>
          <a:xfrm>
            <a:off x="614390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0" name="bk object 6000"/>
          <p:cNvSpPr/>
          <p:nvPr/>
        </p:nvSpPr>
        <p:spPr>
          <a:xfrm>
            <a:off x="613377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1" name="bk object 6001"/>
          <p:cNvSpPr/>
          <p:nvPr/>
        </p:nvSpPr>
        <p:spPr>
          <a:xfrm>
            <a:off x="612271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2" name="bk object 6002"/>
          <p:cNvSpPr/>
          <p:nvPr/>
        </p:nvSpPr>
        <p:spPr>
          <a:xfrm>
            <a:off x="611166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3" name="bk object 6003"/>
          <p:cNvSpPr/>
          <p:nvPr/>
        </p:nvSpPr>
        <p:spPr>
          <a:xfrm>
            <a:off x="6100607"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4" name="bk object 6004"/>
          <p:cNvSpPr/>
          <p:nvPr/>
        </p:nvSpPr>
        <p:spPr>
          <a:xfrm>
            <a:off x="608955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5" name="bk object 6005"/>
          <p:cNvSpPr/>
          <p:nvPr/>
        </p:nvSpPr>
        <p:spPr>
          <a:xfrm>
            <a:off x="607941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6" name="bk object 6006"/>
          <p:cNvSpPr/>
          <p:nvPr/>
        </p:nvSpPr>
        <p:spPr>
          <a:xfrm>
            <a:off x="606836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7" name="bk object 6007"/>
          <p:cNvSpPr/>
          <p:nvPr/>
        </p:nvSpPr>
        <p:spPr>
          <a:xfrm>
            <a:off x="6057305"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8" name="bk object 6008"/>
          <p:cNvSpPr/>
          <p:nvPr/>
        </p:nvSpPr>
        <p:spPr>
          <a:xfrm>
            <a:off x="6046249" y="4664417"/>
            <a:ext cx="0" cy="102626"/>
          </a:xfrm>
          <a:custGeom>
            <a:avLst/>
            <a:gdLst/>
            <a:ahLst/>
            <a:cxnLst/>
            <a:rect l="l" t="t" r="r" b="b"/>
            <a:pathLst>
              <a:path h="160020">
                <a:moveTo>
                  <a:pt x="0" y="1600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09" name="bk object 6009"/>
          <p:cNvSpPr/>
          <p:nvPr/>
        </p:nvSpPr>
        <p:spPr>
          <a:xfrm>
            <a:off x="6035194"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0" name="bk object 6010"/>
          <p:cNvSpPr/>
          <p:nvPr/>
        </p:nvSpPr>
        <p:spPr>
          <a:xfrm>
            <a:off x="6025059"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1" name="bk object 6011"/>
          <p:cNvSpPr/>
          <p:nvPr/>
        </p:nvSpPr>
        <p:spPr>
          <a:xfrm>
            <a:off x="6014003"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2" name="bk object 6012"/>
          <p:cNvSpPr/>
          <p:nvPr/>
        </p:nvSpPr>
        <p:spPr>
          <a:xfrm>
            <a:off x="6002948"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3" name="bk object 6013"/>
          <p:cNvSpPr/>
          <p:nvPr/>
        </p:nvSpPr>
        <p:spPr>
          <a:xfrm>
            <a:off x="5991892"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4" name="bk object 6014"/>
          <p:cNvSpPr/>
          <p:nvPr/>
        </p:nvSpPr>
        <p:spPr>
          <a:xfrm>
            <a:off x="598083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5" name="bk object 6015"/>
          <p:cNvSpPr/>
          <p:nvPr/>
        </p:nvSpPr>
        <p:spPr>
          <a:xfrm>
            <a:off x="5970701"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6" name="bk object 6016"/>
          <p:cNvSpPr/>
          <p:nvPr/>
        </p:nvSpPr>
        <p:spPr>
          <a:xfrm>
            <a:off x="5959646"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7" name="bk object 6017"/>
          <p:cNvSpPr/>
          <p:nvPr/>
        </p:nvSpPr>
        <p:spPr>
          <a:xfrm>
            <a:off x="5948590" y="4663440"/>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8" name="bk object 6018"/>
          <p:cNvSpPr/>
          <p:nvPr/>
        </p:nvSpPr>
        <p:spPr>
          <a:xfrm>
            <a:off x="5937534" y="4663440"/>
            <a:ext cx="0" cy="104662"/>
          </a:xfrm>
          <a:custGeom>
            <a:avLst/>
            <a:gdLst/>
            <a:ahLst/>
            <a:cxnLst/>
            <a:rect l="l" t="t" r="r" b="b"/>
            <a:pathLst>
              <a:path h="163195">
                <a:moveTo>
                  <a:pt x="0" y="1630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19" name="bk object 6019"/>
          <p:cNvSpPr/>
          <p:nvPr/>
        </p:nvSpPr>
        <p:spPr>
          <a:xfrm>
            <a:off x="6368708" y="4720128"/>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6020" name="bk object 6020"/>
          <p:cNvSpPr/>
          <p:nvPr/>
        </p:nvSpPr>
        <p:spPr>
          <a:xfrm>
            <a:off x="6368708" y="4716218"/>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6021" name="bk object 6021"/>
          <p:cNvSpPr/>
          <p:nvPr/>
        </p:nvSpPr>
        <p:spPr>
          <a:xfrm>
            <a:off x="6368708" y="4743586"/>
            <a:ext cx="114396" cy="0"/>
          </a:xfrm>
          <a:custGeom>
            <a:avLst/>
            <a:gdLst/>
            <a:ahLst/>
            <a:cxnLst/>
            <a:rect l="l" t="t" r="r" b="b"/>
            <a:pathLst>
              <a:path w="189229">
                <a:moveTo>
                  <a:pt x="0" y="0"/>
                </a:moveTo>
                <a:lnTo>
                  <a:pt x="188975" y="0"/>
                </a:lnTo>
              </a:path>
            </a:pathLst>
          </a:custGeom>
          <a:ln w="3175">
            <a:solidFill>
              <a:srgbClr val="000000"/>
            </a:solidFill>
          </a:ln>
        </p:spPr>
        <p:txBody>
          <a:bodyPr wrap="square" lIns="0" tIns="0" rIns="0" bIns="0" rtlCol="0"/>
          <a:lstStyle/>
          <a:p>
            <a:endParaRPr sz="1088">
              <a:solidFill>
                <a:prstClr val="black"/>
              </a:solidFill>
            </a:endParaRPr>
          </a:p>
        </p:txBody>
      </p:sp>
      <p:sp>
        <p:nvSpPr>
          <p:cNvPr id="6022" name="bk object 6022"/>
          <p:cNvSpPr/>
          <p:nvPr/>
        </p:nvSpPr>
        <p:spPr>
          <a:xfrm>
            <a:off x="6367786" y="4768021"/>
            <a:ext cx="0" cy="2036"/>
          </a:xfrm>
          <a:custGeom>
            <a:avLst/>
            <a:gdLst/>
            <a:ahLst/>
            <a:cxnLst/>
            <a:rect l="l" t="t" r="r" b="b"/>
            <a:pathLst>
              <a:path h="3175">
                <a:moveTo>
                  <a:pt x="0" y="30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23" name="bk object 6023"/>
          <p:cNvSpPr/>
          <p:nvPr/>
        </p:nvSpPr>
        <p:spPr>
          <a:xfrm>
            <a:off x="6340147" y="4715241"/>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6024" name="bk object 6024"/>
          <p:cNvSpPr/>
          <p:nvPr/>
        </p:nvSpPr>
        <p:spPr>
          <a:xfrm>
            <a:off x="6340147" y="4763133"/>
            <a:ext cx="28791" cy="30543"/>
          </a:xfrm>
          <a:custGeom>
            <a:avLst/>
            <a:gdLst/>
            <a:ahLst/>
            <a:cxnLst/>
            <a:rect l="l" t="t" r="r" b="b"/>
            <a:pathLst>
              <a:path w="47625" h="47625">
                <a:moveTo>
                  <a:pt x="0" y="1523"/>
                </a:moveTo>
                <a:lnTo>
                  <a:pt x="0" y="0"/>
                </a:lnTo>
                <a:lnTo>
                  <a:pt x="47243" y="0"/>
                </a:lnTo>
                <a:lnTo>
                  <a:pt x="47243" y="47243"/>
                </a:lnTo>
                <a:lnTo>
                  <a:pt x="45719" y="47243"/>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6025" name="bk object 6025"/>
          <p:cNvSpPr/>
          <p:nvPr/>
        </p:nvSpPr>
        <p:spPr>
          <a:xfrm>
            <a:off x="6368708" y="4715241"/>
            <a:ext cx="0" cy="48055"/>
          </a:xfrm>
          <a:custGeom>
            <a:avLst/>
            <a:gdLst/>
            <a:ahLst/>
            <a:cxnLst/>
            <a:rect l="l" t="t" r="r" b="b"/>
            <a:pathLst>
              <a:path h="74929">
                <a:moveTo>
                  <a:pt x="0" y="746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26" name="bk object 6026"/>
          <p:cNvSpPr/>
          <p:nvPr/>
        </p:nvSpPr>
        <p:spPr>
          <a:xfrm>
            <a:off x="6351202"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6027" name="bk object 6027"/>
          <p:cNvSpPr/>
          <p:nvPr/>
        </p:nvSpPr>
        <p:spPr>
          <a:xfrm>
            <a:off x="5937534" y="5378888"/>
            <a:ext cx="479081" cy="8959"/>
          </a:xfrm>
          <a:custGeom>
            <a:avLst/>
            <a:gdLst/>
            <a:ahLst/>
            <a:cxnLst/>
            <a:rect l="l" t="t" r="r" b="b"/>
            <a:pathLst>
              <a:path w="792479" h="13970">
                <a:moveTo>
                  <a:pt x="0" y="4571"/>
                </a:moveTo>
                <a:lnTo>
                  <a:pt x="792479" y="4571"/>
                </a:lnTo>
                <a:lnTo>
                  <a:pt x="792479" y="13715"/>
                </a:lnTo>
                <a:lnTo>
                  <a:pt x="792479" y="4571"/>
                </a:lnTo>
                <a:lnTo>
                  <a:pt x="684275" y="0"/>
                </a:lnTo>
                <a:lnTo>
                  <a:pt x="15239" y="0"/>
                </a:lnTo>
              </a:path>
            </a:pathLst>
          </a:custGeom>
          <a:ln w="3175">
            <a:solidFill>
              <a:srgbClr val="000000"/>
            </a:solidFill>
          </a:ln>
        </p:spPr>
        <p:txBody>
          <a:bodyPr wrap="square" lIns="0" tIns="0" rIns="0" bIns="0" rtlCol="0"/>
          <a:lstStyle/>
          <a:p>
            <a:endParaRPr sz="1088">
              <a:solidFill>
                <a:prstClr val="black"/>
              </a:solidFill>
            </a:endParaRPr>
          </a:p>
        </p:txBody>
      </p:sp>
      <p:sp>
        <p:nvSpPr>
          <p:cNvPr id="6028" name="bk object 6028"/>
          <p:cNvSpPr/>
          <p:nvPr/>
        </p:nvSpPr>
        <p:spPr>
          <a:xfrm>
            <a:off x="6362258" y="4764110"/>
            <a:ext cx="0" cy="3258"/>
          </a:xfrm>
          <a:custGeom>
            <a:avLst/>
            <a:gdLst/>
            <a:ahLst/>
            <a:cxnLst/>
            <a:rect l="l" t="t" r="r" b="b"/>
            <a:pathLst>
              <a:path h="5079">
                <a:moveTo>
                  <a:pt x="-1523" y="2285"/>
                </a:moveTo>
                <a:lnTo>
                  <a:pt x="1523" y="2285"/>
                </a:lnTo>
              </a:path>
            </a:pathLst>
          </a:custGeom>
          <a:ln w="4571">
            <a:solidFill>
              <a:srgbClr val="000000"/>
            </a:solidFill>
          </a:ln>
        </p:spPr>
        <p:txBody>
          <a:bodyPr wrap="square" lIns="0" tIns="0" rIns="0" bIns="0" rtlCol="0"/>
          <a:lstStyle/>
          <a:p>
            <a:endParaRPr sz="1088">
              <a:solidFill>
                <a:prstClr val="black"/>
              </a:solidFill>
            </a:endParaRPr>
          </a:p>
        </p:txBody>
      </p:sp>
      <p:sp>
        <p:nvSpPr>
          <p:cNvPr id="6029" name="bk object 6029"/>
          <p:cNvSpPr/>
          <p:nvPr/>
        </p:nvSpPr>
        <p:spPr>
          <a:xfrm>
            <a:off x="6340146" y="4663441"/>
            <a:ext cx="0" cy="103847"/>
          </a:xfrm>
          <a:custGeom>
            <a:avLst/>
            <a:gdLst/>
            <a:ahLst/>
            <a:cxnLst/>
            <a:rect l="l" t="t" r="r" b="b"/>
            <a:pathLst>
              <a:path h="161925">
                <a:moveTo>
                  <a:pt x="0" y="16154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30" name="bk object 6030"/>
          <p:cNvSpPr/>
          <p:nvPr/>
        </p:nvSpPr>
        <p:spPr>
          <a:xfrm>
            <a:off x="5937534" y="4663440"/>
            <a:ext cx="517853" cy="104662"/>
          </a:xfrm>
          <a:custGeom>
            <a:avLst/>
            <a:gdLst/>
            <a:ahLst/>
            <a:cxnLst/>
            <a:rect l="l" t="t" r="r" b="b"/>
            <a:pathLst>
              <a:path w="856615" h="163195">
                <a:moveTo>
                  <a:pt x="0" y="163067"/>
                </a:moveTo>
                <a:lnTo>
                  <a:pt x="0" y="0"/>
                </a:lnTo>
                <a:lnTo>
                  <a:pt x="856487" y="0"/>
                </a:lnTo>
              </a:path>
            </a:pathLst>
          </a:custGeom>
          <a:ln w="3175">
            <a:solidFill>
              <a:srgbClr val="000000"/>
            </a:solidFill>
          </a:ln>
        </p:spPr>
        <p:txBody>
          <a:bodyPr wrap="square" lIns="0" tIns="0" rIns="0" bIns="0" rtlCol="0"/>
          <a:lstStyle/>
          <a:p>
            <a:endParaRPr sz="1088">
              <a:solidFill>
                <a:prstClr val="black"/>
              </a:solidFill>
            </a:endParaRPr>
          </a:p>
        </p:txBody>
      </p:sp>
      <p:sp>
        <p:nvSpPr>
          <p:cNvPr id="6031" name="bk object 6031"/>
          <p:cNvSpPr/>
          <p:nvPr/>
        </p:nvSpPr>
        <p:spPr>
          <a:xfrm>
            <a:off x="5944905" y="5157021"/>
            <a:ext cx="0" cy="224799"/>
          </a:xfrm>
          <a:custGeom>
            <a:avLst/>
            <a:gdLst/>
            <a:ahLst/>
            <a:cxnLst/>
            <a:rect l="l" t="t" r="r" b="b"/>
            <a:pathLst>
              <a:path h="350520">
                <a:moveTo>
                  <a:pt x="0" y="0"/>
                </a:moveTo>
                <a:lnTo>
                  <a:pt x="0" y="350519"/>
                </a:lnTo>
              </a:path>
            </a:pathLst>
          </a:custGeom>
          <a:ln w="3175">
            <a:solidFill>
              <a:srgbClr val="000000"/>
            </a:solidFill>
          </a:ln>
        </p:spPr>
        <p:txBody>
          <a:bodyPr wrap="square" lIns="0" tIns="0" rIns="0" bIns="0" rtlCol="0"/>
          <a:lstStyle/>
          <a:p>
            <a:endParaRPr sz="1088">
              <a:solidFill>
                <a:prstClr val="black"/>
              </a:solidFill>
            </a:endParaRPr>
          </a:p>
        </p:txBody>
      </p:sp>
      <p:sp>
        <p:nvSpPr>
          <p:cNvPr id="6032" name="bk object 6032"/>
          <p:cNvSpPr/>
          <p:nvPr/>
        </p:nvSpPr>
        <p:spPr>
          <a:xfrm>
            <a:off x="5946747" y="5155066"/>
            <a:ext cx="0" cy="226835"/>
          </a:xfrm>
          <a:custGeom>
            <a:avLst/>
            <a:gdLst/>
            <a:ahLst/>
            <a:cxnLst/>
            <a:rect l="l" t="t" r="r" b="b"/>
            <a:pathLst>
              <a:path h="353695">
                <a:moveTo>
                  <a:pt x="0" y="0"/>
                </a:moveTo>
                <a:lnTo>
                  <a:pt x="0" y="353567"/>
                </a:lnTo>
              </a:path>
            </a:pathLst>
          </a:custGeom>
          <a:ln w="3175">
            <a:solidFill>
              <a:srgbClr val="000000"/>
            </a:solidFill>
          </a:ln>
        </p:spPr>
        <p:txBody>
          <a:bodyPr wrap="square" lIns="0" tIns="0" rIns="0" bIns="0" rtlCol="0"/>
          <a:lstStyle/>
          <a:p>
            <a:endParaRPr sz="1088">
              <a:solidFill>
                <a:prstClr val="black"/>
              </a:solidFill>
            </a:endParaRPr>
          </a:p>
        </p:txBody>
      </p:sp>
      <p:sp>
        <p:nvSpPr>
          <p:cNvPr id="6033" name="bk object 6033"/>
          <p:cNvSpPr/>
          <p:nvPr/>
        </p:nvSpPr>
        <p:spPr>
          <a:xfrm>
            <a:off x="6354888" y="4818845"/>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6034" name="bk object 6034"/>
          <p:cNvSpPr/>
          <p:nvPr/>
        </p:nvSpPr>
        <p:spPr>
          <a:xfrm>
            <a:off x="6351202" y="4814935"/>
            <a:ext cx="72169" cy="0"/>
          </a:xfrm>
          <a:custGeom>
            <a:avLst/>
            <a:gdLst/>
            <a:ahLst/>
            <a:cxnLst/>
            <a:rect l="l" t="t" r="r" b="b"/>
            <a:pathLst>
              <a:path w="119379">
                <a:moveTo>
                  <a:pt x="0" y="0"/>
                </a:move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6035" name="bk object 6035"/>
          <p:cNvSpPr/>
          <p:nvPr/>
        </p:nvSpPr>
        <p:spPr>
          <a:xfrm>
            <a:off x="6356731" y="4820799"/>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6036" name="bk object 6036"/>
          <p:cNvSpPr/>
          <p:nvPr/>
        </p:nvSpPr>
        <p:spPr>
          <a:xfrm>
            <a:off x="6359494" y="4823731"/>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6037" name="bk object 6037"/>
          <p:cNvSpPr/>
          <p:nvPr/>
        </p:nvSpPr>
        <p:spPr>
          <a:xfrm>
            <a:off x="6354888" y="4908764"/>
            <a:ext cx="64492" cy="0"/>
          </a:xfrm>
          <a:custGeom>
            <a:avLst/>
            <a:gdLst/>
            <a:ahLst/>
            <a:cxnLst/>
            <a:rect l="l" t="t" r="r" b="b"/>
            <a:pathLst>
              <a:path w="106679">
                <a:moveTo>
                  <a:pt x="1066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38" name="bk object 6038"/>
          <p:cNvSpPr/>
          <p:nvPr/>
        </p:nvSpPr>
        <p:spPr>
          <a:xfrm>
            <a:off x="6356731" y="4906809"/>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39" name="bk object 6039"/>
          <p:cNvSpPr/>
          <p:nvPr/>
        </p:nvSpPr>
        <p:spPr>
          <a:xfrm>
            <a:off x="6359494" y="490387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0" name="bk object 6040"/>
          <p:cNvSpPr/>
          <p:nvPr/>
        </p:nvSpPr>
        <p:spPr>
          <a:xfrm>
            <a:off x="6354888"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1" name="bk object 6041"/>
          <p:cNvSpPr/>
          <p:nvPr/>
        </p:nvSpPr>
        <p:spPr>
          <a:xfrm>
            <a:off x="6351202" y="4814935"/>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2" name="bk object 6042"/>
          <p:cNvSpPr/>
          <p:nvPr/>
        </p:nvSpPr>
        <p:spPr>
          <a:xfrm>
            <a:off x="6356731"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3" name="bk object 6043"/>
          <p:cNvSpPr/>
          <p:nvPr/>
        </p:nvSpPr>
        <p:spPr>
          <a:xfrm>
            <a:off x="6359495"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4" name="bk object 6044"/>
          <p:cNvSpPr/>
          <p:nvPr/>
        </p:nvSpPr>
        <p:spPr>
          <a:xfrm>
            <a:off x="6359495"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5" name="bk object 6045"/>
          <p:cNvSpPr/>
          <p:nvPr/>
        </p:nvSpPr>
        <p:spPr>
          <a:xfrm>
            <a:off x="6359495"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6" name="bk object 6046"/>
          <p:cNvSpPr/>
          <p:nvPr/>
        </p:nvSpPr>
        <p:spPr>
          <a:xfrm>
            <a:off x="6417537" y="4820799"/>
            <a:ext cx="0" cy="86336"/>
          </a:xfrm>
          <a:custGeom>
            <a:avLst/>
            <a:gdLst/>
            <a:ahLst/>
            <a:cxnLst/>
            <a:rect l="l" t="t" r="r" b="b"/>
            <a:pathLst>
              <a:path h="134620">
                <a:moveTo>
                  <a:pt x="0" y="13411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7" name="bk object 6047"/>
          <p:cNvSpPr/>
          <p:nvPr/>
        </p:nvSpPr>
        <p:spPr>
          <a:xfrm>
            <a:off x="6414773" y="4881397"/>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8" name="bk object 6048"/>
          <p:cNvSpPr/>
          <p:nvPr/>
        </p:nvSpPr>
        <p:spPr>
          <a:xfrm>
            <a:off x="6414773" y="4851098"/>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49" name="bk object 6049"/>
          <p:cNvSpPr/>
          <p:nvPr/>
        </p:nvSpPr>
        <p:spPr>
          <a:xfrm>
            <a:off x="6414773" y="4823731"/>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50" name="bk object 6050"/>
          <p:cNvSpPr/>
          <p:nvPr/>
        </p:nvSpPr>
        <p:spPr>
          <a:xfrm>
            <a:off x="6419379" y="4818845"/>
            <a:ext cx="0" cy="92037"/>
          </a:xfrm>
          <a:custGeom>
            <a:avLst/>
            <a:gdLst/>
            <a:ahLst/>
            <a:cxnLst/>
            <a:rect l="l" t="t" r="r" b="b"/>
            <a:pathLst>
              <a:path h="143509">
                <a:moveTo>
                  <a:pt x="0" y="14325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51" name="bk object 6051"/>
          <p:cNvSpPr/>
          <p:nvPr/>
        </p:nvSpPr>
        <p:spPr>
          <a:xfrm>
            <a:off x="6351202" y="4814935"/>
            <a:ext cx="72169" cy="99775"/>
          </a:xfrm>
          <a:custGeom>
            <a:avLst/>
            <a:gdLst/>
            <a:ahLst/>
            <a:cxnLst/>
            <a:rect l="l" t="t" r="r" b="b"/>
            <a:pathLst>
              <a:path w="119379" h="155575">
                <a:moveTo>
                  <a:pt x="0" y="155447"/>
                </a:moveTo>
                <a:lnTo>
                  <a:pt x="118871" y="155447"/>
                </a:ln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6052" name="bk object 6052"/>
          <p:cNvSpPr/>
          <p:nvPr/>
        </p:nvSpPr>
        <p:spPr>
          <a:xfrm>
            <a:off x="6354888" y="4910718"/>
            <a:ext cx="64492" cy="0"/>
          </a:xfrm>
          <a:custGeom>
            <a:avLst/>
            <a:gdLst/>
            <a:ahLst/>
            <a:cxnLst/>
            <a:rect l="l" t="t" r="r" b="b"/>
            <a:pathLst>
              <a:path w="106679">
                <a:moveTo>
                  <a:pt x="0" y="0"/>
                </a:moveTo>
                <a:lnTo>
                  <a:pt x="106679" y="0"/>
                </a:lnTo>
              </a:path>
            </a:pathLst>
          </a:custGeom>
          <a:ln w="3175">
            <a:solidFill>
              <a:srgbClr val="000000"/>
            </a:solidFill>
          </a:ln>
        </p:spPr>
        <p:txBody>
          <a:bodyPr wrap="square" lIns="0" tIns="0" rIns="0" bIns="0" rtlCol="0"/>
          <a:lstStyle/>
          <a:p>
            <a:endParaRPr sz="1088">
              <a:solidFill>
                <a:prstClr val="black"/>
              </a:solidFill>
            </a:endParaRPr>
          </a:p>
        </p:txBody>
      </p:sp>
      <p:sp>
        <p:nvSpPr>
          <p:cNvPr id="6053" name="bk object 6053"/>
          <p:cNvSpPr/>
          <p:nvPr/>
        </p:nvSpPr>
        <p:spPr>
          <a:xfrm>
            <a:off x="6359494" y="4851098"/>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54" name="bk object 6054"/>
          <p:cNvSpPr/>
          <p:nvPr/>
        </p:nvSpPr>
        <p:spPr>
          <a:xfrm>
            <a:off x="6359494" y="4848166"/>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55" name="bk object 6055"/>
          <p:cNvSpPr/>
          <p:nvPr/>
        </p:nvSpPr>
        <p:spPr>
          <a:xfrm>
            <a:off x="6359494" y="488139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56" name="bk object 6056"/>
          <p:cNvSpPr/>
          <p:nvPr/>
        </p:nvSpPr>
        <p:spPr>
          <a:xfrm>
            <a:off x="6359494" y="4879443"/>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57" name="bk object 6057"/>
          <p:cNvSpPr/>
          <p:nvPr/>
        </p:nvSpPr>
        <p:spPr>
          <a:xfrm>
            <a:off x="6356731" y="4820799"/>
            <a:ext cx="61037" cy="86336"/>
          </a:xfrm>
          <a:custGeom>
            <a:avLst/>
            <a:gdLst/>
            <a:ahLst/>
            <a:cxnLst/>
            <a:rect l="l" t="t" r="r" b="b"/>
            <a:pathLst>
              <a:path w="100965" h="134620">
                <a:moveTo>
                  <a:pt x="0" y="0"/>
                </a:moveTo>
                <a:lnTo>
                  <a:pt x="50291" y="134111"/>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6058" name="bk object 6058"/>
          <p:cNvSpPr/>
          <p:nvPr/>
        </p:nvSpPr>
        <p:spPr>
          <a:xfrm>
            <a:off x="5937534" y="5157021"/>
            <a:ext cx="7678" cy="0"/>
          </a:xfrm>
          <a:custGeom>
            <a:avLst/>
            <a:gdLst/>
            <a:ahLst/>
            <a:cxnLst/>
            <a:rect l="l" t="t" r="r" b="b"/>
            <a:pathLst>
              <a:path w="12700">
                <a:moveTo>
                  <a:pt x="0" y="0"/>
                </a:moveTo>
                <a:lnTo>
                  <a:pt x="12191" y="0"/>
                </a:lnTo>
              </a:path>
            </a:pathLst>
          </a:custGeom>
          <a:ln w="3175">
            <a:solidFill>
              <a:srgbClr val="000000"/>
            </a:solidFill>
          </a:ln>
        </p:spPr>
        <p:txBody>
          <a:bodyPr wrap="square" lIns="0" tIns="0" rIns="0" bIns="0" rtlCol="0"/>
          <a:lstStyle/>
          <a:p>
            <a:endParaRPr sz="1088">
              <a:solidFill>
                <a:prstClr val="black"/>
              </a:solidFill>
            </a:endParaRPr>
          </a:p>
        </p:txBody>
      </p:sp>
      <p:sp>
        <p:nvSpPr>
          <p:cNvPr id="6059" name="bk object 6059"/>
          <p:cNvSpPr/>
          <p:nvPr/>
        </p:nvSpPr>
        <p:spPr>
          <a:xfrm>
            <a:off x="5937534" y="5153111"/>
            <a:ext cx="9213" cy="2036"/>
          </a:xfrm>
          <a:custGeom>
            <a:avLst/>
            <a:gdLst/>
            <a:ahLst/>
            <a:cxnLst/>
            <a:rect l="l" t="t" r="r" b="b"/>
            <a:pathLst>
              <a:path w="15240" h="3175">
                <a:moveTo>
                  <a:pt x="0" y="0"/>
                </a:moveTo>
                <a:lnTo>
                  <a:pt x="15239" y="3047"/>
                </a:lnTo>
              </a:path>
            </a:pathLst>
          </a:custGeom>
          <a:ln w="3175">
            <a:solidFill>
              <a:srgbClr val="000000"/>
            </a:solidFill>
          </a:ln>
        </p:spPr>
        <p:txBody>
          <a:bodyPr wrap="square" lIns="0" tIns="0" rIns="0" bIns="0" rtlCol="0"/>
          <a:lstStyle/>
          <a:p>
            <a:endParaRPr sz="1088">
              <a:solidFill>
                <a:prstClr val="black"/>
              </a:solidFill>
            </a:endParaRPr>
          </a:p>
        </p:txBody>
      </p:sp>
      <p:sp>
        <p:nvSpPr>
          <p:cNvPr id="6060" name="bk object 6060"/>
          <p:cNvSpPr/>
          <p:nvPr/>
        </p:nvSpPr>
        <p:spPr>
          <a:xfrm>
            <a:off x="6112583" y="4814935"/>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61" name="bk object 6061"/>
          <p:cNvSpPr/>
          <p:nvPr/>
        </p:nvSpPr>
        <p:spPr>
          <a:xfrm>
            <a:off x="6108898" y="4811025"/>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62" name="bk object 6062"/>
          <p:cNvSpPr/>
          <p:nvPr/>
        </p:nvSpPr>
        <p:spPr>
          <a:xfrm>
            <a:off x="6157727" y="4816890"/>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63" name="bk object 6063"/>
          <p:cNvSpPr/>
          <p:nvPr/>
        </p:nvSpPr>
        <p:spPr>
          <a:xfrm>
            <a:off x="6160492" y="4819822"/>
            <a:ext cx="34165" cy="0"/>
          </a:xfrm>
          <a:custGeom>
            <a:avLst/>
            <a:gdLst/>
            <a:ahLst/>
            <a:cxnLst/>
            <a:rect l="l" t="t" r="r" b="b"/>
            <a:pathLst>
              <a:path w="56515">
                <a:moveTo>
                  <a:pt x="5638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64" name="bk object 6064"/>
          <p:cNvSpPr/>
          <p:nvPr/>
        </p:nvSpPr>
        <p:spPr>
          <a:xfrm>
            <a:off x="6114426" y="4816890"/>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65" name="bk object 6065"/>
          <p:cNvSpPr/>
          <p:nvPr/>
        </p:nvSpPr>
        <p:spPr>
          <a:xfrm>
            <a:off x="6112584" y="4814936"/>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6066" name="bk object 6066"/>
          <p:cNvSpPr/>
          <p:nvPr/>
        </p:nvSpPr>
        <p:spPr>
          <a:xfrm>
            <a:off x="6108898" y="4811025"/>
            <a:ext cx="0" cy="146608"/>
          </a:xfrm>
          <a:custGeom>
            <a:avLst/>
            <a:gdLst/>
            <a:ahLst/>
            <a:cxnLst/>
            <a:rect l="l" t="t" r="r" b="b"/>
            <a:pathLst>
              <a:path h="228600">
                <a:moveTo>
                  <a:pt x="0" y="0"/>
                </a:moveTo>
                <a:lnTo>
                  <a:pt x="0" y="228599"/>
                </a:lnTo>
              </a:path>
            </a:pathLst>
          </a:custGeom>
          <a:ln w="3175">
            <a:solidFill>
              <a:srgbClr val="000000"/>
            </a:solidFill>
          </a:ln>
        </p:spPr>
        <p:txBody>
          <a:bodyPr wrap="square" lIns="0" tIns="0" rIns="0" bIns="0" rtlCol="0"/>
          <a:lstStyle/>
          <a:p>
            <a:endParaRPr sz="1088">
              <a:solidFill>
                <a:prstClr val="black"/>
              </a:solidFill>
            </a:endParaRPr>
          </a:p>
        </p:txBody>
      </p:sp>
      <p:sp>
        <p:nvSpPr>
          <p:cNvPr id="6067" name="bk object 6067"/>
          <p:cNvSpPr/>
          <p:nvPr/>
        </p:nvSpPr>
        <p:spPr>
          <a:xfrm>
            <a:off x="6114426" y="4816890"/>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6068" name="bk object 6068"/>
          <p:cNvSpPr/>
          <p:nvPr/>
        </p:nvSpPr>
        <p:spPr>
          <a:xfrm>
            <a:off x="6114426" y="4851097"/>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6069" name="bk object 6069"/>
          <p:cNvSpPr/>
          <p:nvPr/>
        </p:nvSpPr>
        <p:spPr>
          <a:xfrm>
            <a:off x="6114426" y="4885306"/>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6070" name="bk object 6070"/>
          <p:cNvSpPr/>
          <p:nvPr/>
        </p:nvSpPr>
        <p:spPr>
          <a:xfrm>
            <a:off x="6114426" y="4920492"/>
            <a:ext cx="0" cy="28507"/>
          </a:xfrm>
          <a:custGeom>
            <a:avLst/>
            <a:gdLst/>
            <a:ahLst/>
            <a:cxnLst/>
            <a:rect l="l" t="t" r="r" b="b"/>
            <a:pathLst>
              <a:path h="44450">
                <a:moveTo>
                  <a:pt x="0" y="0"/>
                </a:moveTo>
                <a:lnTo>
                  <a:pt x="0" y="44195"/>
                </a:lnTo>
              </a:path>
            </a:pathLst>
          </a:custGeom>
          <a:ln w="3175">
            <a:solidFill>
              <a:srgbClr val="000000"/>
            </a:solidFill>
          </a:ln>
        </p:spPr>
        <p:txBody>
          <a:bodyPr wrap="square" lIns="0" tIns="0" rIns="0" bIns="0" rtlCol="0"/>
          <a:lstStyle/>
          <a:p>
            <a:endParaRPr sz="1088">
              <a:solidFill>
                <a:prstClr val="black"/>
              </a:solidFill>
            </a:endParaRPr>
          </a:p>
        </p:txBody>
      </p:sp>
      <p:sp>
        <p:nvSpPr>
          <p:cNvPr id="6071" name="bk object 6071"/>
          <p:cNvSpPr/>
          <p:nvPr/>
        </p:nvSpPr>
        <p:spPr>
          <a:xfrm>
            <a:off x="6112583" y="4951769"/>
            <a:ext cx="86757" cy="0"/>
          </a:xfrm>
          <a:custGeom>
            <a:avLst/>
            <a:gdLst/>
            <a:ahLst/>
            <a:cxnLst/>
            <a:rect l="l" t="t" r="r" b="b"/>
            <a:pathLst>
              <a:path w="143509">
                <a:moveTo>
                  <a:pt x="0" y="0"/>
                </a:moveTo>
                <a:lnTo>
                  <a:pt x="143255" y="0"/>
                </a:lnTo>
              </a:path>
            </a:pathLst>
          </a:custGeom>
          <a:ln w="3175">
            <a:solidFill>
              <a:srgbClr val="000000"/>
            </a:solidFill>
          </a:ln>
        </p:spPr>
        <p:txBody>
          <a:bodyPr wrap="square" lIns="0" tIns="0" rIns="0" bIns="0" rtlCol="0"/>
          <a:lstStyle/>
          <a:p>
            <a:endParaRPr sz="1088">
              <a:solidFill>
                <a:prstClr val="black"/>
              </a:solidFill>
            </a:endParaRPr>
          </a:p>
        </p:txBody>
      </p:sp>
      <p:sp>
        <p:nvSpPr>
          <p:cNvPr id="6072" name="bk object 6072"/>
          <p:cNvSpPr/>
          <p:nvPr/>
        </p:nvSpPr>
        <p:spPr>
          <a:xfrm>
            <a:off x="6114426" y="494883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073" name="bk object 6073"/>
          <p:cNvSpPr/>
          <p:nvPr/>
        </p:nvSpPr>
        <p:spPr>
          <a:xfrm>
            <a:off x="6157727" y="494883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074" name="bk object 6074"/>
          <p:cNvSpPr/>
          <p:nvPr/>
        </p:nvSpPr>
        <p:spPr>
          <a:xfrm>
            <a:off x="6160492" y="4945904"/>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6075" name="bk object 6075"/>
          <p:cNvSpPr/>
          <p:nvPr/>
        </p:nvSpPr>
        <p:spPr>
          <a:xfrm>
            <a:off x="6199187" y="4814936"/>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76" name="bk object 6076"/>
          <p:cNvSpPr/>
          <p:nvPr/>
        </p:nvSpPr>
        <p:spPr>
          <a:xfrm>
            <a:off x="6202871" y="4811025"/>
            <a:ext cx="0" cy="146608"/>
          </a:xfrm>
          <a:custGeom>
            <a:avLst/>
            <a:gdLst/>
            <a:ahLst/>
            <a:cxnLst/>
            <a:rect l="l" t="t" r="r" b="b"/>
            <a:pathLst>
              <a:path h="228600">
                <a:moveTo>
                  <a:pt x="0" y="2285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77" name="bk object 6077"/>
          <p:cNvSpPr/>
          <p:nvPr/>
        </p:nvSpPr>
        <p:spPr>
          <a:xfrm>
            <a:off x="6197344"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78" name="bk object 6078"/>
          <p:cNvSpPr/>
          <p:nvPr/>
        </p:nvSpPr>
        <p:spPr>
          <a:xfrm>
            <a:off x="6194580"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79" name="bk object 6079"/>
          <p:cNvSpPr/>
          <p:nvPr/>
        </p:nvSpPr>
        <p:spPr>
          <a:xfrm>
            <a:off x="6194580"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0" name="bk object 6080"/>
          <p:cNvSpPr/>
          <p:nvPr/>
        </p:nvSpPr>
        <p:spPr>
          <a:xfrm>
            <a:off x="6194580"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1" name="bk object 6081"/>
          <p:cNvSpPr/>
          <p:nvPr/>
        </p:nvSpPr>
        <p:spPr>
          <a:xfrm>
            <a:off x="6194580"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2" name="bk object 6082"/>
          <p:cNvSpPr/>
          <p:nvPr/>
        </p:nvSpPr>
        <p:spPr>
          <a:xfrm>
            <a:off x="6157727" y="4816890"/>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3" name="bk object 6083"/>
          <p:cNvSpPr/>
          <p:nvPr/>
        </p:nvSpPr>
        <p:spPr>
          <a:xfrm>
            <a:off x="6160492" y="4920493"/>
            <a:ext cx="0" cy="25656"/>
          </a:xfrm>
          <a:custGeom>
            <a:avLst/>
            <a:gdLst/>
            <a:ahLst/>
            <a:cxnLst/>
            <a:rect l="l" t="t" r="r" b="b"/>
            <a:pathLst>
              <a:path h="40004">
                <a:moveTo>
                  <a:pt x="0" y="396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4" name="bk object 6084"/>
          <p:cNvSpPr/>
          <p:nvPr/>
        </p:nvSpPr>
        <p:spPr>
          <a:xfrm>
            <a:off x="6160492"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5" name="bk object 6085"/>
          <p:cNvSpPr/>
          <p:nvPr/>
        </p:nvSpPr>
        <p:spPr>
          <a:xfrm>
            <a:off x="6160492"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6" name="bk object 6086"/>
          <p:cNvSpPr/>
          <p:nvPr/>
        </p:nvSpPr>
        <p:spPr>
          <a:xfrm>
            <a:off x="6160492" y="481982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7" name="bk object 6087"/>
          <p:cNvSpPr/>
          <p:nvPr/>
        </p:nvSpPr>
        <p:spPr>
          <a:xfrm>
            <a:off x="6154963" y="492049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8" name="bk object 6088"/>
          <p:cNvSpPr/>
          <p:nvPr/>
        </p:nvSpPr>
        <p:spPr>
          <a:xfrm>
            <a:off x="6154963" y="4885306"/>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89" name="bk object 6089"/>
          <p:cNvSpPr/>
          <p:nvPr/>
        </p:nvSpPr>
        <p:spPr>
          <a:xfrm>
            <a:off x="6154963" y="4851097"/>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90" name="bk object 6090"/>
          <p:cNvSpPr/>
          <p:nvPr/>
        </p:nvSpPr>
        <p:spPr>
          <a:xfrm>
            <a:off x="6154963" y="4816890"/>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91" name="bk object 6091"/>
          <p:cNvSpPr/>
          <p:nvPr/>
        </p:nvSpPr>
        <p:spPr>
          <a:xfrm>
            <a:off x="6108898" y="4957633"/>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92" name="bk object 6092"/>
          <p:cNvSpPr/>
          <p:nvPr/>
        </p:nvSpPr>
        <p:spPr>
          <a:xfrm>
            <a:off x="6112583" y="4953724"/>
            <a:ext cx="86757" cy="0"/>
          </a:xfrm>
          <a:custGeom>
            <a:avLst/>
            <a:gdLst/>
            <a:ahLst/>
            <a:cxnLst/>
            <a:rect l="l" t="t" r="r" b="b"/>
            <a:pathLst>
              <a:path w="143509">
                <a:moveTo>
                  <a:pt x="1432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093" name="bk object 6093"/>
          <p:cNvSpPr/>
          <p:nvPr/>
        </p:nvSpPr>
        <p:spPr>
          <a:xfrm>
            <a:off x="6157727" y="4816890"/>
            <a:ext cx="39923" cy="131947"/>
          </a:xfrm>
          <a:custGeom>
            <a:avLst/>
            <a:gdLst/>
            <a:ahLst/>
            <a:cxnLst/>
            <a:rect l="l" t="t" r="r" b="b"/>
            <a:pathLst>
              <a:path w="66040" h="205740">
                <a:moveTo>
                  <a:pt x="65531" y="0"/>
                </a:moveTo>
                <a:lnTo>
                  <a:pt x="0" y="103631"/>
                </a:lnTo>
                <a:lnTo>
                  <a:pt x="65531"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6094" name="bk object 6094"/>
          <p:cNvSpPr/>
          <p:nvPr/>
        </p:nvSpPr>
        <p:spPr>
          <a:xfrm>
            <a:off x="6114426" y="485109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095" name="bk object 6095"/>
          <p:cNvSpPr/>
          <p:nvPr/>
        </p:nvSpPr>
        <p:spPr>
          <a:xfrm>
            <a:off x="6160492" y="4851098"/>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6096" name="bk object 6096"/>
          <p:cNvSpPr/>
          <p:nvPr/>
        </p:nvSpPr>
        <p:spPr>
          <a:xfrm>
            <a:off x="6114426" y="484816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097" name="bk object 6097"/>
          <p:cNvSpPr/>
          <p:nvPr/>
        </p:nvSpPr>
        <p:spPr>
          <a:xfrm>
            <a:off x="6160492" y="4848166"/>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6098" name="bk object 6098"/>
          <p:cNvSpPr/>
          <p:nvPr/>
        </p:nvSpPr>
        <p:spPr>
          <a:xfrm>
            <a:off x="6114426" y="4885306"/>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099" name="bk object 6099"/>
          <p:cNvSpPr/>
          <p:nvPr/>
        </p:nvSpPr>
        <p:spPr>
          <a:xfrm>
            <a:off x="6160492" y="4885306"/>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6100" name="bk object 6100"/>
          <p:cNvSpPr/>
          <p:nvPr/>
        </p:nvSpPr>
        <p:spPr>
          <a:xfrm>
            <a:off x="6114426" y="488335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101" name="bk object 6101"/>
          <p:cNvSpPr/>
          <p:nvPr/>
        </p:nvSpPr>
        <p:spPr>
          <a:xfrm>
            <a:off x="6160492" y="4883351"/>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6102" name="bk object 6102"/>
          <p:cNvSpPr/>
          <p:nvPr/>
        </p:nvSpPr>
        <p:spPr>
          <a:xfrm>
            <a:off x="6160492" y="4920492"/>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6103" name="bk object 6103"/>
          <p:cNvSpPr/>
          <p:nvPr/>
        </p:nvSpPr>
        <p:spPr>
          <a:xfrm>
            <a:off x="6114426" y="4920492"/>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104" name="bk object 6104"/>
          <p:cNvSpPr/>
          <p:nvPr/>
        </p:nvSpPr>
        <p:spPr>
          <a:xfrm>
            <a:off x="6114426" y="4917561"/>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105" name="bk object 6105"/>
          <p:cNvSpPr/>
          <p:nvPr/>
        </p:nvSpPr>
        <p:spPr>
          <a:xfrm>
            <a:off x="6160492" y="4917561"/>
            <a:ext cx="34165" cy="0"/>
          </a:xfrm>
          <a:custGeom>
            <a:avLst/>
            <a:gdLst/>
            <a:ahLst/>
            <a:cxnLst/>
            <a:rect l="l" t="t" r="r" b="b"/>
            <a:pathLst>
              <a:path w="56515">
                <a:moveTo>
                  <a:pt x="0" y="0"/>
                </a:moveTo>
                <a:lnTo>
                  <a:pt x="56387" y="0"/>
                </a:lnTo>
              </a:path>
            </a:pathLst>
          </a:custGeom>
          <a:ln w="3175">
            <a:solidFill>
              <a:srgbClr val="000000"/>
            </a:solidFill>
          </a:ln>
        </p:spPr>
        <p:txBody>
          <a:bodyPr wrap="square" lIns="0" tIns="0" rIns="0" bIns="0" rtlCol="0"/>
          <a:lstStyle/>
          <a:p>
            <a:endParaRPr sz="1088">
              <a:solidFill>
                <a:prstClr val="black"/>
              </a:solidFill>
            </a:endParaRPr>
          </a:p>
        </p:txBody>
      </p:sp>
      <p:sp>
        <p:nvSpPr>
          <p:cNvPr id="6106" name="bk object 6106"/>
          <p:cNvSpPr/>
          <p:nvPr/>
        </p:nvSpPr>
        <p:spPr>
          <a:xfrm>
            <a:off x="6200108" y="5109129"/>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07" name="bk object 6107"/>
          <p:cNvSpPr/>
          <p:nvPr/>
        </p:nvSpPr>
        <p:spPr>
          <a:xfrm>
            <a:off x="6197345" y="510619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08" name="bk object 6108"/>
          <p:cNvSpPr/>
          <p:nvPr/>
        </p:nvSpPr>
        <p:spPr>
          <a:xfrm>
            <a:off x="6245252" y="5112061"/>
            <a:ext cx="40691" cy="0"/>
          </a:xfrm>
          <a:custGeom>
            <a:avLst/>
            <a:gdLst/>
            <a:ahLst/>
            <a:cxnLst/>
            <a:rect l="l" t="t" r="r" b="b"/>
            <a:pathLst>
              <a:path w="67309">
                <a:moveTo>
                  <a:pt x="670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09" name="bk object 6109"/>
          <p:cNvSpPr/>
          <p:nvPr/>
        </p:nvSpPr>
        <p:spPr>
          <a:xfrm>
            <a:off x="6248016" y="5114993"/>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10" name="bk object 6110"/>
          <p:cNvSpPr/>
          <p:nvPr/>
        </p:nvSpPr>
        <p:spPr>
          <a:xfrm>
            <a:off x="6202872" y="5112061"/>
            <a:ext cx="39923" cy="0"/>
          </a:xfrm>
          <a:custGeom>
            <a:avLst/>
            <a:gdLst/>
            <a:ahLst/>
            <a:cxnLst/>
            <a:rect l="l" t="t" r="r" b="b"/>
            <a:pathLst>
              <a:path w="66040">
                <a:moveTo>
                  <a:pt x="655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11" name="bk object 6111"/>
          <p:cNvSpPr/>
          <p:nvPr/>
        </p:nvSpPr>
        <p:spPr>
          <a:xfrm>
            <a:off x="6200107" y="5109129"/>
            <a:ext cx="0" cy="138870"/>
          </a:xfrm>
          <a:custGeom>
            <a:avLst/>
            <a:gdLst/>
            <a:ahLst/>
            <a:cxnLst/>
            <a:rect l="l" t="t" r="r" b="b"/>
            <a:pathLst>
              <a:path h="216534">
                <a:moveTo>
                  <a:pt x="0" y="0"/>
                </a:moveTo>
                <a:lnTo>
                  <a:pt x="0" y="216407"/>
                </a:lnTo>
              </a:path>
            </a:pathLst>
          </a:custGeom>
          <a:ln w="3175">
            <a:solidFill>
              <a:srgbClr val="000000"/>
            </a:solidFill>
          </a:ln>
        </p:spPr>
        <p:txBody>
          <a:bodyPr wrap="square" lIns="0" tIns="0" rIns="0" bIns="0" rtlCol="0"/>
          <a:lstStyle/>
          <a:p>
            <a:endParaRPr sz="1088">
              <a:solidFill>
                <a:prstClr val="black"/>
              </a:solidFill>
            </a:endParaRPr>
          </a:p>
        </p:txBody>
      </p:sp>
      <p:sp>
        <p:nvSpPr>
          <p:cNvPr id="6112" name="bk object 6112"/>
          <p:cNvSpPr/>
          <p:nvPr/>
        </p:nvSpPr>
        <p:spPr>
          <a:xfrm>
            <a:off x="6197344" y="5106196"/>
            <a:ext cx="0" cy="145793"/>
          </a:xfrm>
          <a:custGeom>
            <a:avLst/>
            <a:gdLst/>
            <a:ahLst/>
            <a:cxnLst/>
            <a:rect l="l" t="t" r="r" b="b"/>
            <a:pathLst>
              <a:path h="227329">
                <a:moveTo>
                  <a:pt x="0" y="0"/>
                </a:moveTo>
                <a:lnTo>
                  <a:pt x="0" y="227075"/>
                </a:lnTo>
              </a:path>
            </a:pathLst>
          </a:custGeom>
          <a:ln w="3175">
            <a:solidFill>
              <a:srgbClr val="000000"/>
            </a:solidFill>
          </a:ln>
        </p:spPr>
        <p:txBody>
          <a:bodyPr wrap="square" lIns="0" tIns="0" rIns="0" bIns="0" rtlCol="0"/>
          <a:lstStyle/>
          <a:p>
            <a:endParaRPr sz="1088">
              <a:solidFill>
                <a:prstClr val="black"/>
              </a:solidFill>
            </a:endParaRPr>
          </a:p>
        </p:txBody>
      </p:sp>
      <p:sp>
        <p:nvSpPr>
          <p:cNvPr id="6113" name="bk object 6113"/>
          <p:cNvSpPr/>
          <p:nvPr/>
        </p:nvSpPr>
        <p:spPr>
          <a:xfrm>
            <a:off x="6202871" y="5112061"/>
            <a:ext cx="0" cy="31358"/>
          </a:xfrm>
          <a:custGeom>
            <a:avLst/>
            <a:gdLst/>
            <a:ahLst/>
            <a:cxnLst/>
            <a:rect l="l" t="t" r="r" b="b"/>
            <a:pathLst>
              <a:path h="48895">
                <a:moveTo>
                  <a:pt x="0" y="0"/>
                </a:moveTo>
                <a:lnTo>
                  <a:pt x="0" y="48767"/>
                </a:lnTo>
              </a:path>
            </a:pathLst>
          </a:custGeom>
          <a:ln w="3175">
            <a:solidFill>
              <a:srgbClr val="000000"/>
            </a:solidFill>
          </a:ln>
        </p:spPr>
        <p:txBody>
          <a:bodyPr wrap="square" lIns="0" tIns="0" rIns="0" bIns="0" rtlCol="0"/>
          <a:lstStyle/>
          <a:p>
            <a:endParaRPr sz="1088">
              <a:solidFill>
                <a:prstClr val="black"/>
              </a:solidFill>
            </a:endParaRPr>
          </a:p>
        </p:txBody>
      </p:sp>
      <p:sp>
        <p:nvSpPr>
          <p:cNvPr id="6114" name="bk object 6114"/>
          <p:cNvSpPr/>
          <p:nvPr/>
        </p:nvSpPr>
        <p:spPr>
          <a:xfrm>
            <a:off x="6202871" y="5145292"/>
            <a:ext cx="0" cy="32580"/>
          </a:xfrm>
          <a:custGeom>
            <a:avLst/>
            <a:gdLst/>
            <a:ahLst/>
            <a:cxnLst/>
            <a:rect l="l" t="t" r="r" b="b"/>
            <a:pathLst>
              <a:path h="50800">
                <a:moveTo>
                  <a:pt x="0" y="0"/>
                </a:moveTo>
                <a:lnTo>
                  <a:pt x="0" y="50291"/>
                </a:lnTo>
              </a:path>
            </a:pathLst>
          </a:custGeom>
          <a:ln w="3175">
            <a:solidFill>
              <a:srgbClr val="000000"/>
            </a:solidFill>
          </a:ln>
        </p:spPr>
        <p:txBody>
          <a:bodyPr wrap="square" lIns="0" tIns="0" rIns="0" bIns="0" rtlCol="0"/>
          <a:lstStyle/>
          <a:p>
            <a:endParaRPr sz="1088">
              <a:solidFill>
                <a:prstClr val="black"/>
              </a:solidFill>
            </a:endParaRPr>
          </a:p>
        </p:txBody>
      </p:sp>
      <p:sp>
        <p:nvSpPr>
          <p:cNvPr id="6115" name="bk object 6115"/>
          <p:cNvSpPr/>
          <p:nvPr/>
        </p:nvSpPr>
        <p:spPr>
          <a:xfrm>
            <a:off x="6202871" y="5179500"/>
            <a:ext cx="0" cy="33393"/>
          </a:xfrm>
          <a:custGeom>
            <a:avLst/>
            <a:gdLst/>
            <a:ahLst/>
            <a:cxnLst/>
            <a:rect l="l" t="t" r="r" b="b"/>
            <a:pathLst>
              <a:path h="52070">
                <a:moveTo>
                  <a:pt x="0" y="0"/>
                </a:moveTo>
                <a:lnTo>
                  <a:pt x="0" y="51815"/>
                </a:lnTo>
              </a:path>
            </a:pathLst>
          </a:custGeom>
          <a:ln w="3175">
            <a:solidFill>
              <a:srgbClr val="000000"/>
            </a:solidFill>
          </a:ln>
        </p:spPr>
        <p:txBody>
          <a:bodyPr wrap="square" lIns="0" tIns="0" rIns="0" bIns="0" rtlCol="0"/>
          <a:lstStyle/>
          <a:p>
            <a:endParaRPr sz="1088">
              <a:solidFill>
                <a:prstClr val="black"/>
              </a:solidFill>
            </a:endParaRPr>
          </a:p>
        </p:txBody>
      </p:sp>
      <p:sp>
        <p:nvSpPr>
          <p:cNvPr id="6116" name="bk object 6116"/>
          <p:cNvSpPr/>
          <p:nvPr/>
        </p:nvSpPr>
        <p:spPr>
          <a:xfrm>
            <a:off x="6202871" y="5214686"/>
            <a:ext cx="0" cy="29322"/>
          </a:xfrm>
          <a:custGeom>
            <a:avLst/>
            <a:gdLst/>
            <a:ahLst/>
            <a:cxnLst/>
            <a:rect l="l" t="t" r="r" b="b"/>
            <a:pathLst>
              <a:path h="45720">
                <a:moveTo>
                  <a:pt x="0" y="0"/>
                </a:moveTo>
                <a:lnTo>
                  <a:pt x="0" y="45719"/>
                </a:lnTo>
              </a:path>
            </a:pathLst>
          </a:custGeom>
          <a:ln w="3175">
            <a:solidFill>
              <a:srgbClr val="000000"/>
            </a:solidFill>
          </a:ln>
        </p:spPr>
        <p:txBody>
          <a:bodyPr wrap="square" lIns="0" tIns="0" rIns="0" bIns="0" rtlCol="0"/>
          <a:lstStyle/>
          <a:p>
            <a:endParaRPr sz="1088">
              <a:solidFill>
                <a:prstClr val="black"/>
              </a:solidFill>
            </a:endParaRPr>
          </a:p>
        </p:txBody>
      </p:sp>
      <p:sp>
        <p:nvSpPr>
          <p:cNvPr id="6117" name="bk object 6117"/>
          <p:cNvSpPr/>
          <p:nvPr/>
        </p:nvSpPr>
        <p:spPr>
          <a:xfrm>
            <a:off x="6200108" y="5245963"/>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6118" name="bk object 6118"/>
          <p:cNvSpPr/>
          <p:nvPr/>
        </p:nvSpPr>
        <p:spPr>
          <a:xfrm>
            <a:off x="6202872" y="5244008"/>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119" name="bk object 6119"/>
          <p:cNvSpPr/>
          <p:nvPr/>
        </p:nvSpPr>
        <p:spPr>
          <a:xfrm>
            <a:off x="6245252" y="5244008"/>
            <a:ext cx="40691" cy="0"/>
          </a:xfrm>
          <a:custGeom>
            <a:avLst/>
            <a:gdLst/>
            <a:ahLst/>
            <a:cxnLst/>
            <a:rect l="l" t="t" r="r" b="b"/>
            <a:pathLst>
              <a:path w="67309">
                <a:moveTo>
                  <a:pt x="0" y="0"/>
                </a:moveTo>
                <a:lnTo>
                  <a:pt x="67055" y="0"/>
                </a:lnTo>
              </a:path>
            </a:pathLst>
          </a:custGeom>
          <a:ln w="3175">
            <a:solidFill>
              <a:srgbClr val="000000"/>
            </a:solidFill>
          </a:ln>
        </p:spPr>
        <p:txBody>
          <a:bodyPr wrap="square" lIns="0" tIns="0" rIns="0" bIns="0" rtlCol="0"/>
          <a:lstStyle/>
          <a:p>
            <a:endParaRPr sz="1088">
              <a:solidFill>
                <a:prstClr val="black"/>
              </a:solidFill>
            </a:endParaRPr>
          </a:p>
        </p:txBody>
      </p:sp>
      <p:sp>
        <p:nvSpPr>
          <p:cNvPr id="6120" name="bk object 6120"/>
          <p:cNvSpPr/>
          <p:nvPr/>
        </p:nvSpPr>
        <p:spPr>
          <a:xfrm>
            <a:off x="6248016" y="524107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121" name="bk object 6121"/>
          <p:cNvSpPr/>
          <p:nvPr/>
        </p:nvSpPr>
        <p:spPr>
          <a:xfrm>
            <a:off x="6287632" y="5109129"/>
            <a:ext cx="0" cy="138870"/>
          </a:xfrm>
          <a:custGeom>
            <a:avLst/>
            <a:gdLst/>
            <a:ahLst/>
            <a:cxnLst/>
            <a:rect l="l" t="t" r="r" b="b"/>
            <a:pathLst>
              <a:path h="216534">
                <a:moveTo>
                  <a:pt x="0" y="21640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2" name="bk object 6122"/>
          <p:cNvSpPr/>
          <p:nvPr/>
        </p:nvSpPr>
        <p:spPr>
          <a:xfrm>
            <a:off x="6291318" y="5106196"/>
            <a:ext cx="0" cy="145793"/>
          </a:xfrm>
          <a:custGeom>
            <a:avLst/>
            <a:gdLst/>
            <a:ahLst/>
            <a:cxnLst/>
            <a:rect l="l" t="t" r="r" b="b"/>
            <a:pathLst>
              <a:path h="227329">
                <a:moveTo>
                  <a:pt x="0" y="22707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3" name="bk object 6123"/>
          <p:cNvSpPr/>
          <p:nvPr/>
        </p:nvSpPr>
        <p:spPr>
          <a:xfrm>
            <a:off x="6285790"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4" name="bk object 6124"/>
          <p:cNvSpPr/>
          <p:nvPr/>
        </p:nvSpPr>
        <p:spPr>
          <a:xfrm>
            <a:off x="6283025"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5" name="bk object 6125"/>
          <p:cNvSpPr/>
          <p:nvPr/>
        </p:nvSpPr>
        <p:spPr>
          <a:xfrm>
            <a:off x="6283025"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6" name="bk object 6126"/>
          <p:cNvSpPr/>
          <p:nvPr/>
        </p:nvSpPr>
        <p:spPr>
          <a:xfrm>
            <a:off x="6283025"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7" name="bk object 6127"/>
          <p:cNvSpPr/>
          <p:nvPr/>
        </p:nvSpPr>
        <p:spPr>
          <a:xfrm>
            <a:off x="6283025"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8" name="bk object 6128"/>
          <p:cNvSpPr/>
          <p:nvPr/>
        </p:nvSpPr>
        <p:spPr>
          <a:xfrm>
            <a:off x="6245252" y="5112061"/>
            <a:ext cx="0" cy="131947"/>
          </a:xfrm>
          <a:custGeom>
            <a:avLst/>
            <a:gdLst/>
            <a:ahLst/>
            <a:cxnLst/>
            <a:rect l="l" t="t" r="r" b="b"/>
            <a:pathLst>
              <a:path h="205740">
                <a:moveTo>
                  <a:pt x="0" y="2057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29" name="bk object 6129"/>
          <p:cNvSpPr/>
          <p:nvPr/>
        </p:nvSpPr>
        <p:spPr>
          <a:xfrm>
            <a:off x="6248016" y="5214686"/>
            <a:ext cx="0" cy="26471"/>
          </a:xfrm>
          <a:custGeom>
            <a:avLst/>
            <a:gdLst/>
            <a:ahLst/>
            <a:cxnLst/>
            <a:rect l="l" t="t" r="r" b="b"/>
            <a:pathLst>
              <a:path h="41275">
                <a:moveTo>
                  <a:pt x="0" y="411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0" name="bk object 6130"/>
          <p:cNvSpPr/>
          <p:nvPr/>
        </p:nvSpPr>
        <p:spPr>
          <a:xfrm>
            <a:off x="6248016"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1" name="bk object 6131"/>
          <p:cNvSpPr/>
          <p:nvPr/>
        </p:nvSpPr>
        <p:spPr>
          <a:xfrm>
            <a:off x="6248016"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2" name="bk object 6132"/>
          <p:cNvSpPr/>
          <p:nvPr/>
        </p:nvSpPr>
        <p:spPr>
          <a:xfrm>
            <a:off x="6248016" y="5114993"/>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3" name="bk object 6133"/>
          <p:cNvSpPr/>
          <p:nvPr/>
        </p:nvSpPr>
        <p:spPr>
          <a:xfrm>
            <a:off x="6242488" y="5214686"/>
            <a:ext cx="0" cy="29322"/>
          </a:xfrm>
          <a:custGeom>
            <a:avLst/>
            <a:gdLst/>
            <a:ahLst/>
            <a:cxnLst/>
            <a:rect l="l" t="t" r="r" b="b"/>
            <a:pathLst>
              <a:path h="45720">
                <a:moveTo>
                  <a:pt x="0" y="457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4" name="bk object 6134"/>
          <p:cNvSpPr/>
          <p:nvPr/>
        </p:nvSpPr>
        <p:spPr>
          <a:xfrm>
            <a:off x="6242488" y="5179500"/>
            <a:ext cx="0" cy="33393"/>
          </a:xfrm>
          <a:custGeom>
            <a:avLst/>
            <a:gdLst/>
            <a:ahLst/>
            <a:cxnLst/>
            <a:rect l="l" t="t" r="r" b="b"/>
            <a:pathLst>
              <a:path h="52070">
                <a:moveTo>
                  <a:pt x="0" y="5181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5" name="bk object 6135"/>
          <p:cNvSpPr/>
          <p:nvPr/>
        </p:nvSpPr>
        <p:spPr>
          <a:xfrm>
            <a:off x="6242488" y="5145292"/>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6" name="bk object 6136"/>
          <p:cNvSpPr/>
          <p:nvPr/>
        </p:nvSpPr>
        <p:spPr>
          <a:xfrm>
            <a:off x="6242488" y="5112061"/>
            <a:ext cx="0" cy="31358"/>
          </a:xfrm>
          <a:custGeom>
            <a:avLst/>
            <a:gdLst/>
            <a:ahLst/>
            <a:cxnLst/>
            <a:rect l="l" t="t" r="r" b="b"/>
            <a:pathLst>
              <a:path h="48895">
                <a:moveTo>
                  <a:pt x="0" y="4876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7" name="bk object 6137"/>
          <p:cNvSpPr/>
          <p:nvPr/>
        </p:nvSpPr>
        <p:spPr>
          <a:xfrm>
            <a:off x="6197345" y="5251826"/>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8" name="bk object 6138"/>
          <p:cNvSpPr/>
          <p:nvPr/>
        </p:nvSpPr>
        <p:spPr>
          <a:xfrm>
            <a:off x="6200108" y="5247918"/>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39" name="bk object 6139"/>
          <p:cNvSpPr/>
          <p:nvPr/>
        </p:nvSpPr>
        <p:spPr>
          <a:xfrm>
            <a:off x="6245252" y="5112061"/>
            <a:ext cx="40691" cy="131947"/>
          </a:xfrm>
          <a:custGeom>
            <a:avLst/>
            <a:gdLst/>
            <a:ahLst/>
            <a:cxnLst/>
            <a:rect l="l" t="t" r="r" b="b"/>
            <a:pathLst>
              <a:path w="67309" h="205740">
                <a:moveTo>
                  <a:pt x="67055" y="0"/>
                </a:moveTo>
                <a:lnTo>
                  <a:pt x="0" y="102107"/>
                </a:lnTo>
                <a:lnTo>
                  <a:pt x="67055" y="205739"/>
                </a:lnTo>
              </a:path>
            </a:pathLst>
          </a:custGeom>
          <a:ln w="3175">
            <a:solidFill>
              <a:srgbClr val="000000"/>
            </a:solidFill>
          </a:ln>
        </p:spPr>
        <p:txBody>
          <a:bodyPr wrap="square" lIns="0" tIns="0" rIns="0" bIns="0" rtlCol="0"/>
          <a:lstStyle/>
          <a:p>
            <a:endParaRPr sz="1088">
              <a:solidFill>
                <a:prstClr val="black"/>
              </a:solidFill>
            </a:endParaRPr>
          </a:p>
        </p:txBody>
      </p:sp>
      <p:sp>
        <p:nvSpPr>
          <p:cNvPr id="6140" name="bk object 6140"/>
          <p:cNvSpPr/>
          <p:nvPr/>
        </p:nvSpPr>
        <p:spPr>
          <a:xfrm>
            <a:off x="6202872" y="514529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141" name="bk object 6141"/>
          <p:cNvSpPr/>
          <p:nvPr/>
        </p:nvSpPr>
        <p:spPr>
          <a:xfrm>
            <a:off x="6248016" y="514529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142" name="bk object 6142"/>
          <p:cNvSpPr/>
          <p:nvPr/>
        </p:nvSpPr>
        <p:spPr>
          <a:xfrm>
            <a:off x="6202872" y="514333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143" name="bk object 6143"/>
          <p:cNvSpPr/>
          <p:nvPr/>
        </p:nvSpPr>
        <p:spPr>
          <a:xfrm>
            <a:off x="6248016" y="514333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144" name="bk object 6144"/>
          <p:cNvSpPr/>
          <p:nvPr/>
        </p:nvSpPr>
        <p:spPr>
          <a:xfrm>
            <a:off x="6202872" y="5179500"/>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145" name="bk object 6145"/>
          <p:cNvSpPr/>
          <p:nvPr/>
        </p:nvSpPr>
        <p:spPr>
          <a:xfrm>
            <a:off x="6248016" y="5179500"/>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146" name="bk object 6146"/>
          <p:cNvSpPr/>
          <p:nvPr/>
        </p:nvSpPr>
        <p:spPr>
          <a:xfrm>
            <a:off x="6202872" y="5177545"/>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147" name="bk object 6147"/>
          <p:cNvSpPr/>
          <p:nvPr/>
        </p:nvSpPr>
        <p:spPr>
          <a:xfrm>
            <a:off x="6248016" y="517754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148" name="bk object 6148"/>
          <p:cNvSpPr/>
          <p:nvPr/>
        </p:nvSpPr>
        <p:spPr>
          <a:xfrm>
            <a:off x="6248016" y="5214686"/>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149" name="bk object 6149"/>
          <p:cNvSpPr/>
          <p:nvPr/>
        </p:nvSpPr>
        <p:spPr>
          <a:xfrm>
            <a:off x="6202872" y="5214686"/>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150" name="bk object 6150"/>
          <p:cNvSpPr/>
          <p:nvPr/>
        </p:nvSpPr>
        <p:spPr>
          <a:xfrm>
            <a:off x="6202872" y="5212732"/>
            <a:ext cx="39923" cy="0"/>
          </a:xfrm>
          <a:custGeom>
            <a:avLst/>
            <a:gdLst/>
            <a:ahLst/>
            <a:cxnLst/>
            <a:rect l="l" t="t" r="r" b="b"/>
            <a:pathLst>
              <a:path w="66040">
                <a:moveTo>
                  <a:pt x="0" y="0"/>
                </a:moveTo>
                <a:lnTo>
                  <a:pt x="65531" y="0"/>
                </a:lnTo>
              </a:path>
            </a:pathLst>
          </a:custGeom>
          <a:ln w="3175">
            <a:solidFill>
              <a:srgbClr val="000000"/>
            </a:solidFill>
          </a:ln>
        </p:spPr>
        <p:txBody>
          <a:bodyPr wrap="square" lIns="0" tIns="0" rIns="0" bIns="0" rtlCol="0"/>
          <a:lstStyle/>
          <a:p>
            <a:endParaRPr sz="1088">
              <a:solidFill>
                <a:prstClr val="black"/>
              </a:solidFill>
            </a:endParaRPr>
          </a:p>
        </p:txBody>
      </p:sp>
      <p:sp>
        <p:nvSpPr>
          <p:cNvPr id="6151" name="bk object 6151"/>
          <p:cNvSpPr/>
          <p:nvPr/>
        </p:nvSpPr>
        <p:spPr>
          <a:xfrm>
            <a:off x="6248016" y="5212732"/>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152" name="bk object 6152"/>
          <p:cNvSpPr/>
          <p:nvPr/>
        </p:nvSpPr>
        <p:spPr>
          <a:xfrm>
            <a:off x="6069282" y="5132586"/>
            <a:ext cx="0" cy="231722"/>
          </a:xfrm>
          <a:custGeom>
            <a:avLst/>
            <a:gdLst/>
            <a:ahLst/>
            <a:cxnLst/>
            <a:rect l="l" t="t" r="r" b="b"/>
            <a:pathLst>
              <a:path h="361315">
                <a:moveTo>
                  <a:pt x="0" y="3611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53" name="bk object 6153"/>
          <p:cNvSpPr/>
          <p:nvPr/>
        </p:nvSpPr>
        <p:spPr>
          <a:xfrm>
            <a:off x="6071125" y="5133563"/>
            <a:ext cx="0" cy="229686"/>
          </a:xfrm>
          <a:custGeom>
            <a:avLst/>
            <a:gdLst/>
            <a:ahLst/>
            <a:cxnLst/>
            <a:rect l="l" t="t" r="r" b="b"/>
            <a:pathLst>
              <a:path h="358140">
                <a:moveTo>
                  <a:pt x="0" y="3581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54" name="bk object 6154"/>
          <p:cNvSpPr/>
          <p:nvPr/>
        </p:nvSpPr>
        <p:spPr>
          <a:xfrm>
            <a:off x="6066518" y="5128676"/>
            <a:ext cx="0" cy="235795"/>
          </a:xfrm>
          <a:custGeom>
            <a:avLst/>
            <a:gdLst/>
            <a:ahLst/>
            <a:cxnLst/>
            <a:rect l="l" t="t" r="r" b="b"/>
            <a:pathLst>
              <a:path h="367665">
                <a:moveTo>
                  <a:pt x="0" y="36728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55" name="bk object 6155"/>
          <p:cNvSpPr/>
          <p:nvPr/>
        </p:nvSpPr>
        <p:spPr>
          <a:xfrm>
            <a:off x="6069282" y="5132586"/>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6156" name="bk object 6156"/>
          <p:cNvSpPr/>
          <p:nvPr/>
        </p:nvSpPr>
        <p:spPr>
          <a:xfrm>
            <a:off x="6071125" y="5133563"/>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6157" name="bk object 6157"/>
          <p:cNvSpPr/>
          <p:nvPr/>
        </p:nvSpPr>
        <p:spPr>
          <a:xfrm>
            <a:off x="6066519" y="5128676"/>
            <a:ext cx="94050" cy="0"/>
          </a:xfrm>
          <a:custGeom>
            <a:avLst/>
            <a:gdLst/>
            <a:ahLst/>
            <a:cxnLst/>
            <a:rect l="l" t="t" r="r" b="b"/>
            <a:pathLst>
              <a:path w="155575">
                <a:moveTo>
                  <a:pt x="0" y="0"/>
                </a:moveTo>
                <a:lnTo>
                  <a:pt x="155447" y="0"/>
                </a:lnTo>
              </a:path>
            </a:pathLst>
          </a:custGeom>
          <a:ln w="3175">
            <a:solidFill>
              <a:srgbClr val="000000"/>
            </a:solidFill>
          </a:ln>
        </p:spPr>
        <p:txBody>
          <a:bodyPr wrap="square" lIns="0" tIns="0" rIns="0" bIns="0" rtlCol="0"/>
          <a:lstStyle/>
          <a:p>
            <a:endParaRPr sz="1088">
              <a:solidFill>
                <a:prstClr val="black"/>
              </a:solidFill>
            </a:endParaRPr>
          </a:p>
        </p:txBody>
      </p:sp>
      <p:sp>
        <p:nvSpPr>
          <p:cNvPr id="6158" name="bk object 6158"/>
          <p:cNvSpPr/>
          <p:nvPr/>
        </p:nvSpPr>
        <p:spPr>
          <a:xfrm>
            <a:off x="6156806" y="5132586"/>
            <a:ext cx="0" cy="230908"/>
          </a:xfrm>
          <a:custGeom>
            <a:avLst/>
            <a:gdLst/>
            <a:ahLst/>
            <a:cxnLst/>
            <a:rect l="l" t="t" r="r" b="b"/>
            <a:pathLst>
              <a:path h="360045">
                <a:moveTo>
                  <a:pt x="0" y="0"/>
                </a:moveTo>
                <a:lnTo>
                  <a:pt x="0"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6159" name="bk object 6159"/>
          <p:cNvSpPr/>
          <p:nvPr/>
        </p:nvSpPr>
        <p:spPr>
          <a:xfrm>
            <a:off x="6154963" y="5133563"/>
            <a:ext cx="0" cy="229686"/>
          </a:xfrm>
          <a:custGeom>
            <a:avLst/>
            <a:gdLst/>
            <a:ahLst/>
            <a:cxnLst/>
            <a:rect l="l" t="t" r="r" b="b"/>
            <a:pathLst>
              <a:path h="358140">
                <a:moveTo>
                  <a:pt x="0" y="0"/>
                </a:moveTo>
                <a:lnTo>
                  <a:pt x="0" y="358139"/>
                </a:lnTo>
              </a:path>
            </a:pathLst>
          </a:custGeom>
          <a:ln w="3175">
            <a:solidFill>
              <a:srgbClr val="000000"/>
            </a:solidFill>
          </a:ln>
        </p:spPr>
        <p:txBody>
          <a:bodyPr wrap="square" lIns="0" tIns="0" rIns="0" bIns="0" rtlCol="0"/>
          <a:lstStyle/>
          <a:p>
            <a:endParaRPr sz="1088">
              <a:solidFill>
                <a:prstClr val="black"/>
              </a:solidFill>
            </a:endParaRPr>
          </a:p>
        </p:txBody>
      </p:sp>
      <p:sp>
        <p:nvSpPr>
          <p:cNvPr id="6160" name="bk object 6160"/>
          <p:cNvSpPr/>
          <p:nvPr/>
        </p:nvSpPr>
        <p:spPr>
          <a:xfrm>
            <a:off x="6160492" y="5128676"/>
            <a:ext cx="0" cy="235795"/>
          </a:xfrm>
          <a:custGeom>
            <a:avLst/>
            <a:gdLst/>
            <a:ahLst/>
            <a:cxnLst/>
            <a:rect l="l" t="t" r="r" b="b"/>
            <a:pathLst>
              <a:path h="367665">
                <a:moveTo>
                  <a:pt x="0" y="0"/>
                </a:moveTo>
                <a:lnTo>
                  <a:pt x="0" y="367283"/>
                </a:lnTo>
              </a:path>
            </a:pathLst>
          </a:custGeom>
          <a:ln w="3175">
            <a:solidFill>
              <a:srgbClr val="000000"/>
            </a:solidFill>
          </a:ln>
        </p:spPr>
        <p:txBody>
          <a:bodyPr wrap="square" lIns="0" tIns="0" rIns="0" bIns="0" rtlCol="0"/>
          <a:lstStyle/>
          <a:p>
            <a:endParaRPr sz="1088">
              <a:solidFill>
                <a:prstClr val="black"/>
              </a:solidFill>
            </a:endParaRPr>
          </a:p>
        </p:txBody>
      </p:sp>
      <p:sp>
        <p:nvSpPr>
          <p:cNvPr id="6161" name="bk object 6161"/>
          <p:cNvSpPr/>
          <p:nvPr/>
        </p:nvSpPr>
        <p:spPr>
          <a:xfrm>
            <a:off x="6071125" y="5356408"/>
            <a:ext cx="84070" cy="0"/>
          </a:xfrm>
          <a:custGeom>
            <a:avLst/>
            <a:gdLst/>
            <a:ahLst/>
            <a:cxnLst/>
            <a:rect l="l" t="t" r="r" b="b"/>
            <a:pathLst>
              <a:path w="139065">
                <a:moveTo>
                  <a:pt x="1386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62" name="bk object 6162"/>
          <p:cNvSpPr/>
          <p:nvPr/>
        </p:nvSpPr>
        <p:spPr>
          <a:xfrm>
            <a:off x="6113505"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63" name="bk object 6163"/>
          <p:cNvSpPr/>
          <p:nvPr/>
        </p:nvSpPr>
        <p:spPr>
          <a:xfrm>
            <a:off x="6121796"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64" name="bk object 6164"/>
          <p:cNvSpPr/>
          <p:nvPr/>
        </p:nvSpPr>
        <p:spPr>
          <a:xfrm>
            <a:off x="6130088"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65" name="bk object 6165"/>
          <p:cNvSpPr/>
          <p:nvPr/>
        </p:nvSpPr>
        <p:spPr>
          <a:xfrm>
            <a:off x="6139302"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66" name="bk object 6166"/>
          <p:cNvSpPr/>
          <p:nvPr/>
        </p:nvSpPr>
        <p:spPr>
          <a:xfrm>
            <a:off x="6081259" y="5145292"/>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67" name="bk object 6167"/>
          <p:cNvSpPr/>
          <p:nvPr/>
        </p:nvSpPr>
        <p:spPr>
          <a:xfrm>
            <a:off x="6140223" y="5244497"/>
            <a:ext cx="13052" cy="0"/>
          </a:xfrm>
          <a:custGeom>
            <a:avLst/>
            <a:gdLst/>
            <a:ahLst/>
            <a:cxnLst/>
            <a:rect l="l" t="t" r="r" b="b"/>
            <a:pathLst>
              <a:path w="21590">
                <a:moveTo>
                  <a:pt x="0" y="0"/>
                </a:moveTo>
                <a:lnTo>
                  <a:pt x="21335" y="0"/>
                </a:lnTo>
              </a:path>
            </a:pathLst>
          </a:custGeom>
          <a:ln w="7619">
            <a:solidFill>
              <a:srgbClr val="000000"/>
            </a:solidFill>
          </a:ln>
        </p:spPr>
        <p:txBody>
          <a:bodyPr wrap="square" lIns="0" tIns="0" rIns="0" bIns="0" rtlCol="0"/>
          <a:lstStyle/>
          <a:p>
            <a:endParaRPr sz="1088">
              <a:solidFill>
                <a:prstClr val="black"/>
              </a:solidFill>
            </a:endParaRPr>
          </a:p>
        </p:txBody>
      </p:sp>
      <p:sp>
        <p:nvSpPr>
          <p:cNvPr id="6168" name="bk object 6168"/>
          <p:cNvSpPr/>
          <p:nvPr/>
        </p:nvSpPr>
        <p:spPr>
          <a:xfrm>
            <a:off x="6148515" y="5240098"/>
            <a:ext cx="5758" cy="15883"/>
          </a:xfrm>
          <a:custGeom>
            <a:avLst/>
            <a:gdLst/>
            <a:ahLst/>
            <a:cxnLst/>
            <a:rect l="l" t="t" r="r" b="b"/>
            <a:pathLst>
              <a:path w="9525" h="24765">
                <a:moveTo>
                  <a:pt x="9143" y="24383"/>
                </a:moveTo>
                <a:lnTo>
                  <a:pt x="9143" y="0"/>
                </a:lnTo>
                <a:lnTo>
                  <a:pt x="0" y="0"/>
                </a:lnTo>
                <a:lnTo>
                  <a:pt x="0" y="4571"/>
                </a:lnTo>
              </a:path>
            </a:pathLst>
          </a:custGeom>
          <a:ln w="3175">
            <a:solidFill>
              <a:srgbClr val="000000"/>
            </a:solidFill>
          </a:ln>
        </p:spPr>
        <p:txBody>
          <a:bodyPr wrap="square" lIns="0" tIns="0" rIns="0" bIns="0" rtlCol="0"/>
          <a:lstStyle/>
          <a:p>
            <a:endParaRPr sz="1088">
              <a:solidFill>
                <a:prstClr val="black"/>
              </a:solidFill>
            </a:endParaRPr>
          </a:p>
        </p:txBody>
      </p:sp>
      <p:sp>
        <p:nvSpPr>
          <p:cNvPr id="6169" name="bk object 6169"/>
          <p:cNvSpPr/>
          <p:nvPr/>
        </p:nvSpPr>
        <p:spPr>
          <a:xfrm>
            <a:off x="6148515" y="5245963"/>
            <a:ext cx="5758" cy="9774"/>
          </a:xfrm>
          <a:custGeom>
            <a:avLst/>
            <a:gdLst/>
            <a:ahLst/>
            <a:cxnLst/>
            <a:rect l="l" t="t" r="r" b="b"/>
            <a:pathLst>
              <a:path w="9525" h="15240">
                <a:moveTo>
                  <a:pt x="0" y="0"/>
                </a:moveTo>
                <a:lnTo>
                  <a:pt x="0" y="15239"/>
                </a:lnTo>
                <a:lnTo>
                  <a:pt x="9143" y="15239"/>
                </a:lnTo>
              </a:path>
            </a:pathLst>
          </a:custGeom>
          <a:ln w="3175">
            <a:solidFill>
              <a:srgbClr val="000000"/>
            </a:solidFill>
          </a:ln>
        </p:spPr>
        <p:txBody>
          <a:bodyPr wrap="square" lIns="0" tIns="0" rIns="0" bIns="0" rtlCol="0"/>
          <a:lstStyle/>
          <a:p>
            <a:endParaRPr sz="1088">
              <a:solidFill>
                <a:prstClr val="black"/>
              </a:solidFill>
            </a:endParaRPr>
          </a:p>
        </p:txBody>
      </p:sp>
      <p:sp>
        <p:nvSpPr>
          <p:cNvPr id="6170" name="bk object 6170"/>
          <p:cNvSpPr/>
          <p:nvPr/>
        </p:nvSpPr>
        <p:spPr>
          <a:xfrm>
            <a:off x="6081259"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71" name="bk object 6171"/>
          <p:cNvSpPr/>
          <p:nvPr/>
        </p:nvSpPr>
        <p:spPr>
          <a:xfrm>
            <a:off x="6086786"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72" name="bk object 6172"/>
          <p:cNvSpPr/>
          <p:nvPr/>
        </p:nvSpPr>
        <p:spPr>
          <a:xfrm>
            <a:off x="6096000"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73" name="bk object 6173"/>
          <p:cNvSpPr/>
          <p:nvPr/>
        </p:nvSpPr>
        <p:spPr>
          <a:xfrm>
            <a:off x="6105213"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74" name="bk object 6174"/>
          <p:cNvSpPr/>
          <p:nvPr/>
        </p:nvSpPr>
        <p:spPr>
          <a:xfrm>
            <a:off x="6069282" y="5132586"/>
            <a:ext cx="0" cy="231722"/>
          </a:xfrm>
          <a:custGeom>
            <a:avLst/>
            <a:gdLst/>
            <a:ahLst/>
            <a:cxnLst/>
            <a:rect l="l" t="t" r="r" b="b"/>
            <a:pathLst>
              <a:path h="361315">
                <a:moveTo>
                  <a:pt x="0" y="0"/>
                </a:moveTo>
                <a:lnTo>
                  <a:pt x="0" y="361187"/>
                </a:lnTo>
              </a:path>
            </a:pathLst>
          </a:custGeom>
          <a:ln w="3175">
            <a:solidFill>
              <a:srgbClr val="000000"/>
            </a:solidFill>
          </a:ln>
        </p:spPr>
        <p:txBody>
          <a:bodyPr wrap="square" lIns="0" tIns="0" rIns="0" bIns="0" rtlCol="0"/>
          <a:lstStyle/>
          <a:p>
            <a:endParaRPr sz="1088">
              <a:solidFill>
                <a:prstClr val="black"/>
              </a:solidFill>
            </a:endParaRPr>
          </a:p>
        </p:txBody>
      </p:sp>
      <p:sp>
        <p:nvSpPr>
          <p:cNvPr id="6175" name="bk object 6175"/>
          <p:cNvSpPr/>
          <p:nvPr/>
        </p:nvSpPr>
        <p:spPr>
          <a:xfrm>
            <a:off x="6069282" y="5132586"/>
            <a:ext cx="87524" cy="230908"/>
          </a:xfrm>
          <a:custGeom>
            <a:avLst/>
            <a:gdLst/>
            <a:ahLst/>
            <a:cxnLst/>
            <a:rect l="l" t="t" r="r" b="b"/>
            <a:pathLst>
              <a:path w="144779" h="360045">
                <a:moveTo>
                  <a:pt x="0" y="0"/>
                </a:moveTo>
                <a:lnTo>
                  <a:pt x="144779" y="0"/>
                </a:lnTo>
                <a:lnTo>
                  <a:pt x="144779" y="359663"/>
                </a:lnTo>
              </a:path>
            </a:pathLst>
          </a:custGeom>
          <a:ln w="3175">
            <a:solidFill>
              <a:srgbClr val="000000"/>
            </a:solidFill>
          </a:ln>
        </p:spPr>
        <p:txBody>
          <a:bodyPr wrap="square" lIns="0" tIns="0" rIns="0" bIns="0" rtlCol="0"/>
          <a:lstStyle/>
          <a:p>
            <a:endParaRPr sz="1088">
              <a:solidFill>
                <a:prstClr val="black"/>
              </a:solidFill>
            </a:endParaRPr>
          </a:p>
        </p:txBody>
      </p:sp>
      <p:sp>
        <p:nvSpPr>
          <p:cNvPr id="6176" name="bk object 6176"/>
          <p:cNvSpPr/>
          <p:nvPr/>
        </p:nvSpPr>
        <p:spPr>
          <a:xfrm>
            <a:off x="6144829" y="5145292"/>
            <a:ext cx="0" cy="198735"/>
          </a:xfrm>
          <a:custGeom>
            <a:avLst/>
            <a:gdLst/>
            <a:ahLst/>
            <a:cxnLst/>
            <a:rect l="l" t="t" r="r" b="b"/>
            <a:pathLst>
              <a:path h="309879">
                <a:moveTo>
                  <a:pt x="0" y="0"/>
                </a:moveTo>
                <a:lnTo>
                  <a:pt x="0" y="309371"/>
                </a:lnTo>
              </a:path>
            </a:pathLst>
          </a:custGeom>
          <a:ln w="3175">
            <a:solidFill>
              <a:srgbClr val="000000"/>
            </a:solidFill>
          </a:ln>
        </p:spPr>
        <p:txBody>
          <a:bodyPr wrap="square" lIns="0" tIns="0" rIns="0" bIns="0" rtlCol="0"/>
          <a:lstStyle/>
          <a:p>
            <a:endParaRPr sz="1088">
              <a:solidFill>
                <a:prstClr val="black"/>
              </a:solidFill>
            </a:endParaRPr>
          </a:p>
        </p:txBody>
      </p:sp>
      <p:sp>
        <p:nvSpPr>
          <p:cNvPr id="6177" name="bk object 6177"/>
          <p:cNvSpPr/>
          <p:nvPr/>
        </p:nvSpPr>
        <p:spPr>
          <a:xfrm>
            <a:off x="6071125" y="5362271"/>
            <a:ext cx="84070" cy="0"/>
          </a:xfrm>
          <a:custGeom>
            <a:avLst/>
            <a:gdLst/>
            <a:ahLst/>
            <a:cxnLst/>
            <a:rect l="l" t="t" r="r" b="b"/>
            <a:pathLst>
              <a:path w="139065">
                <a:moveTo>
                  <a:pt x="0" y="0"/>
                </a:moveTo>
                <a:lnTo>
                  <a:pt x="138683" y="0"/>
                </a:lnTo>
              </a:path>
            </a:pathLst>
          </a:custGeom>
          <a:ln w="3175">
            <a:solidFill>
              <a:srgbClr val="000000"/>
            </a:solidFill>
          </a:ln>
        </p:spPr>
        <p:txBody>
          <a:bodyPr wrap="square" lIns="0" tIns="0" rIns="0" bIns="0" rtlCol="0"/>
          <a:lstStyle/>
          <a:p>
            <a:endParaRPr sz="1088">
              <a:solidFill>
                <a:prstClr val="black"/>
              </a:solidFill>
            </a:endParaRPr>
          </a:p>
        </p:txBody>
      </p:sp>
      <p:sp>
        <p:nvSpPr>
          <p:cNvPr id="6178" name="bk object 6178"/>
          <p:cNvSpPr/>
          <p:nvPr/>
        </p:nvSpPr>
        <p:spPr>
          <a:xfrm>
            <a:off x="6154964"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6179" name="bk object 6179"/>
          <p:cNvSpPr/>
          <p:nvPr/>
        </p:nvSpPr>
        <p:spPr>
          <a:xfrm>
            <a:off x="6069283" y="5363249"/>
            <a:ext cx="1919" cy="0"/>
          </a:xfrm>
          <a:custGeom>
            <a:avLst/>
            <a:gdLst/>
            <a:ahLst/>
            <a:cxnLst/>
            <a:rect l="l" t="t" r="r" b="b"/>
            <a:pathLst>
              <a:path w="3175">
                <a:moveTo>
                  <a:pt x="0" y="0"/>
                </a:moveTo>
                <a:lnTo>
                  <a:pt x="3047" y="0"/>
                </a:lnTo>
              </a:path>
            </a:pathLst>
          </a:custGeom>
          <a:ln w="3175">
            <a:solidFill>
              <a:srgbClr val="000000"/>
            </a:solidFill>
          </a:ln>
        </p:spPr>
        <p:txBody>
          <a:bodyPr wrap="square" lIns="0" tIns="0" rIns="0" bIns="0" rtlCol="0"/>
          <a:lstStyle/>
          <a:p>
            <a:endParaRPr sz="1088">
              <a:solidFill>
                <a:prstClr val="black"/>
              </a:solidFill>
            </a:endParaRPr>
          </a:p>
        </p:txBody>
      </p:sp>
      <p:sp>
        <p:nvSpPr>
          <p:cNvPr id="6180" name="bk object 6180"/>
          <p:cNvSpPr/>
          <p:nvPr/>
        </p:nvSpPr>
        <p:spPr>
          <a:xfrm>
            <a:off x="6156806" y="5364226"/>
            <a:ext cx="3839"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sz="1088">
              <a:solidFill>
                <a:prstClr val="black"/>
              </a:solidFill>
            </a:endParaRPr>
          </a:p>
        </p:txBody>
      </p:sp>
      <p:sp>
        <p:nvSpPr>
          <p:cNvPr id="6181" name="bk object 6181"/>
          <p:cNvSpPr/>
          <p:nvPr/>
        </p:nvSpPr>
        <p:spPr>
          <a:xfrm>
            <a:off x="6066518" y="5364226"/>
            <a:ext cx="3071" cy="0"/>
          </a:xfrm>
          <a:custGeom>
            <a:avLst/>
            <a:gdLst/>
            <a:ahLst/>
            <a:cxnLst/>
            <a:rect l="l" t="t" r="r" b="b"/>
            <a:pathLst>
              <a:path w="5079">
                <a:moveTo>
                  <a:pt x="0" y="0"/>
                </a:moveTo>
                <a:lnTo>
                  <a:pt x="4571" y="0"/>
                </a:lnTo>
              </a:path>
            </a:pathLst>
          </a:custGeom>
          <a:ln w="3175">
            <a:solidFill>
              <a:srgbClr val="000000"/>
            </a:solidFill>
          </a:ln>
        </p:spPr>
        <p:txBody>
          <a:bodyPr wrap="square" lIns="0" tIns="0" rIns="0" bIns="0" rtlCol="0"/>
          <a:lstStyle/>
          <a:p>
            <a:endParaRPr sz="1088">
              <a:solidFill>
                <a:prstClr val="black"/>
              </a:solidFill>
            </a:endParaRPr>
          </a:p>
        </p:txBody>
      </p:sp>
      <p:sp>
        <p:nvSpPr>
          <p:cNvPr id="6182" name="bk object 6182"/>
          <p:cNvSpPr/>
          <p:nvPr/>
        </p:nvSpPr>
        <p:spPr>
          <a:xfrm>
            <a:off x="6081259" y="5343701"/>
            <a:ext cx="63724" cy="0"/>
          </a:xfrm>
          <a:custGeom>
            <a:avLst/>
            <a:gdLst/>
            <a:ahLst/>
            <a:cxnLst/>
            <a:rect l="l" t="t" r="r" b="b"/>
            <a:pathLst>
              <a:path w="105409">
                <a:moveTo>
                  <a:pt x="10515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83" name="bk object 6183"/>
          <p:cNvSpPr/>
          <p:nvPr/>
        </p:nvSpPr>
        <p:spPr>
          <a:xfrm>
            <a:off x="6482029" y="4743586"/>
            <a:ext cx="0" cy="644260"/>
          </a:xfrm>
          <a:custGeom>
            <a:avLst/>
            <a:gdLst/>
            <a:ahLst/>
            <a:cxnLst/>
            <a:rect l="l" t="t" r="r" b="b"/>
            <a:pathLst>
              <a:path h="1004570">
                <a:moveTo>
                  <a:pt x="0" y="0"/>
                </a:moveTo>
                <a:lnTo>
                  <a:pt x="0" y="1004315"/>
                </a:lnTo>
              </a:path>
            </a:pathLst>
          </a:custGeom>
          <a:ln w="3175">
            <a:solidFill>
              <a:srgbClr val="000000"/>
            </a:solidFill>
          </a:ln>
        </p:spPr>
        <p:txBody>
          <a:bodyPr wrap="square" lIns="0" tIns="0" rIns="0" bIns="0" rtlCol="0"/>
          <a:lstStyle/>
          <a:p>
            <a:endParaRPr sz="1088">
              <a:solidFill>
                <a:prstClr val="black"/>
              </a:solidFill>
            </a:endParaRPr>
          </a:p>
        </p:txBody>
      </p:sp>
      <p:sp>
        <p:nvSpPr>
          <p:cNvPr id="6184" name="bk object 6184"/>
          <p:cNvSpPr/>
          <p:nvPr/>
        </p:nvSpPr>
        <p:spPr>
          <a:xfrm>
            <a:off x="5937534" y="4663440"/>
            <a:ext cx="0" cy="724488"/>
          </a:xfrm>
          <a:custGeom>
            <a:avLst/>
            <a:gdLst/>
            <a:ahLst/>
            <a:cxnLst/>
            <a:rect l="l" t="t" r="r" b="b"/>
            <a:pathLst>
              <a:path h="1129665">
                <a:moveTo>
                  <a:pt x="0" y="0"/>
                </a:moveTo>
                <a:lnTo>
                  <a:pt x="0" y="1129283"/>
                </a:lnTo>
              </a:path>
            </a:pathLst>
          </a:custGeom>
          <a:ln w="3175">
            <a:solidFill>
              <a:srgbClr val="000000"/>
            </a:solidFill>
          </a:ln>
        </p:spPr>
        <p:txBody>
          <a:bodyPr wrap="square" lIns="0" tIns="0" rIns="0" bIns="0" rtlCol="0"/>
          <a:lstStyle/>
          <a:p>
            <a:endParaRPr sz="1088">
              <a:solidFill>
                <a:prstClr val="black"/>
              </a:solidFill>
            </a:endParaRPr>
          </a:p>
        </p:txBody>
      </p:sp>
      <p:sp>
        <p:nvSpPr>
          <p:cNvPr id="6185" name="bk object 6185"/>
          <p:cNvSpPr/>
          <p:nvPr/>
        </p:nvSpPr>
        <p:spPr>
          <a:xfrm>
            <a:off x="5938455" y="5087626"/>
            <a:ext cx="0" cy="21584"/>
          </a:xfrm>
          <a:custGeom>
            <a:avLst/>
            <a:gdLst/>
            <a:ahLst/>
            <a:cxnLst/>
            <a:rect l="l" t="t" r="r" b="b"/>
            <a:pathLst>
              <a:path h="33654">
                <a:moveTo>
                  <a:pt x="0" y="0"/>
                </a:moveTo>
                <a:lnTo>
                  <a:pt x="0" y="33527"/>
                </a:lnTo>
              </a:path>
            </a:pathLst>
          </a:custGeom>
          <a:ln w="3175">
            <a:solidFill>
              <a:srgbClr val="191919"/>
            </a:solidFill>
          </a:ln>
        </p:spPr>
        <p:txBody>
          <a:bodyPr wrap="square" lIns="0" tIns="0" rIns="0" bIns="0" rtlCol="0"/>
          <a:lstStyle/>
          <a:p>
            <a:endParaRPr sz="1088">
              <a:solidFill>
                <a:prstClr val="black"/>
              </a:solidFill>
            </a:endParaRPr>
          </a:p>
        </p:txBody>
      </p:sp>
      <p:sp>
        <p:nvSpPr>
          <p:cNvPr id="6186" name="bk object 6186"/>
          <p:cNvSpPr/>
          <p:nvPr/>
        </p:nvSpPr>
        <p:spPr>
          <a:xfrm>
            <a:off x="6030586" y="5070032"/>
            <a:ext cx="0" cy="17919"/>
          </a:xfrm>
          <a:custGeom>
            <a:avLst/>
            <a:gdLst/>
            <a:ahLst/>
            <a:cxnLst/>
            <a:rect l="l" t="t" r="r" b="b"/>
            <a:pathLst>
              <a:path h="27940">
                <a:moveTo>
                  <a:pt x="0" y="0"/>
                </a:moveTo>
                <a:lnTo>
                  <a:pt x="0" y="27431"/>
                </a:lnTo>
              </a:path>
            </a:pathLst>
          </a:custGeom>
          <a:ln w="3175">
            <a:solidFill>
              <a:srgbClr val="191919"/>
            </a:solidFill>
          </a:ln>
        </p:spPr>
        <p:txBody>
          <a:bodyPr wrap="square" lIns="0" tIns="0" rIns="0" bIns="0" rtlCol="0"/>
          <a:lstStyle/>
          <a:p>
            <a:endParaRPr sz="1088">
              <a:solidFill>
                <a:prstClr val="black"/>
              </a:solidFill>
            </a:endParaRPr>
          </a:p>
        </p:txBody>
      </p:sp>
      <p:sp>
        <p:nvSpPr>
          <p:cNvPr id="6187" name="bk object 6187"/>
          <p:cNvSpPr/>
          <p:nvPr/>
        </p:nvSpPr>
        <p:spPr>
          <a:xfrm>
            <a:off x="6090472" y="4793433"/>
            <a:ext cx="130903" cy="21584"/>
          </a:xfrm>
          <a:custGeom>
            <a:avLst/>
            <a:gdLst/>
            <a:ahLst/>
            <a:cxnLst/>
            <a:rect l="l" t="t" r="r" b="b"/>
            <a:pathLst>
              <a:path w="216534" h="33654">
                <a:moveTo>
                  <a:pt x="36575" y="33527"/>
                </a:moveTo>
                <a:lnTo>
                  <a:pt x="0" y="33527"/>
                </a:lnTo>
                <a:lnTo>
                  <a:pt x="0" y="0"/>
                </a:lnTo>
                <a:lnTo>
                  <a:pt x="216407" y="0"/>
                </a:lnTo>
                <a:lnTo>
                  <a:pt x="216407" y="33527"/>
                </a:lnTo>
                <a:lnTo>
                  <a:pt x="176783" y="33527"/>
                </a:lnTo>
              </a:path>
            </a:pathLst>
          </a:custGeom>
          <a:ln w="3175">
            <a:solidFill>
              <a:srgbClr val="191919"/>
            </a:solidFill>
          </a:ln>
        </p:spPr>
        <p:txBody>
          <a:bodyPr wrap="square" lIns="0" tIns="0" rIns="0" bIns="0" rtlCol="0"/>
          <a:lstStyle/>
          <a:p>
            <a:endParaRPr sz="1088">
              <a:solidFill>
                <a:prstClr val="black"/>
              </a:solidFill>
            </a:endParaRPr>
          </a:p>
        </p:txBody>
      </p:sp>
      <p:sp>
        <p:nvSpPr>
          <p:cNvPr id="6188" name="bk object 6188"/>
          <p:cNvSpPr/>
          <p:nvPr/>
        </p:nvSpPr>
        <p:spPr>
          <a:xfrm>
            <a:off x="6352124" y="4796365"/>
            <a:ext cx="90595" cy="22806"/>
          </a:xfrm>
          <a:custGeom>
            <a:avLst/>
            <a:gdLst/>
            <a:ahLst/>
            <a:cxnLst/>
            <a:rect l="l" t="t" r="r" b="b"/>
            <a:pathLst>
              <a:path w="149859" h="35559">
                <a:moveTo>
                  <a:pt x="111251" y="35051"/>
                </a:moveTo>
                <a:lnTo>
                  <a:pt x="149351" y="35051"/>
                </a:lnTo>
                <a:lnTo>
                  <a:pt x="149351" y="0"/>
                </a:ln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189" name="bk object 6189"/>
          <p:cNvSpPr/>
          <p:nvPr/>
        </p:nvSpPr>
        <p:spPr>
          <a:xfrm>
            <a:off x="6455310" y="4662463"/>
            <a:ext cx="28791" cy="0"/>
          </a:xfrm>
          <a:custGeom>
            <a:avLst/>
            <a:gdLst/>
            <a:ahLst/>
            <a:cxnLst/>
            <a:rect l="l" t="t" r="r" b="b"/>
            <a:pathLst>
              <a:path w="47625">
                <a:moveTo>
                  <a:pt x="0" y="0"/>
                </a:moveTo>
                <a:lnTo>
                  <a:pt x="47243" y="0"/>
                </a:lnTo>
              </a:path>
            </a:pathLst>
          </a:custGeom>
          <a:ln w="3175">
            <a:solidFill>
              <a:srgbClr val="000000"/>
            </a:solidFill>
          </a:ln>
        </p:spPr>
        <p:txBody>
          <a:bodyPr wrap="square" lIns="0" tIns="0" rIns="0" bIns="0" rtlCol="0"/>
          <a:lstStyle/>
          <a:p>
            <a:endParaRPr sz="1088">
              <a:solidFill>
                <a:prstClr val="black"/>
              </a:solidFill>
            </a:endParaRPr>
          </a:p>
        </p:txBody>
      </p:sp>
      <p:sp>
        <p:nvSpPr>
          <p:cNvPr id="6190" name="bk object 6190"/>
          <p:cNvSpPr/>
          <p:nvPr/>
        </p:nvSpPr>
        <p:spPr>
          <a:xfrm>
            <a:off x="6455310" y="4715241"/>
            <a:ext cx="28791" cy="30543"/>
          </a:xfrm>
          <a:custGeom>
            <a:avLst/>
            <a:gdLst/>
            <a:ahLst/>
            <a:cxnLst/>
            <a:rect l="l" t="t" r="r" b="b"/>
            <a:pathLst>
              <a:path w="47625" h="47625">
                <a:moveTo>
                  <a:pt x="0" y="1523"/>
                </a:moveTo>
                <a:lnTo>
                  <a:pt x="0" y="0"/>
                </a:lnTo>
                <a:lnTo>
                  <a:pt x="47243" y="0"/>
                </a:lnTo>
                <a:lnTo>
                  <a:pt x="47243" y="47243"/>
                </a:lnTo>
                <a:lnTo>
                  <a:pt x="45719" y="47243"/>
                </a:lnTo>
                <a:lnTo>
                  <a:pt x="45719" y="1523"/>
                </a:lnTo>
                <a:lnTo>
                  <a:pt x="0" y="1523"/>
                </a:lnTo>
              </a:path>
            </a:pathLst>
          </a:custGeom>
          <a:ln w="3175">
            <a:solidFill>
              <a:srgbClr val="000000"/>
            </a:solidFill>
          </a:ln>
        </p:spPr>
        <p:txBody>
          <a:bodyPr wrap="square" lIns="0" tIns="0" rIns="0" bIns="0" rtlCol="0"/>
          <a:lstStyle/>
          <a:p>
            <a:endParaRPr sz="1088">
              <a:solidFill>
                <a:prstClr val="black"/>
              </a:solidFill>
            </a:endParaRPr>
          </a:p>
        </p:txBody>
      </p:sp>
      <p:sp>
        <p:nvSpPr>
          <p:cNvPr id="6191" name="bk object 6191"/>
          <p:cNvSpPr/>
          <p:nvPr/>
        </p:nvSpPr>
        <p:spPr>
          <a:xfrm>
            <a:off x="6483871"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192" name="bk object 6192"/>
          <p:cNvSpPr/>
          <p:nvPr/>
        </p:nvSpPr>
        <p:spPr>
          <a:xfrm>
            <a:off x="6105213" y="5061237"/>
            <a:ext cx="15738" cy="16696"/>
          </a:xfrm>
          <a:custGeom>
            <a:avLst/>
            <a:gdLst/>
            <a:ahLst/>
            <a:cxnLst/>
            <a:rect l="l" t="t" r="r" b="b"/>
            <a:pathLst>
              <a:path w="26034" h="26034">
                <a:moveTo>
                  <a:pt x="25907" y="12953"/>
                </a:moveTo>
                <a:lnTo>
                  <a:pt x="25907" y="5799"/>
                </a:lnTo>
                <a:lnTo>
                  <a:pt x="20108" y="0"/>
                </a:lnTo>
                <a:lnTo>
                  <a:pt x="12953" y="0"/>
                </a:lnTo>
                <a:lnTo>
                  <a:pt x="5799" y="0"/>
                </a:lnTo>
                <a:lnTo>
                  <a:pt x="0" y="5799"/>
                </a:lnTo>
                <a:lnTo>
                  <a:pt x="0" y="12953"/>
                </a:lnTo>
                <a:lnTo>
                  <a:pt x="0" y="20108"/>
                </a:lnTo>
                <a:lnTo>
                  <a:pt x="5799" y="25907"/>
                </a:lnTo>
                <a:lnTo>
                  <a:pt x="12953" y="25907"/>
                </a:lnTo>
                <a:lnTo>
                  <a:pt x="20108" y="25907"/>
                </a:lnTo>
                <a:lnTo>
                  <a:pt x="25907" y="20108"/>
                </a:lnTo>
                <a:lnTo>
                  <a:pt x="25907" y="12953"/>
                </a:lnTo>
              </a:path>
            </a:pathLst>
          </a:custGeom>
          <a:ln w="9143">
            <a:solidFill>
              <a:srgbClr val="484848"/>
            </a:solidFill>
          </a:ln>
        </p:spPr>
        <p:txBody>
          <a:bodyPr wrap="square" lIns="0" tIns="0" rIns="0" bIns="0" rtlCol="0"/>
          <a:lstStyle/>
          <a:p>
            <a:endParaRPr sz="1088">
              <a:solidFill>
                <a:prstClr val="black"/>
              </a:solidFill>
            </a:endParaRPr>
          </a:p>
        </p:txBody>
      </p:sp>
      <p:sp>
        <p:nvSpPr>
          <p:cNvPr id="6193" name="bk object 6193"/>
          <p:cNvSpPr/>
          <p:nvPr/>
        </p:nvSpPr>
        <p:spPr>
          <a:xfrm>
            <a:off x="6030587" y="4957633"/>
            <a:ext cx="78311" cy="148644"/>
          </a:xfrm>
          <a:custGeom>
            <a:avLst/>
            <a:gdLst/>
            <a:ahLst/>
            <a:cxnLst/>
            <a:rect l="l" t="t" r="r" b="b"/>
            <a:pathLst>
              <a:path w="129540" h="231775">
                <a:moveTo>
                  <a:pt x="0" y="231647"/>
                </a:moveTo>
                <a:lnTo>
                  <a:pt x="0" y="0"/>
                </a:lnTo>
                <a:lnTo>
                  <a:pt x="129539" y="0"/>
                </a:lnTo>
              </a:path>
            </a:pathLst>
          </a:custGeom>
          <a:ln w="3175">
            <a:solidFill>
              <a:srgbClr val="000000"/>
            </a:solidFill>
          </a:ln>
        </p:spPr>
        <p:txBody>
          <a:bodyPr wrap="square" lIns="0" tIns="0" rIns="0" bIns="0" rtlCol="0"/>
          <a:lstStyle/>
          <a:p>
            <a:endParaRPr sz="1088">
              <a:solidFill>
                <a:prstClr val="black"/>
              </a:solidFill>
            </a:endParaRPr>
          </a:p>
        </p:txBody>
      </p:sp>
      <p:sp>
        <p:nvSpPr>
          <p:cNvPr id="6194" name="bk object 6194"/>
          <p:cNvSpPr/>
          <p:nvPr/>
        </p:nvSpPr>
        <p:spPr>
          <a:xfrm>
            <a:off x="6158649" y="4957633"/>
            <a:ext cx="193475" cy="0"/>
          </a:xfrm>
          <a:custGeom>
            <a:avLst/>
            <a:gdLst/>
            <a:ahLst/>
            <a:cxnLst/>
            <a:rect l="l" t="t" r="r" b="b"/>
            <a:pathLst>
              <a:path w="320040">
                <a:moveTo>
                  <a:pt x="0" y="0"/>
                </a:moveTo>
                <a:lnTo>
                  <a:pt x="320039" y="0"/>
                </a:lnTo>
              </a:path>
            </a:pathLst>
          </a:custGeom>
          <a:ln w="3175">
            <a:solidFill>
              <a:srgbClr val="000000"/>
            </a:solidFill>
          </a:ln>
        </p:spPr>
        <p:txBody>
          <a:bodyPr wrap="square" lIns="0" tIns="0" rIns="0" bIns="0" rtlCol="0"/>
          <a:lstStyle/>
          <a:p>
            <a:endParaRPr sz="1088">
              <a:solidFill>
                <a:prstClr val="black"/>
              </a:solidFill>
            </a:endParaRPr>
          </a:p>
        </p:txBody>
      </p:sp>
      <p:sp>
        <p:nvSpPr>
          <p:cNvPr id="6195" name="bk object 6195"/>
          <p:cNvSpPr/>
          <p:nvPr/>
        </p:nvSpPr>
        <p:spPr>
          <a:xfrm>
            <a:off x="6224061" y="5324153"/>
            <a:ext cx="128216" cy="54978"/>
          </a:xfrm>
          <a:custGeom>
            <a:avLst/>
            <a:gdLst/>
            <a:ahLst/>
            <a:cxnLst/>
            <a:rect l="l" t="t" r="r" b="b"/>
            <a:pathLst>
              <a:path w="212090" h="85725">
                <a:moveTo>
                  <a:pt x="211835" y="0"/>
                </a:moveTo>
                <a:lnTo>
                  <a:pt x="0" y="0"/>
                </a:lnTo>
                <a:lnTo>
                  <a:pt x="0" y="85343"/>
                </a:lnTo>
              </a:path>
            </a:pathLst>
          </a:custGeom>
          <a:ln w="3175">
            <a:solidFill>
              <a:srgbClr val="000000"/>
            </a:solidFill>
          </a:ln>
        </p:spPr>
        <p:txBody>
          <a:bodyPr wrap="square" lIns="0" tIns="0" rIns="0" bIns="0" rtlCol="0"/>
          <a:lstStyle/>
          <a:p>
            <a:endParaRPr sz="1088">
              <a:solidFill>
                <a:prstClr val="black"/>
              </a:solidFill>
            </a:endParaRPr>
          </a:p>
        </p:txBody>
      </p:sp>
      <p:sp>
        <p:nvSpPr>
          <p:cNvPr id="6196" name="bk object 6196"/>
          <p:cNvSpPr/>
          <p:nvPr/>
        </p:nvSpPr>
        <p:spPr>
          <a:xfrm>
            <a:off x="6459917"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6197" name="bk object 6197"/>
          <p:cNvSpPr/>
          <p:nvPr/>
        </p:nvSpPr>
        <p:spPr>
          <a:xfrm>
            <a:off x="6470973"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6198" name="bk object 6198"/>
          <p:cNvSpPr/>
          <p:nvPr/>
        </p:nvSpPr>
        <p:spPr>
          <a:xfrm>
            <a:off x="6482029"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6199" name="bk object 6199"/>
          <p:cNvSpPr/>
          <p:nvPr/>
        </p:nvSpPr>
        <p:spPr>
          <a:xfrm>
            <a:off x="5946747" y="5228369"/>
            <a:ext cx="41459" cy="0"/>
          </a:xfrm>
          <a:custGeom>
            <a:avLst/>
            <a:gdLst/>
            <a:ahLst/>
            <a:cxnLst/>
            <a:rect l="l" t="t" r="r" b="b"/>
            <a:pathLst>
              <a:path w="68579">
                <a:moveTo>
                  <a:pt x="685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00" name="bk object 6200"/>
          <p:cNvSpPr/>
          <p:nvPr/>
        </p:nvSpPr>
        <p:spPr>
          <a:xfrm>
            <a:off x="6352124" y="5106196"/>
            <a:ext cx="130135" cy="0"/>
          </a:xfrm>
          <a:custGeom>
            <a:avLst/>
            <a:gdLst/>
            <a:ahLst/>
            <a:cxnLst/>
            <a:rect l="l" t="t" r="r" b="b"/>
            <a:pathLst>
              <a:path w="215265">
                <a:moveTo>
                  <a:pt x="21488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201" name="bk object 6201"/>
          <p:cNvSpPr/>
          <p:nvPr/>
        </p:nvSpPr>
        <p:spPr>
          <a:xfrm>
            <a:off x="6352123" y="5106196"/>
            <a:ext cx="109022" cy="0"/>
          </a:xfrm>
          <a:custGeom>
            <a:avLst/>
            <a:gdLst/>
            <a:ahLst/>
            <a:cxnLst/>
            <a:rect l="l" t="t" r="r" b="b"/>
            <a:pathLst>
              <a:path w="180340">
                <a:moveTo>
                  <a:pt x="17983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02" name="bk object 6202"/>
          <p:cNvSpPr/>
          <p:nvPr/>
        </p:nvSpPr>
        <p:spPr>
          <a:xfrm>
            <a:off x="5991892" y="5109129"/>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03" name="bk object 6203"/>
          <p:cNvSpPr/>
          <p:nvPr/>
        </p:nvSpPr>
        <p:spPr>
          <a:xfrm>
            <a:off x="5988207" y="5106196"/>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04" name="bk object 6204"/>
          <p:cNvSpPr/>
          <p:nvPr/>
        </p:nvSpPr>
        <p:spPr>
          <a:xfrm>
            <a:off x="5994655" y="5112061"/>
            <a:ext cx="30710" cy="0"/>
          </a:xfrm>
          <a:custGeom>
            <a:avLst/>
            <a:gdLst/>
            <a:ahLst/>
            <a:cxnLst/>
            <a:rect l="l" t="t" r="r" b="b"/>
            <a:pathLst>
              <a:path w="50800">
                <a:moveTo>
                  <a:pt x="502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05" name="bk object 6205"/>
          <p:cNvSpPr/>
          <p:nvPr/>
        </p:nvSpPr>
        <p:spPr>
          <a:xfrm>
            <a:off x="5996498" y="5114993"/>
            <a:ext cx="26104" cy="0"/>
          </a:xfrm>
          <a:custGeom>
            <a:avLst/>
            <a:gdLst/>
            <a:ahLst/>
            <a:cxnLst/>
            <a:rect l="l" t="t" r="r" b="b"/>
            <a:pathLst>
              <a:path w="43179">
                <a:moveTo>
                  <a:pt x="4267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06" name="bk object 6206"/>
          <p:cNvSpPr/>
          <p:nvPr/>
        </p:nvSpPr>
        <p:spPr>
          <a:xfrm>
            <a:off x="5991892" y="5222505"/>
            <a:ext cx="35316" cy="0"/>
          </a:xfrm>
          <a:custGeom>
            <a:avLst/>
            <a:gdLst/>
            <a:ahLst/>
            <a:cxnLst/>
            <a:rect l="l" t="t" r="r" b="b"/>
            <a:pathLst>
              <a:path w="58420">
                <a:moveTo>
                  <a:pt x="0" y="0"/>
                </a:moveTo>
                <a:lnTo>
                  <a:pt x="57911" y="0"/>
                </a:lnTo>
              </a:path>
            </a:pathLst>
          </a:custGeom>
          <a:ln w="3175">
            <a:solidFill>
              <a:srgbClr val="000000"/>
            </a:solidFill>
          </a:ln>
        </p:spPr>
        <p:txBody>
          <a:bodyPr wrap="square" lIns="0" tIns="0" rIns="0" bIns="0" rtlCol="0"/>
          <a:lstStyle/>
          <a:p>
            <a:endParaRPr sz="1088">
              <a:solidFill>
                <a:prstClr val="black"/>
              </a:solidFill>
            </a:endParaRPr>
          </a:p>
        </p:txBody>
      </p:sp>
      <p:sp>
        <p:nvSpPr>
          <p:cNvPr id="6207" name="bk object 6207"/>
          <p:cNvSpPr/>
          <p:nvPr/>
        </p:nvSpPr>
        <p:spPr>
          <a:xfrm>
            <a:off x="5994655" y="5220551"/>
            <a:ext cx="30710" cy="0"/>
          </a:xfrm>
          <a:custGeom>
            <a:avLst/>
            <a:gdLst/>
            <a:ahLst/>
            <a:cxnLst/>
            <a:rect l="l" t="t" r="r" b="b"/>
            <a:pathLst>
              <a:path w="50800">
                <a:moveTo>
                  <a:pt x="0" y="0"/>
                </a:moveTo>
                <a:lnTo>
                  <a:pt x="50291" y="0"/>
                </a:lnTo>
              </a:path>
            </a:pathLst>
          </a:custGeom>
          <a:ln w="3175">
            <a:solidFill>
              <a:srgbClr val="000000"/>
            </a:solidFill>
          </a:ln>
        </p:spPr>
        <p:txBody>
          <a:bodyPr wrap="square" lIns="0" tIns="0" rIns="0" bIns="0" rtlCol="0"/>
          <a:lstStyle/>
          <a:p>
            <a:endParaRPr sz="1088">
              <a:solidFill>
                <a:prstClr val="black"/>
              </a:solidFill>
            </a:endParaRPr>
          </a:p>
        </p:txBody>
      </p:sp>
      <p:sp>
        <p:nvSpPr>
          <p:cNvPr id="6208" name="bk object 6208"/>
          <p:cNvSpPr/>
          <p:nvPr/>
        </p:nvSpPr>
        <p:spPr>
          <a:xfrm>
            <a:off x="5996498" y="5217618"/>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6209" name="bk object 6209"/>
          <p:cNvSpPr/>
          <p:nvPr/>
        </p:nvSpPr>
        <p:spPr>
          <a:xfrm>
            <a:off x="6026902"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0" name="bk object 6210"/>
          <p:cNvSpPr/>
          <p:nvPr/>
        </p:nvSpPr>
        <p:spPr>
          <a:xfrm>
            <a:off x="6030586"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1" name="bk object 6211"/>
          <p:cNvSpPr/>
          <p:nvPr/>
        </p:nvSpPr>
        <p:spPr>
          <a:xfrm>
            <a:off x="6025059"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2" name="bk object 6212"/>
          <p:cNvSpPr/>
          <p:nvPr/>
        </p:nvSpPr>
        <p:spPr>
          <a:xfrm>
            <a:off x="6022295"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3" name="bk object 6213"/>
          <p:cNvSpPr/>
          <p:nvPr/>
        </p:nvSpPr>
        <p:spPr>
          <a:xfrm>
            <a:off x="6022295"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4" name="bk object 6214"/>
          <p:cNvSpPr/>
          <p:nvPr/>
        </p:nvSpPr>
        <p:spPr>
          <a:xfrm>
            <a:off x="6022295"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5" name="bk object 6215"/>
          <p:cNvSpPr/>
          <p:nvPr/>
        </p:nvSpPr>
        <p:spPr>
          <a:xfrm>
            <a:off x="5988207" y="5228369"/>
            <a:ext cx="42611" cy="0"/>
          </a:xfrm>
          <a:custGeom>
            <a:avLst/>
            <a:gdLst/>
            <a:ahLst/>
            <a:cxnLst/>
            <a:rect l="l" t="t" r="r" b="b"/>
            <a:pathLst>
              <a:path w="70484">
                <a:moveTo>
                  <a:pt x="701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6" name="bk object 6216"/>
          <p:cNvSpPr/>
          <p:nvPr/>
        </p:nvSpPr>
        <p:spPr>
          <a:xfrm>
            <a:off x="5991892" y="5224460"/>
            <a:ext cx="35316" cy="0"/>
          </a:xfrm>
          <a:custGeom>
            <a:avLst/>
            <a:gdLst/>
            <a:ahLst/>
            <a:cxnLst/>
            <a:rect l="l" t="t" r="r" b="b"/>
            <a:pathLst>
              <a:path w="58420">
                <a:moveTo>
                  <a:pt x="5791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17" name="bk object 6217"/>
          <p:cNvSpPr/>
          <p:nvPr/>
        </p:nvSpPr>
        <p:spPr>
          <a:xfrm>
            <a:off x="5996498" y="5149201"/>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6218" name="bk object 6218"/>
          <p:cNvSpPr/>
          <p:nvPr/>
        </p:nvSpPr>
        <p:spPr>
          <a:xfrm>
            <a:off x="5996498" y="5147247"/>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6219" name="bk object 6219"/>
          <p:cNvSpPr/>
          <p:nvPr/>
        </p:nvSpPr>
        <p:spPr>
          <a:xfrm>
            <a:off x="5996498" y="5185365"/>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6220" name="bk object 6220"/>
          <p:cNvSpPr/>
          <p:nvPr/>
        </p:nvSpPr>
        <p:spPr>
          <a:xfrm>
            <a:off x="5996498" y="5183410"/>
            <a:ext cx="26104" cy="0"/>
          </a:xfrm>
          <a:custGeom>
            <a:avLst/>
            <a:gdLst/>
            <a:ahLst/>
            <a:cxnLst/>
            <a:rect l="l" t="t" r="r" b="b"/>
            <a:pathLst>
              <a:path w="43179">
                <a:moveTo>
                  <a:pt x="0" y="0"/>
                </a:moveTo>
                <a:lnTo>
                  <a:pt x="42671" y="0"/>
                </a:lnTo>
              </a:path>
            </a:pathLst>
          </a:custGeom>
          <a:ln w="3175">
            <a:solidFill>
              <a:srgbClr val="000000"/>
            </a:solidFill>
          </a:ln>
        </p:spPr>
        <p:txBody>
          <a:bodyPr wrap="square" lIns="0" tIns="0" rIns="0" bIns="0" rtlCol="0"/>
          <a:lstStyle/>
          <a:p>
            <a:endParaRPr sz="1088">
              <a:solidFill>
                <a:prstClr val="black"/>
              </a:solidFill>
            </a:endParaRPr>
          </a:p>
        </p:txBody>
      </p:sp>
      <p:sp>
        <p:nvSpPr>
          <p:cNvPr id="6221" name="bk object 6221"/>
          <p:cNvSpPr/>
          <p:nvPr/>
        </p:nvSpPr>
        <p:spPr>
          <a:xfrm>
            <a:off x="5991892" y="5109129"/>
            <a:ext cx="0" cy="115657"/>
          </a:xfrm>
          <a:custGeom>
            <a:avLst/>
            <a:gdLst/>
            <a:ahLst/>
            <a:cxnLst/>
            <a:rect l="l" t="t" r="r" b="b"/>
            <a:pathLst>
              <a:path h="180340">
                <a:moveTo>
                  <a:pt x="0" y="17983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22" name="bk object 6222"/>
          <p:cNvSpPr/>
          <p:nvPr/>
        </p:nvSpPr>
        <p:spPr>
          <a:xfrm>
            <a:off x="5988207" y="5106196"/>
            <a:ext cx="0" cy="122173"/>
          </a:xfrm>
          <a:custGeom>
            <a:avLst/>
            <a:gdLst/>
            <a:ahLst/>
            <a:cxnLst/>
            <a:rect l="l" t="t" r="r" b="b"/>
            <a:pathLst>
              <a:path h="190500">
                <a:moveTo>
                  <a:pt x="0" y="1904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23" name="bk object 6223"/>
          <p:cNvSpPr/>
          <p:nvPr/>
        </p:nvSpPr>
        <p:spPr>
          <a:xfrm>
            <a:off x="5994655" y="5112061"/>
            <a:ext cx="0" cy="108734"/>
          </a:xfrm>
          <a:custGeom>
            <a:avLst/>
            <a:gdLst/>
            <a:ahLst/>
            <a:cxnLst/>
            <a:rect l="l" t="t" r="r" b="b"/>
            <a:pathLst>
              <a:path h="169545">
                <a:moveTo>
                  <a:pt x="0" y="16916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24" name="bk object 6224"/>
          <p:cNvSpPr/>
          <p:nvPr/>
        </p:nvSpPr>
        <p:spPr>
          <a:xfrm>
            <a:off x="5996498" y="5185365"/>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25" name="bk object 6225"/>
          <p:cNvSpPr/>
          <p:nvPr/>
        </p:nvSpPr>
        <p:spPr>
          <a:xfrm>
            <a:off x="5996498" y="5149201"/>
            <a:ext cx="0" cy="34209"/>
          </a:xfrm>
          <a:custGeom>
            <a:avLst/>
            <a:gdLst/>
            <a:ahLst/>
            <a:cxnLst/>
            <a:rect l="l" t="t" r="r" b="b"/>
            <a:pathLst>
              <a:path h="53340">
                <a:moveTo>
                  <a:pt x="0" y="5333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26" name="bk object 6226"/>
          <p:cNvSpPr/>
          <p:nvPr/>
        </p:nvSpPr>
        <p:spPr>
          <a:xfrm>
            <a:off x="5996498" y="5114993"/>
            <a:ext cx="0" cy="32580"/>
          </a:xfrm>
          <a:custGeom>
            <a:avLst/>
            <a:gdLst/>
            <a:ahLst/>
            <a:cxnLst/>
            <a:rect l="l" t="t" r="r" b="b"/>
            <a:pathLst>
              <a:path h="50800">
                <a:moveTo>
                  <a:pt x="0" y="5029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27" name="bk object 6227"/>
          <p:cNvSpPr/>
          <p:nvPr/>
        </p:nvSpPr>
        <p:spPr>
          <a:xfrm>
            <a:off x="5991892" y="5109129"/>
            <a:ext cx="35316" cy="113621"/>
          </a:xfrm>
          <a:custGeom>
            <a:avLst/>
            <a:gdLst/>
            <a:ahLst/>
            <a:cxnLst/>
            <a:rect l="l" t="t" r="r" b="b"/>
            <a:pathLst>
              <a:path w="58420" h="177165">
                <a:moveTo>
                  <a:pt x="0" y="0"/>
                </a:moveTo>
                <a:lnTo>
                  <a:pt x="57911" y="88391"/>
                </a:lnTo>
                <a:lnTo>
                  <a:pt x="0" y="176783"/>
                </a:lnTo>
              </a:path>
            </a:pathLst>
          </a:custGeom>
          <a:ln w="3175">
            <a:solidFill>
              <a:srgbClr val="000000"/>
            </a:solidFill>
          </a:ln>
        </p:spPr>
        <p:txBody>
          <a:bodyPr wrap="square" lIns="0" tIns="0" rIns="0" bIns="0" rtlCol="0"/>
          <a:lstStyle/>
          <a:p>
            <a:endParaRPr sz="1088">
              <a:solidFill>
                <a:prstClr val="black"/>
              </a:solidFill>
            </a:endParaRPr>
          </a:p>
        </p:txBody>
      </p:sp>
      <p:sp>
        <p:nvSpPr>
          <p:cNvPr id="6228" name="bk object 6228"/>
          <p:cNvSpPr/>
          <p:nvPr/>
        </p:nvSpPr>
        <p:spPr>
          <a:xfrm>
            <a:off x="5391198"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29" name="bk object 6229"/>
          <p:cNvSpPr/>
          <p:nvPr/>
        </p:nvSpPr>
        <p:spPr>
          <a:xfrm>
            <a:off x="6483871" y="4662463"/>
            <a:ext cx="0" cy="53756"/>
          </a:xfrm>
          <a:custGeom>
            <a:avLst/>
            <a:gdLst/>
            <a:ahLst/>
            <a:cxnLst/>
            <a:rect l="l" t="t" r="r" b="b"/>
            <a:pathLst>
              <a:path h="83820">
                <a:moveTo>
                  <a:pt x="0" y="8381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30" name="bk object 6230"/>
          <p:cNvSpPr/>
          <p:nvPr/>
        </p:nvSpPr>
        <p:spPr>
          <a:xfrm>
            <a:off x="6485714" y="4716218"/>
            <a:ext cx="0" cy="4072"/>
          </a:xfrm>
          <a:custGeom>
            <a:avLst/>
            <a:gdLst/>
            <a:ahLst/>
            <a:cxnLst/>
            <a:rect l="l" t="t" r="r" b="b"/>
            <a:pathLst>
              <a:path h="6350">
                <a:moveTo>
                  <a:pt x="-1523" y="3047"/>
                </a:moveTo>
                <a:lnTo>
                  <a:pt x="1523" y="3047"/>
                </a:lnTo>
              </a:path>
            </a:pathLst>
          </a:custGeom>
          <a:ln w="6095">
            <a:solidFill>
              <a:srgbClr val="000000"/>
            </a:solidFill>
          </a:ln>
        </p:spPr>
        <p:txBody>
          <a:bodyPr wrap="square" lIns="0" tIns="0" rIns="0" bIns="0" rtlCol="0"/>
          <a:lstStyle/>
          <a:p>
            <a:endParaRPr sz="1088">
              <a:solidFill>
                <a:prstClr val="black"/>
              </a:solidFill>
            </a:endParaRPr>
          </a:p>
        </p:txBody>
      </p:sp>
      <p:sp>
        <p:nvSpPr>
          <p:cNvPr id="6231" name="bk object 6231"/>
          <p:cNvSpPr/>
          <p:nvPr/>
        </p:nvSpPr>
        <p:spPr>
          <a:xfrm>
            <a:off x="4956339" y="5408209"/>
            <a:ext cx="437622" cy="0"/>
          </a:xfrm>
          <a:custGeom>
            <a:avLst/>
            <a:gdLst/>
            <a:ahLst/>
            <a:cxnLst/>
            <a:rect l="l" t="t" r="r" b="b"/>
            <a:pathLst>
              <a:path w="723900">
                <a:moveTo>
                  <a:pt x="7238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32" name="bk object 6232"/>
          <p:cNvSpPr/>
          <p:nvPr/>
        </p:nvSpPr>
        <p:spPr>
          <a:xfrm>
            <a:off x="4793268" y="4790500"/>
            <a:ext cx="0" cy="588469"/>
          </a:xfrm>
          <a:custGeom>
            <a:avLst/>
            <a:gdLst/>
            <a:ahLst/>
            <a:cxnLst/>
            <a:rect l="l" t="t" r="r" b="b"/>
            <a:pathLst>
              <a:path h="917575">
                <a:moveTo>
                  <a:pt x="0" y="917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33" name="bk object 6233"/>
          <p:cNvSpPr/>
          <p:nvPr/>
        </p:nvSpPr>
        <p:spPr>
          <a:xfrm>
            <a:off x="4794189" y="4790500"/>
            <a:ext cx="0" cy="588469"/>
          </a:xfrm>
          <a:custGeom>
            <a:avLst/>
            <a:gdLst/>
            <a:ahLst/>
            <a:cxnLst/>
            <a:rect l="l" t="t" r="r" b="b"/>
            <a:pathLst>
              <a:path h="917575">
                <a:moveTo>
                  <a:pt x="0" y="917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34" name="bk object 6234"/>
          <p:cNvSpPr/>
          <p:nvPr/>
        </p:nvSpPr>
        <p:spPr>
          <a:xfrm>
            <a:off x="4510426" y="4744563"/>
            <a:ext cx="0" cy="643447"/>
          </a:xfrm>
          <a:custGeom>
            <a:avLst/>
            <a:gdLst/>
            <a:ahLst/>
            <a:cxnLst/>
            <a:rect l="l" t="t" r="r" b="b"/>
            <a:pathLst>
              <a:path h="1003300">
                <a:moveTo>
                  <a:pt x="0" y="0"/>
                </a:moveTo>
                <a:lnTo>
                  <a:pt x="0" y="1002791"/>
                </a:lnTo>
              </a:path>
            </a:pathLst>
          </a:custGeom>
          <a:ln w="3175">
            <a:solidFill>
              <a:srgbClr val="000000"/>
            </a:solidFill>
          </a:ln>
        </p:spPr>
        <p:txBody>
          <a:bodyPr wrap="square" lIns="0" tIns="0" rIns="0" bIns="0" rtlCol="0"/>
          <a:lstStyle/>
          <a:p>
            <a:endParaRPr sz="1088">
              <a:solidFill>
                <a:prstClr val="black"/>
              </a:solidFill>
            </a:endParaRPr>
          </a:p>
        </p:txBody>
      </p:sp>
      <p:sp>
        <p:nvSpPr>
          <p:cNvPr id="6235" name="bk object 6235"/>
          <p:cNvSpPr/>
          <p:nvPr/>
        </p:nvSpPr>
        <p:spPr>
          <a:xfrm>
            <a:off x="4511347" y="4744563"/>
            <a:ext cx="0" cy="643447"/>
          </a:xfrm>
          <a:custGeom>
            <a:avLst/>
            <a:gdLst/>
            <a:ahLst/>
            <a:cxnLst/>
            <a:rect l="l" t="t" r="r" b="b"/>
            <a:pathLst>
              <a:path h="1003300">
                <a:moveTo>
                  <a:pt x="0" y="0"/>
                </a:moveTo>
                <a:lnTo>
                  <a:pt x="0" y="1002791"/>
                </a:lnTo>
              </a:path>
            </a:pathLst>
          </a:custGeom>
          <a:ln w="3175">
            <a:solidFill>
              <a:srgbClr val="000000"/>
            </a:solidFill>
          </a:ln>
        </p:spPr>
        <p:txBody>
          <a:bodyPr wrap="square" lIns="0" tIns="0" rIns="0" bIns="0" rtlCol="0"/>
          <a:lstStyle/>
          <a:p>
            <a:endParaRPr sz="1088">
              <a:solidFill>
                <a:prstClr val="black"/>
              </a:solidFill>
            </a:endParaRPr>
          </a:p>
        </p:txBody>
      </p:sp>
      <p:sp>
        <p:nvSpPr>
          <p:cNvPr id="6236" name="bk object 6236"/>
          <p:cNvSpPr/>
          <p:nvPr/>
        </p:nvSpPr>
        <p:spPr>
          <a:xfrm>
            <a:off x="4216528" y="4695694"/>
            <a:ext cx="0" cy="392177"/>
          </a:xfrm>
          <a:custGeom>
            <a:avLst/>
            <a:gdLst/>
            <a:ahLst/>
            <a:cxnLst/>
            <a:rect l="l" t="t" r="r" b="b"/>
            <a:pathLst>
              <a:path h="611504">
                <a:moveTo>
                  <a:pt x="0" y="611123"/>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37" name="bk object 6237"/>
          <p:cNvSpPr/>
          <p:nvPr/>
        </p:nvSpPr>
        <p:spPr>
          <a:xfrm>
            <a:off x="4282862" y="5381820"/>
            <a:ext cx="161229" cy="0"/>
          </a:xfrm>
          <a:custGeom>
            <a:avLst/>
            <a:gdLst/>
            <a:ahLst/>
            <a:cxnLst/>
            <a:rect l="l" t="t" r="r" b="b"/>
            <a:pathLst>
              <a:path w="266700">
                <a:moveTo>
                  <a:pt x="0" y="0"/>
                </a:moveTo>
                <a:lnTo>
                  <a:pt x="266699" y="0"/>
                </a:lnTo>
              </a:path>
            </a:pathLst>
          </a:custGeom>
          <a:ln w="3175">
            <a:solidFill>
              <a:srgbClr val="000000"/>
            </a:solidFill>
          </a:ln>
        </p:spPr>
        <p:txBody>
          <a:bodyPr wrap="square" lIns="0" tIns="0" rIns="0" bIns="0" rtlCol="0"/>
          <a:lstStyle/>
          <a:p>
            <a:endParaRPr sz="1088">
              <a:solidFill>
                <a:prstClr val="black"/>
              </a:solidFill>
            </a:endParaRPr>
          </a:p>
        </p:txBody>
      </p:sp>
      <p:sp>
        <p:nvSpPr>
          <p:cNvPr id="6238" name="bk object 6238"/>
          <p:cNvSpPr/>
          <p:nvPr/>
        </p:nvSpPr>
        <p:spPr>
          <a:xfrm>
            <a:off x="4511347" y="5378888"/>
            <a:ext cx="347411" cy="8959"/>
          </a:xfrm>
          <a:custGeom>
            <a:avLst/>
            <a:gdLst/>
            <a:ahLst/>
            <a:cxnLst/>
            <a:rect l="l" t="t" r="r" b="b"/>
            <a:pathLst>
              <a:path w="574675" h="13970">
                <a:moveTo>
                  <a:pt x="0" y="4571"/>
                </a:moveTo>
                <a:lnTo>
                  <a:pt x="574547" y="4571"/>
                </a:lnTo>
                <a:lnTo>
                  <a:pt x="574547" y="13715"/>
                </a:lnTo>
                <a:lnTo>
                  <a:pt x="574547" y="4571"/>
                </a:lnTo>
                <a:lnTo>
                  <a:pt x="466343" y="0"/>
                </a:lnTo>
              </a:path>
            </a:pathLst>
          </a:custGeom>
          <a:ln w="3175">
            <a:solidFill>
              <a:srgbClr val="000000"/>
            </a:solidFill>
          </a:ln>
        </p:spPr>
        <p:txBody>
          <a:bodyPr wrap="square" lIns="0" tIns="0" rIns="0" bIns="0" rtlCol="0"/>
          <a:lstStyle/>
          <a:p>
            <a:endParaRPr sz="1088">
              <a:solidFill>
                <a:prstClr val="black"/>
              </a:solidFill>
            </a:endParaRPr>
          </a:p>
        </p:txBody>
      </p:sp>
      <p:sp>
        <p:nvSpPr>
          <p:cNvPr id="6239" name="bk object 6239"/>
          <p:cNvSpPr/>
          <p:nvPr/>
        </p:nvSpPr>
        <p:spPr>
          <a:xfrm>
            <a:off x="4282862" y="5378887"/>
            <a:ext cx="161229" cy="0"/>
          </a:xfrm>
          <a:custGeom>
            <a:avLst/>
            <a:gdLst/>
            <a:ahLst/>
            <a:cxnLst/>
            <a:rect l="l" t="t" r="r" b="b"/>
            <a:pathLst>
              <a:path w="266700">
                <a:moveTo>
                  <a:pt x="0" y="0"/>
                </a:moveTo>
                <a:lnTo>
                  <a:pt x="266699" y="0"/>
                </a:lnTo>
              </a:path>
            </a:pathLst>
          </a:custGeom>
          <a:ln w="3175">
            <a:solidFill>
              <a:srgbClr val="000000"/>
            </a:solidFill>
          </a:ln>
        </p:spPr>
        <p:txBody>
          <a:bodyPr wrap="square" lIns="0" tIns="0" rIns="0" bIns="0" rtlCol="0"/>
          <a:lstStyle/>
          <a:p>
            <a:endParaRPr sz="1088">
              <a:solidFill>
                <a:prstClr val="black"/>
              </a:solidFill>
            </a:endParaRPr>
          </a:p>
        </p:txBody>
      </p:sp>
      <p:sp>
        <p:nvSpPr>
          <p:cNvPr id="6240" name="bk object 6240"/>
          <p:cNvSpPr/>
          <p:nvPr/>
        </p:nvSpPr>
        <p:spPr>
          <a:xfrm>
            <a:off x="4511347" y="5378887"/>
            <a:ext cx="282151" cy="0"/>
          </a:xfrm>
          <a:custGeom>
            <a:avLst/>
            <a:gdLst/>
            <a:ahLst/>
            <a:cxnLst/>
            <a:rect l="l" t="t" r="r" b="b"/>
            <a:pathLst>
              <a:path w="466725">
                <a:moveTo>
                  <a:pt x="0" y="0"/>
                </a:moveTo>
                <a:lnTo>
                  <a:pt x="466343" y="0"/>
                </a:lnTo>
              </a:path>
            </a:pathLst>
          </a:custGeom>
          <a:ln w="3175">
            <a:solidFill>
              <a:srgbClr val="000000"/>
            </a:solidFill>
          </a:ln>
        </p:spPr>
        <p:txBody>
          <a:bodyPr wrap="square" lIns="0" tIns="0" rIns="0" bIns="0" rtlCol="0"/>
          <a:lstStyle/>
          <a:p>
            <a:endParaRPr sz="1088">
              <a:solidFill>
                <a:prstClr val="black"/>
              </a:solidFill>
            </a:endParaRPr>
          </a:p>
        </p:txBody>
      </p:sp>
      <p:sp>
        <p:nvSpPr>
          <p:cNvPr id="6241" name="bk object 6241"/>
          <p:cNvSpPr/>
          <p:nvPr/>
        </p:nvSpPr>
        <p:spPr>
          <a:xfrm>
            <a:off x="4445013" y="5087627"/>
            <a:ext cx="0" cy="300139"/>
          </a:xfrm>
          <a:custGeom>
            <a:avLst/>
            <a:gdLst/>
            <a:ahLst/>
            <a:cxnLst/>
            <a:rect l="l" t="t" r="r" b="b"/>
            <a:pathLst>
              <a:path h="467995">
                <a:moveTo>
                  <a:pt x="0" y="0"/>
                </a:moveTo>
                <a:lnTo>
                  <a:pt x="0" y="467867"/>
                </a:lnTo>
              </a:path>
            </a:pathLst>
          </a:custGeom>
          <a:ln w="3175">
            <a:solidFill>
              <a:srgbClr val="000000"/>
            </a:solidFill>
          </a:ln>
        </p:spPr>
        <p:txBody>
          <a:bodyPr wrap="square" lIns="0" tIns="0" rIns="0" bIns="0" rtlCol="0"/>
          <a:lstStyle/>
          <a:p>
            <a:endParaRPr sz="1088">
              <a:solidFill>
                <a:prstClr val="black"/>
              </a:solidFill>
            </a:endParaRPr>
          </a:p>
        </p:txBody>
      </p:sp>
      <p:sp>
        <p:nvSpPr>
          <p:cNvPr id="6242" name="bk object 6242"/>
          <p:cNvSpPr/>
          <p:nvPr/>
        </p:nvSpPr>
        <p:spPr>
          <a:xfrm>
            <a:off x="4444091" y="5088604"/>
            <a:ext cx="0" cy="299325"/>
          </a:xfrm>
          <a:custGeom>
            <a:avLst/>
            <a:gdLst/>
            <a:ahLst/>
            <a:cxnLst/>
            <a:rect l="l" t="t" r="r" b="b"/>
            <a:pathLst>
              <a:path h="466725">
                <a:moveTo>
                  <a:pt x="0" y="0"/>
                </a:moveTo>
                <a:lnTo>
                  <a:pt x="0" y="466343"/>
                </a:lnTo>
              </a:path>
            </a:pathLst>
          </a:custGeom>
          <a:ln w="3175">
            <a:solidFill>
              <a:srgbClr val="000000"/>
            </a:solidFill>
          </a:ln>
        </p:spPr>
        <p:txBody>
          <a:bodyPr wrap="square" lIns="0" tIns="0" rIns="0" bIns="0" rtlCol="0"/>
          <a:lstStyle/>
          <a:p>
            <a:endParaRPr sz="1088">
              <a:solidFill>
                <a:prstClr val="black"/>
              </a:solidFill>
            </a:endParaRPr>
          </a:p>
        </p:txBody>
      </p:sp>
      <p:sp>
        <p:nvSpPr>
          <p:cNvPr id="6243" name="bk object 6243"/>
          <p:cNvSpPr/>
          <p:nvPr/>
        </p:nvSpPr>
        <p:spPr>
          <a:xfrm>
            <a:off x="4281941" y="5087626"/>
            <a:ext cx="163149" cy="0"/>
          </a:xfrm>
          <a:custGeom>
            <a:avLst/>
            <a:gdLst/>
            <a:ahLst/>
            <a:cxnLst/>
            <a:rect l="l" t="t" r="r" b="b"/>
            <a:pathLst>
              <a:path w="269875">
                <a:moveTo>
                  <a:pt x="2697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44" name="bk object 6244"/>
          <p:cNvSpPr/>
          <p:nvPr/>
        </p:nvSpPr>
        <p:spPr>
          <a:xfrm>
            <a:off x="4282862" y="5088603"/>
            <a:ext cx="161229" cy="0"/>
          </a:xfrm>
          <a:custGeom>
            <a:avLst/>
            <a:gdLst/>
            <a:ahLst/>
            <a:cxnLst/>
            <a:rect l="l" t="t" r="r" b="b"/>
            <a:pathLst>
              <a:path w="266700">
                <a:moveTo>
                  <a:pt x="2666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45" name="bk object 6245"/>
          <p:cNvSpPr/>
          <p:nvPr/>
        </p:nvSpPr>
        <p:spPr>
          <a:xfrm>
            <a:off x="4281941" y="5087627"/>
            <a:ext cx="0" cy="300139"/>
          </a:xfrm>
          <a:custGeom>
            <a:avLst/>
            <a:gdLst/>
            <a:ahLst/>
            <a:cxnLst/>
            <a:rect l="l" t="t" r="r" b="b"/>
            <a:pathLst>
              <a:path h="467995">
                <a:moveTo>
                  <a:pt x="0" y="0"/>
                </a:moveTo>
                <a:lnTo>
                  <a:pt x="0" y="467867"/>
                </a:lnTo>
              </a:path>
            </a:pathLst>
          </a:custGeom>
          <a:ln w="3175">
            <a:solidFill>
              <a:srgbClr val="000000"/>
            </a:solidFill>
          </a:ln>
        </p:spPr>
        <p:txBody>
          <a:bodyPr wrap="square" lIns="0" tIns="0" rIns="0" bIns="0" rtlCol="0"/>
          <a:lstStyle/>
          <a:p>
            <a:endParaRPr sz="1088">
              <a:solidFill>
                <a:prstClr val="black"/>
              </a:solidFill>
            </a:endParaRPr>
          </a:p>
        </p:txBody>
      </p:sp>
      <p:sp>
        <p:nvSpPr>
          <p:cNvPr id="6246" name="bk object 6246"/>
          <p:cNvSpPr/>
          <p:nvPr/>
        </p:nvSpPr>
        <p:spPr>
          <a:xfrm>
            <a:off x="4282862" y="5088604"/>
            <a:ext cx="0" cy="299325"/>
          </a:xfrm>
          <a:custGeom>
            <a:avLst/>
            <a:gdLst/>
            <a:ahLst/>
            <a:cxnLst/>
            <a:rect l="l" t="t" r="r" b="b"/>
            <a:pathLst>
              <a:path h="466725">
                <a:moveTo>
                  <a:pt x="0" y="0"/>
                </a:moveTo>
                <a:lnTo>
                  <a:pt x="0" y="466343"/>
                </a:lnTo>
              </a:path>
            </a:pathLst>
          </a:custGeom>
          <a:ln w="3175">
            <a:solidFill>
              <a:srgbClr val="000000"/>
            </a:solidFill>
          </a:ln>
        </p:spPr>
        <p:txBody>
          <a:bodyPr wrap="square" lIns="0" tIns="0" rIns="0" bIns="0" rtlCol="0"/>
          <a:lstStyle/>
          <a:p>
            <a:endParaRPr sz="1088">
              <a:solidFill>
                <a:prstClr val="black"/>
              </a:solidFill>
            </a:endParaRPr>
          </a:p>
        </p:txBody>
      </p:sp>
      <p:sp>
        <p:nvSpPr>
          <p:cNvPr id="6247" name="bk object 6247"/>
          <p:cNvSpPr/>
          <p:nvPr/>
        </p:nvSpPr>
        <p:spPr>
          <a:xfrm>
            <a:off x="4685475" y="5381820"/>
            <a:ext cx="158542" cy="0"/>
          </a:xfrm>
          <a:custGeom>
            <a:avLst/>
            <a:gdLst/>
            <a:ahLst/>
            <a:cxnLst/>
            <a:rect l="l" t="t" r="r" b="b"/>
            <a:pathLst>
              <a:path w="262254">
                <a:moveTo>
                  <a:pt x="0" y="0"/>
                </a:moveTo>
                <a:lnTo>
                  <a:pt x="262127" y="0"/>
                </a:lnTo>
              </a:path>
            </a:pathLst>
          </a:custGeom>
          <a:ln w="3175">
            <a:solidFill>
              <a:srgbClr val="000000"/>
            </a:solidFill>
          </a:ln>
        </p:spPr>
        <p:txBody>
          <a:bodyPr wrap="square" lIns="0" tIns="0" rIns="0" bIns="0" rtlCol="0"/>
          <a:lstStyle/>
          <a:p>
            <a:endParaRPr sz="1088">
              <a:solidFill>
                <a:prstClr val="black"/>
              </a:solidFill>
            </a:endParaRPr>
          </a:p>
        </p:txBody>
      </p:sp>
      <p:sp>
        <p:nvSpPr>
          <p:cNvPr id="6248" name="bk object 6248"/>
          <p:cNvSpPr/>
          <p:nvPr/>
        </p:nvSpPr>
        <p:spPr>
          <a:xfrm>
            <a:off x="4685475" y="5378887"/>
            <a:ext cx="107870" cy="0"/>
          </a:xfrm>
          <a:custGeom>
            <a:avLst/>
            <a:gdLst/>
            <a:ahLst/>
            <a:cxnLst/>
            <a:rect l="l" t="t" r="r" b="b"/>
            <a:pathLst>
              <a:path w="178434">
                <a:moveTo>
                  <a:pt x="0" y="0"/>
                </a:moveTo>
                <a:lnTo>
                  <a:pt x="178307" y="0"/>
                </a:lnTo>
              </a:path>
            </a:pathLst>
          </a:custGeom>
          <a:ln w="3175">
            <a:solidFill>
              <a:srgbClr val="000000"/>
            </a:solidFill>
          </a:ln>
        </p:spPr>
        <p:txBody>
          <a:bodyPr wrap="square" lIns="0" tIns="0" rIns="0" bIns="0" rtlCol="0"/>
          <a:lstStyle/>
          <a:p>
            <a:endParaRPr sz="1088">
              <a:solidFill>
                <a:prstClr val="black"/>
              </a:solidFill>
            </a:endParaRPr>
          </a:p>
        </p:txBody>
      </p:sp>
      <p:sp>
        <p:nvSpPr>
          <p:cNvPr id="6249" name="bk object 6249"/>
          <p:cNvSpPr/>
          <p:nvPr/>
        </p:nvSpPr>
        <p:spPr>
          <a:xfrm>
            <a:off x="3910653" y="5387683"/>
            <a:ext cx="1045686" cy="20769"/>
          </a:xfrm>
          <a:custGeom>
            <a:avLst/>
            <a:gdLst/>
            <a:ahLst/>
            <a:cxnLst/>
            <a:rect l="l" t="t" r="r" b="b"/>
            <a:pathLst>
              <a:path w="1729740" h="32384">
                <a:moveTo>
                  <a:pt x="1729739" y="32003"/>
                </a:moveTo>
                <a:lnTo>
                  <a:pt x="1729739"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50" name="bk object 6250"/>
          <p:cNvSpPr/>
          <p:nvPr/>
        </p:nvSpPr>
        <p:spPr>
          <a:xfrm>
            <a:off x="4811694" y="4763133"/>
            <a:ext cx="0" cy="30543"/>
          </a:xfrm>
          <a:custGeom>
            <a:avLst/>
            <a:gdLst/>
            <a:ahLst/>
            <a:cxnLst/>
            <a:rect l="l" t="t" r="r" b="b"/>
            <a:pathLst>
              <a:path h="47625">
                <a:moveTo>
                  <a:pt x="0" y="0"/>
                </a:moveTo>
                <a:lnTo>
                  <a:pt x="0" y="47243"/>
                </a:lnTo>
              </a:path>
            </a:pathLst>
          </a:custGeom>
          <a:ln w="3175">
            <a:solidFill>
              <a:srgbClr val="000000"/>
            </a:solidFill>
          </a:ln>
        </p:spPr>
        <p:txBody>
          <a:bodyPr wrap="square" lIns="0" tIns="0" rIns="0" bIns="0" rtlCol="0"/>
          <a:lstStyle/>
          <a:p>
            <a:endParaRPr sz="1088">
              <a:solidFill>
                <a:prstClr val="black"/>
              </a:solidFill>
            </a:endParaRPr>
          </a:p>
        </p:txBody>
      </p:sp>
      <p:sp>
        <p:nvSpPr>
          <p:cNvPr id="6251" name="bk object 6251"/>
          <p:cNvSpPr/>
          <p:nvPr/>
        </p:nvSpPr>
        <p:spPr>
          <a:xfrm>
            <a:off x="4196259" y="4662463"/>
            <a:ext cx="0" cy="30543"/>
          </a:xfrm>
          <a:custGeom>
            <a:avLst/>
            <a:gdLst/>
            <a:ahLst/>
            <a:cxnLst/>
            <a:rect l="l" t="t" r="r" b="b"/>
            <a:pathLst>
              <a:path h="47625">
                <a:moveTo>
                  <a:pt x="0" y="0"/>
                </a:moveTo>
                <a:lnTo>
                  <a:pt x="0" y="47243"/>
                </a:lnTo>
              </a:path>
            </a:pathLst>
          </a:custGeom>
          <a:ln w="3175">
            <a:solidFill>
              <a:srgbClr val="000000"/>
            </a:solidFill>
          </a:ln>
        </p:spPr>
        <p:txBody>
          <a:bodyPr wrap="square" lIns="0" tIns="0" rIns="0" bIns="0" rtlCol="0"/>
          <a:lstStyle/>
          <a:p>
            <a:endParaRPr sz="1088">
              <a:solidFill>
                <a:prstClr val="black"/>
              </a:solidFill>
            </a:endParaRPr>
          </a:p>
        </p:txBody>
      </p:sp>
      <p:sp>
        <p:nvSpPr>
          <p:cNvPr id="6252" name="bk object 6252"/>
          <p:cNvSpPr/>
          <p:nvPr/>
        </p:nvSpPr>
        <p:spPr>
          <a:xfrm>
            <a:off x="4329850" y="5109129"/>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6253" name="bk object 6253"/>
          <p:cNvSpPr/>
          <p:nvPr/>
        </p:nvSpPr>
        <p:spPr>
          <a:xfrm>
            <a:off x="4326164" y="5105218"/>
            <a:ext cx="72169" cy="0"/>
          </a:xfrm>
          <a:custGeom>
            <a:avLst/>
            <a:gdLst/>
            <a:ahLst/>
            <a:cxnLst/>
            <a:rect l="l" t="t" r="r" b="b"/>
            <a:pathLst>
              <a:path w="119379">
                <a:moveTo>
                  <a:pt x="0" y="0"/>
                </a:move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6254" name="bk object 6254"/>
          <p:cNvSpPr/>
          <p:nvPr/>
        </p:nvSpPr>
        <p:spPr>
          <a:xfrm>
            <a:off x="4331692" y="5112061"/>
            <a:ext cx="61037" cy="0"/>
          </a:xfrm>
          <a:custGeom>
            <a:avLst/>
            <a:gdLst/>
            <a:ahLst/>
            <a:cxnLst/>
            <a:rect l="l" t="t" r="r" b="b"/>
            <a:pathLst>
              <a:path w="100965">
                <a:moveTo>
                  <a:pt x="0" y="0"/>
                </a:move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6255" name="bk object 6255"/>
          <p:cNvSpPr/>
          <p:nvPr/>
        </p:nvSpPr>
        <p:spPr>
          <a:xfrm>
            <a:off x="4334455" y="5114015"/>
            <a:ext cx="55279" cy="0"/>
          </a:xfrm>
          <a:custGeom>
            <a:avLst/>
            <a:gdLst/>
            <a:ahLst/>
            <a:cxnLst/>
            <a:rect l="l" t="t" r="r" b="b"/>
            <a:pathLst>
              <a:path w="91440">
                <a:moveTo>
                  <a:pt x="0" y="0"/>
                </a:moveTo>
                <a:lnTo>
                  <a:pt x="91439" y="0"/>
                </a:lnTo>
              </a:path>
            </a:pathLst>
          </a:custGeom>
          <a:ln w="3175">
            <a:solidFill>
              <a:srgbClr val="000000"/>
            </a:solidFill>
          </a:ln>
        </p:spPr>
        <p:txBody>
          <a:bodyPr wrap="square" lIns="0" tIns="0" rIns="0" bIns="0" rtlCol="0"/>
          <a:lstStyle/>
          <a:p>
            <a:endParaRPr sz="1088">
              <a:solidFill>
                <a:prstClr val="black"/>
              </a:solidFill>
            </a:endParaRPr>
          </a:p>
        </p:txBody>
      </p:sp>
      <p:sp>
        <p:nvSpPr>
          <p:cNvPr id="6256" name="bk object 6256"/>
          <p:cNvSpPr/>
          <p:nvPr/>
        </p:nvSpPr>
        <p:spPr>
          <a:xfrm>
            <a:off x="4329850" y="5200026"/>
            <a:ext cx="65643" cy="0"/>
          </a:xfrm>
          <a:custGeom>
            <a:avLst/>
            <a:gdLst/>
            <a:ahLst/>
            <a:cxnLst/>
            <a:rect l="l" t="t" r="r" b="b"/>
            <a:pathLst>
              <a:path w="108584">
                <a:moveTo>
                  <a:pt x="10820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57" name="bk object 6257"/>
          <p:cNvSpPr/>
          <p:nvPr/>
        </p:nvSpPr>
        <p:spPr>
          <a:xfrm>
            <a:off x="4331692" y="5197093"/>
            <a:ext cx="61037" cy="0"/>
          </a:xfrm>
          <a:custGeom>
            <a:avLst/>
            <a:gdLst/>
            <a:ahLst/>
            <a:cxnLst/>
            <a:rect l="l" t="t" r="r" b="b"/>
            <a:pathLst>
              <a:path w="100965">
                <a:moveTo>
                  <a:pt x="10058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58" name="bk object 6258"/>
          <p:cNvSpPr/>
          <p:nvPr/>
        </p:nvSpPr>
        <p:spPr>
          <a:xfrm>
            <a:off x="4334455" y="519416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59" name="bk object 6259"/>
          <p:cNvSpPr/>
          <p:nvPr/>
        </p:nvSpPr>
        <p:spPr>
          <a:xfrm>
            <a:off x="4329849" y="5109128"/>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0" name="bk object 6260"/>
          <p:cNvSpPr/>
          <p:nvPr/>
        </p:nvSpPr>
        <p:spPr>
          <a:xfrm>
            <a:off x="4326164" y="5105219"/>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1" name="bk object 6261"/>
          <p:cNvSpPr/>
          <p:nvPr/>
        </p:nvSpPr>
        <p:spPr>
          <a:xfrm>
            <a:off x="4331692" y="5112061"/>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2" name="bk object 6262"/>
          <p:cNvSpPr/>
          <p:nvPr/>
        </p:nvSpPr>
        <p:spPr>
          <a:xfrm>
            <a:off x="4334455" y="5171681"/>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3" name="bk object 6263"/>
          <p:cNvSpPr/>
          <p:nvPr/>
        </p:nvSpPr>
        <p:spPr>
          <a:xfrm>
            <a:off x="4334455" y="514138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4" name="bk object 6264"/>
          <p:cNvSpPr/>
          <p:nvPr/>
        </p:nvSpPr>
        <p:spPr>
          <a:xfrm>
            <a:off x="4334455" y="5114015"/>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5" name="bk object 6265"/>
          <p:cNvSpPr/>
          <p:nvPr/>
        </p:nvSpPr>
        <p:spPr>
          <a:xfrm>
            <a:off x="4392498" y="5112061"/>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6" name="bk object 6266"/>
          <p:cNvSpPr/>
          <p:nvPr/>
        </p:nvSpPr>
        <p:spPr>
          <a:xfrm>
            <a:off x="4389734" y="5171681"/>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7" name="bk object 6267"/>
          <p:cNvSpPr/>
          <p:nvPr/>
        </p:nvSpPr>
        <p:spPr>
          <a:xfrm>
            <a:off x="4389734" y="514138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8" name="bk object 6268"/>
          <p:cNvSpPr/>
          <p:nvPr/>
        </p:nvSpPr>
        <p:spPr>
          <a:xfrm>
            <a:off x="4389734" y="5114015"/>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69" name="bk object 6269"/>
          <p:cNvSpPr/>
          <p:nvPr/>
        </p:nvSpPr>
        <p:spPr>
          <a:xfrm>
            <a:off x="4395262" y="5109128"/>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70" name="bk object 6270"/>
          <p:cNvSpPr/>
          <p:nvPr/>
        </p:nvSpPr>
        <p:spPr>
          <a:xfrm>
            <a:off x="4326164" y="5105219"/>
            <a:ext cx="72169" cy="99775"/>
          </a:xfrm>
          <a:custGeom>
            <a:avLst/>
            <a:gdLst/>
            <a:ahLst/>
            <a:cxnLst/>
            <a:rect l="l" t="t" r="r" b="b"/>
            <a:pathLst>
              <a:path w="119379" h="155575">
                <a:moveTo>
                  <a:pt x="0" y="155447"/>
                </a:moveTo>
                <a:lnTo>
                  <a:pt x="118871" y="155447"/>
                </a:lnTo>
                <a:lnTo>
                  <a:pt x="118871" y="0"/>
                </a:lnTo>
              </a:path>
            </a:pathLst>
          </a:custGeom>
          <a:ln w="3175">
            <a:solidFill>
              <a:srgbClr val="000000"/>
            </a:solidFill>
          </a:ln>
        </p:spPr>
        <p:txBody>
          <a:bodyPr wrap="square" lIns="0" tIns="0" rIns="0" bIns="0" rtlCol="0"/>
          <a:lstStyle/>
          <a:p>
            <a:endParaRPr sz="1088">
              <a:solidFill>
                <a:prstClr val="black"/>
              </a:solidFill>
            </a:endParaRPr>
          </a:p>
        </p:txBody>
      </p:sp>
      <p:sp>
        <p:nvSpPr>
          <p:cNvPr id="6271" name="bk object 6271"/>
          <p:cNvSpPr/>
          <p:nvPr/>
        </p:nvSpPr>
        <p:spPr>
          <a:xfrm>
            <a:off x="4329850" y="5201980"/>
            <a:ext cx="65643" cy="0"/>
          </a:xfrm>
          <a:custGeom>
            <a:avLst/>
            <a:gdLst/>
            <a:ahLst/>
            <a:cxnLst/>
            <a:rect l="l" t="t" r="r" b="b"/>
            <a:pathLst>
              <a:path w="108584">
                <a:moveTo>
                  <a:pt x="0" y="0"/>
                </a:moveTo>
                <a:lnTo>
                  <a:pt x="108203" y="0"/>
                </a:lnTo>
              </a:path>
            </a:pathLst>
          </a:custGeom>
          <a:ln w="3175">
            <a:solidFill>
              <a:srgbClr val="000000"/>
            </a:solidFill>
          </a:ln>
        </p:spPr>
        <p:txBody>
          <a:bodyPr wrap="square" lIns="0" tIns="0" rIns="0" bIns="0" rtlCol="0"/>
          <a:lstStyle/>
          <a:p>
            <a:endParaRPr sz="1088">
              <a:solidFill>
                <a:prstClr val="black"/>
              </a:solidFill>
            </a:endParaRPr>
          </a:p>
        </p:txBody>
      </p:sp>
      <p:sp>
        <p:nvSpPr>
          <p:cNvPr id="6272" name="bk object 6272"/>
          <p:cNvSpPr/>
          <p:nvPr/>
        </p:nvSpPr>
        <p:spPr>
          <a:xfrm>
            <a:off x="4334455" y="5141382"/>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73" name="bk object 6273"/>
          <p:cNvSpPr/>
          <p:nvPr/>
        </p:nvSpPr>
        <p:spPr>
          <a:xfrm>
            <a:off x="4334455" y="5138450"/>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74" name="bk object 6274"/>
          <p:cNvSpPr/>
          <p:nvPr/>
        </p:nvSpPr>
        <p:spPr>
          <a:xfrm>
            <a:off x="4334455" y="5171681"/>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75" name="bk object 6275"/>
          <p:cNvSpPr/>
          <p:nvPr/>
        </p:nvSpPr>
        <p:spPr>
          <a:xfrm>
            <a:off x="4334455" y="5169727"/>
            <a:ext cx="55279" cy="0"/>
          </a:xfrm>
          <a:custGeom>
            <a:avLst/>
            <a:gdLst/>
            <a:ahLst/>
            <a:cxnLst/>
            <a:rect l="l" t="t" r="r" b="b"/>
            <a:pathLst>
              <a:path w="91440">
                <a:moveTo>
                  <a:pt x="9143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76" name="bk object 6276"/>
          <p:cNvSpPr/>
          <p:nvPr/>
        </p:nvSpPr>
        <p:spPr>
          <a:xfrm>
            <a:off x="4331692" y="5112061"/>
            <a:ext cx="61037" cy="85114"/>
          </a:xfrm>
          <a:custGeom>
            <a:avLst/>
            <a:gdLst/>
            <a:ahLst/>
            <a:cxnLst/>
            <a:rect l="l" t="t" r="r" b="b"/>
            <a:pathLst>
              <a:path w="100965" h="132715">
                <a:moveTo>
                  <a:pt x="0" y="0"/>
                </a:moveTo>
                <a:lnTo>
                  <a:pt x="50291" y="132587"/>
                </a:lnTo>
                <a:lnTo>
                  <a:pt x="100583" y="0"/>
                </a:lnTo>
              </a:path>
            </a:pathLst>
          </a:custGeom>
          <a:ln w="3175">
            <a:solidFill>
              <a:srgbClr val="000000"/>
            </a:solidFill>
          </a:ln>
        </p:spPr>
        <p:txBody>
          <a:bodyPr wrap="square" lIns="0" tIns="0" rIns="0" bIns="0" rtlCol="0"/>
          <a:lstStyle/>
          <a:p>
            <a:endParaRPr sz="1088">
              <a:solidFill>
                <a:prstClr val="black"/>
              </a:solidFill>
            </a:endParaRPr>
          </a:p>
        </p:txBody>
      </p:sp>
      <p:sp>
        <p:nvSpPr>
          <p:cNvPr id="6277" name="bk object 6277"/>
          <p:cNvSpPr/>
          <p:nvPr/>
        </p:nvSpPr>
        <p:spPr>
          <a:xfrm>
            <a:off x="4554648" y="5109129"/>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78" name="bk object 6278"/>
          <p:cNvSpPr/>
          <p:nvPr/>
        </p:nvSpPr>
        <p:spPr>
          <a:xfrm>
            <a:off x="4550964" y="5105218"/>
            <a:ext cx="94050" cy="0"/>
          </a:xfrm>
          <a:custGeom>
            <a:avLst/>
            <a:gdLst/>
            <a:ahLst/>
            <a:cxnLst/>
            <a:rect l="l" t="t" r="r" b="b"/>
            <a:pathLst>
              <a:path w="155575">
                <a:moveTo>
                  <a:pt x="155447"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79" name="bk object 6279"/>
          <p:cNvSpPr/>
          <p:nvPr/>
        </p:nvSpPr>
        <p:spPr>
          <a:xfrm>
            <a:off x="4557413" y="5112061"/>
            <a:ext cx="82150" cy="0"/>
          </a:xfrm>
          <a:custGeom>
            <a:avLst/>
            <a:gdLst/>
            <a:ahLst/>
            <a:cxnLst/>
            <a:rect l="l" t="t" r="r" b="b"/>
            <a:pathLst>
              <a:path w="135890">
                <a:moveTo>
                  <a:pt x="135635"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80" name="bk object 6280"/>
          <p:cNvSpPr/>
          <p:nvPr/>
        </p:nvSpPr>
        <p:spPr>
          <a:xfrm>
            <a:off x="4560176" y="5114015"/>
            <a:ext cx="76776" cy="0"/>
          </a:xfrm>
          <a:custGeom>
            <a:avLst/>
            <a:gdLst/>
            <a:ahLst/>
            <a:cxnLst/>
            <a:rect l="l" t="t" r="r" b="b"/>
            <a:pathLst>
              <a:path w="127000">
                <a:moveTo>
                  <a:pt x="1264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81" name="bk object 6281"/>
          <p:cNvSpPr/>
          <p:nvPr/>
        </p:nvSpPr>
        <p:spPr>
          <a:xfrm>
            <a:off x="4554648" y="5200026"/>
            <a:ext cx="87524" cy="0"/>
          </a:xfrm>
          <a:custGeom>
            <a:avLst/>
            <a:gdLst/>
            <a:ahLst/>
            <a:cxnLst/>
            <a:rect l="l" t="t" r="r" b="b"/>
            <a:pathLst>
              <a:path w="144779">
                <a:moveTo>
                  <a:pt x="0" y="0"/>
                </a:moveTo>
                <a:lnTo>
                  <a:pt x="144779" y="0"/>
                </a:lnTo>
              </a:path>
            </a:pathLst>
          </a:custGeom>
          <a:ln w="3175">
            <a:solidFill>
              <a:srgbClr val="000000"/>
            </a:solidFill>
          </a:ln>
        </p:spPr>
        <p:txBody>
          <a:bodyPr wrap="square" lIns="0" tIns="0" rIns="0" bIns="0" rtlCol="0"/>
          <a:lstStyle/>
          <a:p>
            <a:endParaRPr sz="1088">
              <a:solidFill>
                <a:prstClr val="black"/>
              </a:solidFill>
            </a:endParaRPr>
          </a:p>
        </p:txBody>
      </p:sp>
      <p:sp>
        <p:nvSpPr>
          <p:cNvPr id="6282" name="bk object 6282"/>
          <p:cNvSpPr/>
          <p:nvPr/>
        </p:nvSpPr>
        <p:spPr>
          <a:xfrm>
            <a:off x="4557413" y="5197093"/>
            <a:ext cx="82150" cy="0"/>
          </a:xfrm>
          <a:custGeom>
            <a:avLst/>
            <a:gdLst/>
            <a:ahLst/>
            <a:cxnLst/>
            <a:rect l="l" t="t" r="r" b="b"/>
            <a:pathLst>
              <a:path w="135890">
                <a:moveTo>
                  <a:pt x="0" y="0"/>
                </a:moveTo>
                <a:lnTo>
                  <a:pt x="135635" y="0"/>
                </a:lnTo>
              </a:path>
            </a:pathLst>
          </a:custGeom>
          <a:ln w="3175">
            <a:solidFill>
              <a:srgbClr val="000000"/>
            </a:solidFill>
          </a:ln>
        </p:spPr>
        <p:txBody>
          <a:bodyPr wrap="square" lIns="0" tIns="0" rIns="0" bIns="0" rtlCol="0"/>
          <a:lstStyle/>
          <a:p>
            <a:endParaRPr sz="1088">
              <a:solidFill>
                <a:prstClr val="black"/>
              </a:solidFill>
            </a:endParaRPr>
          </a:p>
        </p:txBody>
      </p:sp>
      <p:sp>
        <p:nvSpPr>
          <p:cNvPr id="6283" name="bk object 6283"/>
          <p:cNvSpPr/>
          <p:nvPr/>
        </p:nvSpPr>
        <p:spPr>
          <a:xfrm>
            <a:off x="4560176" y="5194161"/>
            <a:ext cx="76776" cy="0"/>
          </a:xfrm>
          <a:custGeom>
            <a:avLst/>
            <a:gdLst/>
            <a:ahLst/>
            <a:cxnLst/>
            <a:rect l="l" t="t" r="r" b="b"/>
            <a:pathLst>
              <a:path w="127000">
                <a:moveTo>
                  <a:pt x="0" y="0"/>
                </a:moveTo>
                <a:lnTo>
                  <a:pt x="126491" y="0"/>
                </a:lnTo>
              </a:path>
            </a:pathLst>
          </a:custGeom>
          <a:ln w="3175">
            <a:solidFill>
              <a:srgbClr val="000000"/>
            </a:solidFill>
          </a:ln>
        </p:spPr>
        <p:txBody>
          <a:bodyPr wrap="square" lIns="0" tIns="0" rIns="0" bIns="0" rtlCol="0"/>
          <a:lstStyle/>
          <a:p>
            <a:endParaRPr sz="1088">
              <a:solidFill>
                <a:prstClr val="black"/>
              </a:solidFill>
            </a:endParaRPr>
          </a:p>
        </p:txBody>
      </p:sp>
      <p:sp>
        <p:nvSpPr>
          <p:cNvPr id="6284" name="bk object 6284"/>
          <p:cNvSpPr/>
          <p:nvPr/>
        </p:nvSpPr>
        <p:spPr>
          <a:xfrm>
            <a:off x="4642173" y="5109128"/>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85" name="bk object 6285"/>
          <p:cNvSpPr/>
          <p:nvPr/>
        </p:nvSpPr>
        <p:spPr>
          <a:xfrm>
            <a:off x="4644937" y="5105219"/>
            <a:ext cx="0" cy="99775"/>
          </a:xfrm>
          <a:custGeom>
            <a:avLst/>
            <a:gdLst/>
            <a:ahLst/>
            <a:cxnLst/>
            <a:rect l="l" t="t" r="r" b="b"/>
            <a:pathLst>
              <a:path h="155575">
                <a:moveTo>
                  <a:pt x="0" y="15544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86" name="bk object 6286"/>
          <p:cNvSpPr/>
          <p:nvPr/>
        </p:nvSpPr>
        <p:spPr>
          <a:xfrm>
            <a:off x="4639409" y="5112061"/>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87" name="bk object 6287"/>
          <p:cNvSpPr/>
          <p:nvPr/>
        </p:nvSpPr>
        <p:spPr>
          <a:xfrm>
            <a:off x="4636645" y="5171681"/>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88" name="bk object 6288"/>
          <p:cNvSpPr/>
          <p:nvPr/>
        </p:nvSpPr>
        <p:spPr>
          <a:xfrm>
            <a:off x="4636645" y="514138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89" name="bk object 6289"/>
          <p:cNvSpPr/>
          <p:nvPr/>
        </p:nvSpPr>
        <p:spPr>
          <a:xfrm>
            <a:off x="4636645" y="5114015"/>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0" name="bk object 6290"/>
          <p:cNvSpPr/>
          <p:nvPr/>
        </p:nvSpPr>
        <p:spPr>
          <a:xfrm>
            <a:off x="4557413" y="5112061"/>
            <a:ext cx="0" cy="85114"/>
          </a:xfrm>
          <a:custGeom>
            <a:avLst/>
            <a:gdLst/>
            <a:ahLst/>
            <a:cxnLst/>
            <a:rect l="l" t="t" r="r" b="b"/>
            <a:pathLst>
              <a:path h="132715">
                <a:moveTo>
                  <a:pt x="0" y="132587"/>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1" name="bk object 6291"/>
          <p:cNvSpPr/>
          <p:nvPr/>
        </p:nvSpPr>
        <p:spPr>
          <a:xfrm>
            <a:off x="4560177" y="5171681"/>
            <a:ext cx="0" cy="22806"/>
          </a:xfrm>
          <a:custGeom>
            <a:avLst/>
            <a:gdLst/>
            <a:ahLst/>
            <a:cxnLst/>
            <a:rect l="l" t="t" r="r" b="b"/>
            <a:pathLst>
              <a:path h="35559">
                <a:moveTo>
                  <a:pt x="0" y="3505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2" name="bk object 6292"/>
          <p:cNvSpPr/>
          <p:nvPr/>
        </p:nvSpPr>
        <p:spPr>
          <a:xfrm>
            <a:off x="4560177" y="5141382"/>
            <a:ext cx="0" cy="28507"/>
          </a:xfrm>
          <a:custGeom>
            <a:avLst/>
            <a:gdLst/>
            <a:ahLst/>
            <a:cxnLst/>
            <a:rect l="l" t="t" r="r" b="b"/>
            <a:pathLst>
              <a:path h="44450">
                <a:moveTo>
                  <a:pt x="0" y="44195"/>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3" name="bk object 6293"/>
          <p:cNvSpPr/>
          <p:nvPr/>
        </p:nvSpPr>
        <p:spPr>
          <a:xfrm>
            <a:off x="4560177" y="5114015"/>
            <a:ext cx="0" cy="24435"/>
          </a:xfrm>
          <a:custGeom>
            <a:avLst/>
            <a:gdLst/>
            <a:ahLst/>
            <a:cxnLst/>
            <a:rect l="l" t="t" r="r" b="b"/>
            <a:pathLst>
              <a:path h="38100">
                <a:moveTo>
                  <a:pt x="0" y="3809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4" name="bk object 6294"/>
          <p:cNvSpPr/>
          <p:nvPr/>
        </p:nvSpPr>
        <p:spPr>
          <a:xfrm>
            <a:off x="4554648" y="5109128"/>
            <a:ext cx="0" cy="92852"/>
          </a:xfrm>
          <a:custGeom>
            <a:avLst/>
            <a:gdLst/>
            <a:ahLst/>
            <a:cxnLst/>
            <a:rect l="l" t="t" r="r" b="b"/>
            <a:pathLst>
              <a:path h="144779">
                <a:moveTo>
                  <a:pt x="0" y="144779"/>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5" name="bk object 6295"/>
          <p:cNvSpPr/>
          <p:nvPr/>
        </p:nvSpPr>
        <p:spPr>
          <a:xfrm>
            <a:off x="4550964" y="5105219"/>
            <a:ext cx="94050" cy="99775"/>
          </a:xfrm>
          <a:custGeom>
            <a:avLst/>
            <a:gdLst/>
            <a:ahLst/>
            <a:cxnLst/>
            <a:rect l="l" t="t" r="r" b="b"/>
            <a:pathLst>
              <a:path w="155575" h="155575">
                <a:moveTo>
                  <a:pt x="155447" y="155447"/>
                </a:moveTo>
                <a:lnTo>
                  <a:pt x="0" y="15544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6" name="bk object 6296"/>
          <p:cNvSpPr/>
          <p:nvPr/>
        </p:nvSpPr>
        <p:spPr>
          <a:xfrm>
            <a:off x="4554648" y="5201980"/>
            <a:ext cx="87524" cy="0"/>
          </a:xfrm>
          <a:custGeom>
            <a:avLst/>
            <a:gdLst/>
            <a:ahLst/>
            <a:cxnLst/>
            <a:rect l="l" t="t" r="r" b="b"/>
            <a:pathLst>
              <a:path w="144779">
                <a:moveTo>
                  <a:pt x="14477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297" name="bk object 6297"/>
          <p:cNvSpPr/>
          <p:nvPr/>
        </p:nvSpPr>
        <p:spPr>
          <a:xfrm>
            <a:off x="4560176" y="5141382"/>
            <a:ext cx="76776" cy="0"/>
          </a:xfrm>
          <a:custGeom>
            <a:avLst/>
            <a:gdLst/>
            <a:ahLst/>
            <a:cxnLst/>
            <a:rect l="l" t="t" r="r" b="b"/>
            <a:pathLst>
              <a:path w="127000">
                <a:moveTo>
                  <a:pt x="0" y="0"/>
                </a:moveTo>
                <a:lnTo>
                  <a:pt x="126491" y="0"/>
                </a:lnTo>
              </a:path>
            </a:pathLst>
          </a:custGeom>
          <a:ln w="3175">
            <a:solidFill>
              <a:srgbClr val="000000"/>
            </a:solidFill>
          </a:ln>
        </p:spPr>
        <p:txBody>
          <a:bodyPr wrap="square" lIns="0" tIns="0" rIns="0" bIns="0" rtlCol="0"/>
          <a:lstStyle/>
          <a:p>
            <a:endParaRPr sz="1088">
              <a:solidFill>
                <a:prstClr val="black"/>
              </a:solidFill>
            </a:endParaRPr>
          </a:p>
        </p:txBody>
      </p:sp>
      <p:sp>
        <p:nvSpPr>
          <p:cNvPr id="6298" name="bk object 6298"/>
          <p:cNvSpPr/>
          <p:nvPr/>
        </p:nvSpPr>
        <p:spPr>
          <a:xfrm>
            <a:off x="4560176" y="5138450"/>
            <a:ext cx="76776" cy="0"/>
          </a:xfrm>
          <a:custGeom>
            <a:avLst/>
            <a:gdLst/>
            <a:ahLst/>
            <a:cxnLst/>
            <a:rect l="l" t="t" r="r" b="b"/>
            <a:pathLst>
              <a:path w="127000">
                <a:moveTo>
                  <a:pt x="0" y="0"/>
                </a:moveTo>
                <a:lnTo>
                  <a:pt x="126491" y="0"/>
                </a:lnTo>
              </a:path>
            </a:pathLst>
          </a:custGeom>
          <a:ln w="3175">
            <a:solidFill>
              <a:srgbClr val="000000"/>
            </a:solidFill>
          </a:ln>
        </p:spPr>
        <p:txBody>
          <a:bodyPr wrap="square" lIns="0" tIns="0" rIns="0" bIns="0" rtlCol="0"/>
          <a:lstStyle/>
          <a:p>
            <a:endParaRPr sz="1088">
              <a:solidFill>
                <a:prstClr val="black"/>
              </a:solidFill>
            </a:endParaRPr>
          </a:p>
        </p:txBody>
      </p:sp>
      <p:sp>
        <p:nvSpPr>
          <p:cNvPr id="6299" name="bk object 6299"/>
          <p:cNvSpPr/>
          <p:nvPr/>
        </p:nvSpPr>
        <p:spPr>
          <a:xfrm>
            <a:off x="4560176" y="5171681"/>
            <a:ext cx="76776" cy="0"/>
          </a:xfrm>
          <a:custGeom>
            <a:avLst/>
            <a:gdLst/>
            <a:ahLst/>
            <a:cxnLst/>
            <a:rect l="l" t="t" r="r" b="b"/>
            <a:pathLst>
              <a:path w="127000">
                <a:moveTo>
                  <a:pt x="0" y="0"/>
                </a:moveTo>
                <a:lnTo>
                  <a:pt x="126491" y="0"/>
                </a:lnTo>
              </a:path>
            </a:pathLst>
          </a:custGeom>
          <a:ln w="3175">
            <a:solidFill>
              <a:srgbClr val="000000"/>
            </a:solidFill>
          </a:ln>
        </p:spPr>
        <p:txBody>
          <a:bodyPr wrap="square" lIns="0" tIns="0" rIns="0" bIns="0" rtlCol="0"/>
          <a:lstStyle/>
          <a:p>
            <a:endParaRPr sz="1088">
              <a:solidFill>
                <a:prstClr val="black"/>
              </a:solidFill>
            </a:endParaRPr>
          </a:p>
        </p:txBody>
      </p:sp>
      <p:sp>
        <p:nvSpPr>
          <p:cNvPr id="6300" name="bk object 6300"/>
          <p:cNvSpPr/>
          <p:nvPr/>
        </p:nvSpPr>
        <p:spPr>
          <a:xfrm>
            <a:off x="4560176" y="5169727"/>
            <a:ext cx="76776" cy="0"/>
          </a:xfrm>
          <a:custGeom>
            <a:avLst/>
            <a:gdLst/>
            <a:ahLst/>
            <a:cxnLst/>
            <a:rect l="l" t="t" r="r" b="b"/>
            <a:pathLst>
              <a:path w="127000">
                <a:moveTo>
                  <a:pt x="0" y="0"/>
                </a:moveTo>
                <a:lnTo>
                  <a:pt x="126491" y="0"/>
                </a:lnTo>
              </a:path>
            </a:pathLst>
          </a:custGeom>
          <a:ln w="3175">
            <a:solidFill>
              <a:srgbClr val="000000"/>
            </a:solidFill>
          </a:ln>
        </p:spPr>
        <p:txBody>
          <a:bodyPr wrap="square" lIns="0" tIns="0" rIns="0" bIns="0" rtlCol="0"/>
          <a:lstStyle/>
          <a:p>
            <a:endParaRPr sz="1088">
              <a:solidFill>
                <a:prstClr val="black"/>
              </a:solidFill>
            </a:endParaRPr>
          </a:p>
        </p:txBody>
      </p:sp>
      <p:sp>
        <p:nvSpPr>
          <p:cNvPr id="6301" name="bk object 6301"/>
          <p:cNvSpPr/>
          <p:nvPr/>
        </p:nvSpPr>
        <p:spPr>
          <a:xfrm>
            <a:off x="4557413" y="5112061"/>
            <a:ext cx="82150" cy="85114"/>
          </a:xfrm>
          <a:custGeom>
            <a:avLst/>
            <a:gdLst/>
            <a:ahLst/>
            <a:cxnLst/>
            <a:rect l="l" t="t" r="r" b="b"/>
            <a:pathLst>
              <a:path w="135890" h="132715">
                <a:moveTo>
                  <a:pt x="135635" y="0"/>
                </a:moveTo>
                <a:lnTo>
                  <a:pt x="65531" y="13258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02" name="bk object 6302"/>
          <p:cNvSpPr/>
          <p:nvPr/>
        </p:nvSpPr>
        <p:spPr>
          <a:xfrm>
            <a:off x="4510426" y="4956656"/>
            <a:ext cx="284071" cy="0"/>
          </a:xfrm>
          <a:custGeom>
            <a:avLst/>
            <a:gdLst/>
            <a:ahLst/>
            <a:cxnLst/>
            <a:rect l="l" t="t" r="r" b="b"/>
            <a:pathLst>
              <a:path w="469900">
                <a:moveTo>
                  <a:pt x="4693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03" name="bk object 6303"/>
          <p:cNvSpPr/>
          <p:nvPr/>
        </p:nvSpPr>
        <p:spPr>
          <a:xfrm>
            <a:off x="4510426" y="5324153"/>
            <a:ext cx="284071" cy="0"/>
          </a:xfrm>
          <a:custGeom>
            <a:avLst/>
            <a:gdLst/>
            <a:ahLst/>
            <a:cxnLst/>
            <a:rect l="l" t="t" r="r" b="b"/>
            <a:pathLst>
              <a:path w="469900">
                <a:moveTo>
                  <a:pt x="469391"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04" name="bk object 6304"/>
          <p:cNvSpPr/>
          <p:nvPr/>
        </p:nvSpPr>
        <p:spPr>
          <a:xfrm>
            <a:off x="4196259" y="4662462"/>
            <a:ext cx="615742" cy="100997"/>
          </a:xfrm>
          <a:custGeom>
            <a:avLst/>
            <a:gdLst/>
            <a:ahLst/>
            <a:cxnLst/>
            <a:rect l="l" t="t" r="r" b="b"/>
            <a:pathLst>
              <a:path w="1018540" h="157479">
                <a:moveTo>
                  <a:pt x="1018031"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05" name="bk object 6305"/>
          <p:cNvSpPr/>
          <p:nvPr/>
        </p:nvSpPr>
        <p:spPr>
          <a:xfrm>
            <a:off x="4196259" y="4692761"/>
            <a:ext cx="615742" cy="100997"/>
          </a:xfrm>
          <a:custGeom>
            <a:avLst/>
            <a:gdLst/>
            <a:ahLst/>
            <a:cxnLst/>
            <a:rect l="l" t="t" r="r" b="b"/>
            <a:pathLst>
              <a:path w="1018540" h="157479">
                <a:moveTo>
                  <a:pt x="1018031" y="156971"/>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06" name="bk object 6306"/>
          <p:cNvSpPr/>
          <p:nvPr/>
        </p:nvSpPr>
        <p:spPr>
          <a:xfrm>
            <a:off x="4282862" y="5324153"/>
            <a:ext cx="161229" cy="0"/>
          </a:xfrm>
          <a:custGeom>
            <a:avLst/>
            <a:gdLst/>
            <a:ahLst/>
            <a:cxnLst/>
            <a:rect l="l" t="t" r="r" b="b"/>
            <a:pathLst>
              <a:path w="266700">
                <a:moveTo>
                  <a:pt x="266699"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07" name="bk object 6307"/>
          <p:cNvSpPr/>
          <p:nvPr/>
        </p:nvSpPr>
        <p:spPr>
          <a:xfrm>
            <a:off x="3868273" y="5387683"/>
            <a:ext cx="1088297" cy="0"/>
          </a:xfrm>
          <a:custGeom>
            <a:avLst/>
            <a:gdLst/>
            <a:ahLst/>
            <a:cxnLst/>
            <a:rect l="l" t="t" r="r" b="b"/>
            <a:pathLst>
              <a:path w="1800225">
                <a:moveTo>
                  <a:pt x="1799843" y="0"/>
                </a:move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08" name="bk object 6308"/>
          <p:cNvSpPr/>
          <p:nvPr/>
        </p:nvSpPr>
        <p:spPr>
          <a:xfrm>
            <a:off x="3867352" y="5087627"/>
            <a:ext cx="349330" cy="300139"/>
          </a:xfrm>
          <a:custGeom>
            <a:avLst/>
            <a:gdLst/>
            <a:ahLst/>
            <a:cxnLst/>
            <a:rect l="l" t="t" r="r" b="b"/>
            <a:pathLst>
              <a:path w="577850" h="467995">
                <a:moveTo>
                  <a:pt x="577595" y="0"/>
                </a:moveTo>
                <a:lnTo>
                  <a:pt x="577595" y="143255"/>
                </a:lnTo>
                <a:lnTo>
                  <a:pt x="0" y="143255"/>
                </a:lnTo>
                <a:lnTo>
                  <a:pt x="0" y="467867"/>
                </a:lnTo>
              </a:path>
            </a:pathLst>
          </a:custGeom>
          <a:ln w="3175">
            <a:solidFill>
              <a:srgbClr val="000000"/>
            </a:solidFill>
          </a:ln>
        </p:spPr>
        <p:txBody>
          <a:bodyPr wrap="square" lIns="0" tIns="0" rIns="0" bIns="0" rtlCol="0"/>
          <a:lstStyle/>
          <a:p>
            <a:endParaRPr sz="1088">
              <a:solidFill>
                <a:prstClr val="black"/>
              </a:solidFill>
            </a:endParaRPr>
          </a:p>
        </p:txBody>
      </p:sp>
      <p:sp>
        <p:nvSpPr>
          <p:cNvPr id="6309" name="bk object 6309"/>
          <p:cNvSpPr/>
          <p:nvPr/>
        </p:nvSpPr>
        <p:spPr>
          <a:xfrm>
            <a:off x="6482029" y="5408209"/>
            <a:ext cx="439542" cy="0"/>
          </a:xfrm>
          <a:custGeom>
            <a:avLst/>
            <a:gdLst/>
            <a:ahLst/>
            <a:cxnLst/>
            <a:rect l="l" t="t" r="r" b="b"/>
            <a:pathLst>
              <a:path w="727075">
                <a:moveTo>
                  <a:pt x="0" y="0"/>
                </a:moveTo>
                <a:lnTo>
                  <a:pt x="726947" y="0"/>
                </a:lnTo>
              </a:path>
            </a:pathLst>
          </a:custGeom>
          <a:ln w="3175">
            <a:solidFill>
              <a:srgbClr val="000000"/>
            </a:solidFill>
          </a:ln>
        </p:spPr>
        <p:txBody>
          <a:bodyPr wrap="square" lIns="0" tIns="0" rIns="0" bIns="0" rtlCol="0"/>
          <a:lstStyle/>
          <a:p>
            <a:endParaRPr sz="1088">
              <a:solidFill>
                <a:prstClr val="black"/>
              </a:solidFill>
            </a:endParaRPr>
          </a:p>
        </p:txBody>
      </p:sp>
      <p:sp>
        <p:nvSpPr>
          <p:cNvPr id="6310" name="bk object 6310"/>
          <p:cNvSpPr/>
          <p:nvPr/>
        </p:nvSpPr>
        <p:spPr>
          <a:xfrm>
            <a:off x="5393961" y="5387683"/>
            <a:ext cx="0" cy="20769"/>
          </a:xfrm>
          <a:custGeom>
            <a:avLst/>
            <a:gdLst/>
            <a:ahLst/>
            <a:cxnLst/>
            <a:rect l="l" t="t" r="r" b="b"/>
            <a:pathLst>
              <a:path h="32384">
                <a:moveTo>
                  <a:pt x="0" y="0"/>
                </a:moveTo>
                <a:lnTo>
                  <a:pt x="0" y="32003"/>
                </a:lnTo>
              </a:path>
            </a:pathLst>
          </a:custGeom>
          <a:ln w="3175">
            <a:solidFill>
              <a:srgbClr val="000000"/>
            </a:solidFill>
          </a:ln>
        </p:spPr>
        <p:txBody>
          <a:bodyPr wrap="square" lIns="0" tIns="0" rIns="0" bIns="0" rtlCol="0"/>
          <a:lstStyle/>
          <a:p>
            <a:endParaRPr sz="1088">
              <a:solidFill>
                <a:prstClr val="black"/>
              </a:solidFill>
            </a:endParaRPr>
          </a:p>
        </p:txBody>
      </p:sp>
      <p:sp>
        <p:nvSpPr>
          <p:cNvPr id="6311" name="bk object 6311"/>
          <p:cNvSpPr/>
          <p:nvPr/>
        </p:nvSpPr>
        <p:spPr>
          <a:xfrm>
            <a:off x="8694094" y="5393548"/>
            <a:ext cx="0" cy="14661"/>
          </a:xfrm>
          <a:custGeom>
            <a:avLst/>
            <a:gdLst/>
            <a:ahLst/>
            <a:cxnLst/>
            <a:rect l="l" t="t" r="r" b="b"/>
            <a:pathLst>
              <a:path h="22859">
                <a:moveTo>
                  <a:pt x="0" y="0"/>
                </a:moveTo>
                <a:lnTo>
                  <a:pt x="0" y="22859"/>
                </a:lnTo>
              </a:path>
            </a:pathLst>
          </a:custGeom>
          <a:ln w="3175">
            <a:solidFill>
              <a:srgbClr val="000000"/>
            </a:solidFill>
          </a:ln>
        </p:spPr>
        <p:txBody>
          <a:bodyPr wrap="square" lIns="0" tIns="0" rIns="0" bIns="0" rtlCol="0"/>
          <a:lstStyle/>
          <a:p>
            <a:endParaRPr sz="1088">
              <a:solidFill>
                <a:prstClr val="black"/>
              </a:solidFill>
            </a:endParaRPr>
          </a:p>
        </p:txBody>
      </p:sp>
      <p:sp>
        <p:nvSpPr>
          <p:cNvPr id="6312" name="bk object 6312"/>
          <p:cNvSpPr/>
          <p:nvPr/>
        </p:nvSpPr>
        <p:spPr>
          <a:xfrm>
            <a:off x="4776685" y="1179055"/>
            <a:ext cx="94050" cy="145793"/>
          </a:xfrm>
          <a:custGeom>
            <a:avLst/>
            <a:gdLst/>
            <a:ahLst/>
            <a:cxnLst/>
            <a:rect l="l" t="t" r="r" b="b"/>
            <a:pathLst>
              <a:path w="155575" h="227330">
                <a:moveTo>
                  <a:pt x="0" y="0"/>
                </a:moveTo>
                <a:lnTo>
                  <a:pt x="155447" y="0"/>
                </a:lnTo>
                <a:lnTo>
                  <a:pt x="155447" y="227075"/>
                </a:lnTo>
                <a:lnTo>
                  <a:pt x="0" y="227075"/>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13" name="bk object 6313"/>
          <p:cNvSpPr/>
          <p:nvPr/>
        </p:nvSpPr>
        <p:spPr>
          <a:xfrm>
            <a:off x="4716798" y="1030492"/>
            <a:ext cx="404609" cy="421498"/>
          </a:xfrm>
          <a:custGeom>
            <a:avLst/>
            <a:gdLst/>
            <a:ahLst/>
            <a:cxnLst/>
            <a:rect l="l" t="t" r="r" b="b"/>
            <a:pathLst>
              <a:path w="669290" h="657225">
                <a:moveTo>
                  <a:pt x="0" y="0"/>
                </a:moveTo>
                <a:lnTo>
                  <a:pt x="530351" y="0"/>
                </a:lnTo>
                <a:lnTo>
                  <a:pt x="530351" y="423671"/>
                </a:lnTo>
                <a:lnTo>
                  <a:pt x="669035" y="423671"/>
                </a:lnTo>
                <a:lnTo>
                  <a:pt x="669035" y="656843"/>
                </a:lnTo>
                <a:lnTo>
                  <a:pt x="210311" y="656843"/>
                </a:lnTo>
                <a:lnTo>
                  <a:pt x="210311" y="573023"/>
                </a:lnTo>
                <a:lnTo>
                  <a:pt x="0" y="573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14" name="bk object 6314"/>
          <p:cNvSpPr/>
          <p:nvPr/>
        </p:nvSpPr>
        <p:spPr>
          <a:xfrm>
            <a:off x="4907511" y="1202512"/>
            <a:ext cx="94050" cy="235795"/>
          </a:xfrm>
          <a:custGeom>
            <a:avLst/>
            <a:gdLst/>
            <a:ahLst/>
            <a:cxnLst/>
            <a:rect l="l" t="t" r="r" b="b"/>
            <a:pathLst>
              <a:path w="155575" h="367664">
                <a:moveTo>
                  <a:pt x="0" y="0"/>
                </a:moveTo>
                <a:lnTo>
                  <a:pt x="155447" y="0"/>
                </a:lnTo>
                <a:lnTo>
                  <a:pt x="155447" y="367283"/>
                </a:lnTo>
                <a:lnTo>
                  <a:pt x="0" y="36728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15" name="bk object 6315"/>
          <p:cNvSpPr/>
          <p:nvPr/>
        </p:nvSpPr>
        <p:spPr>
          <a:xfrm>
            <a:off x="4776685" y="1179055"/>
            <a:ext cx="94050" cy="145793"/>
          </a:xfrm>
          <a:custGeom>
            <a:avLst/>
            <a:gdLst/>
            <a:ahLst/>
            <a:cxnLst/>
            <a:rect l="l" t="t" r="r" b="b"/>
            <a:pathLst>
              <a:path w="155575" h="227330">
                <a:moveTo>
                  <a:pt x="0" y="0"/>
                </a:moveTo>
                <a:lnTo>
                  <a:pt x="155447" y="0"/>
                </a:lnTo>
                <a:lnTo>
                  <a:pt x="155447" y="227075"/>
                </a:lnTo>
                <a:lnTo>
                  <a:pt x="0" y="227075"/>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16" name="bk object 6316"/>
          <p:cNvSpPr/>
          <p:nvPr/>
        </p:nvSpPr>
        <p:spPr>
          <a:xfrm>
            <a:off x="5523866" y="4791478"/>
            <a:ext cx="827643" cy="436974"/>
          </a:xfrm>
          <a:custGeom>
            <a:avLst/>
            <a:gdLst/>
            <a:ahLst/>
            <a:cxnLst/>
            <a:rect l="l" t="t" r="r" b="b"/>
            <a:pathLst>
              <a:path w="1369059" h="681354">
                <a:moveTo>
                  <a:pt x="0" y="0"/>
                </a:moveTo>
                <a:lnTo>
                  <a:pt x="1368551" y="0"/>
                </a:lnTo>
                <a:lnTo>
                  <a:pt x="1368551" y="259079"/>
                </a:lnTo>
                <a:lnTo>
                  <a:pt x="1123187" y="259079"/>
                </a:lnTo>
                <a:lnTo>
                  <a:pt x="1123187" y="30479"/>
                </a:lnTo>
                <a:lnTo>
                  <a:pt x="967739" y="30479"/>
                </a:lnTo>
                <a:lnTo>
                  <a:pt x="967739" y="259079"/>
                </a:lnTo>
                <a:lnTo>
                  <a:pt x="838199" y="259079"/>
                </a:lnTo>
                <a:lnTo>
                  <a:pt x="838199" y="490727"/>
                </a:lnTo>
                <a:lnTo>
                  <a:pt x="768095" y="490727"/>
                </a:lnTo>
                <a:lnTo>
                  <a:pt x="768095" y="681227"/>
                </a:lnTo>
                <a:lnTo>
                  <a:pt x="699515" y="681227"/>
                </a:lnTo>
                <a:lnTo>
                  <a:pt x="699515" y="566927"/>
                </a:lnTo>
                <a:lnTo>
                  <a:pt x="684275" y="563879"/>
                </a:lnTo>
                <a:lnTo>
                  <a:pt x="669035" y="566927"/>
                </a:lnTo>
                <a:lnTo>
                  <a:pt x="669035" y="681227"/>
                </a:lnTo>
                <a:lnTo>
                  <a:pt x="600455" y="681227"/>
                </a:lnTo>
                <a:lnTo>
                  <a:pt x="600455" y="490727"/>
                </a:lnTo>
                <a:lnTo>
                  <a:pt x="531875" y="490727"/>
                </a:lnTo>
                <a:lnTo>
                  <a:pt x="531875" y="259079"/>
                </a:lnTo>
                <a:lnTo>
                  <a:pt x="400811" y="259079"/>
                </a:lnTo>
                <a:lnTo>
                  <a:pt x="400811" y="30479"/>
                </a:lnTo>
                <a:lnTo>
                  <a:pt x="245363" y="30479"/>
                </a:lnTo>
                <a:lnTo>
                  <a:pt x="245363" y="259079"/>
                </a:lnTo>
                <a:lnTo>
                  <a:pt x="0" y="259079"/>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17" name="bk object 6317"/>
          <p:cNvSpPr/>
          <p:nvPr/>
        </p:nvSpPr>
        <p:spPr>
          <a:xfrm>
            <a:off x="5393961" y="4743586"/>
            <a:ext cx="128983" cy="362855"/>
          </a:xfrm>
          <a:custGeom>
            <a:avLst/>
            <a:gdLst/>
            <a:ahLst/>
            <a:cxnLst/>
            <a:rect l="l" t="t" r="r" b="b"/>
            <a:pathLst>
              <a:path w="213359" h="565784">
                <a:moveTo>
                  <a:pt x="213359" y="565403"/>
                </a:moveTo>
                <a:lnTo>
                  <a:pt x="0" y="565403"/>
                </a:lnTo>
                <a:lnTo>
                  <a:pt x="0" y="0"/>
                </a:lnTo>
                <a:lnTo>
                  <a:pt x="187451" y="0"/>
                </a:lnTo>
                <a:lnTo>
                  <a:pt x="187451" y="77723"/>
                </a:lnTo>
                <a:lnTo>
                  <a:pt x="188975" y="77723"/>
                </a:lnTo>
                <a:lnTo>
                  <a:pt x="188975" y="74675"/>
                </a:lnTo>
                <a:lnTo>
                  <a:pt x="213359" y="74675"/>
                </a:lnTo>
                <a:lnTo>
                  <a:pt x="213359" y="111251"/>
                </a:lnTo>
                <a:lnTo>
                  <a:pt x="96011" y="111251"/>
                </a:lnTo>
                <a:lnTo>
                  <a:pt x="96011" y="266699"/>
                </a:lnTo>
                <a:lnTo>
                  <a:pt x="213359" y="266699"/>
                </a:lnTo>
                <a:lnTo>
                  <a:pt x="213359" y="565403"/>
                </a:lnTo>
              </a:path>
            </a:pathLst>
          </a:custGeom>
          <a:ln w="3175">
            <a:solidFill>
              <a:srgbClr val="000000"/>
            </a:solidFill>
          </a:ln>
        </p:spPr>
        <p:txBody>
          <a:bodyPr wrap="square" lIns="0" tIns="0" rIns="0" bIns="0" rtlCol="0"/>
          <a:lstStyle/>
          <a:p>
            <a:endParaRPr sz="1088">
              <a:solidFill>
                <a:prstClr val="black"/>
              </a:solidFill>
            </a:endParaRPr>
          </a:p>
        </p:txBody>
      </p:sp>
      <p:sp>
        <p:nvSpPr>
          <p:cNvPr id="6318" name="bk object 6318"/>
          <p:cNvSpPr/>
          <p:nvPr/>
        </p:nvSpPr>
        <p:spPr>
          <a:xfrm>
            <a:off x="5071503" y="2141781"/>
            <a:ext cx="644149" cy="692316"/>
          </a:xfrm>
          <a:custGeom>
            <a:avLst/>
            <a:gdLst/>
            <a:ahLst/>
            <a:cxnLst/>
            <a:rect l="l" t="t" r="r" b="b"/>
            <a:pathLst>
              <a:path w="1065529" h="1079500">
                <a:moveTo>
                  <a:pt x="489203" y="0"/>
                </a:moveTo>
                <a:lnTo>
                  <a:pt x="0" y="74675"/>
                </a:lnTo>
                <a:lnTo>
                  <a:pt x="3047" y="1077467"/>
                </a:lnTo>
                <a:lnTo>
                  <a:pt x="111251" y="1077467"/>
                </a:lnTo>
                <a:lnTo>
                  <a:pt x="111251" y="609599"/>
                </a:lnTo>
                <a:lnTo>
                  <a:pt x="380999" y="609599"/>
                </a:lnTo>
                <a:lnTo>
                  <a:pt x="380999" y="1078991"/>
                </a:lnTo>
                <a:lnTo>
                  <a:pt x="1065275" y="1078991"/>
                </a:lnTo>
                <a:lnTo>
                  <a:pt x="1065275" y="754379"/>
                </a:lnTo>
                <a:lnTo>
                  <a:pt x="489203" y="754379"/>
                </a:lnTo>
                <a:lnTo>
                  <a:pt x="489203" y="0"/>
                </a:lnTo>
              </a:path>
            </a:pathLst>
          </a:custGeom>
          <a:ln w="3175">
            <a:solidFill>
              <a:srgbClr val="000000"/>
            </a:solidFill>
          </a:ln>
        </p:spPr>
        <p:txBody>
          <a:bodyPr wrap="square" lIns="0" tIns="0" rIns="0" bIns="0" rtlCol="0"/>
          <a:lstStyle/>
          <a:p>
            <a:endParaRPr sz="1088">
              <a:solidFill>
                <a:prstClr val="black"/>
              </a:solidFill>
            </a:endParaRPr>
          </a:p>
        </p:txBody>
      </p:sp>
      <p:sp>
        <p:nvSpPr>
          <p:cNvPr id="6319" name="bk object 6319"/>
          <p:cNvSpPr/>
          <p:nvPr/>
        </p:nvSpPr>
        <p:spPr>
          <a:xfrm>
            <a:off x="703573" y="563301"/>
            <a:ext cx="2556635" cy="4964312"/>
          </a:xfrm>
          <a:custGeom>
            <a:avLst/>
            <a:gdLst/>
            <a:ahLst/>
            <a:cxnLst/>
            <a:rect l="l" t="t" r="r" b="b"/>
            <a:pathLst>
              <a:path w="4229100" h="7740650">
                <a:moveTo>
                  <a:pt x="658367" y="7740395"/>
                </a:moveTo>
                <a:lnTo>
                  <a:pt x="0" y="7072883"/>
                </a:lnTo>
                <a:lnTo>
                  <a:pt x="92963" y="1523"/>
                </a:lnTo>
                <a:lnTo>
                  <a:pt x="4227575" y="0"/>
                </a:lnTo>
                <a:lnTo>
                  <a:pt x="4229099" y="7071359"/>
                </a:lnTo>
                <a:lnTo>
                  <a:pt x="3563111" y="7740395"/>
                </a:lnTo>
                <a:lnTo>
                  <a:pt x="658367" y="7740395"/>
                </a:lnTo>
              </a:path>
            </a:pathLst>
          </a:custGeom>
          <a:ln w="3175">
            <a:solidFill>
              <a:srgbClr val="000000"/>
            </a:solidFill>
          </a:ln>
        </p:spPr>
        <p:txBody>
          <a:bodyPr wrap="square" lIns="0" tIns="0" rIns="0" bIns="0" rtlCol="0"/>
          <a:lstStyle/>
          <a:p>
            <a:endParaRPr sz="1088">
              <a:solidFill>
                <a:prstClr val="black"/>
              </a:solidFill>
            </a:endParaRPr>
          </a:p>
        </p:txBody>
      </p:sp>
      <p:sp>
        <p:nvSpPr>
          <p:cNvPr id="6320" name="bk object 6320"/>
          <p:cNvSpPr/>
          <p:nvPr/>
        </p:nvSpPr>
        <p:spPr>
          <a:xfrm>
            <a:off x="802154" y="564278"/>
            <a:ext cx="403841" cy="856436"/>
          </a:xfrm>
          <a:custGeom>
            <a:avLst/>
            <a:gdLst/>
            <a:ahLst/>
            <a:cxnLst/>
            <a:rect l="l" t="t" r="r" b="b"/>
            <a:pathLst>
              <a:path w="668019" h="1335405">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1" name="bk object 6321"/>
          <p:cNvSpPr/>
          <p:nvPr/>
        </p:nvSpPr>
        <p:spPr>
          <a:xfrm>
            <a:off x="1205687" y="564278"/>
            <a:ext cx="403841" cy="856436"/>
          </a:xfrm>
          <a:custGeom>
            <a:avLst/>
            <a:gdLst/>
            <a:ahLst/>
            <a:cxnLst/>
            <a:rect l="l" t="t" r="r" b="b"/>
            <a:pathLst>
              <a:path w="668019" h="1335405">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2" name="bk object 6322"/>
          <p:cNvSpPr/>
          <p:nvPr/>
        </p:nvSpPr>
        <p:spPr>
          <a:xfrm>
            <a:off x="1609221" y="564278"/>
            <a:ext cx="403841" cy="856436"/>
          </a:xfrm>
          <a:custGeom>
            <a:avLst/>
            <a:gdLst/>
            <a:ahLst/>
            <a:cxnLst/>
            <a:rect l="l" t="t" r="r" b="b"/>
            <a:pathLst>
              <a:path w="668020" h="1335405">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3" name="bk object 6323"/>
          <p:cNvSpPr/>
          <p:nvPr/>
        </p:nvSpPr>
        <p:spPr>
          <a:xfrm>
            <a:off x="2012755" y="564278"/>
            <a:ext cx="403841" cy="856436"/>
          </a:xfrm>
          <a:custGeom>
            <a:avLst/>
            <a:gdLst/>
            <a:ahLst/>
            <a:cxnLst/>
            <a:rect l="l" t="t" r="r" b="b"/>
            <a:pathLst>
              <a:path w="668020" h="1335405">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4" name="bk object 6324"/>
          <p:cNvSpPr/>
          <p:nvPr/>
        </p:nvSpPr>
        <p:spPr>
          <a:xfrm>
            <a:off x="2416289" y="564278"/>
            <a:ext cx="402689" cy="856436"/>
          </a:xfrm>
          <a:custGeom>
            <a:avLst/>
            <a:gdLst/>
            <a:ahLst/>
            <a:cxnLst/>
            <a:rect l="l" t="t" r="r" b="b"/>
            <a:pathLst>
              <a:path w="666114" h="1335405">
                <a:moveTo>
                  <a:pt x="0" y="0"/>
                </a:moveTo>
                <a:lnTo>
                  <a:pt x="665987" y="0"/>
                </a:lnTo>
                <a:lnTo>
                  <a:pt x="665987"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5" name="bk object 6325"/>
          <p:cNvSpPr/>
          <p:nvPr/>
        </p:nvSpPr>
        <p:spPr>
          <a:xfrm>
            <a:off x="2818901" y="564278"/>
            <a:ext cx="403841" cy="856436"/>
          </a:xfrm>
          <a:custGeom>
            <a:avLst/>
            <a:gdLst/>
            <a:ahLst/>
            <a:cxnLst/>
            <a:rect l="l" t="t" r="r" b="b"/>
            <a:pathLst>
              <a:path w="668020" h="1335405">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6" name="bk object 6326"/>
          <p:cNvSpPr/>
          <p:nvPr/>
        </p:nvSpPr>
        <p:spPr>
          <a:xfrm>
            <a:off x="1609221" y="1762555"/>
            <a:ext cx="403841" cy="856436"/>
          </a:xfrm>
          <a:custGeom>
            <a:avLst/>
            <a:gdLst/>
            <a:ahLst/>
            <a:cxnLst/>
            <a:rect l="l" t="t" r="r" b="b"/>
            <a:pathLst>
              <a:path w="668020" h="1335404">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7" name="bk object 6327"/>
          <p:cNvSpPr/>
          <p:nvPr/>
        </p:nvSpPr>
        <p:spPr>
          <a:xfrm>
            <a:off x="2012755" y="1762555"/>
            <a:ext cx="403841" cy="856436"/>
          </a:xfrm>
          <a:custGeom>
            <a:avLst/>
            <a:gdLst/>
            <a:ahLst/>
            <a:cxnLst/>
            <a:rect l="l" t="t" r="r" b="b"/>
            <a:pathLst>
              <a:path w="668020" h="1335404">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8" name="bk object 6328"/>
          <p:cNvSpPr/>
          <p:nvPr/>
        </p:nvSpPr>
        <p:spPr>
          <a:xfrm>
            <a:off x="1609221" y="2618746"/>
            <a:ext cx="403841" cy="855214"/>
          </a:xfrm>
          <a:custGeom>
            <a:avLst/>
            <a:gdLst/>
            <a:ahLst/>
            <a:cxnLst/>
            <a:rect l="l" t="t" r="r" b="b"/>
            <a:pathLst>
              <a:path w="668020" h="1333500">
                <a:moveTo>
                  <a:pt x="0" y="0"/>
                </a:moveTo>
                <a:lnTo>
                  <a:pt x="667511" y="0"/>
                </a:lnTo>
                <a:lnTo>
                  <a:pt x="667511" y="1333499"/>
                </a:lnTo>
                <a:lnTo>
                  <a:pt x="0" y="1333499"/>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29" name="bk object 6329"/>
          <p:cNvSpPr/>
          <p:nvPr/>
        </p:nvSpPr>
        <p:spPr>
          <a:xfrm>
            <a:off x="2012755" y="2618746"/>
            <a:ext cx="403841" cy="855214"/>
          </a:xfrm>
          <a:custGeom>
            <a:avLst/>
            <a:gdLst/>
            <a:ahLst/>
            <a:cxnLst/>
            <a:rect l="l" t="t" r="r" b="b"/>
            <a:pathLst>
              <a:path w="668020" h="1333500">
                <a:moveTo>
                  <a:pt x="0" y="0"/>
                </a:moveTo>
                <a:lnTo>
                  <a:pt x="667511" y="0"/>
                </a:lnTo>
                <a:lnTo>
                  <a:pt x="667511" y="1333499"/>
                </a:lnTo>
                <a:lnTo>
                  <a:pt x="0" y="1333499"/>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30" name="bk object 6330"/>
          <p:cNvSpPr/>
          <p:nvPr/>
        </p:nvSpPr>
        <p:spPr>
          <a:xfrm>
            <a:off x="1609221" y="3817023"/>
            <a:ext cx="403841" cy="855214"/>
          </a:xfrm>
          <a:custGeom>
            <a:avLst/>
            <a:gdLst/>
            <a:ahLst/>
            <a:cxnLst/>
            <a:rect l="l" t="t" r="r" b="b"/>
            <a:pathLst>
              <a:path w="668020" h="1333500">
                <a:moveTo>
                  <a:pt x="0" y="0"/>
                </a:moveTo>
                <a:lnTo>
                  <a:pt x="667511" y="0"/>
                </a:lnTo>
                <a:lnTo>
                  <a:pt x="667511" y="1333499"/>
                </a:lnTo>
                <a:lnTo>
                  <a:pt x="0" y="1333499"/>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31" name="bk object 6331"/>
          <p:cNvSpPr/>
          <p:nvPr/>
        </p:nvSpPr>
        <p:spPr>
          <a:xfrm>
            <a:off x="2012755" y="3817023"/>
            <a:ext cx="403841" cy="855214"/>
          </a:xfrm>
          <a:custGeom>
            <a:avLst/>
            <a:gdLst/>
            <a:ahLst/>
            <a:cxnLst/>
            <a:rect l="l" t="t" r="r" b="b"/>
            <a:pathLst>
              <a:path w="668020" h="1333500">
                <a:moveTo>
                  <a:pt x="0" y="0"/>
                </a:moveTo>
                <a:lnTo>
                  <a:pt x="667511" y="0"/>
                </a:lnTo>
                <a:lnTo>
                  <a:pt x="667511" y="1333499"/>
                </a:lnTo>
                <a:lnTo>
                  <a:pt x="0" y="1333499"/>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32" name="bk object 6332"/>
          <p:cNvSpPr/>
          <p:nvPr/>
        </p:nvSpPr>
        <p:spPr>
          <a:xfrm>
            <a:off x="1609221" y="4672237"/>
            <a:ext cx="403841" cy="856436"/>
          </a:xfrm>
          <a:custGeom>
            <a:avLst/>
            <a:gdLst/>
            <a:ahLst/>
            <a:cxnLst/>
            <a:rect l="l" t="t" r="r" b="b"/>
            <a:pathLst>
              <a:path w="668020" h="1335404">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33" name="bk object 6333"/>
          <p:cNvSpPr/>
          <p:nvPr/>
        </p:nvSpPr>
        <p:spPr>
          <a:xfrm>
            <a:off x="2012755" y="4672237"/>
            <a:ext cx="403841" cy="856436"/>
          </a:xfrm>
          <a:custGeom>
            <a:avLst/>
            <a:gdLst/>
            <a:ahLst/>
            <a:cxnLst/>
            <a:rect l="l" t="t" r="r" b="b"/>
            <a:pathLst>
              <a:path w="668020" h="1335404">
                <a:moveTo>
                  <a:pt x="0" y="0"/>
                </a:moveTo>
                <a:lnTo>
                  <a:pt x="667511" y="0"/>
                </a:lnTo>
                <a:lnTo>
                  <a:pt x="667511"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34" name="bk object 6334"/>
          <p:cNvSpPr/>
          <p:nvPr/>
        </p:nvSpPr>
        <p:spPr>
          <a:xfrm>
            <a:off x="2416289" y="4672237"/>
            <a:ext cx="402689" cy="856436"/>
          </a:xfrm>
          <a:custGeom>
            <a:avLst/>
            <a:gdLst/>
            <a:ahLst/>
            <a:cxnLst/>
            <a:rect l="l" t="t" r="r" b="b"/>
            <a:pathLst>
              <a:path w="666114" h="1335404">
                <a:moveTo>
                  <a:pt x="0" y="0"/>
                </a:moveTo>
                <a:lnTo>
                  <a:pt x="665987" y="0"/>
                </a:lnTo>
                <a:lnTo>
                  <a:pt x="665987" y="1335023"/>
                </a:lnTo>
                <a:lnTo>
                  <a:pt x="0" y="1335023"/>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35" name="bk object 6335"/>
          <p:cNvSpPr/>
          <p:nvPr/>
        </p:nvSpPr>
        <p:spPr>
          <a:xfrm>
            <a:off x="2825350"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36" name="bk object 6336"/>
          <p:cNvSpPr/>
          <p:nvPr/>
        </p:nvSpPr>
        <p:spPr>
          <a:xfrm>
            <a:off x="2844698"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37" name="bk object 6337"/>
          <p:cNvSpPr/>
          <p:nvPr/>
        </p:nvSpPr>
        <p:spPr>
          <a:xfrm>
            <a:off x="2864045"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38" name="bk object 6338"/>
          <p:cNvSpPr/>
          <p:nvPr/>
        </p:nvSpPr>
        <p:spPr>
          <a:xfrm>
            <a:off x="2883393"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39" name="bk object 6339"/>
          <p:cNvSpPr/>
          <p:nvPr/>
        </p:nvSpPr>
        <p:spPr>
          <a:xfrm>
            <a:off x="2901819"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0" name="bk object 6340"/>
          <p:cNvSpPr/>
          <p:nvPr/>
        </p:nvSpPr>
        <p:spPr>
          <a:xfrm>
            <a:off x="2921166"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1" name="bk object 6341"/>
          <p:cNvSpPr/>
          <p:nvPr/>
        </p:nvSpPr>
        <p:spPr>
          <a:xfrm>
            <a:off x="2940514"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2" name="bk object 6342"/>
          <p:cNvSpPr/>
          <p:nvPr/>
        </p:nvSpPr>
        <p:spPr>
          <a:xfrm>
            <a:off x="2959861"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3" name="bk object 6343"/>
          <p:cNvSpPr/>
          <p:nvPr/>
        </p:nvSpPr>
        <p:spPr>
          <a:xfrm>
            <a:off x="2979209"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4" name="bk object 6344"/>
          <p:cNvSpPr/>
          <p:nvPr/>
        </p:nvSpPr>
        <p:spPr>
          <a:xfrm>
            <a:off x="2998556"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5" name="bk object 6345"/>
          <p:cNvSpPr/>
          <p:nvPr/>
        </p:nvSpPr>
        <p:spPr>
          <a:xfrm>
            <a:off x="3017904"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6" name="bk object 6346"/>
          <p:cNvSpPr/>
          <p:nvPr/>
        </p:nvSpPr>
        <p:spPr>
          <a:xfrm>
            <a:off x="3036330"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7" name="bk object 6347"/>
          <p:cNvSpPr/>
          <p:nvPr/>
        </p:nvSpPr>
        <p:spPr>
          <a:xfrm>
            <a:off x="3055678"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8" name="bk object 6348"/>
          <p:cNvSpPr/>
          <p:nvPr/>
        </p:nvSpPr>
        <p:spPr>
          <a:xfrm>
            <a:off x="3075025"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49" name="bk object 6349"/>
          <p:cNvSpPr/>
          <p:nvPr/>
        </p:nvSpPr>
        <p:spPr>
          <a:xfrm>
            <a:off x="3094373"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50" name="bk object 6350"/>
          <p:cNvSpPr/>
          <p:nvPr/>
        </p:nvSpPr>
        <p:spPr>
          <a:xfrm>
            <a:off x="3113720"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51" name="bk object 6351"/>
          <p:cNvSpPr/>
          <p:nvPr/>
        </p:nvSpPr>
        <p:spPr>
          <a:xfrm>
            <a:off x="3133068"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52" name="bk object 6352"/>
          <p:cNvSpPr/>
          <p:nvPr/>
        </p:nvSpPr>
        <p:spPr>
          <a:xfrm>
            <a:off x="3151494"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53" name="bk object 6353"/>
          <p:cNvSpPr/>
          <p:nvPr/>
        </p:nvSpPr>
        <p:spPr>
          <a:xfrm>
            <a:off x="3170841"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54" name="bk object 6354"/>
          <p:cNvSpPr/>
          <p:nvPr/>
        </p:nvSpPr>
        <p:spPr>
          <a:xfrm>
            <a:off x="3190189"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55" name="bk object 6355"/>
          <p:cNvSpPr/>
          <p:nvPr/>
        </p:nvSpPr>
        <p:spPr>
          <a:xfrm>
            <a:off x="3209536"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56" name="bk object 6356"/>
          <p:cNvSpPr/>
          <p:nvPr/>
        </p:nvSpPr>
        <p:spPr>
          <a:xfrm>
            <a:off x="2818901" y="4672236"/>
            <a:ext cx="403841" cy="855214"/>
          </a:xfrm>
          <a:custGeom>
            <a:avLst/>
            <a:gdLst/>
            <a:ahLst/>
            <a:cxnLst/>
            <a:rect l="l" t="t" r="r" b="b"/>
            <a:pathLst>
              <a:path w="668020" h="1333500">
                <a:moveTo>
                  <a:pt x="0" y="0"/>
                </a:moveTo>
                <a:lnTo>
                  <a:pt x="667511" y="0"/>
                </a:lnTo>
                <a:lnTo>
                  <a:pt x="667511" y="726947"/>
                </a:lnTo>
                <a:lnTo>
                  <a:pt x="64007" y="1333499"/>
                </a:lnTo>
                <a:lnTo>
                  <a:pt x="0" y="1333499"/>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57" name="bk object 6357"/>
          <p:cNvSpPr/>
          <p:nvPr/>
        </p:nvSpPr>
        <p:spPr>
          <a:xfrm>
            <a:off x="802154" y="2618746"/>
            <a:ext cx="807298" cy="428421"/>
          </a:xfrm>
          <a:custGeom>
            <a:avLst/>
            <a:gdLst/>
            <a:ahLst/>
            <a:cxnLst/>
            <a:rect l="l" t="t" r="r" b="b"/>
            <a:pathLst>
              <a:path w="1335405" h="668020">
                <a:moveTo>
                  <a:pt x="0" y="667511"/>
                </a:moveTo>
                <a:lnTo>
                  <a:pt x="0" y="0"/>
                </a:lnTo>
                <a:lnTo>
                  <a:pt x="1335023" y="0"/>
                </a:lnTo>
                <a:lnTo>
                  <a:pt x="1335023"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58" name="bk object 6358"/>
          <p:cNvSpPr/>
          <p:nvPr/>
        </p:nvSpPr>
        <p:spPr>
          <a:xfrm>
            <a:off x="802154" y="2190651"/>
            <a:ext cx="807298" cy="428421"/>
          </a:xfrm>
          <a:custGeom>
            <a:avLst/>
            <a:gdLst/>
            <a:ahLst/>
            <a:cxnLst/>
            <a:rect l="l" t="t" r="r" b="b"/>
            <a:pathLst>
              <a:path w="1335405" h="668020">
                <a:moveTo>
                  <a:pt x="0" y="667511"/>
                </a:moveTo>
                <a:lnTo>
                  <a:pt x="0" y="0"/>
                </a:lnTo>
                <a:lnTo>
                  <a:pt x="1335023" y="0"/>
                </a:lnTo>
                <a:lnTo>
                  <a:pt x="1335023"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59" name="bk object 6359"/>
          <p:cNvSpPr/>
          <p:nvPr/>
        </p:nvSpPr>
        <p:spPr>
          <a:xfrm>
            <a:off x="802154" y="1762555"/>
            <a:ext cx="807298" cy="428421"/>
          </a:xfrm>
          <a:custGeom>
            <a:avLst/>
            <a:gdLst/>
            <a:ahLst/>
            <a:cxnLst/>
            <a:rect l="l" t="t" r="r" b="b"/>
            <a:pathLst>
              <a:path w="1335405" h="668020">
                <a:moveTo>
                  <a:pt x="0" y="667511"/>
                </a:moveTo>
                <a:lnTo>
                  <a:pt x="0" y="0"/>
                </a:lnTo>
                <a:lnTo>
                  <a:pt x="1335023" y="0"/>
                </a:lnTo>
                <a:lnTo>
                  <a:pt x="1335023"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60" name="bk object 6360"/>
          <p:cNvSpPr/>
          <p:nvPr/>
        </p:nvSpPr>
        <p:spPr>
          <a:xfrm>
            <a:off x="802154" y="3046842"/>
            <a:ext cx="807298" cy="427200"/>
          </a:xfrm>
          <a:custGeom>
            <a:avLst/>
            <a:gdLst/>
            <a:ahLst/>
            <a:cxnLst/>
            <a:rect l="l" t="t" r="r" b="b"/>
            <a:pathLst>
              <a:path w="1335405" h="666114">
                <a:moveTo>
                  <a:pt x="0" y="665987"/>
                </a:moveTo>
                <a:lnTo>
                  <a:pt x="0" y="0"/>
                </a:lnTo>
                <a:lnTo>
                  <a:pt x="1335023" y="0"/>
                </a:lnTo>
                <a:lnTo>
                  <a:pt x="1335023" y="665987"/>
                </a:lnTo>
                <a:lnTo>
                  <a:pt x="0" y="665987"/>
                </a:lnTo>
              </a:path>
            </a:pathLst>
          </a:custGeom>
          <a:ln w="3175">
            <a:solidFill>
              <a:srgbClr val="000000"/>
            </a:solidFill>
          </a:ln>
        </p:spPr>
        <p:txBody>
          <a:bodyPr wrap="square" lIns="0" tIns="0" rIns="0" bIns="0" rtlCol="0"/>
          <a:lstStyle/>
          <a:p>
            <a:endParaRPr sz="1088">
              <a:solidFill>
                <a:prstClr val="black"/>
              </a:solidFill>
            </a:endParaRPr>
          </a:p>
        </p:txBody>
      </p:sp>
      <p:sp>
        <p:nvSpPr>
          <p:cNvPr id="6361" name="bk object 6361"/>
          <p:cNvSpPr/>
          <p:nvPr/>
        </p:nvSpPr>
        <p:spPr>
          <a:xfrm>
            <a:off x="2416289" y="2618746"/>
            <a:ext cx="806146" cy="428421"/>
          </a:xfrm>
          <a:custGeom>
            <a:avLst/>
            <a:gdLst/>
            <a:ahLst/>
            <a:cxnLst/>
            <a:rect l="l" t="t" r="r" b="b"/>
            <a:pathLst>
              <a:path w="1333500" h="668020">
                <a:moveTo>
                  <a:pt x="0" y="667511"/>
                </a:moveTo>
                <a:lnTo>
                  <a:pt x="0" y="0"/>
                </a:lnTo>
                <a:lnTo>
                  <a:pt x="1333499" y="0"/>
                </a:lnTo>
                <a:lnTo>
                  <a:pt x="1333499"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62" name="bk object 6362"/>
          <p:cNvSpPr/>
          <p:nvPr/>
        </p:nvSpPr>
        <p:spPr>
          <a:xfrm>
            <a:off x="2416289" y="2190651"/>
            <a:ext cx="806146" cy="428421"/>
          </a:xfrm>
          <a:custGeom>
            <a:avLst/>
            <a:gdLst/>
            <a:ahLst/>
            <a:cxnLst/>
            <a:rect l="l" t="t" r="r" b="b"/>
            <a:pathLst>
              <a:path w="1333500" h="668020">
                <a:moveTo>
                  <a:pt x="0" y="667511"/>
                </a:moveTo>
                <a:lnTo>
                  <a:pt x="0" y="0"/>
                </a:lnTo>
                <a:lnTo>
                  <a:pt x="1333499" y="0"/>
                </a:lnTo>
                <a:lnTo>
                  <a:pt x="1333499"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63" name="bk object 6363"/>
          <p:cNvSpPr/>
          <p:nvPr/>
        </p:nvSpPr>
        <p:spPr>
          <a:xfrm>
            <a:off x="2416289" y="1762555"/>
            <a:ext cx="806146" cy="428421"/>
          </a:xfrm>
          <a:custGeom>
            <a:avLst/>
            <a:gdLst/>
            <a:ahLst/>
            <a:cxnLst/>
            <a:rect l="l" t="t" r="r" b="b"/>
            <a:pathLst>
              <a:path w="1333500" h="668020">
                <a:moveTo>
                  <a:pt x="0" y="667511"/>
                </a:moveTo>
                <a:lnTo>
                  <a:pt x="0" y="0"/>
                </a:lnTo>
                <a:lnTo>
                  <a:pt x="1333499" y="0"/>
                </a:lnTo>
                <a:lnTo>
                  <a:pt x="1333499"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64" name="bk object 6364"/>
          <p:cNvSpPr/>
          <p:nvPr/>
        </p:nvSpPr>
        <p:spPr>
          <a:xfrm>
            <a:off x="2416289" y="3046842"/>
            <a:ext cx="806146" cy="427200"/>
          </a:xfrm>
          <a:custGeom>
            <a:avLst/>
            <a:gdLst/>
            <a:ahLst/>
            <a:cxnLst/>
            <a:rect l="l" t="t" r="r" b="b"/>
            <a:pathLst>
              <a:path w="1333500" h="666114">
                <a:moveTo>
                  <a:pt x="0" y="665987"/>
                </a:moveTo>
                <a:lnTo>
                  <a:pt x="0" y="0"/>
                </a:lnTo>
                <a:lnTo>
                  <a:pt x="1333499" y="0"/>
                </a:lnTo>
                <a:lnTo>
                  <a:pt x="1333499" y="665987"/>
                </a:lnTo>
                <a:lnTo>
                  <a:pt x="0" y="665987"/>
                </a:lnTo>
              </a:path>
            </a:pathLst>
          </a:custGeom>
          <a:ln w="3175">
            <a:solidFill>
              <a:srgbClr val="000000"/>
            </a:solidFill>
          </a:ln>
        </p:spPr>
        <p:txBody>
          <a:bodyPr wrap="square" lIns="0" tIns="0" rIns="0" bIns="0" rtlCol="0"/>
          <a:lstStyle/>
          <a:p>
            <a:endParaRPr sz="1088">
              <a:solidFill>
                <a:prstClr val="black"/>
              </a:solidFill>
            </a:endParaRPr>
          </a:p>
        </p:txBody>
      </p:sp>
      <p:sp>
        <p:nvSpPr>
          <p:cNvPr id="6365" name="bk object 6365"/>
          <p:cNvSpPr/>
          <p:nvPr/>
        </p:nvSpPr>
        <p:spPr>
          <a:xfrm>
            <a:off x="802154" y="3817023"/>
            <a:ext cx="807298" cy="427200"/>
          </a:xfrm>
          <a:custGeom>
            <a:avLst/>
            <a:gdLst/>
            <a:ahLst/>
            <a:cxnLst/>
            <a:rect l="l" t="t" r="r" b="b"/>
            <a:pathLst>
              <a:path w="1335405" h="666115">
                <a:moveTo>
                  <a:pt x="0" y="665987"/>
                </a:moveTo>
                <a:lnTo>
                  <a:pt x="0" y="0"/>
                </a:lnTo>
                <a:lnTo>
                  <a:pt x="1335023" y="0"/>
                </a:lnTo>
                <a:lnTo>
                  <a:pt x="1335023" y="665987"/>
                </a:lnTo>
                <a:lnTo>
                  <a:pt x="0" y="665987"/>
                </a:lnTo>
              </a:path>
            </a:pathLst>
          </a:custGeom>
          <a:ln w="3175">
            <a:solidFill>
              <a:srgbClr val="000000"/>
            </a:solidFill>
          </a:ln>
        </p:spPr>
        <p:txBody>
          <a:bodyPr wrap="square" lIns="0" tIns="0" rIns="0" bIns="0" rtlCol="0"/>
          <a:lstStyle/>
          <a:p>
            <a:endParaRPr sz="1088">
              <a:solidFill>
                <a:prstClr val="black"/>
              </a:solidFill>
            </a:endParaRPr>
          </a:p>
        </p:txBody>
      </p:sp>
      <p:sp>
        <p:nvSpPr>
          <p:cNvPr id="6366" name="bk object 6366"/>
          <p:cNvSpPr/>
          <p:nvPr/>
        </p:nvSpPr>
        <p:spPr>
          <a:xfrm>
            <a:off x="802154" y="4244141"/>
            <a:ext cx="807298" cy="428421"/>
          </a:xfrm>
          <a:custGeom>
            <a:avLst/>
            <a:gdLst/>
            <a:ahLst/>
            <a:cxnLst/>
            <a:rect l="l" t="t" r="r" b="b"/>
            <a:pathLst>
              <a:path w="1335405" h="668020">
                <a:moveTo>
                  <a:pt x="0" y="667511"/>
                </a:moveTo>
                <a:lnTo>
                  <a:pt x="0" y="0"/>
                </a:lnTo>
                <a:lnTo>
                  <a:pt x="1335023" y="0"/>
                </a:lnTo>
                <a:lnTo>
                  <a:pt x="1335023"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67" name="bk object 6367"/>
          <p:cNvSpPr/>
          <p:nvPr/>
        </p:nvSpPr>
        <p:spPr>
          <a:xfrm>
            <a:off x="1205687" y="4672237"/>
            <a:ext cx="403841" cy="856436"/>
          </a:xfrm>
          <a:custGeom>
            <a:avLst/>
            <a:gdLst/>
            <a:ahLst/>
            <a:cxnLst/>
            <a:rect l="l" t="t" r="r" b="b"/>
            <a:pathLst>
              <a:path w="668019" h="1335404">
                <a:moveTo>
                  <a:pt x="667511" y="0"/>
                </a:moveTo>
                <a:lnTo>
                  <a:pt x="0" y="0"/>
                </a:lnTo>
                <a:lnTo>
                  <a:pt x="0" y="1335023"/>
                </a:lnTo>
                <a:lnTo>
                  <a:pt x="667511" y="1335023"/>
                </a:lnTo>
                <a:lnTo>
                  <a:pt x="667511" y="0"/>
                </a:lnTo>
              </a:path>
            </a:pathLst>
          </a:custGeom>
          <a:ln w="3175">
            <a:solidFill>
              <a:srgbClr val="000000"/>
            </a:solidFill>
          </a:ln>
        </p:spPr>
        <p:txBody>
          <a:bodyPr wrap="square" lIns="0" tIns="0" rIns="0" bIns="0" rtlCol="0"/>
          <a:lstStyle/>
          <a:p>
            <a:endParaRPr sz="1088">
              <a:solidFill>
                <a:prstClr val="black"/>
              </a:solidFill>
            </a:endParaRPr>
          </a:p>
        </p:txBody>
      </p:sp>
      <p:sp>
        <p:nvSpPr>
          <p:cNvPr id="6368" name="bk object 6368"/>
          <p:cNvSpPr/>
          <p:nvPr/>
        </p:nvSpPr>
        <p:spPr>
          <a:xfrm>
            <a:off x="802154" y="4672236"/>
            <a:ext cx="403841" cy="855214"/>
          </a:xfrm>
          <a:custGeom>
            <a:avLst/>
            <a:gdLst/>
            <a:ahLst/>
            <a:cxnLst/>
            <a:rect l="l" t="t" r="r" b="b"/>
            <a:pathLst>
              <a:path w="668019" h="1333500">
                <a:moveTo>
                  <a:pt x="667511" y="0"/>
                </a:moveTo>
                <a:lnTo>
                  <a:pt x="0" y="0"/>
                </a:lnTo>
                <a:lnTo>
                  <a:pt x="0" y="832103"/>
                </a:lnTo>
                <a:lnTo>
                  <a:pt x="495299" y="1333499"/>
                </a:lnTo>
                <a:lnTo>
                  <a:pt x="667511" y="1333499"/>
                </a:lnTo>
                <a:lnTo>
                  <a:pt x="667511" y="0"/>
                </a:lnTo>
              </a:path>
            </a:pathLst>
          </a:custGeom>
          <a:ln w="3175">
            <a:solidFill>
              <a:srgbClr val="000000"/>
            </a:solidFill>
          </a:ln>
        </p:spPr>
        <p:txBody>
          <a:bodyPr wrap="square" lIns="0" tIns="0" rIns="0" bIns="0" rtlCol="0"/>
          <a:lstStyle/>
          <a:p>
            <a:endParaRPr sz="1088">
              <a:solidFill>
                <a:prstClr val="black"/>
              </a:solidFill>
            </a:endParaRPr>
          </a:p>
        </p:txBody>
      </p:sp>
      <p:sp>
        <p:nvSpPr>
          <p:cNvPr id="6369" name="bk object 6369"/>
          <p:cNvSpPr/>
          <p:nvPr/>
        </p:nvSpPr>
        <p:spPr>
          <a:xfrm>
            <a:off x="2416289" y="3817023"/>
            <a:ext cx="806146" cy="427200"/>
          </a:xfrm>
          <a:custGeom>
            <a:avLst/>
            <a:gdLst/>
            <a:ahLst/>
            <a:cxnLst/>
            <a:rect l="l" t="t" r="r" b="b"/>
            <a:pathLst>
              <a:path w="1333500" h="666115">
                <a:moveTo>
                  <a:pt x="0" y="665987"/>
                </a:moveTo>
                <a:lnTo>
                  <a:pt x="0" y="0"/>
                </a:lnTo>
                <a:lnTo>
                  <a:pt x="1333499" y="0"/>
                </a:lnTo>
                <a:lnTo>
                  <a:pt x="1333499" y="665987"/>
                </a:lnTo>
                <a:lnTo>
                  <a:pt x="0" y="665987"/>
                </a:lnTo>
              </a:path>
            </a:pathLst>
          </a:custGeom>
          <a:ln w="3175">
            <a:solidFill>
              <a:srgbClr val="000000"/>
            </a:solidFill>
          </a:ln>
        </p:spPr>
        <p:txBody>
          <a:bodyPr wrap="square" lIns="0" tIns="0" rIns="0" bIns="0" rtlCol="0"/>
          <a:lstStyle/>
          <a:p>
            <a:endParaRPr sz="1088">
              <a:solidFill>
                <a:prstClr val="black"/>
              </a:solidFill>
            </a:endParaRPr>
          </a:p>
        </p:txBody>
      </p:sp>
      <p:sp>
        <p:nvSpPr>
          <p:cNvPr id="6370" name="bk object 6370"/>
          <p:cNvSpPr/>
          <p:nvPr/>
        </p:nvSpPr>
        <p:spPr>
          <a:xfrm>
            <a:off x="2416289" y="4244141"/>
            <a:ext cx="806146" cy="428421"/>
          </a:xfrm>
          <a:custGeom>
            <a:avLst/>
            <a:gdLst/>
            <a:ahLst/>
            <a:cxnLst/>
            <a:rect l="l" t="t" r="r" b="b"/>
            <a:pathLst>
              <a:path w="1333500" h="668020">
                <a:moveTo>
                  <a:pt x="0" y="667511"/>
                </a:moveTo>
                <a:lnTo>
                  <a:pt x="0" y="0"/>
                </a:lnTo>
                <a:lnTo>
                  <a:pt x="1333499" y="0"/>
                </a:lnTo>
                <a:lnTo>
                  <a:pt x="1333499" y="667511"/>
                </a:lnTo>
                <a:lnTo>
                  <a:pt x="0" y="667511"/>
                </a:lnTo>
              </a:path>
            </a:pathLst>
          </a:custGeom>
          <a:ln w="3175">
            <a:solidFill>
              <a:srgbClr val="000000"/>
            </a:solidFill>
          </a:ln>
        </p:spPr>
        <p:txBody>
          <a:bodyPr wrap="square" lIns="0" tIns="0" rIns="0" bIns="0" rtlCol="0"/>
          <a:lstStyle/>
          <a:p>
            <a:endParaRPr sz="1088">
              <a:solidFill>
                <a:prstClr val="black"/>
              </a:solidFill>
            </a:endParaRPr>
          </a:p>
        </p:txBody>
      </p:sp>
      <p:sp>
        <p:nvSpPr>
          <p:cNvPr id="6371" name="bk object 6371"/>
          <p:cNvSpPr/>
          <p:nvPr/>
        </p:nvSpPr>
        <p:spPr>
          <a:xfrm>
            <a:off x="898891" y="779304"/>
            <a:ext cx="307103" cy="471182"/>
          </a:xfrm>
          <a:custGeom>
            <a:avLst/>
            <a:gdLst/>
            <a:ahLst/>
            <a:cxnLst/>
            <a:rect l="l" t="t" r="r" b="b"/>
            <a:pathLst>
              <a:path w="508000" h="734694">
                <a:moveTo>
                  <a:pt x="0" y="335279"/>
                </a:moveTo>
                <a:lnTo>
                  <a:pt x="0" y="734567"/>
                </a:lnTo>
                <a:lnTo>
                  <a:pt x="507491" y="734567"/>
                </a:lnTo>
                <a:lnTo>
                  <a:pt x="507491"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72" name="bk object 6372"/>
          <p:cNvSpPr/>
          <p:nvPr/>
        </p:nvSpPr>
        <p:spPr>
          <a:xfrm>
            <a:off x="1205688" y="779304"/>
            <a:ext cx="307103" cy="471182"/>
          </a:xfrm>
          <a:custGeom>
            <a:avLst/>
            <a:gdLst/>
            <a:ahLst/>
            <a:cxnLst/>
            <a:rect l="l" t="t" r="r" b="b"/>
            <a:pathLst>
              <a:path w="508000" h="734694">
                <a:moveTo>
                  <a:pt x="507491" y="0"/>
                </a:moveTo>
                <a:lnTo>
                  <a:pt x="0" y="0"/>
                </a:lnTo>
                <a:lnTo>
                  <a:pt x="0" y="734567"/>
                </a:lnTo>
                <a:lnTo>
                  <a:pt x="507491" y="734567"/>
                </a:lnTo>
                <a:lnTo>
                  <a:pt x="507491"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6373" name="bk object 6373"/>
          <p:cNvSpPr/>
          <p:nvPr/>
        </p:nvSpPr>
        <p:spPr>
          <a:xfrm>
            <a:off x="1705959" y="779304"/>
            <a:ext cx="307103" cy="471182"/>
          </a:xfrm>
          <a:custGeom>
            <a:avLst/>
            <a:gdLst/>
            <a:ahLst/>
            <a:cxnLst/>
            <a:rect l="l" t="t" r="r" b="b"/>
            <a:pathLst>
              <a:path w="508000" h="734694">
                <a:moveTo>
                  <a:pt x="0" y="335279"/>
                </a:moveTo>
                <a:lnTo>
                  <a:pt x="0" y="734567"/>
                </a:lnTo>
                <a:lnTo>
                  <a:pt x="507491" y="734567"/>
                </a:lnTo>
                <a:lnTo>
                  <a:pt x="507491"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74" name="bk object 6374"/>
          <p:cNvSpPr/>
          <p:nvPr/>
        </p:nvSpPr>
        <p:spPr>
          <a:xfrm>
            <a:off x="2012755" y="779304"/>
            <a:ext cx="307103" cy="471182"/>
          </a:xfrm>
          <a:custGeom>
            <a:avLst/>
            <a:gdLst/>
            <a:ahLst/>
            <a:cxnLst/>
            <a:rect l="l" t="t" r="r" b="b"/>
            <a:pathLst>
              <a:path w="508000" h="734694">
                <a:moveTo>
                  <a:pt x="507491" y="0"/>
                </a:moveTo>
                <a:lnTo>
                  <a:pt x="0" y="0"/>
                </a:lnTo>
                <a:lnTo>
                  <a:pt x="0" y="734567"/>
                </a:lnTo>
                <a:lnTo>
                  <a:pt x="507491" y="734567"/>
                </a:lnTo>
                <a:lnTo>
                  <a:pt x="507491"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6375" name="bk object 6375"/>
          <p:cNvSpPr/>
          <p:nvPr/>
        </p:nvSpPr>
        <p:spPr>
          <a:xfrm>
            <a:off x="2513026" y="779304"/>
            <a:ext cx="305952" cy="471182"/>
          </a:xfrm>
          <a:custGeom>
            <a:avLst/>
            <a:gdLst/>
            <a:ahLst/>
            <a:cxnLst/>
            <a:rect l="l" t="t" r="r" b="b"/>
            <a:pathLst>
              <a:path w="506095" h="734694">
                <a:moveTo>
                  <a:pt x="0" y="335279"/>
                </a:moveTo>
                <a:lnTo>
                  <a:pt x="0" y="734567"/>
                </a:lnTo>
                <a:lnTo>
                  <a:pt x="505967" y="734567"/>
                </a:lnTo>
                <a:lnTo>
                  <a:pt x="50596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76" name="bk object 6376"/>
          <p:cNvSpPr/>
          <p:nvPr/>
        </p:nvSpPr>
        <p:spPr>
          <a:xfrm>
            <a:off x="2818901" y="779304"/>
            <a:ext cx="307103" cy="471182"/>
          </a:xfrm>
          <a:custGeom>
            <a:avLst/>
            <a:gdLst/>
            <a:ahLst/>
            <a:cxnLst/>
            <a:rect l="l" t="t" r="r" b="b"/>
            <a:pathLst>
              <a:path w="508000" h="734694">
                <a:moveTo>
                  <a:pt x="507491" y="0"/>
                </a:moveTo>
                <a:lnTo>
                  <a:pt x="0" y="0"/>
                </a:lnTo>
                <a:lnTo>
                  <a:pt x="0" y="734567"/>
                </a:lnTo>
                <a:lnTo>
                  <a:pt x="507491" y="734567"/>
                </a:lnTo>
                <a:lnTo>
                  <a:pt x="507491"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6377" name="bk object 6377"/>
          <p:cNvSpPr/>
          <p:nvPr/>
        </p:nvSpPr>
        <p:spPr>
          <a:xfrm>
            <a:off x="1705959" y="1848565"/>
            <a:ext cx="307103" cy="470368"/>
          </a:xfrm>
          <a:custGeom>
            <a:avLst/>
            <a:gdLst/>
            <a:ahLst/>
            <a:cxnLst/>
            <a:rect l="l" t="t" r="r" b="b"/>
            <a:pathLst>
              <a:path w="508000" h="733425">
                <a:moveTo>
                  <a:pt x="0" y="397763"/>
                </a:moveTo>
                <a:lnTo>
                  <a:pt x="0" y="0"/>
                </a:lnTo>
                <a:lnTo>
                  <a:pt x="507491" y="0"/>
                </a:lnTo>
                <a:lnTo>
                  <a:pt x="507491" y="733043"/>
                </a:lnTo>
                <a:lnTo>
                  <a:pt x="0" y="733043"/>
                </a:lnTo>
              </a:path>
            </a:pathLst>
          </a:custGeom>
          <a:ln w="3175">
            <a:solidFill>
              <a:srgbClr val="000000"/>
            </a:solidFill>
          </a:ln>
        </p:spPr>
        <p:txBody>
          <a:bodyPr wrap="square" lIns="0" tIns="0" rIns="0" bIns="0" rtlCol="0"/>
          <a:lstStyle/>
          <a:p>
            <a:endParaRPr sz="1088">
              <a:solidFill>
                <a:prstClr val="black"/>
              </a:solidFill>
            </a:endParaRPr>
          </a:p>
        </p:txBody>
      </p:sp>
      <p:sp>
        <p:nvSpPr>
          <p:cNvPr id="6378" name="bk object 6378"/>
          <p:cNvSpPr/>
          <p:nvPr/>
        </p:nvSpPr>
        <p:spPr>
          <a:xfrm>
            <a:off x="2012755" y="1848565"/>
            <a:ext cx="307103" cy="470368"/>
          </a:xfrm>
          <a:custGeom>
            <a:avLst/>
            <a:gdLst/>
            <a:ahLst/>
            <a:cxnLst/>
            <a:rect l="l" t="t" r="r" b="b"/>
            <a:pathLst>
              <a:path w="508000" h="733425">
                <a:moveTo>
                  <a:pt x="507491" y="733043"/>
                </a:moveTo>
                <a:lnTo>
                  <a:pt x="0" y="733043"/>
                </a:lnTo>
                <a:lnTo>
                  <a:pt x="0" y="0"/>
                </a:lnTo>
                <a:lnTo>
                  <a:pt x="507491" y="0"/>
                </a:lnTo>
                <a:lnTo>
                  <a:pt x="507491" y="397763"/>
                </a:lnTo>
              </a:path>
            </a:pathLst>
          </a:custGeom>
          <a:ln w="3175">
            <a:solidFill>
              <a:srgbClr val="000000"/>
            </a:solidFill>
          </a:ln>
        </p:spPr>
        <p:txBody>
          <a:bodyPr wrap="square" lIns="0" tIns="0" rIns="0" bIns="0" rtlCol="0"/>
          <a:lstStyle/>
          <a:p>
            <a:endParaRPr sz="1088">
              <a:solidFill>
                <a:prstClr val="black"/>
              </a:solidFill>
            </a:endParaRPr>
          </a:p>
        </p:txBody>
      </p:sp>
      <p:sp>
        <p:nvSpPr>
          <p:cNvPr id="6379" name="bk object 6379"/>
          <p:cNvSpPr/>
          <p:nvPr/>
        </p:nvSpPr>
        <p:spPr>
          <a:xfrm>
            <a:off x="963383" y="1865180"/>
            <a:ext cx="444148" cy="325796"/>
          </a:xfrm>
          <a:custGeom>
            <a:avLst/>
            <a:gdLst/>
            <a:ahLst/>
            <a:cxnLst/>
            <a:rect l="l" t="t" r="r" b="b"/>
            <a:pathLst>
              <a:path w="734694" h="508000">
                <a:moveTo>
                  <a:pt x="734567" y="0"/>
                </a:moveTo>
                <a:lnTo>
                  <a:pt x="734567" y="507491"/>
                </a:lnTo>
                <a:lnTo>
                  <a:pt x="0" y="507491"/>
                </a:lnTo>
                <a:lnTo>
                  <a:pt x="0" y="0"/>
                </a:lnTo>
                <a:lnTo>
                  <a:pt x="399287" y="0"/>
                </a:lnTo>
              </a:path>
            </a:pathLst>
          </a:custGeom>
          <a:ln w="3175">
            <a:solidFill>
              <a:srgbClr val="000000"/>
            </a:solidFill>
          </a:ln>
        </p:spPr>
        <p:txBody>
          <a:bodyPr wrap="square" lIns="0" tIns="0" rIns="0" bIns="0" rtlCol="0"/>
          <a:lstStyle/>
          <a:p>
            <a:endParaRPr sz="1088">
              <a:solidFill>
                <a:prstClr val="black"/>
              </a:solidFill>
            </a:endParaRPr>
          </a:p>
        </p:txBody>
      </p:sp>
      <p:sp>
        <p:nvSpPr>
          <p:cNvPr id="6380" name="bk object 6380"/>
          <p:cNvSpPr/>
          <p:nvPr/>
        </p:nvSpPr>
        <p:spPr>
          <a:xfrm>
            <a:off x="963383" y="2190650"/>
            <a:ext cx="444148" cy="325796"/>
          </a:xfrm>
          <a:custGeom>
            <a:avLst/>
            <a:gdLst/>
            <a:ahLst/>
            <a:cxnLst/>
            <a:rect l="l" t="t" r="r" b="b"/>
            <a:pathLst>
              <a:path w="734694" h="508000">
                <a:moveTo>
                  <a:pt x="399287" y="507491"/>
                </a:moveTo>
                <a:lnTo>
                  <a:pt x="0" y="507491"/>
                </a:lnTo>
                <a:lnTo>
                  <a:pt x="0" y="0"/>
                </a:lnTo>
                <a:lnTo>
                  <a:pt x="734567" y="0"/>
                </a:lnTo>
                <a:lnTo>
                  <a:pt x="734567" y="507491"/>
                </a:lnTo>
              </a:path>
            </a:pathLst>
          </a:custGeom>
          <a:ln w="3175">
            <a:solidFill>
              <a:srgbClr val="000000"/>
            </a:solidFill>
          </a:ln>
        </p:spPr>
        <p:txBody>
          <a:bodyPr wrap="square" lIns="0" tIns="0" rIns="0" bIns="0" rtlCol="0"/>
          <a:lstStyle/>
          <a:p>
            <a:endParaRPr sz="1088">
              <a:solidFill>
                <a:prstClr val="black"/>
              </a:solidFill>
            </a:endParaRPr>
          </a:p>
        </p:txBody>
      </p:sp>
      <p:sp>
        <p:nvSpPr>
          <p:cNvPr id="6381" name="bk object 6381"/>
          <p:cNvSpPr/>
          <p:nvPr/>
        </p:nvSpPr>
        <p:spPr>
          <a:xfrm>
            <a:off x="963383" y="2721372"/>
            <a:ext cx="444148" cy="325796"/>
          </a:xfrm>
          <a:custGeom>
            <a:avLst/>
            <a:gdLst/>
            <a:ahLst/>
            <a:cxnLst/>
            <a:rect l="l" t="t" r="r" b="b"/>
            <a:pathLst>
              <a:path w="734694" h="508000">
                <a:moveTo>
                  <a:pt x="734567" y="0"/>
                </a:moveTo>
                <a:lnTo>
                  <a:pt x="734567" y="507491"/>
                </a:lnTo>
                <a:lnTo>
                  <a:pt x="0" y="507491"/>
                </a:lnTo>
                <a:lnTo>
                  <a:pt x="0" y="0"/>
                </a:lnTo>
                <a:lnTo>
                  <a:pt x="399287" y="0"/>
                </a:lnTo>
              </a:path>
            </a:pathLst>
          </a:custGeom>
          <a:ln w="3175">
            <a:solidFill>
              <a:srgbClr val="000000"/>
            </a:solidFill>
          </a:ln>
        </p:spPr>
        <p:txBody>
          <a:bodyPr wrap="square" lIns="0" tIns="0" rIns="0" bIns="0" rtlCol="0"/>
          <a:lstStyle/>
          <a:p>
            <a:endParaRPr sz="1088">
              <a:solidFill>
                <a:prstClr val="black"/>
              </a:solidFill>
            </a:endParaRPr>
          </a:p>
        </p:txBody>
      </p:sp>
      <p:sp>
        <p:nvSpPr>
          <p:cNvPr id="6382" name="bk object 6382"/>
          <p:cNvSpPr/>
          <p:nvPr/>
        </p:nvSpPr>
        <p:spPr>
          <a:xfrm>
            <a:off x="963383" y="3046842"/>
            <a:ext cx="444148" cy="324574"/>
          </a:xfrm>
          <a:custGeom>
            <a:avLst/>
            <a:gdLst/>
            <a:ahLst/>
            <a:cxnLst/>
            <a:rect l="l" t="t" r="r" b="b"/>
            <a:pathLst>
              <a:path w="734694" h="506095">
                <a:moveTo>
                  <a:pt x="399287" y="505967"/>
                </a:moveTo>
                <a:lnTo>
                  <a:pt x="0" y="505967"/>
                </a:lnTo>
                <a:lnTo>
                  <a:pt x="0" y="0"/>
                </a:lnTo>
                <a:lnTo>
                  <a:pt x="734567" y="0"/>
                </a:lnTo>
                <a:lnTo>
                  <a:pt x="734567" y="505967"/>
                </a:lnTo>
              </a:path>
            </a:pathLst>
          </a:custGeom>
          <a:ln w="3175">
            <a:solidFill>
              <a:srgbClr val="000000"/>
            </a:solidFill>
          </a:ln>
        </p:spPr>
        <p:txBody>
          <a:bodyPr wrap="square" lIns="0" tIns="0" rIns="0" bIns="0" rtlCol="0"/>
          <a:lstStyle/>
          <a:p>
            <a:endParaRPr sz="1088">
              <a:solidFill>
                <a:prstClr val="black"/>
              </a:solidFill>
            </a:endParaRPr>
          </a:p>
        </p:txBody>
      </p:sp>
      <p:sp>
        <p:nvSpPr>
          <p:cNvPr id="6383" name="bk object 6383"/>
          <p:cNvSpPr/>
          <p:nvPr/>
        </p:nvSpPr>
        <p:spPr>
          <a:xfrm>
            <a:off x="2577518" y="1865180"/>
            <a:ext cx="443380" cy="325796"/>
          </a:xfrm>
          <a:custGeom>
            <a:avLst/>
            <a:gdLst/>
            <a:ahLst/>
            <a:cxnLst/>
            <a:rect l="l" t="t" r="r" b="b"/>
            <a:pathLst>
              <a:path w="733425" h="508000">
                <a:moveTo>
                  <a:pt x="335279" y="0"/>
                </a:moveTo>
                <a:lnTo>
                  <a:pt x="733043" y="0"/>
                </a:lnTo>
                <a:lnTo>
                  <a:pt x="733043" y="507491"/>
                </a:lnTo>
                <a:lnTo>
                  <a:pt x="0" y="50749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384" name="bk object 6384"/>
          <p:cNvSpPr/>
          <p:nvPr/>
        </p:nvSpPr>
        <p:spPr>
          <a:xfrm>
            <a:off x="2597787" y="4662463"/>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85" name="bk object 6385"/>
          <p:cNvSpPr/>
          <p:nvPr/>
        </p:nvSpPr>
        <p:spPr>
          <a:xfrm>
            <a:off x="1204766" y="4662463"/>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86" name="bk object 6386"/>
          <p:cNvSpPr/>
          <p:nvPr/>
        </p:nvSpPr>
        <p:spPr>
          <a:xfrm>
            <a:off x="2597787" y="4641937"/>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87" name="bk object 6387"/>
          <p:cNvSpPr/>
          <p:nvPr/>
        </p:nvSpPr>
        <p:spPr>
          <a:xfrm>
            <a:off x="1204766" y="4641937"/>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88" name="bk object 6388"/>
          <p:cNvSpPr/>
          <p:nvPr/>
        </p:nvSpPr>
        <p:spPr>
          <a:xfrm>
            <a:off x="2597787" y="4621412"/>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89" name="bk object 6389"/>
          <p:cNvSpPr/>
          <p:nvPr/>
        </p:nvSpPr>
        <p:spPr>
          <a:xfrm>
            <a:off x="1204766" y="4621412"/>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0" name="bk object 6390"/>
          <p:cNvSpPr/>
          <p:nvPr/>
        </p:nvSpPr>
        <p:spPr>
          <a:xfrm>
            <a:off x="2597787" y="4600887"/>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1" name="bk object 6391"/>
          <p:cNvSpPr/>
          <p:nvPr/>
        </p:nvSpPr>
        <p:spPr>
          <a:xfrm>
            <a:off x="1204766" y="4600887"/>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2" name="bk object 6392"/>
          <p:cNvSpPr/>
          <p:nvPr/>
        </p:nvSpPr>
        <p:spPr>
          <a:xfrm>
            <a:off x="2597787" y="4581339"/>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3" name="bk object 6393"/>
          <p:cNvSpPr/>
          <p:nvPr/>
        </p:nvSpPr>
        <p:spPr>
          <a:xfrm>
            <a:off x="1204766" y="4581339"/>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4" name="bk object 6394"/>
          <p:cNvSpPr/>
          <p:nvPr/>
        </p:nvSpPr>
        <p:spPr>
          <a:xfrm>
            <a:off x="2597787" y="456081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5" name="bk object 6395"/>
          <p:cNvSpPr/>
          <p:nvPr/>
        </p:nvSpPr>
        <p:spPr>
          <a:xfrm>
            <a:off x="963383" y="456081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6" name="bk object 6396"/>
          <p:cNvSpPr/>
          <p:nvPr/>
        </p:nvSpPr>
        <p:spPr>
          <a:xfrm>
            <a:off x="2597787" y="454028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7" name="bk object 6397"/>
          <p:cNvSpPr/>
          <p:nvPr/>
        </p:nvSpPr>
        <p:spPr>
          <a:xfrm>
            <a:off x="963383" y="454028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8" name="bk object 6398"/>
          <p:cNvSpPr/>
          <p:nvPr/>
        </p:nvSpPr>
        <p:spPr>
          <a:xfrm>
            <a:off x="2597787" y="451976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399" name="bk object 6399"/>
          <p:cNvSpPr/>
          <p:nvPr/>
        </p:nvSpPr>
        <p:spPr>
          <a:xfrm>
            <a:off x="963383" y="451976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0" name="bk object 6400"/>
          <p:cNvSpPr/>
          <p:nvPr/>
        </p:nvSpPr>
        <p:spPr>
          <a:xfrm>
            <a:off x="2597787" y="449923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1" name="bk object 6401"/>
          <p:cNvSpPr/>
          <p:nvPr/>
        </p:nvSpPr>
        <p:spPr>
          <a:xfrm>
            <a:off x="963383" y="449923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2" name="bk object 6402"/>
          <p:cNvSpPr/>
          <p:nvPr/>
        </p:nvSpPr>
        <p:spPr>
          <a:xfrm>
            <a:off x="2597787" y="447871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3" name="bk object 6403"/>
          <p:cNvSpPr/>
          <p:nvPr/>
        </p:nvSpPr>
        <p:spPr>
          <a:xfrm>
            <a:off x="963383" y="447871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4" name="bk object 6404"/>
          <p:cNvSpPr/>
          <p:nvPr/>
        </p:nvSpPr>
        <p:spPr>
          <a:xfrm>
            <a:off x="2597787" y="445818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5" name="bk object 6405"/>
          <p:cNvSpPr/>
          <p:nvPr/>
        </p:nvSpPr>
        <p:spPr>
          <a:xfrm>
            <a:off x="963383" y="445818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6" name="bk object 6406"/>
          <p:cNvSpPr/>
          <p:nvPr/>
        </p:nvSpPr>
        <p:spPr>
          <a:xfrm>
            <a:off x="2597787" y="4438641"/>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7" name="bk object 6407"/>
          <p:cNvSpPr/>
          <p:nvPr/>
        </p:nvSpPr>
        <p:spPr>
          <a:xfrm>
            <a:off x="963383" y="4438641"/>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8" name="bk object 6408"/>
          <p:cNvSpPr/>
          <p:nvPr/>
        </p:nvSpPr>
        <p:spPr>
          <a:xfrm>
            <a:off x="2597787" y="441811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09" name="bk object 6409"/>
          <p:cNvSpPr/>
          <p:nvPr/>
        </p:nvSpPr>
        <p:spPr>
          <a:xfrm>
            <a:off x="963383" y="441811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0" name="bk object 6410"/>
          <p:cNvSpPr/>
          <p:nvPr/>
        </p:nvSpPr>
        <p:spPr>
          <a:xfrm>
            <a:off x="2597787" y="439759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1" name="bk object 6411"/>
          <p:cNvSpPr/>
          <p:nvPr/>
        </p:nvSpPr>
        <p:spPr>
          <a:xfrm>
            <a:off x="963383" y="439759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2" name="bk object 6412"/>
          <p:cNvSpPr/>
          <p:nvPr/>
        </p:nvSpPr>
        <p:spPr>
          <a:xfrm>
            <a:off x="2597787" y="437706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3" name="bk object 6413"/>
          <p:cNvSpPr/>
          <p:nvPr/>
        </p:nvSpPr>
        <p:spPr>
          <a:xfrm>
            <a:off x="963383" y="437706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4" name="bk object 6414"/>
          <p:cNvSpPr/>
          <p:nvPr/>
        </p:nvSpPr>
        <p:spPr>
          <a:xfrm>
            <a:off x="2597787" y="435654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5" name="bk object 6415"/>
          <p:cNvSpPr/>
          <p:nvPr/>
        </p:nvSpPr>
        <p:spPr>
          <a:xfrm>
            <a:off x="963383" y="435654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6" name="bk object 6416"/>
          <p:cNvSpPr/>
          <p:nvPr/>
        </p:nvSpPr>
        <p:spPr>
          <a:xfrm>
            <a:off x="2597787" y="433601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7" name="bk object 6417"/>
          <p:cNvSpPr/>
          <p:nvPr/>
        </p:nvSpPr>
        <p:spPr>
          <a:xfrm>
            <a:off x="963383" y="433601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8" name="bk object 6418"/>
          <p:cNvSpPr/>
          <p:nvPr/>
        </p:nvSpPr>
        <p:spPr>
          <a:xfrm>
            <a:off x="2597787" y="431549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19" name="bk object 6419"/>
          <p:cNvSpPr/>
          <p:nvPr/>
        </p:nvSpPr>
        <p:spPr>
          <a:xfrm>
            <a:off x="963383" y="431549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0" name="bk object 6420"/>
          <p:cNvSpPr/>
          <p:nvPr/>
        </p:nvSpPr>
        <p:spPr>
          <a:xfrm>
            <a:off x="2597787" y="429594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1" name="bk object 6421"/>
          <p:cNvSpPr/>
          <p:nvPr/>
        </p:nvSpPr>
        <p:spPr>
          <a:xfrm>
            <a:off x="963383" y="429594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2" name="bk object 6422"/>
          <p:cNvSpPr/>
          <p:nvPr/>
        </p:nvSpPr>
        <p:spPr>
          <a:xfrm>
            <a:off x="2597787" y="427541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3" name="bk object 6423"/>
          <p:cNvSpPr/>
          <p:nvPr/>
        </p:nvSpPr>
        <p:spPr>
          <a:xfrm>
            <a:off x="963383" y="427541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4" name="bk object 6424"/>
          <p:cNvSpPr/>
          <p:nvPr/>
        </p:nvSpPr>
        <p:spPr>
          <a:xfrm>
            <a:off x="2597787" y="425489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5" name="bk object 6425"/>
          <p:cNvSpPr/>
          <p:nvPr/>
        </p:nvSpPr>
        <p:spPr>
          <a:xfrm>
            <a:off x="963383" y="425489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6" name="bk object 6426"/>
          <p:cNvSpPr/>
          <p:nvPr/>
        </p:nvSpPr>
        <p:spPr>
          <a:xfrm>
            <a:off x="2597787" y="423436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7" name="bk object 6427"/>
          <p:cNvSpPr/>
          <p:nvPr/>
        </p:nvSpPr>
        <p:spPr>
          <a:xfrm>
            <a:off x="963383" y="423436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8" name="bk object 6428"/>
          <p:cNvSpPr/>
          <p:nvPr/>
        </p:nvSpPr>
        <p:spPr>
          <a:xfrm>
            <a:off x="2597787" y="4213841"/>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29" name="bk object 6429"/>
          <p:cNvSpPr/>
          <p:nvPr/>
        </p:nvSpPr>
        <p:spPr>
          <a:xfrm>
            <a:off x="963383" y="4213841"/>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0" name="bk object 6430"/>
          <p:cNvSpPr/>
          <p:nvPr/>
        </p:nvSpPr>
        <p:spPr>
          <a:xfrm>
            <a:off x="2597787" y="419331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1" name="bk object 6431"/>
          <p:cNvSpPr/>
          <p:nvPr/>
        </p:nvSpPr>
        <p:spPr>
          <a:xfrm>
            <a:off x="963383" y="419331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2" name="bk object 6432"/>
          <p:cNvSpPr/>
          <p:nvPr/>
        </p:nvSpPr>
        <p:spPr>
          <a:xfrm>
            <a:off x="2597787" y="417376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3" name="bk object 6433"/>
          <p:cNvSpPr/>
          <p:nvPr/>
        </p:nvSpPr>
        <p:spPr>
          <a:xfrm>
            <a:off x="963383" y="417376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4" name="bk object 6434"/>
          <p:cNvSpPr/>
          <p:nvPr/>
        </p:nvSpPr>
        <p:spPr>
          <a:xfrm>
            <a:off x="2597787" y="415324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5" name="bk object 6435"/>
          <p:cNvSpPr/>
          <p:nvPr/>
        </p:nvSpPr>
        <p:spPr>
          <a:xfrm>
            <a:off x="963383" y="415324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6" name="bk object 6436"/>
          <p:cNvSpPr/>
          <p:nvPr/>
        </p:nvSpPr>
        <p:spPr>
          <a:xfrm>
            <a:off x="2597787" y="413271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7" name="bk object 6437"/>
          <p:cNvSpPr/>
          <p:nvPr/>
        </p:nvSpPr>
        <p:spPr>
          <a:xfrm>
            <a:off x="963383" y="413271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8" name="bk object 6438"/>
          <p:cNvSpPr/>
          <p:nvPr/>
        </p:nvSpPr>
        <p:spPr>
          <a:xfrm>
            <a:off x="2597787" y="411219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39" name="bk object 6439"/>
          <p:cNvSpPr/>
          <p:nvPr/>
        </p:nvSpPr>
        <p:spPr>
          <a:xfrm>
            <a:off x="963383" y="411219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0" name="bk object 6440"/>
          <p:cNvSpPr/>
          <p:nvPr/>
        </p:nvSpPr>
        <p:spPr>
          <a:xfrm>
            <a:off x="2597787" y="409166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1" name="bk object 6441"/>
          <p:cNvSpPr/>
          <p:nvPr/>
        </p:nvSpPr>
        <p:spPr>
          <a:xfrm>
            <a:off x="963383" y="409166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2" name="bk object 6442"/>
          <p:cNvSpPr/>
          <p:nvPr/>
        </p:nvSpPr>
        <p:spPr>
          <a:xfrm>
            <a:off x="2597787" y="407114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3" name="bk object 6443"/>
          <p:cNvSpPr/>
          <p:nvPr/>
        </p:nvSpPr>
        <p:spPr>
          <a:xfrm>
            <a:off x="963383" y="407114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4" name="bk object 6444"/>
          <p:cNvSpPr/>
          <p:nvPr/>
        </p:nvSpPr>
        <p:spPr>
          <a:xfrm>
            <a:off x="2597787" y="405061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5" name="bk object 6445"/>
          <p:cNvSpPr/>
          <p:nvPr/>
        </p:nvSpPr>
        <p:spPr>
          <a:xfrm>
            <a:off x="963383" y="405061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6" name="bk object 6446"/>
          <p:cNvSpPr/>
          <p:nvPr/>
        </p:nvSpPr>
        <p:spPr>
          <a:xfrm>
            <a:off x="2597787" y="403107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7" name="bk object 6447"/>
          <p:cNvSpPr/>
          <p:nvPr/>
        </p:nvSpPr>
        <p:spPr>
          <a:xfrm>
            <a:off x="963383" y="403107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8" name="bk object 6448"/>
          <p:cNvSpPr/>
          <p:nvPr/>
        </p:nvSpPr>
        <p:spPr>
          <a:xfrm>
            <a:off x="2597787" y="401054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49" name="bk object 6449"/>
          <p:cNvSpPr/>
          <p:nvPr/>
        </p:nvSpPr>
        <p:spPr>
          <a:xfrm>
            <a:off x="963383" y="401054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0" name="bk object 6450"/>
          <p:cNvSpPr/>
          <p:nvPr/>
        </p:nvSpPr>
        <p:spPr>
          <a:xfrm>
            <a:off x="2597787" y="399002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1" name="bk object 6451"/>
          <p:cNvSpPr/>
          <p:nvPr/>
        </p:nvSpPr>
        <p:spPr>
          <a:xfrm>
            <a:off x="963383" y="399002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2" name="bk object 6452"/>
          <p:cNvSpPr/>
          <p:nvPr/>
        </p:nvSpPr>
        <p:spPr>
          <a:xfrm>
            <a:off x="2597787" y="396949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3" name="bk object 6453"/>
          <p:cNvSpPr/>
          <p:nvPr/>
        </p:nvSpPr>
        <p:spPr>
          <a:xfrm>
            <a:off x="963383" y="396949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4" name="bk object 6454"/>
          <p:cNvSpPr/>
          <p:nvPr/>
        </p:nvSpPr>
        <p:spPr>
          <a:xfrm>
            <a:off x="2597787" y="394896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5" name="bk object 6455"/>
          <p:cNvSpPr/>
          <p:nvPr/>
        </p:nvSpPr>
        <p:spPr>
          <a:xfrm>
            <a:off x="963383" y="394896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6" name="bk object 6456"/>
          <p:cNvSpPr/>
          <p:nvPr/>
        </p:nvSpPr>
        <p:spPr>
          <a:xfrm>
            <a:off x="2597787" y="392844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7" name="bk object 6457"/>
          <p:cNvSpPr/>
          <p:nvPr/>
        </p:nvSpPr>
        <p:spPr>
          <a:xfrm>
            <a:off x="963383" y="392844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8" name="bk object 6458"/>
          <p:cNvSpPr/>
          <p:nvPr/>
        </p:nvSpPr>
        <p:spPr>
          <a:xfrm>
            <a:off x="2597787" y="3907920"/>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59" name="bk object 6459"/>
          <p:cNvSpPr/>
          <p:nvPr/>
        </p:nvSpPr>
        <p:spPr>
          <a:xfrm>
            <a:off x="1204766" y="3907920"/>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0" name="bk object 6460"/>
          <p:cNvSpPr/>
          <p:nvPr/>
        </p:nvSpPr>
        <p:spPr>
          <a:xfrm>
            <a:off x="2597787" y="3888371"/>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1" name="bk object 6461"/>
          <p:cNvSpPr/>
          <p:nvPr/>
        </p:nvSpPr>
        <p:spPr>
          <a:xfrm>
            <a:off x="1204766" y="3888371"/>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2" name="bk object 6462"/>
          <p:cNvSpPr/>
          <p:nvPr/>
        </p:nvSpPr>
        <p:spPr>
          <a:xfrm>
            <a:off x="2597787" y="3867847"/>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3" name="bk object 6463"/>
          <p:cNvSpPr/>
          <p:nvPr/>
        </p:nvSpPr>
        <p:spPr>
          <a:xfrm>
            <a:off x="1204766" y="3867847"/>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4" name="bk object 6464"/>
          <p:cNvSpPr/>
          <p:nvPr/>
        </p:nvSpPr>
        <p:spPr>
          <a:xfrm>
            <a:off x="2597787" y="3847322"/>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5" name="bk object 6465"/>
          <p:cNvSpPr/>
          <p:nvPr/>
        </p:nvSpPr>
        <p:spPr>
          <a:xfrm>
            <a:off x="1204766" y="3847322"/>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6" name="bk object 6466"/>
          <p:cNvSpPr/>
          <p:nvPr/>
        </p:nvSpPr>
        <p:spPr>
          <a:xfrm>
            <a:off x="2597787" y="3826796"/>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7" name="bk object 6467"/>
          <p:cNvSpPr/>
          <p:nvPr/>
        </p:nvSpPr>
        <p:spPr>
          <a:xfrm>
            <a:off x="1204766" y="3826796"/>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8" name="bk object 6468"/>
          <p:cNvSpPr/>
          <p:nvPr/>
        </p:nvSpPr>
        <p:spPr>
          <a:xfrm>
            <a:off x="2577518" y="3460276"/>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69" name="bk object 6469"/>
          <p:cNvSpPr/>
          <p:nvPr/>
        </p:nvSpPr>
        <p:spPr>
          <a:xfrm>
            <a:off x="1204766" y="3460276"/>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0" name="bk object 6470"/>
          <p:cNvSpPr/>
          <p:nvPr/>
        </p:nvSpPr>
        <p:spPr>
          <a:xfrm>
            <a:off x="2577518" y="3439751"/>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1" name="bk object 6471"/>
          <p:cNvSpPr/>
          <p:nvPr/>
        </p:nvSpPr>
        <p:spPr>
          <a:xfrm>
            <a:off x="1204766" y="3439751"/>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2" name="bk object 6472"/>
          <p:cNvSpPr/>
          <p:nvPr/>
        </p:nvSpPr>
        <p:spPr>
          <a:xfrm>
            <a:off x="2577518" y="3419226"/>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3" name="bk object 6473"/>
          <p:cNvSpPr/>
          <p:nvPr/>
        </p:nvSpPr>
        <p:spPr>
          <a:xfrm>
            <a:off x="1204766" y="3419226"/>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4" name="bk object 6474"/>
          <p:cNvSpPr/>
          <p:nvPr/>
        </p:nvSpPr>
        <p:spPr>
          <a:xfrm>
            <a:off x="2577518" y="3398700"/>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5" name="bk object 6475"/>
          <p:cNvSpPr/>
          <p:nvPr/>
        </p:nvSpPr>
        <p:spPr>
          <a:xfrm>
            <a:off x="1204766" y="3398700"/>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6" name="bk object 6476"/>
          <p:cNvSpPr/>
          <p:nvPr/>
        </p:nvSpPr>
        <p:spPr>
          <a:xfrm>
            <a:off x="2577518" y="3378176"/>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7" name="bk object 6477"/>
          <p:cNvSpPr/>
          <p:nvPr/>
        </p:nvSpPr>
        <p:spPr>
          <a:xfrm>
            <a:off x="1204766" y="3378176"/>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8" name="bk object 6478"/>
          <p:cNvSpPr/>
          <p:nvPr/>
        </p:nvSpPr>
        <p:spPr>
          <a:xfrm>
            <a:off x="2577518" y="335862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79" name="bk object 6479"/>
          <p:cNvSpPr/>
          <p:nvPr/>
        </p:nvSpPr>
        <p:spPr>
          <a:xfrm>
            <a:off x="963383" y="335862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0" name="bk object 6480"/>
          <p:cNvSpPr/>
          <p:nvPr/>
        </p:nvSpPr>
        <p:spPr>
          <a:xfrm>
            <a:off x="2577518" y="333810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1" name="bk object 6481"/>
          <p:cNvSpPr/>
          <p:nvPr/>
        </p:nvSpPr>
        <p:spPr>
          <a:xfrm>
            <a:off x="963383" y="333810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2" name="bk object 6482"/>
          <p:cNvSpPr/>
          <p:nvPr/>
        </p:nvSpPr>
        <p:spPr>
          <a:xfrm>
            <a:off x="2577518" y="331757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3" name="bk object 6483"/>
          <p:cNvSpPr/>
          <p:nvPr/>
        </p:nvSpPr>
        <p:spPr>
          <a:xfrm>
            <a:off x="963383" y="331757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4" name="bk object 6484"/>
          <p:cNvSpPr/>
          <p:nvPr/>
        </p:nvSpPr>
        <p:spPr>
          <a:xfrm>
            <a:off x="2577518" y="329705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5" name="bk object 6485"/>
          <p:cNvSpPr/>
          <p:nvPr/>
        </p:nvSpPr>
        <p:spPr>
          <a:xfrm>
            <a:off x="963383" y="329705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6" name="bk object 6486"/>
          <p:cNvSpPr/>
          <p:nvPr/>
        </p:nvSpPr>
        <p:spPr>
          <a:xfrm>
            <a:off x="2577518" y="327652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7" name="bk object 6487"/>
          <p:cNvSpPr/>
          <p:nvPr/>
        </p:nvSpPr>
        <p:spPr>
          <a:xfrm>
            <a:off x="963383" y="327652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8" name="bk object 6488"/>
          <p:cNvSpPr/>
          <p:nvPr/>
        </p:nvSpPr>
        <p:spPr>
          <a:xfrm>
            <a:off x="2577518" y="325600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89" name="bk object 6489"/>
          <p:cNvSpPr/>
          <p:nvPr/>
        </p:nvSpPr>
        <p:spPr>
          <a:xfrm>
            <a:off x="963383" y="325600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0" name="bk object 6490"/>
          <p:cNvSpPr/>
          <p:nvPr/>
        </p:nvSpPr>
        <p:spPr>
          <a:xfrm>
            <a:off x="2577518" y="323547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1" name="bk object 6491"/>
          <p:cNvSpPr/>
          <p:nvPr/>
        </p:nvSpPr>
        <p:spPr>
          <a:xfrm>
            <a:off x="963383" y="323547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2" name="bk object 6492"/>
          <p:cNvSpPr/>
          <p:nvPr/>
        </p:nvSpPr>
        <p:spPr>
          <a:xfrm>
            <a:off x="2577518" y="321592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3" name="bk object 6493"/>
          <p:cNvSpPr/>
          <p:nvPr/>
        </p:nvSpPr>
        <p:spPr>
          <a:xfrm>
            <a:off x="963383" y="321592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4" name="bk object 6494"/>
          <p:cNvSpPr/>
          <p:nvPr/>
        </p:nvSpPr>
        <p:spPr>
          <a:xfrm>
            <a:off x="2577518" y="319540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5" name="bk object 6495"/>
          <p:cNvSpPr/>
          <p:nvPr/>
        </p:nvSpPr>
        <p:spPr>
          <a:xfrm>
            <a:off x="963383" y="319540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6" name="bk object 6496"/>
          <p:cNvSpPr/>
          <p:nvPr/>
        </p:nvSpPr>
        <p:spPr>
          <a:xfrm>
            <a:off x="2577518" y="317487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7" name="bk object 6497"/>
          <p:cNvSpPr/>
          <p:nvPr/>
        </p:nvSpPr>
        <p:spPr>
          <a:xfrm>
            <a:off x="963383" y="317487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8" name="bk object 6498"/>
          <p:cNvSpPr/>
          <p:nvPr/>
        </p:nvSpPr>
        <p:spPr>
          <a:xfrm>
            <a:off x="2577518" y="315435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499" name="bk object 6499"/>
          <p:cNvSpPr/>
          <p:nvPr/>
        </p:nvSpPr>
        <p:spPr>
          <a:xfrm>
            <a:off x="963383" y="315435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0" name="bk object 6500"/>
          <p:cNvSpPr/>
          <p:nvPr/>
        </p:nvSpPr>
        <p:spPr>
          <a:xfrm>
            <a:off x="2577518" y="313382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1" name="bk object 6501"/>
          <p:cNvSpPr/>
          <p:nvPr/>
        </p:nvSpPr>
        <p:spPr>
          <a:xfrm>
            <a:off x="963383" y="313382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2" name="bk object 6502"/>
          <p:cNvSpPr/>
          <p:nvPr/>
        </p:nvSpPr>
        <p:spPr>
          <a:xfrm>
            <a:off x="2577518" y="311330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3" name="bk object 6503"/>
          <p:cNvSpPr/>
          <p:nvPr/>
        </p:nvSpPr>
        <p:spPr>
          <a:xfrm>
            <a:off x="963383" y="311330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4" name="bk object 6504"/>
          <p:cNvSpPr/>
          <p:nvPr/>
        </p:nvSpPr>
        <p:spPr>
          <a:xfrm>
            <a:off x="2577518" y="309375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5" name="bk object 6505"/>
          <p:cNvSpPr/>
          <p:nvPr/>
        </p:nvSpPr>
        <p:spPr>
          <a:xfrm>
            <a:off x="963383" y="309375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6" name="bk object 6506"/>
          <p:cNvSpPr/>
          <p:nvPr/>
        </p:nvSpPr>
        <p:spPr>
          <a:xfrm>
            <a:off x="2577518" y="3073231"/>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7" name="bk object 6507"/>
          <p:cNvSpPr/>
          <p:nvPr/>
        </p:nvSpPr>
        <p:spPr>
          <a:xfrm>
            <a:off x="963383" y="3073231"/>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8" name="bk object 6508"/>
          <p:cNvSpPr/>
          <p:nvPr/>
        </p:nvSpPr>
        <p:spPr>
          <a:xfrm>
            <a:off x="2577518" y="305270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09" name="bk object 6509"/>
          <p:cNvSpPr/>
          <p:nvPr/>
        </p:nvSpPr>
        <p:spPr>
          <a:xfrm>
            <a:off x="963383" y="305270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0" name="bk object 6510"/>
          <p:cNvSpPr/>
          <p:nvPr/>
        </p:nvSpPr>
        <p:spPr>
          <a:xfrm>
            <a:off x="2577518" y="303218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1" name="bk object 6511"/>
          <p:cNvSpPr/>
          <p:nvPr/>
        </p:nvSpPr>
        <p:spPr>
          <a:xfrm>
            <a:off x="963383" y="303218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2" name="bk object 6512"/>
          <p:cNvSpPr/>
          <p:nvPr/>
        </p:nvSpPr>
        <p:spPr>
          <a:xfrm>
            <a:off x="2577518" y="301165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3" name="bk object 6513"/>
          <p:cNvSpPr/>
          <p:nvPr/>
        </p:nvSpPr>
        <p:spPr>
          <a:xfrm>
            <a:off x="963383" y="301165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4" name="bk object 6514"/>
          <p:cNvSpPr/>
          <p:nvPr/>
        </p:nvSpPr>
        <p:spPr>
          <a:xfrm>
            <a:off x="2577518" y="2991131"/>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5" name="bk object 6515"/>
          <p:cNvSpPr/>
          <p:nvPr/>
        </p:nvSpPr>
        <p:spPr>
          <a:xfrm>
            <a:off x="963383" y="2991131"/>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6" name="bk object 6516"/>
          <p:cNvSpPr/>
          <p:nvPr/>
        </p:nvSpPr>
        <p:spPr>
          <a:xfrm>
            <a:off x="2577518" y="297060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7" name="bk object 6517"/>
          <p:cNvSpPr/>
          <p:nvPr/>
        </p:nvSpPr>
        <p:spPr>
          <a:xfrm>
            <a:off x="963383" y="297060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8" name="bk object 6518"/>
          <p:cNvSpPr/>
          <p:nvPr/>
        </p:nvSpPr>
        <p:spPr>
          <a:xfrm>
            <a:off x="2577518" y="295105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19" name="bk object 6519"/>
          <p:cNvSpPr/>
          <p:nvPr/>
        </p:nvSpPr>
        <p:spPr>
          <a:xfrm>
            <a:off x="963383" y="295105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0" name="bk object 6520"/>
          <p:cNvSpPr/>
          <p:nvPr/>
        </p:nvSpPr>
        <p:spPr>
          <a:xfrm>
            <a:off x="2577518" y="293053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1" name="bk object 6521"/>
          <p:cNvSpPr/>
          <p:nvPr/>
        </p:nvSpPr>
        <p:spPr>
          <a:xfrm>
            <a:off x="963383" y="293053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2" name="bk object 6522"/>
          <p:cNvSpPr/>
          <p:nvPr/>
        </p:nvSpPr>
        <p:spPr>
          <a:xfrm>
            <a:off x="2577518" y="291000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3" name="bk object 6523"/>
          <p:cNvSpPr/>
          <p:nvPr/>
        </p:nvSpPr>
        <p:spPr>
          <a:xfrm>
            <a:off x="963383" y="291000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4" name="bk object 6524"/>
          <p:cNvSpPr/>
          <p:nvPr/>
        </p:nvSpPr>
        <p:spPr>
          <a:xfrm>
            <a:off x="2577518" y="288948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5" name="bk object 6525"/>
          <p:cNvSpPr/>
          <p:nvPr/>
        </p:nvSpPr>
        <p:spPr>
          <a:xfrm>
            <a:off x="963383" y="288948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6" name="bk object 6526"/>
          <p:cNvSpPr/>
          <p:nvPr/>
        </p:nvSpPr>
        <p:spPr>
          <a:xfrm>
            <a:off x="2577518" y="286895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7" name="bk object 6527"/>
          <p:cNvSpPr/>
          <p:nvPr/>
        </p:nvSpPr>
        <p:spPr>
          <a:xfrm>
            <a:off x="963383" y="286895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8" name="bk object 6528"/>
          <p:cNvSpPr/>
          <p:nvPr/>
        </p:nvSpPr>
        <p:spPr>
          <a:xfrm>
            <a:off x="2577518" y="284843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29" name="bk object 6529"/>
          <p:cNvSpPr/>
          <p:nvPr/>
        </p:nvSpPr>
        <p:spPr>
          <a:xfrm>
            <a:off x="963383" y="284843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0" name="bk object 6530"/>
          <p:cNvSpPr/>
          <p:nvPr/>
        </p:nvSpPr>
        <p:spPr>
          <a:xfrm>
            <a:off x="2577518" y="282790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1" name="bk object 6531"/>
          <p:cNvSpPr/>
          <p:nvPr/>
        </p:nvSpPr>
        <p:spPr>
          <a:xfrm>
            <a:off x="963383" y="282790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2" name="bk object 6532"/>
          <p:cNvSpPr/>
          <p:nvPr/>
        </p:nvSpPr>
        <p:spPr>
          <a:xfrm>
            <a:off x="2577518" y="280835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3" name="bk object 6533"/>
          <p:cNvSpPr/>
          <p:nvPr/>
        </p:nvSpPr>
        <p:spPr>
          <a:xfrm>
            <a:off x="963383" y="280835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4" name="bk object 6534"/>
          <p:cNvSpPr/>
          <p:nvPr/>
        </p:nvSpPr>
        <p:spPr>
          <a:xfrm>
            <a:off x="2577518" y="278783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5" name="bk object 6535"/>
          <p:cNvSpPr/>
          <p:nvPr/>
        </p:nvSpPr>
        <p:spPr>
          <a:xfrm>
            <a:off x="963383" y="278783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6" name="bk object 6536"/>
          <p:cNvSpPr/>
          <p:nvPr/>
        </p:nvSpPr>
        <p:spPr>
          <a:xfrm>
            <a:off x="2577518" y="276730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7" name="bk object 6537"/>
          <p:cNvSpPr/>
          <p:nvPr/>
        </p:nvSpPr>
        <p:spPr>
          <a:xfrm>
            <a:off x="963383" y="276730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8" name="bk object 6538"/>
          <p:cNvSpPr/>
          <p:nvPr/>
        </p:nvSpPr>
        <p:spPr>
          <a:xfrm>
            <a:off x="2577518" y="274678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39" name="bk object 6539"/>
          <p:cNvSpPr/>
          <p:nvPr/>
        </p:nvSpPr>
        <p:spPr>
          <a:xfrm>
            <a:off x="963383" y="274678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0" name="bk object 6540"/>
          <p:cNvSpPr/>
          <p:nvPr/>
        </p:nvSpPr>
        <p:spPr>
          <a:xfrm>
            <a:off x="2577518" y="272625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1" name="bk object 6541"/>
          <p:cNvSpPr/>
          <p:nvPr/>
        </p:nvSpPr>
        <p:spPr>
          <a:xfrm>
            <a:off x="963383" y="272625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2" name="bk object 6542"/>
          <p:cNvSpPr/>
          <p:nvPr/>
        </p:nvSpPr>
        <p:spPr>
          <a:xfrm>
            <a:off x="2577518" y="2705733"/>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3" name="bk object 6543"/>
          <p:cNvSpPr/>
          <p:nvPr/>
        </p:nvSpPr>
        <p:spPr>
          <a:xfrm>
            <a:off x="1204766" y="2705733"/>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4" name="bk object 6544"/>
          <p:cNvSpPr/>
          <p:nvPr/>
        </p:nvSpPr>
        <p:spPr>
          <a:xfrm>
            <a:off x="2577518" y="2686186"/>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5" name="bk object 6545"/>
          <p:cNvSpPr/>
          <p:nvPr/>
        </p:nvSpPr>
        <p:spPr>
          <a:xfrm>
            <a:off x="1204766" y="2686186"/>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6" name="bk object 6546"/>
          <p:cNvSpPr/>
          <p:nvPr/>
        </p:nvSpPr>
        <p:spPr>
          <a:xfrm>
            <a:off x="2577518" y="2665660"/>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7" name="bk object 6547"/>
          <p:cNvSpPr/>
          <p:nvPr/>
        </p:nvSpPr>
        <p:spPr>
          <a:xfrm>
            <a:off x="1204766" y="2665660"/>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8" name="bk object 6548"/>
          <p:cNvSpPr/>
          <p:nvPr/>
        </p:nvSpPr>
        <p:spPr>
          <a:xfrm>
            <a:off x="2577518" y="2645135"/>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49" name="bk object 6549"/>
          <p:cNvSpPr/>
          <p:nvPr/>
        </p:nvSpPr>
        <p:spPr>
          <a:xfrm>
            <a:off x="1204766" y="2645135"/>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0" name="bk object 6550"/>
          <p:cNvSpPr/>
          <p:nvPr/>
        </p:nvSpPr>
        <p:spPr>
          <a:xfrm>
            <a:off x="2577518" y="2624610"/>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1" name="bk object 6551"/>
          <p:cNvSpPr/>
          <p:nvPr/>
        </p:nvSpPr>
        <p:spPr>
          <a:xfrm>
            <a:off x="1204766" y="2624610"/>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2" name="bk object 6552"/>
          <p:cNvSpPr/>
          <p:nvPr/>
        </p:nvSpPr>
        <p:spPr>
          <a:xfrm>
            <a:off x="2577518" y="2604085"/>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3" name="bk object 6553"/>
          <p:cNvSpPr/>
          <p:nvPr/>
        </p:nvSpPr>
        <p:spPr>
          <a:xfrm>
            <a:off x="1204766" y="2604085"/>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4" name="bk object 6554"/>
          <p:cNvSpPr/>
          <p:nvPr/>
        </p:nvSpPr>
        <p:spPr>
          <a:xfrm>
            <a:off x="2577518" y="2583560"/>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5" name="bk object 6555"/>
          <p:cNvSpPr/>
          <p:nvPr/>
        </p:nvSpPr>
        <p:spPr>
          <a:xfrm>
            <a:off x="1204766" y="2583560"/>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6" name="bk object 6556"/>
          <p:cNvSpPr/>
          <p:nvPr/>
        </p:nvSpPr>
        <p:spPr>
          <a:xfrm>
            <a:off x="2577518" y="2563035"/>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7" name="bk object 6557"/>
          <p:cNvSpPr/>
          <p:nvPr/>
        </p:nvSpPr>
        <p:spPr>
          <a:xfrm>
            <a:off x="1204766" y="2563035"/>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8" name="bk object 6558"/>
          <p:cNvSpPr/>
          <p:nvPr/>
        </p:nvSpPr>
        <p:spPr>
          <a:xfrm>
            <a:off x="2577518" y="2543487"/>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59" name="bk object 6559"/>
          <p:cNvSpPr/>
          <p:nvPr/>
        </p:nvSpPr>
        <p:spPr>
          <a:xfrm>
            <a:off x="1204766" y="2543487"/>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0" name="bk object 6560"/>
          <p:cNvSpPr/>
          <p:nvPr/>
        </p:nvSpPr>
        <p:spPr>
          <a:xfrm>
            <a:off x="2577518" y="2522962"/>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1" name="bk object 6561"/>
          <p:cNvSpPr/>
          <p:nvPr/>
        </p:nvSpPr>
        <p:spPr>
          <a:xfrm>
            <a:off x="1204766" y="2522962"/>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2" name="bk object 6562"/>
          <p:cNvSpPr/>
          <p:nvPr/>
        </p:nvSpPr>
        <p:spPr>
          <a:xfrm>
            <a:off x="2577518" y="250243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3" name="bk object 6563"/>
          <p:cNvSpPr/>
          <p:nvPr/>
        </p:nvSpPr>
        <p:spPr>
          <a:xfrm>
            <a:off x="963383" y="250243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4" name="bk object 6564"/>
          <p:cNvSpPr/>
          <p:nvPr/>
        </p:nvSpPr>
        <p:spPr>
          <a:xfrm>
            <a:off x="2577518" y="248191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5" name="bk object 6565"/>
          <p:cNvSpPr/>
          <p:nvPr/>
        </p:nvSpPr>
        <p:spPr>
          <a:xfrm>
            <a:off x="963383" y="248191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6" name="bk object 6566"/>
          <p:cNvSpPr/>
          <p:nvPr/>
        </p:nvSpPr>
        <p:spPr>
          <a:xfrm>
            <a:off x="2577518" y="246138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7" name="bk object 6567"/>
          <p:cNvSpPr/>
          <p:nvPr/>
        </p:nvSpPr>
        <p:spPr>
          <a:xfrm>
            <a:off x="963383" y="246138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8" name="bk object 6568"/>
          <p:cNvSpPr/>
          <p:nvPr/>
        </p:nvSpPr>
        <p:spPr>
          <a:xfrm>
            <a:off x="2577518" y="244086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69" name="bk object 6569"/>
          <p:cNvSpPr/>
          <p:nvPr/>
        </p:nvSpPr>
        <p:spPr>
          <a:xfrm>
            <a:off x="963383" y="244086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0" name="bk object 6570"/>
          <p:cNvSpPr/>
          <p:nvPr/>
        </p:nvSpPr>
        <p:spPr>
          <a:xfrm>
            <a:off x="2577518" y="242033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1" name="bk object 6571"/>
          <p:cNvSpPr/>
          <p:nvPr/>
        </p:nvSpPr>
        <p:spPr>
          <a:xfrm>
            <a:off x="963383" y="242033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2" name="bk object 6572"/>
          <p:cNvSpPr/>
          <p:nvPr/>
        </p:nvSpPr>
        <p:spPr>
          <a:xfrm>
            <a:off x="2577518" y="2400789"/>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3" name="bk object 6573"/>
          <p:cNvSpPr/>
          <p:nvPr/>
        </p:nvSpPr>
        <p:spPr>
          <a:xfrm>
            <a:off x="963383" y="2400789"/>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4" name="bk object 6574"/>
          <p:cNvSpPr/>
          <p:nvPr/>
        </p:nvSpPr>
        <p:spPr>
          <a:xfrm>
            <a:off x="2577518" y="2380264"/>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5" name="bk object 6575"/>
          <p:cNvSpPr/>
          <p:nvPr/>
        </p:nvSpPr>
        <p:spPr>
          <a:xfrm>
            <a:off x="963383" y="2380264"/>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6" name="bk object 6576"/>
          <p:cNvSpPr/>
          <p:nvPr/>
        </p:nvSpPr>
        <p:spPr>
          <a:xfrm>
            <a:off x="2577518" y="235973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7" name="bk object 6577"/>
          <p:cNvSpPr/>
          <p:nvPr/>
        </p:nvSpPr>
        <p:spPr>
          <a:xfrm>
            <a:off x="963383" y="235973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8" name="bk object 6578"/>
          <p:cNvSpPr/>
          <p:nvPr/>
        </p:nvSpPr>
        <p:spPr>
          <a:xfrm>
            <a:off x="2577518" y="233921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79" name="bk object 6579"/>
          <p:cNvSpPr/>
          <p:nvPr/>
        </p:nvSpPr>
        <p:spPr>
          <a:xfrm>
            <a:off x="963383" y="233921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0" name="bk object 6580"/>
          <p:cNvSpPr/>
          <p:nvPr/>
        </p:nvSpPr>
        <p:spPr>
          <a:xfrm>
            <a:off x="2577518" y="231868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1" name="bk object 6581"/>
          <p:cNvSpPr/>
          <p:nvPr/>
        </p:nvSpPr>
        <p:spPr>
          <a:xfrm>
            <a:off x="963383" y="231868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2" name="bk object 6582"/>
          <p:cNvSpPr/>
          <p:nvPr/>
        </p:nvSpPr>
        <p:spPr>
          <a:xfrm>
            <a:off x="2577518" y="229816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3" name="bk object 6583"/>
          <p:cNvSpPr/>
          <p:nvPr/>
        </p:nvSpPr>
        <p:spPr>
          <a:xfrm>
            <a:off x="963383" y="229816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4" name="bk object 6584"/>
          <p:cNvSpPr/>
          <p:nvPr/>
        </p:nvSpPr>
        <p:spPr>
          <a:xfrm>
            <a:off x="2577518" y="227861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5" name="bk object 6585"/>
          <p:cNvSpPr/>
          <p:nvPr/>
        </p:nvSpPr>
        <p:spPr>
          <a:xfrm>
            <a:off x="963383" y="227861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6" name="bk object 6586"/>
          <p:cNvSpPr/>
          <p:nvPr/>
        </p:nvSpPr>
        <p:spPr>
          <a:xfrm>
            <a:off x="2577518" y="225809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7" name="bk object 6587"/>
          <p:cNvSpPr/>
          <p:nvPr/>
        </p:nvSpPr>
        <p:spPr>
          <a:xfrm>
            <a:off x="963383" y="225809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8" name="bk object 6588"/>
          <p:cNvSpPr/>
          <p:nvPr/>
        </p:nvSpPr>
        <p:spPr>
          <a:xfrm>
            <a:off x="2577518" y="223756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89" name="bk object 6589"/>
          <p:cNvSpPr/>
          <p:nvPr/>
        </p:nvSpPr>
        <p:spPr>
          <a:xfrm>
            <a:off x="963383" y="223756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0" name="bk object 6590"/>
          <p:cNvSpPr/>
          <p:nvPr/>
        </p:nvSpPr>
        <p:spPr>
          <a:xfrm>
            <a:off x="2577518" y="221704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1" name="bk object 6591"/>
          <p:cNvSpPr/>
          <p:nvPr/>
        </p:nvSpPr>
        <p:spPr>
          <a:xfrm>
            <a:off x="963383" y="221704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2" name="bk object 6592"/>
          <p:cNvSpPr/>
          <p:nvPr/>
        </p:nvSpPr>
        <p:spPr>
          <a:xfrm>
            <a:off x="2577518" y="219651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3" name="bk object 6593"/>
          <p:cNvSpPr/>
          <p:nvPr/>
        </p:nvSpPr>
        <p:spPr>
          <a:xfrm>
            <a:off x="963383" y="219651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4" name="bk object 6594"/>
          <p:cNvSpPr/>
          <p:nvPr/>
        </p:nvSpPr>
        <p:spPr>
          <a:xfrm>
            <a:off x="2577518" y="2175990"/>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5" name="bk object 6595"/>
          <p:cNvSpPr/>
          <p:nvPr/>
        </p:nvSpPr>
        <p:spPr>
          <a:xfrm>
            <a:off x="963383" y="2175990"/>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6" name="bk object 6596"/>
          <p:cNvSpPr/>
          <p:nvPr/>
        </p:nvSpPr>
        <p:spPr>
          <a:xfrm>
            <a:off x="2577518" y="215546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7" name="bk object 6597"/>
          <p:cNvSpPr/>
          <p:nvPr/>
        </p:nvSpPr>
        <p:spPr>
          <a:xfrm>
            <a:off x="963383" y="215546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8" name="bk object 6598"/>
          <p:cNvSpPr/>
          <p:nvPr/>
        </p:nvSpPr>
        <p:spPr>
          <a:xfrm>
            <a:off x="2577518" y="213591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599" name="bk object 6599"/>
          <p:cNvSpPr/>
          <p:nvPr/>
        </p:nvSpPr>
        <p:spPr>
          <a:xfrm>
            <a:off x="963383" y="213591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0" name="bk object 6600"/>
          <p:cNvSpPr/>
          <p:nvPr/>
        </p:nvSpPr>
        <p:spPr>
          <a:xfrm>
            <a:off x="2577518" y="2115392"/>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1" name="bk object 6601"/>
          <p:cNvSpPr/>
          <p:nvPr/>
        </p:nvSpPr>
        <p:spPr>
          <a:xfrm>
            <a:off x="963383" y="2115392"/>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2" name="bk object 6602"/>
          <p:cNvSpPr/>
          <p:nvPr/>
        </p:nvSpPr>
        <p:spPr>
          <a:xfrm>
            <a:off x="2577518" y="2094867"/>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3" name="bk object 6603"/>
          <p:cNvSpPr/>
          <p:nvPr/>
        </p:nvSpPr>
        <p:spPr>
          <a:xfrm>
            <a:off x="963383" y="2094867"/>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4" name="bk object 6604"/>
          <p:cNvSpPr/>
          <p:nvPr/>
        </p:nvSpPr>
        <p:spPr>
          <a:xfrm>
            <a:off x="2577518" y="2074341"/>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5" name="bk object 6605"/>
          <p:cNvSpPr/>
          <p:nvPr/>
        </p:nvSpPr>
        <p:spPr>
          <a:xfrm>
            <a:off x="963383" y="2074341"/>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6" name="bk object 6606"/>
          <p:cNvSpPr/>
          <p:nvPr/>
        </p:nvSpPr>
        <p:spPr>
          <a:xfrm>
            <a:off x="2577518" y="205381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7" name="bk object 6607"/>
          <p:cNvSpPr/>
          <p:nvPr/>
        </p:nvSpPr>
        <p:spPr>
          <a:xfrm>
            <a:off x="963383" y="205381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8" name="bk object 6608"/>
          <p:cNvSpPr/>
          <p:nvPr/>
        </p:nvSpPr>
        <p:spPr>
          <a:xfrm>
            <a:off x="2577518" y="2033291"/>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09" name="bk object 6609"/>
          <p:cNvSpPr/>
          <p:nvPr/>
        </p:nvSpPr>
        <p:spPr>
          <a:xfrm>
            <a:off x="963383" y="2033291"/>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0" name="bk object 6610"/>
          <p:cNvSpPr/>
          <p:nvPr/>
        </p:nvSpPr>
        <p:spPr>
          <a:xfrm>
            <a:off x="2577518" y="2012766"/>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1" name="bk object 6611"/>
          <p:cNvSpPr/>
          <p:nvPr/>
        </p:nvSpPr>
        <p:spPr>
          <a:xfrm>
            <a:off x="963383" y="2012766"/>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2" name="bk object 6612"/>
          <p:cNvSpPr/>
          <p:nvPr/>
        </p:nvSpPr>
        <p:spPr>
          <a:xfrm>
            <a:off x="2577518" y="199321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3" name="bk object 6613"/>
          <p:cNvSpPr/>
          <p:nvPr/>
        </p:nvSpPr>
        <p:spPr>
          <a:xfrm>
            <a:off x="963383" y="199321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4" name="bk object 6614"/>
          <p:cNvSpPr/>
          <p:nvPr/>
        </p:nvSpPr>
        <p:spPr>
          <a:xfrm>
            <a:off x="2577518" y="197269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5" name="bk object 6615"/>
          <p:cNvSpPr/>
          <p:nvPr/>
        </p:nvSpPr>
        <p:spPr>
          <a:xfrm>
            <a:off x="963383" y="197269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6" name="bk object 6616"/>
          <p:cNvSpPr/>
          <p:nvPr/>
        </p:nvSpPr>
        <p:spPr>
          <a:xfrm>
            <a:off x="2577518" y="195216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7" name="bk object 6617"/>
          <p:cNvSpPr/>
          <p:nvPr/>
        </p:nvSpPr>
        <p:spPr>
          <a:xfrm>
            <a:off x="963383" y="195216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8" name="bk object 6618"/>
          <p:cNvSpPr/>
          <p:nvPr/>
        </p:nvSpPr>
        <p:spPr>
          <a:xfrm>
            <a:off x="2577518" y="193164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19" name="bk object 6619"/>
          <p:cNvSpPr/>
          <p:nvPr/>
        </p:nvSpPr>
        <p:spPr>
          <a:xfrm>
            <a:off x="963383" y="193164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0" name="bk object 6620"/>
          <p:cNvSpPr/>
          <p:nvPr/>
        </p:nvSpPr>
        <p:spPr>
          <a:xfrm>
            <a:off x="2577518" y="1911118"/>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1" name="bk object 6621"/>
          <p:cNvSpPr/>
          <p:nvPr/>
        </p:nvSpPr>
        <p:spPr>
          <a:xfrm>
            <a:off x="963383" y="1911118"/>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2" name="bk object 6622"/>
          <p:cNvSpPr/>
          <p:nvPr/>
        </p:nvSpPr>
        <p:spPr>
          <a:xfrm>
            <a:off x="2577518" y="1890593"/>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3" name="bk object 6623"/>
          <p:cNvSpPr/>
          <p:nvPr/>
        </p:nvSpPr>
        <p:spPr>
          <a:xfrm>
            <a:off x="963383" y="1890593"/>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4" name="bk object 6624"/>
          <p:cNvSpPr/>
          <p:nvPr/>
        </p:nvSpPr>
        <p:spPr>
          <a:xfrm>
            <a:off x="2577518" y="1871045"/>
            <a:ext cx="443380" cy="0"/>
          </a:xfrm>
          <a:custGeom>
            <a:avLst/>
            <a:gdLst/>
            <a:ahLst/>
            <a:cxnLst/>
            <a:rect l="l" t="t" r="r" b="b"/>
            <a:pathLst>
              <a:path w="733425">
                <a:moveTo>
                  <a:pt x="733043"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5" name="bk object 6625"/>
          <p:cNvSpPr/>
          <p:nvPr/>
        </p:nvSpPr>
        <p:spPr>
          <a:xfrm>
            <a:off x="963383" y="1871045"/>
            <a:ext cx="444148" cy="0"/>
          </a:xfrm>
          <a:custGeom>
            <a:avLst/>
            <a:gdLst/>
            <a:ahLst/>
            <a:cxnLst/>
            <a:rect l="l" t="t" r="r" b="b"/>
            <a:pathLst>
              <a:path w="734694">
                <a:moveTo>
                  <a:pt x="734567"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6" name="bk object 6626"/>
          <p:cNvSpPr/>
          <p:nvPr/>
        </p:nvSpPr>
        <p:spPr>
          <a:xfrm>
            <a:off x="2577518" y="1850520"/>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7" name="bk object 6627"/>
          <p:cNvSpPr/>
          <p:nvPr/>
        </p:nvSpPr>
        <p:spPr>
          <a:xfrm>
            <a:off x="1204766" y="1850520"/>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8" name="bk object 6628"/>
          <p:cNvSpPr/>
          <p:nvPr/>
        </p:nvSpPr>
        <p:spPr>
          <a:xfrm>
            <a:off x="2577518" y="1829995"/>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29" name="bk object 6629"/>
          <p:cNvSpPr/>
          <p:nvPr/>
        </p:nvSpPr>
        <p:spPr>
          <a:xfrm>
            <a:off x="1204766" y="1829995"/>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30" name="bk object 6630"/>
          <p:cNvSpPr/>
          <p:nvPr/>
        </p:nvSpPr>
        <p:spPr>
          <a:xfrm>
            <a:off x="2577518" y="1809469"/>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31" name="bk object 6631"/>
          <p:cNvSpPr/>
          <p:nvPr/>
        </p:nvSpPr>
        <p:spPr>
          <a:xfrm>
            <a:off x="1204766" y="1809469"/>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32" name="bk object 6632"/>
          <p:cNvSpPr/>
          <p:nvPr/>
        </p:nvSpPr>
        <p:spPr>
          <a:xfrm>
            <a:off x="2577518" y="1788944"/>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33" name="bk object 6633"/>
          <p:cNvSpPr/>
          <p:nvPr/>
        </p:nvSpPr>
        <p:spPr>
          <a:xfrm>
            <a:off x="1204766" y="1788944"/>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34" name="bk object 6634"/>
          <p:cNvSpPr/>
          <p:nvPr/>
        </p:nvSpPr>
        <p:spPr>
          <a:xfrm>
            <a:off x="2577518" y="1768419"/>
            <a:ext cx="202688" cy="0"/>
          </a:xfrm>
          <a:custGeom>
            <a:avLst/>
            <a:gdLst/>
            <a:ahLst/>
            <a:cxnLst/>
            <a:rect l="l" t="t" r="r" b="b"/>
            <a:pathLst>
              <a:path w="335279">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35" name="bk object 6635"/>
          <p:cNvSpPr/>
          <p:nvPr/>
        </p:nvSpPr>
        <p:spPr>
          <a:xfrm>
            <a:off x="1204766" y="1768419"/>
            <a:ext cx="202688" cy="0"/>
          </a:xfrm>
          <a:custGeom>
            <a:avLst/>
            <a:gdLst/>
            <a:ahLst/>
            <a:cxnLst/>
            <a:rect l="l" t="t" r="r" b="b"/>
            <a:pathLst>
              <a:path w="335280">
                <a:moveTo>
                  <a:pt x="335279" y="0"/>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36" name="bk object 6636"/>
          <p:cNvSpPr/>
          <p:nvPr/>
        </p:nvSpPr>
        <p:spPr>
          <a:xfrm>
            <a:off x="2577518" y="2190650"/>
            <a:ext cx="443380" cy="325796"/>
          </a:xfrm>
          <a:custGeom>
            <a:avLst/>
            <a:gdLst/>
            <a:ahLst/>
            <a:cxnLst/>
            <a:rect l="l" t="t" r="r" b="b"/>
            <a:pathLst>
              <a:path w="733425" h="508000">
                <a:moveTo>
                  <a:pt x="0" y="507491"/>
                </a:moveTo>
                <a:lnTo>
                  <a:pt x="0" y="0"/>
                </a:lnTo>
                <a:lnTo>
                  <a:pt x="733043" y="0"/>
                </a:lnTo>
                <a:lnTo>
                  <a:pt x="733043" y="507491"/>
                </a:lnTo>
                <a:lnTo>
                  <a:pt x="335279" y="507491"/>
                </a:lnTo>
              </a:path>
            </a:pathLst>
          </a:custGeom>
          <a:ln w="3175">
            <a:solidFill>
              <a:srgbClr val="000000"/>
            </a:solidFill>
          </a:ln>
        </p:spPr>
        <p:txBody>
          <a:bodyPr wrap="square" lIns="0" tIns="0" rIns="0" bIns="0" rtlCol="0"/>
          <a:lstStyle/>
          <a:p>
            <a:endParaRPr sz="1088">
              <a:solidFill>
                <a:prstClr val="black"/>
              </a:solidFill>
            </a:endParaRPr>
          </a:p>
        </p:txBody>
      </p:sp>
      <p:sp>
        <p:nvSpPr>
          <p:cNvPr id="6637" name="bk object 6637"/>
          <p:cNvSpPr/>
          <p:nvPr/>
        </p:nvSpPr>
        <p:spPr>
          <a:xfrm>
            <a:off x="2577518" y="2721372"/>
            <a:ext cx="443380" cy="325796"/>
          </a:xfrm>
          <a:custGeom>
            <a:avLst/>
            <a:gdLst/>
            <a:ahLst/>
            <a:cxnLst/>
            <a:rect l="l" t="t" r="r" b="b"/>
            <a:pathLst>
              <a:path w="733425" h="508000">
                <a:moveTo>
                  <a:pt x="335279" y="0"/>
                </a:moveTo>
                <a:lnTo>
                  <a:pt x="733043" y="0"/>
                </a:lnTo>
                <a:lnTo>
                  <a:pt x="733043" y="507491"/>
                </a:lnTo>
                <a:lnTo>
                  <a:pt x="0" y="507491"/>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638" name="bk object 6638"/>
          <p:cNvSpPr/>
          <p:nvPr/>
        </p:nvSpPr>
        <p:spPr>
          <a:xfrm>
            <a:off x="2577518" y="3046842"/>
            <a:ext cx="443380" cy="324574"/>
          </a:xfrm>
          <a:custGeom>
            <a:avLst/>
            <a:gdLst/>
            <a:ahLst/>
            <a:cxnLst/>
            <a:rect l="l" t="t" r="r" b="b"/>
            <a:pathLst>
              <a:path w="733425" h="506095">
                <a:moveTo>
                  <a:pt x="0" y="505967"/>
                </a:moveTo>
                <a:lnTo>
                  <a:pt x="0" y="0"/>
                </a:lnTo>
                <a:lnTo>
                  <a:pt x="733043" y="0"/>
                </a:lnTo>
                <a:lnTo>
                  <a:pt x="733043" y="505967"/>
                </a:lnTo>
                <a:lnTo>
                  <a:pt x="335279" y="505967"/>
                </a:lnTo>
              </a:path>
            </a:pathLst>
          </a:custGeom>
          <a:ln w="3175">
            <a:solidFill>
              <a:srgbClr val="000000"/>
            </a:solidFill>
          </a:ln>
        </p:spPr>
        <p:txBody>
          <a:bodyPr wrap="square" lIns="0" tIns="0" rIns="0" bIns="0" rtlCol="0"/>
          <a:lstStyle/>
          <a:p>
            <a:endParaRPr sz="1088">
              <a:solidFill>
                <a:prstClr val="black"/>
              </a:solidFill>
            </a:endParaRPr>
          </a:p>
        </p:txBody>
      </p:sp>
      <p:sp>
        <p:nvSpPr>
          <p:cNvPr id="6639" name="bk object 6639"/>
          <p:cNvSpPr/>
          <p:nvPr/>
        </p:nvSpPr>
        <p:spPr>
          <a:xfrm>
            <a:off x="1705959" y="2918804"/>
            <a:ext cx="307103" cy="470368"/>
          </a:xfrm>
          <a:custGeom>
            <a:avLst/>
            <a:gdLst/>
            <a:ahLst/>
            <a:cxnLst/>
            <a:rect l="l" t="t" r="r" b="b"/>
            <a:pathLst>
              <a:path w="508000" h="733425">
                <a:moveTo>
                  <a:pt x="0" y="335279"/>
                </a:moveTo>
                <a:lnTo>
                  <a:pt x="0" y="733043"/>
                </a:lnTo>
                <a:lnTo>
                  <a:pt x="507491" y="733043"/>
                </a:lnTo>
                <a:lnTo>
                  <a:pt x="507491"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640" name="bk object 6640"/>
          <p:cNvSpPr/>
          <p:nvPr/>
        </p:nvSpPr>
        <p:spPr>
          <a:xfrm>
            <a:off x="2012755" y="2918804"/>
            <a:ext cx="307103" cy="470368"/>
          </a:xfrm>
          <a:custGeom>
            <a:avLst/>
            <a:gdLst/>
            <a:ahLst/>
            <a:cxnLst/>
            <a:rect l="l" t="t" r="r" b="b"/>
            <a:pathLst>
              <a:path w="508000" h="733425">
                <a:moveTo>
                  <a:pt x="507491" y="0"/>
                </a:moveTo>
                <a:lnTo>
                  <a:pt x="0" y="0"/>
                </a:lnTo>
                <a:lnTo>
                  <a:pt x="0" y="733043"/>
                </a:lnTo>
                <a:lnTo>
                  <a:pt x="507491" y="733043"/>
                </a:lnTo>
                <a:lnTo>
                  <a:pt x="507491"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6641" name="bk object 6641"/>
          <p:cNvSpPr/>
          <p:nvPr/>
        </p:nvSpPr>
        <p:spPr>
          <a:xfrm>
            <a:off x="963383" y="3919649"/>
            <a:ext cx="444148" cy="324574"/>
          </a:xfrm>
          <a:custGeom>
            <a:avLst/>
            <a:gdLst/>
            <a:ahLst/>
            <a:cxnLst/>
            <a:rect l="l" t="t" r="r" b="b"/>
            <a:pathLst>
              <a:path w="734694" h="506095">
                <a:moveTo>
                  <a:pt x="734567" y="0"/>
                </a:moveTo>
                <a:lnTo>
                  <a:pt x="734567" y="505967"/>
                </a:lnTo>
                <a:lnTo>
                  <a:pt x="0" y="505967"/>
                </a:lnTo>
                <a:lnTo>
                  <a:pt x="0" y="0"/>
                </a:lnTo>
                <a:lnTo>
                  <a:pt x="399287" y="0"/>
                </a:lnTo>
              </a:path>
            </a:pathLst>
          </a:custGeom>
          <a:ln w="3175">
            <a:solidFill>
              <a:srgbClr val="000000"/>
            </a:solidFill>
          </a:ln>
        </p:spPr>
        <p:txBody>
          <a:bodyPr wrap="square" lIns="0" tIns="0" rIns="0" bIns="0" rtlCol="0"/>
          <a:lstStyle/>
          <a:p>
            <a:endParaRPr sz="1088">
              <a:solidFill>
                <a:prstClr val="black"/>
              </a:solidFill>
            </a:endParaRPr>
          </a:p>
        </p:txBody>
      </p:sp>
      <p:sp>
        <p:nvSpPr>
          <p:cNvPr id="6642" name="bk object 6642"/>
          <p:cNvSpPr/>
          <p:nvPr/>
        </p:nvSpPr>
        <p:spPr>
          <a:xfrm>
            <a:off x="963383" y="4244141"/>
            <a:ext cx="444148" cy="325796"/>
          </a:xfrm>
          <a:custGeom>
            <a:avLst/>
            <a:gdLst/>
            <a:ahLst/>
            <a:cxnLst/>
            <a:rect l="l" t="t" r="r" b="b"/>
            <a:pathLst>
              <a:path w="734694" h="508000">
                <a:moveTo>
                  <a:pt x="399287" y="507491"/>
                </a:moveTo>
                <a:lnTo>
                  <a:pt x="0" y="507491"/>
                </a:lnTo>
                <a:lnTo>
                  <a:pt x="0" y="0"/>
                </a:lnTo>
                <a:lnTo>
                  <a:pt x="734567" y="0"/>
                </a:lnTo>
                <a:lnTo>
                  <a:pt x="734567" y="507491"/>
                </a:lnTo>
              </a:path>
            </a:pathLst>
          </a:custGeom>
          <a:ln w="3175">
            <a:solidFill>
              <a:srgbClr val="000000"/>
            </a:solidFill>
          </a:ln>
        </p:spPr>
        <p:txBody>
          <a:bodyPr wrap="square" lIns="0" tIns="0" rIns="0" bIns="0" rtlCol="0"/>
          <a:lstStyle/>
          <a:p>
            <a:endParaRPr sz="1088">
              <a:solidFill>
                <a:prstClr val="black"/>
              </a:solidFill>
            </a:endParaRPr>
          </a:p>
        </p:txBody>
      </p:sp>
      <p:sp>
        <p:nvSpPr>
          <p:cNvPr id="6643" name="bk object 6643"/>
          <p:cNvSpPr/>
          <p:nvPr/>
        </p:nvSpPr>
        <p:spPr>
          <a:xfrm>
            <a:off x="1705959" y="3902056"/>
            <a:ext cx="307103" cy="471182"/>
          </a:xfrm>
          <a:custGeom>
            <a:avLst/>
            <a:gdLst/>
            <a:ahLst/>
            <a:cxnLst/>
            <a:rect l="l" t="t" r="r" b="b"/>
            <a:pathLst>
              <a:path w="508000" h="734695">
                <a:moveTo>
                  <a:pt x="0" y="399287"/>
                </a:moveTo>
                <a:lnTo>
                  <a:pt x="0" y="0"/>
                </a:lnTo>
                <a:lnTo>
                  <a:pt x="507491" y="0"/>
                </a:lnTo>
                <a:lnTo>
                  <a:pt x="507491" y="734567"/>
                </a:lnTo>
                <a:lnTo>
                  <a:pt x="0" y="734567"/>
                </a:lnTo>
              </a:path>
            </a:pathLst>
          </a:custGeom>
          <a:ln w="3175">
            <a:solidFill>
              <a:srgbClr val="000000"/>
            </a:solidFill>
          </a:ln>
        </p:spPr>
        <p:txBody>
          <a:bodyPr wrap="square" lIns="0" tIns="0" rIns="0" bIns="0" rtlCol="0"/>
          <a:lstStyle/>
          <a:p>
            <a:endParaRPr sz="1088">
              <a:solidFill>
                <a:prstClr val="black"/>
              </a:solidFill>
            </a:endParaRPr>
          </a:p>
        </p:txBody>
      </p:sp>
      <p:sp>
        <p:nvSpPr>
          <p:cNvPr id="6644" name="bk object 6644"/>
          <p:cNvSpPr/>
          <p:nvPr/>
        </p:nvSpPr>
        <p:spPr>
          <a:xfrm>
            <a:off x="1614749"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45" name="bk object 6645"/>
          <p:cNvSpPr/>
          <p:nvPr/>
        </p:nvSpPr>
        <p:spPr>
          <a:xfrm>
            <a:off x="1634097"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46" name="bk object 6646"/>
          <p:cNvSpPr/>
          <p:nvPr/>
        </p:nvSpPr>
        <p:spPr>
          <a:xfrm>
            <a:off x="1653444"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47" name="bk object 6647"/>
          <p:cNvSpPr/>
          <p:nvPr/>
        </p:nvSpPr>
        <p:spPr>
          <a:xfrm>
            <a:off x="1672792"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48" name="bk object 6648"/>
          <p:cNvSpPr/>
          <p:nvPr/>
        </p:nvSpPr>
        <p:spPr>
          <a:xfrm>
            <a:off x="1692139"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49" name="bk object 6649"/>
          <p:cNvSpPr/>
          <p:nvPr/>
        </p:nvSpPr>
        <p:spPr>
          <a:xfrm>
            <a:off x="1711487"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0" name="bk object 6650"/>
          <p:cNvSpPr/>
          <p:nvPr/>
        </p:nvSpPr>
        <p:spPr>
          <a:xfrm>
            <a:off x="1729913"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1" name="bk object 6651"/>
          <p:cNvSpPr/>
          <p:nvPr/>
        </p:nvSpPr>
        <p:spPr>
          <a:xfrm>
            <a:off x="1749260"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2" name="bk object 6652"/>
          <p:cNvSpPr/>
          <p:nvPr/>
        </p:nvSpPr>
        <p:spPr>
          <a:xfrm>
            <a:off x="1768608"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3" name="bk object 6653"/>
          <p:cNvSpPr/>
          <p:nvPr/>
        </p:nvSpPr>
        <p:spPr>
          <a:xfrm>
            <a:off x="1787955"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4" name="bk object 6654"/>
          <p:cNvSpPr/>
          <p:nvPr/>
        </p:nvSpPr>
        <p:spPr>
          <a:xfrm>
            <a:off x="1807303"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5" name="bk object 6655"/>
          <p:cNvSpPr/>
          <p:nvPr/>
        </p:nvSpPr>
        <p:spPr>
          <a:xfrm>
            <a:off x="1826650"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6" name="bk object 6656"/>
          <p:cNvSpPr/>
          <p:nvPr/>
        </p:nvSpPr>
        <p:spPr>
          <a:xfrm>
            <a:off x="1845998"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7" name="bk object 6657"/>
          <p:cNvSpPr/>
          <p:nvPr/>
        </p:nvSpPr>
        <p:spPr>
          <a:xfrm>
            <a:off x="1864424"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8" name="bk object 6658"/>
          <p:cNvSpPr/>
          <p:nvPr/>
        </p:nvSpPr>
        <p:spPr>
          <a:xfrm>
            <a:off x="1883771"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59" name="bk object 6659"/>
          <p:cNvSpPr/>
          <p:nvPr/>
        </p:nvSpPr>
        <p:spPr>
          <a:xfrm>
            <a:off x="1903119"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0" name="bk object 6660"/>
          <p:cNvSpPr/>
          <p:nvPr/>
        </p:nvSpPr>
        <p:spPr>
          <a:xfrm>
            <a:off x="1922466"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1" name="bk object 6661"/>
          <p:cNvSpPr/>
          <p:nvPr/>
        </p:nvSpPr>
        <p:spPr>
          <a:xfrm>
            <a:off x="1941814"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2" name="bk object 6662"/>
          <p:cNvSpPr/>
          <p:nvPr/>
        </p:nvSpPr>
        <p:spPr>
          <a:xfrm>
            <a:off x="1961162"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3" name="bk object 6663"/>
          <p:cNvSpPr/>
          <p:nvPr/>
        </p:nvSpPr>
        <p:spPr>
          <a:xfrm>
            <a:off x="1980509"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4" name="bk object 6664"/>
          <p:cNvSpPr/>
          <p:nvPr/>
        </p:nvSpPr>
        <p:spPr>
          <a:xfrm>
            <a:off x="1998935"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5" name="bk object 6665"/>
          <p:cNvSpPr/>
          <p:nvPr/>
        </p:nvSpPr>
        <p:spPr>
          <a:xfrm>
            <a:off x="2018283"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6" name="bk object 6666"/>
          <p:cNvSpPr/>
          <p:nvPr/>
        </p:nvSpPr>
        <p:spPr>
          <a:xfrm>
            <a:off x="2037630"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7" name="bk object 6667"/>
          <p:cNvSpPr/>
          <p:nvPr/>
        </p:nvSpPr>
        <p:spPr>
          <a:xfrm>
            <a:off x="2056978"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8" name="bk object 6668"/>
          <p:cNvSpPr/>
          <p:nvPr/>
        </p:nvSpPr>
        <p:spPr>
          <a:xfrm>
            <a:off x="2076325"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69" name="bk object 6669"/>
          <p:cNvSpPr/>
          <p:nvPr/>
        </p:nvSpPr>
        <p:spPr>
          <a:xfrm>
            <a:off x="2095673"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0" name="bk object 6670"/>
          <p:cNvSpPr/>
          <p:nvPr/>
        </p:nvSpPr>
        <p:spPr>
          <a:xfrm>
            <a:off x="2114099"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1" name="bk object 6671"/>
          <p:cNvSpPr/>
          <p:nvPr/>
        </p:nvSpPr>
        <p:spPr>
          <a:xfrm>
            <a:off x="2133446"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2" name="bk object 6672"/>
          <p:cNvSpPr/>
          <p:nvPr/>
        </p:nvSpPr>
        <p:spPr>
          <a:xfrm>
            <a:off x="2152794"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3" name="bk object 6673"/>
          <p:cNvSpPr/>
          <p:nvPr/>
        </p:nvSpPr>
        <p:spPr>
          <a:xfrm>
            <a:off x="2172141"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4" name="bk object 6674"/>
          <p:cNvSpPr/>
          <p:nvPr/>
        </p:nvSpPr>
        <p:spPr>
          <a:xfrm>
            <a:off x="2191489"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5" name="bk object 6675"/>
          <p:cNvSpPr/>
          <p:nvPr/>
        </p:nvSpPr>
        <p:spPr>
          <a:xfrm>
            <a:off x="2210836"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6" name="bk object 6676"/>
          <p:cNvSpPr/>
          <p:nvPr/>
        </p:nvSpPr>
        <p:spPr>
          <a:xfrm>
            <a:off x="2230184"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7" name="bk object 6677"/>
          <p:cNvSpPr/>
          <p:nvPr/>
        </p:nvSpPr>
        <p:spPr>
          <a:xfrm>
            <a:off x="2248610"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8" name="bk object 6678"/>
          <p:cNvSpPr/>
          <p:nvPr/>
        </p:nvSpPr>
        <p:spPr>
          <a:xfrm>
            <a:off x="2267958"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79" name="bk object 6679"/>
          <p:cNvSpPr/>
          <p:nvPr/>
        </p:nvSpPr>
        <p:spPr>
          <a:xfrm>
            <a:off x="2287305"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0" name="bk object 6680"/>
          <p:cNvSpPr/>
          <p:nvPr/>
        </p:nvSpPr>
        <p:spPr>
          <a:xfrm>
            <a:off x="2306653" y="3902056"/>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1" name="bk object 6681"/>
          <p:cNvSpPr/>
          <p:nvPr/>
        </p:nvSpPr>
        <p:spPr>
          <a:xfrm>
            <a:off x="2326000"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2" name="bk object 6682"/>
          <p:cNvSpPr/>
          <p:nvPr/>
        </p:nvSpPr>
        <p:spPr>
          <a:xfrm>
            <a:off x="2345348"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3" name="bk object 6683"/>
          <p:cNvSpPr/>
          <p:nvPr/>
        </p:nvSpPr>
        <p:spPr>
          <a:xfrm>
            <a:off x="2364695"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4" name="bk object 6684"/>
          <p:cNvSpPr/>
          <p:nvPr/>
        </p:nvSpPr>
        <p:spPr>
          <a:xfrm>
            <a:off x="2383121"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5" name="bk object 6685"/>
          <p:cNvSpPr/>
          <p:nvPr/>
        </p:nvSpPr>
        <p:spPr>
          <a:xfrm>
            <a:off x="2402469" y="4158131"/>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6" name="bk object 6686"/>
          <p:cNvSpPr/>
          <p:nvPr/>
        </p:nvSpPr>
        <p:spPr>
          <a:xfrm>
            <a:off x="2012755" y="3902056"/>
            <a:ext cx="307103" cy="471182"/>
          </a:xfrm>
          <a:custGeom>
            <a:avLst/>
            <a:gdLst/>
            <a:ahLst/>
            <a:cxnLst/>
            <a:rect l="l" t="t" r="r" b="b"/>
            <a:pathLst>
              <a:path w="508000" h="734695">
                <a:moveTo>
                  <a:pt x="507491" y="734567"/>
                </a:moveTo>
                <a:lnTo>
                  <a:pt x="0" y="734567"/>
                </a:lnTo>
                <a:lnTo>
                  <a:pt x="0" y="0"/>
                </a:lnTo>
                <a:lnTo>
                  <a:pt x="507491" y="0"/>
                </a:lnTo>
                <a:lnTo>
                  <a:pt x="507491" y="399287"/>
                </a:lnTo>
              </a:path>
            </a:pathLst>
          </a:custGeom>
          <a:ln w="3175">
            <a:solidFill>
              <a:srgbClr val="000000"/>
            </a:solidFill>
          </a:ln>
        </p:spPr>
        <p:txBody>
          <a:bodyPr wrap="square" lIns="0" tIns="0" rIns="0" bIns="0" rtlCol="0"/>
          <a:lstStyle/>
          <a:p>
            <a:endParaRPr sz="1088">
              <a:solidFill>
                <a:prstClr val="black"/>
              </a:solidFill>
            </a:endParaRPr>
          </a:p>
        </p:txBody>
      </p:sp>
      <p:sp>
        <p:nvSpPr>
          <p:cNvPr id="6687" name="bk object 6687"/>
          <p:cNvSpPr/>
          <p:nvPr/>
        </p:nvSpPr>
        <p:spPr>
          <a:xfrm>
            <a:off x="1705959" y="4971317"/>
            <a:ext cx="307103" cy="471182"/>
          </a:xfrm>
          <a:custGeom>
            <a:avLst/>
            <a:gdLst/>
            <a:ahLst/>
            <a:cxnLst/>
            <a:rect l="l" t="t" r="r" b="b"/>
            <a:pathLst>
              <a:path w="508000" h="734695">
                <a:moveTo>
                  <a:pt x="0" y="335279"/>
                </a:moveTo>
                <a:lnTo>
                  <a:pt x="0" y="734567"/>
                </a:lnTo>
                <a:lnTo>
                  <a:pt x="507491" y="734567"/>
                </a:lnTo>
                <a:lnTo>
                  <a:pt x="507491"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688" name="bk object 6688"/>
          <p:cNvSpPr/>
          <p:nvPr/>
        </p:nvSpPr>
        <p:spPr>
          <a:xfrm>
            <a:off x="2018283"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89" name="bk object 6689"/>
          <p:cNvSpPr/>
          <p:nvPr/>
        </p:nvSpPr>
        <p:spPr>
          <a:xfrm>
            <a:off x="2037630"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0" name="bk object 6690"/>
          <p:cNvSpPr/>
          <p:nvPr/>
        </p:nvSpPr>
        <p:spPr>
          <a:xfrm>
            <a:off x="2056978"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1" name="bk object 6691"/>
          <p:cNvSpPr/>
          <p:nvPr/>
        </p:nvSpPr>
        <p:spPr>
          <a:xfrm>
            <a:off x="2076325"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2" name="bk object 6692"/>
          <p:cNvSpPr/>
          <p:nvPr/>
        </p:nvSpPr>
        <p:spPr>
          <a:xfrm>
            <a:off x="2095673"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3" name="bk object 6693"/>
          <p:cNvSpPr/>
          <p:nvPr/>
        </p:nvSpPr>
        <p:spPr>
          <a:xfrm>
            <a:off x="2114099"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4" name="bk object 6694"/>
          <p:cNvSpPr/>
          <p:nvPr/>
        </p:nvSpPr>
        <p:spPr>
          <a:xfrm>
            <a:off x="2133446"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5" name="bk object 6695"/>
          <p:cNvSpPr/>
          <p:nvPr/>
        </p:nvSpPr>
        <p:spPr>
          <a:xfrm>
            <a:off x="2152794"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6" name="bk object 6696"/>
          <p:cNvSpPr/>
          <p:nvPr/>
        </p:nvSpPr>
        <p:spPr>
          <a:xfrm>
            <a:off x="2172141"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7" name="bk object 6697"/>
          <p:cNvSpPr/>
          <p:nvPr/>
        </p:nvSpPr>
        <p:spPr>
          <a:xfrm>
            <a:off x="2191489"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8" name="bk object 6698"/>
          <p:cNvSpPr/>
          <p:nvPr/>
        </p:nvSpPr>
        <p:spPr>
          <a:xfrm>
            <a:off x="2210836"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699" name="bk object 6699"/>
          <p:cNvSpPr/>
          <p:nvPr/>
        </p:nvSpPr>
        <p:spPr>
          <a:xfrm>
            <a:off x="2230184"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0" name="bk object 6700"/>
          <p:cNvSpPr/>
          <p:nvPr/>
        </p:nvSpPr>
        <p:spPr>
          <a:xfrm>
            <a:off x="2248610"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1" name="bk object 6701"/>
          <p:cNvSpPr/>
          <p:nvPr/>
        </p:nvSpPr>
        <p:spPr>
          <a:xfrm>
            <a:off x="2267958"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2" name="bk object 6702"/>
          <p:cNvSpPr/>
          <p:nvPr/>
        </p:nvSpPr>
        <p:spPr>
          <a:xfrm>
            <a:off x="2287305"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3" name="bk object 6703"/>
          <p:cNvSpPr/>
          <p:nvPr/>
        </p:nvSpPr>
        <p:spPr>
          <a:xfrm>
            <a:off x="2306653" y="4972294"/>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4" name="bk object 6704"/>
          <p:cNvSpPr/>
          <p:nvPr/>
        </p:nvSpPr>
        <p:spPr>
          <a:xfrm>
            <a:off x="2326000" y="4972294"/>
            <a:ext cx="0" cy="214211"/>
          </a:xfrm>
          <a:custGeom>
            <a:avLst/>
            <a:gdLst/>
            <a:ahLst/>
            <a:cxnLst/>
            <a:rect l="l" t="t" r="r" b="b"/>
            <a:pathLst>
              <a:path h="334009">
                <a:moveTo>
                  <a:pt x="0" y="33375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5" name="bk object 6705"/>
          <p:cNvSpPr/>
          <p:nvPr/>
        </p:nvSpPr>
        <p:spPr>
          <a:xfrm>
            <a:off x="2345348" y="4972294"/>
            <a:ext cx="0" cy="214211"/>
          </a:xfrm>
          <a:custGeom>
            <a:avLst/>
            <a:gdLst/>
            <a:ahLst/>
            <a:cxnLst/>
            <a:rect l="l" t="t" r="r" b="b"/>
            <a:pathLst>
              <a:path h="334009">
                <a:moveTo>
                  <a:pt x="0" y="33375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6" name="bk object 6706"/>
          <p:cNvSpPr/>
          <p:nvPr/>
        </p:nvSpPr>
        <p:spPr>
          <a:xfrm>
            <a:off x="2364695" y="4972294"/>
            <a:ext cx="0" cy="214211"/>
          </a:xfrm>
          <a:custGeom>
            <a:avLst/>
            <a:gdLst/>
            <a:ahLst/>
            <a:cxnLst/>
            <a:rect l="l" t="t" r="r" b="b"/>
            <a:pathLst>
              <a:path h="334009">
                <a:moveTo>
                  <a:pt x="0" y="33375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7" name="bk object 6707"/>
          <p:cNvSpPr/>
          <p:nvPr/>
        </p:nvSpPr>
        <p:spPr>
          <a:xfrm>
            <a:off x="2383121" y="4972294"/>
            <a:ext cx="0" cy="214211"/>
          </a:xfrm>
          <a:custGeom>
            <a:avLst/>
            <a:gdLst/>
            <a:ahLst/>
            <a:cxnLst/>
            <a:rect l="l" t="t" r="r" b="b"/>
            <a:pathLst>
              <a:path h="334009">
                <a:moveTo>
                  <a:pt x="0" y="33375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8" name="bk object 6708"/>
          <p:cNvSpPr/>
          <p:nvPr/>
        </p:nvSpPr>
        <p:spPr>
          <a:xfrm>
            <a:off x="2402469"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09" name="bk object 6709"/>
          <p:cNvSpPr/>
          <p:nvPr/>
        </p:nvSpPr>
        <p:spPr>
          <a:xfrm>
            <a:off x="2012755" y="4972294"/>
            <a:ext cx="307103" cy="471182"/>
          </a:xfrm>
          <a:custGeom>
            <a:avLst/>
            <a:gdLst/>
            <a:ahLst/>
            <a:cxnLst/>
            <a:rect l="l" t="t" r="r" b="b"/>
            <a:pathLst>
              <a:path w="508000" h="734695">
                <a:moveTo>
                  <a:pt x="507491" y="0"/>
                </a:moveTo>
                <a:lnTo>
                  <a:pt x="0" y="0"/>
                </a:lnTo>
                <a:lnTo>
                  <a:pt x="0" y="734567"/>
                </a:lnTo>
                <a:lnTo>
                  <a:pt x="507491" y="734567"/>
                </a:lnTo>
                <a:lnTo>
                  <a:pt x="507491" y="333755"/>
                </a:lnTo>
              </a:path>
            </a:pathLst>
          </a:custGeom>
          <a:ln w="3175">
            <a:solidFill>
              <a:srgbClr val="000000"/>
            </a:solidFill>
          </a:ln>
        </p:spPr>
        <p:txBody>
          <a:bodyPr wrap="square" lIns="0" tIns="0" rIns="0" bIns="0" rtlCol="0"/>
          <a:lstStyle/>
          <a:p>
            <a:endParaRPr sz="1088">
              <a:solidFill>
                <a:prstClr val="black"/>
              </a:solidFill>
            </a:endParaRPr>
          </a:p>
        </p:txBody>
      </p:sp>
      <p:sp>
        <p:nvSpPr>
          <p:cNvPr id="6710" name="bk object 6710"/>
          <p:cNvSpPr/>
          <p:nvPr/>
        </p:nvSpPr>
        <p:spPr>
          <a:xfrm>
            <a:off x="1205688" y="4971317"/>
            <a:ext cx="307103" cy="471182"/>
          </a:xfrm>
          <a:custGeom>
            <a:avLst/>
            <a:gdLst/>
            <a:ahLst/>
            <a:cxnLst/>
            <a:rect l="l" t="t" r="r" b="b"/>
            <a:pathLst>
              <a:path w="508000" h="734695">
                <a:moveTo>
                  <a:pt x="507491" y="0"/>
                </a:moveTo>
                <a:lnTo>
                  <a:pt x="0" y="0"/>
                </a:lnTo>
                <a:lnTo>
                  <a:pt x="0" y="734567"/>
                </a:lnTo>
                <a:lnTo>
                  <a:pt x="507491" y="734567"/>
                </a:lnTo>
                <a:lnTo>
                  <a:pt x="507491"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6711" name="bk object 6711"/>
          <p:cNvSpPr/>
          <p:nvPr/>
        </p:nvSpPr>
        <p:spPr>
          <a:xfrm>
            <a:off x="808603"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2" name="bk object 6712"/>
          <p:cNvSpPr/>
          <p:nvPr/>
        </p:nvSpPr>
        <p:spPr>
          <a:xfrm>
            <a:off x="827029"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3" name="bk object 6713"/>
          <p:cNvSpPr/>
          <p:nvPr/>
        </p:nvSpPr>
        <p:spPr>
          <a:xfrm>
            <a:off x="846377"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4" name="bk object 6714"/>
          <p:cNvSpPr/>
          <p:nvPr/>
        </p:nvSpPr>
        <p:spPr>
          <a:xfrm>
            <a:off x="865724"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5" name="bk object 6715"/>
          <p:cNvSpPr/>
          <p:nvPr/>
        </p:nvSpPr>
        <p:spPr>
          <a:xfrm>
            <a:off x="885072"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6" name="bk object 6716"/>
          <p:cNvSpPr/>
          <p:nvPr/>
        </p:nvSpPr>
        <p:spPr>
          <a:xfrm>
            <a:off x="904419"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7" name="bk object 6717"/>
          <p:cNvSpPr/>
          <p:nvPr/>
        </p:nvSpPr>
        <p:spPr>
          <a:xfrm>
            <a:off x="923767"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8" name="bk object 6718"/>
          <p:cNvSpPr/>
          <p:nvPr/>
        </p:nvSpPr>
        <p:spPr>
          <a:xfrm>
            <a:off x="943114"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19" name="bk object 6719"/>
          <p:cNvSpPr/>
          <p:nvPr/>
        </p:nvSpPr>
        <p:spPr>
          <a:xfrm>
            <a:off x="961540"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0" name="bk object 6720"/>
          <p:cNvSpPr/>
          <p:nvPr/>
        </p:nvSpPr>
        <p:spPr>
          <a:xfrm>
            <a:off x="980888"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1" name="bk object 6721"/>
          <p:cNvSpPr/>
          <p:nvPr/>
        </p:nvSpPr>
        <p:spPr>
          <a:xfrm>
            <a:off x="1000235"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2" name="bk object 6722"/>
          <p:cNvSpPr/>
          <p:nvPr/>
        </p:nvSpPr>
        <p:spPr>
          <a:xfrm>
            <a:off x="1019583"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3" name="bk object 6723"/>
          <p:cNvSpPr/>
          <p:nvPr/>
        </p:nvSpPr>
        <p:spPr>
          <a:xfrm>
            <a:off x="1038930"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4" name="bk object 6724"/>
          <p:cNvSpPr/>
          <p:nvPr/>
        </p:nvSpPr>
        <p:spPr>
          <a:xfrm>
            <a:off x="1058278"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5" name="bk object 6725"/>
          <p:cNvSpPr/>
          <p:nvPr/>
        </p:nvSpPr>
        <p:spPr>
          <a:xfrm>
            <a:off x="1076704"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6" name="bk object 6726"/>
          <p:cNvSpPr/>
          <p:nvPr/>
        </p:nvSpPr>
        <p:spPr>
          <a:xfrm>
            <a:off x="1096052" y="4675169"/>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7" name="bk object 6727"/>
          <p:cNvSpPr/>
          <p:nvPr/>
        </p:nvSpPr>
        <p:spPr>
          <a:xfrm>
            <a:off x="1115399"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8" name="bk object 6728"/>
          <p:cNvSpPr/>
          <p:nvPr/>
        </p:nvSpPr>
        <p:spPr>
          <a:xfrm>
            <a:off x="1134747"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29" name="bk object 6729"/>
          <p:cNvSpPr/>
          <p:nvPr/>
        </p:nvSpPr>
        <p:spPr>
          <a:xfrm>
            <a:off x="1154094"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0" name="bk object 6730"/>
          <p:cNvSpPr/>
          <p:nvPr/>
        </p:nvSpPr>
        <p:spPr>
          <a:xfrm>
            <a:off x="1173442"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1" name="bk object 6731"/>
          <p:cNvSpPr/>
          <p:nvPr/>
        </p:nvSpPr>
        <p:spPr>
          <a:xfrm>
            <a:off x="1192789" y="4675169"/>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2" name="bk object 6732"/>
          <p:cNvSpPr/>
          <p:nvPr/>
        </p:nvSpPr>
        <p:spPr>
          <a:xfrm>
            <a:off x="1211215"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3" name="bk object 6733"/>
          <p:cNvSpPr/>
          <p:nvPr/>
        </p:nvSpPr>
        <p:spPr>
          <a:xfrm>
            <a:off x="1230563"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4" name="bk object 6734"/>
          <p:cNvSpPr/>
          <p:nvPr/>
        </p:nvSpPr>
        <p:spPr>
          <a:xfrm>
            <a:off x="1249910"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5" name="bk object 6735"/>
          <p:cNvSpPr/>
          <p:nvPr/>
        </p:nvSpPr>
        <p:spPr>
          <a:xfrm>
            <a:off x="1269258"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6" name="bk object 6736"/>
          <p:cNvSpPr/>
          <p:nvPr/>
        </p:nvSpPr>
        <p:spPr>
          <a:xfrm>
            <a:off x="1288605"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7" name="bk object 6737"/>
          <p:cNvSpPr/>
          <p:nvPr/>
        </p:nvSpPr>
        <p:spPr>
          <a:xfrm>
            <a:off x="1307953"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8" name="bk object 6738"/>
          <p:cNvSpPr/>
          <p:nvPr/>
        </p:nvSpPr>
        <p:spPr>
          <a:xfrm>
            <a:off x="1327300"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39" name="bk object 6739"/>
          <p:cNvSpPr/>
          <p:nvPr/>
        </p:nvSpPr>
        <p:spPr>
          <a:xfrm>
            <a:off x="1345727"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0" name="bk object 6740"/>
          <p:cNvSpPr/>
          <p:nvPr/>
        </p:nvSpPr>
        <p:spPr>
          <a:xfrm>
            <a:off x="1365074"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1" name="bk object 6741"/>
          <p:cNvSpPr/>
          <p:nvPr/>
        </p:nvSpPr>
        <p:spPr>
          <a:xfrm>
            <a:off x="1384422"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2" name="bk object 6742"/>
          <p:cNvSpPr/>
          <p:nvPr/>
        </p:nvSpPr>
        <p:spPr>
          <a:xfrm>
            <a:off x="1403769"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3" name="bk object 6743"/>
          <p:cNvSpPr/>
          <p:nvPr/>
        </p:nvSpPr>
        <p:spPr>
          <a:xfrm>
            <a:off x="1423117"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4" name="bk object 6744"/>
          <p:cNvSpPr/>
          <p:nvPr/>
        </p:nvSpPr>
        <p:spPr>
          <a:xfrm>
            <a:off x="1442464"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5" name="bk object 6745"/>
          <p:cNvSpPr/>
          <p:nvPr/>
        </p:nvSpPr>
        <p:spPr>
          <a:xfrm>
            <a:off x="1461812"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6" name="bk object 6746"/>
          <p:cNvSpPr/>
          <p:nvPr/>
        </p:nvSpPr>
        <p:spPr>
          <a:xfrm>
            <a:off x="1480238"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7" name="bk object 6747"/>
          <p:cNvSpPr/>
          <p:nvPr/>
        </p:nvSpPr>
        <p:spPr>
          <a:xfrm>
            <a:off x="1499585"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8" name="bk object 6748"/>
          <p:cNvSpPr/>
          <p:nvPr/>
        </p:nvSpPr>
        <p:spPr>
          <a:xfrm>
            <a:off x="1518933"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49" name="bk object 6749"/>
          <p:cNvSpPr/>
          <p:nvPr/>
        </p:nvSpPr>
        <p:spPr>
          <a:xfrm>
            <a:off x="1538280"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0" name="bk object 6750"/>
          <p:cNvSpPr/>
          <p:nvPr/>
        </p:nvSpPr>
        <p:spPr>
          <a:xfrm>
            <a:off x="1557628"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1" name="bk object 6751"/>
          <p:cNvSpPr/>
          <p:nvPr/>
        </p:nvSpPr>
        <p:spPr>
          <a:xfrm>
            <a:off x="1576975"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2" name="bk object 6752"/>
          <p:cNvSpPr/>
          <p:nvPr/>
        </p:nvSpPr>
        <p:spPr>
          <a:xfrm>
            <a:off x="1595402"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3" name="bk object 6753"/>
          <p:cNvSpPr/>
          <p:nvPr/>
        </p:nvSpPr>
        <p:spPr>
          <a:xfrm>
            <a:off x="1614749"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4" name="bk object 6754"/>
          <p:cNvSpPr/>
          <p:nvPr/>
        </p:nvSpPr>
        <p:spPr>
          <a:xfrm>
            <a:off x="1634097"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5" name="bk object 6755"/>
          <p:cNvSpPr/>
          <p:nvPr/>
        </p:nvSpPr>
        <p:spPr>
          <a:xfrm>
            <a:off x="1653444"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6" name="bk object 6756"/>
          <p:cNvSpPr/>
          <p:nvPr/>
        </p:nvSpPr>
        <p:spPr>
          <a:xfrm>
            <a:off x="1672792"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7" name="bk object 6757"/>
          <p:cNvSpPr/>
          <p:nvPr/>
        </p:nvSpPr>
        <p:spPr>
          <a:xfrm>
            <a:off x="1692139"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8" name="bk object 6758"/>
          <p:cNvSpPr/>
          <p:nvPr/>
        </p:nvSpPr>
        <p:spPr>
          <a:xfrm>
            <a:off x="1711487"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59" name="bk object 6759"/>
          <p:cNvSpPr/>
          <p:nvPr/>
        </p:nvSpPr>
        <p:spPr>
          <a:xfrm>
            <a:off x="1729913"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0" name="bk object 6760"/>
          <p:cNvSpPr/>
          <p:nvPr/>
        </p:nvSpPr>
        <p:spPr>
          <a:xfrm>
            <a:off x="1749260"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1" name="bk object 6761"/>
          <p:cNvSpPr/>
          <p:nvPr/>
        </p:nvSpPr>
        <p:spPr>
          <a:xfrm>
            <a:off x="1768608"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2" name="bk object 6762"/>
          <p:cNvSpPr/>
          <p:nvPr/>
        </p:nvSpPr>
        <p:spPr>
          <a:xfrm>
            <a:off x="1787955"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3" name="bk object 6763"/>
          <p:cNvSpPr/>
          <p:nvPr/>
        </p:nvSpPr>
        <p:spPr>
          <a:xfrm>
            <a:off x="1807303"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4" name="bk object 6764"/>
          <p:cNvSpPr/>
          <p:nvPr/>
        </p:nvSpPr>
        <p:spPr>
          <a:xfrm>
            <a:off x="1826650"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5" name="bk object 6765"/>
          <p:cNvSpPr/>
          <p:nvPr/>
        </p:nvSpPr>
        <p:spPr>
          <a:xfrm>
            <a:off x="1845998"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6" name="bk object 6766"/>
          <p:cNvSpPr/>
          <p:nvPr/>
        </p:nvSpPr>
        <p:spPr>
          <a:xfrm>
            <a:off x="1864424"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7" name="bk object 6767"/>
          <p:cNvSpPr/>
          <p:nvPr/>
        </p:nvSpPr>
        <p:spPr>
          <a:xfrm>
            <a:off x="1883771"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8" name="bk object 6768"/>
          <p:cNvSpPr/>
          <p:nvPr/>
        </p:nvSpPr>
        <p:spPr>
          <a:xfrm>
            <a:off x="1903119"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69" name="bk object 6769"/>
          <p:cNvSpPr/>
          <p:nvPr/>
        </p:nvSpPr>
        <p:spPr>
          <a:xfrm>
            <a:off x="1922466"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0" name="bk object 6770"/>
          <p:cNvSpPr/>
          <p:nvPr/>
        </p:nvSpPr>
        <p:spPr>
          <a:xfrm>
            <a:off x="1941814"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1" name="bk object 6771"/>
          <p:cNvSpPr/>
          <p:nvPr/>
        </p:nvSpPr>
        <p:spPr>
          <a:xfrm>
            <a:off x="1961162"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2" name="bk object 6772"/>
          <p:cNvSpPr/>
          <p:nvPr/>
        </p:nvSpPr>
        <p:spPr>
          <a:xfrm>
            <a:off x="1980509"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3" name="bk object 6773"/>
          <p:cNvSpPr/>
          <p:nvPr/>
        </p:nvSpPr>
        <p:spPr>
          <a:xfrm>
            <a:off x="1998935" y="4971317"/>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4" name="bk object 6774"/>
          <p:cNvSpPr/>
          <p:nvPr/>
        </p:nvSpPr>
        <p:spPr>
          <a:xfrm>
            <a:off x="2421816" y="4971316"/>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5" name="bk object 6775"/>
          <p:cNvSpPr/>
          <p:nvPr/>
        </p:nvSpPr>
        <p:spPr>
          <a:xfrm>
            <a:off x="2441164" y="4972294"/>
            <a:ext cx="0" cy="214211"/>
          </a:xfrm>
          <a:custGeom>
            <a:avLst/>
            <a:gdLst/>
            <a:ahLst/>
            <a:cxnLst/>
            <a:rect l="l" t="t" r="r" b="b"/>
            <a:pathLst>
              <a:path h="334009">
                <a:moveTo>
                  <a:pt x="0" y="33375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6" name="bk object 6776"/>
          <p:cNvSpPr/>
          <p:nvPr/>
        </p:nvSpPr>
        <p:spPr>
          <a:xfrm>
            <a:off x="2460511" y="4972294"/>
            <a:ext cx="0" cy="214211"/>
          </a:xfrm>
          <a:custGeom>
            <a:avLst/>
            <a:gdLst/>
            <a:ahLst/>
            <a:cxnLst/>
            <a:rect l="l" t="t" r="r" b="b"/>
            <a:pathLst>
              <a:path h="334009">
                <a:moveTo>
                  <a:pt x="0" y="333755"/>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7" name="bk object 6777"/>
          <p:cNvSpPr/>
          <p:nvPr/>
        </p:nvSpPr>
        <p:spPr>
          <a:xfrm>
            <a:off x="2479859" y="4973271"/>
            <a:ext cx="0" cy="213396"/>
          </a:xfrm>
          <a:custGeom>
            <a:avLst/>
            <a:gdLst/>
            <a:ahLst/>
            <a:cxnLst/>
            <a:rect l="l" t="t" r="r" b="b"/>
            <a:pathLst>
              <a:path h="332740">
                <a:moveTo>
                  <a:pt x="0" y="33223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8" name="bk object 6778"/>
          <p:cNvSpPr/>
          <p:nvPr/>
        </p:nvSpPr>
        <p:spPr>
          <a:xfrm>
            <a:off x="2499206" y="4973271"/>
            <a:ext cx="0" cy="213396"/>
          </a:xfrm>
          <a:custGeom>
            <a:avLst/>
            <a:gdLst/>
            <a:ahLst/>
            <a:cxnLst/>
            <a:rect l="l" t="t" r="r" b="b"/>
            <a:pathLst>
              <a:path h="332740">
                <a:moveTo>
                  <a:pt x="0" y="332231"/>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79" name="bk object 6779"/>
          <p:cNvSpPr/>
          <p:nvPr/>
        </p:nvSpPr>
        <p:spPr>
          <a:xfrm>
            <a:off x="2517633"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0" name="bk object 6780"/>
          <p:cNvSpPr/>
          <p:nvPr/>
        </p:nvSpPr>
        <p:spPr>
          <a:xfrm>
            <a:off x="2536980"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1" name="bk object 6781"/>
          <p:cNvSpPr/>
          <p:nvPr/>
        </p:nvSpPr>
        <p:spPr>
          <a:xfrm>
            <a:off x="2556328"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2" name="bk object 6782"/>
          <p:cNvSpPr/>
          <p:nvPr/>
        </p:nvSpPr>
        <p:spPr>
          <a:xfrm>
            <a:off x="2575675"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3" name="bk object 6783"/>
          <p:cNvSpPr/>
          <p:nvPr/>
        </p:nvSpPr>
        <p:spPr>
          <a:xfrm>
            <a:off x="2595023"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4" name="bk object 6784"/>
          <p:cNvSpPr/>
          <p:nvPr/>
        </p:nvSpPr>
        <p:spPr>
          <a:xfrm>
            <a:off x="2614370"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5" name="bk object 6785"/>
          <p:cNvSpPr/>
          <p:nvPr/>
        </p:nvSpPr>
        <p:spPr>
          <a:xfrm>
            <a:off x="2632796"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6" name="bk object 6786"/>
          <p:cNvSpPr/>
          <p:nvPr/>
        </p:nvSpPr>
        <p:spPr>
          <a:xfrm>
            <a:off x="2652144"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7" name="bk object 6787"/>
          <p:cNvSpPr/>
          <p:nvPr/>
        </p:nvSpPr>
        <p:spPr>
          <a:xfrm>
            <a:off x="2671491"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8" name="bk object 6788"/>
          <p:cNvSpPr/>
          <p:nvPr/>
        </p:nvSpPr>
        <p:spPr>
          <a:xfrm>
            <a:off x="2690839"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89" name="bk object 6789"/>
          <p:cNvSpPr/>
          <p:nvPr/>
        </p:nvSpPr>
        <p:spPr>
          <a:xfrm>
            <a:off x="2710186"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90" name="bk object 6790"/>
          <p:cNvSpPr/>
          <p:nvPr/>
        </p:nvSpPr>
        <p:spPr>
          <a:xfrm>
            <a:off x="2729534"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91" name="bk object 6791"/>
          <p:cNvSpPr/>
          <p:nvPr/>
        </p:nvSpPr>
        <p:spPr>
          <a:xfrm>
            <a:off x="2748881"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92" name="bk object 6792"/>
          <p:cNvSpPr/>
          <p:nvPr/>
        </p:nvSpPr>
        <p:spPr>
          <a:xfrm>
            <a:off x="2767308"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93" name="bk object 6793"/>
          <p:cNvSpPr/>
          <p:nvPr/>
        </p:nvSpPr>
        <p:spPr>
          <a:xfrm>
            <a:off x="2786655"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94" name="bk object 6794"/>
          <p:cNvSpPr/>
          <p:nvPr/>
        </p:nvSpPr>
        <p:spPr>
          <a:xfrm>
            <a:off x="2806003" y="4973271"/>
            <a:ext cx="0" cy="471182"/>
          </a:xfrm>
          <a:custGeom>
            <a:avLst/>
            <a:gdLst/>
            <a:ahLst/>
            <a:cxnLst/>
            <a:rect l="l" t="t" r="r" b="b"/>
            <a:pathLst>
              <a:path h="734695">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95" name="bk object 6795"/>
          <p:cNvSpPr/>
          <p:nvPr/>
        </p:nvSpPr>
        <p:spPr>
          <a:xfrm>
            <a:off x="2513026" y="4973271"/>
            <a:ext cx="305952" cy="471182"/>
          </a:xfrm>
          <a:custGeom>
            <a:avLst/>
            <a:gdLst/>
            <a:ahLst/>
            <a:cxnLst/>
            <a:rect l="l" t="t" r="r" b="b"/>
            <a:pathLst>
              <a:path w="506095" h="734695">
                <a:moveTo>
                  <a:pt x="0" y="332231"/>
                </a:moveTo>
                <a:lnTo>
                  <a:pt x="0" y="734567"/>
                </a:lnTo>
                <a:lnTo>
                  <a:pt x="505967" y="734567"/>
                </a:lnTo>
                <a:lnTo>
                  <a:pt x="50596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796" name="bk object 6796"/>
          <p:cNvSpPr/>
          <p:nvPr/>
        </p:nvSpPr>
        <p:spPr>
          <a:xfrm>
            <a:off x="2597787" y="3919649"/>
            <a:ext cx="443380" cy="324574"/>
          </a:xfrm>
          <a:custGeom>
            <a:avLst/>
            <a:gdLst/>
            <a:ahLst/>
            <a:cxnLst/>
            <a:rect l="l" t="t" r="r" b="b"/>
            <a:pathLst>
              <a:path w="733425" h="506095">
                <a:moveTo>
                  <a:pt x="335279" y="0"/>
                </a:moveTo>
                <a:lnTo>
                  <a:pt x="733043" y="0"/>
                </a:lnTo>
                <a:lnTo>
                  <a:pt x="733043" y="505967"/>
                </a:lnTo>
                <a:lnTo>
                  <a:pt x="0" y="505967"/>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6797" name="bk object 6797"/>
          <p:cNvSpPr/>
          <p:nvPr/>
        </p:nvSpPr>
        <p:spPr>
          <a:xfrm>
            <a:off x="2597787" y="4244141"/>
            <a:ext cx="443380" cy="325796"/>
          </a:xfrm>
          <a:custGeom>
            <a:avLst/>
            <a:gdLst/>
            <a:ahLst/>
            <a:cxnLst/>
            <a:rect l="l" t="t" r="r" b="b"/>
            <a:pathLst>
              <a:path w="733425" h="508000">
                <a:moveTo>
                  <a:pt x="0" y="507491"/>
                </a:moveTo>
                <a:lnTo>
                  <a:pt x="0" y="0"/>
                </a:lnTo>
                <a:lnTo>
                  <a:pt x="733043" y="0"/>
                </a:lnTo>
                <a:lnTo>
                  <a:pt x="733043" y="507491"/>
                </a:lnTo>
                <a:lnTo>
                  <a:pt x="335279" y="507491"/>
                </a:lnTo>
              </a:path>
            </a:pathLst>
          </a:custGeom>
          <a:ln w="3175">
            <a:solidFill>
              <a:srgbClr val="000000"/>
            </a:solidFill>
          </a:ln>
        </p:spPr>
        <p:txBody>
          <a:bodyPr wrap="square" lIns="0" tIns="0" rIns="0" bIns="0" rtlCol="0"/>
          <a:lstStyle/>
          <a:p>
            <a:endParaRPr sz="1088">
              <a:solidFill>
                <a:prstClr val="black"/>
              </a:solidFill>
            </a:endParaRPr>
          </a:p>
        </p:txBody>
      </p:sp>
      <p:sp>
        <p:nvSpPr>
          <p:cNvPr id="6798" name="bk object 6798"/>
          <p:cNvSpPr/>
          <p:nvPr/>
        </p:nvSpPr>
        <p:spPr>
          <a:xfrm>
            <a:off x="808603"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799" name="bk object 6799"/>
          <p:cNvSpPr/>
          <p:nvPr/>
        </p:nvSpPr>
        <p:spPr>
          <a:xfrm>
            <a:off x="827029"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0" name="bk object 6800"/>
          <p:cNvSpPr/>
          <p:nvPr/>
        </p:nvSpPr>
        <p:spPr>
          <a:xfrm>
            <a:off x="846377"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1" name="bk object 6801"/>
          <p:cNvSpPr/>
          <p:nvPr/>
        </p:nvSpPr>
        <p:spPr>
          <a:xfrm>
            <a:off x="865724"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2" name="bk object 6802"/>
          <p:cNvSpPr/>
          <p:nvPr/>
        </p:nvSpPr>
        <p:spPr>
          <a:xfrm>
            <a:off x="885072"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3" name="bk object 6803"/>
          <p:cNvSpPr/>
          <p:nvPr/>
        </p:nvSpPr>
        <p:spPr>
          <a:xfrm>
            <a:off x="90441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4" name="bk object 6804"/>
          <p:cNvSpPr/>
          <p:nvPr/>
        </p:nvSpPr>
        <p:spPr>
          <a:xfrm>
            <a:off x="923767"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5" name="bk object 6805"/>
          <p:cNvSpPr/>
          <p:nvPr/>
        </p:nvSpPr>
        <p:spPr>
          <a:xfrm>
            <a:off x="94311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6" name="bk object 6806"/>
          <p:cNvSpPr/>
          <p:nvPr/>
        </p:nvSpPr>
        <p:spPr>
          <a:xfrm>
            <a:off x="96154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7" name="bk object 6807"/>
          <p:cNvSpPr/>
          <p:nvPr/>
        </p:nvSpPr>
        <p:spPr>
          <a:xfrm>
            <a:off x="98088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8" name="bk object 6808"/>
          <p:cNvSpPr/>
          <p:nvPr/>
        </p:nvSpPr>
        <p:spPr>
          <a:xfrm>
            <a:off x="100023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09" name="bk object 6809"/>
          <p:cNvSpPr/>
          <p:nvPr/>
        </p:nvSpPr>
        <p:spPr>
          <a:xfrm>
            <a:off x="101958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0" name="bk object 6810"/>
          <p:cNvSpPr/>
          <p:nvPr/>
        </p:nvSpPr>
        <p:spPr>
          <a:xfrm>
            <a:off x="103893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1" name="bk object 6811"/>
          <p:cNvSpPr/>
          <p:nvPr/>
        </p:nvSpPr>
        <p:spPr>
          <a:xfrm>
            <a:off x="105827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2" name="bk object 6812"/>
          <p:cNvSpPr/>
          <p:nvPr/>
        </p:nvSpPr>
        <p:spPr>
          <a:xfrm>
            <a:off x="107670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3" name="bk object 6813"/>
          <p:cNvSpPr/>
          <p:nvPr/>
        </p:nvSpPr>
        <p:spPr>
          <a:xfrm>
            <a:off x="1096052"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4" name="bk object 6814"/>
          <p:cNvSpPr/>
          <p:nvPr/>
        </p:nvSpPr>
        <p:spPr>
          <a:xfrm>
            <a:off x="111539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5" name="bk object 6815"/>
          <p:cNvSpPr/>
          <p:nvPr/>
        </p:nvSpPr>
        <p:spPr>
          <a:xfrm>
            <a:off x="1134747"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6" name="bk object 6816"/>
          <p:cNvSpPr/>
          <p:nvPr/>
        </p:nvSpPr>
        <p:spPr>
          <a:xfrm>
            <a:off x="115409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7" name="bk object 6817"/>
          <p:cNvSpPr/>
          <p:nvPr/>
        </p:nvSpPr>
        <p:spPr>
          <a:xfrm>
            <a:off x="1173442"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8" name="bk object 6818"/>
          <p:cNvSpPr/>
          <p:nvPr/>
        </p:nvSpPr>
        <p:spPr>
          <a:xfrm>
            <a:off x="119278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19" name="bk object 6819"/>
          <p:cNvSpPr/>
          <p:nvPr/>
        </p:nvSpPr>
        <p:spPr>
          <a:xfrm>
            <a:off x="121121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0" name="bk object 6820"/>
          <p:cNvSpPr/>
          <p:nvPr/>
        </p:nvSpPr>
        <p:spPr>
          <a:xfrm>
            <a:off x="123056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1" name="bk object 6821"/>
          <p:cNvSpPr/>
          <p:nvPr/>
        </p:nvSpPr>
        <p:spPr>
          <a:xfrm>
            <a:off x="124991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2" name="bk object 6822"/>
          <p:cNvSpPr/>
          <p:nvPr/>
        </p:nvSpPr>
        <p:spPr>
          <a:xfrm>
            <a:off x="126925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3" name="bk object 6823"/>
          <p:cNvSpPr/>
          <p:nvPr/>
        </p:nvSpPr>
        <p:spPr>
          <a:xfrm>
            <a:off x="128860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4" name="bk object 6824"/>
          <p:cNvSpPr/>
          <p:nvPr/>
        </p:nvSpPr>
        <p:spPr>
          <a:xfrm>
            <a:off x="130795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5" name="bk object 6825"/>
          <p:cNvSpPr/>
          <p:nvPr/>
        </p:nvSpPr>
        <p:spPr>
          <a:xfrm>
            <a:off x="132730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6" name="bk object 6826"/>
          <p:cNvSpPr/>
          <p:nvPr/>
        </p:nvSpPr>
        <p:spPr>
          <a:xfrm>
            <a:off x="1345727"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7" name="bk object 6827"/>
          <p:cNvSpPr/>
          <p:nvPr/>
        </p:nvSpPr>
        <p:spPr>
          <a:xfrm>
            <a:off x="136507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8" name="bk object 6828"/>
          <p:cNvSpPr/>
          <p:nvPr/>
        </p:nvSpPr>
        <p:spPr>
          <a:xfrm>
            <a:off x="1384422"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29" name="bk object 6829"/>
          <p:cNvSpPr/>
          <p:nvPr/>
        </p:nvSpPr>
        <p:spPr>
          <a:xfrm>
            <a:off x="140376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0" name="bk object 6830"/>
          <p:cNvSpPr/>
          <p:nvPr/>
        </p:nvSpPr>
        <p:spPr>
          <a:xfrm>
            <a:off x="1423117"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1" name="bk object 6831"/>
          <p:cNvSpPr/>
          <p:nvPr/>
        </p:nvSpPr>
        <p:spPr>
          <a:xfrm>
            <a:off x="144246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2" name="bk object 6832"/>
          <p:cNvSpPr/>
          <p:nvPr/>
        </p:nvSpPr>
        <p:spPr>
          <a:xfrm>
            <a:off x="1461812"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3" name="bk object 6833"/>
          <p:cNvSpPr/>
          <p:nvPr/>
        </p:nvSpPr>
        <p:spPr>
          <a:xfrm>
            <a:off x="148023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4" name="bk object 6834"/>
          <p:cNvSpPr/>
          <p:nvPr/>
        </p:nvSpPr>
        <p:spPr>
          <a:xfrm>
            <a:off x="149958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5" name="bk object 6835"/>
          <p:cNvSpPr/>
          <p:nvPr/>
        </p:nvSpPr>
        <p:spPr>
          <a:xfrm>
            <a:off x="1518933"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6" name="bk object 6836"/>
          <p:cNvSpPr/>
          <p:nvPr/>
        </p:nvSpPr>
        <p:spPr>
          <a:xfrm>
            <a:off x="1538280"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7" name="bk object 6837"/>
          <p:cNvSpPr/>
          <p:nvPr/>
        </p:nvSpPr>
        <p:spPr>
          <a:xfrm>
            <a:off x="1557628"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8" name="bk object 6838"/>
          <p:cNvSpPr/>
          <p:nvPr/>
        </p:nvSpPr>
        <p:spPr>
          <a:xfrm>
            <a:off x="1576975"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39" name="bk object 6839"/>
          <p:cNvSpPr/>
          <p:nvPr/>
        </p:nvSpPr>
        <p:spPr>
          <a:xfrm>
            <a:off x="1595402"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0" name="bk object 6840"/>
          <p:cNvSpPr/>
          <p:nvPr/>
        </p:nvSpPr>
        <p:spPr>
          <a:xfrm>
            <a:off x="1614749"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1" name="bk object 6841"/>
          <p:cNvSpPr/>
          <p:nvPr/>
        </p:nvSpPr>
        <p:spPr>
          <a:xfrm>
            <a:off x="1614749"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2" name="bk object 6842"/>
          <p:cNvSpPr/>
          <p:nvPr/>
        </p:nvSpPr>
        <p:spPr>
          <a:xfrm>
            <a:off x="1614749"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3" name="bk object 6843"/>
          <p:cNvSpPr/>
          <p:nvPr/>
        </p:nvSpPr>
        <p:spPr>
          <a:xfrm>
            <a:off x="1634097"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4" name="bk object 6844"/>
          <p:cNvSpPr/>
          <p:nvPr/>
        </p:nvSpPr>
        <p:spPr>
          <a:xfrm>
            <a:off x="1634097"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5" name="bk object 6845"/>
          <p:cNvSpPr/>
          <p:nvPr/>
        </p:nvSpPr>
        <p:spPr>
          <a:xfrm>
            <a:off x="1634097"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6" name="bk object 6846"/>
          <p:cNvSpPr/>
          <p:nvPr/>
        </p:nvSpPr>
        <p:spPr>
          <a:xfrm>
            <a:off x="1653444"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7" name="bk object 6847"/>
          <p:cNvSpPr/>
          <p:nvPr/>
        </p:nvSpPr>
        <p:spPr>
          <a:xfrm>
            <a:off x="1653444"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8" name="bk object 6848"/>
          <p:cNvSpPr/>
          <p:nvPr/>
        </p:nvSpPr>
        <p:spPr>
          <a:xfrm>
            <a:off x="1653444"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49" name="bk object 6849"/>
          <p:cNvSpPr/>
          <p:nvPr/>
        </p:nvSpPr>
        <p:spPr>
          <a:xfrm>
            <a:off x="1672792"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0" name="bk object 6850"/>
          <p:cNvSpPr/>
          <p:nvPr/>
        </p:nvSpPr>
        <p:spPr>
          <a:xfrm>
            <a:off x="1672792"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1" name="bk object 6851"/>
          <p:cNvSpPr/>
          <p:nvPr/>
        </p:nvSpPr>
        <p:spPr>
          <a:xfrm>
            <a:off x="1672792"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2" name="bk object 6852"/>
          <p:cNvSpPr/>
          <p:nvPr/>
        </p:nvSpPr>
        <p:spPr>
          <a:xfrm>
            <a:off x="1692139"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3" name="bk object 6853"/>
          <p:cNvSpPr/>
          <p:nvPr/>
        </p:nvSpPr>
        <p:spPr>
          <a:xfrm>
            <a:off x="1692139"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4" name="bk object 6854"/>
          <p:cNvSpPr/>
          <p:nvPr/>
        </p:nvSpPr>
        <p:spPr>
          <a:xfrm>
            <a:off x="1692139"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5" name="bk object 6855"/>
          <p:cNvSpPr/>
          <p:nvPr/>
        </p:nvSpPr>
        <p:spPr>
          <a:xfrm>
            <a:off x="1711487"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6" name="bk object 6856"/>
          <p:cNvSpPr/>
          <p:nvPr/>
        </p:nvSpPr>
        <p:spPr>
          <a:xfrm>
            <a:off x="1711487"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7" name="bk object 6857"/>
          <p:cNvSpPr/>
          <p:nvPr/>
        </p:nvSpPr>
        <p:spPr>
          <a:xfrm>
            <a:off x="1711487"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8" name="bk object 6858"/>
          <p:cNvSpPr/>
          <p:nvPr/>
        </p:nvSpPr>
        <p:spPr>
          <a:xfrm>
            <a:off x="172991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59" name="bk object 6859"/>
          <p:cNvSpPr/>
          <p:nvPr/>
        </p:nvSpPr>
        <p:spPr>
          <a:xfrm>
            <a:off x="1729913"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0" name="bk object 6860"/>
          <p:cNvSpPr/>
          <p:nvPr/>
        </p:nvSpPr>
        <p:spPr>
          <a:xfrm>
            <a:off x="1729913"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1" name="bk object 6861"/>
          <p:cNvSpPr/>
          <p:nvPr/>
        </p:nvSpPr>
        <p:spPr>
          <a:xfrm>
            <a:off x="174926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2" name="bk object 6862"/>
          <p:cNvSpPr/>
          <p:nvPr/>
        </p:nvSpPr>
        <p:spPr>
          <a:xfrm>
            <a:off x="1749260"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3" name="bk object 6863"/>
          <p:cNvSpPr/>
          <p:nvPr/>
        </p:nvSpPr>
        <p:spPr>
          <a:xfrm>
            <a:off x="1749260"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4" name="bk object 6864"/>
          <p:cNvSpPr/>
          <p:nvPr/>
        </p:nvSpPr>
        <p:spPr>
          <a:xfrm>
            <a:off x="176860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5" name="bk object 6865"/>
          <p:cNvSpPr/>
          <p:nvPr/>
        </p:nvSpPr>
        <p:spPr>
          <a:xfrm>
            <a:off x="1768608"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6" name="bk object 6866"/>
          <p:cNvSpPr/>
          <p:nvPr/>
        </p:nvSpPr>
        <p:spPr>
          <a:xfrm>
            <a:off x="1768608"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7" name="bk object 6867"/>
          <p:cNvSpPr/>
          <p:nvPr/>
        </p:nvSpPr>
        <p:spPr>
          <a:xfrm>
            <a:off x="178795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8" name="bk object 6868"/>
          <p:cNvSpPr/>
          <p:nvPr/>
        </p:nvSpPr>
        <p:spPr>
          <a:xfrm>
            <a:off x="1787955"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69" name="bk object 6869"/>
          <p:cNvSpPr/>
          <p:nvPr/>
        </p:nvSpPr>
        <p:spPr>
          <a:xfrm>
            <a:off x="1787955"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0" name="bk object 6870"/>
          <p:cNvSpPr/>
          <p:nvPr/>
        </p:nvSpPr>
        <p:spPr>
          <a:xfrm>
            <a:off x="180730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1" name="bk object 6871"/>
          <p:cNvSpPr/>
          <p:nvPr/>
        </p:nvSpPr>
        <p:spPr>
          <a:xfrm>
            <a:off x="1807303"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2" name="bk object 6872"/>
          <p:cNvSpPr/>
          <p:nvPr/>
        </p:nvSpPr>
        <p:spPr>
          <a:xfrm>
            <a:off x="1807303"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3" name="bk object 6873"/>
          <p:cNvSpPr/>
          <p:nvPr/>
        </p:nvSpPr>
        <p:spPr>
          <a:xfrm>
            <a:off x="182665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4" name="bk object 6874"/>
          <p:cNvSpPr/>
          <p:nvPr/>
        </p:nvSpPr>
        <p:spPr>
          <a:xfrm>
            <a:off x="1826650"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5" name="bk object 6875"/>
          <p:cNvSpPr/>
          <p:nvPr/>
        </p:nvSpPr>
        <p:spPr>
          <a:xfrm>
            <a:off x="1826650"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6" name="bk object 6876"/>
          <p:cNvSpPr/>
          <p:nvPr/>
        </p:nvSpPr>
        <p:spPr>
          <a:xfrm>
            <a:off x="184599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7" name="bk object 6877"/>
          <p:cNvSpPr/>
          <p:nvPr/>
        </p:nvSpPr>
        <p:spPr>
          <a:xfrm>
            <a:off x="1845998"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8" name="bk object 6878"/>
          <p:cNvSpPr/>
          <p:nvPr/>
        </p:nvSpPr>
        <p:spPr>
          <a:xfrm>
            <a:off x="1845998"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79" name="bk object 6879"/>
          <p:cNvSpPr/>
          <p:nvPr/>
        </p:nvSpPr>
        <p:spPr>
          <a:xfrm>
            <a:off x="186442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0" name="bk object 6880"/>
          <p:cNvSpPr/>
          <p:nvPr/>
        </p:nvSpPr>
        <p:spPr>
          <a:xfrm>
            <a:off x="1864424"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1" name="bk object 6881"/>
          <p:cNvSpPr/>
          <p:nvPr/>
        </p:nvSpPr>
        <p:spPr>
          <a:xfrm>
            <a:off x="1864424"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2" name="bk object 6882"/>
          <p:cNvSpPr/>
          <p:nvPr/>
        </p:nvSpPr>
        <p:spPr>
          <a:xfrm>
            <a:off x="1883771"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3" name="bk object 6883"/>
          <p:cNvSpPr/>
          <p:nvPr/>
        </p:nvSpPr>
        <p:spPr>
          <a:xfrm>
            <a:off x="1883771"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4" name="bk object 6884"/>
          <p:cNvSpPr/>
          <p:nvPr/>
        </p:nvSpPr>
        <p:spPr>
          <a:xfrm>
            <a:off x="1883771"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5" name="bk object 6885"/>
          <p:cNvSpPr/>
          <p:nvPr/>
        </p:nvSpPr>
        <p:spPr>
          <a:xfrm>
            <a:off x="190311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6" name="bk object 6886"/>
          <p:cNvSpPr/>
          <p:nvPr/>
        </p:nvSpPr>
        <p:spPr>
          <a:xfrm>
            <a:off x="1903119"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7" name="bk object 6887"/>
          <p:cNvSpPr/>
          <p:nvPr/>
        </p:nvSpPr>
        <p:spPr>
          <a:xfrm>
            <a:off x="1903119"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8" name="bk object 6888"/>
          <p:cNvSpPr/>
          <p:nvPr/>
        </p:nvSpPr>
        <p:spPr>
          <a:xfrm>
            <a:off x="1922466"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89" name="bk object 6889"/>
          <p:cNvSpPr/>
          <p:nvPr/>
        </p:nvSpPr>
        <p:spPr>
          <a:xfrm>
            <a:off x="1922466"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0" name="bk object 6890"/>
          <p:cNvSpPr/>
          <p:nvPr/>
        </p:nvSpPr>
        <p:spPr>
          <a:xfrm>
            <a:off x="1922466"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1" name="bk object 6891"/>
          <p:cNvSpPr/>
          <p:nvPr/>
        </p:nvSpPr>
        <p:spPr>
          <a:xfrm>
            <a:off x="194181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2" name="bk object 6892"/>
          <p:cNvSpPr/>
          <p:nvPr/>
        </p:nvSpPr>
        <p:spPr>
          <a:xfrm>
            <a:off x="1941814"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3" name="bk object 6893"/>
          <p:cNvSpPr/>
          <p:nvPr/>
        </p:nvSpPr>
        <p:spPr>
          <a:xfrm>
            <a:off x="1941814"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4" name="bk object 6894"/>
          <p:cNvSpPr/>
          <p:nvPr/>
        </p:nvSpPr>
        <p:spPr>
          <a:xfrm>
            <a:off x="1961162"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5" name="bk object 6895"/>
          <p:cNvSpPr/>
          <p:nvPr/>
        </p:nvSpPr>
        <p:spPr>
          <a:xfrm>
            <a:off x="1961162"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6" name="bk object 6896"/>
          <p:cNvSpPr/>
          <p:nvPr/>
        </p:nvSpPr>
        <p:spPr>
          <a:xfrm>
            <a:off x="1961162"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7" name="bk object 6897"/>
          <p:cNvSpPr/>
          <p:nvPr/>
        </p:nvSpPr>
        <p:spPr>
          <a:xfrm>
            <a:off x="198050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8" name="bk object 6898"/>
          <p:cNvSpPr/>
          <p:nvPr/>
        </p:nvSpPr>
        <p:spPr>
          <a:xfrm>
            <a:off x="1980509"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899" name="bk object 6899"/>
          <p:cNvSpPr/>
          <p:nvPr/>
        </p:nvSpPr>
        <p:spPr>
          <a:xfrm>
            <a:off x="1980509"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0" name="bk object 6900"/>
          <p:cNvSpPr/>
          <p:nvPr/>
        </p:nvSpPr>
        <p:spPr>
          <a:xfrm>
            <a:off x="199893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1" name="bk object 6901"/>
          <p:cNvSpPr/>
          <p:nvPr/>
        </p:nvSpPr>
        <p:spPr>
          <a:xfrm>
            <a:off x="1998935"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2" name="bk object 6902"/>
          <p:cNvSpPr/>
          <p:nvPr/>
        </p:nvSpPr>
        <p:spPr>
          <a:xfrm>
            <a:off x="1998935"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3" name="bk object 6903"/>
          <p:cNvSpPr/>
          <p:nvPr/>
        </p:nvSpPr>
        <p:spPr>
          <a:xfrm>
            <a:off x="201828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4" name="bk object 6904"/>
          <p:cNvSpPr/>
          <p:nvPr/>
        </p:nvSpPr>
        <p:spPr>
          <a:xfrm>
            <a:off x="2018283"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5" name="bk object 6905"/>
          <p:cNvSpPr/>
          <p:nvPr/>
        </p:nvSpPr>
        <p:spPr>
          <a:xfrm>
            <a:off x="2018283"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6" name="bk object 6906"/>
          <p:cNvSpPr/>
          <p:nvPr/>
        </p:nvSpPr>
        <p:spPr>
          <a:xfrm>
            <a:off x="203763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7" name="bk object 6907"/>
          <p:cNvSpPr/>
          <p:nvPr/>
        </p:nvSpPr>
        <p:spPr>
          <a:xfrm>
            <a:off x="2037630"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8" name="bk object 6908"/>
          <p:cNvSpPr/>
          <p:nvPr/>
        </p:nvSpPr>
        <p:spPr>
          <a:xfrm>
            <a:off x="2037630"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09" name="bk object 6909"/>
          <p:cNvSpPr/>
          <p:nvPr/>
        </p:nvSpPr>
        <p:spPr>
          <a:xfrm>
            <a:off x="205697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0" name="bk object 6910"/>
          <p:cNvSpPr/>
          <p:nvPr/>
        </p:nvSpPr>
        <p:spPr>
          <a:xfrm>
            <a:off x="2056978"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1" name="bk object 6911"/>
          <p:cNvSpPr/>
          <p:nvPr/>
        </p:nvSpPr>
        <p:spPr>
          <a:xfrm>
            <a:off x="2056978"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2" name="bk object 6912"/>
          <p:cNvSpPr/>
          <p:nvPr/>
        </p:nvSpPr>
        <p:spPr>
          <a:xfrm>
            <a:off x="207632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3" name="bk object 6913"/>
          <p:cNvSpPr/>
          <p:nvPr/>
        </p:nvSpPr>
        <p:spPr>
          <a:xfrm>
            <a:off x="2076325"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4" name="bk object 6914"/>
          <p:cNvSpPr/>
          <p:nvPr/>
        </p:nvSpPr>
        <p:spPr>
          <a:xfrm>
            <a:off x="2076325"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5" name="bk object 6915"/>
          <p:cNvSpPr/>
          <p:nvPr/>
        </p:nvSpPr>
        <p:spPr>
          <a:xfrm>
            <a:off x="209567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6" name="bk object 6916"/>
          <p:cNvSpPr/>
          <p:nvPr/>
        </p:nvSpPr>
        <p:spPr>
          <a:xfrm>
            <a:off x="2095673"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7" name="bk object 6917"/>
          <p:cNvSpPr/>
          <p:nvPr/>
        </p:nvSpPr>
        <p:spPr>
          <a:xfrm>
            <a:off x="2095673"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8" name="bk object 6918"/>
          <p:cNvSpPr/>
          <p:nvPr/>
        </p:nvSpPr>
        <p:spPr>
          <a:xfrm>
            <a:off x="211409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19" name="bk object 6919"/>
          <p:cNvSpPr/>
          <p:nvPr/>
        </p:nvSpPr>
        <p:spPr>
          <a:xfrm>
            <a:off x="2114099"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0" name="bk object 6920"/>
          <p:cNvSpPr/>
          <p:nvPr/>
        </p:nvSpPr>
        <p:spPr>
          <a:xfrm>
            <a:off x="2114099"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1" name="bk object 6921"/>
          <p:cNvSpPr/>
          <p:nvPr/>
        </p:nvSpPr>
        <p:spPr>
          <a:xfrm>
            <a:off x="2133446"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2" name="bk object 6922"/>
          <p:cNvSpPr/>
          <p:nvPr/>
        </p:nvSpPr>
        <p:spPr>
          <a:xfrm>
            <a:off x="2133446"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3" name="bk object 6923"/>
          <p:cNvSpPr/>
          <p:nvPr/>
        </p:nvSpPr>
        <p:spPr>
          <a:xfrm>
            <a:off x="2133446"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4" name="bk object 6924"/>
          <p:cNvSpPr/>
          <p:nvPr/>
        </p:nvSpPr>
        <p:spPr>
          <a:xfrm>
            <a:off x="215279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5" name="bk object 6925"/>
          <p:cNvSpPr/>
          <p:nvPr/>
        </p:nvSpPr>
        <p:spPr>
          <a:xfrm>
            <a:off x="2152794"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6" name="bk object 6926"/>
          <p:cNvSpPr/>
          <p:nvPr/>
        </p:nvSpPr>
        <p:spPr>
          <a:xfrm>
            <a:off x="2152794"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7" name="bk object 6927"/>
          <p:cNvSpPr/>
          <p:nvPr/>
        </p:nvSpPr>
        <p:spPr>
          <a:xfrm>
            <a:off x="2172141"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8" name="bk object 6928"/>
          <p:cNvSpPr/>
          <p:nvPr/>
        </p:nvSpPr>
        <p:spPr>
          <a:xfrm>
            <a:off x="2172141"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29" name="bk object 6929"/>
          <p:cNvSpPr/>
          <p:nvPr/>
        </p:nvSpPr>
        <p:spPr>
          <a:xfrm>
            <a:off x="2172141"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0" name="bk object 6930"/>
          <p:cNvSpPr/>
          <p:nvPr/>
        </p:nvSpPr>
        <p:spPr>
          <a:xfrm>
            <a:off x="219148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1" name="bk object 6931"/>
          <p:cNvSpPr/>
          <p:nvPr/>
        </p:nvSpPr>
        <p:spPr>
          <a:xfrm>
            <a:off x="2191489"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2" name="bk object 6932"/>
          <p:cNvSpPr/>
          <p:nvPr/>
        </p:nvSpPr>
        <p:spPr>
          <a:xfrm>
            <a:off x="2191489"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3" name="bk object 6933"/>
          <p:cNvSpPr/>
          <p:nvPr/>
        </p:nvSpPr>
        <p:spPr>
          <a:xfrm>
            <a:off x="2210836"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4" name="bk object 6934"/>
          <p:cNvSpPr/>
          <p:nvPr/>
        </p:nvSpPr>
        <p:spPr>
          <a:xfrm>
            <a:off x="2210836"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5" name="bk object 6935"/>
          <p:cNvSpPr/>
          <p:nvPr/>
        </p:nvSpPr>
        <p:spPr>
          <a:xfrm>
            <a:off x="2210836"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6" name="bk object 6936"/>
          <p:cNvSpPr/>
          <p:nvPr/>
        </p:nvSpPr>
        <p:spPr>
          <a:xfrm>
            <a:off x="223018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7" name="bk object 6937"/>
          <p:cNvSpPr/>
          <p:nvPr/>
        </p:nvSpPr>
        <p:spPr>
          <a:xfrm>
            <a:off x="2230184"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8" name="bk object 6938"/>
          <p:cNvSpPr/>
          <p:nvPr/>
        </p:nvSpPr>
        <p:spPr>
          <a:xfrm>
            <a:off x="2230184"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39" name="bk object 6939"/>
          <p:cNvSpPr/>
          <p:nvPr/>
        </p:nvSpPr>
        <p:spPr>
          <a:xfrm>
            <a:off x="224861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0" name="bk object 6940"/>
          <p:cNvSpPr/>
          <p:nvPr/>
        </p:nvSpPr>
        <p:spPr>
          <a:xfrm>
            <a:off x="2248610"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1" name="bk object 6941"/>
          <p:cNvSpPr/>
          <p:nvPr/>
        </p:nvSpPr>
        <p:spPr>
          <a:xfrm>
            <a:off x="2248610"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2" name="bk object 6942"/>
          <p:cNvSpPr/>
          <p:nvPr/>
        </p:nvSpPr>
        <p:spPr>
          <a:xfrm>
            <a:off x="226795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3" name="bk object 6943"/>
          <p:cNvSpPr/>
          <p:nvPr/>
        </p:nvSpPr>
        <p:spPr>
          <a:xfrm>
            <a:off x="2267958"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4" name="bk object 6944"/>
          <p:cNvSpPr/>
          <p:nvPr/>
        </p:nvSpPr>
        <p:spPr>
          <a:xfrm>
            <a:off x="2267958"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5" name="bk object 6945"/>
          <p:cNvSpPr/>
          <p:nvPr/>
        </p:nvSpPr>
        <p:spPr>
          <a:xfrm>
            <a:off x="228730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6" name="bk object 6946"/>
          <p:cNvSpPr/>
          <p:nvPr/>
        </p:nvSpPr>
        <p:spPr>
          <a:xfrm>
            <a:off x="2287305"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7" name="bk object 6947"/>
          <p:cNvSpPr/>
          <p:nvPr/>
        </p:nvSpPr>
        <p:spPr>
          <a:xfrm>
            <a:off x="2287305"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8" name="bk object 6948"/>
          <p:cNvSpPr/>
          <p:nvPr/>
        </p:nvSpPr>
        <p:spPr>
          <a:xfrm>
            <a:off x="230665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49" name="bk object 6949"/>
          <p:cNvSpPr/>
          <p:nvPr/>
        </p:nvSpPr>
        <p:spPr>
          <a:xfrm>
            <a:off x="2306653" y="2918804"/>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0" name="bk object 6950"/>
          <p:cNvSpPr/>
          <p:nvPr/>
        </p:nvSpPr>
        <p:spPr>
          <a:xfrm>
            <a:off x="2306653" y="1848565"/>
            <a:ext cx="0" cy="470368"/>
          </a:xfrm>
          <a:custGeom>
            <a:avLst/>
            <a:gdLst/>
            <a:ahLst/>
            <a:cxnLst/>
            <a:rect l="l" t="t" r="r" b="b"/>
            <a:pathLst>
              <a:path h="733425">
                <a:moveTo>
                  <a:pt x="0" y="733043"/>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1" name="bk object 6951"/>
          <p:cNvSpPr/>
          <p:nvPr/>
        </p:nvSpPr>
        <p:spPr>
          <a:xfrm>
            <a:off x="2326000"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2" name="bk object 6952"/>
          <p:cNvSpPr/>
          <p:nvPr/>
        </p:nvSpPr>
        <p:spPr>
          <a:xfrm>
            <a:off x="2326000"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3" name="bk object 6953"/>
          <p:cNvSpPr/>
          <p:nvPr/>
        </p:nvSpPr>
        <p:spPr>
          <a:xfrm>
            <a:off x="2326000"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4" name="bk object 6954"/>
          <p:cNvSpPr/>
          <p:nvPr/>
        </p:nvSpPr>
        <p:spPr>
          <a:xfrm>
            <a:off x="2345348"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5" name="bk object 6955"/>
          <p:cNvSpPr/>
          <p:nvPr/>
        </p:nvSpPr>
        <p:spPr>
          <a:xfrm>
            <a:off x="2345348"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6" name="bk object 6956"/>
          <p:cNvSpPr/>
          <p:nvPr/>
        </p:nvSpPr>
        <p:spPr>
          <a:xfrm>
            <a:off x="2345348"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7" name="bk object 6957"/>
          <p:cNvSpPr/>
          <p:nvPr/>
        </p:nvSpPr>
        <p:spPr>
          <a:xfrm>
            <a:off x="2364695"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8" name="bk object 6958"/>
          <p:cNvSpPr/>
          <p:nvPr/>
        </p:nvSpPr>
        <p:spPr>
          <a:xfrm>
            <a:off x="2364695"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59" name="bk object 6959"/>
          <p:cNvSpPr/>
          <p:nvPr/>
        </p:nvSpPr>
        <p:spPr>
          <a:xfrm>
            <a:off x="2364695"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0" name="bk object 6960"/>
          <p:cNvSpPr/>
          <p:nvPr/>
        </p:nvSpPr>
        <p:spPr>
          <a:xfrm>
            <a:off x="2383121"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1" name="bk object 6961"/>
          <p:cNvSpPr/>
          <p:nvPr/>
        </p:nvSpPr>
        <p:spPr>
          <a:xfrm>
            <a:off x="2383121"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2" name="bk object 6962"/>
          <p:cNvSpPr/>
          <p:nvPr/>
        </p:nvSpPr>
        <p:spPr>
          <a:xfrm>
            <a:off x="2383121"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3" name="bk object 6963"/>
          <p:cNvSpPr/>
          <p:nvPr/>
        </p:nvSpPr>
        <p:spPr>
          <a:xfrm>
            <a:off x="2402469"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4" name="bk object 6964"/>
          <p:cNvSpPr/>
          <p:nvPr/>
        </p:nvSpPr>
        <p:spPr>
          <a:xfrm>
            <a:off x="2402469" y="2918804"/>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5" name="bk object 6965"/>
          <p:cNvSpPr/>
          <p:nvPr/>
        </p:nvSpPr>
        <p:spPr>
          <a:xfrm>
            <a:off x="2402469" y="2103662"/>
            <a:ext cx="0" cy="215025"/>
          </a:xfrm>
          <a:custGeom>
            <a:avLst/>
            <a:gdLst/>
            <a:ahLst/>
            <a:cxnLst/>
            <a:rect l="l" t="t" r="r" b="b"/>
            <a:pathLst>
              <a:path h="335279">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6" name="bk object 6966"/>
          <p:cNvSpPr/>
          <p:nvPr/>
        </p:nvSpPr>
        <p:spPr>
          <a:xfrm>
            <a:off x="2421816"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7" name="bk object 6967"/>
          <p:cNvSpPr/>
          <p:nvPr/>
        </p:nvSpPr>
        <p:spPr>
          <a:xfrm>
            <a:off x="2441164"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8" name="bk object 6968"/>
          <p:cNvSpPr/>
          <p:nvPr/>
        </p:nvSpPr>
        <p:spPr>
          <a:xfrm>
            <a:off x="2460511"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69" name="bk object 6969"/>
          <p:cNvSpPr/>
          <p:nvPr/>
        </p:nvSpPr>
        <p:spPr>
          <a:xfrm>
            <a:off x="2479859"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0" name="bk object 6970"/>
          <p:cNvSpPr/>
          <p:nvPr/>
        </p:nvSpPr>
        <p:spPr>
          <a:xfrm>
            <a:off x="2499206"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1" name="bk object 6971"/>
          <p:cNvSpPr/>
          <p:nvPr/>
        </p:nvSpPr>
        <p:spPr>
          <a:xfrm>
            <a:off x="251763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2" name="bk object 6972"/>
          <p:cNvSpPr/>
          <p:nvPr/>
        </p:nvSpPr>
        <p:spPr>
          <a:xfrm>
            <a:off x="253698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3" name="bk object 6973"/>
          <p:cNvSpPr/>
          <p:nvPr/>
        </p:nvSpPr>
        <p:spPr>
          <a:xfrm>
            <a:off x="255632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4" name="bk object 6974"/>
          <p:cNvSpPr/>
          <p:nvPr/>
        </p:nvSpPr>
        <p:spPr>
          <a:xfrm>
            <a:off x="257567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5" name="bk object 6975"/>
          <p:cNvSpPr/>
          <p:nvPr/>
        </p:nvSpPr>
        <p:spPr>
          <a:xfrm>
            <a:off x="259502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6" name="bk object 6976"/>
          <p:cNvSpPr/>
          <p:nvPr/>
        </p:nvSpPr>
        <p:spPr>
          <a:xfrm>
            <a:off x="261437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7" name="bk object 6977"/>
          <p:cNvSpPr/>
          <p:nvPr/>
        </p:nvSpPr>
        <p:spPr>
          <a:xfrm>
            <a:off x="2632796"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8" name="bk object 6978"/>
          <p:cNvSpPr/>
          <p:nvPr/>
        </p:nvSpPr>
        <p:spPr>
          <a:xfrm>
            <a:off x="265214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79" name="bk object 6979"/>
          <p:cNvSpPr/>
          <p:nvPr/>
        </p:nvSpPr>
        <p:spPr>
          <a:xfrm>
            <a:off x="2671491"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0" name="bk object 6980"/>
          <p:cNvSpPr/>
          <p:nvPr/>
        </p:nvSpPr>
        <p:spPr>
          <a:xfrm>
            <a:off x="269083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1" name="bk object 6981"/>
          <p:cNvSpPr/>
          <p:nvPr/>
        </p:nvSpPr>
        <p:spPr>
          <a:xfrm>
            <a:off x="2710186"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2" name="bk object 6982"/>
          <p:cNvSpPr/>
          <p:nvPr/>
        </p:nvSpPr>
        <p:spPr>
          <a:xfrm>
            <a:off x="272953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3" name="bk object 6983"/>
          <p:cNvSpPr/>
          <p:nvPr/>
        </p:nvSpPr>
        <p:spPr>
          <a:xfrm>
            <a:off x="2748881"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4" name="bk object 6984"/>
          <p:cNvSpPr/>
          <p:nvPr/>
        </p:nvSpPr>
        <p:spPr>
          <a:xfrm>
            <a:off x="276730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5" name="bk object 6985"/>
          <p:cNvSpPr/>
          <p:nvPr/>
        </p:nvSpPr>
        <p:spPr>
          <a:xfrm>
            <a:off x="278665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6" name="bk object 6986"/>
          <p:cNvSpPr/>
          <p:nvPr/>
        </p:nvSpPr>
        <p:spPr>
          <a:xfrm>
            <a:off x="280600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7" name="bk object 6987"/>
          <p:cNvSpPr/>
          <p:nvPr/>
        </p:nvSpPr>
        <p:spPr>
          <a:xfrm>
            <a:off x="282535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8" name="bk object 6988"/>
          <p:cNvSpPr/>
          <p:nvPr/>
        </p:nvSpPr>
        <p:spPr>
          <a:xfrm>
            <a:off x="284469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89" name="bk object 6989"/>
          <p:cNvSpPr/>
          <p:nvPr/>
        </p:nvSpPr>
        <p:spPr>
          <a:xfrm>
            <a:off x="286404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0" name="bk object 6990"/>
          <p:cNvSpPr/>
          <p:nvPr/>
        </p:nvSpPr>
        <p:spPr>
          <a:xfrm>
            <a:off x="288339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1" name="bk object 6991"/>
          <p:cNvSpPr/>
          <p:nvPr/>
        </p:nvSpPr>
        <p:spPr>
          <a:xfrm>
            <a:off x="290181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2" name="bk object 6992"/>
          <p:cNvSpPr/>
          <p:nvPr/>
        </p:nvSpPr>
        <p:spPr>
          <a:xfrm>
            <a:off x="2921166"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3" name="bk object 6993"/>
          <p:cNvSpPr/>
          <p:nvPr/>
        </p:nvSpPr>
        <p:spPr>
          <a:xfrm>
            <a:off x="294051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4" name="bk object 6994"/>
          <p:cNvSpPr/>
          <p:nvPr/>
        </p:nvSpPr>
        <p:spPr>
          <a:xfrm>
            <a:off x="2959861"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5" name="bk object 6995"/>
          <p:cNvSpPr/>
          <p:nvPr/>
        </p:nvSpPr>
        <p:spPr>
          <a:xfrm>
            <a:off x="2979209"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6" name="bk object 6996"/>
          <p:cNvSpPr/>
          <p:nvPr/>
        </p:nvSpPr>
        <p:spPr>
          <a:xfrm>
            <a:off x="2998556"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7" name="bk object 6997"/>
          <p:cNvSpPr/>
          <p:nvPr/>
        </p:nvSpPr>
        <p:spPr>
          <a:xfrm>
            <a:off x="3017904"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8" name="bk object 6998"/>
          <p:cNvSpPr/>
          <p:nvPr/>
        </p:nvSpPr>
        <p:spPr>
          <a:xfrm>
            <a:off x="303633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6999" name="bk object 6999"/>
          <p:cNvSpPr/>
          <p:nvPr/>
        </p:nvSpPr>
        <p:spPr>
          <a:xfrm>
            <a:off x="3055678"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0" name="bk object 7000"/>
          <p:cNvSpPr/>
          <p:nvPr/>
        </p:nvSpPr>
        <p:spPr>
          <a:xfrm>
            <a:off x="3075025"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1" name="bk object 7001"/>
          <p:cNvSpPr/>
          <p:nvPr/>
        </p:nvSpPr>
        <p:spPr>
          <a:xfrm>
            <a:off x="3094373"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2" name="bk object 7002"/>
          <p:cNvSpPr/>
          <p:nvPr/>
        </p:nvSpPr>
        <p:spPr>
          <a:xfrm>
            <a:off x="3113720" y="779304"/>
            <a:ext cx="0" cy="471182"/>
          </a:xfrm>
          <a:custGeom>
            <a:avLst/>
            <a:gdLst/>
            <a:ahLst/>
            <a:cxnLst/>
            <a:rect l="l" t="t" r="r" b="b"/>
            <a:pathLst>
              <a:path h="734694">
                <a:moveTo>
                  <a:pt x="0" y="734567"/>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3" name="bk object 7003"/>
          <p:cNvSpPr/>
          <p:nvPr/>
        </p:nvSpPr>
        <p:spPr>
          <a:xfrm>
            <a:off x="3133068"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4" name="bk object 7004"/>
          <p:cNvSpPr/>
          <p:nvPr/>
        </p:nvSpPr>
        <p:spPr>
          <a:xfrm>
            <a:off x="3151494"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5" name="bk object 7005"/>
          <p:cNvSpPr/>
          <p:nvPr/>
        </p:nvSpPr>
        <p:spPr>
          <a:xfrm>
            <a:off x="3170841"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6" name="bk object 7006"/>
          <p:cNvSpPr/>
          <p:nvPr/>
        </p:nvSpPr>
        <p:spPr>
          <a:xfrm>
            <a:off x="3190189"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7" name="bk object 7007"/>
          <p:cNvSpPr/>
          <p:nvPr/>
        </p:nvSpPr>
        <p:spPr>
          <a:xfrm>
            <a:off x="3209536" y="779303"/>
            <a:ext cx="0" cy="215025"/>
          </a:xfrm>
          <a:custGeom>
            <a:avLst/>
            <a:gdLst/>
            <a:ahLst/>
            <a:cxnLst/>
            <a:rect l="l" t="t" r="r" b="b"/>
            <a:pathLst>
              <a:path h="335280">
                <a:moveTo>
                  <a:pt x="0" y="335279"/>
                </a:moveTo>
                <a:lnTo>
                  <a:pt x="0" y="0"/>
                </a:lnTo>
              </a:path>
            </a:pathLst>
          </a:custGeom>
          <a:ln w="3175">
            <a:solidFill>
              <a:srgbClr val="191919"/>
            </a:solidFill>
          </a:ln>
        </p:spPr>
        <p:txBody>
          <a:bodyPr wrap="square" lIns="0" tIns="0" rIns="0" bIns="0" rtlCol="0"/>
          <a:lstStyle/>
          <a:p>
            <a:endParaRPr sz="1088">
              <a:solidFill>
                <a:prstClr val="black"/>
              </a:solidFill>
            </a:endParaRPr>
          </a:p>
        </p:txBody>
      </p:sp>
      <p:sp>
        <p:nvSpPr>
          <p:cNvPr id="7008" name="bk object 7008"/>
          <p:cNvSpPr/>
          <p:nvPr/>
        </p:nvSpPr>
        <p:spPr>
          <a:xfrm>
            <a:off x="1512483" y="4971316"/>
            <a:ext cx="96738" cy="215025"/>
          </a:xfrm>
          <a:custGeom>
            <a:avLst/>
            <a:gdLst/>
            <a:ahLst/>
            <a:cxnLst/>
            <a:rect l="l" t="t" r="r" b="b"/>
            <a:pathLst>
              <a:path w="160019" h="335279">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09" name="bk object 7009"/>
          <p:cNvSpPr/>
          <p:nvPr/>
        </p:nvSpPr>
        <p:spPr>
          <a:xfrm>
            <a:off x="1609221" y="4971316"/>
            <a:ext cx="96738" cy="215025"/>
          </a:xfrm>
          <a:custGeom>
            <a:avLst/>
            <a:gdLst/>
            <a:ahLst/>
            <a:cxnLst/>
            <a:rect l="l" t="t" r="r" b="b"/>
            <a:pathLst>
              <a:path w="160019" h="335279">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0" name="bk object 7010"/>
          <p:cNvSpPr/>
          <p:nvPr/>
        </p:nvSpPr>
        <p:spPr>
          <a:xfrm>
            <a:off x="2319551" y="4971316"/>
            <a:ext cx="96738" cy="215025"/>
          </a:xfrm>
          <a:custGeom>
            <a:avLst/>
            <a:gdLst/>
            <a:ahLst/>
            <a:cxnLst/>
            <a:rect l="l" t="t" r="r" b="b"/>
            <a:pathLst>
              <a:path w="160020" h="335279">
                <a:moveTo>
                  <a:pt x="0" y="1523"/>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1" name="bk object 7011"/>
          <p:cNvSpPr/>
          <p:nvPr/>
        </p:nvSpPr>
        <p:spPr>
          <a:xfrm>
            <a:off x="2416288" y="4971316"/>
            <a:ext cx="96738" cy="215025"/>
          </a:xfrm>
          <a:custGeom>
            <a:avLst/>
            <a:gdLst/>
            <a:ahLst/>
            <a:cxnLst/>
            <a:rect l="l" t="t" r="r" b="b"/>
            <a:pathLst>
              <a:path w="160020" h="335279">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2" name="bk object 7012"/>
          <p:cNvSpPr/>
          <p:nvPr/>
        </p:nvSpPr>
        <p:spPr>
          <a:xfrm>
            <a:off x="1609221" y="4158131"/>
            <a:ext cx="96738" cy="215025"/>
          </a:xfrm>
          <a:custGeom>
            <a:avLst/>
            <a:gdLst/>
            <a:ahLst/>
            <a:cxnLst/>
            <a:rect l="l" t="t" r="r" b="b"/>
            <a:pathLst>
              <a:path w="160019" h="335279">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3" name="bk object 7013"/>
          <p:cNvSpPr/>
          <p:nvPr/>
        </p:nvSpPr>
        <p:spPr>
          <a:xfrm>
            <a:off x="2319551" y="4158131"/>
            <a:ext cx="96738" cy="215025"/>
          </a:xfrm>
          <a:custGeom>
            <a:avLst/>
            <a:gdLst/>
            <a:ahLst/>
            <a:cxnLst/>
            <a:rect l="l" t="t" r="r" b="b"/>
            <a:pathLst>
              <a:path w="160020" h="335279">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4" name="bk object 7014"/>
          <p:cNvSpPr/>
          <p:nvPr/>
        </p:nvSpPr>
        <p:spPr>
          <a:xfrm>
            <a:off x="1609221" y="2918804"/>
            <a:ext cx="96738" cy="215025"/>
          </a:xfrm>
          <a:custGeom>
            <a:avLst/>
            <a:gdLst/>
            <a:ahLst/>
            <a:cxnLst/>
            <a:rect l="l" t="t" r="r" b="b"/>
            <a:pathLst>
              <a:path w="160019" h="335279">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5" name="bk object 7015"/>
          <p:cNvSpPr/>
          <p:nvPr/>
        </p:nvSpPr>
        <p:spPr>
          <a:xfrm>
            <a:off x="2319551" y="2918804"/>
            <a:ext cx="96738" cy="215025"/>
          </a:xfrm>
          <a:custGeom>
            <a:avLst/>
            <a:gdLst/>
            <a:ahLst/>
            <a:cxnLst/>
            <a:rect l="l" t="t" r="r" b="b"/>
            <a:pathLst>
              <a:path w="160020" h="335279">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6" name="bk object 7016"/>
          <p:cNvSpPr/>
          <p:nvPr/>
        </p:nvSpPr>
        <p:spPr>
          <a:xfrm>
            <a:off x="1609221" y="2103662"/>
            <a:ext cx="96738" cy="215025"/>
          </a:xfrm>
          <a:custGeom>
            <a:avLst/>
            <a:gdLst/>
            <a:ahLst/>
            <a:cxnLst/>
            <a:rect l="l" t="t" r="r" b="b"/>
            <a:pathLst>
              <a:path w="160019" h="335279">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7" name="bk object 7017"/>
          <p:cNvSpPr/>
          <p:nvPr/>
        </p:nvSpPr>
        <p:spPr>
          <a:xfrm>
            <a:off x="2319551" y="2103662"/>
            <a:ext cx="96738" cy="215025"/>
          </a:xfrm>
          <a:custGeom>
            <a:avLst/>
            <a:gdLst/>
            <a:ahLst/>
            <a:cxnLst/>
            <a:rect l="l" t="t" r="r" b="b"/>
            <a:pathLst>
              <a:path w="160020" h="335279">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8" name="bk object 7018"/>
          <p:cNvSpPr/>
          <p:nvPr/>
        </p:nvSpPr>
        <p:spPr>
          <a:xfrm>
            <a:off x="1609221" y="779303"/>
            <a:ext cx="96738" cy="215025"/>
          </a:xfrm>
          <a:custGeom>
            <a:avLst/>
            <a:gdLst/>
            <a:ahLst/>
            <a:cxnLst/>
            <a:rect l="l" t="t" r="r" b="b"/>
            <a:pathLst>
              <a:path w="160019" h="335280">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19" name="bk object 7019"/>
          <p:cNvSpPr/>
          <p:nvPr/>
        </p:nvSpPr>
        <p:spPr>
          <a:xfrm>
            <a:off x="2319551" y="779303"/>
            <a:ext cx="96738" cy="215025"/>
          </a:xfrm>
          <a:custGeom>
            <a:avLst/>
            <a:gdLst/>
            <a:ahLst/>
            <a:cxnLst/>
            <a:rect l="l" t="t" r="r" b="b"/>
            <a:pathLst>
              <a:path w="160020" h="335280">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20" name="bk object 7020"/>
          <p:cNvSpPr/>
          <p:nvPr/>
        </p:nvSpPr>
        <p:spPr>
          <a:xfrm>
            <a:off x="802154" y="779303"/>
            <a:ext cx="96738" cy="215025"/>
          </a:xfrm>
          <a:custGeom>
            <a:avLst/>
            <a:gdLst/>
            <a:ahLst/>
            <a:cxnLst/>
            <a:rect l="l" t="t" r="r" b="b"/>
            <a:pathLst>
              <a:path w="160019" h="335280">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21" name="bk object 7021"/>
          <p:cNvSpPr/>
          <p:nvPr/>
        </p:nvSpPr>
        <p:spPr>
          <a:xfrm>
            <a:off x="1512483" y="779303"/>
            <a:ext cx="96738" cy="215025"/>
          </a:xfrm>
          <a:custGeom>
            <a:avLst/>
            <a:gdLst/>
            <a:ahLst/>
            <a:cxnLst/>
            <a:rect l="l" t="t" r="r" b="b"/>
            <a:pathLst>
              <a:path w="160019" h="335280">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22" name="bk object 7022"/>
          <p:cNvSpPr/>
          <p:nvPr/>
        </p:nvSpPr>
        <p:spPr>
          <a:xfrm>
            <a:off x="2416288" y="779303"/>
            <a:ext cx="96738" cy="215025"/>
          </a:xfrm>
          <a:custGeom>
            <a:avLst/>
            <a:gdLst/>
            <a:ahLst/>
            <a:cxnLst/>
            <a:rect l="l" t="t" r="r" b="b"/>
            <a:pathLst>
              <a:path w="160020" h="335280">
                <a:moveTo>
                  <a:pt x="160019" y="0"/>
                </a:moveTo>
                <a:lnTo>
                  <a:pt x="0" y="0"/>
                </a:lnTo>
                <a:lnTo>
                  <a:pt x="0" y="335279"/>
                </a:lnTo>
                <a:lnTo>
                  <a:pt x="160019"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23" name="bk object 7023"/>
          <p:cNvSpPr/>
          <p:nvPr/>
        </p:nvSpPr>
        <p:spPr>
          <a:xfrm>
            <a:off x="3125697" y="779303"/>
            <a:ext cx="96738" cy="215025"/>
          </a:xfrm>
          <a:custGeom>
            <a:avLst/>
            <a:gdLst/>
            <a:ahLst/>
            <a:cxnLst/>
            <a:rect l="l" t="t" r="r" b="b"/>
            <a:pathLst>
              <a:path w="160020" h="335280">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24" name="bk object 7024"/>
          <p:cNvSpPr/>
          <p:nvPr/>
        </p:nvSpPr>
        <p:spPr>
          <a:xfrm>
            <a:off x="1204766" y="2516120"/>
            <a:ext cx="202688" cy="102626"/>
          </a:xfrm>
          <a:custGeom>
            <a:avLst/>
            <a:gdLst/>
            <a:ahLst/>
            <a:cxnLst/>
            <a:rect l="l" t="t" r="r" b="b"/>
            <a:pathLst>
              <a:path w="335280" h="160020">
                <a:moveTo>
                  <a:pt x="0" y="0"/>
                </a:moveTo>
                <a:lnTo>
                  <a:pt x="0" y="160019"/>
                </a:lnTo>
                <a:lnTo>
                  <a:pt x="335279" y="160019"/>
                </a:lnTo>
                <a:lnTo>
                  <a:pt x="335279" y="0"/>
                </a:lnTo>
              </a:path>
            </a:pathLst>
          </a:custGeom>
          <a:ln w="3175">
            <a:solidFill>
              <a:srgbClr val="000000"/>
            </a:solidFill>
          </a:ln>
        </p:spPr>
        <p:txBody>
          <a:bodyPr wrap="square" lIns="0" tIns="0" rIns="0" bIns="0" rtlCol="0"/>
          <a:lstStyle/>
          <a:p>
            <a:endParaRPr sz="1088">
              <a:solidFill>
                <a:prstClr val="black"/>
              </a:solidFill>
            </a:endParaRPr>
          </a:p>
        </p:txBody>
      </p:sp>
      <p:sp>
        <p:nvSpPr>
          <p:cNvPr id="7025" name="bk object 7025"/>
          <p:cNvSpPr/>
          <p:nvPr/>
        </p:nvSpPr>
        <p:spPr>
          <a:xfrm>
            <a:off x="1204766" y="1762555"/>
            <a:ext cx="202688" cy="102626"/>
          </a:xfrm>
          <a:custGeom>
            <a:avLst/>
            <a:gdLst/>
            <a:ahLst/>
            <a:cxnLst/>
            <a:rect l="l" t="t" r="r" b="b"/>
            <a:pathLst>
              <a:path w="335280" h="160019">
                <a:moveTo>
                  <a:pt x="0" y="160019"/>
                </a:moveTo>
                <a:lnTo>
                  <a:pt x="0" y="0"/>
                </a:lnTo>
                <a:lnTo>
                  <a:pt x="335279" y="0"/>
                </a:lnTo>
                <a:lnTo>
                  <a:pt x="335279" y="160019"/>
                </a:lnTo>
              </a:path>
            </a:pathLst>
          </a:custGeom>
          <a:ln w="3175">
            <a:solidFill>
              <a:srgbClr val="000000"/>
            </a:solidFill>
          </a:ln>
        </p:spPr>
        <p:txBody>
          <a:bodyPr wrap="square" lIns="0" tIns="0" rIns="0" bIns="0" rtlCol="0"/>
          <a:lstStyle/>
          <a:p>
            <a:endParaRPr sz="1088">
              <a:solidFill>
                <a:prstClr val="black"/>
              </a:solidFill>
            </a:endParaRPr>
          </a:p>
        </p:txBody>
      </p:sp>
      <p:sp>
        <p:nvSpPr>
          <p:cNvPr id="7026" name="bk object 7026"/>
          <p:cNvSpPr/>
          <p:nvPr/>
        </p:nvSpPr>
        <p:spPr>
          <a:xfrm>
            <a:off x="1204766" y="3371334"/>
            <a:ext cx="202688" cy="102626"/>
          </a:xfrm>
          <a:custGeom>
            <a:avLst/>
            <a:gdLst/>
            <a:ahLst/>
            <a:cxnLst/>
            <a:rect l="l" t="t" r="r" b="b"/>
            <a:pathLst>
              <a:path w="335280" h="160020">
                <a:moveTo>
                  <a:pt x="0" y="0"/>
                </a:moveTo>
                <a:lnTo>
                  <a:pt x="0" y="160019"/>
                </a:lnTo>
                <a:lnTo>
                  <a:pt x="335279" y="160019"/>
                </a:lnTo>
                <a:lnTo>
                  <a:pt x="335279" y="0"/>
                </a:lnTo>
              </a:path>
            </a:pathLst>
          </a:custGeom>
          <a:ln w="3175">
            <a:solidFill>
              <a:srgbClr val="000000"/>
            </a:solidFill>
          </a:ln>
        </p:spPr>
        <p:txBody>
          <a:bodyPr wrap="square" lIns="0" tIns="0" rIns="0" bIns="0" rtlCol="0"/>
          <a:lstStyle/>
          <a:p>
            <a:endParaRPr sz="1088">
              <a:solidFill>
                <a:prstClr val="black"/>
              </a:solidFill>
            </a:endParaRPr>
          </a:p>
        </p:txBody>
      </p:sp>
      <p:sp>
        <p:nvSpPr>
          <p:cNvPr id="7027" name="bk object 7027"/>
          <p:cNvSpPr/>
          <p:nvPr/>
        </p:nvSpPr>
        <p:spPr>
          <a:xfrm>
            <a:off x="1204766" y="2618746"/>
            <a:ext cx="202688" cy="102626"/>
          </a:xfrm>
          <a:custGeom>
            <a:avLst/>
            <a:gdLst/>
            <a:ahLst/>
            <a:cxnLst/>
            <a:rect l="l" t="t" r="r" b="b"/>
            <a:pathLst>
              <a:path w="335280" h="160020">
                <a:moveTo>
                  <a:pt x="0" y="160019"/>
                </a:moveTo>
                <a:lnTo>
                  <a:pt x="0" y="0"/>
                </a:lnTo>
                <a:lnTo>
                  <a:pt x="335279" y="0"/>
                </a:lnTo>
                <a:lnTo>
                  <a:pt x="335279" y="160019"/>
                </a:lnTo>
              </a:path>
            </a:pathLst>
          </a:custGeom>
          <a:ln w="3175">
            <a:solidFill>
              <a:srgbClr val="000000"/>
            </a:solidFill>
          </a:ln>
        </p:spPr>
        <p:txBody>
          <a:bodyPr wrap="square" lIns="0" tIns="0" rIns="0" bIns="0" rtlCol="0"/>
          <a:lstStyle/>
          <a:p>
            <a:endParaRPr sz="1088">
              <a:solidFill>
                <a:prstClr val="black"/>
              </a:solidFill>
            </a:endParaRPr>
          </a:p>
        </p:txBody>
      </p:sp>
      <p:sp>
        <p:nvSpPr>
          <p:cNvPr id="7028" name="bk object 7028"/>
          <p:cNvSpPr/>
          <p:nvPr/>
        </p:nvSpPr>
        <p:spPr>
          <a:xfrm>
            <a:off x="1204766" y="4569610"/>
            <a:ext cx="202688" cy="102626"/>
          </a:xfrm>
          <a:custGeom>
            <a:avLst/>
            <a:gdLst/>
            <a:ahLst/>
            <a:cxnLst/>
            <a:rect l="l" t="t" r="r" b="b"/>
            <a:pathLst>
              <a:path w="335280" h="160020">
                <a:moveTo>
                  <a:pt x="0" y="0"/>
                </a:moveTo>
                <a:lnTo>
                  <a:pt x="0" y="160019"/>
                </a:lnTo>
                <a:lnTo>
                  <a:pt x="335279" y="160019"/>
                </a:lnTo>
                <a:lnTo>
                  <a:pt x="335279" y="0"/>
                </a:lnTo>
              </a:path>
            </a:pathLst>
          </a:custGeom>
          <a:ln w="3175">
            <a:solidFill>
              <a:srgbClr val="000000"/>
            </a:solidFill>
          </a:ln>
        </p:spPr>
        <p:txBody>
          <a:bodyPr wrap="square" lIns="0" tIns="0" rIns="0" bIns="0" rtlCol="0"/>
          <a:lstStyle/>
          <a:p>
            <a:endParaRPr sz="1088">
              <a:solidFill>
                <a:prstClr val="black"/>
              </a:solidFill>
            </a:endParaRPr>
          </a:p>
        </p:txBody>
      </p:sp>
      <p:sp>
        <p:nvSpPr>
          <p:cNvPr id="7029" name="bk object 7029"/>
          <p:cNvSpPr/>
          <p:nvPr/>
        </p:nvSpPr>
        <p:spPr>
          <a:xfrm>
            <a:off x="1204766" y="3817023"/>
            <a:ext cx="202688" cy="102626"/>
          </a:xfrm>
          <a:custGeom>
            <a:avLst/>
            <a:gdLst/>
            <a:ahLst/>
            <a:cxnLst/>
            <a:rect l="l" t="t" r="r" b="b"/>
            <a:pathLst>
              <a:path w="335280" h="160020">
                <a:moveTo>
                  <a:pt x="0" y="160019"/>
                </a:moveTo>
                <a:lnTo>
                  <a:pt x="0" y="0"/>
                </a:lnTo>
                <a:lnTo>
                  <a:pt x="335279" y="0"/>
                </a:lnTo>
                <a:lnTo>
                  <a:pt x="335279" y="160019"/>
                </a:lnTo>
              </a:path>
            </a:pathLst>
          </a:custGeom>
          <a:ln w="3175">
            <a:solidFill>
              <a:srgbClr val="000000"/>
            </a:solidFill>
          </a:ln>
        </p:spPr>
        <p:txBody>
          <a:bodyPr wrap="square" lIns="0" tIns="0" rIns="0" bIns="0" rtlCol="0"/>
          <a:lstStyle/>
          <a:p>
            <a:endParaRPr sz="1088">
              <a:solidFill>
                <a:prstClr val="black"/>
              </a:solidFill>
            </a:endParaRPr>
          </a:p>
        </p:txBody>
      </p:sp>
      <p:sp>
        <p:nvSpPr>
          <p:cNvPr id="7030" name="bk object 7030"/>
          <p:cNvSpPr/>
          <p:nvPr/>
        </p:nvSpPr>
        <p:spPr>
          <a:xfrm>
            <a:off x="2577518" y="3371334"/>
            <a:ext cx="202688" cy="102626"/>
          </a:xfrm>
          <a:custGeom>
            <a:avLst/>
            <a:gdLst/>
            <a:ahLst/>
            <a:cxnLst/>
            <a:rect l="l" t="t" r="r" b="b"/>
            <a:pathLst>
              <a:path w="335279" h="160020">
                <a:moveTo>
                  <a:pt x="0" y="0"/>
                </a:moveTo>
                <a:lnTo>
                  <a:pt x="0" y="160019"/>
                </a:lnTo>
                <a:lnTo>
                  <a:pt x="335279" y="160019"/>
                </a:lnTo>
                <a:lnTo>
                  <a:pt x="335279" y="0"/>
                </a:lnTo>
              </a:path>
            </a:pathLst>
          </a:custGeom>
          <a:ln w="3175">
            <a:solidFill>
              <a:srgbClr val="000000"/>
            </a:solidFill>
          </a:ln>
        </p:spPr>
        <p:txBody>
          <a:bodyPr wrap="square" lIns="0" tIns="0" rIns="0" bIns="0" rtlCol="0"/>
          <a:lstStyle/>
          <a:p>
            <a:endParaRPr sz="1088">
              <a:solidFill>
                <a:prstClr val="black"/>
              </a:solidFill>
            </a:endParaRPr>
          </a:p>
        </p:txBody>
      </p:sp>
      <p:sp>
        <p:nvSpPr>
          <p:cNvPr id="7031" name="bk object 7031"/>
          <p:cNvSpPr/>
          <p:nvPr/>
        </p:nvSpPr>
        <p:spPr>
          <a:xfrm>
            <a:off x="2577518" y="2618746"/>
            <a:ext cx="202688" cy="102626"/>
          </a:xfrm>
          <a:custGeom>
            <a:avLst/>
            <a:gdLst/>
            <a:ahLst/>
            <a:cxnLst/>
            <a:rect l="l" t="t" r="r" b="b"/>
            <a:pathLst>
              <a:path w="335279" h="160020">
                <a:moveTo>
                  <a:pt x="0" y="160019"/>
                </a:moveTo>
                <a:lnTo>
                  <a:pt x="0" y="0"/>
                </a:lnTo>
                <a:lnTo>
                  <a:pt x="335279" y="0"/>
                </a:lnTo>
                <a:lnTo>
                  <a:pt x="335279" y="160019"/>
                </a:lnTo>
              </a:path>
            </a:pathLst>
          </a:custGeom>
          <a:ln w="3175">
            <a:solidFill>
              <a:srgbClr val="000000"/>
            </a:solidFill>
          </a:ln>
        </p:spPr>
        <p:txBody>
          <a:bodyPr wrap="square" lIns="0" tIns="0" rIns="0" bIns="0" rtlCol="0"/>
          <a:lstStyle/>
          <a:p>
            <a:endParaRPr sz="1088">
              <a:solidFill>
                <a:prstClr val="black"/>
              </a:solidFill>
            </a:endParaRPr>
          </a:p>
        </p:txBody>
      </p:sp>
      <p:sp>
        <p:nvSpPr>
          <p:cNvPr id="7032" name="bk object 7032"/>
          <p:cNvSpPr/>
          <p:nvPr/>
        </p:nvSpPr>
        <p:spPr>
          <a:xfrm>
            <a:off x="2577518" y="2516120"/>
            <a:ext cx="202688" cy="102626"/>
          </a:xfrm>
          <a:custGeom>
            <a:avLst/>
            <a:gdLst/>
            <a:ahLst/>
            <a:cxnLst/>
            <a:rect l="l" t="t" r="r" b="b"/>
            <a:pathLst>
              <a:path w="335279" h="160020">
                <a:moveTo>
                  <a:pt x="0" y="0"/>
                </a:moveTo>
                <a:lnTo>
                  <a:pt x="0" y="160019"/>
                </a:lnTo>
                <a:lnTo>
                  <a:pt x="335279" y="160019"/>
                </a:lnTo>
                <a:lnTo>
                  <a:pt x="335279" y="0"/>
                </a:lnTo>
              </a:path>
            </a:pathLst>
          </a:custGeom>
          <a:ln w="3175">
            <a:solidFill>
              <a:srgbClr val="000000"/>
            </a:solidFill>
          </a:ln>
        </p:spPr>
        <p:txBody>
          <a:bodyPr wrap="square" lIns="0" tIns="0" rIns="0" bIns="0" rtlCol="0"/>
          <a:lstStyle/>
          <a:p>
            <a:endParaRPr sz="1088">
              <a:solidFill>
                <a:prstClr val="black"/>
              </a:solidFill>
            </a:endParaRPr>
          </a:p>
        </p:txBody>
      </p:sp>
      <p:sp>
        <p:nvSpPr>
          <p:cNvPr id="7033" name="bk object 7033"/>
          <p:cNvSpPr/>
          <p:nvPr/>
        </p:nvSpPr>
        <p:spPr>
          <a:xfrm>
            <a:off x="2577518" y="1762555"/>
            <a:ext cx="202688" cy="102626"/>
          </a:xfrm>
          <a:custGeom>
            <a:avLst/>
            <a:gdLst/>
            <a:ahLst/>
            <a:cxnLst/>
            <a:rect l="l" t="t" r="r" b="b"/>
            <a:pathLst>
              <a:path w="335279" h="160019">
                <a:moveTo>
                  <a:pt x="0" y="160019"/>
                </a:moveTo>
                <a:lnTo>
                  <a:pt x="0" y="0"/>
                </a:lnTo>
                <a:lnTo>
                  <a:pt x="335279" y="0"/>
                </a:lnTo>
                <a:lnTo>
                  <a:pt x="335279" y="160019"/>
                </a:lnTo>
              </a:path>
            </a:pathLst>
          </a:custGeom>
          <a:ln w="3175">
            <a:solidFill>
              <a:srgbClr val="000000"/>
            </a:solidFill>
          </a:ln>
        </p:spPr>
        <p:txBody>
          <a:bodyPr wrap="square" lIns="0" tIns="0" rIns="0" bIns="0" rtlCol="0"/>
          <a:lstStyle/>
          <a:p>
            <a:endParaRPr sz="1088">
              <a:solidFill>
                <a:prstClr val="black"/>
              </a:solidFill>
            </a:endParaRPr>
          </a:p>
        </p:txBody>
      </p:sp>
      <p:sp>
        <p:nvSpPr>
          <p:cNvPr id="7034" name="bk object 7034"/>
          <p:cNvSpPr/>
          <p:nvPr/>
        </p:nvSpPr>
        <p:spPr>
          <a:xfrm>
            <a:off x="3259287" y="5103264"/>
            <a:ext cx="0" cy="26471"/>
          </a:xfrm>
          <a:custGeom>
            <a:avLst/>
            <a:gdLst/>
            <a:ahLst/>
            <a:cxnLst/>
            <a:rect l="l" t="t" r="r" b="b"/>
            <a:pathLst>
              <a:path h="41275">
                <a:moveTo>
                  <a:pt x="0" y="0"/>
                </a:moveTo>
                <a:lnTo>
                  <a:pt x="0" y="41147"/>
                </a:lnTo>
              </a:path>
            </a:pathLst>
          </a:custGeom>
          <a:ln w="3175">
            <a:solidFill>
              <a:srgbClr val="999999"/>
            </a:solidFill>
          </a:ln>
        </p:spPr>
        <p:txBody>
          <a:bodyPr wrap="square" lIns="0" tIns="0" rIns="0" bIns="0" rtlCol="0"/>
          <a:lstStyle/>
          <a:p>
            <a:endParaRPr sz="1088">
              <a:solidFill>
                <a:prstClr val="black"/>
              </a:solidFill>
            </a:endParaRPr>
          </a:p>
        </p:txBody>
      </p:sp>
      <p:sp>
        <p:nvSpPr>
          <p:cNvPr id="7035" name="bk object 7035"/>
          <p:cNvSpPr/>
          <p:nvPr/>
        </p:nvSpPr>
        <p:spPr>
          <a:xfrm>
            <a:off x="802154" y="4675169"/>
            <a:ext cx="307103" cy="471182"/>
          </a:xfrm>
          <a:custGeom>
            <a:avLst/>
            <a:gdLst/>
            <a:ahLst/>
            <a:cxnLst/>
            <a:rect l="l" t="t" r="r" b="b"/>
            <a:pathLst>
              <a:path w="508000" h="734695">
                <a:moveTo>
                  <a:pt x="507491" y="0"/>
                </a:moveTo>
                <a:lnTo>
                  <a:pt x="0" y="0"/>
                </a:lnTo>
                <a:lnTo>
                  <a:pt x="0" y="734567"/>
                </a:lnTo>
                <a:lnTo>
                  <a:pt x="507491" y="734567"/>
                </a:lnTo>
                <a:lnTo>
                  <a:pt x="507491"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36" name="bk object 7036"/>
          <p:cNvSpPr/>
          <p:nvPr/>
        </p:nvSpPr>
        <p:spPr>
          <a:xfrm>
            <a:off x="2916560" y="4675169"/>
            <a:ext cx="305952" cy="471182"/>
          </a:xfrm>
          <a:custGeom>
            <a:avLst/>
            <a:gdLst/>
            <a:ahLst/>
            <a:cxnLst/>
            <a:rect l="l" t="t" r="r" b="b"/>
            <a:pathLst>
              <a:path w="506095" h="734695">
                <a:moveTo>
                  <a:pt x="0" y="335279"/>
                </a:moveTo>
                <a:lnTo>
                  <a:pt x="0" y="734567"/>
                </a:lnTo>
                <a:lnTo>
                  <a:pt x="505967" y="734567"/>
                </a:lnTo>
                <a:lnTo>
                  <a:pt x="505967" y="0"/>
                </a:lnTo>
                <a:lnTo>
                  <a:pt x="0" y="0"/>
                </a:lnTo>
              </a:path>
            </a:pathLst>
          </a:custGeom>
          <a:ln w="3175">
            <a:solidFill>
              <a:srgbClr val="000000"/>
            </a:solidFill>
          </a:ln>
        </p:spPr>
        <p:txBody>
          <a:bodyPr wrap="square" lIns="0" tIns="0" rIns="0" bIns="0" rtlCol="0"/>
          <a:lstStyle/>
          <a:p>
            <a:endParaRPr sz="1088">
              <a:solidFill>
                <a:prstClr val="black"/>
              </a:solidFill>
            </a:endParaRPr>
          </a:p>
        </p:txBody>
      </p:sp>
      <p:sp>
        <p:nvSpPr>
          <p:cNvPr id="7037" name="bk object 7037"/>
          <p:cNvSpPr/>
          <p:nvPr/>
        </p:nvSpPr>
        <p:spPr>
          <a:xfrm>
            <a:off x="1108950" y="4675169"/>
            <a:ext cx="96738" cy="215025"/>
          </a:xfrm>
          <a:custGeom>
            <a:avLst/>
            <a:gdLst/>
            <a:ahLst/>
            <a:cxnLst/>
            <a:rect l="l" t="t" r="r" b="b"/>
            <a:pathLst>
              <a:path w="160019" h="335279">
                <a:moveTo>
                  <a:pt x="0" y="0"/>
                </a:moveTo>
                <a:lnTo>
                  <a:pt x="160019" y="0"/>
                </a:lnTo>
                <a:lnTo>
                  <a:pt x="160019" y="335279"/>
                </a:lnTo>
                <a:lnTo>
                  <a:pt x="0"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38" name="bk object 7038"/>
          <p:cNvSpPr/>
          <p:nvPr/>
        </p:nvSpPr>
        <p:spPr>
          <a:xfrm>
            <a:off x="2818901" y="4675169"/>
            <a:ext cx="97889" cy="215025"/>
          </a:xfrm>
          <a:custGeom>
            <a:avLst/>
            <a:gdLst/>
            <a:ahLst/>
            <a:cxnLst/>
            <a:rect l="l" t="t" r="r" b="b"/>
            <a:pathLst>
              <a:path w="161925" h="335279">
                <a:moveTo>
                  <a:pt x="161543" y="0"/>
                </a:moveTo>
                <a:lnTo>
                  <a:pt x="0" y="0"/>
                </a:lnTo>
                <a:lnTo>
                  <a:pt x="0" y="335279"/>
                </a:lnTo>
                <a:lnTo>
                  <a:pt x="161543" y="335279"/>
                </a:lnTo>
              </a:path>
            </a:pathLst>
          </a:custGeom>
          <a:ln w="3175">
            <a:solidFill>
              <a:srgbClr val="000000"/>
            </a:solidFill>
          </a:ln>
        </p:spPr>
        <p:txBody>
          <a:bodyPr wrap="square" lIns="0" tIns="0" rIns="0" bIns="0" rtlCol="0"/>
          <a:lstStyle/>
          <a:p>
            <a:endParaRPr sz="1088">
              <a:solidFill>
                <a:prstClr val="black"/>
              </a:solidFill>
            </a:endParaRPr>
          </a:p>
        </p:txBody>
      </p:sp>
      <p:sp>
        <p:nvSpPr>
          <p:cNvPr id="7039" name="bk object 7039"/>
          <p:cNvSpPr/>
          <p:nvPr/>
        </p:nvSpPr>
        <p:spPr>
          <a:xfrm>
            <a:off x="2597787" y="4569610"/>
            <a:ext cx="202688" cy="102626"/>
          </a:xfrm>
          <a:custGeom>
            <a:avLst/>
            <a:gdLst/>
            <a:ahLst/>
            <a:cxnLst/>
            <a:rect l="l" t="t" r="r" b="b"/>
            <a:pathLst>
              <a:path w="335279" h="160020">
                <a:moveTo>
                  <a:pt x="0" y="0"/>
                </a:moveTo>
                <a:lnTo>
                  <a:pt x="0" y="160019"/>
                </a:lnTo>
                <a:lnTo>
                  <a:pt x="335279" y="160019"/>
                </a:lnTo>
                <a:lnTo>
                  <a:pt x="335279" y="0"/>
                </a:lnTo>
              </a:path>
            </a:pathLst>
          </a:custGeom>
          <a:ln w="3175">
            <a:solidFill>
              <a:srgbClr val="000000"/>
            </a:solidFill>
          </a:ln>
        </p:spPr>
        <p:txBody>
          <a:bodyPr wrap="square" lIns="0" tIns="0" rIns="0" bIns="0" rtlCol="0"/>
          <a:lstStyle/>
          <a:p>
            <a:endParaRPr sz="1088">
              <a:solidFill>
                <a:prstClr val="black"/>
              </a:solidFill>
            </a:endParaRPr>
          </a:p>
        </p:txBody>
      </p:sp>
      <p:sp>
        <p:nvSpPr>
          <p:cNvPr id="7040" name="bk object 7040"/>
          <p:cNvSpPr/>
          <p:nvPr/>
        </p:nvSpPr>
        <p:spPr>
          <a:xfrm>
            <a:off x="2597787" y="3817023"/>
            <a:ext cx="202688" cy="102626"/>
          </a:xfrm>
          <a:custGeom>
            <a:avLst/>
            <a:gdLst/>
            <a:ahLst/>
            <a:cxnLst/>
            <a:rect l="l" t="t" r="r" b="b"/>
            <a:pathLst>
              <a:path w="335279" h="160020">
                <a:moveTo>
                  <a:pt x="0" y="160019"/>
                </a:moveTo>
                <a:lnTo>
                  <a:pt x="0" y="0"/>
                </a:lnTo>
                <a:lnTo>
                  <a:pt x="335279" y="0"/>
                </a:lnTo>
                <a:lnTo>
                  <a:pt x="335279" y="160019"/>
                </a:lnTo>
              </a:path>
            </a:pathLst>
          </a:custGeom>
          <a:ln w="3175">
            <a:solidFill>
              <a:srgbClr val="000000"/>
            </a:solidFill>
          </a:ln>
        </p:spPr>
        <p:txBody>
          <a:bodyPr wrap="square" lIns="0" tIns="0" rIns="0" bIns="0" rtlCol="0"/>
          <a:lstStyle/>
          <a:p>
            <a:endParaRPr sz="1088">
              <a:solidFill>
                <a:prstClr val="black"/>
              </a:solidFill>
            </a:endParaRPr>
          </a:p>
        </p:txBody>
      </p:sp>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5/20/2020</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5025152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32" r:id="rId6"/>
  </p:sldLayoutIdLst>
  <p:txStyles>
    <p:titleStyle>
      <a:lvl1pPr>
        <a:defRPr>
          <a:latin typeface="+mj-lt"/>
          <a:ea typeface="+mj-ea"/>
          <a:cs typeface="+mj-cs"/>
        </a:defRPr>
      </a:lvl1pPr>
    </p:titleStyle>
    <p:bodyStyle>
      <a:lvl1pPr marL="0">
        <a:defRPr>
          <a:latin typeface="+mn-lt"/>
          <a:ea typeface="+mn-ea"/>
          <a:cs typeface="+mn-cs"/>
        </a:defRPr>
      </a:lvl1pPr>
      <a:lvl2pPr marL="276377">
        <a:defRPr>
          <a:latin typeface="+mn-lt"/>
          <a:ea typeface="+mn-ea"/>
          <a:cs typeface="+mn-cs"/>
        </a:defRPr>
      </a:lvl2pPr>
      <a:lvl3pPr marL="552755">
        <a:defRPr>
          <a:latin typeface="+mn-lt"/>
          <a:ea typeface="+mn-ea"/>
          <a:cs typeface="+mn-cs"/>
        </a:defRPr>
      </a:lvl3pPr>
      <a:lvl4pPr marL="829132">
        <a:defRPr>
          <a:latin typeface="+mn-lt"/>
          <a:ea typeface="+mn-ea"/>
          <a:cs typeface="+mn-cs"/>
        </a:defRPr>
      </a:lvl4pPr>
      <a:lvl5pPr marL="1105510">
        <a:defRPr>
          <a:latin typeface="+mn-lt"/>
          <a:ea typeface="+mn-ea"/>
          <a:cs typeface="+mn-cs"/>
        </a:defRPr>
      </a:lvl5pPr>
      <a:lvl6pPr marL="1381887">
        <a:defRPr>
          <a:latin typeface="+mn-lt"/>
          <a:ea typeface="+mn-ea"/>
          <a:cs typeface="+mn-cs"/>
        </a:defRPr>
      </a:lvl6pPr>
      <a:lvl7pPr marL="1658264">
        <a:defRPr>
          <a:latin typeface="+mn-lt"/>
          <a:ea typeface="+mn-ea"/>
          <a:cs typeface="+mn-cs"/>
        </a:defRPr>
      </a:lvl7pPr>
      <a:lvl8pPr marL="1934642">
        <a:defRPr>
          <a:latin typeface="+mn-lt"/>
          <a:ea typeface="+mn-ea"/>
          <a:cs typeface="+mn-cs"/>
        </a:defRPr>
      </a:lvl8pPr>
      <a:lvl9pPr marL="2211019">
        <a:defRPr>
          <a:latin typeface="+mn-lt"/>
          <a:ea typeface="+mn-ea"/>
          <a:cs typeface="+mn-cs"/>
        </a:defRPr>
      </a:lvl9pPr>
    </p:bodyStyle>
    <p:otherStyle>
      <a:lvl1pPr marL="0">
        <a:defRPr>
          <a:latin typeface="+mn-lt"/>
          <a:ea typeface="+mn-ea"/>
          <a:cs typeface="+mn-cs"/>
        </a:defRPr>
      </a:lvl1pPr>
      <a:lvl2pPr marL="276377">
        <a:defRPr>
          <a:latin typeface="+mn-lt"/>
          <a:ea typeface="+mn-ea"/>
          <a:cs typeface="+mn-cs"/>
        </a:defRPr>
      </a:lvl2pPr>
      <a:lvl3pPr marL="552755">
        <a:defRPr>
          <a:latin typeface="+mn-lt"/>
          <a:ea typeface="+mn-ea"/>
          <a:cs typeface="+mn-cs"/>
        </a:defRPr>
      </a:lvl3pPr>
      <a:lvl4pPr marL="829132">
        <a:defRPr>
          <a:latin typeface="+mn-lt"/>
          <a:ea typeface="+mn-ea"/>
          <a:cs typeface="+mn-cs"/>
        </a:defRPr>
      </a:lvl4pPr>
      <a:lvl5pPr marL="1105510">
        <a:defRPr>
          <a:latin typeface="+mn-lt"/>
          <a:ea typeface="+mn-ea"/>
          <a:cs typeface="+mn-cs"/>
        </a:defRPr>
      </a:lvl5pPr>
      <a:lvl6pPr marL="1381887">
        <a:defRPr>
          <a:latin typeface="+mn-lt"/>
          <a:ea typeface="+mn-ea"/>
          <a:cs typeface="+mn-cs"/>
        </a:defRPr>
      </a:lvl6pPr>
      <a:lvl7pPr marL="1658264">
        <a:defRPr>
          <a:latin typeface="+mn-lt"/>
          <a:ea typeface="+mn-ea"/>
          <a:cs typeface="+mn-cs"/>
        </a:defRPr>
      </a:lvl7pPr>
      <a:lvl8pPr marL="1934642">
        <a:defRPr>
          <a:latin typeface="+mn-lt"/>
          <a:ea typeface="+mn-ea"/>
          <a:cs typeface="+mn-cs"/>
        </a:defRPr>
      </a:lvl8pPr>
      <a:lvl9pPr marL="221101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2052" name="think-cell Slide" r:id="rId35" imgW="360" imgH="36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Airport Precinct Progress Report Jun-2017</a:t>
            </a:r>
            <a:endParaRPr lang="en-GB" dirty="0"/>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1" name="Picture 115" descr="C:\Users\Conny\Desktop\WCG\WCG - Logo\PNG\Logos blue\Human Settlements\WCG - Logo - Human Settlements - Blue.png"/>
          <p:cNvPicPr>
            <a:picLocks noChangeAspect="1" noChangeArrowheads="1"/>
          </p:cNvPicPr>
          <p:nvPr userDrawn="1"/>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819385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0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67544" y="3429001"/>
            <a:ext cx="8208912" cy="936104"/>
          </a:xfrm>
        </p:spPr>
        <p:txBody>
          <a:bodyPr>
            <a:normAutofit/>
          </a:bodyPr>
          <a:lstStyle/>
          <a:p>
            <a:pPr marL="360000" algn="ctr"/>
            <a:r>
              <a:rPr lang="en-GB" sz="2400" dirty="0"/>
              <a:t>STANDING COMMITTEE ON HUMAN SETTLEMENTS</a:t>
            </a:r>
            <a:endParaRPr lang="en-GB" sz="2000" dirty="0"/>
          </a:p>
        </p:txBody>
      </p:sp>
      <p:sp>
        <p:nvSpPr>
          <p:cNvPr id="2" name="TextBox 1"/>
          <p:cNvSpPr txBox="1"/>
          <p:nvPr/>
        </p:nvSpPr>
        <p:spPr>
          <a:xfrm>
            <a:off x="4860032" y="5301208"/>
            <a:ext cx="3528392" cy="923330"/>
          </a:xfrm>
          <a:prstGeom prst="rect">
            <a:avLst/>
          </a:prstGeom>
          <a:noFill/>
        </p:spPr>
        <p:txBody>
          <a:bodyPr wrap="square" rtlCol="0">
            <a:spAutoFit/>
          </a:bodyPr>
          <a:lstStyle/>
          <a:p>
            <a:r>
              <a:rPr lang="en-US" dirty="0">
                <a:solidFill>
                  <a:schemeClr val="bg1"/>
                </a:solidFill>
              </a:rPr>
              <a:t>Presented by: 	Ms. J Samson</a:t>
            </a:r>
          </a:p>
          <a:p>
            <a:endParaRPr lang="en-US" dirty="0">
              <a:solidFill>
                <a:schemeClr val="bg1"/>
              </a:solidFill>
            </a:endParaRPr>
          </a:p>
          <a:p>
            <a:r>
              <a:rPr lang="en-US" dirty="0">
                <a:solidFill>
                  <a:schemeClr val="bg1"/>
                </a:solidFill>
              </a:rPr>
              <a:t>Date: 		20 May 2020</a:t>
            </a:r>
          </a:p>
        </p:txBody>
      </p:sp>
    </p:spTree>
    <p:custDataLst>
      <p:tags r:id="rId1"/>
    </p:custDataLst>
    <p:extLst>
      <p:ext uri="{BB962C8B-B14F-4D97-AF65-F5344CB8AC3E}">
        <p14:creationId xmlns:p14="http://schemas.microsoft.com/office/powerpoint/2010/main" xmlns="" val="354502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60251-9AE4-FC4A-942D-3B80AF9A1442}"/>
              </a:ext>
            </a:extLst>
          </p:cNvPr>
          <p:cNvSpPr>
            <a:spLocks noGrp="1"/>
          </p:cNvSpPr>
          <p:nvPr>
            <p:ph type="title"/>
          </p:nvPr>
        </p:nvSpPr>
        <p:spPr/>
        <p:txBody>
          <a:bodyPr/>
          <a:lstStyle/>
          <a:p>
            <a:r>
              <a:rPr lang="en-US" dirty="0"/>
              <a:t>5. PROTOTYPES CONT…..</a:t>
            </a:r>
          </a:p>
        </p:txBody>
      </p:sp>
      <p:sp>
        <p:nvSpPr>
          <p:cNvPr id="4" name="Slide Number Placeholder 3">
            <a:extLst>
              <a:ext uri="{FF2B5EF4-FFF2-40B4-BE49-F238E27FC236}">
                <a16:creationId xmlns:a16="http://schemas.microsoft.com/office/drawing/2014/main" xmlns="" id="{B0521E99-D703-CF42-9A88-70D8CF863F33}"/>
              </a:ext>
            </a:extLst>
          </p:cNvPr>
          <p:cNvSpPr>
            <a:spLocks noGrp="1"/>
          </p:cNvSpPr>
          <p:nvPr>
            <p:ph type="sldNum" sz="quarter" idx="4"/>
          </p:nvPr>
        </p:nvSpPr>
        <p:spPr/>
        <p:txBody>
          <a:bodyPr/>
          <a:lstStyle/>
          <a:p>
            <a:fld id="{8406839F-D7A4-4E5D-B93D-768AD4D1DB36}" type="slidenum">
              <a:rPr lang="en-ZA" smtClean="0"/>
              <a:pPr/>
              <a:t>10</a:t>
            </a:fld>
            <a:endParaRPr lang="en-ZA" dirty="0"/>
          </a:p>
        </p:txBody>
      </p:sp>
      <p:pic>
        <p:nvPicPr>
          <p:cNvPr id="10" name="Picture 9" descr="Image result for blikkiesdorp">
            <a:extLst>
              <a:ext uri="{FF2B5EF4-FFF2-40B4-BE49-F238E27FC236}">
                <a16:creationId xmlns:a16="http://schemas.microsoft.com/office/drawing/2014/main" xmlns="" id="{E98CF708-4C66-C448-914F-07D623B61EA3}"/>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4752" y="931450"/>
            <a:ext cx="3962400" cy="2526158"/>
          </a:xfrm>
          <a:prstGeom prst="rect">
            <a:avLst/>
          </a:prstGeom>
          <a:noFill/>
          <a:ln>
            <a:noFill/>
          </a:ln>
        </p:spPr>
      </p:pic>
      <p:sp>
        <p:nvSpPr>
          <p:cNvPr id="12" name="TextBox 11">
            <a:extLst>
              <a:ext uri="{FF2B5EF4-FFF2-40B4-BE49-F238E27FC236}">
                <a16:creationId xmlns:a16="http://schemas.microsoft.com/office/drawing/2014/main" xmlns="" id="{90E3A9E1-69C6-0348-8C35-F56F52A1C357}"/>
              </a:ext>
            </a:extLst>
          </p:cNvPr>
          <p:cNvSpPr txBox="1"/>
          <p:nvPr/>
        </p:nvSpPr>
        <p:spPr>
          <a:xfrm>
            <a:off x="1284165" y="1302851"/>
            <a:ext cx="3276600" cy="369332"/>
          </a:xfrm>
          <a:prstGeom prst="rect">
            <a:avLst/>
          </a:prstGeom>
          <a:noFill/>
        </p:spPr>
        <p:txBody>
          <a:bodyPr wrap="square" rtlCol="0">
            <a:spAutoFit/>
          </a:bodyPr>
          <a:lstStyle/>
          <a:p>
            <a:r>
              <a:rPr lang="en-US" dirty="0">
                <a:latin typeface="Century Gothic" panose="020B0502020202020204" pitchFamily="34" charset="0"/>
              </a:rPr>
              <a:t>Move away from </a:t>
            </a:r>
          </a:p>
        </p:txBody>
      </p:sp>
      <p:sp>
        <p:nvSpPr>
          <p:cNvPr id="13" name="Right Arrow 12">
            <a:extLst>
              <a:ext uri="{FF2B5EF4-FFF2-40B4-BE49-F238E27FC236}">
                <a16:creationId xmlns:a16="http://schemas.microsoft.com/office/drawing/2014/main" xmlns="" id="{22F68A26-A060-8249-BB42-218458BD16FC}"/>
              </a:ext>
            </a:extLst>
          </p:cNvPr>
          <p:cNvSpPr/>
          <p:nvPr/>
        </p:nvSpPr>
        <p:spPr>
          <a:xfrm>
            <a:off x="3471580" y="1385159"/>
            <a:ext cx="1143000" cy="1986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8B07ACA-B703-5542-921D-8D45CDDFA350}"/>
              </a:ext>
            </a:extLst>
          </p:cNvPr>
          <p:cNvPicPr>
            <a:picLocks noChangeAspect="1"/>
          </p:cNvPicPr>
          <p:nvPr/>
        </p:nvPicPr>
        <p:blipFill>
          <a:blip r:embed="rId3" cstate="print"/>
          <a:stretch>
            <a:fillRect/>
          </a:stretch>
        </p:blipFill>
        <p:spPr>
          <a:xfrm>
            <a:off x="272408" y="2306852"/>
            <a:ext cx="2857500" cy="3810000"/>
          </a:xfrm>
          <a:prstGeom prst="rect">
            <a:avLst/>
          </a:prstGeom>
        </p:spPr>
      </p:pic>
      <p:pic>
        <p:nvPicPr>
          <p:cNvPr id="14" name="Picture 13">
            <a:extLst>
              <a:ext uri="{FF2B5EF4-FFF2-40B4-BE49-F238E27FC236}">
                <a16:creationId xmlns:a16="http://schemas.microsoft.com/office/drawing/2014/main" xmlns="" id="{F9C7071D-5F2A-FF4D-85A7-FCE8FAF0BC70}"/>
              </a:ext>
            </a:extLst>
          </p:cNvPr>
          <p:cNvPicPr>
            <a:picLocks noChangeAspect="1"/>
          </p:cNvPicPr>
          <p:nvPr/>
        </p:nvPicPr>
        <p:blipFill>
          <a:blip r:embed="rId4" cstate="print"/>
          <a:stretch>
            <a:fillRect/>
          </a:stretch>
        </p:blipFill>
        <p:spPr>
          <a:xfrm>
            <a:off x="3129909" y="3472598"/>
            <a:ext cx="3530323" cy="2647742"/>
          </a:xfrm>
          <a:prstGeom prst="rect">
            <a:avLst/>
          </a:prstGeom>
        </p:spPr>
      </p:pic>
    </p:spTree>
    <p:extLst>
      <p:ext uri="{BB962C8B-B14F-4D97-AF65-F5344CB8AC3E}">
        <p14:creationId xmlns:p14="http://schemas.microsoft.com/office/powerpoint/2010/main" xmlns="" val="118058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60251-9AE4-FC4A-942D-3B80AF9A1442}"/>
              </a:ext>
            </a:extLst>
          </p:cNvPr>
          <p:cNvSpPr>
            <a:spLocks noGrp="1"/>
          </p:cNvSpPr>
          <p:nvPr>
            <p:ph type="title"/>
          </p:nvPr>
        </p:nvSpPr>
        <p:spPr/>
        <p:txBody>
          <a:bodyPr/>
          <a:lstStyle/>
          <a:p>
            <a:r>
              <a:rPr lang="en-US" dirty="0"/>
              <a:t>6. CONCEPTUAL LAYOUT </a:t>
            </a:r>
          </a:p>
        </p:txBody>
      </p:sp>
      <p:sp>
        <p:nvSpPr>
          <p:cNvPr id="3" name="Text Placeholder 2">
            <a:extLst>
              <a:ext uri="{FF2B5EF4-FFF2-40B4-BE49-F238E27FC236}">
                <a16:creationId xmlns:a16="http://schemas.microsoft.com/office/drawing/2014/main" xmlns="" id="{4241EC16-C9F1-4F4E-A5F7-A48594D8EA3E}"/>
              </a:ext>
            </a:extLst>
          </p:cNvPr>
          <p:cNvSpPr>
            <a:spLocks noGrp="1"/>
          </p:cNvSpPr>
          <p:nvPr>
            <p:ph type="body" sz="quarter" idx="13"/>
          </p:nvPr>
        </p:nvSpPr>
        <p:spPr/>
        <p:txBody>
          <a:bodyPr/>
          <a:lstStyle/>
          <a:p>
            <a:r>
              <a:rPr lang="en-US" dirty="0"/>
              <a:t>SITE LAYOUT AND TRA UNIT PLAN: DU NOON</a:t>
            </a:r>
          </a:p>
        </p:txBody>
      </p:sp>
      <p:sp>
        <p:nvSpPr>
          <p:cNvPr id="4" name="Slide Number Placeholder 3">
            <a:extLst>
              <a:ext uri="{FF2B5EF4-FFF2-40B4-BE49-F238E27FC236}">
                <a16:creationId xmlns:a16="http://schemas.microsoft.com/office/drawing/2014/main" xmlns="" id="{B0521E99-D703-CF42-9A88-70D8CF863F33}"/>
              </a:ext>
            </a:extLst>
          </p:cNvPr>
          <p:cNvSpPr>
            <a:spLocks noGrp="1"/>
          </p:cNvSpPr>
          <p:nvPr>
            <p:ph type="sldNum" sz="quarter" idx="4"/>
          </p:nvPr>
        </p:nvSpPr>
        <p:spPr/>
        <p:txBody>
          <a:bodyPr/>
          <a:lstStyle/>
          <a:p>
            <a:fld id="{8406839F-D7A4-4E5D-B93D-768AD4D1DB36}" type="slidenum">
              <a:rPr lang="en-ZA" smtClean="0"/>
              <a:pPr/>
              <a:t>11</a:t>
            </a:fld>
            <a:endParaRPr lang="en-ZA" dirty="0"/>
          </a:p>
        </p:txBody>
      </p:sp>
      <p:pic>
        <p:nvPicPr>
          <p:cNvPr id="7" name="Picture 6">
            <a:extLst>
              <a:ext uri="{FF2B5EF4-FFF2-40B4-BE49-F238E27FC236}">
                <a16:creationId xmlns:a16="http://schemas.microsoft.com/office/drawing/2014/main" xmlns="" id="{5AC9CC04-2839-0D45-9CA0-C0442164B3B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58466" y="1328903"/>
            <a:ext cx="5290259" cy="3325834"/>
          </a:xfrm>
          <a:prstGeom prst="rect">
            <a:avLst/>
          </a:prstGeom>
        </p:spPr>
      </p:pic>
      <p:pic>
        <p:nvPicPr>
          <p:cNvPr id="8" name="Picture 7" descr="A close up of a map&#10;&#10;Description automatically generated">
            <a:extLst>
              <a:ext uri="{FF2B5EF4-FFF2-40B4-BE49-F238E27FC236}">
                <a16:creationId xmlns:a16="http://schemas.microsoft.com/office/drawing/2014/main" xmlns="" id="{9CEC5A7E-CDB7-9141-9E36-A519913B88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27" y="2000340"/>
            <a:ext cx="3915543" cy="4119994"/>
          </a:xfrm>
          <a:prstGeom prst="rect">
            <a:avLst/>
          </a:prstGeom>
        </p:spPr>
      </p:pic>
    </p:spTree>
    <p:extLst>
      <p:ext uri="{BB962C8B-B14F-4D97-AF65-F5344CB8AC3E}">
        <p14:creationId xmlns:p14="http://schemas.microsoft.com/office/powerpoint/2010/main" xmlns="" val="278872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60251-9AE4-FC4A-942D-3B80AF9A1442}"/>
              </a:ext>
            </a:extLst>
          </p:cNvPr>
          <p:cNvSpPr>
            <a:spLocks noGrp="1"/>
          </p:cNvSpPr>
          <p:nvPr>
            <p:ph type="title"/>
          </p:nvPr>
        </p:nvSpPr>
        <p:spPr/>
        <p:txBody>
          <a:bodyPr/>
          <a:lstStyle/>
          <a:p>
            <a:r>
              <a:rPr lang="en-US" dirty="0"/>
              <a:t>6. CONCEPTUAL LAYOUT CONT…</a:t>
            </a:r>
          </a:p>
        </p:txBody>
      </p:sp>
      <p:sp>
        <p:nvSpPr>
          <p:cNvPr id="3" name="Text Placeholder 2">
            <a:extLst>
              <a:ext uri="{FF2B5EF4-FFF2-40B4-BE49-F238E27FC236}">
                <a16:creationId xmlns:a16="http://schemas.microsoft.com/office/drawing/2014/main" xmlns="" id="{4241EC16-C9F1-4F4E-A5F7-A48594D8EA3E}"/>
              </a:ext>
            </a:extLst>
          </p:cNvPr>
          <p:cNvSpPr>
            <a:spLocks noGrp="1"/>
          </p:cNvSpPr>
          <p:nvPr>
            <p:ph type="body" sz="quarter" idx="13"/>
          </p:nvPr>
        </p:nvSpPr>
        <p:spPr>
          <a:xfrm>
            <a:off x="295275" y="979835"/>
            <a:ext cx="8597205" cy="288925"/>
          </a:xfrm>
        </p:spPr>
        <p:txBody>
          <a:bodyPr/>
          <a:lstStyle/>
          <a:p>
            <a:r>
              <a:rPr lang="en-US" dirty="0"/>
              <a:t>SITE LAYOUT AND TRA UNIT PLAN: SILVERTOWN (KHAYELITSHA)</a:t>
            </a:r>
          </a:p>
        </p:txBody>
      </p:sp>
      <p:sp>
        <p:nvSpPr>
          <p:cNvPr id="4" name="Slide Number Placeholder 3">
            <a:extLst>
              <a:ext uri="{FF2B5EF4-FFF2-40B4-BE49-F238E27FC236}">
                <a16:creationId xmlns:a16="http://schemas.microsoft.com/office/drawing/2014/main" xmlns="" id="{B0521E99-D703-CF42-9A88-70D8CF863F33}"/>
              </a:ext>
            </a:extLst>
          </p:cNvPr>
          <p:cNvSpPr>
            <a:spLocks noGrp="1"/>
          </p:cNvSpPr>
          <p:nvPr>
            <p:ph type="sldNum" sz="quarter" idx="4"/>
          </p:nvPr>
        </p:nvSpPr>
        <p:spPr/>
        <p:txBody>
          <a:bodyPr/>
          <a:lstStyle/>
          <a:p>
            <a:fld id="{8406839F-D7A4-4E5D-B93D-768AD4D1DB36}" type="slidenum">
              <a:rPr lang="en-ZA" smtClean="0"/>
              <a:pPr/>
              <a:t>12</a:t>
            </a:fld>
            <a:endParaRPr lang="en-ZA" dirty="0"/>
          </a:p>
        </p:txBody>
      </p:sp>
      <p:pic>
        <p:nvPicPr>
          <p:cNvPr id="9" name="Picture 8">
            <a:extLst>
              <a:ext uri="{FF2B5EF4-FFF2-40B4-BE49-F238E27FC236}">
                <a16:creationId xmlns:a16="http://schemas.microsoft.com/office/drawing/2014/main" xmlns="" id="{810D8AC9-81AF-7C41-85A6-68F8EFFB3336}"/>
              </a:ext>
            </a:extLst>
          </p:cNvPr>
          <p:cNvPicPr>
            <a:picLocks noChangeAspect="1"/>
          </p:cNvPicPr>
          <p:nvPr/>
        </p:nvPicPr>
        <p:blipFill>
          <a:blip r:embed="rId2" cstate="print"/>
          <a:stretch>
            <a:fillRect/>
          </a:stretch>
        </p:blipFill>
        <p:spPr>
          <a:xfrm>
            <a:off x="4852534" y="1229843"/>
            <a:ext cx="3996191" cy="5469139"/>
          </a:xfrm>
          <a:prstGeom prst="rect">
            <a:avLst/>
          </a:prstGeom>
        </p:spPr>
      </p:pic>
      <p:pic>
        <p:nvPicPr>
          <p:cNvPr id="10" name="Picture 9">
            <a:extLst>
              <a:ext uri="{FF2B5EF4-FFF2-40B4-BE49-F238E27FC236}">
                <a16:creationId xmlns:a16="http://schemas.microsoft.com/office/drawing/2014/main" xmlns="" id="{C6BE2FF9-8B8E-CC46-97C0-58A521749629}"/>
              </a:ext>
            </a:extLst>
          </p:cNvPr>
          <p:cNvPicPr>
            <a:picLocks noChangeAspect="1"/>
          </p:cNvPicPr>
          <p:nvPr/>
        </p:nvPicPr>
        <p:blipFill>
          <a:blip r:embed="rId3" cstate="print"/>
          <a:stretch>
            <a:fillRect/>
          </a:stretch>
        </p:blipFill>
        <p:spPr>
          <a:xfrm>
            <a:off x="175965" y="2564904"/>
            <a:ext cx="5004459" cy="3352178"/>
          </a:xfrm>
          <a:prstGeom prst="rect">
            <a:avLst/>
          </a:prstGeom>
        </p:spPr>
      </p:pic>
      <p:sp>
        <p:nvSpPr>
          <p:cNvPr id="6" name="Rectangle 5">
            <a:extLst>
              <a:ext uri="{FF2B5EF4-FFF2-40B4-BE49-F238E27FC236}">
                <a16:creationId xmlns:a16="http://schemas.microsoft.com/office/drawing/2014/main" xmlns="" id="{3B8E8502-95DB-EB47-BF70-35221FE17982}"/>
              </a:ext>
            </a:extLst>
          </p:cNvPr>
          <p:cNvSpPr/>
          <p:nvPr/>
        </p:nvSpPr>
        <p:spPr>
          <a:xfrm>
            <a:off x="295275" y="1489853"/>
            <a:ext cx="3331361" cy="307777"/>
          </a:xfrm>
          <a:prstGeom prst="rect">
            <a:avLst/>
          </a:prstGeom>
        </p:spPr>
        <p:txBody>
          <a:bodyPr wrap="none">
            <a:spAutoFit/>
          </a:bodyPr>
          <a:lstStyle/>
          <a:p>
            <a:pPr algn="just">
              <a:defRPr/>
            </a:pPr>
            <a:r>
              <a:rPr lang="en-US" sz="1400" kern="0" dirty="0">
                <a:latin typeface="Century Gothic" panose="020B0502020202020204" pitchFamily="34" charset="0"/>
              </a:rPr>
              <a:t>Will ACCOMMODATE 1542 FAMILIES</a:t>
            </a:r>
          </a:p>
        </p:txBody>
      </p:sp>
    </p:spTree>
    <p:extLst>
      <p:ext uri="{BB962C8B-B14F-4D97-AF65-F5344CB8AC3E}">
        <p14:creationId xmlns:p14="http://schemas.microsoft.com/office/powerpoint/2010/main" xmlns="" val="55761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7. SPECIFICATION</a:t>
            </a:r>
          </a:p>
        </p:txBody>
      </p:sp>
      <p:sp>
        <p:nvSpPr>
          <p:cNvPr id="4" name="Text Placeholder 3"/>
          <p:cNvSpPr>
            <a:spLocks noGrp="1"/>
          </p:cNvSpPr>
          <p:nvPr>
            <p:ph type="body" sz="quarter" idx="10"/>
          </p:nvPr>
        </p:nvSpPr>
        <p:spPr>
          <a:xfrm>
            <a:off x="295274" y="980728"/>
            <a:ext cx="8597206" cy="5012626"/>
          </a:xfrm>
        </p:spPr>
        <p:txBody>
          <a:bodyPr>
            <a:normAutofit lnSpcReduction="10000"/>
          </a:bodyPr>
          <a:lstStyle/>
          <a:p>
            <a:pPr algn="just">
              <a:lnSpc>
                <a:spcPct val="150000"/>
              </a:lnSpc>
              <a:spcBef>
                <a:spcPts val="0"/>
              </a:spcBef>
              <a:defRPr/>
            </a:pPr>
            <a:r>
              <a:rPr lang="en-ZA" sz="1400" kern="0" dirty="0"/>
              <a:t>Concrete / Steel /Wooden framed structure infilled with ABT material that meets the following criteria:</a:t>
            </a:r>
          </a:p>
          <a:p>
            <a:pPr algn="just">
              <a:lnSpc>
                <a:spcPct val="150000"/>
              </a:lnSpc>
              <a:spcBef>
                <a:spcPts val="0"/>
              </a:spcBef>
              <a:defRPr/>
            </a:pPr>
            <a:endParaRPr lang="en-ZA" sz="1400" kern="0" dirty="0"/>
          </a:p>
          <a:p>
            <a:pPr lvl="1" algn="just">
              <a:lnSpc>
                <a:spcPct val="150000"/>
              </a:lnSpc>
              <a:spcBef>
                <a:spcPts val="0"/>
              </a:spcBef>
              <a:spcAft>
                <a:spcPts val="0"/>
              </a:spcAft>
              <a:defRPr/>
            </a:pPr>
            <a:r>
              <a:rPr lang="en-ZA" sz="1400" kern="0" dirty="0"/>
              <a:t>Thermal performance;</a:t>
            </a:r>
          </a:p>
          <a:p>
            <a:pPr marL="0" lvl="1" indent="0" algn="just">
              <a:lnSpc>
                <a:spcPct val="150000"/>
              </a:lnSpc>
              <a:spcBef>
                <a:spcPts val="0"/>
              </a:spcBef>
              <a:spcAft>
                <a:spcPts val="0"/>
              </a:spcAft>
              <a:buNone/>
              <a:defRPr/>
            </a:pPr>
            <a:endParaRPr lang="en-ZA" sz="1400" kern="0" dirty="0"/>
          </a:p>
          <a:p>
            <a:pPr lvl="1" algn="just">
              <a:lnSpc>
                <a:spcPct val="150000"/>
              </a:lnSpc>
              <a:spcBef>
                <a:spcPts val="0"/>
              </a:spcBef>
              <a:spcAft>
                <a:spcPts val="0"/>
              </a:spcAft>
              <a:defRPr/>
            </a:pPr>
            <a:r>
              <a:rPr lang="en-ZA" sz="1400" kern="0" dirty="0"/>
              <a:t>Acoustic;</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Resistance of water penetration;</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Energy usage;</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Condensation;</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High durability;</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60 minutes fire rating.</a:t>
            </a:r>
          </a:p>
          <a:p>
            <a:pPr lvl="1" algn="just">
              <a:lnSpc>
                <a:spcPct val="150000"/>
              </a:lnSpc>
              <a:spcBef>
                <a:spcPts val="0"/>
              </a:spcBef>
              <a:spcAft>
                <a:spcPts val="0"/>
              </a:spcAft>
              <a:defRPr/>
            </a:pPr>
            <a:endParaRPr lang="en-ZA" sz="1400" b="1" kern="0" dirty="0"/>
          </a:p>
          <a:p>
            <a:pPr lvl="1" algn="just">
              <a:lnSpc>
                <a:spcPct val="150000"/>
              </a:lnSpc>
              <a:spcBef>
                <a:spcPts val="0"/>
              </a:spcBef>
              <a:spcAft>
                <a:spcPts val="0"/>
              </a:spcAft>
              <a:defRPr/>
            </a:pPr>
            <a:endParaRPr lang="en-ZA" sz="1400" b="1" kern="0"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13</a:t>
            </a:fld>
            <a:endParaRPr lang="en-ZA" dirty="0"/>
          </a:p>
        </p:txBody>
      </p:sp>
    </p:spTree>
    <p:custDataLst>
      <p:tags r:id="rId1"/>
    </p:custDataLst>
    <p:extLst>
      <p:ext uri="{BB962C8B-B14F-4D97-AF65-F5344CB8AC3E}">
        <p14:creationId xmlns:p14="http://schemas.microsoft.com/office/powerpoint/2010/main" xmlns="" val="421057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7. SPECIFICATION CONT…</a:t>
            </a:r>
          </a:p>
        </p:txBody>
      </p:sp>
      <p:sp>
        <p:nvSpPr>
          <p:cNvPr id="4" name="Text Placeholder 3"/>
          <p:cNvSpPr>
            <a:spLocks noGrp="1"/>
          </p:cNvSpPr>
          <p:nvPr>
            <p:ph type="body" sz="quarter" idx="10"/>
          </p:nvPr>
        </p:nvSpPr>
        <p:spPr>
          <a:xfrm>
            <a:off x="295274" y="908720"/>
            <a:ext cx="8597206" cy="5012626"/>
          </a:xfrm>
        </p:spPr>
        <p:txBody>
          <a:bodyPr>
            <a:noAutofit/>
          </a:bodyPr>
          <a:lstStyle/>
          <a:p>
            <a:pPr algn="just">
              <a:lnSpc>
                <a:spcPct val="150000"/>
              </a:lnSpc>
              <a:spcBef>
                <a:spcPts val="0"/>
              </a:spcBef>
              <a:defRPr/>
            </a:pPr>
            <a:r>
              <a:rPr lang="en-ZA" sz="1400" kern="0" dirty="0"/>
              <a:t>GENERAL SPECIFICATIONS</a:t>
            </a:r>
          </a:p>
          <a:p>
            <a:pPr lvl="1" algn="just">
              <a:lnSpc>
                <a:spcPct val="150000"/>
              </a:lnSpc>
              <a:spcBef>
                <a:spcPts val="0"/>
              </a:spcBef>
              <a:spcAft>
                <a:spcPts val="0"/>
              </a:spcAft>
              <a:defRPr/>
            </a:pPr>
            <a:r>
              <a:rPr lang="en-ZA" sz="1400" kern="0" dirty="0"/>
              <a:t>The design of unit to consist of a minimum internal size of 24m2 – 30m2.</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Must include area for bathroom – bathroom to consist of shower, toilet and basin.</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Units must include the supply and installation of a kitchen sink on a cupboard.</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All units to be signed off by a PR: Structural Engineer registered with ECSA and following certification to be submitted prior to hand over and occupation</a:t>
            </a:r>
          </a:p>
          <a:p>
            <a:pPr marL="358775" lvl="2" indent="-358775" algn="just">
              <a:lnSpc>
                <a:spcPct val="150000"/>
              </a:lnSpc>
              <a:spcBef>
                <a:spcPts val="0"/>
              </a:spcBef>
              <a:spcAft>
                <a:spcPts val="0"/>
              </a:spcAft>
              <a:defRPr/>
            </a:pPr>
            <a:r>
              <a:rPr lang="en-US" sz="1400" dirty="0"/>
              <a:t>Soil stability certificate and tests (signed by structural engineer) (DCP’s);</a:t>
            </a:r>
          </a:p>
          <a:p>
            <a:pPr marL="358775" lvl="2" indent="-358775" algn="just">
              <a:lnSpc>
                <a:spcPct val="150000"/>
              </a:lnSpc>
              <a:spcBef>
                <a:spcPts val="0"/>
              </a:spcBef>
              <a:spcAft>
                <a:spcPts val="0"/>
              </a:spcAft>
              <a:defRPr/>
            </a:pPr>
            <a:r>
              <a:rPr lang="en-US" sz="1400" dirty="0"/>
              <a:t>Structural stability;</a:t>
            </a:r>
          </a:p>
          <a:p>
            <a:pPr marL="358775" lvl="2" indent="-358775" algn="just">
              <a:lnSpc>
                <a:spcPct val="150000"/>
              </a:lnSpc>
              <a:spcBef>
                <a:spcPts val="0"/>
              </a:spcBef>
              <a:spcAft>
                <a:spcPts val="0"/>
              </a:spcAft>
              <a:defRPr/>
            </a:pPr>
            <a:r>
              <a:rPr lang="en-US" sz="1400" dirty="0"/>
              <a:t>Plumbing;</a:t>
            </a:r>
          </a:p>
          <a:p>
            <a:pPr marL="358775" lvl="2" indent="-358775" algn="just">
              <a:lnSpc>
                <a:spcPct val="150000"/>
              </a:lnSpc>
              <a:spcBef>
                <a:spcPts val="0"/>
              </a:spcBef>
              <a:spcAft>
                <a:spcPts val="0"/>
              </a:spcAft>
              <a:defRPr/>
            </a:pPr>
            <a:r>
              <a:rPr lang="en-US" sz="1400" dirty="0"/>
              <a:t>Glazing;</a:t>
            </a:r>
          </a:p>
          <a:p>
            <a:pPr marL="358775" lvl="2" indent="-358775" algn="just">
              <a:lnSpc>
                <a:spcPct val="150000"/>
              </a:lnSpc>
              <a:spcBef>
                <a:spcPts val="0"/>
              </a:spcBef>
              <a:spcAft>
                <a:spcPts val="0"/>
              </a:spcAft>
              <a:defRPr/>
            </a:pPr>
            <a:r>
              <a:rPr lang="en-US" sz="1400" dirty="0"/>
              <a:t>A19 roof certificate.</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All units to comply with fire, rain penetration and insulation requirements as per SANS 10-400.</a:t>
            </a:r>
          </a:p>
          <a:p>
            <a:pPr marL="286975" lvl="2" indent="-285750">
              <a:lnSpc>
                <a:spcPct val="150000"/>
              </a:lnSpc>
              <a:spcBef>
                <a:spcPts val="0"/>
              </a:spcBef>
              <a:spcAft>
                <a:spcPts val="0"/>
              </a:spcAft>
              <a:buFontTx/>
              <a:buChar char="-"/>
            </a:pPr>
            <a:endParaRPr lang="en-US" sz="1400" dirty="0"/>
          </a:p>
          <a:p>
            <a:pPr marL="181225" lvl="3" indent="0">
              <a:lnSpc>
                <a:spcPct val="150000"/>
              </a:lnSpc>
              <a:spcBef>
                <a:spcPts val="0"/>
              </a:spcBef>
              <a:buNone/>
            </a:pPr>
            <a:endParaRPr lang="en-ZA" sz="1400" dirty="0"/>
          </a:p>
          <a:p>
            <a:pPr lvl="3" algn="just">
              <a:lnSpc>
                <a:spcPct val="150000"/>
              </a:lnSpc>
              <a:spcBef>
                <a:spcPts val="0"/>
              </a:spcBef>
              <a:defRPr/>
            </a:pPr>
            <a:endParaRPr lang="en-ZA" sz="1400" kern="0" dirty="0"/>
          </a:p>
          <a:p>
            <a:pPr>
              <a:lnSpc>
                <a:spcPct val="150000"/>
              </a:lnSpc>
              <a:spcBef>
                <a:spcPts val="0"/>
              </a:spcBef>
            </a:pPr>
            <a:r>
              <a:rPr lang="en-US" sz="1400" dirty="0"/>
              <a:t> </a:t>
            </a:r>
            <a:endParaRPr lang="en-ZA" sz="1400" dirty="0"/>
          </a:p>
          <a:p>
            <a:pPr>
              <a:lnSpc>
                <a:spcPct val="150000"/>
              </a:lnSpc>
              <a:spcBef>
                <a:spcPts val="0"/>
              </a:spcBef>
            </a:pPr>
            <a:r>
              <a:rPr lang="en-US" sz="1400" dirty="0"/>
              <a:t> </a:t>
            </a:r>
            <a:endParaRPr lang="en-ZA" sz="1400" b="1" kern="0" dirty="0"/>
          </a:p>
          <a:p>
            <a:pPr lvl="1" algn="just">
              <a:lnSpc>
                <a:spcPct val="150000"/>
              </a:lnSpc>
              <a:spcBef>
                <a:spcPts val="0"/>
              </a:spcBef>
              <a:spcAft>
                <a:spcPts val="0"/>
              </a:spcAft>
              <a:defRPr/>
            </a:pPr>
            <a:endParaRPr lang="en-ZA" sz="1400" b="1" kern="0"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14</a:t>
            </a:fld>
            <a:endParaRPr lang="en-ZA" dirty="0"/>
          </a:p>
        </p:txBody>
      </p:sp>
    </p:spTree>
    <p:custDataLst>
      <p:tags r:id="rId1"/>
    </p:custDataLst>
    <p:extLst>
      <p:ext uri="{BB962C8B-B14F-4D97-AF65-F5344CB8AC3E}">
        <p14:creationId xmlns:p14="http://schemas.microsoft.com/office/powerpoint/2010/main" xmlns="" val="355193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50135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4" name="Slide Number Placeholder 3"/>
          <p:cNvSpPr>
            <a:spLocks noGrp="1"/>
          </p:cNvSpPr>
          <p:nvPr>
            <p:ph type="sldNum" sz="quarter" idx="4"/>
          </p:nvPr>
        </p:nvSpPr>
        <p:spPr/>
        <p:txBody>
          <a:bodyPr/>
          <a:lstStyle/>
          <a:p>
            <a:fld id="{8406839F-D7A4-4E5D-B93D-768AD4D1DB36}" type="slidenum">
              <a:rPr lang="en-ZA" smtClean="0"/>
              <a:pPr/>
              <a:t>2</a:t>
            </a:fld>
            <a:endParaRPr lang="en-ZA" dirty="0"/>
          </a:p>
        </p:txBody>
      </p:sp>
      <p:sp>
        <p:nvSpPr>
          <p:cNvPr id="6" name="Text Placeholder 5"/>
          <p:cNvSpPr>
            <a:spLocks noGrp="1"/>
          </p:cNvSpPr>
          <p:nvPr>
            <p:ph type="body" sz="quarter" idx="10"/>
          </p:nvPr>
        </p:nvSpPr>
        <p:spPr>
          <a:xfrm>
            <a:off x="295275" y="1053207"/>
            <a:ext cx="8597205" cy="4680049"/>
          </a:xfrm>
        </p:spPr>
        <p:txBody>
          <a:bodyPr/>
          <a:lstStyle/>
          <a:p>
            <a:endParaRPr lang="en-US" b="0" dirty="0"/>
          </a:p>
          <a:p>
            <a:pPr marL="342900" indent="-342900">
              <a:buAutoNum type="arabicPeriod"/>
            </a:pPr>
            <a:r>
              <a:rPr lang="en-US" b="0" dirty="0"/>
              <a:t>Introduction</a:t>
            </a:r>
          </a:p>
          <a:p>
            <a:pPr marL="342900" indent="-342900">
              <a:buAutoNum type="arabicPeriod"/>
            </a:pPr>
            <a:endParaRPr lang="en-US" b="0" dirty="0"/>
          </a:p>
          <a:p>
            <a:pPr marL="342900" indent="-342900">
              <a:buAutoNum type="arabicPeriod"/>
            </a:pPr>
            <a:r>
              <a:rPr lang="en-US" b="0" dirty="0"/>
              <a:t>Stakeholder Engagements: Du Noon</a:t>
            </a:r>
          </a:p>
          <a:p>
            <a:pPr marL="342900" indent="-342900">
              <a:buAutoNum type="arabicPeriod"/>
            </a:pPr>
            <a:endParaRPr lang="en-US" b="0" dirty="0"/>
          </a:p>
          <a:p>
            <a:pPr marL="342900" indent="-342900">
              <a:buAutoNum type="arabicPeriod"/>
            </a:pPr>
            <a:r>
              <a:rPr lang="en-US" b="0" dirty="0"/>
              <a:t>New design concept</a:t>
            </a:r>
          </a:p>
          <a:p>
            <a:pPr marL="342900" indent="-342900">
              <a:buAutoNum type="arabicPeriod"/>
            </a:pPr>
            <a:endParaRPr lang="en-US" b="0" dirty="0"/>
          </a:p>
          <a:p>
            <a:pPr marL="342900" indent="-342900">
              <a:buAutoNum type="arabicPeriod"/>
            </a:pPr>
            <a:r>
              <a:rPr lang="en-US" b="0" dirty="0"/>
              <a:t>Benefits of new generation PRA</a:t>
            </a:r>
          </a:p>
          <a:p>
            <a:pPr marL="342900" indent="-342900">
              <a:buAutoNum type="arabicPeriod"/>
            </a:pPr>
            <a:endParaRPr lang="en-US" b="0" dirty="0"/>
          </a:p>
          <a:p>
            <a:pPr marL="342900" indent="-342900">
              <a:buAutoNum type="arabicPeriod"/>
            </a:pPr>
            <a:r>
              <a:rPr lang="en-US" b="0" dirty="0"/>
              <a:t>Prototypes</a:t>
            </a:r>
          </a:p>
          <a:p>
            <a:pPr marL="342900" indent="-342900">
              <a:buAutoNum type="arabicPeriod"/>
            </a:pPr>
            <a:endParaRPr lang="en-US" b="0" dirty="0"/>
          </a:p>
          <a:p>
            <a:pPr marL="342900" indent="-342900">
              <a:buAutoNum type="arabicPeriod"/>
            </a:pPr>
            <a:r>
              <a:rPr lang="en-US" b="0" dirty="0"/>
              <a:t>Conceptual layout</a:t>
            </a:r>
          </a:p>
          <a:p>
            <a:pPr marL="342900" indent="-342900">
              <a:buAutoNum type="arabicPeriod"/>
            </a:pPr>
            <a:endParaRPr lang="en-US" b="0" dirty="0"/>
          </a:p>
          <a:p>
            <a:pPr marL="342900" indent="-342900">
              <a:buAutoNum type="arabicPeriod"/>
            </a:pPr>
            <a:r>
              <a:rPr lang="en-US" b="0" dirty="0"/>
              <a:t>Specification</a:t>
            </a:r>
          </a:p>
        </p:txBody>
      </p:sp>
    </p:spTree>
    <p:extLst>
      <p:ext uri="{BB962C8B-B14F-4D97-AF65-F5344CB8AC3E}">
        <p14:creationId xmlns:p14="http://schemas.microsoft.com/office/powerpoint/2010/main" xmlns="" val="77455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1. INTRODUCTION</a:t>
            </a:r>
          </a:p>
        </p:txBody>
      </p:sp>
      <p:sp>
        <p:nvSpPr>
          <p:cNvPr id="4" name="Text Placeholder 3"/>
          <p:cNvSpPr>
            <a:spLocks noGrp="1"/>
          </p:cNvSpPr>
          <p:nvPr>
            <p:ph type="body" sz="quarter" idx="10"/>
          </p:nvPr>
        </p:nvSpPr>
        <p:spPr>
          <a:xfrm>
            <a:off x="295274" y="1080670"/>
            <a:ext cx="8597206" cy="5012626"/>
          </a:xfrm>
        </p:spPr>
        <p:txBody>
          <a:bodyPr>
            <a:normAutofit lnSpcReduction="10000"/>
          </a:bodyPr>
          <a:lstStyle/>
          <a:p>
            <a:pPr lvl="1" algn="just">
              <a:lnSpc>
                <a:spcPct val="150000"/>
              </a:lnSpc>
              <a:spcBef>
                <a:spcPts val="0"/>
              </a:spcBef>
              <a:spcAft>
                <a:spcPts val="0"/>
              </a:spcAft>
              <a:defRPr/>
            </a:pPr>
            <a:r>
              <a:rPr lang="en-US" sz="1400" dirty="0"/>
              <a:t>On the 15</a:t>
            </a:r>
            <a:r>
              <a:rPr lang="en-US" sz="1400" baseline="30000" dirty="0"/>
              <a:t>th</a:t>
            </a:r>
            <a:r>
              <a:rPr lang="en-US" sz="1400" dirty="0"/>
              <a:t> of March 2020, President Ramaphosa declared the current COVID-19 pandemic to be a National Disaster in terms of Act 57 of 2002.</a:t>
            </a:r>
          </a:p>
          <a:p>
            <a:pPr marL="0" lvl="1" indent="0" algn="just">
              <a:lnSpc>
                <a:spcPct val="150000"/>
              </a:lnSpc>
              <a:spcBef>
                <a:spcPts val="0"/>
              </a:spcBef>
              <a:spcAft>
                <a:spcPts val="0"/>
              </a:spcAft>
              <a:buNone/>
              <a:defRPr/>
            </a:pPr>
            <a:endParaRPr lang="en-US" sz="1400" dirty="0"/>
          </a:p>
          <a:p>
            <a:pPr lvl="1" algn="just">
              <a:lnSpc>
                <a:spcPct val="150000"/>
              </a:lnSpc>
              <a:spcBef>
                <a:spcPts val="0"/>
              </a:spcBef>
              <a:spcAft>
                <a:spcPts val="0"/>
              </a:spcAft>
              <a:defRPr/>
            </a:pPr>
            <a:r>
              <a:rPr lang="en-ZA" sz="1400" kern="0" dirty="0"/>
              <a:t>The National Departments were subsequently requested to initiate programmes and / issue directives and regulations under their respective portfolios to contain the spread of the virus.</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The National Department of Human Settlements identified amongst other things, the need to de-densify overcrowded areas as a response to the containment of the virus.</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29 informal settlements were subsequently identified across the country targeting 356 010 households.</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The following three (3) areas were identified in the Western Cape:</a:t>
            </a:r>
          </a:p>
          <a:p>
            <a:pPr lvl="3" algn="just">
              <a:lnSpc>
                <a:spcPct val="150000"/>
              </a:lnSpc>
              <a:spcBef>
                <a:spcPts val="0"/>
              </a:spcBef>
              <a:defRPr/>
            </a:pPr>
            <a:r>
              <a:rPr lang="en-ZA" sz="1400" kern="0" dirty="0"/>
              <a:t>Du Noon: 	1 500</a:t>
            </a:r>
          </a:p>
          <a:p>
            <a:pPr lvl="3" algn="just">
              <a:lnSpc>
                <a:spcPct val="150000"/>
              </a:lnSpc>
              <a:spcBef>
                <a:spcPts val="0"/>
              </a:spcBef>
              <a:defRPr/>
            </a:pPr>
            <a:r>
              <a:rPr lang="en-ZA" sz="1400" kern="0" dirty="0"/>
              <a:t>Kosovo:	2 000</a:t>
            </a:r>
          </a:p>
          <a:p>
            <a:pPr lvl="3" algn="just">
              <a:lnSpc>
                <a:spcPct val="150000"/>
              </a:lnSpc>
              <a:spcBef>
                <a:spcPts val="0"/>
              </a:spcBef>
              <a:defRPr/>
            </a:pPr>
            <a:r>
              <a:rPr lang="en-ZA" sz="1400" kern="0" dirty="0" err="1"/>
              <a:t>Khayelitsha</a:t>
            </a:r>
            <a:r>
              <a:rPr lang="en-ZA" sz="1400" kern="0" dirty="0"/>
              <a:t>:	3 000</a:t>
            </a:r>
          </a:p>
          <a:p>
            <a:pPr marL="0" lvl="1" indent="0" algn="just">
              <a:lnSpc>
                <a:spcPct val="150000"/>
              </a:lnSpc>
              <a:spcBef>
                <a:spcPts val="0"/>
              </a:spcBef>
              <a:spcAft>
                <a:spcPts val="0"/>
              </a:spcAft>
              <a:buNone/>
              <a:defRPr/>
            </a:pPr>
            <a:endParaRPr lang="en-ZA" sz="1400" kern="0" dirty="0"/>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endParaRPr lang="en-ZA" sz="1400" b="1" kern="0" dirty="0"/>
          </a:p>
          <a:p>
            <a:pPr lvl="1" algn="just">
              <a:lnSpc>
                <a:spcPct val="150000"/>
              </a:lnSpc>
              <a:spcBef>
                <a:spcPts val="0"/>
              </a:spcBef>
              <a:spcAft>
                <a:spcPts val="0"/>
              </a:spcAft>
              <a:defRPr/>
            </a:pPr>
            <a:endParaRPr lang="en-ZA" sz="1400" b="1" kern="0"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3</a:t>
            </a:fld>
            <a:endParaRPr lang="en-ZA" dirty="0"/>
          </a:p>
        </p:txBody>
      </p:sp>
    </p:spTree>
    <p:custDataLst>
      <p:tags r:id="rId1"/>
    </p:custDataLst>
    <p:extLst>
      <p:ext uri="{BB962C8B-B14F-4D97-AF65-F5344CB8AC3E}">
        <p14:creationId xmlns:p14="http://schemas.microsoft.com/office/powerpoint/2010/main" xmlns="" val="346696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1. INTRODUCTION CONT…</a:t>
            </a:r>
          </a:p>
        </p:txBody>
      </p:sp>
      <p:sp>
        <p:nvSpPr>
          <p:cNvPr id="4" name="Text Placeholder 3"/>
          <p:cNvSpPr>
            <a:spLocks noGrp="1"/>
          </p:cNvSpPr>
          <p:nvPr>
            <p:ph type="body" sz="quarter" idx="10"/>
          </p:nvPr>
        </p:nvSpPr>
        <p:spPr>
          <a:xfrm>
            <a:off x="295274" y="1080670"/>
            <a:ext cx="8597205" cy="5618312"/>
          </a:xfrm>
        </p:spPr>
        <p:txBody>
          <a:bodyPr>
            <a:normAutofit/>
          </a:bodyPr>
          <a:lstStyle/>
          <a:p>
            <a:pPr lvl="1" algn="just">
              <a:lnSpc>
                <a:spcPct val="150000"/>
              </a:lnSpc>
              <a:spcBef>
                <a:spcPts val="0"/>
              </a:spcBef>
              <a:spcAft>
                <a:spcPts val="0"/>
              </a:spcAft>
              <a:defRPr/>
            </a:pPr>
            <a:r>
              <a:rPr lang="en-US" sz="1400" dirty="0"/>
              <a:t>The Department already had plans in the pipeline for 2 out of the 3 areas identified and land was secured for Du Noon (2018) and Kosovo (2019) respectively. </a:t>
            </a:r>
          </a:p>
          <a:p>
            <a:pPr marL="358775" lvl="2" indent="-358775" algn="just">
              <a:lnSpc>
                <a:spcPct val="150000"/>
              </a:lnSpc>
              <a:spcBef>
                <a:spcPts val="0"/>
              </a:spcBef>
              <a:spcAft>
                <a:spcPts val="0"/>
              </a:spcAft>
              <a:defRPr/>
            </a:pPr>
            <a:r>
              <a:rPr lang="en-US" sz="1400" dirty="0"/>
              <a:t>These land parcels are within walking distance from the existing settlements.</a:t>
            </a:r>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r>
              <a:rPr lang="en-ZA" sz="1400" kern="0" dirty="0"/>
              <a:t>Due to scarcity of land to accommodate 3000 households within Khayelitsha, iThemba, which is currently owned by NDPW, was identified as the suitable site to accommodate households from Khayelitsha and Airport Precinct.</a:t>
            </a:r>
          </a:p>
          <a:p>
            <a:pPr lvl="1" algn="just">
              <a:lnSpc>
                <a:spcPct val="150000"/>
              </a:lnSpc>
              <a:spcBef>
                <a:spcPts val="0"/>
              </a:spcBef>
              <a:spcAft>
                <a:spcPts val="0"/>
              </a:spcAft>
              <a:defRPr/>
            </a:pPr>
            <a:endParaRPr lang="en-US" sz="1400" dirty="0"/>
          </a:p>
          <a:p>
            <a:pPr lvl="1" algn="just">
              <a:lnSpc>
                <a:spcPct val="150000"/>
              </a:lnSpc>
              <a:spcBef>
                <a:spcPts val="0"/>
              </a:spcBef>
              <a:spcAft>
                <a:spcPts val="0"/>
              </a:spcAft>
              <a:defRPr/>
            </a:pPr>
            <a:r>
              <a:rPr lang="en-US" sz="1400" dirty="0"/>
              <a:t>The COVID-19 pandemic coupled with Minister </a:t>
            </a:r>
            <a:r>
              <a:rPr lang="en-US" sz="1400" dirty="0" err="1"/>
              <a:t>Sisulu’s</a:t>
            </a:r>
            <a:r>
              <a:rPr lang="en-US" sz="1400" dirty="0"/>
              <a:t> directive has necessitated that the Department  immediately accelerate the plans to de-densify the overcrowded areas of Du Noon, Kosovo and Khayelitsha in order to combat the potential disastrous  spread of the virus. </a:t>
            </a:r>
          </a:p>
          <a:p>
            <a:pPr lvl="1" algn="just">
              <a:lnSpc>
                <a:spcPct val="150000"/>
              </a:lnSpc>
              <a:spcBef>
                <a:spcPts val="0"/>
              </a:spcBef>
              <a:spcAft>
                <a:spcPts val="0"/>
              </a:spcAft>
              <a:defRPr/>
            </a:pPr>
            <a:endParaRPr lang="en-ZA" sz="1400" dirty="0"/>
          </a:p>
          <a:p>
            <a:pPr lvl="1" algn="just">
              <a:lnSpc>
                <a:spcPct val="150000"/>
              </a:lnSpc>
              <a:spcBef>
                <a:spcPts val="0"/>
              </a:spcBef>
              <a:spcAft>
                <a:spcPts val="0"/>
              </a:spcAft>
              <a:defRPr/>
            </a:pPr>
            <a:r>
              <a:rPr lang="en-ZA" sz="1400" dirty="0"/>
              <a:t>The Department is working closely with the City of Cape Town and the Housing Development Agency (HDA), and has developed an implementation plan for the de-densification of the identified areas.</a:t>
            </a:r>
          </a:p>
          <a:p>
            <a:pPr marL="0" lvl="1" indent="0" algn="just">
              <a:lnSpc>
                <a:spcPct val="150000"/>
              </a:lnSpc>
              <a:spcBef>
                <a:spcPts val="0"/>
              </a:spcBef>
              <a:spcAft>
                <a:spcPts val="0"/>
              </a:spcAft>
              <a:buNone/>
              <a:defRPr/>
            </a:pPr>
            <a:endParaRPr lang="en-ZA" sz="1400" kern="0" dirty="0"/>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endParaRPr lang="en-ZA" sz="1400" kern="0" dirty="0"/>
          </a:p>
          <a:p>
            <a:pPr marL="0" lvl="1" indent="0" algn="just">
              <a:lnSpc>
                <a:spcPct val="150000"/>
              </a:lnSpc>
              <a:spcBef>
                <a:spcPts val="0"/>
              </a:spcBef>
              <a:spcAft>
                <a:spcPts val="0"/>
              </a:spcAft>
              <a:buNone/>
              <a:defRPr/>
            </a:pPr>
            <a:endParaRPr lang="en-ZA" sz="1400" kern="0" dirty="0"/>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endParaRPr lang="en-ZA" sz="1400" b="1" kern="0" dirty="0"/>
          </a:p>
          <a:p>
            <a:pPr lvl="1" algn="just">
              <a:lnSpc>
                <a:spcPct val="150000"/>
              </a:lnSpc>
              <a:spcBef>
                <a:spcPts val="0"/>
              </a:spcBef>
              <a:spcAft>
                <a:spcPts val="0"/>
              </a:spcAft>
              <a:defRPr/>
            </a:pPr>
            <a:endParaRPr lang="en-ZA" sz="1400" b="1" kern="0"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4</a:t>
            </a:fld>
            <a:endParaRPr lang="en-ZA" dirty="0"/>
          </a:p>
        </p:txBody>
      </p:sp>
    </p:spTree>
    <p:custDataLst>
      <p:tags r:id="rId1"/>
    </p:custDataLst>
    <p:extLst>
      <p:ext uri="{BB962C8B-B14F-4D97-AF65-F5344CB8AC3E}">
        <p14:creationId xmlns:p14="http://schemas.microsoft.com/office/powerpoint/2010/main" xmlns="" val="16332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2. STAKEHOLDER ENGAGEMENTS: DU NOON</a:t>
            </a:r>
          </a:p>
        </p:txBody>
      </p:sp>
      <p:sp>
        <p:nvSpPr>
          <p:cNvPr id="9" name="Slide Number Placeholder 8"/>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06839F-D7A4-4E5D-B93D-768AD4D1DB36}"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ZA" sz="1800" b="0" i="0" u="none" strike="noStrike" kern="0" cap="none" spc="0" normalizeH="0" baseline="0" noProof="0" dirty="0">
              <a:ln>
                <a:noFill/>
              </a:ln>
              <a:solidFill>
                <a:sysClr val="windowText" lastClr="000000"/>
              </a:solidFill>
              <a:effectLst/>
              <a:uLnTx/>
              <a:uFillTx/>
            </a:endParaRPr>
          </a:p>
        </p:txBody>
      </p:sp>
      <p:graphicFrame>
        <p:nvGraphicFramePr>
          <p:cNvPr id="3" name="Table 2"/>
          <p:cNvGraphicFramePr>
            <a:graphicFrameLocks noGrp="1"/>
          </p:cNvGraphicFramePr>
          <p:nvPr>
            <p:extLst>
              <p:ext uri="{D42A27DB-BD31-4B8C-83A1-F6EECF244321}">
                <p14:modId xmlns:p14="http://schemas.microsoft.com/office/powerpoint/2010/main" xmlns="" val="3319602950"/>
              </p:ext>
            </p:extLst>
          </p:nvPr>
        </p:nvGraphicFramePr>
        <p:xfrm>
          <a:off x="35496" y="1052736"/>
          <a:ext cx="9073008" cy="3960440"/>
        </p:xfrm>
        <a:graphic>
          <a:graphicData uri="http://schemas.openxmlformats.org/drawingml/2006/table">
            <a:tbl>
              <a:tblPr firstRow="1" bandRow="1">
                <a:tableStyleId>{5C22544A-7EE6-4342-B048-85BDC9FD1C3A}</a:tableStyleId>
              </a:tblPr>
              <a:tblGrid>
                <a:gridCol w="1656186">
                  <a:extLst>
                    <a:ext uri="{9D8B030D-6E8A-4147-A177-3AD203B41FA5}">
                      <a16:colId xmlns:a16="http://schemas.microsoft.com/office/drawing/2014/main" xmlns="" val="1552835903"/>
                    </a:ext>
                  </a:extLst>
                </a:gridCol>
                <a:gridCol w="4032446">
                  <a:extLst>
                    <a:ext uri="{9D8B030D-6E8A-4147-A177-3AD203B41FA5}">
                      <a16:colId xmlns:a16="http://schemas.microsoft.com/office/drawing/2014/main" xmlns="" val="1621114951"/>
                    </a:ext>
                  </a:extLst>
                </a:gridCol>
                <a:gridCol w="3384376">
                  <a:extLst>
                    <a:ext uri="{9D8B030D-6E8A-4147-A177-3AD203B41FA5}">
                      <a16:colId xmlns:a16="http://schemas.microsoft.com/office/drawing/2014/main" xmlns="" val="1290209204"/>
                    </a:ext>
                  </a:extLst>
                </a:gridCol>
              </a:tblGrid>
              <a:tr h="491411">
                <a:tc>
                  <a:txBody>
                    <a:bodyPr/>
                    <a:lstStyle/>
                    <a:p>
                      <a:pPr>
                        <a:lnSpc>
                          <a:spcPct val="150000"/>
                        </a:lnSpc>
                        <a:spcBef>
                          <a:spcPts val="0"/>
                        </a:spcBef>
                      </a:pPr>
                      <a:r>
                        <a:rPr lang="en-US" sz="1400" dirty="0"/>
                        <a:t>Date </a:t>
                      </a:r>
                    </a:p>
                  </a:txBody>
                  <a:tcPr/>
                </a:tc>
                <a:tc>
                  <a:txBody>
                    <a:bodyPr/>
                    <a:lstStyle/>
                    <a:p>
                      <a:pPr>
                        <a:lnSpc>
                          <a:spcPct val="150000"/>
                        </a:lnSpc>
                        <a:spcBef>
                          <a:spcPts val="0"/>
                        </a:spcBef>
                      </a:pPr>
                      <a:r>
                        <a:rPr lang="en-US" sz="1400" dirty="0"/>
                        <a:t>Stakeholders</a:t>
                      </a:r>
                    </a:p>
                  </a:txBody>
                  <a:tcPr/>
                </a:tc>
                <a:tc>
                  <a:txBody>
                    <a:bodyPr/>
                    <a:lstStyle/>
                    <a:p>
                      <a:pPr>
                        <a:lnSpc>
                          <a:spcPct val="150000"/>
                        </a:lnSpc>
                        <a:spcBef>
                          <a:spcPts val="0"/>
                        </a:spcBef>
                      </a:pPr>
                      <a:r>
                        <a:rPr lang="en-US" sz="1400" dirty="0"/>
                        <a:t>Purpose</a:t>
                      </a:r>
                    </a:p>
                  </a:txBody>
                  <a:tcPr/>
                </a:tc>
                <a:extLst>
                  <a:ext uri="{0D108BD9-81ED-4DB2-BD59-A6C34878D82A}">
                    <a16:rowId xmlns:a16="http://schemas.microsoft.com/office/drawing/2014/main" xmlns="" val="3847955644"/>
                  </a:ext>
                </a:extLst>
              </a:tr>
              <a:tr h="1164773">
                <a:tc>
                  <a:txBody>
                    <a:bodyPr/>
                    <a:lstStyle/>
                    <a:p>
                      <a:pPr>
                        <a:lnSpc>
                          <a:spcPct val="150000"/>
                        </a:lnSpc>
                        <a:spcBef>
                          <a:spcPts val="0"/>
                        </a:spcBef>
                      </a:pPr>
                      <a:r>
                        <a:rPr lang="en-US" sz="1400" dirty="0"/>
                        <a:t>11 – 30 April 2020</a:t>
                      </a:r>
                    </a:p>
                  </a:txBody>
                  <a:tcPr/>
                </a:tc>
                <a:tc>
                  <a:txBody>
                    <a:bodyPr/>
                    <a:lstStyle/>
                    <a:p>
                      <a:pPr marL="165100" marR="0" lvl="0" indent="-165100" algn="l" defTabSz="548640" rtl="0" eaLnBrk="1" fontAlgn="auto" latinLnBrk="0" hangingPunct="1">
                        <a:lnSpc>
                          <a:spcPct val="150000"/>
                        </a:lnSpc>
                        <a:spcBef>
                          <a:spcPts val="0"/>
                        </a:spcBef>
                        <a:spcAft>
                          <a:spcPts val="0"/>
                        </a:spcAft>
                        <a:buClrTx/>
                        <a:buSzPct val="100000"/>
                        <a:buFontTx/>
                        <a:buChar char="-"/>
                        <a:tabLst/>
                        <a:defRPr sz="1400" b="0"/>
                      </a:pPr>
                      <a:r>
                        <a:rPr kumimoji="0" lang="en-US" sz="1400" b="0" i="0" u="none" strike="noStrike" kern="0" cap="none" spc="0" normalizeH="0" baseline="0" noProof="0" dirty="0">
                          <a:ln>
                            <a:noFill/>
                          </a:ln>
                          <a:solidFill>
                            <a:srgbClr val="000000"/>
                          </a:solidFill>
                          <a:effectLst/>
                          <a:uLnTx/>
                          <a:uFillTx/>
                          <a:latin typeface="+mn-lt"/>
                          <a:sym typeface="Century Gothic"/>
                        </a:rPr>
                        <a:t>Sub council chairperson </a:t>
                      </a:r>
                    </a:p>
                    <a:p>
                      <a:pPr marL="165100" marR="0" lvl="0" indent="-165100" algn="l" defTabSz="548640" rtl="0" eaLnBrk="1" fontAlgn="auto" latinLnBrk="0" hangingPunct="1">
                        <a:lnSpc>
                          <a:spcPct val="150000"/>
                        </a:lnSpc>
                        <a:spcBef>
                          <a:spcPts val="0"/>
                        </a:spcBef>
                        <a:spcAft>
                          <a:spcPts val="0"/>
                        </a:spcAft>
                        <a:buClrTx/>
                        <a:buSzPct val="100000"/>
                        <a:buFontTx/>
                        <a:buChar char="-"/>
                        <a:tabLst/>
                        <a:defRPr sz="1400" b="0"/>
                      </a:pPr>
                      <a:r>
                        <a:rPr kumimoji="0" lang="en-US" sz="1400" b="0" i="0" u="none" strike="noStrike" kern="0" cap="none" spc="0" normalizeH="0" baseline="0" noProof="0" dirty="0">
                          <a:ln>
                            <a:noFill/>
                          </a:ln>
                          <a:solidFill>
                            <a:srgbClr val="000000"/>
                          </a:solidFill>
                          <a:effectLst/>
                          <a:uLnTx/>
                          <a:uFillTx/>
                          <a:latin typeface="+mn-lt"/>
                          <a:sym typeface="Century Gothic"/>
                        </a:rPr>
                        <a:t>Ward committee members</a:t>
                      </a:r>
                    </a:p>
                    <a:p>
                      <a:pPr marL="165100" marR="0" lvl="0" indent="-165100" algn="l" defTabSz="548640" rtl="0" eaLnBrk="1" fontAlgn="auto" latinLnBrk="0" hangingPunct="1">
                        <a:lnSpc>
                          <a:spcPct val="150000"/>
                        </a:lnSpc>
                        <a:spcBef>
                          <a:spcPts val="0"/>
                        </a:spcBef>
                        <a:spcAft>
                          <a:spcPts val="0"/>
                        </a:spcAft>
                        <a:buClrTx/>
                        <a:buSzPct val="100000"/>
                        <a:buFontTx/>
                        <a:buChar char="-"/>
                        <a:tabLst/>
                        <a:defRPr sz="1400" b="0"/>
                      </a:pPr>
                      <a:r>
                        <a:rPr kumimoji="0" lang="en-US" sz="1400" b="0" i="0" u="none" strike="noStrike" kern="0" cap="none" spc="0" normalizeH="0" baseline="0" noProof="0" dirty="0">
                          <a:ln>
                            <a:noFill/>
                          </a:ln>
                          <a:solidFill>
                            <a:srgbClr val="000000"/>
                          </a:solidFill>
                          <a:effectLst/>
                          <a:uLnTx/>
                          <a:uFillTx/>
                          <a:latin typeface="+mn-lt"/>
                          <a:sym typeface="Century Gothic"/>
                        </a:rPr>
                        <a:t>Ward </a:t>
                      </a:r>
                      <a:r>
                        <a:rPr kumimoji="0" lang="en-US" sz="1400" b="0" i="0" u="none" strike="noStrike" kern="0" cap="none" spc="0" normalizeH="0" baseline="0" noProof="0" dirty="0" err="1">
                          <a:ln>
                            <a:noFill/>
                          </a:ln>
                          <a:solidFill>
                            <a:srgbClr val="000000"/>
                          </a:solidFill>
                          <a:effectLst/>
                          <a:uLnTx/>
                          <a:uFillTx/>
                          <a:latin typeface="+mn-lt"/>
                          <a:sym typeface="Century Gothic"/>
                        </a:rPr>
                        <a:t>Councillor</a:t>
                      </a:r>
                      <a:endParaRPr kumimoji="0" lang="en-US" sz="1400" b="0" i="0" u="none" strike="noStrike" kern="0" cap="none" spc="0" normalizeH="0" baseline="0" noProof="0" dirty="0">
                        <a:ln>
                          <a:noFill/>
                        </a:ln>
                        <a:solidFill>
                          <a:srgbClr val="000000"/>
                        </a:solidFill>
                        <a:effectLst/>
                        <a:uLnTx/>
                        <a:uFillTx/>
                        <a:latin typeface="+mn-lt"/>
                        <a:sym typeface="Century Gothic"/>
                      </a:endParaRPr>
                    </a:p>
                    <a:p>
                      <a:pPr marL="165100" marR="0" lvl="0" indent="-165100" algn="l" defTabSz="548640" rtl="0" eaLnBrk="1" fontAlgn="auto" latinLnBrk="0" hangingPunct="1">
                        <a:lnSpc>
                          <a:spcPct val="150000"/>
                        </a:lnSpc>
                        <a:spcBef>
                          <a:spcPts val="0"/>
                        </a:spcBef>
                        <a:spcAft>
                          <a:spcPts val="0"/>
                        </a:spcAft>
                        <a:buClrTx/>
                        <a:buSzPct val="100000"/>
                        <a:buFontTx/>
                        <a:buChar char="-"/>
                        <a:tabLst/>
                        <a:defRPr sz="1400" b="0"/>
                      </a:pPr>
                      <a:r>
                        <a:rPr kumimoji="0" lang="en-US" sz="1400" b="0" i="0" u="none" strike="noStrike" kern="0" cap="none" spc="0" normalizeH="0" baseline="0" noProof="0" dirty="0">
                          <a:ln>
                            <a:noFill/>
                          </a:ln>
                          <a:solidFill>
                            <a:srgbClr val="000000"/>
                          </a:solidFill>
                          <a:effectLst/>
                          <a:uLnTx/>
                          <a:uFillTx/>
                          <a:latin typeface="+mn-lt"/>
                          <a:sym typeface="Century Gothic"/>
                        </a:rPr>
                        <a:t>Officials </a:t>
                      </a:r>
                    </a:p>
                  </a:txBody>
                  <a:tcPr/>
                </a:tc>
                <a:tc>
                  <a:txBody>
                    <a:bodyPr/>
                    <a:lstStyle/>
                    <a:p>
                      <a:pPr marL="0" marR="0" lvl="1" indent="0" algn="just" defTabSz="548640" rtl="0" eaLnBrk="1" fontAlgn="auto" latinLnBrk="0" hangingPunct="1">
                        <a:lnSpc>
                          <a:spcPct val="150000"/>
                        </a:lnSpc>
                        <a:spcBef>
                          <a:spcPts val="0"/>
                        </a:spcBef>
                        <a:spcAft>
                          <a:spcPts val="0"/>
                        </a:spcAft>
                        <a:buClr>
                          <a:srgbClr val="002060"/>
                        </a:buClr>
                        <a:buSzPct val="100000"/>
                        <a:buFont typeface="Arial"/>
                        <a:buNone/>
                        <a:tabLst/>
                        <a:defRPr sz="1400" b="0"/>
                      </a:pPr>
                      <a:r>
                        <a:rPr kumimoji="0" lang="en-US" sz="1400" b="0" i="0" u="none" strike="noStrike" kern="0" cap="none" spc="0" normalizeH="0" baseline="0" noProof="0" dirty="0">
                          <a:ln>
                            <a:noFill/>
                          </a:ln>
                          <a:solidFill>
                            <a:srgbClr val="000000"/>
                          </a:solidFill>
                          <a:effectLst/>
                          <a:uLnTx/>
                          <a:uFillTx/>
                          <a:latin typeface="+mn-lt"/>
                          <a:sym typeface="Century Gothic"/>
                        </a:rPr>
                        <a:t>To inform the meeting that Du Noon will be de-densified and to inform them of developments. </a:t>
                      </a:r>
                      <a:endParaRPr lang="en-US" sz="1400" dirty="0"/>
                    </a:p>
                  </a:txBody>
                  <a:tcPr/>
                </a:tc>
                <a:extLst>
                  <a:ext uri="{0D108BD9-81ED-4DB2-BD59-A6C34878D82A}">
                    <a16:rowId xmlns:a16="http://schemas.microsoft.com/office/drawing/2014/main" xmlns="" val="2889351050"/>
                  </a:ext>
                </a:extLst>
              </a:tr>
              <a:tr h="2097429">
                <a:tc>
                  <a:txBody>
                    <a:bodyPr/>
                    <a:lstStyle/>
                    <a:p>
                      <a:pPr>
                        <a:lnSpc>
                          <a:spcPct val="150000"/>
                        </a:lnSpc>
                        <a:spcBef>
                          <a:spcPts val="0"/>
                        </a:spcBef>
                      </a:pPr>
                      <a:r>
                        <a:rPr lang="en-US" sz="1400" dirty="0"/>
                        <a:t>20 April 2020</a:t>
                      </a:r>
                    </a:p>
                  </a:txBody>
                  <a:tcPr/>
                </a:tc>
                <a:tc>
                  <a:txBody>
                    <a:bodyPr/>
                    <a:lstStyle/>
                    <a:p>
                      <a:pPr marL="165100" marR="0" lvl="1" indent="-165100" algn="l" defTabSz="914400" rtl="0" eaLnBrk="1" fontAlgn="auto" latinLnBrk="0" hangingPunct="1">
                        <a:lnSpc>
                          <a:spcPct val="150000"/>
                        </a:lnSpc>
                        <a:spcBef>
                          <a:spcPts val="0"/>
                        </a:spcBef>
                        <a:spcAft>
                          <a:spcPts val="0"/>
                        </a:spcAft>
                        <a:buClr>
                          <a:srgbClr val="002060"/>
                        </a:buClr>
                        <a:buSzPct val="100000"/>
                        <a:buFontTx/>
                        <a:buChar char="-"/>
                        <a:tabLst/>
                        <a:defRPr sz="1500" b="0"/>
                      </a:pPr>
                      <a:r>
                        <a:rPr kumimoji="0" lang="en-US" sz="1400" b="0" i="0" u="none" strike="noStrike" kern="0" cap="none" spc="0" normalizeH="0" baseline="0" noProof="0" dirty="0">
                          <a:ln>
                            <a:noFill/>
                          </a:ln>
                          <a:solidFill>
                            <a:srgbClr val="000000"/>
                          </a:solidFill>
                          <a:effectLst/>
                          <a:uLnTx/>
                          <a:uFillTx/>
                          <a:latin typeface="+mn-lt"/>
                          <a:sym typeface="Century Gothic"/>
                        </a:rPr>
                        <a:t>Provincial Minister of HS Mayoral Committee for HS in the </a:t>
                      </a:r>
                      <a:r>
                        <a:rPr kumimoji="0" lang="en-US" sz="1400" b="0" i="0" u="none" strike="noStrike" kern="0" cap="none" spc="0" normalizeH="0" baseline="0" noProof="0" dirty="0" err="1">
                          <a:ln>
                            <a:noFill/>
                          </a:ln>
                          <a:solidFill>
                            <a:srgbClr val="000000"/>
                          </a:solidFill>
                          <a:effectLst/>
                          <a:uLnTx/>
                          <a:uFillTx/>
                          <a:latin typeface="+mn-lt"/>
                          <a:sym typeface="Century Gothic"/>
                        </a:rPr>
                        <a:t>CoCT</a:t>
                      </a:r>
                      <a:endParaRPr kumimoji="0" lang="en-US" sz="1400" b="0" i="0" u="none" strike="noStrike" kern="0" cap="none" spc="0" normalizeH="0" baseline="0" noProof="0" dirty="0">
                        <a:ln>
                          <a:noFill/>
                        </a:ln>
                        <a:solidFill>
                          <a:srgbClr val="000000"/>
                        </a:solidFill>
                        <a:effectLst/>
                        <a:uLnTx/>
                        <a:uFillTx/>
                        <a:latin typeface="+mn-lt"/>
                        <a:sym typeface="Century Gothic"/>
                      </a:endParaRPr>
                    </a:p>
                    <a:p>
                      <a:pPr marL="165100" marR="0" lvl="1" indent="-165100" algn="l" defTabSz="914400" rtl="0" eaLnBrk="1" fontAlgn="auto" latinLnBrk="0" hangingPunct="1">
                        <a:lnSpc>
                          <a:spcPct val="150000"/>
                        </a:lnSpc>
                        <a:spcBef>
                          <a:spcPts val="0"/>
                        </a:spcBef>
                        <a:spcAft>
                          <a:spcPts val="0"/>
                        </a:spcAft>
                        <a:buClr>
                          <a:srgbClr val="002060"/>
                        </a:buClr>
                        <a:buSzPct val="100000"/>
                        <a:buFontTx/>
                        <a:buChar char="-"/>
                        <a:tabLst/>
                        <a:defRPr sz="1500" b="0"/>
                      </a:pPr>
                      <a:r>
                        <a:rPr kumimoji="0" lang="en-US" sz="1400" b="0" i="0" u="none" strike="noStrike" kern="0" cap="none" spc="0" normalizeH="0" baseline="0" noProof="0" dirty="0">
                          <a:ln>
                            <a:noFill/>
                          </a:ln>
                          <a:solidFill>
                            <a:srgbClr val="000000"/>
                          </a:solidFill>
                          <a:effectLst/>
                          <a:uLnTx/>
                          <a:uFillTx/>
                          <a:latin typeface="+mn-lt"/>
                          <a:sym typeface="Century Gothic"/>
                        </a:rPr>
                        <a:t>Head of Department – Provincial Department of HS</a:t>
                      </a:r>
                    </a:p>
                    <a:p>
                      <a:pPr marL="165100" marR="0" lvl="1" indent="-165100" algn="l" defTabSz="914400" rtl="0" eaLnBrk="1" fontAlgn="auto" latinLnBrk="0" hangingPunct="1">
                        <a:lnSpc>
                          <a:spcPct val="150000"/>
                        </a:lnSpc>
                        <a:spcBef>
                          <a:spcPts val="0"/>
                        </a:spcBef>
                        <a:spcAft>
                          <a:spcPts val="0"/>
                        </a:spcAft>
                        <a:buClr>
                          <a:srgbClr val="002060"/>
                        </a:buClr>
                        <a:buSzPct val="100000"/>
                        <a:buFontTx/>
                        <a:buChar char="-"/>
                        <a:tabLst/>
                        <a:defRPr sz="1500" b="0"/>
                      </a:pPr>
                      <a:r>
                        <a:rPr kumimoji="0" lang="en-US" sz="1400" b="0" i="0" u="none" strike="noStrike" kern="0" cap="none" spc="0" normalizeH="0" baseline="0" noProof="0" dirty="0">
                          <a:ln>
                            <a:noFill/>
                          </a:ln>
                          <a:solidFill>
                            <a:srgbClr val="000000"/>
                          </a:solidFill>
                          <a:effectLst/>
                          <a:uLnTx/>
                          <a:uFillTx/>
                          <a:latin typeface="+mn-lt"/>
                          <a:sym typeface="Century Gothic"/>
                        </a:rPr>
                        <a:t>HDA Regional Head</a:t>
                      </a:r>
                    </a:p>
                    <a:p>
                      <a:pPr marL="165100" marR="0" lvl="1" indent="-165100" algn="l" defTabSz="914400" rtl="0" eaLnBrk="1" fontAlgn="auto" latinLnBrk="0" hangingPunct="1">
                        <a:lnSpc>
                          <a:spcPct val="150000"/>
                        </a:lnSpc>
                        <a:spcBef>
                          <a:spcPts val="0"/>
                        </a:spcBef>
                        <a:spcAft>
                          <a:spcPts val="0"/>
                        </a:spcAft>
                        <a:buClr>
                          <a:srgbClr val="002060"/>
                        </a:buClr>
                        <a:buSzPct val="100000"/>
                        <a:buFontTx/>
                        <a:buChar char="-"/>
                        <a:tabLst/>
                        <a:defRPr sz="1500" b="0"/>
                      </a:pPr>
                      <a:r>
                        <a:rPr kumimoji="0" lang="en-US" sz="1400" b="0" i="0" u="none" strike="noStrike" kern="0" cap="none" spc="0" normalizeH="0" baseline="0" noProof="0" dirty="0">
                          <a:ln>
                            <a:noFill/>
                          </a:ln>
                          <a:solidFill>
                            <a:srgbClr val="000000"/>
                          </a:solidFill>
                          <a:effectLst/>
                          <a:uLnTx/>
                          <a:uFillTx/>
                          <a:latin typeface="+mn-lt"/>
                          <a:sym typeface="Century Gothic"/>
                        </a:rPr>
                        <a:t>Ward </a:t>
                      </a:r>
                      <a:r>
                        <a:rPr kumimoji="0" lang="en-US" sz="1400" b="0" i="0" u="none" strike="noStrike" kern="0" cap="none" spc="0" normalizeH="0" baseline="0" noProof="0" dirty="0" err="1">
                          <a:ln>
                            <a:noFill/>
                          </a:ln>
                          <a:solidFill>
                            <a:srgbClr val="000000"/>
                          </a:solidFill>
                          <a:effectLst/>
                          <a:uLnTx/>
                          <a:uFillTx/>
                          <a:latin typeface="+mn-lt"/>
                          <a:sym typeface="Century Gothic"/>
                        </a:rPr>
                        <a:t>Councillor</a:t>
                      </a:r>
                      <a:endParaRPr lang="en-US" sz="1400" dirty="0"/>
                    </a:p>
                  </a:txBody>
                  <a:tcPr/>
                </a:tc>
                <a:tc>
                  <a:txBody>
                    <a:bodyPr/>
                    <a:lstStyle/>
                    <a:p>
                      <a:pPr marL="0" marR="0" lvl="0" indent="0" algn="l" defTabSz="914400" rtl="0" eaLnBrk="1" fontAlgn="auto" latinLnBrk="0" hangingPunct="1">
                        <a:lnSpc>
                          <a:spcPct val="150000"/>
                        </a:lnSpc>
                        <a:spcBef>
                          <a:spcPts val="0"/>
                        </a:spcBef>
                        <a:spcAft>
                          <a:spcPts val="0"/>
                        </a:spcAft>
                        <a:buClrTx/>
                        <a:buSzPct val="100000"/>
                        <a:buFont typeface="Arial"/>
                        <a:buNone/>
                        <a:tabLst/>
                        <a:defRPr sz="1500" b="0"/>
                      </a:pPr>
                      <a:r>
                        <a:rPr kumimoji="0" lang="en-US" sz="1400" b="0" i="0" u="none" strike="noStrike" kern="0" cap="none" spc="0" normalizeH="0" baseline="0" noProof="0" dirty="0">
                          <a:ln>
                            <a:noFill/>
                          </a:ln>
                          <a:solidFill>
                            <a:srgbClr val="000000"/>
                          </a:solidFill>
                          <a:effectLst/>
                          <a:uLnTx/>
                          <a:uFillTx/>
                          <a:latin typeface="+mn-lt"/>
                          <a:sym typeface="Century Gothic"/>
                        </a:rPr>
                        <a:t>To provide the National Minister of Human Settlement with a report of the interventions which will accommodate households from the high density settlements.</a:t>
                      </a:r>
                      <a:endParaRPr lang="en-US" sz="1400" dirty="0"/>
                    </a:p>
                  </a:txBody>
                  <a:tcPr/>
                </a:tc>
                <a:extLst>
                  <a:ext uri="{0D108BD9-81ED-4DB2-BD59-A6C34878D82A}">
                    <a16:rowId xmlns:a16="http://schemas.microsoft.com/office/drawing/2014/main" xmlns="" val="3583994320"/>
                  </a:ext>
                </a:extLst>
              </a:tr>
            </a:tbl>
          </a:graphicData>
        </a:graphic>
      </p:graphicFrame>
    </p:spTree>
    <p:custDataLst>
      <p:tags r:id="rId1"/>
    </p:custDataLst>
    <p:extLst>
      <p:ext uri="{BB962C8B-B14F-4D97-AF65-F5344CB8AC3E}">
        <p14:creationId xmlns:p14="http://schemas.microsoft.com/office/powerpoint/2010/main" xmlns="" val="262369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2. STAKEHOLDER ENGAGEMENTS: DU NOON CONT…</a:t>
            </a:r>
          </a:p>
        </p:txBody>
      </p:sp>
      <p:sp>
        <p:nvSpPr>
          <p:cNvPr id="9" name="Slide Number Placeholder 8"/>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06839F-D7A4-4E5D-B93D-768AD4D1DB36}"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ZA" sz="1800" b="0" i="0" u="none" strike="noStrike" kern="0" cap="none" spc="0" normalizeH="0" baseline="0" noProof="0" dirty="0">
              <a:ln>
                <a:noFill/>
              </a:ln>
              <a:solidFill>
                <a:sysClr val="windowText" lastClr="000000"/>
              </a:solidFill>
              <a:effectLst/>
              <a:uLnTx/>
              <a:uFillTx/>
            </a:endParaRPr>
          </a:p>
        </p:txBody>
      </p:sp>
      <p:graphicFrame>
        <p:nvGraphicFramePr>
          <p:cNvPr id="3" name="Table 2"/>
          <p:cNvGraphicFramePr>
            <a:graphicFrameLocks noGrp="1"/>
          </p:cNvGraphicFramePr>
          <p:nvPr>
            <p:extLst/>
          </p:nvPr>
        </p:nvGraphicFramePr>
        <p:xfrm>
          <a:off x="35496" y="980728"/>
          <a:ext cx="9073008" cy="5063411"/>
        </p:xfrm>
        <a:graphic>
          <a:graphicData uri="http://schemas.openxmlformats.org/drawingml/2006/table">
            <a:tbl>
              <a:tblPr firstRow="1" bandRow="1">
                <a:tableStyleId>{5C22544A-7EE6-4342-B048-85BDC9FD1C3A}</a:tableStyleId>
              </a:tblPr>
              <a:tblGrid>
                <a:gridCol w="1656186">
                  <a:extLst>
                    <a:ext uri="{9D8B030D-6E8A-4147-A177-3AD203B41FA5}">
                      <a16:colId xmlns:a16="http://schemas.microsoft.com/office/drawing/2014/main" xmlns="" val="1552835903"/>
                    </a:ext>
                  </a:extLst>
                </a:gridCol>
                <a:gridCol w="2520278">
                  <a:extLst>
                    <a:ext uri="{9D8B030D-6E8A-4147-A177-3AD203B41FA5}">
                      <a16:colId xmlns:a16="http://schemas.microsoft.com/office/drawing/2014/main" xmlns="" val="1621114951"/>
                    </a:ext>
                  </a:extLst>
                </a:gridCol>
                <a:gridCol w="2088232">
                  <a:extLst>
                    <a:ext uri="{9D8B030D-6E8A-4147-A177-3AD203B41FA5}">
                      <a16:colId xmlns:a16="http://schemas.microsoft.com/office/drawing/2014/main" xmlns="" val="1290209204"/>
                    </a:ext>
                  </a:extLst>
                </a:gridCol>
                <a:gridCol w="2808312">
                  <a:extLst>
                    <a:ext uri="{9D8B030D-6E8A-4147-A177-3AD203B41FA5}">
                      <a16:colId xmlns:a16="http://schemas.microsoft.com/office/drawing/2014/main" xmlns="" val="168267633"/>
                    </a:ext>
                  </a:extLst>
                </a:gridCol>
              </a:tblGrid>
              <a:tr h="491411">
                <a:tc>
                  <a:txBody>
                    <a:bodyPr/>
                    <a:lstStyle/>
                    <a:p>
                      <a:pPr>
                        <a:lnSpc>
                          <a:spcPct val="150000"/>
                        </a:lnSpc>
                        <a:spcBef>
                          <a:spcPts val="0"/>
                        </a:spcBef>
                      </a:pPr>
                      <a:r>
                        <a:rPr lang="en-US" sz="1400" dirty="0"/>
                        <a:t>Date </a:t>
                      </a:r>
                    </a:p>
                  </a:txBody>
                  <a:tcPr/>
                </a:tc>
                <a:tc>
                  <a:txBody>
                    <a:bodyPr/>
                    <a:lstStyle/>
                    <a:p>
                      <a:pPr>
                        <a:lnSpc>
                          <a:spcPct val="150000"/>
                        </a:lnSpc>
                        <a:spcBef>
                          <a:spcPts val="0"/>
                        </a:spcBef>
                      </a:pPr>
                      <a:r>
                        <a:rPr lang="en-US" sz="1400" dirty="0"/>
                        <a:t>Stakeholders</a:t>
                      </a:r>
                    </a:p>
                  </a:txBody>
                  <a:tcPr/>
                </a:tc>
                <a:tc>
                  <a:txBody>
                    <a:bodyPr/>
                    <a:lstStyle/>
                    <a:p>
                      <a:pPr>
                        <a:lnSpc>
                          <a:spcPct val="150000"/>
                        </a:lnSpc>
                        <a:spcBef>
                          <a:spcPts val="0"/>
                        </a:spcBef>
                      </a:pPr>
                      <a:r>
                        <a:rPr lang="en-US" sz="1400" dirty="0"/>
                        <a:t>Purpose</a:t>
                      </a:r>
                    </a:p>
                  </a:txBody>
                  <a:tcPr/>
                </a:tc>
                <a:tc>
                  <a:txBody>
                    <a:bodyPr/>
                    <a:lstStyle/>
                    <a:p>
                      <a:pPr>
                        <a:lnSpc>
                          <a:spcPct val="150000"/>
                        </a:lnSpc>
                        <a:spcBef>
                          <a:spcPts val="0"/>
                        </a:spcBef>
                      </a:pPr>
                      <a:r>
                        <a:rPr lang="en-US" sz="1400" dirty="0"/>
                        <a:t>Resolution</a:t>
                      </a:r>
                    </a:p>
                  </a:txBody>
                  <a:tcPr/>
                </a:tc>
                <a:extLst>
                  <a:ext uri="{0D108BD9-81ED-4DB2-BD59-A6C34878D82A}">
                    <a16:rowId xmlns:a16="http://schemas.microsoft.com/office/drawing/2014/main" xmlns="" val="3847955644"/>
                  </a:ext>
                </a:extLst>
              </a:tr>
              <a:tr h="491411">
                <a:tc>
                  <a:txBody>
                    <a:bodyPr/>
                    <a:lstStyle/>
                    <a:p>
                      <a:pPr>
                        <a:lnSpc>
                          <a:spcPct val="150000"/>
                        </a:lnSpc>
                        <a:spcBef>
                          <a:spcPts val="0"/>
                        </a:spcBef>
                      </a:pPr>
                      <a:r>
                        <a:rPr lang="en-US" sz="1400" dirty="0"/>
                        <a:t>28 – 29 April</a:t>
                      </a:r>
                      <a:r>
                        <a:rPr lang="en-US" sz="1400" baseline="0" dirty="0"/>
                        <a:t> 2020</a:t>
                      </a:r>
                      <a:endParaRPr lang="en-US" sz="1400" dirty="0"/>
                    </a:p>
                  </a:txBody>
                  <a:tcPr/>
                </a:tc>
                <a:tc>
                  <a:txBody>
                    <a:bodyPr/>
                    <a:lstStyle/>
                    <a:p>
                      <a:pPr marL="285750" marR="0" lvl="0" indent="-2857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Premier of the Western Cape</a:t>
                      </a:r>
                    </a:p>
                    <a:p>
                      <a:pPr marL="285750" marR="0" lvl="0" indent="-2857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Provincial Minister of HS</a:t>
                      </a:r>
                    </a:p>
                    <a:p>
                      <a:pPr marL="285750" marR="0" lvl="0" indent="-2857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Executive Mayor of the </a:t>
                      </a:r>
                      <a:r>
                        <a:rPr kumimoji="0" lang="en-US" sz="1400" b="0" i="0" u="none" strike="noStrike" kern="0" cap="none" spc="0" normalizeH="0" baseline="0" noProof="0" dirty="0" err="1">
                          <a:ln>
                            <a:noFill/>
                          </a:ln>
                          <a:solidFill>
                            <a:srgbClr val="000000"/>
                          </a:solidFill>
                          <a:effectLst/>
                          <a:uLnTx/>
                          <a:uFillTx/>
                          <a:latin typeface="+mn-lt"/>
                          <a:sym typeface="Century Gothic"/>
                        </a:rPr>
                        <a:t>CoCT</a:t>
                      </a:r>
                      <a:endParaRPr kumimoji="0" lang="en-US" sz="1400" b="0" i="0" u="none" strike="noStrike" kern="0" cap="none" spc="0" normalizeH="0" baseline="0" noProof="0" dirty="0">
                        <a:ln>
                          <a:noFill/>
                        </a:ln>
                        <a:solidFill>
                          <a:srgbClr val="000000"/>
                        </a:solidFill>
                        <a:effectLst/>
                        <a:uLnTx/>
                        <a:uFillTx/>
                        <a:latin typeface="+mn-lt"/>
                        <a:sym typeface="Century Gothic"/>
                      </a:endParaRPr>
                    </a:p>
                    <a:p>
                      <a:pPr marL="285750" marR="0" lvl="0" indent="-2857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Mayoral Committee Members responsible of HS (</a:t>
                      </a:r>
                      <a:r>
                        <a:rPr kumimoji="0" lang="en-US" sz="1400" b="0" i="0" u="none" strike="noStrike" kern="0" cap="none" spc="0" normalizeH="0" baseline="0" noProof="0" dirty="0" err="1">
                          <a:ln>
                            <a:noFill/>
                          </a:ln>
                          <a:solidFill>
                            <a:srgbClr val="000000"/>
                          </a:solidFill>
                          <a:effectLst/>
                          <a:uLnTx/>
                          <a:uFillTx/>
                          <a:latin typeface="+mn-lt"/>
                          <a:sym typeface="Century Gothic"/>
                        </a:rPr>
                        <a:t>CoCT</a:t>
                      </a:r>
                      <a:r>
                        <a:rPr kumimoji="0" lang="en-US" sz="1400" b="0" i="0" u="none" strike="noStrike" kern="0" cap="none" spc="0" normalizeH="0" baseline="0" noProof="0" dirty="0">
                          <a:ln>
                            <a:noFill/>
                          </a:ln>
                          <a:solidFill>
                            <a:srgbClr val="000000"/>
                          </a:solidFill>
                          <a:effectLst/>
                          <a:uLnTx/>
                          <a:uFillTx/>
                          <a:latin typeface="+mn-lt"/>
                          <a:sym typeface="Century Gothic"/>
                        </a:rPr>
                        <a:t>)</a:t>
                      </a:r>
                    </a:p>
                    <a:p>
                      <a:pPr marL="285750" marR="0" lvl="0" indent="-2857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Ward </a:t>
                      </a:r>
                      <a:r>
                        <a:rPr kumimoji="0" lang="en-US" sz="1400" b="0" i="0" u="none" strike="noStrike" kern="0" cap="none" spc="0" normalizeH="0" baseline="0" noProof="0" dirty="0" err="1">
                          <a:ln>
                            <a:noFill/>
                          </a:ln>
                          <a:solidFill>
                            <a:srgbClr val="000000"/>
                          </a:solidFill>
                          <a:effectLst/>
                          <a:uLnTx/>
                          <a:uFillTx/>
                          <a:latin typeface="+mn-lt"/>
                          <a:sym typeface="Century Gothic"/>
                        </a:rPr>
                        <a:t>Councillor</a:t>
                      </a:r>
                      <a:endParaRPr kumimoji="0" lang="en-US" sz="1400" b="0" i="0" u="none" strike="noStrike" kern="0" cap="none" spc="0" normalizeH="0" baseline="0" noProof="0" dirty="0">
                        <a:ln>
                          <a:noFill/>
                        </a:ln>
                        <a:solidFill>
                          <a:srgbClr val="000000"/>
                        </a:solidFill>
                        <a:effectLst/>
                        <a:uLnTx/>
                        <a:uFillTx/>
                        <a:latin typeface="+mn-lt"/>
                        <a:sym typeface="Century Gothic"/>
                      </a:endParaRPr>
                    </a:p>
                  </a:txBody>
                  <a:tcPr/>
                </a:tc>
                <a:tc>
                  <a:txBody>
                    <a:bodyPr/>
                    <a:lstStyle/>
                    <a:p>
                      <a:pPr marL="0" marR="0" lvl="0" indent="0" algn="l" defTabSz="375543" rtl="0" eaLnBrk="1" fontAlgn="auto" latinLnBrk="0" hangingPunct="1">
                        <a:lnSpc>
                          <a:spcPct val="150000"/>
                        </a:lnSpc>
                        <a:spcBef>
                          <a:spcPts val="0"/>
                        </a:spcBef>
                        <a:spcAft>
                          <a:spcPts val="0"/>
                        </a:spcAft>
                        <a:buClrTx/>
                        <a:buSzPct val="100000"/>
                        <a:buFont typeface="Arial"/>
                        <a:buNone/>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Race Park requested meeting to raise their concerns regarding the RISSUP project.</a:t>
                      </a:r>
                      <a:endParaRPr lang="en-US" sz="1400" dirty="0"/>
                    </a:p>
                  </a:txBody>
                  <a:tcPr/>
                </a:tc>
                <a:tc>
                  <a:txBody>
                    <a:bodyPr/>
                    <a:lstStyle/>
                    <a:p>
                      <a:pPr marL="120650" marR="0" lvl="0" indent="-1206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A follow up meetings to be convened with the Race Park Rate Payers Association and the officials from the Provincial DHS and the </a:t>
                      </a:r>
                      <a:r>
                        <a:rPr kumimoji="0" lang="en-US" sz="1400" b="0" i="0" u="none" strike="noStrike" kern="0" cap="none" spc="0" normalizeH="0" baseline="0" noProof="0" dirty="0" err="1">
                          <a:ln>
                            <a:noFill/>
                          </a:ln>
                          <a:solidFill>
                            <a:srgbClr val="000000"/>
                          </a:solidFill>
                          <a:effectLst/>
                          <a:uLnTx/>
                          <a:uFillTx/>
                          <a:latin typeface="+mn-lt"/>
                          <a:sym typeface="Century Gothic"/>
                        </a:rPr>
                        <a:t>CoCT</a:t>
                      </a:r>
                      <a:endParaRPr kumimoji="0" lang="en-US" sz="1400" b="0" i="0" u="none" strike="noStrike" kern="0" cap="none" spc="0" normalizeH="0" baseline="0" noProof="0" dirty="0">
                        <a:ln>
                          <a:noFill/>
                        </a:ln>
                        <a:solidFill>
                          <a:srgbClr val="000000"/>
                        </a:solidFill>
                        <a:effectLst/>
                        <a:uLnTx/>
                        <a:uFillTx/>
                        <a:latin typeface="+mn-lt"/>
                        <a:sym typeface="Century Gothic"/>
                      </a:endParaRPr>
                    </a:p>
                    <a:p>
                      <a:pPr marL="120650" marR="0" lvl="0" indent="-1206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Meeting resolved that a fourth option should be explored and presented at the next meeting</a:t>
                      </a:r>
                    </a:p>
                    <a:p>
                      <a:pPr marL="120650" marR="0" lvl="0" indent="-120650" algn="l" defTabSz="375543" rtl="0" eaLnBrk="1" fontAlgn="auto" latinLnBrk="0" hangingPunct="1">
                        <a:lnSpc>
                          <a:spcPct val="150000"/>
                        </a:lnSpc>
                        <a:spcBef>
                          <a:spcPts val="0"/>
                        </a:spcBef>
                        <a:spcAft>
                          <a:spcPts val="0"/>
                        </a:spcAft>
                        <a:buClrTx/>
                        <a:buSzPct val="100000"/>
                        <a:buFontTx/>
                        <a:buChar char="-"/>
                        <a:tabLst/>
                        <a:defRPr sz="1332" b="0"/>
                      </a:pPr>
                      <a:r>
                        <a:rPr kumimoji="0" lang="en-US" sz="1400" b="0" i="0" u="none" strike="noStrike" kern="0" cap="none" spc="0" normalizeH="0" baseline="0" noProof="0" dirty="0">
                          <a:ln>
                            <a:noFill/>
                          </a:ln>
                          <a:solidFill>
                            <a:srgbClr val="000000"/>
                          </a:solidFill>
                          <a:effectLst/>
                          <a:uLnTx/>
                          <a:uFillTx/>
                          <a:latin typeface="+mn-lt"/>
                          <a:sym typeface="Century Gothic"/>
                        </a:rPr>
                        <a:t>Traffic engineer to meet with the Race Park representatives to discuss some matters related to the entrance to the park.</a:t>
                      </a:r>
                    </a:p>
                  </a:txBody>
                  <a:tcPr/>
                </a:tc>
                <a:extLst>
                  <a:ext uri="{0D108BD9-81ED-4DB2-BD59-A6C34878D82A}">
                    <a16:rowId xmlns:a16="http://schemas.microsoft.com/office/drawing/2014/main" xmlns="" val="1618407000"/>
                  </a:ext>
                </a:extLst>
              </a:tr>
            </a:tbl>
          </a:graphicData>
        </a:graphic>
      </p:graphicFrame>
    </p:spTree>
    <p:custDataLst>
      <p:tags r:id="rId1"/>
    </p:custDataLst>
    <p:extLst>
      <p:ext uri="{BB962C8B-B14F-4D97-AF65-F5344CB8AC3E}">
        <p14:creationId xmlns:p14="http://schemas.microsoft.com/office/powerpoint/2010/main" xmlns="" val="278740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3. NEW DESIGN CONCEPT</a:t>
            </a:r>
          </a:p>
        </p:txBody>
      </p:sp>
      <p:sp>
        <p:nvSpPr>
          <p:cNvPr id="4" name="Text Placeholder 3"/>
          <p:cNvSpPr>
            <a:spLocks noGrp="1"/>
          </p:cNvSpPr>
          <p:nvPr>
            <p:ph type="body" sz="quarter" idx="10"/>
          </p:nvPr>
        </p:nvSpPr>
        <p:spPr>
          <a:xfrm>
            <a:off x="295274" y="908720"/>
            <a:ext cx="8597205" cy="5618312"/>
          </a:xfrm>
        </p:spPr>
        <p:txBody>
          <a:bodyPr>
            <a:noAutofit/>
          </a:bodyPr>
          <a:lstStyle/>
          <a:p>
            <a:pPr lvl="1" algn="just">
              <a:lnSpc>
                <a:spcPct val="150000"/>
              </a:lnSpc>
              <a:spcBef>
                <a:spcPts val="0"/>
              </a:spcBef>
              <a:spcAft>
                <a:spcPts val="0"/>
              </a:spcAft>
              <a:defRPr/>
            </a:pPr>
            <a:r>
              <a:rPr lang="en-ZA" sz="1400" kern="0" dirty="0"/>
              <a:t>Significant inroads have been made in terms of the provision of housing and access to basic services.</a:t>
            </a:r>
          </a:p>
          <a:p>
            <a:pPr lvl="1" algn="just">
              <a:lnSpc>
                <a:spcPct val="150000"/>
              </a:lnSpc>
              <a:spcBef>
                <a:spcPts val="0"/>
              </a:spcBef>
              <a:spcAft>
                <a:spcPts val="0"/>
              </a:spcAft>
              <a:defRPr/>
            </a:pPr>
            <a:endParaRPr lang="en-US" sz="1000" dirty="0"/>
          </a:p>
          <a:p>
            <a:pPr lvl="1" algn="just">
              <a:lnSpc>
                <a:spcPct val="150000"/>
              </a:lnSpc>
              <a:spcBef>
                <a:spcPts val="0"/>
              </a:spcBef>
              <a:spcAft>
                <a:spcPts val="0"/>
              </a:spcAft>
              <a:defRPr/>
            </a:pPr>
            <a:r>
              <a:rPr lang="en-US" sz="1400" dirty="0"/>
              <a:t>The challenge still remains: </a:t>
            </a:r>
          </a:p>
          <a:p>
            <a:pPr marL="358775" lvl="2" indent="-358775" algn="just">
              <a:lnSpc>
                <a:spcPct val="150000"/>
              </a:lnSpc>
              <a:spcBef>
                <a:spcPts val="0"/>
              </a:spcBef>
              <a:spcAft>
                <a:spcPts val="0"/>
              </a:spcAft>
              <a:defRPr/>
            </a:pPr>
            <a:r>
              <a:rPr lang="en-US" sz="1400" dirty="0"/>
              <a:t>growth in the number of informal settlements;</a:t>
            </a:r>
          </a:p>
          <a:p>
            <a:pPr marL="358775" lvl="2" indent="-358775" algn="just">
              <a:lnSpc>
                <a:spcPct val="150000"/>
              </a:lnSpc>
              <a:spcBef>
                <a:spcPts val="0"/>
              </a:spcBef>
              <a:spcAft>
                <a:spcPts val="0"/>
              </a:spcAft>
              <a:defRPr/>
            </a:pPr>
            <a:r>
              <a:rPr lang="en-US" sz="1400" dirty="0"/>
              <a:t>Increase in the housing backlog.</a:t>
            </a:r>
            <a:endParaRPr lang="en-ZA" sz="1400" kern="0" dirty="0"/>
          </a:p>
          <a:p>
            <a:pPr lvl="1" algn="just">
              <a:lnSpc>
                <a:spcPct val="150000"/>
              </a:lnSpc>
              <a:spcBef>
                <a:spcPts val="0"/>
              </a:spcBef>
              <a:spcAft>
                <a:spcPts val="0"/>
              </a:spcAft>
              <a:defRPr/>
            </a:pPr>
            <a:endParaRPr lang="en-ZA" sz="1000" kern="0" dirty="0"/>
          </a:p>
          <a:p>
            <a:pPr lvl="1" algn="just">
              <a:lnSpc>
                <a:spcPct val="150000"/>
              </a:lnSpc>
              <a:spcBef>
                <a:spcPts val="0"/>
              </a:spcBef>
              <a:spcAft>
                <a:spcPts val="0"/>
              </a:spcAft>
              <a:defRPr/>
            </a:pPr>
            <a:r>
              <a:rPr lang="en-ZA" sz="1400" kern="0" dirty="0"/>
              <a:t>Based on the latest housing demand </a:t>
            </a:r>
            <a:r>
              <a:rPr lang="en-ZA" sz="1400" kern="0" dirty="0" err="1"/>
              <a:t>appr</a:t>
            </a:r>
            <a:r>
              <a:rPr lang="en-ZA" sz="1400" kern="0" dirty="0"/>
              <a:t> R100 billion is required to address the backlog.</a:t>
            </a:r>
          </a:p>
          <a:p>
            <a:pPr marL="0" lvl="1" indent="0" algn="just">
              <a:lnSpc>
                <a:spcPct val="150000"/>
              </a:lnSpc>
              <a:spcBef>
                <a:spcPts val="0"/>
              </a:spcBef>
              <a:spcAft>
                <a:spcPts val="0"/>
              </a:spcAft>
              <a:buNone/>
              <a:defRPr/>
            </a:pPr>
            <a:endParaRPr lang="en-US" sz="1000" dirty="0"/>
          </a:p>
          <a:p>
            <a:pPr lvl="1" algn="just">
              <a:lnSpc>
                <a:spcPct val="150000"/>
              </a:lnSpc>
              <a:spcBef>
                <a:spcPts val="0"/>
              </a:spcBef>
              <a:spcAft>
                <a:spcPts val="0"/>
              </a:spcAft>
              <a:defRPr/>
            </a:pPr>
            <a:r>
              <a:rPr lang="en-US" sz="1400" dirty="0"/>
              <a:t>This  together with the shrinking economy  requires a different delivery and funding model.</a:t>
            </a:r>
          </a:p>
          <a:p>
            <a:pPr lvl="1" algn="just">
              <a:lnSpc>
                <a:spcPct val="150000"/>
              </a:lnSpc>
              <a:spcBef>
                <a:spcPts val="0"/>
              </a:spcBef>
              <a:spcAft>
                <a:spcPts val="0"/>
              </a:spcAft>
              <a:defRPr/>
            </a:pPr>
            <a:endParaRPr lang="en-US" sz="1000" dirty="0"/>
          </a:p>
          <a:p>
            <a:pPr lvl="1" algn="just">
              <a:lnSpc>
                <a:spcPct val="150000"/>
              </a:lnSpc>
              <a:spcBef>
                <a:spcPts val="0"/>
              </a:spcBef>
              <a:spcAft>
                <a:spcPts val="0"/>
              </a:spcAft>
              <a:defRPr/>
            </a:pPr>
            <a:r>
              <a:rPr lang="en-US" sz="1400" dirty="0"/>
              <a:t>In response, the Department is seeking to pilot a new approach to the informal settlement upgrading and housing delivery in general. </a:t>
            </a:r>
          </a:p>
          <a:p>
            <a:pPr lvl="1" algn="just">
              <a:lnSpc>
                <a:spcPct val="150000"/>
              </a:lnSpc>
              <a:spcBef>
                <a:spcPts val="0"/>
              </a:spcBef>
              <a:spcAft>
                <a:spcPts val="0"/>
              </a:spcAft>
              <a:defRPr/>
            </a:pPr>
            <a:endParaRPr lang="en-ZA" sz="1000" dirty="0"/>
          </a:p>
          <a:p>
            <a:pPr lvl="1" algn="just">
              <a:lnSpc>
                <a:spcPct val="150000"/>
              </a:lnSpc>
              <a:spcBef>
                <a:spcPts val="0"/>
              </a:spcBef>
              <a:spcAft>
                <a:spcPts val="0"/>
              </a:spcAft>
              <a:defRPr/>
            </a:pPr>
            <a:r>
              <a:rPr lang="en-ZA" sz="1400" dirty="0"/>
              <a:t>The current COVID-19 challenge has presented an opportunity for reforms within the sector to look at ramping up housing delivery by accelerating the speed at which houses are delivered at reduced costs without compromising on quality of life.</a:t>
            </a:r>
          </a:p>
          <a:p>
            <a:pPr marL="0" lvl="1" indent="0" algn="just">
              <a:lnSpc>
                <a:spcPct val="150000"/>
              </a:lnSpc>
              <a:spcBef>
                <a:spcPts val="0"/>
              </a:spcBef>
              <a:spcAft>
                <a:spcPts val="0"/>
              </a:spcAft>
              <a:buNone/>
              <a:defRPr/>
            </a:pPr>
            <a:endParaRPr lang="en-ZA" sz="1400" kern="0" dirty="0"/>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endParaRPr lang="en-ZA" sz="1400" kern="0" dirty="0"/>
          </a:p>
          <a:p>
            <a:pPr marL="0" lvl="1" indent="0" algn="just">
              <a:lnSpc>
                <a:spcPct val="150000"/>
              </a:lnSpc>
              <a:spcBef>
                <a:spcPts val="0"/>
              </a:spcBef>
              <a:spcAft>
                <a:spcPts val="0"/>
              </a:spcAft>
              <a:buNone/>
              <a:defRPr/>
            </a:pPr>
            <a:endParaRPr lang="en-ZA" sz="1400" kern="0" dirty="0"/>
          </a:p>
          <a:p>
            <a:pPr lvl="1" algn="just">
              <a:lnSpc>
                <a:spcPct val="150000"/>
              </a:lnSpc>
              <a:spcBef>
                <a:spcPts val="0"/>
              </a:spcBef>
              <a:spcAft>
                <a:spcPts val="0"/>
              </a:spcAft>
              <a:defRPr/>
            </a:pPr>
            <a:endParaRPr lang="en-ZA" sz="1400" kern="0" dirty="0"/>
          </a:p>
          <a:p>
            <a:pPr lvl="1" algn="just">
              <a:lnSpc>
                <a:spcPct val="150000"/>
              </a:lnSpc>
              <a:spcBef>
                <a:spcPts val="0"/>
              </a:spcBef>
              <a:spcAft>
                <a:spcPts val="0"/>
              </a:spcAft>
              <a:defRPr/>
            </a:pPr>
            <a:endParaRPr lang="en-ZA" sz="1400" b="1" kern="0" dirty="0"/>
          </a:p>
          <a:p>
            <a:pPr lvl="1" algn="just">
              <a:lnSpc>
                <a:spcPct val="150000"/>
              </a:lnSpc>
              <a:spcBef>
                <a:spcPts val="0"/>
              </a:spcBef>
              <a:spcAft>
                <a:spcPts val="0"/>
              </a:spcAft>
              <a:defRPr/>
            </a:pPr>
            <a:endParaRPr lang="en-ZA" sz="1400" b="1" kern="0"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7</a:t>
            </a:fld>
            <a:endParaRPr lang="en-ZA" dirty="0"/>
          </a:p>
        </p:txBody>
      </p:sp>
    </p:spTree>
    <p:custDataLst>
      <p:tags r:id="rId1"/>
    </p:custDataLst>
    <p:extLst>
      <p:ext uri="{BB962C8B-B14F-4D97-AF65-F5344CB8AC3E}">
        <p14:creationId xmlns:p14="http://schemas.microsoft.com/office/powerpoint/2010/main" xmlns="" val="359592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73618023"/>
              </p:ext>
            </p:extLst>
          </p:nvPr>
        </p:nvGraphicFramePr>
        <p:xfrm>
          <a:off x="57018" y="1196752"/>
          <a:ext cx="9036496" cy="4948449"/>
        </p:xfrm>
        <a:graphic>
          <a:graphicData uri="http://schemas.openxmlformats.org/drawingml/2006/table">
            <a:tbl>
              <a:tblPr firstRow="1" bandRow="1">
                <a:tableStyleId>{5C22544A-7EE6-4342-B048-85BDC9FD1C3A}</a:tableStyleId>
              </a:tblPr>
              <a:tblGrid>
                <a:gridCol w="4518248">
                  <a:extLst>
                    <a:ext uri="{9D8B030D-6E8A-4147-A177-3AD203B41FA5}">
                      <a16:colId xmlns:a16="http://schemas.microsoft.com/office/drawing/2014/main" xmlns="" val="2904340469"/>
                    </a:ext>
                  </a:extLst>
                </a:gridCol>
                <a:gridCol w="4518248">
                  <a:extLst>
                    <a:ext uri="{9D8B030D-6E8A-4147-A177-3AD203B41FA5}">
                      <a16:colId xmlns:a16="http://schemas.microsoft.com/office/drawing/2014/main" xmlns="" val="807729695"/>
                    </a:ext>
                  </a:extLst>
                </a:gridCol>
              </a:tblGrid>
              <a:tr h="502183">
                <a:tc>
                  <a:txBody>
                    <a:bodyPr/>
                    <a:lstStyle/>
                    <a:p>
                      <a:r>
                        <a:rPr lang="en-US" sz="1400" dirty="0">
                          <a:latin typeface="+mj-lt"/>
                        </a:rPr>
                        <a:t>Standard </a:t>
                      </a:r>
                      <a:r>
                        <a:rPr lang="en-US" sz="1400" b="1" dirty="0">
                          <a:latin typeface="+mj-lt"/>
                        </a:rPr>
                        <a:t>Emergency Housing Programme </a:t>
                      </a:r>
                      <a:endParaRPr lang="en-US" sz="1400" dirty="0">
                        <a:latin typeface="+mj-lt"/>
                      </a:endParaRPr>
                    </a:p>
                  </a:txBody>
                  <a:tcPr/>
                </a:tc>
                <a:tc>
                  <a:txBody>
                    <a:bodyPr/>
                    <a:lstStyle/>
                    <a:p>
                      <a:r>
                        <a:rPr lang="en-US" sz="1400" dirty="0">
                          <a:latin typeface="+mj-lt"/>
                        </a:rPr>
                        <a:t>New Generation ”PRA”</a:t>
                      </a:r>
                    </a:p>
                  </a:txBody>
                  <a:tcPr/>
                </a:tc>
                <a:extLst>
                  <a:ext uri="{0D108BD9-81ED-4DB2-BD59-A6C34878D82A}">
                    <a16:rowId xmlns:a16="http://schemas.microsoft.com/office/drawing/2014/main" xmlns="" val="2140619736"/>
                  </a:ext>
                </a:extLst>
              </a:tr>
              <a:tr h="5176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1 ablution for 5 families</a:t>
                      </a:r>
                    </a:p>
                    <a:p>
                      <a:endParaRPr lang="en-US" sz="1400" b="0" dirty="0">
                        <a:latin typeface="+mj-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1 kitchen for each family &amp; 1 ablution for 2 families sharing</a:t>
                      </a:r>
                    </a:p>
                  </a:txBody>
                  <a:tcPr/>
                </a:tc>
                <a:extLst>
                  <a:ext uri="{0D108BD9-81ED-4DB2-BD59-A6C34878D82A}">
                    <a16:rowId xmlns:a16="http://schemas.microsoft.com/office/drawing/2014/main" xmlns="" val="2729619160"/>
                  </a:ext>
                </a:extLst>
              </a:tr>
              <a:tr h="5176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1 water point or tap for every 25 families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1 water tap to 1 family</a:t>
                      </a:r>
                    </a:p>
                    <a:p>
                      <a:endParaRPr lang="en-US" sz="1400" b="0" dirty="0">
                        <a:latin typeface="+mj-lt"/>
                      </a:endParaRPr>
                    </a:p>
                  </a:txBody>
                  <a:tcPr/>
                </a:tc>
                <a:extLst>
                  <a:ext uri="{0D108BD9-81ED-4DB2-BD59-A6C34878D82A}">
                    <a16:rowId xmlns:a16="http://schemas.microsoft.com/office/drawing/2014/main" xmlns="" val="738100495"/>
                  </a:ext>
                </a:extLst>
              </a:tr>
              <a:tr h="5176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The Shelter size is - 18m² - 30m² </a:t>
                      </a:r>
                    </a:p>
                    <a:p>
                      <a:endParaRPr lang="en-US" sz="1400" b="0" dirty="0">
                        <a:latin typeface="+mj-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Shelter size 24m</a:t>
                      </a:r>
                      <a:r>
                        <a:rPr lang="en-US" sz="1400" b="0" baseline="30000" dirty="0">
                          <a:latin typeface="+mj-lt"/>
                        </a:rPr>
                        <a:t>2 -</a:t>
                      </a:r>
                      <a:r>
                        <a:rPr lang="en-US" sz="1400" b="0" baseline="0" dirty="0">
                          <a:latin typeface="+mj-lt"/>
                        </a:rPr>
                        <a:t>30</a:t>
                      </a:r>
                      <a:r>
                        <a:rPr lang="en-US" sz="1400" b="0" dirty="0">
                          <a:latin typeface="+mj-lt"/>
                        </a:rPr>
                        <a:t>m</a:t>
                      </a:r>
                      <a:r>
                        <a:rPr lang="en-US" sz="1400" b="0" baseline="30000" dirty="0">
                          <a:latin typeface="+mj-lt"/>
                        </a:rPr>
                        <a:t>2 </a:t>
                      </a:r>
                    </a:p>
                    <a:p>
                      <a:endParaRPr lang="en-US" sz="1400" b="0" dirty="0">
                        <a:latin typeface="+mj-lt"/>
                      </a:endParaRPr>
                    </a:p>
                  </a:txBody>
                  <a:tcPr/>
                </a:tc>
                <a:extLst>
                  <a:ext uri="{0D108BD9-81ED-4DB2-BD59-A6C34878D82A}">
                    <a16:rowId xmlns:a16="http://schemas.microsoft.com/office/drawing/2014/main" xmlns="" val="1561532726"/>
                  </a:ext>
                </a:extLst>
              </a:tr>
              <a:tr h="381263">
                <a:tc>
                  <a:txBody>
                    <a:bodyPr/>
                    <a:lstStyle/>
                    <a:p>
                      <a:r>
                        <a:rPr lang="en-US" sz="1400" b="0" dirty="0">
                          <a:latin typeface="+mj-lt"/>
                        </a:rPr>
                        <a:t>High maintenance cost</a:t>
                      </a:r>
                    </a:p>
                  </a:txBody>
                  <a:tcPr/>
                </a:tc>
                <a:tc>
                  <a:txBody>
                    <a:bodyPr/>
                    <a:lstStyle/>
                    <a:p>
                      <a:r>
                        <a:rPr lang="en-US" sz="1400" b="0" dirty="0">
                          <a:latin typeface="+mj-lt"/>
                        </a:rPr>
                        <a:t>Low maintenance</a:t>
                      </a:r>
                      <a:r>
                        <a:rPr lang="en-US" sz="1400" b="0" baseline="0" dirty="0">
                          <a:latin typeface="+mj-lt"/>
                        </a:rPr>
                        <a:t> cost</a:t>
                      </a:r>
                      <a:endParaRPr lang="en-US" sz="1400" b="0" dirty="0">
                        <a:latin typeface="+mj-lt"/>
                      </a:endParaRPr>
                    </a:p>
                  </a:txBody>
                  <a:tcPr/>
                </a:tc>
                <a:extLst>
                  <a:ext uri="{0D108BD9-81ED-4DB2-BD59-A6C34878D82A}">
                    <a16:rowId xmlns:a16="http://schemas.microsoft.com/office/drawing/2014/main" xmlns="" val="2075597091"/>
                  </a:ext>
                </a:extLst>
              </a:tr>
              <a:tr h="6145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latin typeface="+mj-lt"/>
                          <a:ea typeface="+mn-ea"/>
                          <a:cs typeface="+mn-cs"/>
                        </a:rPr>
                        <a:t>Sewer and stormwater blockages</a:t>
                      </a:r>
                    </a:p>
                    <a:p>
                      <a:endParaRPr lang="en-US" sz="1400" b="0" dirty="0">
                        <a:latin typeface="+mj-lt"/>
                      </a:endParaRPr>
                    </a:p>
                  </a:txBody>
                  <a:tcPr/>
                </a:tc>
                <a:tc>
                  <a:txBody>
                    <a:bodyPr/>
                    <a:lstStyle/>
                    <a:p>
                      <a:r>
                        <a:rPr lang="en-US" sz="1400" b="0" dirty="0">
                          <a:latin typeface="+mj-lt"/>
                        </a:rPr>
                        <a:t>Blockages will be reduced and easily managed</a:t>
                      </a:r>
                    </a:p>
                  </a:txBody>
                  <a:tcPr/>
                </a:tc>
                <a:extLst>
                  <a:ext uri="{0D108BD9-81ED-4DB2-BD59-A6C34878D82A}">
                    <a16:rowId xmlns:a16="http://schemas.microsoft.com/office/drawing/2014/main" xmlns="" val="1026746365"/>
                  </a:ext>
                </a:extLst>
              </a:tr>
              <a:tr h="646259">
                <a:tc>
                  <a:txBody>
                    <a:bodyPr/>
                    <a:lstStyle/>
                    <a:p>
                      <a:r>
                        <a:rPr lang="en-US" sz="1400" b="0" dirty="0">
                          <a:latin typeface="+mj-lt"/>
                        </a:rPr>
                        <a:t>Interim</a:t>
                      </a:r>
                      <a:r>
                        <a:rPr lang="en-US" sz="1400" b="0" baseline="0" dirty="0">
                          <a:latin typeface="+mj-lt"/>
                        </a:rPr>
                        <a:t> municipal services, prone to vandalism and wastage</a:t>
                      </a:r>
                      <a:endParaRPr lang="en-US" sz="1400" b="0" dirty="0">
                        <a:latin typeface="+mj-lt"/>
                      </a:endParaRPr>
                    </a:p>
                  </a:txBody>
                  <a:tcPr/>
                </a:tc>
                <a:tc>
                  <a:txBody>
                    <a:bodyPr/>
                    <a:lstStyle/>
                    <a:p>
                      <a:r>
                        <a:rPr lang="en-US" sz="1400" b="0" dirty="0">
                          <a:latin typeface="+mj-lt"/>
                        </a:rPr>
                        <a:t>Formalised</a:t>
                      </a:r>
                      <a:r>
                        <a:rPr lang="en-US" sz="1400" b="0" baseline="0" dirty="0">
                          <a:latin typeface="+mj-lt"/>
                        </a:rPr>
                        <a:t> municipal services (water &amp; electricity)</a:t>
                      </a:r>
                      <a:endParaRPr lang="en-US" sz="1400" b="0" dirty="0">
                        <a:latin typeface="+mj-lt"/>
                      </a:endParaRPr>
                    </a:p>
                  </a:txBody>
                  <a:tcPr/>
                </a:tc>
                <a:extLst>
                  <a:ext uri="{0D108BD9-81ED-4DB2-BD59-A6C34878D82A}">
                    <a16:rowId xmlns:a16="http://schemas.microsoft.com/office/drawing/2014/main" xmlns="" val="2028283021"/>
                  </a:ext>
                </a:extLst>
              </a:tr>
              <a:tr h="730795">
                <a:tc>
                  <a:txBody>
                    <a:bodyPr/>
                    <a:lstStyle/>
                    <a:p>
                      <a:r>
                        <a:rPr lang="en-US" sz="1400" b="0" dirty="0">
                          <a:latin typeface="+mj-lt"/>
                        </a:rPr>
                        <a:t>Short life span. Informal structures creating slums “ </a:t>
                      </a:r>
                      <a:r>
                        <a:rPr lang="en-US" sz="1400" b="0" dirty="0" err="1">
                          <a:latin typeface="+mj-lt"/>
                        </a:rPr>
                        <a:t>Blikkiesdorp</a:t>
                      </a:r>
                      <a:r>
                        <a:rPr lang="en-US" sz="1400" b="0" dirty="0">
                          <a:latin typeface="+mj-lt"/>
                        </a:rPr>
                        <a:t>” </a:t>
                      </a:r>
                    </a:p>
                    <a:p>
                      <a:endParaRPr lang="en-US" sz="1400" b="0" dirty="0">
                        <a:latin typeface="+mj-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Durable and longer life span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mj-lt"/>
                        </a:rPr>
                        <a:t>Flexible to</a:t>
                      </a:r>
                      <a:r>
                        <a:rPr lang="en-US" sz="1400" b="0" baseline="0" dirty="0">
                          <a:latin typeface="+mj-lt"/>
                        </a:rPr>
                        <a:t> be used as permanent structure</a:t>
                      </a:r>
                      <a:endParaRPr lang="en-US" sz="1400" b="0" dirty="0">
                        <a:latin typeface="+mj-lt"/>
                      </a:endParaRPr>
                    </a:p>
                  </a:txBody>
                  <a:tcPr/>
                </a:tc>
                <a:extLst>
                  <a:ext uri="{0D108BD9-81ED-4DB2-BD59-A6C34878D82A}">
                    <a16:rowId xmlns:a16="http://schemas.microsoft.com/office/drawing/2014/main" xmlns="" val="3090722594"/>
                  </a:ext>
                </a:extLst>
              </a:tr>
              <a:tr h="517646">
                <a:tc>
                  <a:txBody>
                    <a:bodyPr/>
                    <a:lstStyle/>
                    <a:p>
                      <a:endParaRPr lang="en-US" sz="1400" b="0" dirty="0">
                        <a:latin typeface="+mj-lt"/>
                      </a:endParaRPr>
                    </a:p>
                  </a:txBody>
                  <a:tcPr/>
                </a:tc>
                <a:tc>
                  <a:txBody>
                    <a:bodyPr/>
                    <a:lstStyle/>
                    <a:p>
                      <a:r>
                        <a:rPr lang="en-US" sz="1400" b="0" dirty="0">
                          <a:latin typeface="+mj-lt"/>
                        </a:rPr>
                        <a:t>Can be modified /adapted to BNG and / Social Housing</a:t>
                      </a:r>
                    </a:p>
                  </a:txBody>
                  <a:tcPr/>
                </a:tc>
                <a:extLst>
                  <a:ext uri="{0D108BD9-81ED-4DB2-BD59-A6C34878D82A}">
                    <a16:rowId xmlns:a16="http://schemas.microsoft.com/office/drawing/2014/main" xmlns="" val="2311255986"/>
                  </a:ext>
                </a:extLst>
              </a:tr>
            </a:tbl>
          </a:graphicData>
        </a:graphic>
      </p:graphicFrame>
      <p:sp>
        <p:nvSpPr>
          <p:cNvPr id="6" name="Title 5">
            <a:extLst>
              <a:ext uri="{FF2B5EF4-FFF2-40B4-BE49-F238E27FC236}">
                <a16:creationId xmlns:a16="http://schemas.microsoft.com/office/drawing/2014/main" xmlns="" id="{00402419-42C5-D541-852C-9787E9B7AEEA}"/>
              </a:ext>
            </a:extLst>
          </p:cNvPr>
          <p:cNvSpPr txBox="1">
            <a:spLocks/>
          </p:cNvSpPr>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800" b="1" kern="1200">
                <a:solidFill>
                  <a:srgbClr val="003399"/>
                </a:solidFill>
                <a:latin typeface="Century Gothic" pitchFamily="34" charset="0"/>
                <a:ea typeface="+mj-ea"/>
                <a:cs typeface="+mj-cs"/>
              </a:defRPr>
            </a:lvl1pPr>
          </a:lstStyle>
          <a:p>
            <a:r>
              <a:rPr lang="en-GB" sz="2400" dirty="0"/>
              <a:t>4. BENEFITS OF NEW GENERATION PRA</a:t>
            </a:r>
          </a:p>
        </p:txBody>
      </p:sp>
    </p:spTree>
    <p:extLst>
      <p:ext uri="{BB962C8B-B14F-4D97-AF65-F5344CB8AC3E}">
        <p14:creationId xmlns:p14="http://schemas.microsoft.com/office/powerpoint/2010/main" xmlns="" val="22024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60251-9AE4-FC4A-942D-3B80AF9A1442}"/>
              </a:ext>
            </a:extLst>
          </p:cNvPr>
          <p:cNvSpPr>
            <a:spLocks noGrp="1"/>
          </p:cNvSpPr>
          <p:nvPr>
            <p:ph type="title"/>
          </p:nvPr>
        </p:nvSpPr>
        <p:spPr/>
        <p:txBody>
          <a:bodyPr/>
          <a:lstStyle/>
          <a:p>
            <a:r>
              <a:rPr lang="en-US" dirty="0"/>
              <a:t>5. PROTOTYPES</a:t>
            </a:r>
          </a:p>
        </p:txBody>
      </p:sp>
      <p:sp>
        <p:nvSpPr>
          <p:cNvPr id="4" name="Slide Number Placeholder 3">
            <a:extLst>
              <a:ext uri="{FF2B5EF4-FFF2-40B4-BE49-F238E27FC236}">
                <a16:creationId xmlns:a16="http://schemas.microsoft.com/office/drawing/2014/main" xmlns="" id="{B0521E99-D703-CF42-9A88-70D8CF863F33}"/>
              </a:ext>
            </a:extLst>
          </p:cNvPr>
          <p:cNvSpPr>
            <a:spLocks noGrp="1"/>
          </p:cNvSpPr>
          <p:nvPr>
            <p:ph type="sldNum" sz="quarter" idx="4"/>
          </p:nvPr>
        </p:nvSpPr>
        <p:spPr/>
        <p:txBody>
          <a:bodyPr/>
          <a:lstStyle/>
          <a:p>
            <a:fld id="{8406839F-D7A4-4E5D-B93D-768AD4D1DB36}" type="slidenum">
              <a:rPr lang="en-ZA" smtClean="0"/>
              <a:pPr/>
              <a:t>9</a:t>
            </a:fld>
            <a:endParaRPr lang="en-ZA" dirty="0"/>
          </a:p>
        </p:txBody>
      </p:sp>
      <p:pic>
        <p:nvPicPr>
          <p:cNvPr id="10" name="Picture 9" descr="Image result for blikkiesdorp">
            <a:extLst>
              <a:ext uri="{FF2B5EF4-FFF2-40B4-BE49-F238E27FC236}">
                <a16:creationId xmlns:a16="http://schemas.microsoft.com/office/drawing/2014/main" xmlns="" id="{E98CF708-4C66-C448-914F-07D623B61EA3}"/>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4752" y="931450"/>
            <a:ext cx="3962400" cy="2526158"/>
          </a:xfrm>
          <a:prstGeom prst="rect">
            <a:avLst/>
          </a:prstGeom>
          <a:noFill/>
          <a:ln>
            <a:noFill/>
          </a:ln>
        </p:spPr>
      </p:pic>
      <p:pic>
        <p:nvPicPr>
          <p:cNvPr id="11" name="Picture 10">
            <a:extLst>
              <a:ext uri="{FF2B5EF4-FFF2-40B4-BE49-F238E27FC236}">
                <a16:creationId xmlns:a16="http://schemas.microsoft.com/office/drawing/2014/main" xmlns="" id="{43C6504B-74AC-A34F-B8B6-E5684E4A428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455" y="3463537"/>
            <a:ext cx="8505825" cy="2656797"/>
          </a:xfrm>
          <a:prstGeom prst="rect">
            <a:avLst/>
          </a:prstGeom>
        </p:spPr>
      </p:pic>
      <p:sp>
        <p:nvSpPr>
          <p:cNvPr id="12" name="TextBox 11">
            <a:extLst>
              <a:ext uri="{FF2B5EF4-FFF2-40B4-BE49-F238E27FC236}">
                <a16:creationId xmlns:a16="http://schemas.microsoft.com/office/drawing/2014/main" xmlns="" id="{90E3A9E1-69C6-0348-8C35-F56F52A1C357}"/>
              </a:ext>
            </a:extLst>
          </p:cNvPr>
          <p:cNvSpPr txBox="1"/>
          <p:nvPr/>
        </p:nvSpPr>
        <p:spPr>
          <a:xfrm>
            <a:off x="1284165" y="1302851"/>
            <a:ext cx="3276600" cy="369332"/>
          </a:xfrm>
          <a:prstGeom prst="rect">
            <a:avLst/>
          </a:prstGeom>
          <a:noFill/>
        </p:spPr>
        <p:txBody>
          <a:bodyPr wrap="square" rtlCol="0">
            <a:spAutoFit/>
          </a:bodyPr>
          <a:lstStyle/>
          <a:p>
            <a:r>
              <a:rPr lang="en-US" dirty="0">
                <a:latin typeface="Century Gothic" panose="020B0502020202020204" pitchFamily="34" charset="0"/>
              </a:rPr>
              <a:t>Move away from </a:t>
            </a:r>
          </a:p>
        </p:txBody>
      </p:sp>
      <p:sp>
        <p:nvSpPr>
          <p:cNvPr id="13" name="Right Arrow 12">
            <a:extLst>
              <a:ext uri="{FF2B5EF4-FFF2-40B4-BE49-F238E27FC236}">
                <a16:creationId xmlns:a16="http://schemas.microsoft.com/office/drawing/2014/main" xmlns="" id="{22F68A26-A060-8249-BB42-218458BD16FC}"/>
              </a:ext>
            </a:extLst>
          </p:cNvPr>
          <p:cNvSpPr/>
          <p:nvPr/>
        </p:nvSpPr>
        <p:spPr>
          <a:xfrm>
            <a:off x="3471580" y="1385159"/>
            <a:ext cx="1143000" cy="1986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73525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717DacZdUaQqrJvTNPZtjLHKag9MuC78xJC97eN5Y2CWzZhRmLwN97i8pFQBdgHm4BUSp0D9GuEAO5KdrNGK2aw+4JhjbbJlr6tSmmBZBKDM7oGcia2371bShSNs1DN1ISOwwj/F0gsBpqQnupAtqqCBBEgG7RsQywLVDRwCl/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01.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02.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03.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04.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6.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97.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9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99.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55C8ECB03C247A4AF18325B2C6474" ma:contentTypeVersion="12" ma:contentTypeDescription="Create a new document." ma:contentTypeScope="" ma:versionID="554e145fcd30925ed891f298300d7cbb">
  <xsd:schema xmlns:xsd="http://www.w3.org/2001/XMLSchema" xmlns:xs="http://www.w3.org/2001/XMLSchema" xmlns:p="http://schemas.microsoft.com/office/2006/metadata/properties" xmlns:ns3="7d4b7f4f-5405-4897-906f-c3794f610d57" xmlns:ns4="7c8425bb-7acf-49e8-b1d9-472ec9d0ea0e" targetNamespace="http://schemas.microsoft.com/office/2006/metadata/properties" ma:root="true" ma:fieldsID="792ffbc03e718194973a3751113b098e" ns3:_="" ns4:_="">
    <xsd:import namespace="7d4b7f4f-5405-4897-906f-c3794f610d57"/>
    <xsd:import namespace="7c8425bb-7acf-49e8-b1d9-472ec9d0ea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4b7f4f-5405-4897-906f-c3794f610d5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8425bb-7acf-49e8-b1d9-472ec9d0ea0e"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6EBCF0-0E1C-4A61-9470-1ACCB98CC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4b7f4f-5405-4897-906f-c3794f610d57"/>
    <ds:schemaRef ds:uri="7c8425bb-7acf-49e8-b1d9-472ec9d0e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6D746F-0CBC-4231-A915-9D2FF4DA02ED}">
  <ds:schemaRefs>
    <ds:schemaRef ds:uri="http://schemas.microsoft.com/sharepoint/v3/contenttype/forms"/>
  </ds:schemaRefs>
</ds:datastoreItem>
</file>

<file path=customXml/itemProps3.xml><?xml version="1.0" encoding="utf-8"?>
<ds:datastoreItem xmlns:ds="http://schemas.openxmlformats.org/officeDocument/2006/customXml" ds:itemID="{806F7776-56CB-410F-82C4-89B00CBA3AB7}">
  <ds:schemaRefs>
    <ds:schemaRef ds:uri="http://purl.org/dc/elements/1.1/"/>
    <ds:schemaRef ds:uri="http://schemas.openxmlformats.org/package/2006/metadata/core-properties"/>
    <ds:schemaRef ds:uri="http://www.w3.org/XML/1998/namespace"/>
    <ds:schemaRef ds:uri="http://schemas.microsoft.com/office/2006/documentManagement/types"/>
    <ds:schemaRef ds:uri="7c8425bb-7acf-49e8-b1d9-472ec9d0ea0e"/>
    <ds:schemaRef ds:uri="http://schemas.microsoft.com/office/infopath/2007/PartnerControls"/>
    <ds:schemaRef ds:uri="http://purl.org/dc/terms/"/>
    <ds:schemaRef ds:uri="http://schemas.microsoft.com/office/2006/metadata/properties"/>
    <ds:schemaRef ds:uri="7d4b7f4f-5405-4897-906f-c3794f610d5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11458</TotalTime>
  <Words>999</Words>
  <Application>Microsoft Office PowerPoint</Application>
  <PresentationFormat>On-screen Show (4:3)</PresentationFormat>
  <Paragraphs>176</Paragraphs>
  <Slides>15</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WCG-PPT Master-121022-amc</vt:lpstr>
      <vt:lpstr>Office Theme</vt:lpstr>
      <vt:lpstr>1_WCG-PPT Master-121022-amc</vt:lpstr>
      <vt:lpstr>think-cell Slide</vt:lpstr>
      <vt:lpstr>STANDING COMMITTEE ON HUMAN SETTLEMENTS</vt:lpstr>
      <vt:lpstr>Contents</vt:lpstr>
      <vt:lpstr>1. INTRODUCTION</vt:lpstr>
      <vt:lpstr>1. INTRODUCTION CONT…</vt:lpstr>
      <vt:lpstr>2. STAKEHOLDER ENGAGEMENTS: DU NOON</vt:lpstr>
      <vt:lpstr>2. STAKEHOLDER ENGAGEMENTS: DU NOON CONT…</vt:lpstr>
      <vt:lpstr>3. NEW DESIGN CONCEPT</vt:lpstr>
      <vt:lpstr>Slide 8</vt:lpstr>
      <vt:lpstr>5. PROTOTYPES</vt:lpstr>
      <vt:lpstr>5. PROTOTYPES CONT…..</vt:lpstr>
      <vt:lpstr>6. CONCEPTUAL LAYOUT </vt:lpstr>
      <vt:lpstr>6. CONCEPTUAL LAYOUT CONT…</vt:lpstr>
      <vt:lpstr>7. SPECIFICATION</vt:lpstr>
      <vt:lpstr>7. SPECIFICATION CONT…</vt:lpstr>
      <vt:lpstr>Slide 15</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Conny</dc:creator>
  <cp:keywords>POTX</cp:keywords>
  <cp:lastModifiedBy>Monique</cp:lastModifiedBy>
  <cp:revision>184</cp:revision>
  <cp:lastPrinted>2017-06-15T06:49:14Z</cp:lastPrinted>
  <dcterms:created xsi:type="dcterms:W3CDTF">2012-11-01T08:19:05Z</dcterms:created>
  <dcterms:modified xsi:type="dcterms:W3CDTF">2020-05-20T11:06:21Z</dcterms:modified>
  <cp:category>CI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0x01010003055C8ECB03C247A4AF18325B2C6474</vt:lpwstr>
  </property>
</Properties>
</file>