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bookmarkIdSeed="2">
  <p:sldMasterIdLst>
    <p:sldMasterId id="2147483648" r:id="rId1"/>
    <p:sldMasterId id="2147484357" r:id="rId2"/>
    <p:sldMasterId id="2147484409" r:id="rId3"/>
  </p:sldMasterIdLst>
  <p:notesMasterIdLst>
    <p:notesMasterId r:id="rId63"/>
  </p:notesMasterIdLst>
  <p:handoutMasterIdLst>
    <p:handoutMasterId r:id="rId64"/>
  </p:handoutMasterIdLst>
  <p:sldIdLst>
    <p:sldId id="694" r:id="rId4"/>
    <p:sldId id="590" r:id="rId5"/>
    <p:sldId id="839" r:id="rId6"/>
    <p:sldId id="840" r:id="rId7"/>
    <p:sldId id="841" r:id="rId8"/>
    <p:sldId id="863" r:id="rId9"/>
    <p:sldId id="843" r:id="rId10"/>
    <p:sldId id="842" r:id="rId11"/>
    <p:sldId id="865" r:id="rId12"/>
    <p:sldId id="704" r:id="rId13"/>
    <p:sldId id="705" r:id="rId14"/>
    <p:sldId id="864" r:id="rId15"/>
    <p:sldId id="747" r:id="rId16"/>
    <p:sldId id="748" r:id="rId17"/>
    <p:sldId id="821" r:id="rId18"/>
    <p:sldId id="823" r:id="rId19"/>
    <p:sldId id="851" r:id="rId20"/>
    <p:sldId id="706" r:id="rId21"/>
    <p:sldId id="844" r:id="rId22"/>
    <p:sldId id="707" r:id="rId23"/>
    <p:sldId id="771" r:id="rId24"/>
    <p:sldId id="824" r:id="rId25"/>
    <p:sldId id="825" r:id="rId26"/>
    <p:sldId id="854" r:id="rId27"/>
    <p:sldId id="855" r:id="rId28"/>
    <p:sldId id="856" r:id="rId29"/>
    <p:sldId id="862" r:id="rId30"/>
    <p:sldId id="857" r:id="rId31"/>
    <p:sldId id="861" r:id="rId32"/>
    <p:sldId id="858" r:id="rId33"/>
    <p:sldId id="866" r:id="rId34"/>
    <p:sldId id="859" r:id="rId35"/>
    <p:sldId id="832" r:id="rId36"/>
    <p:sldId id="826" r:id="rId37"/>
    <p:sldId id="827" r:id="rId38"/>
    <p:sldId id="828" r:id="rId39"/>
    <p:sldId id="829" r:id="rId40"/>
    <p:sldId id="830" r:id="rId41"/>
    <p:sldId id="852" r:id="rId42"/>
    <p:sldId id="847" r:id="rId43"/>
    <p:sldId id="774" r:id="rId44"/>
    <p:sldId id="831" r:id="rId45"/>
    <p:sldId id="719" r:id="rId46"/>
    <p:sldId id="720" r:id="rId47"/>
    <p:sldId id="722" r:id="rId48"/>
    <p:sldId id="809" r:id="rId49"/>
    <p:sldId id="805" r:id="rId50"/>
    <p:sldId id="803" r:id="rId51"/>
    <p:sldId id="848" r:id="rId52"/>
    <p:sldId id="773" r:id="rId53"/>
    <p:sldId id="853" r:id="rId54"/>
    <p:sldId id="845" r:id="rId55"/>
    <p:sldId id="836" r:id="rId56"/>
    <p:sldId id="837" r:id="rId57"/>
    <p:sldId id="838" r:id="rId58"/>
    <p:sldId id="846" r:id="rId59"/>
    <p:sldId id="811" r:id="rId60"/>
    <p:sldId id="867" r:id="rId61"/>
    <p:sldId id="571" r:id="rId62"/>
  </p:sldIdLst>
  <p:sldSz cx="9144000" cy="6858000" type="screen4x3"/>
  <p:notesSz cx="6797675" cy="9926638"/>
  <p:custDataLst>
    <p:tags r:id="rId65"/>
  </p:custDataLst>
  <p:defaultTextStyle>
    <a:defPPr>
      <a:defRPr lang="en-GB"/>
    </a:defPPr>
    <a:lvl1pPr algn="l" rtl="0" fontAlgn="base">
      <a:spcBef>
        <a:spcPct val="0"/>
      </a:spcBef>
      <a:spcAft>
        <a:spcPct val="0"/>
      </a:spcAft>
      <a:defRPr sz="1600"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sz="16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16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16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16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6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6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6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6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4982" userDrawn="1">
          <p15:clr>
            <a:srgbClr val="A4A3A4"/>
          </p15:clr>
        </p15:guide>
        <p15:guide id="2" pos="303" userDrawn="1">
          <p15:clr>
            <a:srgbClr val="A4A3A4"/>
          </p15:clr>
        </p15:guide>
      </p15:sldGuideLst>
    </p:ext>
    <p:ext uri="{2D200454-40CA-4A62-9FC3-DE9A4176ACB9}">
      <p15:notesGuideLst xmlns:p15="http://schemas.microsoft.com/office/powerpoint/2012/main">
        <p15:guide id="1" orient="horz" pos="3127">
          <p15:clr>
            <a:srgbClr val="A4A3A4"/>
          </p15:clr>
        </p15:guide>
        <p15:guide id="2" pos="214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wela Mbewe" initials="SM" lastIdx="1" clrIdx="0">
    <p:extLst>
      <p:ext uri="{19B8F6BF-5375-455C-9EA6-DF929625EA0E}">
        <p15:presenceInfo xmlns:p15="http://schemas.microsoft.com/office/powerpoint/2012/main" userId="S-1-5-21-3164983215-3107808769-860913947-14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00CC00"/>
    <a:srgbClr val="00FF00"/>
    <a:srgbClr val="D09E00"/>
    <a:srgbClr val="CC9900"/>
    <a:srgbClr val="FF0000"/>
    <a:srgbClr val="C07B1E"/>
    <a:srgbClr val="993300"/>
    <a:srgbClr val="003399"/>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155" autoAdjust="0"/>
  </p:normalViewPr>
  <p:slideViewPr>
    <p:cSldViewPr snapToGrid="0">
      <p:cViewPr varScale="1">
        <p:scale>
          <a:sx n="65" d="100"/>
          <a:sy n="65" d="100"/>
        </p:scale>
        <p:origin x="1272" y="44"/>
      </p:cViewPr>
      <p:guideLst>
        <p:guide orient="horz" pos="4982"/>
        <p:guide pos="30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1926"/>
    </p:cViewPr>
  </p:sorterViewPr>
  <p:notesViewPr>
    <p:cSldViewPr snapToGrid="0">
      <p:cViewPr varScale="1">
        <p:scale>
          <a:sx n="81" d="100"/>
          <a:sy n="81" d="100"/>
        </p:scale>
        <p:origin x="-1686" y="-84"/>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notesMaster" Target="notesMasters/notesMaster1.xml"/><Relationship Id="rId68"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handoutMaster" Target="handoutMasters/handoutMaster1.xml"/><Relationship Id="rId69"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Waseem.Carrim\Desktop\To%20do%20list.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Ratio of Male to Female</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703B-4497-A358-74529BC6DBB5}"/>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703B-4497-A358-74529BC6DBB5}"/>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Sheet3!$A$1:$A$2</c:f>
              <c:strCache>
                <c:ptCount val="2"/>
                <c:pt idx="0">
                  <c:v>Females</c:v>
                </c:pt>
                <c:pt idx="1">
                  <c:v>Males</c:v>
                </c:pt>
              </c:strCache>
            </c:strRef>
          </c:cat>
          <c:val>
            <c:numRef>
              <c:f>Sheet3!$B$1:$B$2</c:f>
              <c:numCache>
                <c:formatCode>General</c:formatCode>
                <c:ptCount val="2"/>
                <c:pt idx="0">
                  <c:v>54</c:v>
                </c:pt>
                <c:pt idx="1">
                  <c:v>46</c:v>
                </c:pt>
              </c:numCache>
            </c:numRef>
          </c:val>
          <c:extLst>
            <c:ext xmlns:c16="http://schemas.microsoft.com/office/drawing/2014/chart" uri="{C3380CC4-5D6E-409C-BE32-E72D297353CC}">
              <c16:uniqueId val="{00000004-703B-4497-A358-74529BC6DBB5}"/>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42DFE1-102A-4DB0-8B3F-8E94D7A18437}" type="doc">
      <dgm:prSet loTypeId="urn:microsoft.com/office/officeart/2008/layout/AlternatingHexagons" loCatId="list" qsTypeId="urn:microsoft.com/office/officeart/2005/8/quickstyle/simple1" qsCatId="simple" csTypeId="urn:microsoft.com/office/officeart/2005/8/colors/colorful1" csCatId="colorful" phldr="1"/>
      <dgm:spPr/>
      <dgm:t>
        <a:bodyPr/>
        <a:lstStyle/>
        <a:p>
          <a:endParaRPr lang="en-US"/>
        </a:p>
      </dgm:t>
    </dgm:pt>
    <dgm:pt modelId="{45C1D97F-1B3A-4805-8DBC-39FFF686DC3E}">
      <dgm:prSet phldrT="[Text]"/>
      <dgm:spPr/>
      <dgm:t>
        <a:bodyPr/>
        <a:lstStyle/>
        <a:p>
          <a:r>
            <a:rPr lang="en-US" dirty="0"/>
            <a:t>Reduced data costs and bridge digital divide</a:t>
          </a:r>
        </a:p>
      </dgm:t>
    </dgm:pt>
    <dgm:pt modelId="{6327AD93-800E-47F7-AFB3-5DC2E0D2E703}" type="parTrans" cxnId="{2BB096FD-011A-4689-9AF2-E3626F284700}">
      <dgm:prSet/>
      <dgm:spPr/>
      <dgm:t>
        <a:bodyPr/>
        <a:lstStyle/>
        <a:p>
          <a:endParaRPr lang="en-US"/>
        </a:p>
      </dgm:t>
    </dgm:pt>
    <dgm:pt modelId="{3DF7DFC7-0785-4549-9F1D-3B0AD02F9DDC}" type="sibTrans" cxnId="{2BB096FD-011A-4689-9AF2-E3626F284700}">
      <dgm:prSet/>
      <dgm:spPr/>
      <dgm:t>
        <a:bodyPr/>
        <a:lstStyle/>
        <a:p>
          <a:endParaRPr lang="en-US"/>
        </a:p>
      </dgm:t>
    </dgm:pt>
    <dgm:pt modelId="{DCE49284-F35D-4CC0-B295-C03034212747}">
      <dgm:prSet phldrT="[Text]"/>
      <dgm:spPr/>
      <dgm:t>
        <a:bodyPr/>
        <a:lstStyle/>
        <a:p>
          <a:r>
            <a:rPr lang="en-US" dirty="0"/>
            <a:t>Greater localization – more support for young entrepreneurs</a:t>
          </a:r>
        </a:p>
      </dgm:t>
    </dgm:pt>
    <dgm:pt modelId="{C0C4A86A-04E2-47A8-885B-E220EACDFB70}" type="parTrans" cxnId="{5F5545BD-30AF-412C-BDF5-57D1F5177320}">
      <dgm:prSet/>
      <dgm:spPr/>
      <dgm:t>
        <a:bodyPr/>
        <a:lstStyle/>
        <a:p>
          <a:endParaRPr lang="en-US"/>
        </a:p>
      </dgm:t>
    </dgm:pt>
    <dgm:pt modelId="{931E051E-BE12-4A95-840B-27C887E13D62}" type="sibTrans" cxnId="{5F5545BD-30AF-412C-BDF5-57D1F5177320}">
      <dgm:prSet/>
      <dgm:spPr/>
      <dgm:t>
        <a:bodyPr/>
        <a:lstStyle/>
        <a:p>
          <a:endParaRPr lang="en-US"/>
        </a:p>
      </dgm:t>
    </dgm:pt>
    <dgm:pt modelId="{B272399D-EDE5-4044-859F-35C91A239C13}">
      <dgm:prSet phldrT="[Text]"/>
      <dgm:spPr/>
      <dgm:t>
        <a:bodyPr/>
        <a:lstStyle/>
        <a:p>
          <a:r>
            <a:rPr lang="en-US" dirty="0"/>
            <a:t>Scaled up public employment</a:t>
          </a:r>
        </a:p>
      </dgm:t>
    </dgm:pt>
    <dgm:pt modelId="{D0497B2A-D32A-4F4C-A5E5-CE5B0496087D}" type="parTrans" cxnId="{F214E38C-5089-45F5-BE30-88C3857261D3}">
      <dgm:prSet/>
      <dgm:spPr/>
      <dgm:t>
        <a:bodyPr/>
        <a:lstStyle/>
        <a:p>
          <a:endParaRPr lang="en-US"/>
        </a:p>
      </dgm:t>
    </dgm:pt>
    <dgm:pt modelId="{2400857C-8A2F-4022-877B-E6267FF35F5D}" type="sibTrans" cxnId="{F214E38C-5089-45F5-BE30-88C3857261D3}">
      <dgm:prSet/>
      <dgm:spPr/>
      <dgm:t>
        <a:bodyPr/>
        <a:lstStyle/>
        <a:p>
          <a:r>
            <a:rPr lang="en-US" dirty="0"/>
            <a:t>Anticipation of budget adjustment – </a:t>
          </a:r>
          <a:r>
            <a:rPr lang="en-US" dirty="0" err="1"/>
            <a:t>reprioritsation</a:t>
          </a:r>
          <a:r>
            <a:rPr lang="en-US" dirty="0"/>
            <a:t> will have to be undertaken. </a:t>
          </a:r>
        </a:p>
      </dgm:t>
    </dgm:pt>
    <dgm:pt modelId="{51B3C13F-CDB5-440C-A2D0-9EE0C583F28B}">
      <dgm:prSet phldrT="[Text]"/>
      <dgm:spPr/>
      <dgm:t>
        <a:bodyPr/>
        <a:lstStyle/>
        <a:p>
          <a:r>
            <a:rPr lang="en-US" dirty="0"/>
            <a:t>Minimum employment guarantee for youth</a:t>
          </a:r>
        </a:p>
      </dgm:t>
    </dgm:pt>
    <dgm:pt modelId="{971D28EB-09D0-4F8D-BEE6-2EA5706C8D22}" type="parTrans" cxnId="{646D0C8B-421D-403A-A30A-DE6BA6992354}">
      <dgm:prSet/>
      <dgm:spPr/>
      <dgm:t>
        <a:bodyPr/>
        <a:lstStyle/>
        <a:p>
          <a:endParaRPr lang="en-US"/>
        </a:p>
      </dgm:t>
    </dgm:pt>
    <dgm:pt modelId="{9C5FE008-047A-4349-9CFF-9910E5400C9A}" type="sibTrans" cxnId="{646D0C8B-421D-403A-A30A-DE6BA6992354}">
      <dgm:prSet/>
      <dgm:spPr/>
      <dgm:t>
        <a:bodyPr/>
        <a:lstStyle/>
        <a:p>
          <a:endParaRPr lang="en-US"/>
        </a:p>
      </dgm:t>
    </dgm:pt>
    <dgm:pt modelId="{3E46EDEA-3ED8-4946-8220-F22FADDA003C}">
      <dgm:prSet phldrT="[Text]"/>
      <dgm:spPr/>
      <dgm:t>
        <a:bodyPr/>
        <a:lstStyle/>
        <a:p>
          <a:r>
            <a:rPr lang="en-US" dirty="0"/>
            <a:t>Greater opportunities to do paid service – Health and Social Development</a:t>
          </a:r>
        </a:p>
      </dgm:t>
    </dgm:pt>
    <dgm:pt modelId="{BE7FF205-F2AD-4E1F-83DD-C3C9BE22828F}" type="parTrans" cxnId="{FAEC911F-8FEC-4F65-ACC0-4B1917797553}">
      <dgm:prSet/>
      <dgm:spPr/>
      <dgm:t>
        <a:bodyPr/>
        <a:lstStyle/>
        <a:p>
          <a:endParaRPr lang="en-US"/>
        </a:p>
      </dgm:t>
    </dgm:pt>
    <dgm:pt modelId="{AB78A4E2-7BA8-40DB-9C20-440BEC911D5A}" type="sibTrans" cxnId="{FAEC911F-8FEC-4F65-ACC0-4B1917797553}">
      <dgm:prSet/>
      <dgm:spPr/>
      <dgm:t>
        <a:bodyPr/>
        <a:lstStyle/>
        <a:p>
          <a:endParaRPr lang="en-US"/>
        </a:p>
      </dgm:t>
    </dgm:pt>
    <dgm:pt modelId="{0520452E-31DE-4762-B767-51247EB32F89}" type="pres">
      <dgm:prSet presAssocID="{A242DFE1-102A-4DB0-8B3F-8E94D7A18437}" presName="Name0" presStyleCnt="0">
        <dgm:presLayoutVars>
          <dgm:chMax/>
          <dgm:chPref/>
          <dgm:dir/>
          <dgm:animLvl val="lvl"/>
        </dgm:presLayoutVars>
      </dgm:prSet>
      <dgm:spPr/>
    </dgm:pt>
    <dgm:pt modelId="{6469F1F5-848D-422C-8BF7-34D5258679CD}" type="pres">
      <dgm:prSet presAssocID="{45C1D97F-1B3A-4805-8DBC-39FFF686DC3E}" presName="composite" presStyleCnt="0"/>
      <dgm:spPr/>
    </dgm:pt>
    <dgm:pt modelId="{5E56E184-0885-45B3-A841-27841CDC3265}" type="pres">
      <dgm:prSet presAssocID="{45C1D97F-1B3A-4805-8DBC-39FFF686DC3E}" presName="Parent1" presStyleLbl="node1" presStyleIdx="0" presStyleCnt="6">
        <dgm:presLayoutVars>
          <dgm:chMax val="1"/>
          <dgm:chPref val="1"/>
          <dgm:bulletEnabled val="1"/>
        </dgm:presLayoutVars>
      </dgm:prSet>
      <dgm:spPr/>
    </dgm:pt>
    <dgm:pt modelId="{08BBC1B9-504B-417B-A541-F4B1A3B08A6F}" type="pres">
      <dgm:prSet presAssocID="{45C1D97F-1B3A-4805-8DBC-39FFF686DC3E}" presName="Childtext1" presStyleLbl="revTx" presStyleIdx="0" presStyleCnt="3">
        <dgm:presLayoutVars>
          <dgm:chMax val="0"/>
          <dgm:chPref val="0"/>
          <dgm:bulletEnabled val="1"/>
        </dgm:presLayoutVars>
      </dgm:prSet>
      <dgm:spPr/>
    </dgm:pt>
    <dgm:pt modelId="{A822DFA4-7B8B-470F-8DE6-AEF350E6AC9E}" type="pres">
      <dgm:prSet presAssocID="{45C1D97F-1B3A-4805-8DBC-39FFF686DC3E}" presName="BalanceSpacing" presStyleCnt="0"/>
      <dgm:spPr/>
    </dgm:pt>
    <dgm:pt modelId="{E288556D-81C7-4722-9BFC-A9C6AF0874B1}" type="pres">
      <dgm:prSet presAssocID="{45C1D97F-1B3A-4805-8DBC-39FFF686DC3E}" presName="BalanceSpacing1" presStyleCnt="0"/>
      <dgm:spPr/>
    </dgm:pt>
    <dgm:pt modelId="{FF5FFCAB-FFD7-4815-A851-0CAFB92699F8}" type="pres">
      <dgm:prSet presAssocID="{3DF7DFC7-0785-4549-9F1D-3B0AD02F9DDC}" presName="Accent1Text" presStyleLbl="node1" presStyleIdx="1" presStyleCnt="6"/>
      <dgm:spPr/>
    </dgm:pt>
    <dgm:pt modelId="{EB9D3916-9A60-4D98-9A76-CB0544956506}" type="pres">
      <dgm:prSet presAssocID="{3DF7DFC7-0785-4549-9F1D-3B0AD02F9DDC}" presName="spaceBetweenRectangles" presStyleCnt="0"/>
      <dgm:spPr/>
    </dgm:pt>
    <dgm:pt modelId="{908E69C5-D782-4850-BCF0-C893F949AD98}" type="pres">
      <dgm:prSet presAssocID="{B272399D-EDE5-4044-859F-35C91A239C13}" presName="composite" presStyleCnt="0"/>
      <dgm:spPr/>
    </dgm:pt>
    <dgm:pt modelId="{EF59B671-E46B-4B4E-985D-8A45B6FB2B1A}" type="pres">
      <dgm:prSet presAssocID="{B272399D-EDE5-4044-859F-35C91A239C13}" presName="Parent1" presStyleLbl="node1" presStyleIdx="2" presStyleCnt="6">
        <dgm:presLayoutVars>
          <dgm:chMax val="1"/>
          <dgm:chPref val="1"/>
          <dgm:bulletEnabled val="1"/>
        </dgm:presLayoutVars>
      </dgm:prSet>
      <dgm:spPr/>
    </dgm:pt>
    <dgm:pt modelId="{9D00B591-EF7D-41CD-BC48-C16C3474A4A0}" type="pres">
      <dgm:prSet presAssocID="{B272399D-EDE5-4044-859F-35C91A239C13}" presName="Childtext1" presStyleLbl="revTx" presStyleIdx="1" presStyleCnt="3">
        <dgm:presLayoutVars>
          <dgm:chMax val="0"/>
          <dgm:chPref val="0"/>
          <dgm:bulletEnabled val="1"/>
        </dgm:presLayoutVars>
      </dgm:prSet>
      <dgm:spPr/>
    </dgm:pt>
    <dgm:pt modelId="{DBC15A97-CFD2-40B2-9974-6AFEFBC70ABB}" type="pres">
      <dgm:prSet presAssocID="{B272399D-EDE5-4044-859F-35C91A239C13}" presName="BalanceSpacing" presStyleCnt="0"/>
      <dgm:spPr/>
    </dgm:pt>
    <dgm:pt modelId="{AEF1D5F8-7A4A-4C23-8413-44EE5728E780}" type="pres">
      <dgm:prSet presAssocID="{B272399D-EDE5-4044-859F-35C91A239C13}" presName="BalanceSpacing1" presStyleCnt="0"/>
      <dgm:spPr/>
    </dgm:pt>
    <dgm:pt modelId="{A5F46535-A2A5-4E7A-A6A7-237BE24DE5EA}" type="pres">
      <dgm:prSet presAssocID="{2400857C-8A2F-4022-877B-E6267FF35F5D}" presName="Accent1Text" presStyleLbl="node1" presStyleIdx="3" presStyleCnt="6"/>
      <dgm:spPr/>
    </dgm:pt>
    <dgm:pt modelId="{4A36D801-39C6-4C05-BA7E-E3C248984C4F}" type="pres">
      <dgm:prSet presAssocID="{2400857C-8A2F-4022-877B-E6267FF35F5D}" presName="spaceBetweenRectangles" presStyleCnt="0"/>
      <dgm:spPr/>
    </dgm:pt>
    <dgm:pt modelId="{66F4D7FF-0E2E-4D62-82E7-E768BCE55E23}" type="pres">
      <dgm:prSet presAssocID="{3E46EDEA-3ED8-4946-8220-F22FADDA003C}" presName="composite" presStyleCnt="0"/>
      <dgm:spPr/>
    </dgm:pt>
    <dgm:pt modelId="{5FAE0853-C52B-4952-8A7D-69E1F5C2D3D5}" type="pres">
      <dgm:prSet presAssocID="{3E46EDEA-3ED8-4946-8220-F22FADDA003C}" presName="Parent1" presStyleLbl="node1" presStyleIdx="4" presStyleCnt="6">
        <dgm:presLayoutVars>
          <dgm:chMax val="1"/>
          <dgm:chPref val="1"/>
          <dgm:bulletEnabled val="1"/>
        </dgm:presLayoutVars>
      </dgm:prSet>
      <dgm:spPr/>
    </dgm:pt>
    <dgm:pt modelId="{F35EACE4-7602-45E9-B48D-8994E63AA823}" type="pres">
      <dgm:prSet presAssocID="{3E46EDEA-3ED8-4946-8220-F22FADDA003C}" presName="Childtext1" presStyleLbl="revTx" presStyleIdx="2" presStyleCnt="3">
        <dgm:presLayoutVars>
          <dgm:chMax val="0"/>
          <dgm:chPref val="0"/>
          <dgm:bulletEnabled val="1"/>
        </dgm:presLayoutVars>
      </dgm:prSet>
      <dgm:spPr/>
    </dgm:pt>
    <dgm:pt modelId="{30B506CE-867C-4591-B5A1-FCCDE3CAE097}" type="pres">
      <dgm:prSet presAssocID="{3E46EDEA-3ED8-4946-8220-F22FADDA003C}" presName="BalanceSpacing" presStyleCnt="0"/>
      <dgm:spPr/>
    </dgm:pt>
    <dgm:pt modelId="{BC83F46E-EB2B-4C76-8E16-A10E55E1A672}" type="pres">
      <dgm:prSet presAssocID="{3E46EDEA-3ED8-4946-8220-F22FADDA003C}" presName="BalanceSpacing1" presStyleCnt="0"/>
      <dgm:spPr/>
    </dgm:pt>
    <dgm:pt modelId="{F20A01E2-8D93-4DBC-9C5E-462AB78A7673}" type="pres">
      <dgm:prSet presAssocID="{AB78A4E2-7BA8-40DB-9C20-440BEC911D5A}" presName="Accent1Text" presStyleLbl="node1" presStyleIdx="5" presStyleCnt="6"/>
      <dgm:spPr/>
    </dgm:pt>
  </dgm:ptLst>
  <dgm:cxnLst>
    <dgm:cxn modelId="{C3382B03-0373-48A4-B45C-9A6473A2ED4D}" type="presOf" srcId="{3E46EDEA-3ED8-4946-8220-F22FADDA003C}" destId="{5FAE0853-C52B-4952-8A7D-69E1F5C2D3D5}" srcOrd="0" destOrd="0" presId="urn:microsoft.com/office/officeart/2008/layout/AlternatingHexagons"/>
    <dgm:cxn modelId="{3A09EED9-07CD-4DCC-94CA-8FEEA8BD124E}" type="presOf" srcId="{3DF7DFC7-0785-4549-9F1D-3B0AD02F9DDC}" destId="{FF5FFCAB-FFD7-4815-A851-0CAFB92699F8}" srcOrd="0" destOrd="0" presId="urn:microsoft.com/office/officeart/2008/layout/AlternatingHexagons"/>
    <dgm:cxn modelId="{646D0C8B-421D-403A-A30A-DE6BA6992354}" srcId="{B272399D-EDE5-4044-859F-35C91A239C13}" destId="{51B3C13F-CDB5-440C-A2D0-9EE0C583F28B}" srcOrd="0" destOrd="0" parTransId="{971D28EB-09D0-4F8D-BEE6-2EA5706C8D22}" sibTransId="{9C5FE008-047A-4349-9CFF-9910E5400C9A}"/>
    <dgm:cxn modelId="{2BB096FD-011A-4689-9AF2-E3626F284700}" srcId="{A242DFE1-102A-4DB0-8B3F-8E94D7A18437}" destId="{45C1D97F-1B3A-4805-8DBC-39FFF686DC3E}" srcOrd="0" destOrd="0" parTransId="{6327AD93-800E-47F7-AFB3-5DC2E0D2E703}" sibTransId="{3DF7DFC7-0785-4549-9F1D-3B0AD02F9DDC}"/>
    <dgm:cxn modelId="{7A785BDB-73AC-4912-90FE-D166B336ADBC}" type="presOf" srcId="{AB78A4E2-7BA8-40DB-9C20-440BEC911D5A}" destId="{F20A01E2-8D93-4DBC-9C5E-462AB78A7673}" srcOrd="0" destOrd="0" presId="urn:microsoft.com/office/officeart/2008/layout/AlternatingHexagons"/>
    <dgm:cxn modelId="{5F5545BD-30AF-412C-BDF5-57D1F5177320}" srcId="{45C1D97F-1B3A-4805-8DBC-39FFF686DC3E}" destId="{DCE49284-F35D-4CC0-B295-C03034212747}" srcOrd="0" destOrd="0" parTransId="{C0C4A86A-04E2-47A8-885B-E220EACDFB70}" sibTransId="{931E051E-BE12-4A95-840B-27C887E13D62}"/>
    <dgm:cxn modelId="{FAEC911F-8FEC-4F65-ACC0-4B1917797553}" srcId="{A242DFE1-102A-4DB0-8B3F-8E94D7A18437}" destId="{3E46EDEA-3ED8-4946-8220-F22FADDA003C}" srcOrd="2" destOrd="0" parTransId="{BE7FF205-F2AD-4E1F-83DD-C3C9BE22828F}" sibTransId="{AB78A4E2-7BA8-40DB-9C20-440BEC911D5A}"/>
    <dgm:cxn modelId="{F214E38C-5089-45F5-BE30-88C3857261D3}" srcId="{A242DFE1-102A-4DB0-8B3F-8E94D7A18437}" destId="{B272399D-EDE5-4044-859F-35C91A239C13}" srcOrd="1" destOrd="0" parTransId="{D0497B2A-D32A-4F4C-A5E5-CE5B0496087D}" sibTransId="{2400857C-8A2F-4022-877B-E6267FF35F5D}"/>
    <dgm:cxn modelId="{680E6690-EA1D-4EAC-AA8D-9C69E1E6FDDA}" type="presOf" srcId="{DCE49284-F35D-4CC0-B295-C03034212747}" destId="{08BBC1B9-504B-417B-A541-F4B1A3B08A6F}" srcOrd="0" destOrd="0" presId="urn:microsoft.com/office/officeart/2008/layout/AlternatingHexagons"/>
    <dgm:cxn modelId="{CACC4E7D-53B9-40F7-87BD-CF7FCFBD3262}" type="presOf" srcId="{2400857C-8A2F-4022-877B-E6267FF35F5D}" destId="{A5F46535-A2A5-4E7A-A6A7-237BE24DE5EA}" srcOrd="0" destOrd="0" presId="urn:microsoft.com/office/officeart/2008/layout/AlternatingHexagons"/>
    <dgm:cxn modelId="{68E79670-7961-4EE5-B5CD-73BB9FA69E39}" type="presOf" srcId="{A242DFE1-102A-4DB0-8B3F-8E94D7A18437}" destId="{0520452E-31DE-4762-B767-51247EB32F89}" srcOrd="0" destOrd="0" presId="urn:microsoft.com/office/officeart/2008/layout/AlternatingHexagons"/>
    <dgm:cxn modelId="{7B5122CD-33B8-4088-AF2C-F55A6AE5D446}" type="presOf" srcId="{51B3C13F-CDB5-440C-A2D0-9EE0C583F28B}" destId="{9D00B591-EF7D-41CD-BC48-C16C3474A4A0}" srcOrd="0" destOrd="0" presId="urn:microsoft.com/office/officeart/2008/layout/AlternatingHexagons"/>
    <dgm:cxn modelId="{B5D526C5-E4C8-4647-97FC-6C2105D1A693}" type="presOf" srcId="{45C1D97F-1B3A-4805-8DBC-39FFF686DC3E}" destId="{5E56E184-0885-45B3-A841-27841CDC3265}" srcOrd="0" destOrd="0" presId="urn:microsoft.com/office/officeart/2008/layout/AlternatingHexagons"/>
    <dgm:cxn modelId="{5B38E0B1-539D-4296-B5A0-44CE6A8754BD}" type="presOf" srcId="{B272399D-EDE5-4044-859F-35C91A239C13}" destId="{EF59B671-E46B-4B4E-985D-8A45B6FB2B1A}" srcOrd="0" destOrd="0" presId="urn:microsoft.com/office/officeart/2008/layout/AlternatingHexagons"/>
    <dgm:cxn modelId="{D71DB941-D949-48A2-BFBC-8EB5A099D352}" type="presParOf" srcId="{0520452E-31DE-4762-B767-51247EB32F89}" destId="{6469F1F5-848D-422C-8BF7-34D5258679CD}" srcOrd="0" destOrd="0" presId="urn:microsoft.com/office/officeart/2008/layout/AlternatingHexagons"/>
    <dgm:cxn modelId="{DC2A8FEB-C267-44E7-9811-C69F5D6AD85F}" type="presParOf" srcId="{6469F1F5-848D-422C-8BF7-34D5258679CD}" destId="{5E56E184-0885-45B3-A841-27841CDC3265}" srcOrd="0" destOrd="0" presId="urn:microsoft.com/office/officeart/2008/layout/AlternatingHexagons"/>
    <dgm:cxn modelId="{20CA5AB5-9C31-4FB1-A7F3-B3835E646C79}" type="presParOf" srcId="{6469F1F5-848D-422C-8BF7-34D5258679CD}" destId="{08BBC1B9-504B-417B-A541-F4B1A3B08A6F}" srcOrd="1" destOrd="0" presId="urn:microsoft.com/office/officeart/2008/layout/AlternatingHexagons"/>
    <dgm:cxn modelId="{2B4ECF22-7F6A-4ED3-B783-CC47E6D85777}" type="presParOf" srcId="{6469F1F5-848D-422C-8BF7-34D5258679CD}" destId="{A822DFA4-7B8B-470F-8DE6-AEF350E6AC9E}" srcOrd="2" destOrd="0" presId="urn:microsoft.com/office/officeart/2008/layout/AlternatingHexagons"/>
    <dgm:cxn modelId="{D308B42A-A315-4DD1-AA3D-58FD8A80AA99}" type="presParOf" srcId="{6469F1F5-848D-422C-8BF7-34D5258679CD}" destId="{E288556D-81C7-4722-9BFC-A9C6AF0874B1}" srcOrd="3" destOrd="0" presId="urn:microsoft.com/office/officeart/2008/layout/AlternatingHexagons"/>
    <dgm:cxn modelId="{4253E41C-DF55-48BC-A43C-DA76C0FF4F9B}" type="presParOf" srcId="{6469F1F5-848D-422C-8BF7-34D5258679CD}" destId="{FF5FFCAB-FFD7-4815-A851-0CAFB92699F8}" srcOrd="4" destOrd="0" presId="urn:microsoft.com/office/officeart/2008/layout/AlternatingHexagons"/>
    <dgm:cxn modelId="{25A105E4-5D09-462E-973F-9301E99B260C}" type="presParOf" srcId="{0520452E-31DE-4762-B767-51247EB32F89}" destId="{EB9D3916-9A60-4D98-9A76-CB0544956506}" srcOrd="1" destOrd="0" presId="urn:microsoft.com/office/officeart/2008/layout/AlternatingHexagons"/>
    <dgm:cxn modelId="{5541C3E7-8D7E-4322-98E5-48B4B39E9DA2}" type="presParOf" srcId="{0520452E-31DE-4762-B767-51247EB32F89}" destId="{908E69C5-D782-4850-BCF0-C893F949AD98}" srcOrd="2" destOrd="0" presId="urn:microsoft.com/office/officeart/2008/layout/AlternatingHexagons"/>
    <dgm:cxn modelId="{2142E12E-3876-42DF-A856-9C74D15B94BC}" type="presParOf" srcId="{908E69C5-D782-4850-BCF0-C893F949AD98}" destId="{EF59B671-E46B-4B4E-985D-8A45B6FB2B1A}" srcOrd="0" destOrd="0" presId="urn:microsoft.com/office/officeart/2008/layout/AlternatingHexagons"/>
    <dgm:cxn modelId="{E5F60AAD-05B4-42E7-A092-8B85699BA9C8}" type="presParOf" srcId="{908E69C5-D782-4850-BCF0-C893F949AD98}" destId="{9D00B591-EF7D-41CD-BC48-C16C3474A4A0}" srcOrd="1" destOrd="0" presId="urn:microsoft.com/office/officeart/2008/layout/AlternatingHexagons"/>
    <dgm:cxn modelId="{EE7C7DFF-4FE2-4A8C-8D3C-397E30B0C057}" type="presParOf" srcId="{908E69C5-D782-4850-BCF0-C893F949AD98}" destId="{DBC15A97-CFD2-40B2-9974-6AFEFBC70ABB}" srcOrd="2" destOrd="0" presId="urn:microsoft.com/office/officeart/2008/layout/AlternatingHexagons"/>
    <dgm:cxn modelId="{A518BA0A-E72F-4295-B47B-6BA602B331CF}" type="presParOf" srcId="{908E69C5-D782-4850-BCF0-C893F949AD98}" destId="{AEF1D5F8-7A4A-4C23-8413-44EE5728E780}" srcOrd="3" destOrd="0" presId="urn:microsoft.com/office/officeart/2008/layout/AlternatingHexagons"/>
    <dgm:cxn modelId="{F4CF0799-4FBD-40F3-91D7-C770C0C9FD75}" type="presParOf" srcId="{908E69C5-D782-4850-BCF0-C893F949AD98}" destId="{A5F46535-A2A5-4E7A-A6A7-237BE24DE5EA}" srcOrd="4" destOrd="0" presId="urn:microsoft.com/office/officeart/2008/layout/AlternatingHexagons"/>
    <dgm:cxn modelId="{4BB2F25D-B76F-4847-A014-F5E19C2B6838}" type="presParOf" srcId="{0520452E-31DE-4762-B767-51247EB32F89}" destId="{4A36D801-39C6-4C05-BA7E-E3C248984C4F}" srcOrd="3" destOrd="0" presId="urn:microsoft.com/office/officeart/2008/layout/AlternatingHexagons"/>
    <dgm:cxn modelId="{7214EB50-47D2-4302-8EC0-1152EE886AD1}" type="presParOf" srcId="{0520452E-31DE-4762-B767-51247EB32F89}" destId="{66F4D7FF-0E2E-4D62-82E7-E768BCE55E23}" srcOrd="4" destOrd="0" presId="urn:microsoft.com/office/officeart/2008/layout/AlternatingHexagons"/>
    <dgm:cxn modelId="{344501F5-3737-4A24-BFE5-719523F7DD37}" type="presParOf" srcId="{66F4D7FF-0E2E-4D62-82E7-E768BCE55E23}" destId="{5FAE0853-C52B-4952-8A7D-69E1F5C2D3D5}" srcOrd="0" destOrd="0" presId="urn:microsoft.com/office/officeart/2008/layout/AlternatingHexagons"/>
    <dgm:cxn modelId="{6503FF66-C676-4C5E-A7EC-55F8AE7DF3B6}" type="presParOf" srcId="{66F4D7FF-0E2E-4D62-82E7-E768BCE55E23}" destId="{F35EACE4-7602-45E9-B48D-8994E63AA823}" srcOrd="1" destOrd="0" presId="urn:microsoft.com/office/officeart/2008/layout/AlternatingHexagons"/>
    <dgm:cxn modelId="{0DAFFEFE-3F11-4D61-BDC3-3D20DD824876}" type="presParOf" srcId="{66F4D7FF-0E2E-4D62-82E7-E768BCE55E23}" destId="{30B506CE-867C-4591-B5A1-FCCDE3CAE097}" srcOrd="2" destOrd="0" presId="urn:microsoft.com/office/officeart/2008/layout/AlternatingHexagons"/>
    <dgm:cxn modelId="{DC7CA67D-5A0E-4FE3-A204-FB6ED221B0CB}" type="presParOf" srcId="{66F4D7FF-0E2E-4D62-82E7-E768BCE55E23}" destId="{BC83F46E-EB2B-4C76-8E16-A10E55E1A672}" srcOrd="3" destOrd="0" presId="urn:microsoft.com/office/officeart/2008/layout/AlternatingHexagons"/>
    <dgm:cxn modelId="{08B29BD1-3123-46CE-AB05-703DA63AE8BE}" type="presParOf" srcId="{66F4D7FF-0E2E-4D62-82E7-E768BCE55E23}" destId="{F20A01E2-8D93-4DBC-9C5E-462AB78A7673}"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A65FC6-BED0-41C9-B544-AD758BED147E}" type="doc">
      <dgm:prSet loTypeId="urn:microsoft.com/office/officeart/2005/8/layout/matrix3" loCatId="matrix" qsTypeId="urn:microsoft.com/office/officeart/2005/8/quickstyle/simple1" qsCatId="simple" csTypeId="urn:microsoft.com/office/officeart/2005/8/colors/accent2_1" csCatId="accent2"/>
      <dgm:spPr/>
      <dgm:t>
        <a:bodyPr/>
        <a:lstStyle/>
        <a:p>
          <a:endParaRPr lang="en-US"/>
        </a:p>
      </dgm:t>
    </dgm:pt>
    <dgm:pt modelId="{956D546D-9E68-4DA0-B634-E5605B4AEFE7}">
      <dgm:prSet/>
      <dgm:spPr/>
      <dgm:t>
        <a:bodyPr/>
        <a:lstStyle/>
        <a:p>
          <a:r>
            <a:rPr lang="en-US"/>
            <a:t>2 million youth into jobs through combination of jobs programs, public employment programs, SETA’s and ETI.</a:t>
          </a:r>
        </a:p>
      </dgm:t>
    </dgm:pt>
    <dgm:pt modelId="{A1C53AB2-4740-4DA6-BCEE-81B6C22297D6}" type="parTrans" cxnId="{6BF003D1-3221-4415-ABB9-8F499228D990}">
      <dgm:prSet/>
      <dgm:spPr/>
      <dgm:t>
        <a:bodyPr/>
        <a:lstStyle/>
        <a:p>
          <a:endParaRPr lang="en-US"/>
        </a:p>
      </dgm:t>
    </dgm:pt>
    <dgm:pt modelId="{F77EE31F-8F4E-4B48-B4FE-002947F6CCEF}" type="sibTrans" cxnId="{6BF003D1-3221-4415-ABB9-8F499228D990}">
      <dgm:prSet/>
      <dgm:spPr/>
      <dgm:t>
        <a:bodyPr/>
        <a:lstStyle/>
        <a:p>
          <a:endParaRPr lang="en-US"/>
        </a:p>
      </dgm:t>
    </dgm:pt>
    <dgm:pt modelId="{C4AC856F-902E-4C5B-ABD7-181E37C929EB}">
      <dgm:prSet/>
      <dgm:spPr/>
      <dgm:t>
        <a:bodyPr/>
        <a:lstStyle/>
        <a:p>
          <a:r>
            <a:rPr lang="en-US"/>
            <a:t>100 000 youth entrepreneurs per annum across DFI’s with private sector support. </a:t>
          </a:r>
        </a:p>
      </dgm:t>
    </dgm:pt>
    <dgm:pt modelId="{53C16239-607C-4108-8173-06688C175BC6}" type="parTrans" cxnId="{7B14B623-A36A-43D5-A3A1-6126F386A243}">
      <dgm:prSet/>
      <dgm:spPr/>
      <dgm:t>
        <a:bodyPr/>
        <a:lstStyle/>
        <a:p>
          <a:endParaRPr lang="en-US"/>
        </a:p>
      </dgm:t>
    </dgm:pt>
    <dgm:pt modelId="{5972FEAF-2BF9-45E6-A929-CB4A39319935}" type="sibTrans" cxnId="{7B14B623-A36A-43D5-A3A1-6126F386A243}">
      <dgm:prSet/>
      <dgm:spPr/>
      <dgm:t>
        <a:bodyPr/>
        <a:lstStyle/>
        <a:p>
          <a:endParaRPr lang="en-US"/>
        </a:p>
      </dgm:t>
    </dgm:pt>
    <dgm:pt modelId="{6BCE4EC9-5602-4EAD-BFD1-E57D19189ACE}">
      <dgm:prSet/>
      <dgm:spPr/>
      <dgm:t>
        <a:bodyPr/>
        <a:lstStyle/>
        <a:p>
          <a:r>
            <a:rPr lang="en-US"/>
            <a:t>250 000 youth over five years placed in NYS programs</a:t>
          </a:r>
        </a:p>
      </dgm:t>
    </dgm:pt>
    <dgm:pt modelId="{F2E14795-7068-4DBB-BF00-73DDEAEE8DF4}" type="parTrans" cxnId="{3382D456-F66C-4EB2-9950-68C654FA372C}">
      <dgm:prSet/>
      <dgm:spPr/>
      <dgm:t>
        <a:bodyPr/>
        <a:lstStyle/>
        <a:p>
          <a:endParaRPr lang="en-US"/>
        </a:p>
      </dgm:t>
    </dgm:pt>
    <dgm:pt modelId="{0EE21768-80EA-4908-940D-88FFA210F092}" type="sibTrans" cxnId="{3382D456-F66C-4EB2-9950-68C654FA372C}">
      <dgm:prSet/>
      <dgm:spPr/>
      <dgm:t>
        <a:bodyPr/>
        <a:lstStyle/>
        <a:p>
          <a:endParaRPr lang="en-US"/>
        </a:p>
      </dgm:t>
    </dgm:pt>
    <dgm:pt modelId="{44C6E85D-F445-4943-AD6A-E791B5E991CA}">
      <dgm:prSet/>
      <dgm:spPr/>
      <dgm:t>
        <a:bodyPr/>
        <a:lstStyle/>
        <a:p>
          <a:r>
            <a:rPr lang="en-US"/>
            <a:t>One coordinating body that can oversee the workings of the different departments with regards to youth training and employment, accompanied by clear lines of accountability to a parliamentary portfolio committee</a:t>
          </a:r>
        </a:p>
      </dgm:t>
    </dgm:pt>
    <dgm:pt modelId="{2199C3A5-D690-44CC-B212-B61060AED03A}" type="parTrans" cxnId="{18A11DFC-AC4C-48E3-9831-1429E55859B4}">
      <dgm:prSet/>
      <dgm:spPr/>
      <dgm:t>
        <a:bodyPr/>
        <a:lstStyle/>
        <a:p>
          <a:endParaRPr lang="en-US"/>
        </a:p>
      </dgm:t>
    </dgm:pt>
    <dgm:pt modelId="{FA7F16E4-14D6-488E-8B01-9B0D125EE7A2}" type="sibTrans" cxnId="{18A11DFC-AC4C-48E3-9831-1429E55859B4}">
      <dgm:prSet/>
      <dgm:spPr/>
      <dgm:t>
        <a:bodyPr/>
        <a:lstStyle/>
        <a:p>
          <a:endParaRPr lang="en-US"/>
        </a:p>
      </dgm:t>
    </dgm:pt>
    <dgm:pt modelId="{62D97388-0528-41E8-BECD-32DE4EAD13D0}" type="pres">
      <dgm:prSet presAssocID="{FAA65FC6-BED0-41C9-B544-AD758BED147E}" presName="matrix" presStyleCnt="0">
        <dgm:presLayoutVars>
          <dgm:chMax val="1"/>
          <dgm:dir/>
          <dgm:resizeHandles val="exact"/>
        </dgm:presLayoutVars>
      </dgm:prSet>
      <dgm:spPr/>
    </dgm:pt>
    <dgm:pt modelId="{8895C62B-C4C6-4DBB-B545-C41CE24CDE66}" type="pres">
      <dgm:prSet presAssocID="{FAA65FC6-BED0-41C9-B544-AD758BED147E}" presName="diamond" presStyleLbl="bgShp" presStyleIdx="0" presStyleCnt="1"/>
      <dgm:spPr/>
    </dgm:pt>
    <dgm:pt modelId="{D1BD3B68-EE40-46CB-B2DF-64364B029F7F}" type="pres">
      <dgm:prSet presAssocID="{FAA65FC6-BED0-41C9-B544-AD758BED147E}" presName="quad1" presStyleLbl="node1" presStyleIdx="0" presStyleCnt="4">
        <dgm:presLayoutVars>
          <dgm:chMax val="0"/>
          <dgm:chPref val="0"/>
          <dgm:bulletEnabled val="1"/>
        </dgm:presLayoutVars>
      </dgm:prSet>
      <dgm:spPr/>
    </dgm:pt>
    <dgm:pt modelId="{D32A069B-1DE6-4009-B90A-0689297DE2A9}" type="pres">
      <dgm:prSet presAssocID="{FAA65FC6-BED0-41C9-B544-AD758BED147E}" presName="quad2" presStyleLbl="node1" presStyleIdx="1" presStyleCnt="4">
        <dgm:presLayoutVars>
          <dgm:chMax val="0"/>
          <dgm:chPref val="0"/>
          <dgm:bulletEnabled val="1"/>
        </dgm:presLayoutVars>
      </dgm:prSet>
      <dgm:spPr/>
    </dgm:pt>
    <dgm:pt modelId="{228E701D-6F26-4C62-813F-CFF0A56132D7}" type="pres">
      <dgm:prSet presAssocID="{FAA65FC6-BED0-41C9-B544-AD758BED147E}" presName="quad3" presStyleLbl="node1" presStyleIdx="2" presStyleCnt="4">
        <dgm:presLayoutVars>
          <dgm:chMax val="0"/>
          <dgm:chPref val="0"/>
          <dgm:bulletEnabled val="1"/>
        </dgm:presLayoutVars>
      </dgm:prSet>
      <dgm:spPr/>
    </dgm:pt>
    <dgm:pt modelId="{F2A2C289-F6F6-4DCD-9FCD-63D40C5F02E2}" type="pres">
      <dgm:prSet presAssocID="{FAA65FC6-BED0-41C9-B544-AD758BED147E}" presName="quad4" presStyleLbl="node1" presStyleIdx="3" presStyleCnt="4">
        <dgm:presLayoutVars>
          <dgm:chMax val="0"/>
          <dgm:chPref val="0"/>
          <dgm:bulletEnabled val="1"/>
        </dgm:presLayoutVars>
      </dgm:prSet>
      <dgm:spPr/>
    </dgm:pt>
  </dgm:ptLst>
  <dgm:cxnLst>
    <dgm:cxn modelId="{18A11DFC-AC4C-48E3-9831-1429E55859B4}" srcId="{FAA65FC6-BED0-41C9-B544-AD758BED147E}" destId="{44C6E85D-F445-4943-AD6A-E791B5E991CA}" srcOrd="3" destOrd="0" parTransId="{2199C3A5-D690-44CC-B212-B61060AED03A}" sibTransId="{FA7F16E4-14D6-488E-8B01-9B0D125EE7A2}"/>
    <dgm:cxn modelId="{D26F541E-6046-4E92-A8DC-B30DF50517EC}" type="presOf" srcId="{6BCE4EC9-5602-4EAD-BFD1-E57D19189ACE}" destId="{228E701D-6F26-4C62-813F-CFF0A56132D7}" srcOrd="0" destOrd="0" presId="urn:microsoft.com/office/officeart/2005/8/layout/matrix3"/>
    <dgm:cxn modelId="{6BF003D1-3221-4415-ABB9-8F499228D990}" srcId="{FAA65FC6-BED0-41C9-B544-AD758BED147E}" destId="{956D546D-9E68-4DA0-B634-E5605B4AEFE7}" srcOrd="0" destOrd="0" parTransId="{A1C53AB2-4740-4DA6-BCEE-81B6C22297D6}" sibTransId="{F77EE31F-8F4E-4B48-B4FE-002947F6CCEF}"/>
    <dgm:cxn modelId="{C78A407C-6560-4926-B3C7-86D24675FE04}" type="presOf" srcId="{44C6E85D-F445-4943-AD6A-E791B5E991CA}" destId="{F2A2C289-F6F6-4DCD-9FCD-63D40C5F02E2}" srcOrd="0" destOrd="0" presId="urn:microsoft.com/office/officeart/2005/8/layout/matrix3"/>
    <dgm:cxn modelId="{3382D456-F66C-4EB2-9950-68C654FA372C}" srcId="{FAA65FC6-BED0-41C9-B544-AD758BED147E}" destId="{6BCE4EC9-5602-4EAD-BFD1-E57D19189ACE}" srcOrd="2" destOrd="0" parTransId="{F2E14795-7068-4DBB-BF00-73DDEAEE8DF4}" sibTransId="{0EE21768-80EA-4908-940D-88FFA210F092}"/>
    <dgm:cxn modelId="{E04FBD87-2579-4AD5-8303-7A3F25AC2EDF}" type="presOf" srcId="{956D546D-9E68-4DA0-B634-E5605B4AEFE7}" destId="{D1BD3B68-EE40-46CB-B2DF-64364B029F7F}" srcOrd="0" destOrd="0" presId="urn:microsoft.com/office/officeart/2005/8/layout/matrix3"/>
    <dgm:cxn modelId="{C466ACEF-F0B9-437C-A631-CEC266CD69D0}" type="presOf" srcId="{C4AC856F-902E-4C5B-ABD7-181E37C929EB}" destId="{D32A069B-1DE6-4009-B90A-0689297DE2A9}" srcOrd="0" destOrd="0" presId="urn:microsoft.com/office/officeart/2005/8/layout/matrix3"/>
    <dgm:cxn modelId="{00F83B7B-4981-44F8-9EFC-A58EC9A7C81D}" type="presOf" srcId="{FAA65FC6-BED0-41C9-B544-AD758BED147E}" destId="{62D97388-0528-41E8-BECD-32DE4EAD13D0}" srcOrd="0" destOrd="0" presId="urn:microsoft.com/office/officeart/2005/8/layout/matrix3"/>
    <dgm:cxn modelId="{7B14B623-A36A-43D5-A3A1-6126F386A243}" srcId="{FAA65FC6-BED0-41C9-B544-AD758BED147E}" destId="{C4AC856F-902E-4C5B-ABD7-181E37C929EB}" srcOrd="1" destOrd="0" parTransId="{53C16239-607C-4108-8173-06688C175BC6}" sibTransId="{5972FEAF-2BF9-45E6-A929-CB4A39319935}"/>
    <dgm:cxn modelId="{8DD5C5F7-4646-4C8D-A5D0-5CDBAB715AC4}" type="presParOf" srcId="{62D97388-0528-41E8-BECD-32DE4EAD13D0}" destId="{8895C62B-C4C6-4DBB-B545-C41CE24CDE66}" srcOrd="0" destOrd="0" presId="urn:microsoft.com/office/officeart/2005/8/layout/matrix3"/>
    <dgm:cxn modelId="{6A243B12-043C-4192-916E-97F992CB00EA}" type="presParOf" srcId="{62D97388-0528-41E8-BECD-32DE4EAD13D0}" destId="{D1BD3B68-EE40-46CB-B2DF-64364B029F7F}" srcOrd="1" destOrd="0" presId="urn:microsoft.com/office/officeart/2005/8/layout/matrix3"/>
    <dgm:cxn modelId="{0914A989-BE06-49D1-8E62-E7CAA0B60DB1}" type="presParOf" srcId="{62D97388-0528-41E8-BECD-32DE4EAD13D0}" destId="{D32A069B-1DE6-4009-B90A-0689297DE2A9}" srcOrd="2" destOrd="0" presId="urn:microsoft.com/office/officeart/2005/8/layout/matrix3"/>
    <dgm:cxn modelId="{82B4C02E-EDBD-4449-A891-62D195F988B0}" type="presParOf" srcId="{62D97388-0528-41E8-BECD-32DE4EAD13D0}" destId="{228E701D-6F26-4C62-813F-CFF0A56132D7}" srcOrd="3" destOrd="0" presId="urn:microsoft.com/office/officeart/2005/8/layout/matrix3"/>
    <dgm:cxn modelId="{209C344E-438C-4D32-A11A-1677110687D2}" type="presParOf" srcId="{62D97388-0528-41E8-BECD-32DE4EAD13D0}" destId="{F2A2C289-F6F6-4DCD-9FCD-63D40C5F02E2}"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BB8A743-78B9-4B23-A130-D9C5E52D5A58}" type="doc">
      <dgm:prSet loTypeId="urn:microsoft.com/office/officeart/2005/8/layout/pyramid2" loCatId="pyramid" qsTypeId="urn:microsoft.com/office/officeart/2005/8/quickstyle/simple1" qsCatId="simple" csTypeId="urn:microsoft.com/office/officeart/2005/8/colors/accent2_1" csCatId="accent2" phldr="1"/>
      <dgm:spPr/>
      <dgm:t>
        <a:bodyPr/>
        <a:lstStyle/>
        <a:p>
          <a:endParaRPr lang="en-US"/>
        </a:p>
      </dgm:t>
    </dgm:pt>
    <dgm:pt modelId="{93B1906C-A5FA-4E48-8A9D-92FDBDAC6986}">
      <dgm:prSet/>
      <dgm:spPr/>
      <dgm:t>
        <a:bodyPr/>
        <a:lstStyle/>
        <a:p>
          <a:r>
            <a:rPr lang="en-US"/>
            <a:t>Economic development through youth entrepreneurship;</a:t>
          </a:r>
        </a:p>
      </dgm:t>
    </dgm:pt>
    <dgm:pt modelId="{5708FB4A-79F5-418A-B30A-38D49193E2B0}" type="parTrans" cxnId="{52101365-AD05-4BEC-870A-339309C860DE}">
      <dgm:prSet/>
      <dgm:spPr/>
      <dgm:t>
        <a:bodyPr/>
        <a:lstStyle/>
        <a:p>
          <a:endParaRPr lang="en-US"/>
        </a:p>
      </dgm:t>
    </dgm:pt>
    <dgm:pt modelId="{52BE67BA-CDA0-4BDF-A8C0-7BA338ECCC6F}" type="sibTrans" cxnId="{52101365-AD05-4BEC-870A-339309C860DE}">
      <dgm:prSet/>
      <dgm:spPr/>
      <dgm:t>
        <a:bodyPr/>
        <a:lstStyle/>
        <a:p>
          <a:endParaRPr lang="en-US"/>
        </a:p>
      </dgm:t>
    </dgm:pt>
    <dgm:pt modelId="{68E0F466-7567-4BA7-B6F5-1B5DFEC5135E}">
      <dgm:prSet/>
      <dgm:spPr/>
      <dgm:t>
        <a:bodyPr/>
        <a:lstStyle/>
        <a:p>
          <a:r>
            <a:rPr lang="en-US"/>
            <a:t>Decent employment through jobs program;</a:t>
          </a:r>
        </a:p>
      </dgm:t>
    </dgm:pt>
    <dgm:pt modelId="{3A2054EC-BA91-438B-AD6C-588889AA0248}" type="parTrans" cxnId="{6AD76B6F-D4E9-495D-A663-250217894908}">
      <dgm:prSet/>
      <dgm:spPr/>
      <dgm:t>
        <a:bodyPr/>
        <a:lstStyle/>
        <a:p>
          <a:endParaRPr lang="en-US"/>
        </a:p>
      </dgm:t>
    </dgm:pt>
    <dgm:pt modelId="{D7231A7D-30AA-483B-AB81-58E58C271746}" type="sibTrans" cxnId="{6AD76B6F-D4E9-495D-A663-250217894908}">
      <dgm:prSet/>
      <dgm:spPr/>
      <dgm:t>
        <a:bodyPr/>
        <a:lstStyle/>
        <a:p>
          <a:endParaRPr lang="en-US"/>
        </a:p>
      </dgm:t>
    </dgm:pt>
    <dgm:pt modelId="{A1F0138E-A5CE-496B-A587-6A37E5AF78F0}">
      <dgm:prSet/>
      <dgm:spPr/>
      <dgm:t>
        <a:bodyPr/>
        <a:lstStyle/>
        <a:p>
          <a:r>
            <a:rPr lang="en-US" dirty="0"/>
            <a:t>Social cohesion and pathway for economic emancipation through coordination of National Youth Service;</a:t>
          </a:r>
        </a:p>
      </dgm:t>
    </dgm:pt>
    <dgm:pt modelId="{7DAEF0E4-A4EE-4B26-B9D8-3BA5BBE4F110}" type="parTrans" cxnId="{54413F76-894B-4136-B653-9C202E95C4B5}">
      <dgm:prSet/>
      <dgm:spPr/>
      <dgm:t>
        <a:bodyPr/>
        <a:lstStyle/>
        <a:p>
          <a:endParaRPr lang="en-US"/>
        </a:p>
      </dgm:t>
    </dgm:pt>
    <dgm:pt modelId="{59ECFC9F-EE6D-4258-89B6-4C3317E5DF58}" type="sibTrans" cxnId="{54413F76-894B-4136-B653-9C202E95C4B5}">
      <dgm:prSet/>
      <dgm:spPr/>
      <dgm:t>
        <a:bodyPr/>
        <a:lstStyle/>
        <a:p>
          <a:endParaRPr lang="en-US"/>
        </a:p>
      </dgm:t>
    </dgm:pt>
    <dgm:pt modelId="{3A7C5E58-75AA-4ABD-8A23-D4932577A157}">
      <dgm:prSet/>
      <dgm:spPr/>
      <dgm:t>
        <a:bodyPr/>
        <a:lstStyle/>
        <a:p>
          <a:r>
            <a:rPr lang="en-US"/>
            <a:t>Universal access for vulnerable youth.</a:t>
          </a:r>
        </a:p>
      </dgm:t>
    </dgm:pt>
    <dgm:pt modelId="{03A700C6-56B1-4D6B-8B1D-65BF079585AA}" type="parTrans" cxnId="{843CE440-01F0-4CB4-B108-6E5C9B564349}">
      <dgm:prSet/>
      <dgm:spPr/>
      <dgm:t>
        <a:bodyPr/>
        <a:lstStyle/>
        <a:p>
          <a:endParaRPr lang="en-US"/>
        </a:p>
      </dgm:t>
    </dgm:pt>
    <dgm:pt modelId="{3BD3C0EC-A7A6-4FDC-9584-1A607FBE5641}" type="sibTrans" cxnId="{843CE440-01F0-4CB4-B108-6E5C9B564349}">
      <dgm:prSet/>
      <dgm:spPr/>
      <dgm:t>
        <a:bodyPr/>
        <a:lstStyle/>
        <a:p>
          <a:endParaRPr lang="en-US"/>
        </a:p>
      </dgm:t>
    </dgm:pt>
    <dgm:pt modelId="{B8BD0EA9-40EC-4BEA-9055-590A4BB6634F}">
      <dgm:prSet/>
      <dgm:spPr/>
      <dgm:t>
        <a:bodyPr/>
        <a:lstStyle/>
        <a:p>
          <a:r>
            <a:rPr lang="en-US"/>
            <a:t>Research work to inform policy development for young people</a:t>
          </a:r>
        </a:p>
      </dgm:t>
    </dgm:pt>
    <dgm:pt modelId="{5CA4F4DF-972A-43F6-A543-13136C54CC3E}" type="parTrans" cxnId="{7492B16F-1703-41EE-B53F-46379A39E790}">
      <dgm:prSet/>
      <dgm:spPr/>
      <dgm:t>
        <a:bodyPr/>
        <a:lstStyle/>
        <a:p>
          <a:endParaRPr lang="en-US"/>
        </a:p>
      </dgm:t>
    </dgm:pt>
    <dgm:pt modelId="{BEA04D47-C23E-43B5-9B2E-BE38BC758C0A}" type="sibTrans" cxnId="{7492B16F-1703-41EE-B53F-46379A39E790}">
      <dgm:prSet/>
      <dgm:spPr/>
      <dgm:t>
        <a:bodyPr/>
        <a:lstStyle/>
        <a:p>
          <a:endParaRPr lang="en-US"/>
        </a:p>
      </dgm:t>
    </dgm:pt>
    <dgm:pt modelId="{6B7D1D1D-0C89-4606-AA8B-E43C79341E6C}" type="pres">
      <dgm:prSet presAssocID="{0BB8A743-78B9-4B23-A130-D9C5E52D5A58}" presName="compositeShape" presStyleCnt="0">
        <dgm:presLayoutVars>
          <dgm:dir/>
          <dgm:resizeHandles/>
        </dgm:presLayoutVars>
      </dgm:prSet>
      <dgm:spPr/>
    </dgm:pt>
    <dgm:pt modelId="{E74E95E3-46E3-49F4-A4F4-1DAD79CCF5C1}" type="pres">
      <dgm:prSet presAssocID="{0BB8A743-78B9-4B23-A130-D9C5E52D5A58}" presName="pyramid" presStyleLbl="node1" presStyleIdx="0" presStyleCnt="1"/>
      <dgm:spPr/>
    </dgm:pt>
    <dgm:pt modelId="{B3556D19-5952-45CB-A132-224702CB3061}" type="pres">
      <dgm:prSet presAssocID="{0BB8A743-78B9-4B23-A130-D9C5E52D5A58}" presName="theList" presStyleCnt="0"/>
      <dgm:spPr/>
    </dgm:pt>
    <dgm:pt modelId="{373E56D4-A10A-4875-822C-F85A5758D935}" type="pres">
      <dgm:prSet presAssocID="{93B1906C-A5FA-4E48-8A9D-92FDBDAC6986}" presName="aNode" presStyleLbl="fgAcc1" presStyleIdx="0" presStyleCnt="5">
        <dgm:presLayoutVars>
          <dgm:bulletEnabled val="1"/>
        </dgm:presLayoutVars>
      </dgm:prSet>
      <dgm:spPr/>
    </dgm:pt>
    <dgm:pt modelId="{52CDD2CC-ED4A-4C43-B280-5647FDA40BE2}" type="pres">
      <dgm:prSet presAssocID="{93B1906C-A5FA-4E48-8A9D-92FDBDAC6986}" presName="aSpace" presStyleCnt="0"/>
      <dgm:spPr/>
    </dgm:pt>
    <dgm:pt modelId="{FD85D9D7-148E-4509-98DB-708EC330F3E1}" type="pres">
      <dgm:prSet presAssocID="{68E0F466-7567-4BA7-B6F5-1B5DFEC5135E}" presName="aNode" presStyleLbl="fgAcc1" presStyleIdx="1" presStyleCnt="5">
        <dgm:presLayoutVars>
          <dgm:bulletEnabled val="1"/>
        </dgm:presLayoutVars>
      </dgm:prSet>
      <dgm:spPr/>
    </dgm:pt>
    <dgm:pt modelId="{36BDF57E-184D-4C87-8F10-D320720F5C40}" type="pres">
      <dgm:prSet presAssocID="{68E0F466-7567-4BA7-B6F5-1B5DFEC5135E}" presName="aSpace" presStyleCnt="0"/>
      <dgm:spPr/>
    </dgm:pt>
    <dgm:pt modelId="{903EE912-7979-4146-A076-BC9FEC131102}" type="pres">
      <dgm:prSet presAssocID="{A1F0138E-A5CE-496B-A587-6A37E5AF78F0}" presName="aNode" presStyleLbl="fgAcc1" presStyleIdx="2" presStyleCnt="5">
        <dgm:presLayoutVars>
          <dgm:bulletEnabled val="1"/>
        </dgm:presLayoutVars>
      </dgm:prSet>
      <dgm:spPr/>
    </dgm:pt>
    <dgm:pt modelId="{F5E71834-4FE4-460B-9D88-4EB845DF6816}" type="pres">
      <dgm:prSet presAssocID="{A1F0138E-A5CE-496B-A587-6A37E5AF78F0}" presName="aSpace" presStyleCnt="0"/>
      <dgm:spPr/>
    </dgm:pt>
    <dgm:pt modelId="{D6519843-6CCD-407C-BBD7-4E7CDCB9E7DB}" type="pres">
      <dgm:prSet presAssocID="{3A7C5E58-75AA-4ABD-8A23-D4932577A157}" presName="aNode" presStyleLbl="fgAcc1" presStyleIdx="3" presStyleCnt="5">
        <dgm:presLayoutVars>
          <dgm:bulletEnabled val="1"/>
        </dgm:presLayoutVars>
      </dgm:prSet>
      <dgm:spPr/>
    </dgm:pt>
    <dgm:pt modelId="{1DEB287D-02FB-4687-A0FC-D5BD3B148384}" type="pres">
      <dgm:prSet presAssocID="{3A7C5E58-75AA-4ABD-8A23-D4932577A157}" presName="aSpace" presStyleCnt="0"/>
      <dgm:spPr/>
    </dgm:pt>
    <dgm:pt modelId="{6289C68B-6607-40B8-8DE1-47D2D9DD7857}" type="pres">
      <dgm:prSet presAssocID="{B8BD0EA9-40EC-4BEA-9055-590A4BB6634F}" presName="aNode" presStyleLbl="fgAcc1" presStyleIdx="4" presStyleCnt="5">
        <dgm:presLayoutVars>
          <dgm:bulletEnabled val="1"/>
        </dgm:presLayoutVars>
      </dgm:prSet>
      <dgm:spPr/>
    </dgm:pt>
    <dgm:pt modelId="{DF10E202-5F58-4C2D-A3B4-7F1A5E3148A6}" type="pres">
      <dgm:prSet presAssocID="{B8BD0EA9-40EC-4BEA-9055-590A4BB6634F}" presName="aSpace" presStyleCnt="0"/>
      <dgm:spPr/>
    </dgm:pt>
  </dgm:ptLst>
  <dgm:cxnLst>
    <dgm:cxn modelId="{341AA459-6E96-4EE4-BC83-9E9FC9F9C953}" type="presOf" srcId="{B8BD0EA9-40EC-4BEA-9055-590A4BB6634F}" destId="{6289C68B-6607-40B8-8DE1-47D2D9DD7857}" srcOrd="0" destOrd="0" presId="urn:microsoft.com/office/officeart/2005/8/layout/pyramid2"/>
    <dgm:cxn modelId="{F50939D0-70F4-43F4-80F0-2215F29BE5B6}" type="presOf" srcId="{93B1906C-A5FA-4E48-8A9D-92FDBDAC6986}" destId="{373E56D4-A10A-4875-822C-F85A5758D935}" srcOrd="0" destOrd="0" presId="urn:microsoft.com/office/officeart/2005/8/layout/pyramid2"/>
    <dgm:cxn modelId="{96BA38E7-EBE3-49AB-8113-BBBACDB71AB1}" type="presOf" srcId="{3A7C5E58-75AA-4ABD-8A23-D4932577A157}" destId="{D6519843-6CCD-407C-BBD7-4E7CDCB9E7DB}" srcOrd="0" destOrd="0" presId="urn:microsoft.com/office/officeart/2005/8/layout/pyramid2"/>
    <dgm:cxn modelId="{7492B16F-1703-41EE-B53F-46379A39E790}" srcId="{0BB8A743-78B9-4B23-A130-D9C5E52D5A58}" destId="{B8BD0EA9-40EC-4BEA-9055-590A4BB6634F}" srcOrd="4" destOrd="0" parTransId="{5CA4F4DF-972A-43F6-A543-13136C54CC3E}" sibTransId="{BEA04D47-C23E-43B5-9B2E-BE38BC758C0A}"/>
    <dgm:cxn modelId="{54413F76-894B-4136-B653-9C202E95C4B5}" srcId="{0BB8A743-78B9-4B23-A130-D9C5E52D5A58}" destId="{A1F0138E-A5CE-496B-A587-6A37E5AF78F0}" srcOrd="2" destOrd="0" parTransId="{7DAEF0E4-A4EE-4B26-B9D8-3BA5BBE4F110}" sibTransId="{59ECFC9F-EE6D-4258-89B6-4C3317E5DF58}"/>
    <dgm:cxn modelId="{52101365-AD05-4BEC-870A-339309C860DE}" srcId="{0BB8A743-78B9-4B23-A130-D9C5E52D5A58}" destId="{93B1906C-A5FA-4E48-8A9D-92FDBDAC6986}" srcOrd="0" destOrd="0" parTransId="{5708FB4A-79F5-418A-B30A-38D49193E2B0}" sibTransId="{52BE67BA-CDA0-4BDF-A8C0-7BA338ECCC6F}"/>
    <dgm:cxn modelId="{843CE440-01F0-4CB4-B108-6E5C9B564349}" srcId="{0BB8A743-78B9-4B23-A130-D9C5E52D5A58}" destId="{3A7C5E58-75AA-4ABD-8A23-D4932577A157}" srcOrd="3" destOrd="0" parTransId="{03A700C6-56B1-4D6B-8B1D-65BF079585AA}" sibTransId="{3BD3C0EC-A7A6-4FDC-9584-1A607FBE5641}"/>
    <dgm:cxn modelId="{F2D78301-843C-4830-A0BB-EA517037B1F6}" type="presOf" srcId="{A1F0138E-A5CE-496B-A587-6A37E5AF78F0}" destId="{903EE912-7979-4146-A076-BC9FEC131102}" srcOrd="0" destOrd="0" presId="urn:microsoft.com/office/officeart/2005/8/layout/pyramid2"/>
    <dgm:cxn modelId="{EF0D047E-EEC1-4E3F-B62E-D6A6139E1C4A}" type="presOf" srcId="{0BB8A743-78B9-4B23-A130-D9C5E52D5A58}" destId="{6B7D1D1D-0C89-4606-AA8B-E43C79341E6C}" srcOrd="0" destOrd="0" presId="urn:microsoft.com/office/officeart/2005/8/layout/pyramid2"/>
    <dgm:cxn modelId="{47904DAB-67F0-4424-AE6F-85667665A631}" type="presOf" srcId="{68E0F466-7567-4BA7-B6F5-1B5DFEC5135E}" destId="{FD85D9D7-148E-4509-98DB-708EC330F3E1}" srcOrd="0" destOrd="0" presId="urn:microsoft.com/office/officeart/2005/8/layout/pyramid2"/>
    <dgm:cxn modelId="{6AD76B6F-D4E9-495D-A663-250217894908}" srcId="{0BB8A743-78B9-4B23-A130-D9C5E52D5A58}" destId="{68E0F466-7567-4BA7-B6F5-1B5DFEC5135E}" srcOrd="1" destOrd="0" parTransId="{3A2054EC-BA91-438B-AD6C-588889AA0248}" sibTransId="{D7231A7D-30AA-483B-AB81-58E58C271746}"/>
    <dgm:cxn modelId="{937F5029-84C2-4956-BF5C-AEBF9A30FEFA}" type="presParOf" srcId="{6B7D1D1D-0C89-4606-AA8B-E43C79341E6C}" destId="{E74E95E3-46E3-49F4-A4F4-1DAD79CCF5C1}" srcOrd="0" destOrd="0" presId="urn:microsoft.com/office/officeart/2005/8/layout/pyramid2"/>
    <dgm:cxn modelId="{C438C298-6CD1-4781-BCB4-10FBE39A6B45}" type="presParOf" srcId="{6B7D1D1D-0C89-4606-AA8B-E43C79341E6C}" destId="{B3556D19-5952-45CB-A132-224702CB3061}" srcOrd="1" destOrd="0" presId="urn:microsoft.com/office/officeart/2005/8/layout/pyramid2"/>
    <dgm:cxn modelId="{B522D33D-4217-4EEB-84B8-08F43EBD183D}" type="presParOf" srcId="{B3556D19-5952-45CB-A132-224702CB3061}" destId="{373E56D4-A10A-4875-822C-F85A5758D935}" srcOrd="0" destOrd="0" presId="urn:microsoft.com/office/officeart/2005/8/layout/pyramid2"/>
    <dgm:cxn modelId="{29066403-34C6-401B-BBF0-17237D93D86D}" type="presParOf" srcId="{B3556D19-5952-45CB-A132-224702CB3061}" destId="{52CDD2CC-ED4A-4C43-B280-5647FDA40BE2}" srcOrd="1" destOrd="0" presId="urn:microsoft.com/office/officeart/2005/8/layout/pyramid2"/>
    <dgm:cxn modelId="{62D536F6-CF7A-4131-BB5C-5509418C7EC4}" type="presParOf" srcId="{B3556D19-5952-45CB-A132-224702CB3061}" destId="{FD85D9D7-148E-4509-98DB-708EC330F3E1}" srcOrd="2" destOrd="0" presId="urn:microsoft.com/office/officeart/2005/8/layout/pyramid2"/>
    <dgm:cxn modelId="{5B21BADC-EF23-419A-B7BC-F3309A3F413A}" type="presParOf" srcId="{B3556D19-5952-45CB-A132-224702CB3061}" destId="{36BDF57E-184D-4C87-8F10-D320720F5C40}" srcOrd="3" destOrd="0" presId="urn:microsoft.com/office/officeart/2005/8/layout/pyramid2"/>
    <dgm:cxn modelId="{D9241FC6-3B36-4227-9874-3BE75DE26ABB}" type="presParOf" srcId="{B3556D19-5952-45CB-A132-224702CB3061}" destId="{903EE912-7979-4146-A076-BC9FEC131102}" srcOrd="4" destOrd="0" presId="urn:microsoft.com/office/officeart/2005/8/layout/pyramid2"/>
    <dgm:cxn modelId="{77DCEA53-F636-4D46-8728-29037B9FAC39}" type="presParOf" srcId="{B3556D19-5952-45CB-A132-224702CB3061}" destId="{F5E71834-4FE4-460B-9D88-4EB845DF6816}" srcOrd="5" destOrd="0" presId="urn:microsoft.com/office/officeart/2005/8/layout/pyramid2"/>
    <dgm:cxn modelId="{C44DAC8C-97D3-43DA-BF75-50FE447CE6F9}" type="presParOf" srcId="{B3556D19-5952-45CB-A132-224702CB3061}" destId="{D6519843-6CCD-407C-BBD7-4E7CDCB9E7DB}" srcOrd="6" destOrd="0" presId="urn:microsoft.com/office/officeart/2005/8/layout/pyramid2"/>
    <dgm:cxn modelId="{00FDDB8B-8592-4ED1-942E-1539F63FC62D}" type="presParOf" srcId="{B3556D19-5952-45CB-A132-224702CB3061}" destId="{1DEB287D-02FB-4687-A0FC-D5BD3B148384}" srcOrd="7" destOrd="0" presId="urn:microsoft.com/office/officeart/2005/8/layout/pyramid2"/>
    <dgm:cxn modelId="{79432D1F-DB2B-4FB4-8239-B5E11DB1AA3A}" type="presParOf" srcId="{B3556D19-5952-45CB-A132-224702CB3061}" destId="{6289C68B-6607-40B8-8DE1-47D2D9DD7857}" srcOrd="8" destOrd="0" presId="urn:microsoft.com/office/officeart/2005/8/layout/pyramid2"/>
    <dgm:cxn modelId="{EC8BA31C-01D0-4CAE-B99C-9A2CE057C2D6}" type="presParOf" srcId="{B3556D19-5952-45CB-A132-224702CB3061}" destId="{DF10E202-5F58-4C2D-A3B4-7F1A5E3148A6}" srcOrd="9"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7B3E0EC-B31F-4C36-9794-6A5DD3925532}" type="doc">
      <dgm:prSet loTypeId="urn:microsoft.com/office/officeart/2008/layout/NameandTitleOrganizationalChart" loCatId="hierarchy" qsTypeId="urn:microsoft.com/office/officeart/2005/8/quickstyle/simple1" qsCatId="simple" csTypeId="urn:microsoft.com/office/officeart/2005/8/colors/colorful3" csCatId="colorful" phldr="1"/>
      <dgm:spPr/>
      <dgm:t>
        <a:bodyPr/>
        <a:lstStyle/>
        <a:p>
          <a:endParaRPr lang="en-US"/>
        </a:p>
      </dgm:t>
    </dgm:pt>
    <dgm:pt modelId="{D13DE2A1-4D9D-4267-95FC-1EED39165656}">
      <dgm:prSet phldrT="[Text]"/>
      <dgm:spPr/>
      <dgm:t>
        <a:bodyPr/>
        <a:lstStyle/>
        <a:p>
          <a:r>
            <a:rPr lang="en-US" dirty="0"/>
            <a:t>Presidency</a:t>
          </a:r>
        </a:p>
      </dgm:t>
    </dgm:pt>
    <dgm:pt modelId="{F4AA7ACC-AADC-4C6C-992F-B548B1E56BBB}" type="parTrans" cxnId="{CBBEBAC0-601B-4182-839E-8D27C3D23F0F}">
      <dgm:prSet/>
      <dgm:spPr/>
      <dgm:t>
        <a:bodyPr/>
        <a:lstStyle/>
        <a:p>
          <a:endParaRPr lang="en-US"/>
        </a:p>
      </dgm:t>
    </dgm:pt>
    <dgm:pt modelId="{42634D65-E43A-4BBA-847B-EE5ED0945DE3}" type="sibTrans" cxnId="{CBBEBAC0-601B-4182-839E-8D27C3D23F0F}">
      <dgm:prSet/>
      <dgm:spPr/>
      <dgm:t>
        <a:bodyPr/>
        <a:lstStyle/>
        <a:p>
          <a:endParaRPr lang="en-US" dirty="0"/>
        </a:p>
      </dgm:t>
    </dgm:pt>
    <dgm:pt modelId="{D45DA143-6E7D-4884-B209-ADA6BAF565BF}" type="asst">
      <dgm:prSet phldrT="[Text]"/>
      <dgm:spPr/>
      <dgm:t>
        <a:bodyPr/>
        <a:lstStyle/>
        <a:p>
          <a:r>
            <a:rPr lang="en-US" dirty="0"/>
            <a:t>Minister</a:t>
          </a:r>
        </a:p>
        <a:p>
          <a:r>
            <a:rPr lang="en-US" dirty="0"/>
            <a:t>- DWYPD</a:t>
          </a:r>
        </a:p>
      </dgm:t>
    </dgm:pt>
    <dgm:pt modelId="{E15D4E31-D0E0-455E-BE01-C9D66C1317AC}" type="parTrans" cxnId="{2200375F-8775-4738-8DED-0A143BAAD483}">
      <dgm:prSet/>
      <dgm:spPr/>
      <dgm:t>
        <a:bodyPr/>
        <a:lstStyle/>
        <a:p>
          <a:endParaRPr lang="en-US"/>
        </a:p>
      </dgm:t>
    </dgm:pt>
    <dgm:pt modelId="{0143A148-516D-4BB0-8EBA-77F7D0839EAB}" type="sibTrans" cxnId="{2200375F-8775-4738-8DED-0A143BAAD483}">
      <dgm:prSet/>
      <dgm:spPr/>
      <dgm:t>
        <a:bodyPr/>
        <a:lstStyle/>
        <a:p>
          <a:endParaRPr lang="en-US" dirty="0"/>
        </a:p>
      </dgm:t>
    </dgm:pt>
    <dgm:pt modelId="{D3ECA553-13D9-490F-B835-843ADC8FB503}">
      <dgm:prSet phldrT="[Text]" phldr="1"/>
      <dgm:spPr/>
      <dgm:t>
        <a:bodyPr/>
        <a:lstStyle/>
        <a:p>
          <a:endParaRPr lang="en-US" dirty="0"/>
        </a:p>
      </dgm:t>
    </dgm:pt>
    <dgm:pt modelId="{959D1E45-3B01-4064-91AE-3752576C747F}" type="parTrans" cxnId="{71D7F197-A2AD-47A3-947A-DBD400DEEE53}">
      <dgm:prSet/>
      <dgm:spPr/>
      <dgm:t>
        <a:bodyPr/>
        <a:lstStyle/>
        <a:p>
          <a:endParaRPr lang="en-US"/>
        </a:p>
      </dgm:t>
    </dgm:pt>
    <dgm:pt modelId="{6E3C021F-837F-4059-96FD-167C0A6F1262}" type="sibTrans" cxnId="{71D7F197-A2AD-47A3-947A-DBD400DEEE53}">
      <dgm:prSet/>
      <dgm:spPr/>
      <dgm:t>
        <a:bodyPr/>
        <a:lstStyle/>
        <a:p>
          <a:endParaRPr lang="en-US" dirty="0"/>
        </a:p>
      </dgm:t>
    </dgm:pt>
    <dgm:pt modelId="{EF770059-2B52-4B28-A982-E16CC2BAF75A}">
      <dgm:prSet phldrT="[Text]"/>
      <dgm:spPr/>
      <dgm:t>
        <a:bodyPr/>
        <a:lstStyle/>
        <a:p>
          <a:r>
            <a:rPr lang="en-US" dirty="0"/>
            <a:t>NYDA – Board of Directors</a:t>
          </a:r>
        </a:p>
      </dgm:t>
    </dgm:pt>
    <dgm:pt modelId="{10E44579-2889-427D-8621-A4B3107A080D}" type="parTrans" cxnId="{AE0A75FE-CAD3-48BA-AB05-11F7243E085B}">
      <dgm:prSet/>
      <dgm:spPr/>
      <dgm:t>
        <a:bodyPr/>
        <a:lstStyle/>
        <a:p>
          <a:endParaRPr lang="en-US"/>
        </a:p>
      </dgm:t>
    </dgm:pt>
    <dgm:pt modelId="{CA87B6A0-10D3-45F9-B749-F40D042E85A4}" type="sibTrans" cxnId="{AE0A75FE-CAD3-48BA-AB05-11F7243E085B}">
      <dgm:prSet/>
      <dgm:spPr/>
      <dgm:t>
        <a:bodyPr/>
        <a:lstStyle/>
        <a:p>
          <a:endParaRPr lang="en-US" dirty="0"/>
        </a:p>
      </dgm:t>
    </dgm:pt>
    <dgm:pt modelId="{D77F70CB-DF8E-4EBA-B077-3277ADC5FE93}">
      <dgm:prSet/>
      <dgm:spPr/>
      <dgm:t>
        <a:bodyPr/>
        <a:lstStyle/>
        <a:p>
          <a:r>
            <a:rPr lang="en-US" dirty="0"/>
            <a:t>Financial Services</a:t>
          </a:r>
        </a:p>
      </dgm:t>
    </dgm:pt>
    <dgm:pt modelId="{FDFCC9FD-5919-45F4-9D21-8A6671B641E6}" type="parTrans" cxnId="{A20AE5BA-E3DD-4658-B2FD-069CA7873CAA}">
      <dgm:prSet/>
      <dgm:spPr/>
      <dgm:t>
        <a:bodyPr/>
        <a:lstStyle/>
        <a:p>
          <a:endParaRPr lang="en-US"/>
        </a:p>
      </dgm:t>
    </dgm:pt>
    <dgm:pt modelId="{F4D93A38-30FD-4B82-913A-09A8E5B3A640}" type="sibTrans" cxnId="{A20AE5BA-E3DD-4658-B2FD-069CA7873CAA}">
      <dgm:prSet/>
      <dgm:spPr/>
      <dgm:t>
        <a:bodyPr/>
        <a:lstStyle/>
        <a:p>
          <a:endParaRPr lang="en-US" dirty="0"/>
        </a:p>
      </dgm:t>
    </dgm:pt>
    <dgm:pt modelId="{D06D9F7C-A4F7-4E0C-A792-C29C488629E9}">
      <dgm:prSet/>
      <dgm:spPr/>
      <dgm:t>
        <a:bodyPr/>
        <a:lstStyle/>
        <a:p>
          <a:r>
            <a:rPr lang="en-US" dirty="0"/>
            <a:t>Corporate Strategy &amp; Planning</a:t>
          </a:r>
        </a:p>
      </dgm:t>
    </dgm:pt>
    <dgm:pt modelId="{5FA8089B-144C-4657-BAFF-2A5770BA00F5}" type="parTrans" cxnId="{BBC4A17C-670E-48F8-821A-FFD2D5DDE69A}">
      <dgm:prSet/>
      <dgm:spPr/>
      <dgm:t>
        <a:bodyPr/>
        <a:lstStyle/>
        <a:p>
          <a:endParaRPr lang="en-US"/>
        </a:p>
      </dgm:t>
    </dgm:pt>
    <dgm:pt modelId="{C187D72C-A76D-449F-8130-B4A2F39AAAC3}" type="sibTrans" cxnId="{BBC4A17C-670E-48F8-821A-FFD2D5DDE69A}">
      <dgm:prSet/>
      <dgm:spPr/>
      <dgm:t>
        <a:bodyPr/>
        <a:lstStyle/>
        <a:p>
          <a:endParaRPr lang="en-US" dirty="0"/>
        </a:p>
      </dgm:t>
    </dgm:pt>
    <dgm:pt modelId="{3B512807-44C8-4DE7-AC77-611B7388F049}">
      <dgm:prSet/>
      <dgm:spPr/>
      <dgm:t>
        <a:bodyPr/>
        <a:lstStyle/>
        <a:p>
          <a:r>
            <a:rPr lang="en-US" dirty="0"/>
            <a:t>Communication and ICT</a:t>
          </a:r>
        </a:p>
      </dgm:t>
    </dgm:pt>
    <dgm:pt modelId="{59F9B838-33FF-43AF-8E9C-943736511E51}" type="parTrans" cxnId="{0689C361-BBB8-4352-BB3D-0933226CAA77}">
      <dgm:prSet/>
      <dgm:spPr/>
      <dgm:t>
        <a:bodyPr/>
        <a:lstStyle/>
        <a:p>
          <a:endParaRPr lang="en-US"/>
        </a:p>
      </dgm:t>
    </dgm:pt>
    <dgm:pt modelId="{F8A5F062-CA89-4A9D-9463-229FDCA4DBF8}" type="sibTrans" cxnId="{0689C361-BBB8-4352-BB3D-0933226CAA77}">
      <dgm:prSet/>
      <dgm:spPr/>
      <dgm:t>
        <a:bodyPr/>
        <a:lstStyle/>
        <a:p>
          <a:endParaRPr lang="en-US" dirty="0"/>
        </a:p>
      </dgm:t>
    </dgm:pt>
    <dgm:pt modelId="{793FCC88-3101-4193-8212-214BE0C1404E}">
      <dgm:prSet/>
      <dgm:spPr/>
      <dgm:t>
        <a:bodyPr/>
        <a:lstStyle/>
        <a:p>
          <a:r>
            <a:rPr lang="en-US" dirty="0"/>
            <a:t>Program Design &amp; Development</a:t>
          </a:r>
        </a:p>
      </dgm:t>
    </dgm:pt>
    <dgm:pt modelId="{29B6D21A-BBE5-479A-848D-A46603B29B85}" type="parTrans" cxnId="{B02BA64F-9FE3-4CEF-BD08-01F2F15CBFB0}">
      <dgm:prSet/>
      <dgm:spPr/>
      <dgm:t>
        <a:bodyPr/>
        <a:lstStyle/>
        <a:p>
          <a:endParaRPr lang="en-US"/>
        </a:p>
      </dgm:t>
    </dgm:pt>
    <dgm:pt modelId="{7FBB97DD-2707-4CC2-8F29-610BD3B54BFC}" type="sibTrans" cxnId="{B02BA64F-9FE3-4CEF-BD08-01F2F15CBFB0}">
      <dgm:prSet/>
      <dgm:spPr/>
      <dgm:t>
        <a:bodyPr/>
        <a:lstStyle/>
        <a:p>
          <a:endParaRPr lang="en-US" dirty="0"/>
        </a:p>
      </dgm:t>
    </dgm:pt>
    <dgm:pt modelId="{8061FC6A-4CE6-4F80-81DB-7384F40CEA5D}" type="asst">
      <dgm:prSet/>
      <dgm:spPr/>
      <dgm:t>
        <a:bodyPr/>
        <a:lstStyle/>
        <a:p>
          <a:r>
            <a:rPr lang="en-US" dirty="0"/>
            <a:t>Executive Directors Office</a:t>
          </a:r>
        </a:p>
      </dgm:t>
    </dgm:pt>
    <dgm:pt modelId="{5429ADDA-74FE-47CA-B033-945B0380FD57}" type="parTrans" cxnId="{96B25C32-B57E-4D75-BCD7-BC83FC3A7046}">
      <dgm:prSet/>
      <dgm:spPr/>
      <dgm:t>
        <a:bodyPr/>
        <a:lstStyle/>
        <a:p>
          <a:endParaRPr lang="en-US"/>
        </a:p>
      </dgm:t>
    </dgm:pt>
    <dgm:pt modelId="{A42727CA-1D59-4C3E-948C-C50B87E273F8}" type="sibTrans" cxnId="{96B25C32-B57E-4D75-BCD7-BC83FC3A7046}">
      <dgm:prSet/>
      <dgm:spPr/>
      <dgm:t>
        <a:bodyPr/>
        <a:lstStyle/>
        <a:p>
          <a:endParaRPr lang="en-US" dirty="0"/>
        </a:p>
      </dgm:t>
    </dgm:pt>
    <dgm:pt modelId="{7E9B8F2F-60B2-49B4-AFC8-21DC32890EFE}" type="asst">
      <dgm:prSet/>
      <dgm:spPr/>
      <dgm:t>
        <a:bodyPr/>
        <a:lstStyle/>
        <a:p>
          <a:r>
            <a:rPr lang="en-US" dirty="0"/>
            <a:t>CEO</a:t>
          </a:r>
        </a:p>
      </dgm:t>
    </dgm:pt>
    <dgm:pt modelId="{A0728FEC-3E0B-4EF4-83B0-3E7F52DDEECF}" type="parTrans" cxnId="{8E388D10-1DCE-4C38-951C-F74375E5ED88}">
      <dgm:prSet/>
      <dgm:spPr/>
      <dgm:t>
        <a:bodyPr/>
        <a:lstStyle/>
        <a:p>
          <a:endParaRPr lang="en-US"/>
        </a:p>
      </dgm:t>
    </dgm:pt>
    <dgm:pt modelId="{9817C9F3-41A5-458E-87C6-DA38B89E1AF9}" type="sibTrans" cxnId="{8E388D10-1DCE-4C38-951C-F74375E5ED88}">
      <dgm:prSet/>
      <dgm:spPr/>
      <dgm:t>
        <a:bodyPr/>
        <a:lstStyle/>
        <a:p>
          <a:endParaRPr lang="en-US" dirty="0"/>
        </a:p>
      </dgm:t>
    </dgm:pt>
    <dgm:pt modelId="{B4D69904-6320-4D5D-AFB9-45BFE0251853}">
      <dgm:prSet/>
      <dgm:spPr/>
      <dgm:t>
        <a:bodyPr/>
        <a:lstStyle/>
        <a:p>
          <a:r>
            <a:rPr lang="en-US" dirty="0"/>
            <a:t>National Youth Service</a:t>
          </a:r>
        </a:p>
      </dgm:t>
    </dgm:pt>
    <dgm:pt modelId="{045F107D-200E-44A9-BA22-A1FE025522B2}" type="parTrans" cxnId="{C96B34E9-DB5A-408C-8CF4-475E854D5B1A}">
      <dgm:prSet/>
      <dgm:spPr/>
      <dgm:t>
        <a:bodyPr/>
        <a:lstStyle/>
        <a:p>
          <a:endParaRPr lang="en-US"/>
        </a:p>
      </dgm:t>
    </dgm:pt>
    <dgm:pt modelId="{D945FCEA-9E07-4860-8957-591E10DE3D65}" type="sibTrans" cxnId="{C96B34E9-DB5A-408C-8CF4-475E854D5B1A}">
      <dgm:prSet/>
      <dgm:spPr/>
      <dgm:t>
        <a:bodyPr/>
        <a:lstStyle/>
        <a:p>
          <a:endParaRPr lang="en-US" dirty="0"/>
        </a:p>
      </dgm:t>
    </dgm:pt>
    <dgm:pt modelId="{77030B22-C212-413E-A48E-6988B93AA9C3}">
      <dgm:prSet/>
      <dgm:spPr/>
      <dgm:t>
        <a:bodyPr/>
        <a:lstStyle/>
        <a:p>
          <a:r>
            <a:rPr lang="en-US" dirty="0"/>
            <a:t>HR and Legal </a:t>
          </a:r>
        </a:p>
      </dgm:t>
    </dgm:pt>
    <dgm:pt modelId="{00BBD148-2743-46F1-A097-95190B8593C0}" type="parTrans" cxnId="{A83E4847-8824-42D1-9446-C9EA8215169F}">
      <dgm:prSet/>
      <dgm:spPr/>
      <dgm:t>
        <a:bodyPr/>
        <a:lstStyle/>
        <a:p>
          <a:endParaRPr lang="en-US"/>
        </a:p>
      </dgm:t>
    </dgm:pt>
    <dgm:pt modelId="{8491A69C-C56C-4362-A202-99F463514CB0}" type="sibTrans" cxnId="{A83E4847-8824-42D1-9446-C9EA8215169F}">
      <dgm:prSet/>
      <dgm:spPr/>
      <dgm:t>
        <a:bodyPr/>
        <a:lstStyle/>
        <a:p>
          <a:endParaRPr lang="en-US" dirty="0"/>
        </a:p>
      </dgm:t>
    </dgm:pt>
    <dgm:pt modelId="{8D58F743-3195-411C-9827-E76A83E88A60}" type="pres">
      <dgm:prSet presAssocID="{B7B3E0EC-B31F-4C36-9794-6A5DD3925532}" presName="hierChild1" presStyleCnt="0">
        <dgm:presLayoutVars>
          <dgm:orgChart val="1"/>
          <dgm:chPref val="1"/>
          <dgm:dir/>
          <dgm:animOne val="branch"/>
          <dgm:animLvl val="lvl"/>
          <dgm:resizeHandles/>
        </dgm:presLayoutVars>
      </dgm:prSet>
      <dgm:spPr/>
    </dgm:pt>
    <dgm:pt modelId="{6A5A8932-4F37-4131-9859-C28CE4345091}" type="pres">
      <dgm:prSet presAssocID="{D13DE2A1-4D9D-4267-95FC-1EED39165656}" presName="hierRoot1" presStyleCnt="0">
        <dgm:presLayoutVars>
          <dgm:hierBranch val="init"/>
        </dgm:presLayoutVars>
      </dgm:prSet>
      <dgm:spPr/>
    </dgm:pt>
    <dgm:pt modelId="{231ED10A-3DEE-4129-A3ED-8574A40EA388}" type="pres">
      <dgm:prSet presAssocID="{D13DE2A1-4D9D-4267-95FC-1EED39165656}" presName="rootComposite1" presStyleCnt="0"/>
      <dgm:spPr/>
    </dgm:pt>
    <dgm:pt modelId="{ED54F30C-E744-4CBF-91B9-748E5EB6CD97}" type="pres">
      <dgm:prSet presAssocID="{D13DE2A1-4D9D-4267-95FC-1EED39165656}" presName="rootText1" presStyleLbl="node0" presStyleIdx="0" presStyleCnt="1">
        <dgm:presLayoutVars>
          <dgm:chMax/>
          <dgm:chPref val="3"/>
        </dgm:presLayoutVars>
      </dgm:prSet>
      <dgm:spPr/>
    </dgm:pt>
    <dgm:pt modelId="{0FF1033E-EDA6-471B-8CE9-47CA0EE5408B}" type="pres">
      <dgm:prSet presAssocID="{D13DE2A1-4D9D-4267-95FC-1EED39165656}" presName="titleText1" presStyleLbl="fgAcc0" presStyleIdx="0" presStyleCnt="1">
        <dgm:presLayoutVars>
          <dgm:chMax val="0"/>
          <dgm:chPref val="0"/>
        </dgm:presLayoutVars>
      </dgm:prSet>
      <dgm:spPr/>
    </dgm:pt>
    <dgm:pt modelId="{073AADD5-9D8C-47B0-9EB1-1586A04A809F}" type="pres">
      <dgm:prSet presAssocID="{D13DE2A1-4D9D-4267-95FC-1EED39165656}" presName="rootConnector1" presStyleLbl="node1" presStyleIdx="0" presStyleCnt="8"/>
      <dgm:spPr/>
    </dgm:pt>
    <dgm:pt modelId="{67EA159C-2701-4EF9-B815-2D0DB61B421F}" type="pres">
      <dgm:prSet presAssocID="{D13DE2A1-4D9D-4267-95FC-1EED39165656}" presName="hierChild2" presStyleCnt="0"/>
      <dgm:spPr/>
    </dgm:pt>
    <dgm:pt modelId="{27E5E2A0-BF0F-4FB8-8F4E-77AAEEC257EC}" type="pres">
      <dgm:prSet presAssocID="{959D1E45-3B01-4064-91AE-3752576C747F}" presName="Name37" presStyleLbl="parChTrans1D2" presStyleIdx="0" presStyleCnt="3"/>
      <dgm:spPr/>
    </dgm:pt>
    <dgm:pt modelId="{6F4AD482-6025-4FE9-ACC5-D9F95A244FFE}" type="pres">
      <dgm:prSet presAssocID="{D3ECA553-13D9-490F-B835-843ADC8FB503}" presName="hierRoot2" presStyleCnt="0">
        <dgm:presLayoutVars>
          <dgm:hierBranch val="init"/>
        </dgm:presLayoutVars>
      </dgm:prSet>
      <dgm:spPr/>
    </dgm:pt>
    <dgm:pt modelId="{50D485A2-117A-4817-B557-4F6AD82D4675}" type="pres">
      <dgm:prSet presAssocID="{D3ECA553-13D9-490F-B835-843ADC8FB503}" presName="rootComposite" presStyleCnt="0"/>
      <dgm:spPr/>
    </dgm:pt>
    <dgm:pt modelId="{0A835FAE-BD70-4F8E-973E-BDACC41288C1}" type="pres">
      <dgm:prSet presAssocID="{D3ECA553-13D9-490F-B835-843ADC8FB503}" presName="rootText" presStyleLbl="node1" presStyleIdx="0" presStyleCnt="8">
        <dgm:presLayoutVars>
          <dgm:chMax/>
          <dgm:chPref val="3"/>
        </dgm:presLayoutVars>
      </dgm:prSet>
      <dgm:spPr/>
    </dgm:pt>
    <dgm:pt modelId="{CD21AC4D-5F46-432F-8AB4-74CD9410E92D}" type="pres">
      <dgm:prSet presAssocID="{D3ECA553-13D9-490F-B835-843ADC8FB503}" presName="titleText2" presStyleLbl="fgAcc1" presStyleIdx="0" presStyleCnt="8">
        <dgm:presLayoutVars>
          <dgm:chMax val="0"/>
          <dgm:chPref val="0"/>
        </dgm:presLayoutVars>
      </dgm:prSet>
      <dgm:spPr/>
    </dgm:pt>
    <dgm:pt modelId="{1B376D5F-71F2-4F5E-9B32-97BBD262B6F1}" type="pres">
      <dgm:prSet presAssocID="{D3ECA553-13D9-490F-B835-843ADC8FB503}" presName="rootConnector" presStyleLbl="node2" presStyleIdx="0" presStyleCnt="0"/>
      <dgm:spPr/>
    </dgm:pt>
    <dgm:pt modelId="{E1AFF066-0756-4BBA-9272-A06860941CA1}" type="pres">
      <dgm:prSet presAssocID="{D3ECA553-13D9-490F-B835-843ADC8FB503}" presName="hierChild4" presStyleCnt="0"/>
      <dgm:spPr/>
    </dgm:pt>
    <dgm:pt modelId="{F514D81C-BE24-400E-9A97-EC5E237353D9}" type="pres">
      <dgm:prSet presAssocID="{D3ECA553-13D9-490F-B835-843ADC8FB503}" presName="hierChild5" presStyleCnt="0"/>
      <dgm:spPr/>
    </dgm:pt>
    <dgm:pt modelId="{C00CD556-EB52-4643-867E-C95B9BC23F56}" type="pres">
      <dgm:prSet presAssocID="{10E44579-2889-427D-8621-A4B3107A080D}" presName="Name37" presStyleLbl="parChTrans1D2" presStyleIdx="1" presStyleCnt="3"/>
      <dgm:spPr/>
    </dgm:pt>
    <dgm:pt modelId="{BC534B39-4E68-469F-B45A-434055E145B5}" type="pres">
      <dgm:prSet presAssocID="{EF770059-2B52-4B28-A982-E16CC2BAF75A}" presName="hierRoot2" presStyleCnt="0">
        <dgm:presLayoutVars>
          <dgm:hierBranch val="init"/>
        </dgm:presLayoutVars>
      </dgm:prSet>
      <dgm:spPr/>
    </dgm:pt>
    <dgm:pt modelId="{493EA999-BE3E-4854-B035-FA27D6183567}" type="pres">
      <dgm:prSet presAssocID="{EF770059-2B52-4B28-A982-E16CC2BAF75A}" presName="rootComposite" presStyleCnt="0"/>
      <dgm:spPr/>
    </dgm:pt>
    <dgm:pt modelId="{DC3CE47A-4DBA-4CD0-A145-393131278D82}" type="pres">
      <dgm:prSet presAssocID="{EF770059-2B52-4B28-A982-E16CC2BAF75A}" presName="rootText" presStyleLbl="node1" presStyleIdx="1" presStyleCnt="8">
        <dgm:presLayoutVars>
          <dgm:chMax/>
          <dgm:chPref val="3"/>
        </dgm:presLayoutVars>
      </dgm:prSet>
      <dgm:spPr/>
    </dgm:pt>
    <dgm:pt modelId="{84E59046-2ACC-4390-96CE-3185FAE70880}" type="pres">
      <dgm:prSet presAssocID="{EF770059-2B52-4B28-A982-E16CC2BAF75A}" presName="titleText2" presStyleLbl="fgAcc1" presStyleIdx="1" presStyleCnt="8">
        <dgm:presLayoutVars>
          <dgm:chMax val="0"/>
          <dgm:chPref val="0"/>
        </dgm:presLayoutVars>
      </dgm:prSet>
      <dgm:spPr/>
    </dgm:pt>
    <dgm:pt modelId="{4994EB4C-3D61-4AD4-96FD-A1F1F5A26E5D}" type="pres">
      <dgm:prSet presAssocID="{EF770059-2B52-4B28-A982-E16CC2BAF75A}" presName="rootConnector" presStyleLbl="node2" presStyleIdx="0" presStyleCnt="0"/>
      <dgm:spPr/>
    </dgm:pt>
    <dgm:pt modelId="{CD209A2E-4028-455F-A3C1-38F9810F4788}" type="pres">
      <dgm:prSet presAssocID="{EF770059-2B52-4B28-A982-E16CC2BAF75A}" presName="hierChild4" presStyleCnt="0"/>
      <dgm:spPr/>
    </dgm:pt>
    <dgm:pt modelId="{555B59EC-A051-4FEF-8866-A9E0FEC05EE1}" type="pres">
      <dgm:prSet presAssocID="{FDFCC9FD-5919-45F4-9D21-8A6671B641E6}" presName="Name37" presStyleLbl="parChTrans1D3" presStyleIdx="0" presStyleCnt="8"/>
      <dgm:spPr/>
    </dgm:pt>
    <dgm:pt modelId="{AE56C74F-CCFD-45C6-A9C4-D1F5C5F48C4E}" type="pres">
      <dgm:prSet presAssocID="{D77F70CB-DF8E-4EBA-B077-3277ADC5FE93}" presName="hierRoot2" presStyleCnt="0">
        <dgm:presLayoutVars>
          <dgm:hierBranch val="init"/>
        </dgm:presLayoutVars>
      </dgm:prSet>
      <dgm:spPr/>
    </dgm:pt>
    <dgm:pt modelId="{05C0F840-ABEB-4103-9006-6B725EA0737D}" type="pres">
      <dgm:prSet presAssocID="{D77F70CB-DF8E-4EBA-B077-3277ADC5FE93}" presName="rootComposite" presStyleCnt="0"/>
      <dgm:spPr/>
    </dgm:pt>
    <dgm:pt modelId="{1C50AF37-9BF3-4074-8C43-61E95296A5CD}" type="pres">
      <dgm:prSet presAssocID="{D77F70CB-DF8E-4EBA-B077-3277ADC5FE93}" presName="rootText" presStyleLbl="node1" presStyleIdx="2" presStyleCnt="8">
        <dgm:presLayoutVars>
          <dgm:chMax/>
          <dgm:chPref val="3"/>
        </dgm:presLayoutVars>
      </dgm:prSet>
      <dgm:spPr/>
    </dgm:pt>
    <dgm:pt modelId="{CBA7CC55-8A66-44E8-A05C-26BEF304C9A6}" type="pres">
      <dgm:prSet presAssocID="{D77F70CB-DF8E-4EBA-B077-3277ADC5FE93}" presName="titleText2" presStyleLbl="fgAcc1" presStyleIdx="2" presStyleCnt="8">
        <dgm:presLayoutVars>
          <dgm:chMax val="0"/>
          <dgm:chPref val="0"/>
        </dgm:presLayoutVars>
      </dgm:prSet>
      <dgm:spPr/>
    </dgm:pt>
    <dgm:pt modelId="{DE1C83FB-6514-4E88-8898-39C29B98693F}" type="pres">
      <dgm:prSet presAssocID="{D77F70CB-DF8E-4EBA-B077-3277ADC5FE93}" presName="rootConnector" presStyleLbl="node3" presStyleIdx="0" presStyleCnt="0"/>
      <dgm:spPr/>
    </dgm:pt>
    <dgm:pt modelId="{B691A58F-991B-4B92-9186-204D52F50F91}" type="pres">
      <dgm:prSet presAssocID="{D77F70CB-DF8E-4EBA-B077-3277ADC5FE93}" presName="hierChild4" presStyleCnt="0"/>
      <dgm:spPr/>
    </dgm:pt>
    <dgm:pt modelId="{535AC02C-228D-4B36-BB52-F2742D7B27FF}" type="pres">
      <dgm:prSet presAssocID="{D77F70CB-DF8E-4EBA-B077-3277ADC5FE93}" presName="hierChild5" presStyleCnt="0"/>
      <dgm:spPr/>
    </dgm:pt>
    <dgm:pt modelId="{5946432F-C59B-47E9-A57E-E22DE6FFC92C}" type="pres">
      <dgm:prSet presAssocID="{5FA8089B-144C-4657-BAFF-2A5770BA00F5}" presName="Name37" presStyleLbl="parChTrans1D3" presStyleIdx="1" presStyleCnt="8"/>
      <dgm:spPr/>
    </dgm:pt>
    <dgm:pt modelId="{306AF6A7-491E-4F9B-BE3C-E7911C18A383}" type="pres">
      <dgm:prSet presAssocID="{D06D9F7C-A4F7-4E0C-A792-C29C488629E9}" presName="hierRoot2" presStyleCnt="0">
        <dgm:presLayoutVars>
          <dgm:hierBranch val="init"/>
        </dgm:presLayoutVars>
      </dgm:prSet>
      <dgm:spPr/>
    </dgm:pt>
    <dgm:pt modelId="{A1CF4120-8EBF-4B35-B9FE-C2E4BB924CCE}" type="pres">
      <dgm:prSet presAssocID="{D06D9F7C-A4F7-4E0C-A792-C29C488629E9}" presName="rootComposite" presStyleCnt="0"/>
      <dgm:spPr/>
    </dgm:pt>
    <dgm:pt modelId="{C6B77CA6-C04C-416E-B1B3-69812C6612DA}" type="pres">
      <dgm:prSet presAssocID="{D06D9F7C-A4F7-4E0C-A792-C29C488629E9}" presName="rootText" presStyleLbl="node1" presStyleIdx="3" presStyleCnt="8">
        <dgm:presLayoutVars>
          <dgm:chMax/>
          <dgm:chPref val="3"/>
        </dgm:presLayoutVars>
      </dgm:prSet>
      <dgm:spPr/>
    </dgm:pt>
    <dgm:pt modelId="{46BF24C6-028E-4511-BE5E-7C0F2A6FF2F7}" type="pres">
      <dgm:prSet presAssocID="{D06D9F7C-A4F7-4E0C-A792-C29C488629E9}" presName="titleText2" presStyleLbl="fgAcc1" presStyleIdx="3" presStyleCnt="8">
        <dgm:presLayoutVars>
          <dgm:chMax val="0"/>
          <dgm:chPref val="0"/>
        </dgm:presLayoutVars>
      </dgm:prSet>
      <dgm:spPr/>
    </dgm:pt>
    <dgm:pt modelId="{0955075F-BD9E-4CF6-B885-9BA547590403}" type="pres">
      <dgm:prSet presAssocID="{D06D9F7C-A4F7-4E0C-A792-C29C488629E9}" presName="rootConnector" presStyleLbl="node3" presStyleIdx="0" presStyleCnt="0"/>
      <dgm:spPr/>
    </dgm:pt>
    <dgm:pt modelId="{F5C24DAF-B5F8-4B3F-B483-C1F4F843CAF1}" type="pres">
      <dgm:prSet presAssocID="{D06D9F7C-A4F7-4E0C-A792-C29C488629E9}" presName="hierChild4" presStyleCnt="0"/>
      <dgm:spPr/>
    </dgm:pt>
    <dgm:pt modelId="{BAF0D0AD-6CC9-4935-9F6A-09C6DC0A5284}" type="pres">
      <dgm:prSet presAssocID="{D06D9F7C-A4F7-4E0C-A792-C29C488629E9}" presName="hierChild5" presStyleCnt="0"/>
      <dgm:spPr/>
    </dgm:pt>
    <dgm:pt modelId="{52325C65-3A19-44D4-B7AA-E5D63C276ED0}" type="pres">
      <dgm:prSet presAssocID="{59F9B838-33FF-43AF-8E9C-943736511E51}" presName="Name37" presStyleLbl="parChTrans1D3" presStyleIdx="2" presStyleCnt="8"/>
      <dgm:spPr/>
    </dgm:pt>
    <dgm:pt modelId="{EED49A56-D11B-4868-9098-669D2C1D3105}" type="pres">
      <dgm:prSet presAssocID="{3B512807-44C8-4DE7-AC77-611B7388F049}" presName="hierRoot2" presStyleCnt="0">
        <dgm:presLayoutVars>
          <dgm:hierBranch val="init"/>
        </dgm:presLayoutVars>
      </dgm:prSet>
      <dgm:spPr/>
    </dgm:pt>
    <dgm:pt modelId="{6EA08370-A795-44F8-B3A7-755450EF294E}" type="pres">
      <dgm:prSet presAssocID="{3B512807-44C8-4DE7-AC77-611B7388F049}" presName="rootComposite" presStyleCnt="0"/>
      <dgm:spPr/>
    </dgm:pt>
    <dgm:pt modelId="{B17D1071-5452-4CDC-B09F-62A3CD76A51B}" type="pres">
      <dgm:prSet presAssocID="{3B512807-44C8-4DE7-AC77-611B7388F049}" presName="rootText" presStyleLbl="node1" presStyleIdx="4" presStyleCnt="8">
        <dgm:presLayoutVars>
          <dgm:chMax/>
          <dgm:chPref val="3"/>
        </dgm:presLayoutVars>
      </dgm:prSet>
      <dgm:spPr/>
    </dgm:pt>
    <dgm:pt modelId="{F3BA44F3-1DAA-409E-8E1F-419A8C59143F}" type="pres">
      <dgm:prSet presAssocID="{3B512807-44C8-4DE7-AC77-611B7388F049}" presName="titleText2" presStyleLbl="fgAcc1" presStyleIdx="4" presStyleCnt="8">
        <dgm:presLayoutVars>
          <dgm:chMax val="0"/>
          <dgm:chPref val="0"/>
        </dgm:presLayoutVars>
      </dgm:prSet>
      <dgm:spPr/>
    </dgm:pt>
    <dgm:pt modelId="{FB633412-7065-4FD1-AB7F-2732720BCC52}" type="pres">
      <dgm:prSet presAssocID="{3B512807-44C8-4DE7-AC77-611B7388F049}" presName="rootConnector" presStyleLbl="node3" presStyleIdx="0" presStyleCnt="0"/>
      <dgm:spPr/>
    </dgm:pt>
    <dgm:pt modelId="{94CB8719-7F3C-4FBB-878F-86969196D747}" type="pres">
      <dgm:prSet presAssocID="{3B512807-44C8-4DE7-AC77-611B7388F049}" presName="hierChild4" presStyleCnt="0"/>
      <dgm:spPr/>
    </dgm:pt>
    <dgm:pt modelId="{F8869477-1226-4EB9-8CDE-B5916DAD450E}" type="pres">
      <dgm:prSet presAssocID="{3B512807-44C8-4DE7-AC77-611B7388F049}" presName="hierChild5" presStyleCnt="0"/>
      <dgm:spPr/>
    </dgm:pt>
    <dgm:pt modelId="{3DBBFD17-F54B-4783-81D3-9D6E183277F9}" type="pres">
      <dgm:prSet presAssocID="{00BBD148-2743-46F1-A097-95190B8593C0}" presName="Name37" presStyleLbl="parChTrans1D3" presStyleIdx="3" presStyleCnt="8"/>
      <dgm:spPr/>
    </dgm:pt>
    <dgm:pt modelId="{A9B9ECEA-244D-4525-A5A1-DCEB2C3D2BDD}" type="pres">
      <dgm:prSet presAssocID="{77030B22-C212-413E-A48E-6988B93AA9C3}" presName="hierRoot2" presStyleCnt="0">
        <dgm:presLayoutVars>
          <dgm:hierBranch val="init"/>
        </dgm:presLayoutVars>
      </dgm:prSet>
      <dgm:spPr/>
    </dgm:pt>
    <dgm:pt modelId="{109BDD2F-FFBE-46A7-B2FC-9C960ABA30BE}" type="pres">
      <dgm:prSet presAssocID="{77030B22-C212-413E-A48E-6988B93AA9C3}" presName="rootComposite" presStyleCnt="0"/>
      <dgm:spPr/>
    </dgm:pt>
    <dgm:pt modelId="{989CF3F1-A4C0-4647-9BA5-7A736F62B63F}" type="pres">
      <dgm:prSet presAssocID="{77030B22-C212-413E-A48E-6988B93AA9C3}" presName="rootText" presStyleLbl="node1" presStyleIdx="5" presStyleCnt="8">
        <dgm:presLayoutVars>
          <dgm:chMax/>
          <dgm:chPref val="3"/>
        </dgm:presLayoutVars>
      </dgm:prSet>
      <dgm:spPr/>
    </dgm:pt>
    <dgm:pt modelId="{12566C11-4974-4AAB-A619-D31B82965DB6}" type="pres">
      <dgm:prSet presAssocID="{77030B22-C212-413E-A48E-6988B93AA9C3}" presName="titleText2" presStyleLbl="fgAcc1" presStyleIdx="5" presStyleCnt="8">
        <dgm:presLayoutVars>
          <dgm:chMax val="0"/>
          <dgm:chPref val="0"/>
        </dgm:presLayoutVars>
      </dgm:prSet>
      <dgm:spPr/>
    </dgm:pt>
    <dgm:pt modelId="{8C624668-EFCA-455A-BEF9-7F3F6FE39B7D}" type="pres">
      <dgm:prSet presAssocID="{77030B22-C212-413E-A48E-6988B93AA9C3}" presName="rootConnector" presStyleLbl="node3" presStyleIdx="0" presStyleCnt="0"/>
      <dgm:spPr/>
    </dgm:pt>
    <dgm:pt modelId="{B9A5E28A-950C-4430-94F0-116E733496B1}" type="pres">
      <dgm:prSet presAssocID="{77030B22-C212-413E-A48E-6988B93AA9C3}" presName="hierChild4" presStyleCnt="0"/>
      <dgm:spPr/>
    </dgm:pt>
    <dgm:pt modelId="{628FD5C9-0E4C-4AE0-8A35-20C07E3DD508}" type="pres">
      <dgm:prSet presAssocID="{77030B22-C212-413E-A48E-6988B93AA9C3}" presName="hierChild5" presStyleCnt="0"/>
      <dgm:spPr/>
    </dgm:pt>
    <dgm:pt modelId="{B90C61AB-E4F2-40E7-B56E-6CD19064FE09}" type="pres">
      <dgm:prSet presAssocID="{29B6D21A-BBE5-479A-848D-A46603B29B85}" presName="Name37" presStyleLbl="parChTrans1D3" presStyleIdx="4" presStyleCnt="8"/>
      <dgm:spPr/>
    </dgm:pt>
    <dgm:pt modelId="{CC6D1293-0B9F-46CE-8EB2-A616CE5ED16B}" type="pres">
      <dgm:prSet presAssocID="{793FCC88-3101-4193-8212-214BE0C1404E}" presName="hierRoot2" presStyleCnt="0">
        <dgm:presLayoutVars>
          <dgm:hierBranch val="init"/>
        </dgm:presLayoutVars>
      </dgm:prSet>
      <dgm:spPr/>
    </dgm:pt>
    <dgm:pt modelId="{FDFD9ECA-3BDF-42D6-BF8E-B9D5C72DDEA4}" type="pres">
      <dgm:prSet presAssocID="{793FCC88-3101-4193-8212-214BE0C1404E}" presName="rootComposite" presStyleCnt="0"/>
      <dgm:spPr/>
    </dgm:pt>
    <dgm:pt modelId="{00576286-256B-4831-AF9A-BD3B92024124}" type="pres">
      <dgm:prSet presAssocID="{793FCC88-3101-4193-8212-214BE0C1404E}" presName="rootText" presStyleLbl="node1" presStyleIdx="6" presStyleCnt="8">
        <dgm:presLayoutVars>
          <dgm:chMax/>
          <dgm:chPref val="3"/>
        </dgm:presLayoutVars>
      </dgm:prSet>
      <dgm:spPr/>
    </dgm:pt>
    <dgm:pt modelId="{2058C15C-1A2C-469D-AD06-866155CE93E4}" type="pres">
      <dgm:prSet presAssocID="{793FCC88-3101-4193-8212-214BE0C1404E}" presName="titleText2" presStyleLbl="fgAcc1" presStyleIdx="6" presStyleCnt="8">
        <dgm:presLayoutVars>
          <dgm:chMax val="0"/>
          <dgm:chPref val="0"/>
        </dgm:presLayoutVars>
      </dgm:prSet>
      <dgm:spPr/>
    </dgm:pt>
    <dgm:pt modelId="{3028442E-DB28-4F9C-8D7B-AE9AC95809C4}" type="pres">
      <dgm:prSet presAssocID="{793FCC88-3101-4193-8212-214BE0C1404E}" presName="rootConnector" presStyleLbl="node3" presStyleIdx="0" presStyleCnt="0"/>
      <dgm:spPr/>
    </dgm:pt>
    <dgm:pt modelId="{A539D0BE-48C7-4687-AE51-82365D704AB0}" type="pres">
      <dgm:prSet presAssocID="{793FCC88-3101-4193-8212-214BE0C1404E}" presName="hierChild4" presStyleCnt="0"/>
      <dgm:spPr/>
    </dgm:pt>
    <dgm:pt modelId="{E75B326D-C036-4AEC-BB59-F9FC49D98778}" type="pres">
      <dgm:prSet presAssocID="{793FCC88-3101-4193-8212-214BE0C1404E}" presName="hierChild5" presStyleCnt="0"/>
      <dgm:spPr/>
    </dgm:pt>
    <dgm:pt modelId="{1A946B87-F1EF-4120-A18B-FEC11BEC6E2A}" type="pres">
      <dgm:prSet presAssocID="{045F107D-200E-44A9-BA22-A1FE025522B2}" presName="Name37" presStyleLbl="parChTrans1D3" presStyleIdx="5" presStyleCnt="8"/>
      <dgm:spPr/>
    </dgm:pt>
    <dgm:pt modelId="{387F0596-E3C3-40DF-BA31-41C754F47264}" type="pres">
      <dgm:prSet presAssocID="{B4D69904-6320-4D5D-AFB9-45BFE0251853}" presName="hierRoot2" presStyleCnt="0">
        <dgm:presLayoutVars>
          <dgm:hierBranch val="init"/>
        </dgm:presLayoutVars>
      </dgm:prSet>
      <dgm:spPr/>
    </dgm:pt>
    <dgm:pt modelId="{03334970-A289-467C-9B95-B68B9E958E6C}" type="pres">
      <dgm:prSet presAssocID="{B4D69904-6320-4D5D-AFB9-45BFE0251853}" presName="rootComposite" presStyleCnt="0"/>
      <dgm:spPr/>
    </dgm:pt>
    <dgm:pt modelId="{1A409779-DD23-4AD5-AF3C-2ABF89E93930}" type="pres">
      <dgm:prSet presAssocID="{B4D69904-6320-4D5D-AFB9-45BFE0251853}" presName="rootText" presStyleLbl="node1" presStyleIdx="7" presStyleCnt="8">
        <dgm:presLayoutVars>
          <dgm:chMax/>
          <dgm:chPref val="3"/>
        </dgm:presLayoutVars>
      </dgm:prSet>
      <dgm:spPr/>
    </dgm:pt>
    <dgm:pt modelId="{E68D9324-7349-4E8F-9158-E00491D828BC}" type="pres">
      <dgm:prSet presAssocID="{B4D69904-6320-4D5D-AFB9-45BFE0251853}" presName="titleText2" presStyleLbl="fgAcc1" presStyleIdx="7" presStyleCnt="8">
        <dgm:presLayoutVars>
          <dgm:chMax val="0"/>
          <dgm:chPref val="0"/>
        </dgm:presLayoutVars>
      </dgm:prSet>
      <dgm:spPr/>
    </dgm:pt>
    <dgm:pt modelId="{77ED25E6-2421-4C9F-9C1B-864C07DFA5B9}" type="pres">
      <dgm:prSet presAssocID="{B4D69904-6320-4D5D-AFB9-45BFE0251853}" presName="rootConnector" presStyleLbl="node3" presStyleIdx="0" presStyleCnt="0"/>
      <dgm:spPr/>
    </dgm:pt>
    <dgm:pt modelId="{D605581E-EC85-4BE6-9A74-8F9637594070}" type="pres">
      <dgm:prSet presAssocID="{B4D69904-6320-4D5D-AFB9-45BFE0251853}" presName="hierChild4" presStyleCnt="0"/>
      <dgm:spPr/>
    </dgm:pt>
    <dgm:pt modelId="{F1389135-EE07-43C7-9D20-03E7386B3857}" type="pres">
      <dgm:prSet presAssocID="{B4D69904-6320-4D5D-AFB9-45BFE0251853}" presName="hierChild5" presStyleCnt="0"/>
      <dgm:spPr/>
    </dgm:pt>
    <dgm:pt modelId="{D774B0E2-1A17-4F54-B16F-6C4F517BFE41}" type="pres">
      <dgm:prSet presAssocID="{EF770059-2B52-4B28-A982-E16CC2BAF75A}" presName="hierChild5" presStyleCnt="0"/>
      <dgm:spPr/>
    </dgm:pt>
    <dgm:pt modelId="{DF7285E9-32B4-4DCE-AB76-029B3FBE18BC}" type="pres">
      <dgm:prSet presAssocID="{5429ADDA-74FE-47CA-B033-945B0380FD57}" presName="Name96" presStyleLbl="parChTrans1D3" presStyleIdx="6" presStyleCnt="8"/>
      <dgm:spPr/>
    </dgm:pt>
    <dgm:pt modelId="{2FD00CE9-9947-4D98-A78E-0F7457CF24A9}" type="pres">
      <dgm:prSet presAssocID="{8061FC6A-4CE6-4F80-81DB-7384F40CEA5D}" presName="hierRoot3" presStyleCnt="0">
        <dgm:presLayoutVars>
          <dgm:hierBranch val="init"/>
        </dgm:presLayoutVars>
      </dgm:prSet>
      <dgm:spPr/>
    </dgm:pt>
    <dgm:pt modelId="{17CE129C-0949-43BE-853D-9A81A98B359E}" type="pres">
      <dgm:prSet presAssocID="{8061FC6A-4CE6-4F80-81DB-7384F40CEA5D}" presName="rootComposite3" presStyleCnt="0"/>
      <dgm:spPr/>
    </dgm:pt>
    <dgm:pt modelId="{48C9D9EF-D61F-4BB8-8D5E-3B33651733BF}" type="pres">
      <dgm:prSet presAssocID="{8061FC6A-4CE6-4F80-81DB-7384F40CEA5D}" presName="rootText3" presStyleLbl="asst1" presStyleIdx="0" presStyleCnt="3">
        <dgm:presLayoutVars>
          <dgm:chPref val="3"/>
        </dgm:presLayoutVars>
      </dgm:prSet>
      <dgm:spPr/>
    </dgm:pt>
    <dgm:pt modelId="{64277F7A-D716-4ACA-B74B-1F98269F485E}" type="pres">
      <dgm:prSet presAssocID="{8061FC6A-4CE6-4F80-81DB-7384F40CEA5D}" presName="titleText3" presStyleLbl="fgAcc2" presStyleIdx="0" presStyleCnt="3">
        <dgm:presLayoutVars>
          <dgm:chMax val="0"/>
          <dgm:chPref val="0"/>
        </dgm:presLayoutVars>
      </dgm:prSet>
      <dgm:spPr/>
    </dgm:pt>
    <dgm:pt modelId="{6E15C197-2FBD-4054-AF53-C609C98F1E24}" type="pres">
      <dgm:prSet presAssocID="{8061FC6A-4CE6-4F80-81DB-7384F40CEA5D}" presName="rootConnector3" presStyleLbl="asst2" presStyleIdx="0" presStyleCnt="0"/>
      <dgm:spPr/>
    </dgm:pt>
    <dgm:pt modelId="{C3D76F56-C48B-4B48-B8C5-6945B175679B}" type="pres">
      <dgm:prSet presAssocID="{8061FC6A-4CE6-4F80-81DB-7384F40CEA5D}" presName="hierChild6" presStyleCnt="0"/>
      <dgm:spPr/>
    </dgm:pt>
    <dgm:pt modelId="{3DF7553D-8156-426D-9240-E7894EB3132E}" type="pres">
      <dgm:prSet presAssocID="{8061FC6A-4CE6-4F80-81DB-7384F40CEA5D}" presName="hierChild7" presStyleCnt="0"/>
      <dgm:spPr/>
    </dgm:pt>
    <dgm:pt modelId="{330BD67A-7F6B-4EAC-9212-154230C10B08}" type="pres">
      <dgm:prSet presAssocID="{A0728FEC-3E0B-4EF4-83B0-3E7F52DDEECF}" presName="Name96" presStyleLbl="parChTrans1D3" presStyleIdx="7" presStyleCnt="8"/>
      <dgm:spPr/>
    </dgm:pt>
    <dgm:pt modelId="{520C9FCD-2DBC-4D02-971C-4B18E077606F}" type="pres">
      <dgm:prSet presAssocID="{7E9B8F2F-60B2-49B4-AFC8-21DC32890EFE}" presName="hierRoot3" presStyleCnt="0">
        <dgm:presLayoutVars>
          <dgm:hierBranch val="init"/>
        </dgm:presLayoutVars>
      </dgm:prSet>
      <dgm:spPr/>
    </dgm:pt>
    <dgm:pt modelId="{2A620A2E-10E4-4CBB-93AF-A78E7ECE06E8}" type="pres">
      <dgm:prSet presAssocID="{7E9B8F2F-60B2-49B4-AFC8-21DC32890EFE}" presName="rootComposite3" presStyleCnt="0"/>
      <dgm:spPr/>
    </dgm:pt>
    <dgm:pt modelId="{87E71810-B4D2-4972-B29C-709B8B71CD52}" type="pres">
      <dgm:prSet presAssocID="{7E9B8F2F-60B2-49B4-AFC8-21DC32890EFE}" presName="rootText3" presStyleLbl="asst1" presStyleIdx="1" presStyleCnt="3">
        <dgm:presLayoutVars>
          <dgm:chPref val="3"/>
        </dgm:presLayoutVars>
      </dgm:prSet>
      <dgm:spPr/>
    </dgm:pt>
    <dgm:pt modelId="{E5D8BC2E-B0E2-4A1E-AA7E-FD7EC54FFF81}" type="pres">
      <dgm:prSet presAssocID="{7E9B8F2F-60B2-49B4-AFC8-21DC32890EFE}" presName="titleText3" presStyleLbl="fgAcc2" presStyleIdx="1" presStyleCnt="3">
        <dgm:presLayoutVars>
          <dgm:chMax val="0"/>
          <dgm:chPref val="0"/>
        </dgm:presLayoutVars>
      </dgm:prSet>
      <dgm:spPr/>
    </dgm:pt>
    <dgm:pt modelId="{92F641A5-5A15-4301-867C-D51CC20D3DE8}" type="pres">
      <dgm:prSet presAssocID="{7E9B8F2F-60B2-49B4-AFC8-21DC32890EFE}" presName="rootConnector3" presStyleLbl="asst2" presStyleIdx="0" presStyleCnt="0"/>
      <dgm:spPr/>
    </dgm:pt>
    <dgm:pt modelId="{BA2935F8-91E4-488D-95B7-52D1AA2EC7BA}" type="pres">
      <dgm:prSet presAssocID="{7E9B8F2F-60B2-49B4-AFC8-21DC32890EFE}" presName="hierChild6" presStyleCnt="0"/>
      <dgm:spPr/>
    </dgm:pt>
    <dgm:pt modelId="{999872B3-9E1C-4FBD-B75E-0242E614C5EE}" type="pres">
      <dgm:prSet presAssocID="{7E9B8F2F-60B2-49B4-AFC8-21DC32890EFE}" presName="hierChild7" presStyleCnt="0"/>
      <dgm:spPr/>
    </dgm:pt>
    <dgm:pt modelId="{618C58D3-9CD7-4999-AF6B-166912BDE839}" type="pres">
      <dgm:prSet presAssocID="{D13DE2A1-4D9D-4267-95FC-1EED39165656}" presName="hierChild3" presStyleCnt="0"/>
      <dgm:spPr/>
    </dgm:pt>
    <dgm:pt modelId="{C70526C6-8BF3-40B8-8386-5A548D3D46AF}" type="pres">
      <dgm:prSet presAssocID="{E15D4E31-D0E0-455E-BE01-C9D66C1317AC}" presName="Name96" presStyleLbl="parChTrans1D2" presStyleIdx="2" presStyleCnt="3"/>
      <dgm:spPr/>
    </dgm:pt>
    <dgm:pt modelId="{6109A670-6F83-45B2-B816-DB761D55FEAC}" type="pres">
      <dgm:prSet presAssocID="{D45DA143-6E7D-4884-B209-ADA6BAF565BF}" presName="hierRoot3" presStyleCnt="0">
        <dgm:presLayoutVars>
          <dgm:hierBranch val="init"/>
        </dgm:presLayoutVars>
      </dgm:prSet>
      <dgm:spPr/>
    </dgm:pt>
    <dgm:pt modelId="{65F870DD-931B-413E-8090-E8F35EAFA8F4}" type="pres">
      <dgm:prSet presAssocID="{D45DA143-6E7D-4884-B209-ADA6BAF565BF}" presName="rootComposite3" presStyleCnt="0"/>
      <dgm:spPr/>
    </dgm:pt>
    <dgm:pt modelId="{E08E704C-1238-4950-B046-AABBF3624ADA}" type="pres">
      <dgm:prSet presAssocID="{D45DA143-6E7D-4884-B209-ADA6BAF565BF}" presName="rootText3" presStyleLbl="asst1" presStyleIdx="2" presStyleCnt="3">
        <dgm:presLayoutVars>
          <dgm:chPref val="3"/>
        </dgm:presLayoutVars>
      </dgm:prSet>
      <dgm:spPr/>
    </dgm:pt>
    <dgm:pt modelId="{E307A444-F6FA-4A0A-A048-572803F15F56}" type="pres">
      <dgm:prSet presAssocID="{D45DA143-6E7D-4884-B209-ADA6BAF565BF}" presName="titleText3" presStyleLbl="fgAcc2" presStyleIdx="2" presStyleCnt="3">
        <dgm:presLayoutVars>
          <dgm:chMax val="0"/>
          <dgm:chPref val="0"/>
        </dgm:presLayoutVars>
      </dgm:prSet>
      <dgm:spPr/>
    </dgm:pt>
    <dgm:pt modelId="{06244D93-090E-4634-8D27-B3CDC2181E8E}" type="pres">
      <dgm:prSet presAssocID="{D45DA143-6E7D-4884-B209-ADA6BAF565BF}" presName="rootConnector3" presStyleLbl="asst1" presStyleIdx="2" presStyleCnt="3"/>
      <dgm:spPr/>
    </dgm:pt>
    <dgm:pt modelId="{A67BEADC-1B46-477F-8B7E-2AE7586C35F0}" type="pres">
      <dgm:prSet presAssocID="{D45DA143-6E7D-4884-B209-ADA6BAF565BF}" presName="hierChild6" presStyleCnt="0"/>
      <dgm:spPr/>
    </dgm:pt>
    <dgm:pt modelId="{B94C3FD1-98CA-4E88-AFA4-B6DA01E0547F}" type="pres">
      <dgm:prSet presAssocID="{D45DA143-6E7D-4884-B209-ADA6BAF565BF}" presName="hierChild7" presStyleCnt="0"/>
      <dgm:spPr/>
    </dgm:pt>
  </dgm:ptLst>
  <dgm:cxnLst>
    <dgm:cxn modelId="{65718515-4506-4340-B0CE-12A139CA66DD}" type="presOf" srcId="{959D1E45-3B01-4064-91AE-3752576C747F}" destId="{27E5E2A0-BF0F-4FB8-8F4E-77AAEEC257EC}" srcOrd="0" destOrd="0" presId="urn:microsoft.com/office/officeart/2008/layout/NameandTitleOrganizationalChart"/>
    <dgm:cxn modelId="{5F3CA51A-E92E-4E34-BDB3-C066C2312038}" type="presOf" srcId="{793FCC88-3101-4193-8212-214BE0C1404E}" destId="{3028442E-DB28-4F9C-8D7B-AE9AC95809C4}" srcOrd="1" destOrd="0" presId="urn:microsoft.com/office/officeart/2008/layout/NameandTitleOrganizationalChart"/>
    <dgm:cxn modelId="{BBC4A17C-670E-48F8-821A-FFD2D5DDE69A}" srcId="{EF770059-2B52-4B28-A982-E16CC2BAF75A}" destId="{D06D9F7C-A4F7-4E0C-A792-C29C488629E9}" srcOrd="1" destOrd="0" parTransId="{5FA8089B-144C-4657-BAFF-2A5770BA00F5}" sibTransId="{C187D72C-A76D-449F-8130-B4A2F39AAAC3}"/>
    <dgm:cxn modelId="{8E388D10-1DCE-4C38-951C-F74375E5ED88}" srcId="{EF770059-2B52-4B28-A982-E16CC2BAF75A}" destId="{7E9B8F2F-60B2-49B4-AFC8-21DC32890EFE}" srcOrd="7" destOrd="0" parTransId="{A0728FEC-3E0B-4EF4-83B0-3E7F52DDEECF}" sibTransId="{9817C9F3-41A5-458E-87C6-DA38B89E1AF9}"/>
    <dgm:cxn modelId="{AE46A0E4-BBEF-404B-8BC0-46E06BC7C13F}" type="presOf" srcId="{D77F70CB-DF8E-4EBA-B077-3277ADC5FE93}" destId="{DE1C83FB-6514-4E88-8898-39C29B98693F}" srcOrd="1" destOrd="0" presId="urn:microsoft.com/office/officeart/2008/layout/NameandTitleOrganizationalChart"/>
    <dgm:cxn modelId="{FD2C2529-490C-4AC6-85FE-270D6EAAE7EF}" type="presOf" srcId="{A0728FEC-3E0B-4EF4-83B0-3E7F52DDEECF}" destId="{330BD67A-7F6B-4EAC-9212-154230C10B08}" srcOrd="0" destOrd="0" presId="urn:microsoft.com/office/officeart/2008/layout/NameandTitleOrganizationalChart"/>
    <dgm:cxn modelId="{C7A5510A-19C1-4FD1-8332-676C3EC87189}" type="presOf" srcId="{3B512807-44C8-4DE7-AC77-611B7388F049}" destId="{FB633412-7065-4FD1-AB7F-2732720BCC52}" srcOrd="1" destOrd="0" presId="urn:microsoft.com/office/officeart/2008/layout/NameandTitleOrganizationalChart"/>
    <dgm:cxn modelId="{8BC2DCE9-1BBB-49B0-8FD2-865CA8DD8F41}" type="presOf" srcId="{D77F70CB-DF8E-4EBA-B077-3277ADC5FE93}" destId="{1C50AF37-9BF3-4074-8C43-61E95296A5CD}" srcOrd="0" destOrd="0" presId="urn:microsoft.com/office/officeart/2008/layout/NameandTitleOrganizationalChart"/>
    <dgm:cxn modelId="{CBBEBAC0-601B-4182-839E-8D27C3D23F0F}" srcId="{B7B3E0EC-B31F-4C36-9794-6A5DD3925532}" destId="{D13DE2A1-4D9D-4267-95FC-1EED39165656}" srcOrd="0" destOrd="0" parTransId="{F4AA7ACC-AADC-4C6C-992F-B548B1E56BBB}" sibTransId="{42634D65-E43A-4BBA-847B-EE5ED0945DE3}"/>
    <dgm:cxn modelId="{AC2C8C56-E1BB-4C08-932A-F1E0A4031A11}" type="presOf" srcId="{D13DE2A1-4D9D-4267-95FC-1EED39165656}" destId="{ED54F30C-E744-4CBF-91B9-748E5EB6CD97}" srcOrd="0" destOrd="0" presId="urn:microsoft.com/office/officeart/2008/layout/NameandTitleOrganizationalChart"/>
    <dgm:cxn modelId="{B9654C74-081C-4597-A31A-2A2C8903BE87}" type="presOf" srcId="{9817C9F3-41A5-458E-87C6-DA38B89E1AF9}" destId="{E5D8BC2E-B0E2-4A1E-AA7E-FD7EC54FFF81}" srcOrd="0" destOrd="0" presId="urn:microsoft.com/office/officeart/2008/layout/NameandTitleOrganizationalChart"/>
    <dgm:cxn modelId="{0689C361-BBB8-4352-BB3D-0933226CAA77}" srcId="{EF770059-2B52-4B28-A982-E16CC2BAF75A}" destId="{3B512807-44C8-4DE7-AC77-611B7388F049}" srcOrd="2" destOrd="0" parTransId="{59F9B838-33FF-43AF-8E9C-943736511E51}" sibTransId="{F8A5F062-CA89-4A9D-9463-229FDCA4DBF8}"/>
    <dgm:cxn modelId="{88A14511-964C-4D28-ABBE-33409D0AD31D}" type="presOf" srcId="{42634D65-E43A-4BBA-847B-EE5ED0945DE3}" destId="{0FF1033E-EDA6-471B-8CE9-47CA0EE5408B}" srcOrd="0" destOrd="0" presId="urn:microsoft.com/office/officeart/2008/layout/NameandTitleOrganizationalChart"/>
    <dgm:cxn modelId="{BE1BA7A1-F1C7-41CA-B7CA-1CC6BF462356}" type="presOf" srcId="{77030B22-C212-413E-A48E-6988B93AA9C3}" destId="{8C624668-EFCA-455A-BEF9-7F3F6FE39B7D}" srcOrd="1" destOrd="0" presId="urn:microsoft.com/office/officeart/2008/layout/NameandTitleOrganizationalChart"/>
    <dgm:cxn modelId="{A20AE5BA-E3DD-4658-B2FD-069CA7873CAA}" srcId="{EF770059-2B52-4B28-A982-E16CC2BAF75A}" destId="{D77F70CB-DF8E-4EBA-B077-3277ADC5FE93}" srcOrd="0" destOrd="0" parTransId="{FDFCC9FD-5919-45F4-9D21-8A6671B641E6}" sibTransId="{F4D93A38-30FD-4B82-913A-09A8E5B3A640}"/>
    <dgm:cxn modelId="{93A597A6-D119-4D87-AF50-A225DE7ED619}" type="presOf" srcId="{8061FC6A-4CE6-4F80-81DB-7384F40CEA5D}" destId="{48C9D9EF-D61F-4BB8-8D5E-3B33651733BF}" srcOrd="0" destOrd="0" presId="urn:microsoft.com/office/officeart/2008/layout/NameandTitleOrganizationalChart"/>
    <dgm:cxn modelId="{1DA76477-05F2-4A0A-926A-DC73962EB0C6}" type="presOf" srcId="{0143A148-516D-4BB0-8EBA-77F7D0839EAB}" destId="{E307A444-F6FA-4A0A-A048-572803F15F56}" srcOrd="0" destOrd="0" presId="urn:microsoft.com/office/officeart/2008/layout/NameandTitleOrganizationalChart"/>
    <dgm:cxn modelId="{32200754-C88A-4DE6-85FE-F27DA7D4378A}" type="presOf" srcId="{7E9B8F2F-60B2-49B4-AFC8-21DC32890EFE}" destId="{87E71810-B4D2-4972-B29C-709B8B71CD52}" srcOrd="0" destOrd="0" presId="urn:microsoft.com/office/officeart/2008/layout/NameandTitleOrganizationalChart"/>
    <dgm:cxn modelId="{B523C677-2CD6-42F6-A9D0-0C5898635746}" type="presOf" srcId="{B4D69904-6320-4D5D-AFB9-45BFE0251853}" destId="{1A409779-DD23-4AD5-AF3C-2ABF89E93930}" srcOrd="0" destOrd="0" presId="urn:microsoft.com/office/officeart/2008/layout/NameandTitleOrganizationalChart"/>
    <dgm:cxn modelId="{A83E4847-8824-42D1-9446-C9EA8215169F}" srcId="{EF770059-2B52-4B28-A982-E16CC2BAF75A}" destId="{77030B22-C212-413E-A48E-6988B93AA9C3}" srcOrd="3" destOrd="0" parTransId="{00BBD148-2743-46F1-A097-95190B8593C0}" sibTransId="{8491A69C-C56C-4362-A202-99F463514CB0}"/>
    <dgm:cxn modelId="{85BFBC77-4E12-461B-BFD5-FF66522F797F}" type="presOf" srcId="{D3ECA553-13D9-490F-B835-843ADC8FB503}" destId="{0A835FAE-BD70-4F8E-973E-BDACC41288C1}" srcOrd="0" destOrd="0" presId="urn:microsoft.com/office/officeart/2008/layout/NameandTitleOrganizationalChart"/>
    <dgm:cxn modelId="{9653A22E-523A-4D68-8C0E-5E8F6CD4ECC8}" type="presOf" srcId="{A42727CA-1D59-4C3E-948C-C50B87E273F8}" destId="{64277F7A-D716-4ACA-B74B-1F98269F485E}" srcOrd="0" destOrd="0" presId="urn:microsoft.com/office/officeart/2008/layout/NameandTitleOrganizationalChart"/>
    <dgm:cxn modelId="{AD258594-214C-4093-B4AB-E6C02B8BE47A}" type="presOf" srcId="{D06D9F7C-A4F7-4E0C-A792-C29C488629E9}" destId="{0955075F-BD9E-4CF6-B885-9BA547590403}" srcOrd="1" destOrd="0" presId="urn:microsoft.com/office/officeart/2008/layout/NameandTitleOrganizationalChart"/>
    <dgm:cxn modelId="{B4E5754F-E943-49CC-8596-AA1842346A5D}" type="presOf" srcId="{00BBD148-2743-46F1-A097-95190B8593C0}" destId="{3DBBFD17-F54B-4783-81D3-9D6E183277F9}" srcOrd="0" destOrd="0" presId="urn:microsoft.com/office/officeart/2008/layout/NameandTitleOrganizationalChart"/>
    <dgm:cxn modelId="{83E45D3A-7431-40A5-8DF2-25C5A7B280DF}" type="presOf" srcId="{D945FCEA-9E07-4860-8957-591E10DE3D65}" destId="{E68D9324-7349-4E8F-9158-E00491D828BC}" srcOrd="0" destOrd="0" presId="urn:microsoft.com/office/officeart/2008/layout/NameandTitleOrganizationalChart"/>
    <dgm:cxn modelId="{2A13DC9F-7A8B-4509-B1A8-1F114430775D}" type="presOf" srcId="{EF770059-2B52-4B28-A982-E16CC2BAF75A}" destId="{DC3CE47A-4DBA-4CD0-A145-393131278D82}" srcOrd="0" destOrd="0" presId="urn:microsoft.com/office/officeart/2008/layout/NameandTitleOrganizationalChart"/>
    <dgm:cxn modelId="{4808D5C8-3F2E-4AF3-83B6-13BA6F0C009A}" type="presOf" srcId="{59F9B838-33FF-43AF-8E9C-943736511E51}" destId="{52325C65-3A19-44D4-B7AA-E5D63C276ED0}" srcOrd="0" destOrd="0" presId="urn:microsoft.com/office/officeart/2008/layout/NameandTitleOrganizationalChart"/>
    <dgm:cxn modelId="{DC71416B-0D00-4F94-A3CE-25A187E63205}" type="presOf" srcId="{793FCC88-3101-4193-8212-214BE0C1404E}" destId="{00576286-256B-4831-AF9A-BD3B92024124}" srcOrd="0" destOrd="0" presId="urn:microsoft.com/office/officeart/2008/layout/NameandTitleOrganizationalChart"/>
    <dgm:cxn modelId="{B4B2E4EB-3AC3-44A1-BB58-DA9E5E7C1897}" type="presOf" srcId="{7E9B8F2F-60B2-49B4-AFC8-21DC32890EFE}" destId="{92F641A5-5A15-4301-867C-D51CC20D3DE8}" srcOrd="1" destOrd="0" presId="urn:microsoft.com/office/officeart/2008/layout/NameandTitleOrganizationalChart"/>
    <dgm:cxn modelId="{71D7F197-A2AD-47A3-947A-DBD400DEEE53}" srcId="{D13DE2A1-4D9D-4267-95FC-1EED39165656}" destId="{D3ECA553-13D9-490F-B835-843ADC8FB503}" srcOrd="1" destOrd="0" parTransId="{959D1E45-3B01-4064-91AE-3752576C747F}" sibTransId="{6E3C021F-837F-4059-96FD-167C0A6F1262}"/>
    <dgm:cxn modelId="{E7750455-5B6C-4B63-924E-7CCDD5679FEB}" type="presOf" srcId="{5FA8089B-144C-4657-BAFF-2A5770BA00F5}" destId="{5946432F-C59B-47E9-A57E-E22DE6FFC92C}" srcOrd="0" destOrd="0" presId="urn:microsoft.com/office/officeart/2008/layout/NameandTitleOrganizationalChart"/>
    <dgm:cxn modelId="{34465291-7585-4518-BEED-F9F2DF226950}" type="presOf" srcId="{CA87B6A0-10D3-45F9-B749-F40D042E85A4}" destId="{84E59046-2ACC-4390-96CE-3185FAE70880}" srcOrd="0" destOrd="0" presId="urn:microsoft.com/office/officeart/2008/layout/NameandTitleOrganizationalChart"/>
    <dgm:cxn modelId="{F5DF4BF8-440B-48EB-AC4A-C35B74711BB5}" type="presOf" srcId="{6E3C021F-837F-4059-96FD-167C0A6F1262}" destId="{CD21AC4D-5F46-432F-8AB4-74CD9410E92D}" srcOrd="0" destOrd="0" presId="urn:microsoft.com/office/officeart/2008/layout/NameandTitleOrganizationalChart"/>
    <dgm:cxn modelId="{471C3603-0FA0-4C10-8D98-BF350052F15A}" type="presOf" srcId="{8491A69C-C56C-4362-A202-99F463514CB0}" destId="{12566C11-4974-4AAB-A619-D31B82965DB6}" srcOrd="0" destOrd="0" presId="urn:microsoft.com/office/officeart/2008/layout/NameandTitleOrganizationalChart"/>
    <dgm:cxn modelId="{442E8E8B-59E0-4C38-8085-908BD0345204}" type="presOf" srcId="{F8A5F062-CA89-4A9D-9463-229FDCA4DBF8}" destId="{F3BA44F3-1DAA-409E-8E1F-419A8C59143F}" srcOrd="0" destOrd="0" presId="urn:microsoft.com/office/officeart/2008/layout/NameandTitleOrganizationalChart"/>
    <dgm:cxn modelId="{10C992F4-DDA1-428C-9F1B-18D0FCB131C1}" type="presOf" srcId="{EF770059-2B52-4B28-A982-E16CC2BAF75A}" destId="{4994EB4C-3D61-4AD4-96FD-A1F1F5A26E5D}" srcOrd="1" destOrd="0" presId="urn:microsoft.com/office/officeart/2008/layout/NameandTitleOrganizationalChart"/>
    <dgm:cxn modelId="{50CBFE84-258E-442E-B5F2-040BAB6FC060}" type="presOf" srcId="{3B512807-44C8-4DE7-AC77-611B7388F049}" destId="{B17D1071-5452-4CDC-B09F-62A3CD76A51B}" srcOrd="0" destOrd="0" presId="urn:microsoft.com/office/officeart/2008/layout/NameandTitleOrganizationalChart"/>
    <dgm:cxn modelId="{B02BA64F-9FE3-4CEF-BD08-01F2F15CBFB0}" srcId="{EF770059-2B52-4B28-A982-E16CC2BAF75A}" destId="{793FCC88-3101-4193-8212-214BE0C1404E}" srcOrd="4" destOrd="0" parTransId="{29B6D21A-BBE5-479A-848D-A46603B29B85}" sibTransId="{7FBB97DD-2707-4CC2-8F29-610BD3B54BFC}"/>
    <dgm:cxn modelId="{5CFBEC0D-4FA8-410F-B8CD-E8FAF512C9C1}" type="presOf" srcId="{E15D4E31-D0E0-455E-BE01-C9D66C1317AC}" destId="{C70526C6-8BF3-40B8-8386-5A548D3D46AF}" srcOrd="0" destOrd="0" presId="urn:microsoft.com/office/officeart/2008/layout/NameandTitleOrganizationalChart"/>
    <dgm:cxn modelId="{2200375F-8775-4738-8DED-0A143BAAD483}" srcId="{D13DE2A1-4D9D-4267-95FC-1EED39165656}" destId="{D45DA143-6E7D-4884-B209-ADA6BAF565BF}" srcOrd="0" destOrd="0" parTransId="{E15D4E31-D0E0-455E-BE01-C9D66C1317AC}" sibTransId="{0143A148-516D-4BB0-8EBA-77F7D0839EAB}"/>
    <dgm:cxn modelId="{CB52DCB4-386C-4C9D-A40D-111E02294ADD}" type="presOf" srcId="{D3ECA553-13D9-490F-B835-843ADC8FB503}" destId="{1B376D5F-71F2-4F5E-9B32-97BBD262B6F1}" srcOrd="1" destOrd="0" presId="urn:microsoft.com/office/officeart/2008/layout/NameandTitleOrganizationalChart"/>
    <dgm:cxn modelId="{57770219-21E7-402E-9AEF-27C6144295F3}" type="presOf" srcId="{D06D9F7C-A4F7-4E0C-A792-C29C488629E9}" destId="{C6B77CA6-C04C-416E-B1B3-69812C6612DA}" srcOrd="0" destOrd="0" presId="urn:microsoft.com/office/officeart/2008/layout/NameandTitleOrganizationalChart"/>
    <dgm:cxn modelId="{DD224402-7279-4798-BC3C-CCF58F4852EE}" type="presOf" srcId="{29B6D21A-BBE5-479A-848D-A46603B29B85}" destId="{B90C61AB-E4F2-40E7-B56E-6CD19064FE09}" srcOrd="0" destOrd="0" presId="urn:microsoft.com/office/officeart/2008/layout/NameandTitleOrganizationalChart"/>
    <dgm:cxn modelId="{AE0A75FE-CAD3-48BA-AB05-11F7243E085B}" srcId="{D13DE2A1-4D9D-4267-95FC-1EED39165656}" destId="{EF770059-2B52-4B28-A982-E16CC2BAF75A}" srcOrd="2" destOrd="0" parTransId="{10E44579-2889-427D-8621-A4B3107A080D}" sibTransId="{CA87B6A0-10D3-45F9-B749-F40D042E85A4}"/>
    <dgm:cxn modelId="{25D8F19B-80F0-4D6D-8737-559028F654E2}" type="presOf" srcId="{77030B22-C212-413E-A48E-6988B93AA9C3}" destId="{989CF3F1-A4C0-4647-9BA5-7A736F62B63F}" srcOrd="0" destOrd="0" presId="urn:microsoft.com/office/officeart/2008/layout/NameandTitleOrganizationalChart"/>
    <dgm:cxn modelId="{DB0219D7-85AB-4D2E-94BB-1908A01B7314}" type="presOf" srcId="{D45DA143-6E7D-4884-B209-ADA6BAF565BF}" destId="{06244D93-090E-4634-8D27-B3CDC2181E8E}" srcOrd="1" destOrd="0" presId="urn:microsoft.com/office/officeart/2008/layout/NameandTitleOrganizationalChart"/>
    <dgm:cxn modelId="{2499409F-587F-4365-8553-1A534002ED7E}" type="presOf" srcId="{C187D72C-A76D-449F-8130-B4A2F39AAAC3}" destId="{46BF24C6-028E-4511-BE5E-7C0F2A6FF2F7}" srcOrd="0" destOrd="0" presId="urn:microsoft.com/office/officeart/2008/layout/NameandTitleOrganizationalChart"/>
    <dgm:cxn modelId="{C43F91BC-F5D7-4104-9C9A-D8E458E9A3E4}" type="presOf" srcId="{D45DA143-6E7D-4884-B209-ADA6BAF565BF}" destId="{E08E704C-1238-4950-B046-AABBF3624ADA}" srcOrd="0" destOrd="0" presId="urn:microsoft.com/office/officeart/2008/layout/NameandTitleOrganizationalChart"/>
    <dgm:cxn modelId="{53C1FB7F-E1E7-4302-A4DD-8DE57E8E03D5}" type="presOf" srcId="{B4D69904-6320-4D5D-AFB9-45BFE0251853}" destId="{77ED25E6-2421-4C9F-9C1B-864C07DFA5B9}" srcOrd="1" destOrd="0" presId="urn:microsoft.com/office/officeart/2008/layout/NameandTitleOrganizationalChart"/>
    <dgm:cxn modelId="{E00043B4-54DF-427E-956F-7859D9776703}" type="presOf" srcId="{5429ADDA-74FE-47CA-B033-945B0380FD57}" destId="{DF7285E9-32B4-4DCE-AB76-029B3FBE18BC}" srcOrd="0" destOrd="0" presId="urn:microsoft.com/office/officeart/2008/layout/NameandTitleOrganizationalChart"/>
    <dgm:cxn modelId="{4ED82679-6720-4353-8ABE-52C086325DC9}" type="presOf" srcId="{FDFCC9FD-5919-45F4-9D21-8A6671B641E6}" destId="{555B59EC-A051-4FEF-8866-A9E0FEC05EE1}" srcOrd="0" destOrd="0" presId="urn:microsoft.com/office/officeart/2008/layout/NameandTitleOrganizationalChart"/>
    <dgm:cxn modelId="{3B482933-4F4A-492B-9A5D-8A3CA2D0D0F6}" type="presOf" srcId="{7FBB97DD-2707-4CC2-8F29-610BD3B54BFC}" destId="{2058C15C-1A2C-469D-AD06-866155CE93E4}" srcOrd="0" destOrd="0" presId="urn:microsoft.com/office/officeart/2008/layout/NameandTitleOrganizationalChart"/>
    <dgm:cxn modelId="{C96B34E9-DB5A-408C-8CF4-475E854D5B1A}" srcId="{EF770059-2B52-4B28-A982-E16CC2BAF75A}" destId="{B4D69904-6320-4D5D-AFB9-45BFE0251853}" srcOrd="5" destOrd="0" parTransId="{045F107D-200E-44A9-BA22-A1FE025522B2}" sibTransId="{D945FCEA-9E07-4860-8957-591E10DE3D65}"/>
    <dgm:cxn modelId="{492CDFCE-6C49-4960-AB44-E2EEB30460C7}" type="presOf" srcId="{D13DE2A1-4D9D-4267-95FC-1EED39165656}" destId="{073AADD5-9D8C-47B0-9EB1-1586A04A809F}" srcOrd="1" destOrd="0" presId="urn:microsoft.com/office/officeart/2008/layout/NameandTitleOrganizationalChart"/>
    <dgm:cxn modelId="{10453758-4888-4B7F-91B8-429E76987BFF}" type="presOf" srcId="{10E44579-2889-427D-8621-A4B3107A080D}" destId="{C00CD556-EB52-4643-867E-C95B9BC23F56}" srcOrd="0" destOrd="0" presId="urn:microsoft.com/office/officeart/2008/layout/NameandTitleOrganizationalChart"/>
    <dgm:cxn modelId="{FC5B8484-BA7A-4F6D-B3BA-EF94487AC33B}" type="presOf" srcId="{8061FC6A-4CE6-4F80-81DB-7384F40CEA5D}" destId="{6E15C197-2FBD-4054-AF53-C609C98F1E24}" srcOrd="1" destOrd="0" presId="urn:microsoft.com/office/officeart/2008/layout/NameandTitleOrganizationalChart"/>
    <dgm:cxn modelId="{96B25C32-B57E-4D75-BCD7-BC83FC3A7046}" srcId="{EF770059-2B52-4B28-A982-E16CC2BAF75A}" destId="{8061FC6A-4CE6-4F80-81DB-7384F40CEA5D}" srcOrd="6" destOrd="0" parTransId="{5429ADDA-74FE-47CA-B033-945B0380FD57}" sibTransId="{A42727CA-1D59-4C3E-948C-C50B87E273F8}"/>
    <dgm:cxn modelId="{47DE4237-DCF9-4B7F-8B77-B645FA096EA5}" type="presOf" srcId="{F4D93A38-30FD-4B82-913A-09A8E5B3A640}" destId="{CBA7CC55-8A66-44E8-A05C-26BEF304C9A6}" srcOrd="0" destOrd="0" presId="urn:microsoft.com/office/officeart/2008/layout/NameandTitleOrganizationalChart"/>
    <dgm:cxn modelId="{ABB7E2AF-54EF-41EA-BACB-E0499F45EB9C}" type="presOf" srcId="{045F107D-200E-44A9-BA22-A1FE025522B2}" destId="{1A946B87-F1EF-4120-A18B-FEC11BEC6E2A}" srcOrd="0" destOrd="0" presId="urn:microsoft.com/office/officeart/2008/layout/NameandTitleOrganizationalChart"/>
    <dgm:cxn modelId="{D8800C2F-D8CA-4B46-8030-2A1F66DACB23}" type="presOf" srcId="{B7B3E0EC-B31F-4C36-9794-6A5DD3925532}" destId="{8D58F743-3195-411C-9827-E76A83E88A60}" srcOrd="0" destOrd="0" presId="urn:microsoft.com/office/officeart/2008/layout/NameandTitleOrganizationalChart"/>
    <dgm:cxn modelId="{5CF05B32-AD3B-455A-9FDF-28BFCFCEF8FE}" type="presParOf" srcId="{8D58F743-3195-411C-9827-E76A83E88A60}" destId="{6A5A8932-4F37-4131-9859-C28CE4345091}" srcOrd="0" destOrd="0" presId="urn:microsoft.com/office/officeart/2008/layout/NameandTitleOrganizationalChart"/>
    <dgm:cxn modelId="{8B779598-47E7-4EC5-87E7-C8B421E9BD16}" type="presParOf" srcId="{6A5A8932-4F37-4131-9859-C28CE4345091}" destId="{231ED10A-3DEE-4129-A3ED-8574A40EA388}" srcOrd="0" destOrd="0" presId="urn:microsoft.com/office/officeart/2008/layout/NameandTitleOrganizationalChart"/>
    <dgm:cxn modelId="{30EAAD13-CDC6-435F-891F-784BD4E4374A}" type="presParOf" srcId="{231ED10A-3DEE-4129-A3ED-8574A40EA388}" destId="{ED54F30C-E744-4CBF-91B9-748E5EB6CD97}" srcOrd="0" destOrd="0" presId="urn:microsoft.com/office/officeart/2008/layout/NameandTitleOrganizationalChart"/>
    <dgm:cxn modelId="{CC8F1593-8083-49AB-9663-5FE64BE29DF5}" type="presParOf" srcId="{231ED10A-3DEE-4129-A3ED-8574A40EA388}" destId="{0FF1033E-EDA6-471B-8CE9-47CA0EE5408B}" srcOrd="1" destOrd="0" presId="urn:microsoft.com/office/officeart/2008/layout/NameandTitleOrganizationalChart"/>
    <dgm:cxn modelId="{B192E43B-2450-4007-9CE8-117BDFF96242}" type="presParOf" srcId="{231ED10A-3DEE-4129-A3ED-8574A40EA388}" destId="{073AADD5-9D8C-47B0-9EB1-1586A04A809F}" srcOrd="2" destOrd="0" presId="urn:microsoft.com/office/officeart/2008/layout/NameandTitleOrganizationalChart"/>
    <dgm:cxn modelId="{9788E673-D51D-4318-8FEA-0FDCB59C858B}" type="presParOf" srcId="{6A5A8932-4F37-4131-9859-C28CE4345091}" destId="{67EA159C-2701-4EF9-B815-2D0DB61B421F}" srcOrd="1" destOrd="0" presId="urn:microsoft.com/office/officeart/2008/layout/NameandTitleOrganizationalChart"/>
    <dgm:cxn modelId="{FE2FD7E2-AC7B-4750-828D-8DFD90C93086}" type="presParOf" srcId="{67EA159C-2701-4EF9-B815-2D0DB61B421F}" destId="{27E5E2A0-BF0F-4FB8-8F4E-77AAEEC257EC}" srcOrd="0" destOrd="0" presId="urn:microsoft.com/office/officeart/2008/layout/NameandTitleOrganizationalChart"/>
    <dgm:cxn modelId="{5AAAF204-D5E7-47FC-A1EC-9FFC87592525}" type="presParOf" srcId="{67EA159C-2701-4EF9-B815-2D0DB61B421F}" destId="{6F4AD482-6025-4FE9-ACC5-D9F95A244FFE}" srcOrd="1" destOrd="0" presId="urn:microsoft.com/office/officeart/2008/layout/NameandTitleOrganizationalChart"/>
    <dgm:cxn modelId="{D64D64A6-73D2-4CC7-9F0F-79917ECF798F}" type="presParOf" srcId="{6F4AD482-6025-4FE9-ACC5-D9F95A244FFE}" destId="{50D485A2-117A-4817-B557-4F6AD82D4675}" srcOrd="0" destOrd="0" presId="urn:microsoft.com/office/officeart/2008/layout/NameandTitleOrganizationalChart"/>
    <dgm:cxn modelId="{34D68B5D-7096-44B4-B0C5-95A6FB301935}" type="presParOf" srcId="{50D485A2-117A-4817-B557-4F6AD82D4675}" destId="{0A835FAE-BD70-4F8E-973E-BDACC41288C1}" srcOrd="0" destOrd="0" presId="urn:microsoft.com/office/officeart/2008/layout/NameandTitleOrganizationalChart"/>
    <dgm:cxn modelId="{7B5B56B1-8C12-4865-B1A1-45D06033DC84}" type="presParOf" srcId="{50D485A2-117A-4817-B557-4F6AD82D4675}" destId="{CD21AC4D-5F46-432F-8AB4-74CD9410E92D}" srcOrd="1" destOrd="0" presId="urn:microsoft.com/office/officeart/2008/layout/NameandTitleOrganizationalChart"/>
    <dgm:cxn modelId="{52762043-C00E-4ADF-825F-D7F07623C6D3}" type="presParOf" srcId="{50D485A2-117A-4817-B557-4F6AD82D4675}" destId="{1B376D5F-71F2-4F5E-9B32-97BBD262B6F1}" srcOrd="2" destOrd="0" presId="urn:microsoft.com/office/officeart/2008/layout/NameandTitleOrganizationalChart"/>
    <dgm:cxn modelId="{429D40B9-6B77-4261-B95B-40BDDFE6D0D7}" type="presParOf" srcId="{6F4AD482-6025-4FE9-ACC5-D9F95A244FFE}" destId="{E1AFF066-0756-4BBA-9272-A06860941CA1}" srcOrd="1" destOrd="0" presId="urn:microsoft.com/office/officeart/2008/layout/NameandTitleOrganizationalChart"/>
    <dgm:cxn modelId="{D2DEA28D-4A8F-436D-BF3E-92DE5C5E811B}" type="presParOf" srcId="{6F4AD482-6025-4FE9-ACC5-D9F95A244FFE}" destId="{F514D81C-BE24-400E-9A97-EC5E237353D9}" srcOrd="2" destOrd="0" presId="urn:microsoft.com/office/officeart/2008/layout/NameandTitleOrganizationalChart"/>
    <dgm:cxn modelId="{7D39449E-47CC-409D-A01E-1140A4FED6D8}" type="presParOf" srcId="{67EA159C-2701-4EF9-B815-2D0DB61B421F}" destId="{C00CD556-EB52-4643-867E-C95B9BC23F56}" srcOrd="2" destOrd="0" presId="urn:microsoft.com/office/officeart/2008/layout/NameandTitleOrganizationalChart"/>
    <dgm:cxn modelId="{9D34D9E2-C64A-4CA8-8704-70BE06BCD0F2}" type="presParOf" srcId="{67EA159C-2701-4EF9-B815-2D0DB61B421F}" destId="{BC534B39-4E68-469F-B45A-434055E145B5}" srcOrd="3" destOrd="0" presId="urn:microsoft.com/office/officeart/2008/layout/NameandTitleOrganizationalChart"/>
    <dgm:cxn modelId="{AD3AFC10-2C63-4387-916E-D44D58C5BFD7}" type="presParOf" srcId="{BC534B39-4E68-469F-B45A-434055E145B5}" destId="{493EA999-BE3E-4854-B035-FA27D6183567}" srcOrd="0" destOrd="0" presId="urn:microsoft.com/office/officeart/2008/layout/NameandTitleOrganizationalChart"/>
    <dgm:cxn modelId="{9CB49B55-A807-404E-94F1-DD10E8ECF85E}" type="presParOf" srcId="{493EA999-BE3E-4854-B035-FA27D6183567}" destId="{DC3CE47A-4DBA-4CD0-A145-393131278D82}" srcOrd="0" destOrd="0" presId="urn:microsoft.com/office/officeart/2008/layout/NameandTitleOrganizationalChart"/>
    <dgm:cxn modelId="{5040D3BC-AF88-4B15-9DC0-7D7C02773581}" type="presParOf" srcId="{493EA999-BE3E-4854-B035-FA27D6183567}" destId="{84E59046-2ACC-4390-96CE-3185FAE70880}" srcOrd="1" destOrd="0" presId="urn:microsoft.com/office/officeart/2008/layout/NameandTitleOrganizationalChart"/>
    <dgm:cxn modelId="{8F20A2BC-763D-4463-A3B5-B2BA8E115602}" type="presParOf" srcId="{493EA999-BE3E-4854-B035-FA27D6183567}" destId="{4994EB4C-3D61-4AD4-96FD-A1F1F5A26E5D}" srcOrd="2" destOrd="0" presId="urn:microsoft.com/office/officeart/2008/layout/NameandTitleOrganizationalChart"/>
    <dgm:cxn modelId="{E2600D48-A408-4F0A-ACA6-81A01F5426FF}" type="presParOf" srcId="{BC534B39-4E68-469F-B45A-434055E145B5}" destId="{CD209A2E-4028-455F-A3C1-38F9810F4788}" srcOrd="1" destOrd="0" presId="urn:microsoft.com/office/officeart/2008/layout/NameandTitleOrganizationalChart"/>
    <dgm:cxn modelId="{1BF135AE-BFE4-47C5-A350-2CDCA383FC6B}" type="presParOf" srcId="{CD209A2E-4028-455F-A3C1-38F9810F4788}" destId="{555B59EC-A051-4FEF-8866-A9E0FEC05EE1}" srcOrd="0" destOrd="0" presId="urn:microsoft.com/office/officeart/2008/layout/NameandTitleOrganizationalChart"/>
    <dgm:cxn modelId="{05F82E54-9EF5-4025-BEE3-61D8504F5542}" type="presParOf" srcId="{CD209A2E-4028-455F-A3C1-38F9810F4788}" destId="{AE56C74F-CCFD-45C6-A9C4-D1F5C5F48C4E}" srcOrd="1" destOrd="0" presId="urn:microsoft.com/office/officeart/2008/layout/NameandTitleOrganizationalChart"/>
    <dgm:cxn modelId="{8CCD2461-C16D-4FF3-94EC-B26E8D6609A5}" type="presParOf" srcId="{AE56C74F-CCFD-45C6-A9C4-D1F5C5F48C4E}" destId="{05C0F840-ABEB-4103-9006-6B725EA0737D}" srcOrd="0" destOrd="0" presId="urn:microsoft.com/office/officeart/2008/layout/NameandTitleOrganizationalChart"/>
    <dgm:cxn modelId="{AE86EA08-ED11-4AB8-A4FC-DCFA4C0CAEA9}" type="presParOf" srcId="{05C0F840-ABEB-4103-9006-6B725EA0737D}" destId="{1C50AF37-9BF3-4074-8C43-61E95296A5CD}" srcOrd="0" destOrd="0" presId="urn:microsoft.com/office/officeart/2008/layout/NameandTitleOrganizationalChart"/>
    <dgm:cxn modelId="{66053297-6293-452B-9F1B-C6429FDB9F6C}" type="presParOf" srcId="{05C0F840-ABEB-4103-9006-6B725EA0737D}" destId="{CBA7CC55-8A66-44E8-A05C-26BEF304C9A6}" srcOrd="1" destOrd="0" presId="urn:microsoft.com/office/officeart/2008/layout/NameandTitleOrganizationalChart"/>
    <dgm:cxn modelId="{C4563CE9-6B57-48CA-9288-166F4286A604}" type="presParOf" srcId="{05C0F840-ABEB-4103-9006-6B725EA0737D}" destId="{DE1C83FB-6514-4E88-8898-39C29B98693F}" srcOrd="2" destOrd="0" presId="urn:microsoft.com/office/officeart/2008/layout/NameandTitleOrganizationalChart"/>
    <dgm:cxn modelId="{1203917F-F949-4F3B-A9F3-DB7672120A57}" type="presParOf" srcId="{AE56C74F-CCFD-45C6-A9C4-D1F5C5F48C4E}" destId="{B691A58F-991B-4B92-9186-204D52F50F91}" srcOrd="1" destOrd="0" presId="urn:microsoft.com/office/officeart/2008/layout/NameandTitleOrganizationalChart"/>
    <dgm:cxn modelId="{9FCC41E5-AE8B-46C3-BE62-97DBA85E89DE}" type="presParOf" srcId="{AE56C74F-CCFD-45C6-A9C4-D1F5C5F48C4E}" destId="{535AC02C-228D-4B36-BB52-F2742D7B27FF}" srcOrd="2" destOrd="0" presId="urn:microsoft.com/office/officeart/2008/layout/NameandTitleOrganizationalChart"/>
    <dgm:cxn modelId="{26958134-422A-43CB-8C76-9A661F2891B6}" type="presParOf" srcId="{CD209A2E-4028-455F-A3C1-38F9810F4788}" destId="{5946432F-C59B-47E9-A57E-E22DE6FFC92C}" srcOrd="2" destOrd="0" presId="urn:microsoft.com/office/officeart/2008/layout/NameandTitleOrganizationalChart"/>
    <dgm:cxn modelId="{7A6D1AC5-F5F4-42E1-A10B-703C1F230969}" type="presParOf" srcId="{CD209A2E-4028-455F-A3C1-38F9810F4788}" destId="{306AF6A7-491E-4F9B-BE3C-E7911C18A383}" srcOrd="3" destOrd="0" presId="urn:microsoft.com/office/officeart/2008/layout/NameandTitleOrganizationalChart"/>
    <dgm:cxn modelId="{7DDFF102-B6EE-437C-ACD6-EDB1099AE8B0}" type="presParOf" srcId="{306AF6A7-491E-4F9B-BE3C-E7911C18A383}" destId="{A1CF4120-8EBF-4B35-B9FE-C2E4BB924CCE}" srcOrd="0" destOrd="0" presId="urn:microsoft.com/office/officeart/2008/layout/NameandTitleOrganizationalChart"/>
    <dgm:cxn modelId="{4E31E17D-075A-458B-AF50-CF272058C0C9}" type="presParOf" srcId="{A1CF4120-8EBF-4B35-B9FE-C2E4BB924CCE}" destId="{C6B77CA6-C04C-416E-B1B3-69812C6612DA}" srcOrd="0" destOrd="0" presId="urn:microsoft.com/office/officeart/2008/layout/NameandTitleOrganizationalChart"/>
    <dgm:cxn modelId="{8EDCEA6F-0893-404F-A9D8-5D517510B477}" type="presParOf" srcId="{A1CF4120-8EBF-4B35-B9FE-C2E4BB924CCE}" destId="{46BF24C6-028E-4511-BE5E-7C0F2A6FF2F7}" srcOrd="1" destOrd="0" presId="urn:microsoft.com/office/officeart/2008/layout/NameandTitleOrganizationalChart"/>
    <dgm:cxn modelId="{5377379E-4646-4BCD-A7DA-443920E5DA6D}" type="presParOf" srcId="{A1CF4120-8EBF-4B35-B9FE-C2E4BB924CCE}" destId="{0955075F-BD9E-4CF6-B885-9BA547590403}" srcOrd="2" destOrd="0" presId="urn:microsoft.com/office/officeart/2008/layout/NameandTitleOrganizationalChart"/>
    <dgm:cxn modelId="{CC855166-DA1D-47AD-8817-737136AFE514}" type="presParOf" srcId="{306AF6A7-491E-4F9B-BE3C-E7911C18A383}" destId="{F5C24DAF-B5F8-4B3F-B483-C1F4F843CAF1}" srcOrd="1" destOrd="0" presId="urn:microsoft.com/office/officeart/2008/layout/NameandTitleOrganizationalChart"/>
    <dgm:cxn modelId="{1FE7DE20-18B7-4E63-A079-5AF9DF77F7B1}" type="presParOf" srcId="{306AF6A7-491E-4F9B-BE3C-E7911C18A383}" destId="{BAF0D0AD-6CC9-4935-9F6A-09C6DC0A5284}" srcOrd="2" destOrd="0" presId="urn:microsoft.com/office/officeart/2008/layout/NameandTitleOrganizationalChart"/>
    <dgm:cxn modelId="{536EA59F-79D8-40FC-A3AF-CD42C6E399CC}" type="presParOf" srcId="{CD209A2E-4028-455F-A3C1-38F9810F4788}" destId="{52325C65-3A19-44D4-B7AA-E5D63C276ED0}" srcOrd="4" destOrd="0" presId="urn:microsoft.com/office/officeart/2008/layout/NameandTitleOrganizationalChart"/>
    <dgm:cxn modelId="{43C25E55-119A-4967-90E5-AFBF7E583752}" type="presParOf" srcId="{CD209A2E-4028-455F-A3C1-38F9810F4788}" destId="{EED49A56-D11B-4868-9098-669D2C1D3105}" srcOrd="5" destOrd="0" presId="urn:microsoft.com/office/officeart/2008/layout/NameandTitleOrganizationalChart"/>
    <dgm:cxn modelId="{A7C1915E-6E4B-4473-B5BF-A7F303B3D109}" type="presParOf" srcId="{EED49A56-D11B-4868-9098-669D2C1D3105}" destId="{6EA08370-A795-44F8-B3A7-755450EF294E}" srcOrd="0" destOrd="0" presId="urn:microsoft.com/office/officeart/2008/layout/NameandTitleOrganizationalChart"/>
    <dgm:cxn modelId="{870F5956-329E-44DD-86D1-F12DAF7F8D26}" type="presParOf" srcId="{6EA08370-A795-44F8-B3A7-755450EF294E}" destId="{B17D1071-5452-4CDC-B09F-62A3CD76A51B}" srcOrd="0" destOrd="0" presId="urn:microsoft.com/office/officeart/2008/layout/NameandTitleOrganizationalChart"/>
    <dgm:cxn modelId="{C4EAE8D5-D98D-4C1B-8CB4-BA3EC5E022D0}" type="presParOf" srcId="{6EA08370-A795-44F8-B3A7-755450EF294E}" destId="{F3BA44F3-1DAA-409E-8E1F-419A8C59143F}" srcOrd="1" destOrd="0" presId="urn:microsoft.com/office/officeart/2008/layout/NameandTitleOrganizationalChart"/>
    <dgm:cxn modelId="{538045E3-6ED4-4065-BDEB-01FFA0C17C0E}" type="presParOf" srcId="{6EA08370-A795-44F8-B3A7-755450EF294E}" destId="{FB633412-7065-4FD1-AB7F-2732720BCC52}" srcOrd="2" destOrd="0" presId="urn:microsoft.com/office/officeart/2008/layout/NameandTitleOrganizationalChart"/>
    <dgm:cxn modelId="{2D637D11-8CFC-4B02-8BF7-7B14996E6F2B}" type="presParOf" srcId="{EED49A56-D11B-4868-9098-669D2C1D3105}" destId="{94CB8719-7F3C-4FBB-878F-86969196D747}" srcOrd="1" destOrd="0" presId="urn:microsoft.com/office/officeart/2008/layout/NameandTitleOrganizationalChart"/>
    <dgm:cxn modelId="{11F82B44-0B5D-414D-B48D-D00BE77337F1}" type="presParOf" srcId="{EED49A56-D11B-4868-9098-669D2C1D3105}" destId="{F8869477-1226-4EB9-8CDE-B5916DAD450E}" srcOrd="2" destOrd="0" presId="urn:microsoft.com/office/officeart/2008/layout/NameandTitleOrganizationalChart"/>
    <dgm:cxn modelId="{0E28E817-BC88-43A4-84F4-464E51F8AFF4}" type="presParOf" srcId="{CD209A2E-4028-455F-A3C1-38F9810F4788}" destId="{3DBBFD17-F54B-4783-81D3-9D6E183277F9}" srcOrd="6" destOrd="0" presId="urn:microsoft.com/office/officeart/2008/layout/NameandTitleOrganizationalChart"/>
    <dgm:cxn modelId="{1FCA7EF7-AA93-43BF-9496-1C5C3C2BFBC4}" type="presParOf" srcId="{CD209A2E-4028-455F-A3C1-38F9810F4788}" destId="{A9B9ECEA-244D-4525-A5A1-DCEB2C3D2BDD}" srcOrd="7" destOrd="0" presId="urn:microsoft.com/office/officeart/2008/layout/NameandTitleOrganizationalChart"/>
    <dgm:cxn modelId="{8F1007F9-4E04-4F83-B9B4-C39D6CE6D420}" type="presParOf" srcId="{A9B9ECEA-244D-4525-A5A1-DCEB2C3D2BDD}" destId="{109BDD2F-FFBE-46A7-B2FC-9C960ABA30BE}" srcOrd="0" destOrd="0" presId="urn:microsoft.com/office/officeart/2008/layout/NameandTitleOrganizationalChart"/>
    <dgm:cxn modelId="{4D81F272-6334-45F4-931C-DC620FFAB0F3}" type="presParOf" srcId="{109BDD2F-FFBE-46A7-B2FC-9C960ABA30BE}" destId="{989CF3F1-A4C0-4647-9BA5-7A736F62B63F}" srcOrd="0" destOrd="0" presId="urn:microsoft.com/office/officeart/2008/layout/NameandTitleOrganizationalChart"/>
    <dgm:cxn modelId="{6CD0DDC2-9BCE-4B20-8CBA-A09AF99DC0C7}" type="presParOf" srcId="{109BDD2F-FFBE-46A7-B2FC-9C960ABA30BE}" destId="{12566C11-4974-4AAB-A619-D31B82965DB6}" srcOrd="1" destOrd="0" presId="urn:microsoft.com/office/officeart/2008/layout/NameandTitleOrganizationalChart"/>
    <dgm:cxn modelId="{5033E84B-56E3-46B6-A455-50E0DA51DA19}" type="presParOf" srcId="{109BDD2F-FFBE-46A7-B2FC-9C960ABA30BE}" destId="{8C624668-EFCA-455A-BEF9-7F3F6FE39B7D}" srcOrd="2" destOrd="0" presId="urn:microsoft.com/office/officeart/2008/layout/NameandTitleOrganizationalChart"/>
    <dgm:cxn modelId="{9E0AB679-2698-4816-9CBB-4E109DE27CA4}" type="presParOf" srcId="{A9B9ECEA-244D-4525-A5A1-DCEB2C3D2BDD}" destId="{B9A5E28A-950C-4430-94F0-116E733496B1}" srcOrd="1" destOrd="0" presId="urn:microsoft.com/office/officeart/2008/layout/NameandTitleOrganizationalChart"/>
    <dgm:cxn modelId="{30A558AA-AC1D-4098-9B56-F1C710A0C0B8}" type="presParOf" srcId="{A9B9ECEA-244D-4525-A5A1-DCEB2C3D2BDD}" destId="{628FD5C9-0E4C-4AE0-8A35-20C07E3DD508}" srcOrd="2" destOrd="0" presId="urn:microsoft.com/office/officeart/2008/layout/NameandTitleOrganizationalChart"/>
    <dgm:cxn modelId="{9C5F1833-2F0C-4443-A181-B0191F4DFAC5}" type="presParOf" srcId="{CD209A2E-4028-455F-A3C1-38F9810F4788}" destId="{B90C61AB-E4F2-40E7-B56E-6CD19064FE09}" srcOrd="8" destOrd="0" presId="urn:microsoft.com/office/officeart/2008/layout/NameandTitleOrganizationalChart"/>
    <dgm:cxn modelId="{E7BE19F7-DBBD-4862-AFFF-3784718369CB}" type="presParOf" srcId="{CD209A2E-4028-455F-A3C1-38F9810F4788}" destId="{CC6D1293-0B9F-46CE-8EB2-A616CE5ED16B}" srcOrd="9" destOrd="0" presId="urn:microsoft.com/office/officeart/2008/layout/NameandTitleOrganizationalChart"/>
    <dgm:cxn modelId="{A8F96B23-E55B-464D-9F03-6274E39AF0E2}" type="presParOf" srcId="{CC6D1293-0B9F-46CE-8EB2-A616CE5ED16B}" destId="{FDFD9ECA-3BDF-42D6-BF8E-B9D5C72DDEA4}" srcOrd="0" destOrd="0" presId="urn:microsoft.com/office/officeart/2008/layout/NameandTitleOrganizationalChart"/>
    <dgm:cxn modelId="{0DCF9D26-656A-4AD0-8F41-7B5601780067}" type="presParOf" srcId="{FDFD9ECA-3BDF-42D6-BF8E-B9D5C72DDEA4}" destId="{00576286-256B-4831-AF9A-BD3B92024124}" srcOrd="0" destOrd="0" presId="urn:microsoft.com/office/officeart/2008/layout/NameandTitleOrganizationalChart"/>
    <dgm:cxn modelId="{03B273FD-8DB8-4F7D-B357-A64E926527B6}" type="presParOf" srcId="{FDFD9ECA-3BDF-42D6-BF8E-B9D5C72DDEA4}" destId="{2058C15C-1A2C-469D-AD06-866155CE93E4}" srcOrd="1" destOrd="0" presId="urn:microsoft.com/office/officeart/2008/layout/NameandTitleOrganizationalChart"/>
    <dgm:cxn modelId="{A7DBDB9C-A99E-47D7-A1F4-93B09CE2BD36}" type="presParOf" srcId="{FDFD9ECA-3BDF-42D6-BF8E-B9D5C72DDEA4}" destId="{3028442E-DB28-4F9C-8D7B-AE9AC95809C4}" srcOrd="2" destOrd="0" presId="urn:microsoft.com/office/officeart/2008/layout/NameandTitleOrganizationalChart"/>
    <dgm:cxn modelId="{31CBAF7F-2C2F-4CA9-A8AB-CC28E570FDE9}" type="presParOf" srcId="{CC6D1293-0B9F-46CE-8EB2-A616CE5ED16B}" destId="{A539D0BE-48C7-4687-AE51-82365D704AB0}" srcOrd="1" destOrd="0" presId="urn:microsoft.com/office/officeart/2008/layout/NameandTitleOrganizationalChart"/>
    <dgm:cxn modelId="{13951DD9-CF27-47B8-BB51-D60429B9189B}" type="presParOf" srcId="{CC6D1293-0B9F-46CE-8EB2-A616CE5ED16B}" destId="{E75B326D-C036-4AEC-BB59-F9FC49D98778}" srcOrd="2" destOrd="0" presId="urn:microsoft.com/office/officeart/2008/layout/NameandTitleOrganizationalChart"/>
    <dgm:cxn modelId="{FCBB7AB8-1638-4CBB-8B44-B881A1F22E30}" type="presParOf" srcId="{CD209A2E-4028-455F-A3C1-38F9810F4788}" destId="{1A946B87-F1EF-4120-A18B-FEC11BEC6E2A}" srcOrd="10" destOrd="0" presId="urn:microsoft.com/office/officeart/2008/layout/NameandTitleOrganizationalChart"/>
    <dgm:cxn modelId="{D6DBBEB2-07F8-4816-A444-D4C32B545456}" type="presParOf" srcId="{CD209A2E-4028-455F-A3C1-38F9810F4788}" destId="{387F0596-E3C3-40DF-BA31-41C754F47264}" srcOrd="11" destOrd="0" presId="urn:microsoft.com/office/officeart/2008/layout/NameandTitleOrganizationalChart"/>
    <dgm:cxn modelId="{E88EF197-38A3-440D-B2D0-23C17E78B5FE}" type="presParOf" srcId="{387F0596-E3C3-40DF-BA31-41C754F47264}" destId="{03334970-A289-467C-9B95-B68B9E958E6C}" srcOrd="0" destOrd="0" presId="urn:microsoft.com/office/officeart/2008/layout/NameandTitleOrganizationalChart"/>
    <dgm:cxn modelId="{678B682F-B76E-4ABE-B36B-70A6195460E7}" type="presParOf" srcId="{03334970-A289-467C-9B95-B68B9E958E6C}" destId="{1A409779-DD23-4AD5-AF3C-2ABF89E93930}" srcOrd="0" destOrd="0" presId="urn:microsoft.com/office/officeart/2008/layout/NameandTitleOrganizationalChart"/>
    <dgm:cxn modelId="{5CF07B52-55E9-4828-9C60-386925CA4FA7}" type="presParOf" srcId="{03334970-A289-467C-9B95-B68B9E958E6C}" destId="{E68D9324-7349-4E8F-9158-E00491D828BC}" srcOrd="1" destOrd="0" presId="urn:microsoft.com/office/officeart/2008/layout/NameandTitleOrganizationalChart"/>
    <dgm:cxn modelId="{F81643FF-EA91-4C47-AB80-1F34AD55B3D2}" type="presParOf" srcId="{03334970-A289-467C-9B95-B68B9E958E6C}" destId="{77ED25E6-2421-4C9F-9C1B-864C07DFA5B9}" srcOrd="2" destOrd="0" presId="urn:microsoft.com/office/officeart/2008/layout/NameandTitleOrganizationalChart"/>
    <dgm:cxn modelId="{C7E8213C-8167-49E6-B0D1-B21A7F326CEC}" type="presParOf" srcId="{387F0596-E3C3-40DF-BA31-41C754F47264}" destId="{D605581E-EC85-4BE6-9A74-8F9637594070}" srcOrd="1" destOrd="0" presId="urn:microsoft.com/office/officeart/2008/layout/NameandTitleOrganizationalChart"/>
    <dgm:cxn modelId="{8F007681-C4BE-4275-9B76-832E112DE57B}" type="presParOf" srcId="{387F0596-E3C3-40DF-BA31-41C754F47264}" destId="{F1389135-EE07-43C7-9D20-03E7386B3857}" srcOrd="2" destOrd="0" presId="urn:microsoft.com/office/officeart/2008/layout/NameandTitleOrganizationalChart"/>
    <dgm:cxn modelId="{1E5A34B7-775F-46F1-BE75-29ACE01679FB}" type="presParOf" srcId="{BC534B39-4E68-469F-B45A-434055E145B5}" destId="{D774B0E2-1A17-4F54-B16F-6C4F517BFE41}" srcOrd="2" destOrd="0" presId="urn:microsoft.com/office/officeart/2008/layout/NameandTitleOrganizationalChart"/>
    <dgm:cxn modelId="{A2B1D6D6-D48A-41E9-A257-8CA02E73B521}" type="presParOf" srcId="{D774B0E2-1A17-4F54-B16F-6C4F517BFE41}" destId="{DF7285E9-32B4-4DCE-AB76-029B3FBE18BC}" srcOrd="0" destOrd="0" presId="urn:microsoft.com/office/officeart/2008/layout/NameandTitleOrganizationalChart"/>
    <dgm:cxn modelId="{2B476476-D88E-4A5D-9CFD-6F99731D693A}" type="presParOf" srcId="{D774B0E2-1A17-4F54-B16F-6C4F517BFE41}" destId="{2FD00CE9-9947-4D98-A78E-0F7457CF24A9}" srcOrd="1" destOrd="0" presId="urn:microsoft.com/office/officeart/2008/layout/NameandTitleOrganizationalChart"/>
    <dgm:cxn modelId="{91D2550E-94C4-4DE9-8F87-F881DC96F616}" type="presParOf" srcId="{2FD00CE9-9947-4D98-A78E-0F7457CF24A9}" destId="{17CE129C-0949-43BE-853D-9A81A98B359E}" srcOrd="0" destOrd="0" presId="urn:microsoft.com/office/officeart/2008/layout/NameandTitleOrganizationalChart"/>
    <dgm:cxn modelId="{3827D4B6-D83E-492C-AAB8-77FBD00EEE4D}" type="presParOf" srcId="{17CE129C-0949-43BE-853D-9A81A98B359E}" destId="{48C9D9EF-D61F-4BB8-8D5E-3B33651733BF}" srcOrd="0" destOrd="0" presId="urn:microsoft.com/office/officeart/2008/layout/NameandTitleOrganizationalChart"/>
    <dgm:cxn modelId="{80904BCA-9EC6-4F3C-93AC-7FB1C504407C}" type="presParOf" srcId="{17CE129C-0949-43BE-853D-9A81A98B359E}" destId="{64277F7A-D716-4ACA-B74B-1F98269F485E}" srcOrd="1" destOrd="0" presId="urn:microsoft.com/office/officeart/2008/layout/NameandTitleOrganizationalChart"/>
    <dgm:cxn modelId="{27A6CAA9-9470-44C6-ACFC-88864D82C710}" type="presParOf" srcId="{17CE129C-0949-43BE-853D-9A81A98B359E}" destId="{6E15C197-2FBD-4054-AF53-C609C98F1E24}" srcOrd="2" destOrd="0" presId="urn:microsoft.com/office/officeart/2008/layout/NameandTitleOrganizationalChart"/>
    <dgm:cxn modelId="{39BDE1D2-016F-4C34-94C7-49F1F4D68F51}" type="presParOf" srcId="{2FD00CE9-9947-4D98-A78E-0F7457CF24A9}" destId="{C3D76F56-C48B-4B48-B8C5-6945B175679B}" srcOrd="1" destOrd="0" presId="urn:microsoft.com/office/officeart/2008/layout/NameandTitleOrganizationalChart"/>
    <dgm:cxn modelId="{9AEEBDD6-3360-4913-BE6C-2EB88978C7BB}" type="presParOf" srcId="{2FD00CE9-9947-4D98-A78E-0F7457CF24A9}" destId="{3DF7553D-8156-426D-9240-E7894EB3132E}" srcOrd="2" destOrd="0" presId="urn:microsoft.com/office/officeart/2008/layout/NameandTitleOrganizationalChart"/>
    <dgm:cxn modelId="{DA366BF0-7D96-47EB-892B-4C1427A121CC}" type="presParOf" srcId="{D774B0E2-1A17-4F54-B16F-6C4F517BFE41}" destId="{330BD67A-7F6B-4EAC-9212-154230C10B08}" srcOrd="2" destOrd="0" presId="urn:microsoft.com/office/officeart/2008/layout/NameandTitleOrganizationalChart"/>
    <dgm:cxn modelId="{4DFA542E-90C4-4D0D-8B78-26A53FF9A7CA}" type="presParOf" srcId="{D774B0E2-1A17-4F54-B16F-6C4F517BFE41}" destId="{520C9FCD-2DBC-4D02-971C-4B18E077606F}" srcOrd="3" destOrd="0" presId="urn:microsoft.com/office/officeart/2008/layout/NameandTitleOrganizationalChart"/>
    <dgm:cxn modelId="{2579D1A8-5294-4D7F-9113-771917008805}" type="presParOf" srcId="{520C9FCD-2DBC-4D02-971C-4B18E077606F}" destId="{2A620A2E-10E4-4CBB-93AF-A78E7ECE06E8}" srcOrd="0" destOrd="0" presId="urn:microsoft.com/office/officeart/2008/layout/NameandTitleOrganizationalChart"/>
    <dgm:cxn modelId="{9B105686-8A19-4702-BDCA-64EB0176A02C}" type="presParOf" srcId="{2A620A2E-10E4-4CBB-93AF-A78E7ECE06E8}" destId="{87E71810-B4D2-4972-B29C-709B8B71CD52}" srcOrd="0" destOrd="0" presId="urn:microsoft.com/office/officeart/2008/layout/NameandTitleOrganizationalChart"/>
    <dgm:cxn modelId="{CD5C059A-DA7A-4A85-9A49-F428692D4153}" type="presParOf" srcId="{2A620A2E-10E4-4CBB-93AF-A78E7ECE06E8}" destId="{E5D8BC2E-B0E2-4A1E-AA7E-FD7EC54FFF81}" srcOrd="1" destOrd="0" presId="urn:microsoft.com/office/officeart/2008/layout/NameandTitleOrganizationalChart"/>
    <dgm:cxn modelId="{732FDB34-88B4-4114-9B1C-54F5A1A25F0E}" type="presParOf" srcId="{2A620A2E-10E4-4CBB-93AF-A78E7ECE06E8}" destId="{92F641A5-5A15-4301-867C-D51CC20D3DE8}" srcOrd="2" destOrd="0" presId="urn:microsoft.com/office/officeart/2008/layout/NameandTitleOrganizationalChart"/>
    <dgm:cxn modelId="{013B58E3-A89C-476F-9590-BB461D184C9E}" type="presParOf" srcId="{520C9FCD-2DBC-4D02-971C-4B18E077606F}" destId="{BA2935F8-91E4-488D-95B7-52D1AA2EC7BA}" srcOrd="1" destOrd="0" presId="urn:microsoft.com/office/officeart/2008/layout/NameandTitleOrganizationalChart"/>
    <dgm:cxn modelId="{35CA9A6C-E097-44D9-9DE4-913D50EB3EF7}" type="presParOf" srcId="{520C9FCD-2DBC-4D02-971C-4B18E077606F}" destId="{999872B3-9E1C-4FBD-B75E-0242E614C5EE}" srcOrd="2" destOrd="0" presId="urn:microsoft.com/office/officeart/2008/layout/NameandTitleOrganizationalChart"/>
    <dgm:cxn modelId="{AAF08CCB-8D0E-4579-876F-C709D3CF739A}" type="presParOf" srcId="{6A5A8932-4F37-4131-9859-C28CE4345091}" destId="{618C58D3-9CD7-4999-AF6B-166912BDE839}" srcOrd="2" destOrd="0" presId="urn:microsoft.com/office/officeart/2008/layout/NameandTitleOrganizationalChart"/>
    <dgm:cxn modelId="{2FC42B85-40A0-4E53-BFD1-E0EE44E272A9}" type="presParOf" srcId="{618C58D3-9CD7-4999-AF6B-166912BDE839}" destId="{C70526C6-8BF3-40B8-8386-5A548D3D46AF}" srcOrd="0" destOrd="0" presId="urn:microsoft.com/office/officeart/2008/layout/NameandTitleOrganizationalChart"/>
    <dgm:cxn modelId="{9E616E7C-EBE1-499D-96EE-2E8E42A5314E}" type="presParOf" srcId="{618C58D3-9CD7-4999-AF6B-166912BDE839}" destId="{6109A670-6F83-45B2-B816-DB761D55FEAC}" srcOrd="1" destOrd="0" presId="urn:microsoft.com/office/officeart/2008/layout/NameandTitleOrganizationalChart"/>
    <dgm:cxn modelId="{BFD90EF9-74DD-4EAF-A918-F4ADF86B66AC}" type="presParOf" srcId="{6109A670-6F83-45B2-B816-DB761D55FEAC}" destId="{65F870DD-931B-413E-8090-E8F35EAFA8F4}" srcOrd="0" destOrd="0" presId="urn:microsoft.com/office/officeart/2008/layout/NameandTitleOrganizationalChart"/>
    <dgm:cxn modelId="{0E8AC4D0-3908-48AD-854D-5DF5D2154A90}" type="presParOf" srcId="{65F870DD-931B-413E-8090-E8F35EAFA8F4}" destId="{E08E704C-1238-4950-B046-AABBF3624ADA}" srcOrd="0" destOrd="0" presId="urn:microsoft.com/office/officeart/2008/layout/NameandTitleOrganizationalChart"/>
    <dgm:cxn modelId="{E1578BBD-2341-4CDE-90D9-8E00F6D364AE}" type="presParOf" srcId="{65F870DD-931B-413E-8090-E8F35EAFA8F4}" destId="{E307A444-F6FA-4A0A-A048-572803F15F56}" srcOrd="1" destOrd="0" presId="urn:microsoft.com/office/officeart/2008/layout/NameandTitleOrganizationalChart"/>
    <dgm:cxn modelId="{C08996B7-594C-4ECB-9F9D-F138AD9FED51}" type="presParOf" srcId="{65F870DD-931B-413E-8090-E8F35EAFA8F4}" destId="{06244D93-090E-4634-8D27-B3CDC2181E8E}" srcOrd="2" destOrd="0" presId="urn:microsoft.com/office/officeart/2008/layout/NameandTitleOrganizationalChart"/>
    <dgm:cxn modelId="{F80EE936-8507-4730-8B8D-DC89EC5ABB2B}" type="presParOf" srcId="{6109A670-6F83-45B2-B816-DB761D55FEAC}" destId="{A67BEADC-1B46-477F-8B7E-2AE7586C35F0}" srcOrd="1" destOrd="0" presId="urn:microsoft.com/office/officeart/2008/layout/NameandTitleOrganizationalChart"/>
    <dgm:cxn modelId="{4586ACA4-4C8C-49E5-8564-915C8DA4F1AE}" type="presParOf" srcId="{6109A670-6F83-45B2-B816-DB761D55FEAC}" destId="{B94C3FD1-98CA-4E88-AFA4-B6DA01E0547F}"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56E184-0885-45B3-A841-27841CDC3265}">
      <dsp:nvSpPr>
        <dsp:cNvPr id="0" name=""/>
        <dsp:cNvSpPr/>
      </dsp:nvSpPr>
      <dsp:spPr>
        <a:xfrm rot="5400000">
          <a:off x="3280484" y="127006"/>
          <a:ext cx="1912541" cy="1663911"/>
        </a:xfrm>
        <a:prstGeom prst="hexagon">
          <a:avLst>
            <a:gd name="adj" fmla="val 25000"/>
            <a:gd name="vf" fmla="val 1154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Reduced data costs and bridge digital divide</a:t>
          </a:r>
        </a:p>
      </dsp:txBody>
      <dsp:txXfrm rot="-5400000">
        <a:off x="3664092" y="300729"/>
        <a:ext cx="1145325" cy="1316465"/>
      </dsp:txXfrm>
    </dsp:sp>
    <dsp:sp modelId="{08BBC1B9-504B-417B-A541-F4B1A3B08A6F}">
      <dsp:nvSpPr>
        <dsp:cNvPr id="0" name=""/>
        <dsp:cNvSpPr/>
      </dsp:nvSpPr>
      <dsp:spPr>
        <a:xfrm>
          <a:off x="5119202" y="385199"/>
          <a:ext cx="2134396" cy="1147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t>Greater localization – more support for young entrepreneurs</a:t>
          </a:r>
        </a:p>
      </dsp:txBody>
      <dsp:txXfrm>
        <a:off x="5119202" y="385199"/>
        <a:ext cx="2134396" cy="1147525"/>
      </dsp:txXfrm>
    </dsp:sp>
    <dsp:sp modelId="{FF5FFCAB-FFD7-4815-A851-0CAFB92699F8}">
      <dsp:nvSpPr>
        <dsp:cNvPr id="0" name=""/>
        <dsp:cNvSpPr/>
      </dsp:nvSpPr>
      <dsp:spPr>
        <a:xfrm rot="5400000">
          <a:off x="1483460" y="127006"/>
          <a:ext cx="1912541" cy="1663911"/>
        </a:xfrm>
        <a:prstGeom prst="hexagon">
          <a:avLst>
            <a:gd name="adj" fmla="val 25000"/>
            <a:gd name="vf" fmla="val 11547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1867068" y="300729"/>
        <a:ext cx="1145325" cy="1316465"/>
      </dsp:txXfrm>
    </dsp:sp>
    <dsp:sp modelId="{EF59B671-E46B-4B4E-985D-8A45B6FB2B1A}">
      <dsp:nvSpPr>
        <dsp:cNvPr id="0" name=""/>
        <dsp:cNvSpPr/>
      </dsp:nvSpPr>
      <dsp:spPr>
        <a:xfrm rot="5400000">
          <a:off x="2378530" y="1750371"/>
          <a:ext cx="1912541" cy="1663911"/>
        </a:xfrm>
        <a:prstGeom prst="hexagon">
          <a:avLst>
            <a:gd name="adj" fmla="val 25000"/>
            <a:gd name="vf" fmla="val 11547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Scaled up public employment</a:t>
          </a:r>
        </a:p>
      </dsp:txBody>
      <dsp:txXfrm rot="-5400000">
        <a:off x="2762138" y="1924094"/>
        <a:ext cx="1145325" cy="1316465"/>
      </dsp:txXfrm>
    </dsp:sp>
    <dsp:sp modelId="{9D00B591-EF7D-41CD-BC48-C16C3474A4A0}">
      <dsp:nvSpPr>
        <dsp:cNvPr id="0" name=""/>
        <dsp:cNvSpPr/>
      </dsp:nvSpPr>
      <dsp:spPr>
        <a:xfrm>
          <a:off x="368448" y="2008564"/>
          <a:ext cx="2065545" cy="1147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r" defTabSz="533400">
            <a:lnSpc>
              <a:spcPct val="90000"/>
            </a:lnSpc>
            <a:spcBef>
              <a:spcPct val="0"/>
            </a:spcBef>
            <a:spcAft>
              <a:spcPct val="35000"/>
            </a:spcAft>
            <a:buNone/>
          </a:pPr>
          <a:r>
            <a:rPr lang="en-US" sz="1200" kern="1200" dirty="0"/>
            <a:t>Minimum employment guarantee for youth</a:t>
          </a:r>
        </a:p>
      </dsp:txBody>
      <dsp:txXfrm>
        <a:off x="368448" y="2008564"/>
        <a:ext cx="2065545" cy="1147525"/>
      </dsp:txXfrm>
    </dsp:sp>
    <dsp:sp modelId="{A5F46535-A2A5-4E7A-A6A7-237BE24DE5EA}">
      <dsp:nvSpPr>
        <dsp:cNvPr id="0" name=""/>
        <dsp:cNvSpPr/>
      </dsp:nvSpPr>
      <dsp:spPr>
        <a:xfrm rot="5400000">
          <a:off x="4175554" y="1750371"/>
          <a:ext cx="1912541" cy="1663911"/>
        </a:xfrm>
        <a:prstGeom prst="hexagon">
          <a:avLst>
            <a:gd name="adj" fmla="val 25000"/>
            <a:gd name="vf" fmla="val 11547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dirty="0"/>
            <a:t>Anticipation of budget adjustment – </a:t>
          </a:r>
          <a:r>
            <a:rPr lang="en-US" sz="1400" kern="1200" dirty="0" err="1"/>
            <a:t>reprioritsation</a:t>
          </a:r>
          <a:r>
            <a:rPr lang="en-US" sz="1400" kern="1200" dirty="0"/>
            <a:t> will have to be undertaken. </a:t>
          </a:r>
        </a:p>
      </dsp:txBody>
      <dsp:txXfrm rot="-5400000">
        <a:off x="4559162" y="1924094"/>
        <a:ext cx="1145325" cy="1316465"/>
      </dsp:txXfrm>
    </dsp:sp>
    <dsp:sp modelId="{5FAE0853-C52B-4952-8A7D-69E1F5C2D3D5}">
      <dsp:nvSpPr>
        <dsp:cNvPr id="0" name=""/>
        <dsp:cNvSpPr/>
      </dsp:nvSpPr>
      <dsp:spPr>
        <a:xfrm rot="5400000">
          <a:off x="3280484" y="3373737"/>
          <a:ext cx="1912541" cy="1663911"/>
        </a:xfrm>
        <a:prstGeom prst="hexagon">
          <a:avLst>
            <a:gd name="adj" fmla="val 25000"/>
            <a:gd name="vf" fmla="val 11547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Greater opportunities to do paid service – Health and Social Development</a:t>
          </a:r>
        </a:p>
      </dsp:txBody>
      <dsp:txXfrm rot="-5400000">
        <a:off x="3664092" y="3547460"/>
        <a:ext cx="1145325" cy="1316465"/>
      </dsp:txXfrm>
    </dsp:sp>
    <dsp:sp modelId="{F35EACE4-7602-45E9-B48D-8994E63AA823}">
      <dsp:nvSpPr>
        <dsp:cNvPr id="0" name=""/>
        <dsp:cNvSpPr/>
      </dsp:nvSpPr>
      <dsp:spPr>
        <a:xfrm>
          <a:off x="5119202" y="3631930"/>
          <a:ext cx="2134396" cy="1147525"/>
        </a:xfrm>
        <a:prstGeom prst="rect">
          <a:avLst/>
        </a:prstGeom>
        <a:noFill/>
        <a:ln>
          <a:noFill/>
        </a:ln>
        <a:effectLst/>
      </dsp:spPr>
      <dsp:style>
        <a:lnRef idx="0">
          <a:scrgbClr r="0" g="0" b="0"/>
        </a:lnRef>
        <a:fillRef idx="0">
          <a:scrgbClr r="0" g="0" b="0"/>
        </a:fillRef>
        <a:effectRef idx="0">
          <a:scrgbClr r="0" g="0" b="0"/>
        </a:effectRef>
        <a:fontRef idx="minor"/>
      </dsp:style>
    </dsp:sp>
    <dsp:sp modelId="{F20A01E2-8D93-4DBC-9C5E-462AB78A7673}">
      <dsp:nvSpPr>
        <dsp:cNvPr id="0" name=""/>
        <dsp:cNvSpPr/>
      </dsp:nvSpPr>
      <dsp:spPr>
        <a:xfrm rot="5400000">
          <a:off x="1483460" y="3373737"/>
          <a:ext cx="1912541" cy="1663911"/>
        </a:xfrm>
        <a:prstGeom prst="hexagon">
          <a:avLst>
            <a:gd name="adj" fmla="val 25000"/>
            <a:gd name="vf" fmla="val 1154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1867068" y="3547460"/>
        <a:ext cx="1145325" cy="13164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95C62B-C4C6-4DBB-B545-C41CE24CDE66}">
      <dsp:nvSpPr>
        <dsp:cNvPr id="0" name=""/>
        <dsp:cNvSpPr/>
      </dsp:nvSpPr>
      <dsp:spPr>
        <a:xfrm>
          <a:off x="1560486" y="0"/>
          <a:ext cx="5177453" cy="5177453"/>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BD3B68-EE40-46CB-B2DF-64364B029F7F}">
      <dsp:nvSpPr>
        <dsp:cNvPr id="0" name=""/>
        <dsp:cNvSpPr/>
      </dsp:nvSpPr>
      <dsp:spPr>
        <a:xfrm>
          <a:off x="2052344" y="491858"/>
          <a:ext cx="2019206" cy="2019206"/>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2 million youth into jobs through combination of jobs programs, public employment programs, SETA’s and ETI.</a:t>
          </a:r>
        </a:p>
      </dsp:txBody>
      <dsp:txXfrm>
        <a:off x="2150914" y="590428"/>
        <a:ext cx="1822066" cy="1822066"/>
      </dsp:txXfrm>
    </dsp:sp>
    <dsp:sp modelId="{D32A069B-1DE6-4009-B90A-0689297DE2A9}">
      <dsp:nvSpPr>
        <dsp:cNvPr id="0" name=""/>
        <dsp:cNvSpPr/>
      </dsp:nvSpPr>
      <dsp:spPr>
        <a:xfrm>
          <a:off x="4226874" y="491858"/>
          <a:ext cx="2019206" cy="2019206"/>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100 000 youth entrepreneurs per annum across DFI’s with private sector support. </a:t>
          </a:r>
        </a:p>
      </dsp:txBody>
      <dsp:txXfrm>
        <a:off x="4325444" y="590428"/>
        <a:ext cx="1822066" cy="1822066"/>
      </dsp:txXfrm>
    </dsp:sp>
    <dsp:sp modelId="{228E701D-6F26-4C62-813F-CFF0A56132D7}">
      <dsp:nvSpPr>
        <dsp:cNvPr id="0" name=""/>
        <dsp:cNvSpPr/>
      </dsp:nvSpPr>
      <dsp:spPr>
        <a:xfrm>
          <a:off x="2052344" y="2666388"/>
          <a:ext cx="2019206" cy="2019206"/>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250 000 youth over five years placed in NYS programs</a:t>
          </a:r>
        </a:p>
      </dsp:txBody>
      <dsp:txXfrm>
        <a:off x="2150914" y="2764958"/>
        <a:ext cx="1822066" cy="1822066"/>
      </dsp:txXfrm>
    </dsp:sp>
    <dsp:sp modelId="{F2A2C289-F6F6-4DCD-9FCD-63D40C5F02E2}">
      <dsp:nvSpPr>
        <dsp:cNvPr id="0" name=""/>
        <dsp:cNvSpPr/>
      </dsp:nvSpPr>
      <dsp:spPr>
        <a:xfrm>
          <a:off x="4226874" y="2666388"/>
          <a:ext cx="2019206" cy="2019206"/>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One coordinating body that can oversee the workings of the different departments with regards to youth training and employment, accompanied by clear lines of accountability to a parliamentary portfolio committee</a:t>
          </a:r>
        </a:p>
      </dsp:txBody>
      <dsp:txXfrm>
        <a:off x="4325444" y="2764958"/>
        <a:ext cx="1822066" cy="18220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4E95E3-46E3-49F4-A4F4-1DAD79CCF5C1}">
      <dsp:nvSpPr>
        <dsp:cNvPr id="0" name=""/>
        <dsp:cNvSpPr/>
      </dsp:nvSpPr>
      <dsp:spPr>
        <a:xfrm>
          <a:off x="1069749" y="0"/>
          <a:ext cx="5466735" cy="5466735"/>
        </a:xfrm>
        <a:prstGeom prst="triangl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3E56D4-A10A-4875-822C-F85A5758D935}">
      <dsp:nvSpPr>
        <dsp:cNvPr id="0" name=""/>
        <dsp:cNvSpPr/>
      </dsp:nvSpPr>
      <dsp:spPr>
        <a:xfrm>
          <a:off x="3803117" y="547207"/>
          <a:ext cx="3553377" cy="777301"/>
        </a:xfrm>
        <a:prstGeom prst="round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Economic development through youth entrepreneurship;</a:t>
          </a:r>
        </a:p>
      </dsp:txBody>
      <dsp:txXfrm>
        <a:off x="3841062" y="585152"/>
        <a:ext cx="3477487" cy="701411"/>
      </dsp:txXfrm>
    </dsp:sp>
    <dsp:sp modelId="{FD85D9D7-148E-4509-98DB-708EC330F3E1}">
      <dsp:nvSpPr>
        <dsp:cNvPr id="0" name=""/>
        <dsp:cNvSpPr/>
      </dsp:nvSpPr>
      <dsp:spPr>
        <a:xfrm>
          <a:off x="3803117" y="1421671"/>
          <a:ext cx="3553377" cy="777301"/>
        </a:xfrm>
        <a:prstGeom prst="round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Decent employment through jobs program;</a:t>
          </a:r>
        </a:p>
      </dsp:txBody>
      <dsp:txXfrm>
        <a:off x="3841062" y="1459616"/>
        <a:ext cx="3477487" cy="701411"/>
      </dsp:txXfrm>
    </dsp:sp>
    <dsp:sp modelId="{903EE912-7979-4146-A076-BC9FEC131102}">
      <dsp:nvSpPr>
        <dsp:cNvPr id="0" name=""/>
        <dsp:cNvSpPr/>
      </dsp:nvSpPr>
      <dsp:spPr>
        <a:xfrm>
          <a:off x="3803117" y="2296135"/>
          <a:ext cx="3553377" cy="777301"/>
        </a:xfrm>
        <a:prstGeom prst="round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Social cohesion and pathway for economic emancipation through coordination of National Youth Service;</a:t>
          </a:r>
        </a:p>
      </dsp:txBody>
      <dsp:txXfrm>
        <a:off x="3841062" y="2334080"/>
        <a:ext cx="3477487" cy="701411"/>
      </dsp:txXfrm>
    </dsp:sp>
    <dsp:sp modelId="{D6519843-6CCD-407C-BBD7-4E7CDCB9E7DB}">
      <dsp:nvSpPr>
        <dsp:cNvPr id="0" name=""/>
        <dsp:cNvSpPr/>
      </dsp:nvSpPr>
      <dsp:spPr>
        <a:xfrm>
          <a:off x="3803117" y="3170599"/>
          <a:ext cx="3553377" cy="777301"/>
        </a:xfrm>
        <a:prstGeom prst="round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Universal access for vulnerable youth.</a:t>
          </a:r>
        </a:p>
      </dsp:txBody>
      <dsp:txXfrm>
        <a:off x="3841062" y="3208544"/>
        <a:ext cx="3477487" cy="701411"/>
      </dsp:txXfrm>
    </dsp:sp>
    <dsp:sp modelId="{6289C68B-6607-40B8-8DE1-47D2D9DD7857}">
      <dsp:nvSpPr>
        <dsp:cNvPr id="0" name=""/>
        <dsp:cNvSpPr/>
      </dsp:nvSpPr>
      <dsp:spPr>
        <a:xfrm>
          <a:off x="3803117" y="4045063"/>
          <a:ext cx="3553377" cy="777301"/>
        </a:xfrm>
        <a:prstGeom prst="round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Research work to inform policy development for young people</a:t>
          </a:r>
        </a:p>
      </dsp:txBody>
      <dsp:txXfrm>
        <a:off x="3841062" y="4083008"/>
        <a:ext cx="3477487" cy="7014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0526C6-8BF3-40B8-8386-5A548D3D46AF}">
      <dsp:nvSpPr>
        <dsp:cNvPr id="0" name=""/>
        <dsp:cNvSpPr/>
      </dsp:nvSpPr>
      <dsp:spPr>
        <a:xfrm>
          <a:off x="3200297" y="1382604"/>
          <a:ext cx="176931" cy="578025"/>
        </a:xfrm>
        <a:custGeom>
          <a:avLst/>
          <a:gdLst/>
          <a:ahLst/>
          <a:cxnLst/>
          <a:rect l="0" t="0" r="0" b="0"/>
          <a:pathLst>
            <a:path>
              <a:moveTo>
                <a:pt x="176931" y="0"/>
              </a:moveTo>
              <a:lnTo>
                <a:pt x="176931" y="578025"/>
              </a:lnTo>
              <a:lnTo>
                <a:pt x="0" y="57802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0BD67A-7F6B-4EAC-9212-154230C10B08}">
      <dsp:nvSpPr>
        <dsp:cNvPr id="0" name=""/>
        <dsp:cNvSpPr/>
      </dsp:nvSpPr>
      <dsp:spPr>
        <a:xfrm>
          <a:off x="4072080" y="3074967"/>
          <a:ext cx="176931" cy="578025"/>
        </a:xfrm>
        <a:custGeom>
          <a:avLst/>
          <a:gdLst/>
          <a:ahLst/>
          <a:cxnLst/>
          <a:rect l="0" t="0" r="0" b="0"/>
          <a:pathLst>
            <a:path>
              <a:moveTo>
                <a:pt x="0" y="0"/>
              </a:moveTo>
              <a:lnTo>
                <a:pt x="0" y="578025"/>
              </a:lnTo>
              <a:lnTo>
                <a:pt x="176931" y="57802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7285E9-32B4-4DCE-AB76-029B3FBE18BC}">
      <dsp:nvSpPr>
        <dsp:cNvPr id="0" name=""/>
        <dsp:cNvSpPr/>
      </dsp:nvSpPr>
      <dsp:spPr>
        <a:xfrm>
          <a:off x="3895148" y="3074967"/>
          <a:ext cx="176931" cy="578025"/>
        </a:xfrm>
        <a:custGeom>
          <a:avLst/>
          <a:gdLst/>
          <a:ahLst/>
          <a:cxnLst/>
          <a:rect l="0" t="0" r="0" b="0"/>
          <a:pathLst>
            <a:path>
              <a:moveTo>
                <a:pt x="176931" y="0"/>
              </a:moveTo>
              <a:lnTo>
                <a:pt x="176931" y="578025"/>
              </a:lnTo>
              <a:lnTo>
                <a:pt x="0" y="57802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946B87-F1EF-4120-A18B-FEC11BEC6E2A}">
      <dsp:nvSpPr>
        <dsp:cNvPr id="0" name=""/>
        <dsp:cNvSpPr/>
      </dsp:nvSpPr>
      <dsp:spPr>
        <a:xfrm>
          <a:off x="4072080" y="3074967"/>
          <a:ext cx="3474259" cy="1156051"/>
        </a:xfrm>
        <a:custGeom>
          <a:avLst/>
          <a:gdLst/>
          <a:ahLst/>
          <a:cxnLst/>
          <a:rect l="0" t="0" r="0" b="0"/>
          <a:pathLst>
            <a:path>
              <a:moveTo>
                <a:pt x="0" y="0"/>
              </a:moveTo>
              <a:lnTo>
                <a:pt x="0" y="1030911"/>
              </a:lnTo>
              <a:lnTo>
                <a:pt x="3474259" y="1030911"/>
              </a:lnTo>
              <a:lnTo>
                <a:pt x="3474259" y="1156051"/>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0C61AB-E4F2-40E7-B56E-6CD19064FE09}">
      <dsp:nvSpPr>
        <dsp:cNvPr id="0" name=""/>
        <dsp:cNvSpPr/>
      </dsp:nvSpPr>
      <dsp:spPr>
        <a:xfrm>
          <a:off x="4072080" y="3074967"/>
          <a:ext cx="2084555" cy="1156051"/>
        </a:xfrm>
        <a:custGeom>
          <a:avLst/>
          <a:gdLst/>
          <a:ahLst/>
          <a:cxnLst/>
          <a:rect l="0" t="0" r="0" b="0"/>
          <a:pathLst>
            <a:path>
              <a:moveTo>
                <a:pt x="0" y="0"/>
              </a:moveTo>
              <a:lnTo>
                <a:pt x="0" y="1030911"/>
              </a:lnTo>
              <a:lnTo>
                <a:pt x="2084555" y="1030911"/>
              </a:lnTo>
              <a:lnTo>
                <a:pt x="2084555" y="1156051"/>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BBFD17-F54B-4783-81D3-9D6E183277F9}">
      <dsp:nvSpPr>
        <dsp:cNvPr id="0" name=""/>
        <dsp:cNvSpPr/>
      </dsp:nvSpPr>
      <dsp:spPr>
        <a:xfrm>
          <a:off x="4072080" y="3074967"/>
          <a:ext cx="694851" cy="1156051"/>
        </a:xfrm>
        <a:custGeom>
          <a:avLst/>
          <a:gdLst/>
          <a:ahLst/>
          <a:cxnLst/>
          <a:rect l="0" t="0" r="0" b="0"/>
          <a:pathLst>
            <a:path>
              <a:moveTo>
                <a:pt x="0" y="0"/>
              </a:moveTo>
              <a:lnTo>
                <a:pt x="0" y="1030911"/>
              </a:lnTo>
              <a:lnTo>
                <a:pt x="694851" y="1030911"/>
              </a:lnTo>
              <a:lnTo>
                <a:pt x="694851" y="1156051"/>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325C65-3A19-44D4-B7AA-E5D63C276ED0}">
      <dsp:nvSpPr>
        <dsp:cNvPr id="0" name=""/>
        <dsp:cNvSpPr/>
      </dsp:nvSpPr>
      <dsp:spPr>
        <a:xfrm>
          <a:off x="3377228" y="3074967"/>
          <a:ext cx="694851" cy="1156051"/>
        </a:xfrm>
        <a:custGeom>
          <a:avLst/>
          <a:gdLst/>
          <a:ahLst/>
          <a:cxnLst/>
          <a:rect l="0" t="0" r="0" b="0"/>
          <a:pathLst>
            <a:path>
              <a:moveTo>
                <a:pt x="694851" y="0"/>
              </a:moveTo>
              <a:lnTo>
                <a:pt x="694851" y="1030911"/>
              </a:lnTo>
              <a:lnTo>
                <a:pt x="0" y="1030911"/>
              </a:lnTo>
              <a:lnTo>
                <a:pt x="0" y="1156051"/>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46432F-C59B-47E9-A57E-E22DE6FFC92C}">
      <dsp:nvSpPr>
        <dsp:cNvPr id="0" name=""/>
        <dsp:cNvSpPr/>
      </dsp:nvSpPr>
      <dsp:spPr>
        <a:xfrm>
          <a:off x="1987524" y="3074967"/>
          <a:ext cx="2084555" cy="1156051"/>
        </a:xfrm>
        <a:custGeom>
          <a:avLst/>
          <a:gdLst/>
          <a:ahLst/>
          <a:cxnLst/>
          <a:rect l="0" t="0" r="0" b="0"/>
          <a:pathLst>
            <a:path>
              <a:moveTo>
                <a:pt x="2084555" y="0"/>
              </a:moveTo>
              <a:lnTo>
                <a:pt x="2084555" y="1030911"/>
              </a:lnTo>
              <a:lnTo>
                <a:pt x="0" y="1030911"/>
              </a:lnTo>
              <a:lnTo>
                <a:pt x="0" y="1156051"/>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5B59EC-A051-4FEF-8866-A9E0FEC05EE1}">
      <dsp:nvSpPr>
        <dsp:cNvPr id="0" name=""/>
        <dsp:cNvSpPr/>
      </dsp:nvSpPr>
      <dsp:spPr>
        <a:xfrm>
          <a:off x="597821" y="3074967"/>
          <a:ext cx="3474259" cy="1156051"/>
        </a:xfrm>
        <a:custGeom>
          <a:avLst/>
          <a:gdLst/>
          <a:ahLst/>
          <a:cxnLst/>
          <a:rect l="0" t="0" r="0" b="0"/>
          <a:pathLst>
            <a:path>
              <a:moveTo>
                <a:pt x="3474259" y="0"/>
              </a:moveTo>
              <a:lnTo>
                <a:pt x="3474259" y="1030911"/>
              </a:lnTo>
              <a:lnTo>
                <a:pt x="0" y="1030911"/>
              </a:lnTo>
              <a:lnTo>
                <a:pt x="0" y="1156051"/>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0CD556-EB52-4643-867E-C95B9BC23F56}">
      <dsp:nvSpPr>
        <dsp:cNvPr id="0" name=""/>
        <dsp:cNvSpPr/>
      </dsp:nvSpPr>
      <dsp:spPr>
        <a:xfrm>
          <a:off x="3377228" y="1382604"/>
          <a:ext cx="694851" cy="1156051"/>
        </a:xfrm>
        <a:custGeom>
          <a:avLst/>
          <a:gdLst/>
          <a:ahLst/>
          <a:cxnLst/>
          <a:rect l="0" t="0" r="0" b="0"/>
          <a:pathLst>
            <a:path>
              <a:moveTo>
                <a:pt x="0" y="0"/>
              </a:moveTo>
              <a:lnTo>
                <a:pt x="0" y="1030911"/>
              </a:lnTo>
              <a:lnTo>
                <a:pt x="694851" y="1030911"/>
              </a:lnTo>
              <a:lnTo>
                <a:pt x="694851" y="1156051"/>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E5E2A0-BF0F-4FB8-8F4E-77AAEEC257EC}">
      <dsp:nvSpPr>
        <dsp:cNvPr id="0" name=""/>
        <dsp:cNvSpPr/>
      </dsp:nvSpPr>
      <dsp:spPr>
        <a:xfrm>
          <a:off x="2682376" y="1382604"/>
          <a:ext cx="694851" cy="1156051"/>
        </a:xfrm>
        <a:custGeom>
          <a:avLst/>
          <a:gdLst/>
          <a:ahLst/>
          <a:cxnLst/>
          <a:rect l="0" t="0" r="0" b="0"/>
          <a:pathLst>
            <a:path>
              <a:moveTo>
                <a:pt x="694851" y="0"/>
              </a:moveTo>
              <a:lnTo>
                <a:pt x="694851" y="1030911"/>
              </a:lnTo>
              <a:lnTo>
                <a:pt x="0" y="1030911"/>
              </a:lnTo>
              <a:lnTo>
                <a:pt x="0" y="1156051"/>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54F30C-E744-4CBF-91B9-748E5EB6CD97}">
      <dsp:nvSpPr>
        <dsp:cNvPr id="0" name=""/>
        <dsp:cNvSpPr/>
      </dsp:nvSpPr>
      <dsp:spPr>
        <a:xfrm>
          <a:off x="2859308" y="846291"/>
          <a:ext cx="1035840" cy="53631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75680" numCol="1" spcCol="1270" anchor="ctr" anchorCtr="0">
          <a:noAutofit/>
        </a:bodyPr>
        <a:lstStyle/>
        <a:p>
          <a:pPr marL="0" lvl="0" indent="0" algn="ctr" defTabSz="444500">
            <a:lnSpc>
              <a:spcPct val="90000"/>
            </a:lnSpc>
            <a:spcBef>
              <a:spcPct val="0"/>
            </a:spcBef>
            <a:spcAft>
              <a:spcPct val="35000"/>
            </a:spcAft>
            <a:buNone/>
          </a:pPr>
          <a:r>
            <a:rPr lang="en-US" sz="1000" kern="1200" dirty="0"/>
            <a:t>Presidency</a:t>
          </a:r>
        </a:p>
      </dsp:txBody>
      <dsp:txXfrm>
        <a:off x="2859308" y="846291"/>
        <a:ext cx="1035840" cy="536312"/>
      </dsp:txXfrm>
    </dsp:sp>
    <dsp:sp modelId="{0FF1033E-EDA6-471B-8CE9-47CA0EE5408B}">
      <dsp:nvSpPr>
        <dsp:cNvPr id="0" name=""/>
        <dsp:cNvSpPr/>
      </dsp:nvSpPr>
      <dsp:spPr>
        <a:xfrm>
          <a:off x="3066476" y="1263423"/>
          <a:ext cx="932256" cy="17877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6985" rIns="27940" bIns="6985" numCol="1" spcCol="1270" anchor="ctr" anchorCtr="0">
          <a:noAutofit/>
        </a:bodyPr>
        <a:lstStyle/>
        <a:p>
          <a:pPr marL="0" lvl="0" indent="0" algn="r" defTabSz="488950">
            <a:lnSpc>
              <a:spcPct val="90000"/>
            </a:lnSpc>
            <a:spcBef>
              <a:spcPct val="0"/>
            </a:spcBef>
            <a:spcAft>
              <a:spcPct val="35000"/>
            </a:spcAft>
            <a:buNone/>
          </a:pPr>
          <a:endParaRPr lang="en-US" sz="1100" kern="1200" dirty="0"/>
        </a:p>
      </dsp:txBody>
      <dsp:txXfrm>
        <a:off x="3066476" y="1263423"/>
        <a:ext cx="932256" cy="178770"/>
      </dsp:txXfrm>
    </dsp:sp>
    <dsp:sp modelId="{0A835FAE-BD70-4F8E-973E-BDACC41288C1}">
      <dsp:nvSpPr>
        <dsp:cNvPr id="0" name=""/>
        <dsp:cNvSpPr/>
      </dsp:nvSpPr>
      <dsp:spPr>
        <a:xfrm>
          <a:off x="2164456" y="2538655"/>
          <a:ext cx="1035840" cy="53631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7568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2164456" y="2538655"/>
        <a:ext cx="1035840" cy="536312"/>
      </dsp:txXfrm>
    </dsp:sp>
    <dsp:sp modelId="{CD21AC4D-5F46-432F-8AB4-74CD9410E92D}">
      <dsp:nvSpPr>
        <dsp:cNvPr id="0" name=""/>
        <dsp:cNvSpPr/>
      </dsp:nvSpPr>
      <dsp:spPr>
        <a:xfrm>
          <a:off x="2371624" y="2955787"/>
          <a:ext cx="932256" cy="17877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6985" rIns="27940" bIns="6985" numCol="1" spcCol="1270" anchor="ctr" anchorCtr="0">
          <a:noAutofit/>
        </a:bodyPr>
        <a:lstStyle/>
        <a:p>
          <a:pPr marL="0" lvl="0" indent="0" algn="r" defTabSz="488950">
            <a:lnSpc>
              <a:spcPct val="90000"/>
            </a:lnSpc>
            <a:spcBef>
              <a:spcPct val="0"/>
            </a:spcBef>
            <a:spcAft>
              <a:spcPct val="35000"/>
            </a:spcAft>
            <a:buNone/>
          </a:pPr>
          <a:endParaRPr lang="en-US" sz="1100" kern="1200" dirty="0"/>
        </a:p>
      </dsp:txBody>
      <dsp:txXfrm>
        <a:off x="2371624" y="2955787"/>
        <a:ext cx="932256" cy="178770"/>
      </dsp:txXfrm>
    </dsp:sp>
    <dsp:sp modelId="{DC3CE47A-4DBA-4CD0-A145-393131278D82}">
      <dsp:nvSpPr>
        <dsp:cNvPr id="0" name=""/>
        <dsp:cNvSpPr/>
      </dsp:nvSpPr>
      <dsp:spPr>
        <a:xfrm>
          <a:off x="3554160" y="2538655"/>
          <a:ext cx="1035840" cy="536312"/>
        </a:xfrm>
        <a:prstGeom prst="rect">
          <a:avLst/>
        </a:prstGeom>
        <a:solidFill>
          <a:schemeClr val="accent3">
            <a:hueOff val="0"/>
            <a:satOff val="0"/>
            <a:lumOff val="-142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75680" numCol="1" spcCol="1270" anchor="ctr" anchorCtr="0">
          <a:noAutofit/>
        </a:bodyPr>
        <a:lstStyle/>
        <a:p>
          <a:pPr marL="0" lvl="0" indent="0" algn="ctr" defTabSz="444500">
            <a:lnSpc>
              <a:spcPct val="90000"/>
            </a:lnSpc>
            <a:spcBef>
              <a:spcPct val="0"/>
            </a:spcBef>
            <a:spcAft>
              <a:spcPct val="35000"/>
            </a:spcAft>
            <a:buNone/>
          </a:pPr>
          <a:r>
            <a:rPr lang="en-US" sz="1000" kern="1200" dirty="0"/>
            <a:t>NYDA – Board of Directors</a:t>
          </a:r>
        </a:p>
      </dsp:txBody>
      <dsp:txXfrm>
        <a:off x="3554160" y="2538655"/>
        <a:ext cx="1035840" cy="536312"/>
      </dsp:txXfrm>
    </dsp:sp>
    <dsp:sp modelId="{84E59046-2ACC-4390-96CE-3185FAE70880}">
      <dsp:nvSpPr>
        <dsp:cNvPr id="0" name=""/>
        <dsp:cNvSpPr/>
      </dsp:nvSpPr>
      <dsp:spPr>
        <a:xfrm>
          <a:off x="3761328" y="2955787"/>
          <a:ext cx="932256" cy="178770"/>
        </a:xfrm>
        <a:prstGeom prst="rect">
          <a:avLst/>
        </a:prstGeom>
        <a:solidFill>
          <a:schemeClr val="lt1">
            <a:alpha val="90000"/>
            <a:hueOff val="0"/>
            <a:satOff val="0"/>
            <a:lumOff val="0"/>
            <a:alphaOff val="0"/>
          </a:schemeClr>
        </a:solidFill>
        <a:ln w="25400" cap="flat" cmpd="sng" algn="ctr">
          <a:solidFill>
            <a:schemeClr val="accent3">
              <a:hueOff val="0"/>
              <a:satOff val="0"/>
              <a:lumOff val="-1428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6985" rIns="27940" bIns="6985" numCol="1" spcCol="1270" anchor="ctr" anchorCtr="0">
          <a:noAutofit/>
        </a:bodyPr>
        <a:lstStyle/>
        <a:p>
          <a:pPr marL="0" lvl="0" indent="0" algn="r" defTabSz="488950">
            <a:lnSpc>
              <a:spcPct val="90000"/>
            </a:lnSpc>
            <a:spcBef>
              <a:spcPct val="0"/>
            </a:spcBef>
            <a:spcAft>
              <a:spcPct val="35000"/>
            </a:spcAft>
            <a:buNone/>
          </a:pPr>
          <a:endParaRPr lang="en-US" sz="1100" kern="1200" dirty="0"/>
        </a:p>
      </dsp:txBody>
      <dsp:txXfrm>
        <a:off x="3761328" y="2955787"/>
        <a:ext cx="932256" cy="178770"/>
      </dsp:txXfrm>
    </dsp:sp>
    <dsp:sp modelId="{1C50AF37-9BF3-4074-8C43-61E95296A5CD}">
      <dsp:nvSpPr>
        <dsp:cNvPr id="0" name=""/>
        <dsp:cNvSpPr/>
      </dsp:nvSpPr>
      <dsp:spPr>
        <a:xfrm>
          <a:off x="79900" y="4231018"/>
          <a:ext cx="1035840" cy="536312"/>
        </a:xfrm>
        <a:prstGeom prst="rect">
          <a:avLst/>
        </a:prstGeom>
        <a:solidFill>
          <a:schemeClr val="accent3">
            <a:hueOff val="0"/>
            <a:satOff val="0"/>
            <a:lumOff val="-285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75680" numCol="1" spcCol="1270" anchor="ctr" anchorCtr="0">
          <a:noAutofit/>
        </a:bodyPr>
        <a:lstStyle/>
        <a:p>
          <a:pPr marL="0" lvl="0" indent="0" algn="ctr" defTabSz="444500">
            <a:lnSpc>
              <a:spcPct val="90000"/>
            </a:lnSpc>
            <a:spcBef>
              <a:spcPct val="0"/>
            </a:spcBef>
            <a:spcAft>
              <a:spcPct val="35000"/>
            </a:spcAft>
            <a:buNone/>
          </a:pPr>
          <a:r>
            <a:rPr lang="en-US" sz="1000" kern="1200" dirty="0"/>
            <a:t>Financial Services</a:t>
          </a:r>
        </a:p>
      </dsp:txBody>
      <dsp:txXfrm>
        <a:off x="79900" y="4231018"/>
        <a:ext cx="1035840" cy="536312"/>
      </dsp:txXfrm>
    </dsp:sp>
    <dsp:sp modelId="{CBA7CC55-8A66-44E8-A05C-26BEF304C9A6}">
      <dsp:nvSpPr>
        <dsp:cNvPr id="0" name=""/>
        <dsp:cNvSpPr/>
      </dsp:nvSpPr>
      <dsp:spPr>
        <a:xfrm>
          <a:off x="287069" y="4648150"/>
          <a:ext cx="932256" cy="178770"/>
        </a:xfrm>
        <a:prstGeom prst="rect">
          <a:avLst/>
        </a:prstGeom>
        <a:solidFill>
          <a:schemeClr val="lt1">
            <a:alpha val="90000"/>
            <a:hueOff val="0"/>
            <a:satOff val="0"/>
            <a:lumOff val="0"/>
            <a:alphaOff val="0"/>
          </a:schemeClr>
        </a:solidFill>
        <a:ln w="25400" cap="flat" cmpd="sng" algn="ctr">
          <a:solidFill>
            <a:schemeClr val="accent3">
              <a:hueOff val="0"/>
              <a:satOff val="0"/>
              <a:lumOff val="-2857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6985" rIns="27940" bIns="6985" numCol="1" spcCol="1270" anchor="ctr" anchorCtr="0">
          <a:noAutofit/>
        </a:bodyPr>
        <a:lstStyle/>
        <a:p>
          <a:pPr marL="0" lvl="0" indent="0" algn="r" defTabSz="488950">
            <a:lnSpc>
              <a:spcPct val="90000"/>
            </a:lnSpc>
            <a:spcBef>
              <a:spcPct val="0"/>
            </a:spcBef>
            <a:spcAft>
              <a:spcPct val="35000"/>
            </a:spcAft>
            <a:buNone/>
          </a:pPr>
          <a:endParaRPr lang="en-US" sz="1100" kern="1200" dirty="0"/>
        </a:p>
      </dsp:txBody>
      <dsp:txXfrm>
        <a:off x="287069" y="4648150"/>
        <a:ext cx="932256" cy="178770"/>
      </dsp:txXfrm>
    </dsp:sp>
    <dsp:sp modelId="{C6B77CA6-C04C-416E-B1B3-69812C6612DA}">
      <dsp:nvSpPr>
        <dsp:cNvPr id="0" name=""/>
        <dsp:cNvSpPr/>
      </dsp:nvSpPr>
      <dsp:spPr>
        <a:xfrm>
          <a:off x="1469604" y="4231018"/>
          <a:ext cx="1035840" cy="536312"/>
        </a:xfrm>
        <a:prstGeom prst="rect">
          <a:avLst/>
        </a:prstGeom>
        <a:solidFill>
          <a:schemeClr val="accent3">
            <a:hueOff val="0"/>
            <a:satOff val="0"/>
            <a:lumOff val="-428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75680" numCol="1" spcCol="1270" anchor="ctr" anchorCtr="0">
          <a:noAutofit/>
        </a:bodyPr>
        <a:lstStyle/>
        <a:p>
          <a:pPr marL="0" lvl="0" indent="0" algn="ctr" defTabSz="444500">
            <a:lnSpc>
              <a:spcPct val="90000"/>
            </a:lnSpc>
            <a:spcBef>
              <a:spcPct val="0"/>
            </a:spcBef>
            <a:spcAft>
              <a:spcPct val="35000"/>
            </a:spcAft>
            <a:buNone/>
          </a:pPr>
          <a:r>
            <a:rPr lang="en-US" sz="1000" kern="1200" dirty="0"/>
            <a:t>Corporate Strategy &amp; Planning</a:t>
          </a:r>
        </a:p>
      </dsp:txBody>
      <dsp:txXfrm>
        <a:off x="1469604" y="4231018"/>
        <a:ext cx="1035840" cy="536312"/>
      </dsp:txXfrm>
    </dsp:sp>
    <dsp:sp modelId="{46BF24C6-028E-4511-BE5E-7C0F2A6FF2F7}">
      <dsp:nvSpPr>
        <dsp:cNvPr id="0" name=""/>
        <dsp:cNvSpPr/>
      </dsp:nvSpPr>
      <dsp:spPr>
        <a:xfrm>
          <a:off x="1676772" y="4648150"/>
          <a:ext cx="932256" cy="178770"/>
        </a:xfrm>
        <a:prstGeom prst="rect">
          <a:avLst/>
        </a:prstGeom>
        <a:solidFill>
          <a:schemeClr val="lt1">
            <a:alpha val="90000"/>
            <a:hueOff val="0"/>
            <a:satOff val="0"/>
            <a:lumOff val="0"/>
            <a:alphaOff val="0"/>
          </a:schemeClr>
        </a:solidFill>
        <a:ln w="25400" cap="flat" cmpd="sng" algn="ctr">
          <a:solidFill>
            <a:schemeClr val="accent3">
              <a:hueOff val="0"/>
              <a:satOff val="0"/>
              <a:lumOff val="-4285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6985" rIns="27940" bIns="6985" numCol="1" spcCol="1270" anchor="ctr" anchorCtr="0">
          <a:noAutofit/>
        </a:bodyPr>
        <a:lstStyle/>
        <a:p>
          <a:pPr marL="0" lvl="0" indent="0" algn="r" defTabSz="488950">
            <a:lnSpc>
              <a:spcPct val="90000"/>
            </a:lnSpc>
            <a:spcBef>
              <a:spcPct val="0"/>
            </a:spcBef>
            <a:spcAft>
              <a:spcPct val="35000"/>
            </a:spcAft>
            <a:buNone/>
          </a:pPr>
          <a:endParaRPr lang="en-US" sz="1100" kern="1200" dirty="0"/>
        </a:p>
      </dsp:txBody>
      <dsp:txXfrm>
        <a:off x="1676772" y="4648150"/>
        <a:ext cx="932256" cy="178770"/>
      </dsp:txXfrm>
    </dsp:sp>
    <dsp:sp modelId="{B17D1071-5452-4CDC-B09F-62A3CD76A51B}">
      <dsp:nvSpPr>
        <dsp:cNvPr id="0" name=""/>
        <dsp:cNvSpPr/>
      </dsp:nvSpPr>
      <dsp:spPr>
        <a:xfrm>
          <a:off x="2859308" y="4231018"/>
          <a:ext cx="1035840" cy="536312"/>
        </a:xfrm>
        <a:prstGeom prst="rect">
          <a:avLst/>
        </a:prstGeom>
        <a:solidFill>
          <a:schemeClr val="accent3">
            <a:hueOff val="0"/>
            <a:satOff val="0"/>
            <a:lumOff val="-571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75680" numCol="1" spcCol="1270" anchor="ctr" anchorCtr="0">
          <a:noAutofit/>
        </a:bodyPr>
        <a:lstStyle/>
        <a:p>
          <a:pPr marL="0" lvl="0" indent="0" algn="ctr" defTabSz="444500">
            <a:lnSpc>
              <a:spcPct val="90000"/>
            </a:lnSpc>
            <a:spcBef>
              <a:spcPct val="0"/>
            </a:spcBef>
            <a:spcAft>
              <a:spcPct val="35000"/>
            </a:spcAft>
            <a:buNone/>
          </a:pPr>
          <a:r>
            <a:rPr lang="en-US" sz="1000" kern="1200" dirty="0"/>
            <a:t>Communication and ICT</a:t>
          </a:r>
        </a:p>
      </dsp:txBody>
      <dsp:txXfrm>
        <a:off x="2859308" y="4231018"/>
        <a:ext cx="1035840" cy="536312"/>
      </dsp:txXfrm>
    </dsp:sp>
    <dsp:sp modelId="{F3BA44F3-1DAA-409E-8E1F-419A8C59143F}">
      <dsp:nvSpPr>
        <dsp:cNvPr id="0" name=""/>
        <dsp:cNvSpPr/>
      </dsp:nvSpPr>
      <dsp:spPr>
        <a:xfrm>
          <a:off x="3066476" y="4648150"/>
          <a:ext cx="932256" cy="178770"/>
        </a:xfrm>
        <a:prstGeom prst="rect">
          <a:avLst/>
        </a:prstGeom>
        <a:solidFill>
          <a:schemeClr val="lt1">
            <a:alpha val="90000"/>
            <a:hueOff val="0"/>
            <a:satOff val="0"/>
            <a:lumOff val="0"/>
            <a:alphaOff val="0"/>
          </a:schemeClr>
        </a:solidFill>
        <a:ln w="25400" cap="flat" cmpd="sng" algn="ctr">
          <a:solidFill>
            <a:schemeClr val="accent3">
              <a:hueOff val="0"/>
              <a:satOff val="0"/>
              <a:lumOff val="-5714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6985" rIns="27940" bIns="6985" numCol="1" spcCol="1270" anchor="ctr" anchorCtr="0">
          <a:noAutofit/>
        </a:bodyPr>
        <a:lstStyle/>
        <a:p>
          <a:pPr marL="0" lvl="0" indent="0" algn="r" defTabSz="488950">
            <a:lnSpc>
              <a:spcPct val="90000"/>
            </a:lnSpc>
            <a:spcBef>
              <a:spcPct val="0"/>
            </a:spcBef>
            <a:spcAft>
              <a:spcPct val="35000"/>
            </a:spcAft>
            <a:buNone/>
          </a:pPr>
          <a:endParaRPr lang="en-US" sz="1100" kern="1200" dirty="0"/>
        </a:p>
      </dsp:txBody>
      <dsp:txXfrm>
        <a:off x="3066476" y="4648150"/>
        <a:ext cx="932256" cy="178770"/>
      </dsp:txXfrm>
    </dsp:sp>
    <dsp:sp modelId="{989CF3F1-A4C0-4647-9BA5-7A736F62B63F}">
      <dsp:nvSpPr>
        <dsp:cNvPr id="0" name=""/>
        <dsp:cNvSpPr/>
      </dsp:nvSpPr>
      <dsp:spPr>
        <a:xfrm>
          <a:off x="4249012" y="4231018"/>
          <a:ext cx="1035840" cy="536312"/>
        </a:xfrm>
        <a:prstGeom prst="rect">
          <a:avLst/>
        </a:prstGeom>
        <a:solidFill>
          <a:schemeClr val="accent3">
            <a:hueOff val="0"/>
            <a:satOff val="0"/>
            <a:lumOff val="-7142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75680" numCol="1" spcCol="1270" anchor="ctr" anchorCtr="0">
          <a:noAutofit/>
        </a:bodyPr>
        <a:lstStyle/>
        <a:p>
          <a:pPr marL="0" lvl="0" indent="0" algn="ctr" defTabSz="444500">
            <a:lnSpc>
              <a:spcPct val="90000"/>
            </a:lnSpc>
            <a:spcBef>
              <a:spcPct val="0"/>
            </a:spcBef>
            <a:spcAft>
              <a:spcPct val="35000"/>
            </a:spcAft>
            <a:buNone/>
          </a:pPr>
          <a:r>
            <a:rPr lang="en-US" sz="1000" kern="1200" dirty="0"/>
            <a:t>HR and Legal </a:t>
          </a:r>
        </a:p>
      </dsp:txBody>
      <dsp:txXfrm>
        <a:off x="4249012" y="4231018"/>
        <a:ext cx="1035840" cy="536312"/>
      </dsp:txXfrm>
    </dsp:sp>
    <dsp:sp modelId="{12566C11-4974-4AAB-A619-D31B82965DB6}">
      <dsp:nvSpPr>
        <dsp:cNvPr id="0" name=""/>
        <dsp:cNvSpPr/>
      </dsp:nvSpPr>
      <dsp:spPr>
        <a:xfrm>
          <a:off x="4456180" y="4648150"/>
          <a:ext cx="932256" cy="178770"/>
        </a:xfrm>
        <a:prstGeom prst="rect">
          <a:avLst/>
        </a:prstGeom>
        <a:solidFill>
          <a:schemeClr val="lt1">
            <a:alpha val="90000"/>
            <a:hueOff val="0"/>
            <a:satOff val="0"/>
            <a:lumOff val="0"/>
            <a:alphaOff val="0"/>
          </a:schemeClr>
        </a:solidFill>
        <a:ln w="25400" cap="flat" cmpd="sng" algn="ctr">
          <a:solidFill>
            <a:schemeClr val="accent3">
              <a:hueOff val="0"/>
              <a:satOff val="0"/>
              <a:lumOff val="-7142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6985" rIns="27940" bIns="6985" numCol="1" spcCol="1270" anchor="ctr" anchorCtr="0">
          <a:noAutofit/>
        </a:bodyPr>
        <a:lstStyle/>
        <a:p>
          <a:pPr marL="0" lvl="0" indent="0" algn="r" defTabSz="488950">
            <a:lnSpc>
              <a:spcPct val="90000"/>
            </a:lnSpc>
            <a:spcBef>
              <a:spcPct val="0"/>
            </a:spcBef>
            <a:spcAft>
              <a:spcPct val="35000"/>
            </a:spcAft>
            <a:buNone/>
          </a:pPr>
          <a:endParaRPr lang="en-US" sz="1100" kern="1200" dirty="0"/>
        </a:p>
      </dsp:txBody>
      <dsp:txXfrm>
        <a:off x="4456180" y="4648150"/>
        <a:ext cx="932256" cy="178770"/>
      </dsp:txXfrm>
    </dsp:sp>
    <dsp:sp modelId="{00576286-256B-4831-AF9A-BD3B92024124}">
      <dsp:nvSpPr>
        <dsp:cNvPr id="0" name=""/>
        <dsp:cNvSpPr/>
      </dsp:nvSpPr>
      <dsp:spPr>
        <a:xfrm>
          <a:off x="5638715" y="4231018"/>
          <a:ext cx="1035840" cy="536312"/>
        </a:xfrm>
        <a:prstGeom prst="rect">
          <a:avLst/>
        </a:prstGeom>
        <a:solidFill>
          <a:schemeClr val="accent3">
            <a:hueOff val="0"/>
            <a:satOff val="0"/>
            <a:lumOff val="-857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75680" numCol="1" spcCol="1270" anchor="ctr" anchorCtr="0">
          <a:noAutofit/>
        </a:bodyPr>
        <a:lstStyle/>
        <a:p>
          <a:pPr marL="0" lvl="0" indent="0" algn="ctr" defTabSz="444500">
            <a:lnSpc>
              <a:spcPct val="90000"/>
            </a:lnSpc>
            <a:spcBef>
              <a:spcPct val="0"/>
            </a:spcBef>
            <a:spcAft>
              <a:spcPct val="35000"/>
            </a:spcAft>
            <a:buNone/>
          </a:pPr>
          <a:r>
            <a:rPr lang="en-US" sz="1000" kern="1200" dirty="0"/>
            <a:t>Program Design &amp; Development</a:t>
          </a:r>
        </a:p>
      </dsp:txBody>
      <dsp:txXfrm>
        <a:off x="5638715" y="4231018"/>
        <a:ext cx="1035840" cy="536312"/>
      </dsp:txXfrm>
    </dsp:sp>
    <dsp:sp modelId="{2058C15C-1A2C-469D-AD06-866155CE93E4}">
      <dsp:nvSpPr>
        <dsp:cNvPr id="0" name=""/>
        <dsp:cNvSpPr/>
      </dsp:nvSpPr>
      <dsp:spPr>
        <a:xfrm>
          <a:off x="5845883" y="4648150"/>
          <a:ext cx="932256" cy="178770"/>
        </a:xfrm>
        <a:prstGeom prst="rect">
          <a:avLst/>
        </a:prstGeom>
        <a:solidFill>
          <a:schemeClr val="lt1">
            <a:alpha val="90000"/>
            <a:hueOff val="0"/>
            <a:satOff val="0"/>
            <a:lumOff val="0"/>
            <a:alphaOff val="0"/>
          </a:schemeClr>
        </a:solidFill>
        <a:ln w="25400" cap="flat" cmpd="sng" algn="ctr">
          <a:solidFill>
            <a:schemeClr val="accent3">
              <a:hueOff val="0"/>
              <a:satOff val="0"/>
              <a:lumOff val="-857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6985" rIns="27940" bIns="6985" numCol="1" spcCol="1270" anchor="ctr" anchorCtr="0">
          <a:noAutofit/>
        </a:bodyPr>
        <a:lstStyle/>
        <a:p>
          <a:pPr marL="0" lvl="0" indent="0" algn="r" defTabSz="488950">
            <a:lnSpc>
              <a:spcPct val="90000"/>
            </a:lnSpc>
            <a:spcBef>
              <a:spcPct val="0"/>
            </a:spcBef>
            <a:spcAft>
              <a:spcPct val="35000"/>
            </a:spcAft>
            <a:buNone/>
          </a:pPr>
          <a:endParaRPr lang="en-US" sz="1100" kern="1200" dirty="0"/>
        </a:p>
      </dsp:txBody>
      <dsp:txXfrm>
        <a:off x="5845883" y="4648150"/>
        <a:ext cx="932256" cy="178770"/>
      </dsp:txXfrm>
    </dsp:sp>
    <dsp:sp modelId="{1A409779-DD23-4AD5-AF3C-2ABF89E93930}">
      <dsp:nvSpPr>
        <dsp:cNvPr id="0" name=""/>
        <dsp:cNvSpPr/>
      </dsp:nvSpPr>
      <dsp:spPr>
        <a:xfrm>
          <a:off x="7028419" y="4231018"/>
          <a:ext cx="1035840" cy="536312"/>
        </a:xfrm>
        <a:prstGeom prst="rect">
          <a:avLst/>
        </a:prstGeom>
        <a:solidFill>
          <a:schemeClr val="accent3">
            <a:hueOff val="0"/>
            <a:satOff val="0"/>
            <a:lumOff val="-1000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75680" numCol="1" spcCol="1270" anchor="ctr" anchorCtr="0">
          <a:noAutofit/>
        </a:bodyPr>
        <a:lstStyle/>
        <a:p>
          <a:pPr marL="0" lvl="0" indent="0" algn="ctr" defTabSz="444500">
            <a:lnSpc>
              <a:spcPct val="90000"/>
            </a:lnSpc>
            <a:spcBef>
              <a:spcPct val="0"/>
            </a:spcBef>
            <a:spcAft>
              <a:spcPct val="35000"/>
            </a:spcAft>
            <a:buNone/>
          </a:pPr>
          <a:r>
            <a:rPr lang="en-US" sz="1000" kern="1200" dirty="0"/>
            <a:t>National Youth Service</a:t>
          </a:r>
        </a:p>
      </dsp:txBody>
      <dsp:txXfrm>
        <a:off x="7028419" y="4231018"/>
        <a:ext cx="1035840" cy="536312"/>
      </dsp:txXfrm>
    </dsp:sp>
    <dsp:sp modelId="{E68D9324-7349-4E8F-9158-E00491D828BC}">
      <dsp:nvSpPr>
        <dsp:cNvPr id="0" name=""/>
        <dsp:cNvSpPr/>
      </dsp:nvSpPr>
      <dsp:spPr>
        <a:xfrm>
          <a:off x="7235587" y="4648150"/>
          <a:ext cx="932256" cy="178770"/>
        </a:xfrm>
        <a:prstGeom prst="rect">
          <a:avLst/>
        </a:prstGeom>
        <a:solidFill>
          <a:schemeClr val="lt1">
            <a:alpha val="90000"/>
            <a:hueOff val="0"/>
            <a:satOff val="0"/>
            <a:lumOff val="0"/>
            <a:alphaOff val="0"/>
          </a:schemeClr>
        </a:solidFill>
        <a:ln w="25400" cap="flat" cmpd="sng" algn="ctr">
          <a:solidFill>
            <a:schemeClr val="accent3">
              <a:hueOff val="0"/>
              <a:satOff val="0"/>
              <a:lumOff val="-10000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6985" rIns="27940" bIns="6985" numCol="1" spcCol="1270" anchor="ctr" anchorCtr="0">
          <a:noAutofit/>
        </a:bodyPr>
        <a:lstStyle/>
        <a:p>
          <a:pPr marL="0" lvl="0" indent="0" algn="r" defTabSz="488950">
            <a:lnSpc>
              <a:spcPct val="90000"/>
            </a:lnSpc>
            <a:spcBef>
              <a:spcPct val="0"/>
            </a:spcBef>
            <a:spcAft>
              <a:spcPct val="35000"/>
            </a:spcAft>
            <a:buNone/>
          </a:pPr>
          <a:endParaRPr lang="en-US" sz="1100" kern="1200" dirty="0"/>
        </a:p>
      </dsp:txBody>
      <dsp:txXfrm>
        <a:off x="7235587" y="4648150"/>
        <a:ext cx="932256" cy="178770"/>
      </dsp:txXfrm>
    </dsp:sp>
    <dsp:sp modelId="{48C9D9EF-D61F-4BB8-8D5E-3B33651733BF}">
      <dsp:nvSpPr>
        <dsp:cNvPr id="0" name=""/>
        <dsp:cNvSpPr/>
      </dsp:nvSpPr>
      <dsp:spPr>
        <a:xfrm>
          <a:off x="2859308" y="3384836"/>
          <a:ext cx="1035840" cy="536312"/>
        </a:xfrm>
        <a:prstGeom prst="rect">
          <a:avLst/>
        </a:prstGeom>
        <a:solidFill>
          <a:schemeClr val="accent4">
            <a:hueOff val="0"/>
            <a:satOff val="0"/>
            <a:lumOff val="0"/>
            <a:alphaOff val="0"/>
          </a:schemeClr>
        </a:solidFill>
        <a:ln w="25400" cap="flat" cmpd="sng" algn="ctr">
          <a:solidFill>
            <a:schemeClr val="l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75680" numCol="1" spcCol="1270" anchor="ctr" anchorCtr="0">
          <a:noAutofit/>
        </a:bodyPr>
        <a:lstStyle/>
        <a:p>
          <a:pPr marL="0" lvl="0" indent="0" algn="ctr" defTabSz="444500">
            <a:lnSpc>
              <a:spcPct val="90000"/>
            </a:lnSpc>
            <a:spcBef>
              <a:spcPct val="0"/>
            </a:spcBef>
            <a:spcAft>
              <a:spcPct val="35000"/>
            </a:spcAft>
            <a:buNone/>
          </a:pPr>
          <a:r>
            <a:rPr lang="en-US" sz="1000" kern="1200" dirty="0"/>
            <a:t>Executive Directors Office</a:t>
          </a:r>
        </a:p>
      </dsp:txBody>
      <dsp:txXfrm>
        <a:off x="2859308" y="3384836"/>
        <a:ext cx="1035840" cy="536312"/>
      </dsp:txXfrm>
    </dsp:sp>
    <dsp:sp modelId="{64277F7A-D716-4ACA-B74B-1F98269F485E}">
      <dsp:nvSpPr>
        <dsp:cNvPr id="0" name=""/>
        <dsp:cNvSpPr/>
      </dsp:nvSpPr>
      <dsp:spPr>
        <a:xfrm>
          <a:off x="3066476" y="3801968"/>
          <a:ext cx="932256" cy="17877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6985" rIns="27940" bIns="6985" numCol="1" spcCol="1270" anchor="ctr" anchorCtr="0">
          <a:noAutofit/>
        </a:bodyPr>
        <a:lstStyle/>
        <a:p>
          <a:pPr marL="0" lvl="0" indent="0" algn="r" defTabSz="488950">
            <a:lnSpc>
              <a:spcPct val="90000"/>
            </a:lnSpc>
            <a:spcBef>
              <a:spcPct val="0"/>
            </a:spcBef>
            <a:spcAft>
              <a:spcPct val="35000"/>
            </a:spcAft>
            <a:buNone/>
          </a:pPr>
          <a:endParaRPr lang="en-US" sz="1100" kern="1200" dirty="0"/>
        </a:p>
      </dsp:txBody>
      <dsp:txXfrm>
        <a:off x="3066476" y="3801968"/>
        <a:ext cx="932256" cy="178770"/>
      </dsp:txXfrm>
    </dsp:sp>
    <dsp:sp modelId="{87E71810-B4D2-4972-B29C-709B8B71CD52}">
      <dsp:nvSpPr>
        <dsp:cNvPr id="0" name=""/>
        <dsp:cNvSpPr/>
      </dsp:nvSpPr>
      <dsp:spPr>
        <a:xfrm>
          <a:off x="4249012" y="3384836"/>
          <a:ext cx="1035840" cy="536312"/>
        </a:xfrm>
        <a:prstGeom prst="rect">
          <a:avLst/>
        </a:prstGeom>
        <a:solidFill>
          <a:schemeClr val="accent4">
            <a:hueOff val="0"/>
            <a:satOff val="0"/>
            <a:lumOff val="0"/>
            <a:alphaOff val="0"/>
          </a:schemeClr>
        </a:solidFill>
        <a:ln w="25400" cap="flat" cmpd="sng" algn="ctr">
          <a:solidFill>
            <a:schemeClr val="l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75680" numCol="1" spcCol="1270" anchor="ctr" anchorCtr="0">
          <a:noAutofit/>
        </a:bodyPr>
        <a:lstStyle/>
        <a:p>
          <a:pPr marL="0" lvl="0" indent="0" algn="ctr" defTabSz="444500">
            <a:lnSpc>
              <a:spcPct val="90000"/>
            </a:lnSpc>
            <a:spcBef>
              <a:spcPct val="0"/>
            </a:spcBef>
            <a:spcAft>
              <a:spcPct val="35000"/>
            </a:spcAft>
            <a:buNone/>
          </a:pPr>
          <a:r>
            <a:rPr lang="en-US" sz="1000" kern="1200" dirty="0"/>
            <a:t>CEO</a:t>
          </a:r>
        </a:p>
      </dsp:txBody>
      <dsp:txXfrm>
        <a:off x="4249012" y="3384836"/>
        <a:ext cx="1035840" cy="536312"/>
      </dsp:txXfrm>
    </dsp:sp>
    <dsp:sp modelId="{E5D8BC2E-B0E2-4A1E-AA7E-FD7EC54FFF81}">
      <dsp:nvSpPr>
        <dsp:cNvPr id="0" name=""/>
        <dsp:cNvSpPr/>
      </dsp:nvSpPr>
      <dsp:spPr>
        <a:xfrm>
          <a:off x="4456180" y="3801968"/>
          <a:ext cx="932256" cy="17877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6985" rIns="27940" bIns="6985" numCol="1" spcCol="1270" anchor="ctr" anchorCtr="0">
          <a:noAutofit/>
        </a:bodyPr>
        <a:lstStyle/>
        <a:p>
          <a:pPr marL="0" lvl="0" indent="0" algn="r" defTabSz="488950">
            <a:lnSpc>
              <a:spcPct val="90000"/>
            </a:lnSpc>
            <a:spcBef>
              <a:spcPct val="0"/>
            </a:spcBef>
            <a:spcAft>
              <a:spcPct val="35000"/>
            </a:spcAft>
            <a:buNone/>
          </a:pPr>
          <a:endParaRPr lang="en-US" sz="1100" kern="1200" dirty="0"/>
        </a:p>
      </dsp:txBody>
      <dsp:txXfrm>
        <a:off x="4456180" y="3801968"/>
        <a:ext cx="932256" cy="178770"/>
      </dsp:txXfrm>
    </dsp:sp>
    <dsp:sp modelId="{E08E704C-1238-4950-B046-AABBF3624ADA}">
      <dsp:nvSpPr>
        <dsp:cNvPr id="0" name=""/>
        <dsp:cNvSpPr/>
      </dsp:nvSpPr>
      <dsp:spPr>
        <a:xfrm>
          <a:off x="2164456" y="1692473"/>
          <a:ext cx="1035840" cy="536312"/>
        </a:xfrm>
        <a:prstGeom prst="rect">
          <a:avLst/>
        </a:prstGeom>
        <a:solidFill>
          <a:schemeClr val="accent4">
            <a:hueOff val="0"/>
            <a:satOff val="0"/>
            <a:lumOff val="0"/>
            <a:alphaOff val="0"/>
          </a:schemeClr>
        </a:solidFill>
        <a:ln w="25400" cap="flat" cmpd="sng" algn="ctr">
          <a:solidFill>
            <a:schemeClr val="l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75680" numCol="1" spcCol="1270" anchor="ctr" anchorCtr="0">
          <a:noAutofit/>
        </a:bodyPr>
        <a:lstStyle/>
        <a:p>
          <a:pPr marL="0" lvl="0" indent="0" algn="ctr" defTabSz="444500">
            <a:lnSpc>
              <a:spcPct val="90000"/>
            </a:lnSpc>
            <a:spcBef>
              <a:spcPct val="0"/>
            </a:spcBef>
            <a:spcAft>
              <a:spcPct val="35000"/>
            </a:spcAft>
            <a:buNone/>
          </a:pPr>
          <a:r>
            <a:rPr lang="en-US" sz="1000" kern="1200" dirty="0"/>
            <a:t>Minister</a:t>
          </a:r>
        </a:p>
        <a:p>
          <a:pPr marL="0" lvl="0" indent="0" algn="ctr" defTabSz="444500">
            <a:lnSpc>
              <a:spcPct val="90000"/>
            </a:lnSpc>
            <a:spcBef>
              <a:spcPct val="0"/>
            </a:spcBef>
            <a:spcAft>
              <a:spcPct val="35000"/>
            </a:spcAft>
            <a:buNone/>
          </a:pPr>
          <a:r>
            <a:rPr lang="en-US" sz="1000" kern="1200" dirty="0"/>
            <a:t>- DWYPD</a:t>
          </a:r>
        </a:p>
      </dsp:txBody>
      <dsp:txXfrm>
        <a:off x="2164456" y="1692473"/>
        <a:ext cx="1035840" cy="536312"/>
      </dsp:txXfrm>
    </dsp:sp>
    <dsp:sp modelId="{E307A444-F6FA-4A0A-A048-572803F15F56}">
      <dsp:nvSpPr>
        <dsp:cNvPr id="0" name=""/>
        <dsp:cNvSpPr/>
      </dsp:nvSpPr>
      <dsp:spPr>
        <a:xfrm>
          <a:off x="2371624" y="2109605"/>
          <a:ext cx="932256" cy="17877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6985" rIns="27940" bIns="6985" numCol="1" spcCol="1270" anchor="ctr" anchorCtr="0">
          <a:noAutofit/>
        </a:bodyPr>
        <a:lstStyle/>
        <a:p>
          <a:pPr marL="0" lvl="0" indent="0" algn="r" defTabSz="488950">
            <a:lnSpc>
              <a:spcPct val="90000"/>
            </a:lnSpc>
            <a:spcBef>
              <a:spcPct val="0"/>
            </a:spcBef>
            <a:spcAft>
              <a:spcPct val="35000"/>
            </a:spcAft>
            <a:buNone/>
          </a:pPr>
          <a:endParaRPr lang="en-US" sz="1100" kern="1200" dirty="0"/>
        </a:p>
      </dsp:txBody>
      <dsp:txXfrm>
        <a:off x="2371624" y="2109605"/>
        <a:ext cx="932256" cy="178770"/>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46400" cy="495300"/>
          </a:xfrm>
          <a:prstGeom prst="rect">
            <a:avLst/>
          </a:prstGeom>
          <a:noFill/>
          <a:ln w="9525">
            <a:noFill/>
            <a:miter lim="800000"/>
            <a:headEnd/>
            <a:tailEnd/>
          </a:ln>
          <a:effectLst/>
        </p:spPr>
        <p:txBody>
          <a:bodyPr vert="horz" wrap="square" lIns="91420" tIns="45710" rIns="91420" bIns="45710" numCol="1" anchor="t" anchorCtr="0" compatLnSpc="1">
            <a:prstTxWarp prst="textNoShape">
              <a:avLst/>
            </a:prstTxWarp>
          </a:bodyPr>
          <a:lstStyle>
            <a:lvl1pPr>
              <a:defRPr sz="1200">
                <a:latin typeface="Times New Roman" pitchFamily="-106" charset="0"/>
                <a:ea typeface="ＭＳ Ｐゴシック" pitchFamily="-106" charset="-128"/>
                <a:cs typeface="+mn-cs"/>
              </a:defRPr>
            </a:lvl1pPr>
          </a:lstStyle>
          <a:p>
            <a:pPr>
              <a:defRPr/>
            </a:pPr>
            <a:endParaRPr lang="en-US" dirty="0"/>
          </a:p>
        </p:txBody>
      </p:sp>
      <p:sp>
        <p:nvSpPr>
          <p:cNvPr id="7171" name="Rectangle 3"/>
          <p:cNvSpPr>
            <a:spLocks noGrp="1" noChangeArrowheads="1"/>
          </p:cNvSpPr>
          <p:nvPr>
            <p:ph type="dt" sz="quarter" idx="1"/>
          </p:nvPr>
        </p:nvSpPr>
        <p:spPr bwMode="auto">
          <a:xfrm>
            <a:off x="3851275" y="0"/>
            <a:ext cx="2946400" cy="495300"/>
          </a:xfrm>
          <a:prstGeom prst="rect">
            <a:avLst/>
          </a:prstGeom>
          <a:noFill/>
          <a:ln w="9525">
            <a:noFill/>
            <a:miter lim="800000"/>
            <a:headEnd/>
            <a:tailEnd/>
          </a:ln>
          <a:effectLst/>
        </p:spPr>
        <p:txBody>
          <a:bodyPr vert="horz" wrap="square" lIns="91420" tIns="45710" rIns="91420" bIns="45710" numCol="1" anchor="t" anchorCtr="0" compatLnSpc="1">
            <a:prstTxWarp prst="textNoShape">
              <a:avLst/>
            </a:prstTxWarp>
          </a:bodyPr>
          <a:lstStyle>
            <a:lvl1pPr algn="r">
              <a:defRPr sz="1200" smtClean="0">
                <a:latin typeface="Times New Roman" pitchFamily="18" charset="0"/>
              </a:defRPr>
            </a:lvl1pPr>
          </a:lstStyle>
          <a:p>
            <a:pPr>
              <a:defRPr/>
            </a:pPr>
            <a:fld id="{ADCDAF54-35E1-423D-B648-F67B599CD27E}" type="datetime1">
              <a:rPr lang="en-GB"/>
              <a:pPr>
                <a:defRPr/>
              </a:pPr>
              <a:t>12/05/2020</a:t>
            </a:fld>
            <a:endParaRPr lang="en-GB" dirty="0"/>
          </a:p>
        </p:txBody>
      </p:sp>
      <p:sp>
        <p:nvSpPr>
          <p:cNvPr id="7172" name="Rectangle 4"/>
          <p:cNvSpPr>
            <a:spLocks noGrp="1" noChangeArrowheads="1"/>
          </p:cNvSpPr>
          <p:nvPr>
            <p:ph type="ftr" sz="quarter" idx="2"/>
          </p:nvPr>
        </p:nvSpPr>
        <p:spPr bwMode="auto">
          <a:xfrm>
            <a:off x="0" y="9431338"/>
            <a:ext cx="2946400" cy="495300"/>
          </a:xfrm>
          <a:prstGeom prst="rect">
            <a:avLst/>
          </a:prstGeom>
          <a:noFill/>
          <a:ln w="9525">
            <a:noFill/>
            <a:miter lim="800000"/>
            <a:headEnd/>
            <a:tailEnd/>
          </a:ln>
          <a:effectLst/>
        </p:spPr>
        <p:txBody>
          <a:bodyPr vert="horz" wrap="square" lIns="91420" tIns="45710" rIns="91420" bIns="45710" numCol="1" anchor="b" anchorCtr="0" compatLnSpc="1">
            <a:prstTxWarp prst="textNoShape">
              <a:avLst/>
            </a:prstTxWarp>
          </a:bodyPr>
          <a:lstStyle>
            <a:lvl1pPr>
              <a:defRPr sz="1200">
                <a:latin typeface="Times New Roman" pitchFamily="-106" charset="0"/>
                <a:ea typeface="ＭＳ Ｐゴシック" pitchFamily="-106" charset="-128"/>
                <a:cs typeface="+mn-cs"/>
              </a:defRPr>
            </a:lvl1pPr>
          </a:lstStyle>
          <a:p>
            <a:pPr>
              <a:defRPr/>
            </a:pPr>
            <a:endParaRPr lang="en-US" dirty="0"/>
          </a:p>
        </p:txBody>
      </p:sp>
      <p:sp>
        <p:nvSpPr>
          <p:cNvPr id="7173" name="Rectangle 5"/>
          <p:cNvSpPr>
            <a:spLocks noGrp="1" noChangeArrowheads="1"/>
          </p:cNvSpPr>
          <p:nvPr>
            <p:ph type="sldNum" sz="quarter" idx="3"/>
          </p:nvPr>
        </p:nvSpPr>
        <p:spPr bwMode="auto">
          <a:xfrm>
            <a:off x="3851275" y="9431338"/>
            <a:ext cx="2946400" cy="495300"/>
          </a:xfrm>
          <a:prstGeom prst="rect">
            <a:avLst/>
          </a:prstGeom>
          <a:noFill/>
          <a:ln w="9525">
            <a:noFill/>
            <a:miter lim="800000"/>
            <a:headEnd/>
            <a:tailEnd/>
          </a:ln>
          <a:effectLst/>
        </p:spPr>
        <p:txBody>
          <a:bodyPr vert="horz" wrap="square" lIns="91420" tIns="45710" rIns="91420" bIns="45710" numCol="1" anchor="b" anchorCtr="0" compatLnSpc="1">
            <a:prstTxWarp prst="textNoShape">
              <a:avLst/>
            </a:prstTxWarp>
          </a:bodyPr>
          <a:lstStyle>
            <a:lvl1pPr algn="r">
              <a:defRPr sz="1200">
                <a:latin typeface="Times New Roman" panose="02020603050405020304" pitchFamily="18" charset="0"/>
              </a:defRPr>
            </a:lvl1pPr>
          </a:lstStyle>
          <a:p>
            <a:fld id="{14068BED-4762-4214-BA59-D7C31C2FCCF5}" type="slidenum">
              <a:rPr lang="en-GB"/>
              <a:pPr/>
              <a:t>‹#›</a:t>
            </a:fld>
            <a:endParaRPr lang="en-GB" dirty="0"/>
          </a:p>
        </p:txBody>
      </p:sp>
    </p:spTree>
    <p:extLst>
      <p:ext uri="{BB962C8B-B14F-4D97-AF65-F5344CB8AC3E}">
        <p14:creationId xmlns:p14="http://schemas.microsoft.com/office/powerpoint/2010/main" val="2822465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4"/>
          <p:cNvSpPr>
            <a:spLocks noGrp="1" noRot="1" noChangeAspect="1" noChangeArrowheads="1" noTextEdit="1"/>
          </p:cNvSpPr>
          <p:nvPr>
            <p:ph type="sldImg" idx="2"/>
          </p:nvPr>
        </p:nvSpPr>
        <p:spPr bwMode="gray">
          <a:xfrm>
            <a:off x="-2274888" y="1277938"/>
            <a:ext cx="11306176" cy="848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5125" name="Rectangle 5"/>
          <p:cNvSpPr>
            <a:spLocks noGrp="1" noChangeArrowheads="1"/>
          </p:cNvSpPr>
          <p:nvPr>
            <p:ph type="body" sz="quarter" idx="3"/>
          </p:nvPr>
        </p:nvSpPr>
        <p:spPr bwMode="gray">
          <a:xfrm>
            <a:off x="811213" y="366713"/>
            <a:ext cx="5629275" cy="306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noProof="0"/>
              <a:t>Click to edit Master text styles</a:t>
            </a:r>
          </a:p>
        </p:txBody>
      </p:sp>
      <p:sp>
        <p:nvSpPr>
          <p:cNvPr id="5126" name="doc id"/>
          <p:cNvSpPr>
            <a:spLocks noGrp="1" noChangeArrowheads="1"/>
          </p:cNvSpPr>
          <p:nvPr>
            <p:ph type="ftr" sz="quarter" idx="4"/>
          </p:nvPr>
        </p:nvSpPr>
        <p:spPr bwMode="gray">
          <a:xfrm>
            <a:off x="9132888" y="49213"/>
            <a:ext cx="0" cy="246062"/>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a:defRPr>
                <a:latin typeface="Arial" charset="0"/>
                <a:ea typeface="ＭＳ Ｐゴシック" pitchFamily="-106" charset="-128"/>
                <a:cs typeface="+mn-cs"/>
              </a:defRPr>
            </a:lvl1pPr>
          </a:lstStyle>
          <a:p>
            <a:pPr>
              <a:defRPr/>
            </a:pPr>
            <a:endParaRPr lang="en-ZA" dirty="0"/>
          </a:p>
        </p:txBody>
      </p:sp>
      <p:sp>
        <p:nvSpPr>
          <p:cNvPr id="5127" name="pg num"/>
          <p:cNvSpPr>
            <a:spLocks noGrp="1" noChangeArrowheads="1"/>
          </p:cNvSpPr>
          <p:nvPr>
            <p:ph type="sldNum" sz="quarter" idx="5"/>
          </p:nvPr>
        </p:nvSpPr>
        <p:spPr bwMode="gray">
          <a:xfrm>
            <a:off x="8589963" y="9536113"/>
            <a:ext cx="542925" cy="192087"/>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a:defRPr sz="1200"/>
            </a:lvl1pPr>
          </a:lstStyle>
          <a:p>
            <a:fld id="{1C85F12B-296E-4915-B585-C090CAAFD6A4}" type="slidenum">
              <a:rPr lang="en-GB"/>
              <a:pPr/>
              <a:t>‹#›</a:t>
            </a:fld>
            <a:endParaRPr lang="en-GB" dirty="0"/>
          </a:p>
        </p:txBody>
      </p:sp>
      <p:sp>
        <p:nvSpPr>
          <p:cNvPr id="45062" name="McK Separator" hidden="1"/>
          <p:cNvSpPr>
            <a:spLocks noChangeShapeType="1"/>
          </p:cNvSpPr>
          <p:nvPr/>
        </p:nvSpPr>
        <p:spPr bwMode="gray">
          <a:xfrm>
            <a:off x="812800" y="1508125"/>
            <a:ext cx="52006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dirty="0"/>
          </a:p>
        </p:txBody>
      </p:sp>
    </p:spTree>
    <p:extLst>
      <p:ext uri="{BB962C8B-B14F-4D97-AF65-F5344CB8AC3E}">
        <p14:creationId xmlns:p14="http://schemas.microsoft.com/office/powerpoint/2010/main" val="3605412417"/>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30000"/>
      </a:spcBef>
      <a:spcAft>
        <a:spcPct val="0"/>
      </a:spcAft>
      <a:defRPr sz="1600" b="1" kern="1200">
        <a:solidFill>
          <a:schemeClr val="tx1"/>
        </a:solidFill>
        <a:latin typeface="Arial" pitchFamily="-106" charset="0"/>
        <a:ea typeface="ＭＳ Ｐゴシック" pitchFamily="-106" charset="-128"/>
        <a:cs typeface="ＭＳ Ｐゴシック" charset="0"/>
      </a:defRPr>
    </a:lvl1pPr>
    <a:lvl2pPr marL="742950" indent="-285750" algn="l" rtl="0" eaLnBrk="0" fontAlgn="base" hangingPunct="0">
      <a:spcBef>
        <a:spcPct val="30000"/>
      </a:spcBef>
      <a:spcAft>
        <a:spcPct val="0"/>
      </a:spcAft>
      <a:defRPr sz="1200" kern="1200">
        <a:solidFill>
          <a:schemeClr val="tx1"/>
        </a:solidFill>
        <a:latin typeface="Times New Roman" pitchFamily="-106" charset="0"/>
        <a:ea typeface="ＭＳ Ｐゴシック" pitchFamily="-106" charset="-128"/>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06" charset="0"/>
        <a:ea typeface="ＭＳ Ｐゴシック" pitchFamily="-106" charset="-128"/>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06" charset="0"/>
        <a:ea typeface="ＭＳ Ｐゴシック" pitchFamily="-106" charset="-128"/>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06" charset="0"/>
        <a:ea typeface="ＭＳ Ｐゴシック" pitchFamily="-10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tags" Target="../tags/tag18.xml"/><Relationship Id="rId7" Type="http://schemas.openxmlformats.org/officeDocument/2006/relationships/image" Target="../media/image2.jpeg"/><Relationship Id="rId2" Type="http://schemas.openxmlformats.org/officeDocument/2006/relationships/tags" Target="../tags/tag17.xml"/><Relationship Id="rId1" Type="http://schemas.openxmlformats.org/officeDocument/2006/relationships/vmlDrawing" Target="../drawings/vmlDrawing2.vml"/><Relationship Id="rId6" Type="http://schemas.openxmlformats.org/officeDocument/2006/relationships/slideMaster" Target="../slideMasters/slideMaster1.xml"/><Relationship Id="rId5" Type="http://schemas.openxmlformats.org/officeDocument/2006/relationships/tags" Target="../tags/tag20.xml"/><Relationship Id="rId4" Type="http://schemas.openxmlformats.org/officeDocument/2006/relationships/tags" Target="../tags/tag19.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12.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tags" Target="../tags/tag47.xml"/><Relationship Id="rId7" Type="http://schemas.openxmlformats.org/officeDocument/2006/relationships/image" Target="../media/image4.jpeg"/><Relationship Id="rId2" Type="http://schemas.openxmlformats.org/officeDocument/2006/relationships/tags" Target="../tags/tag46.xml"/><Relationship Id="rId1" Type="http://schemas.openxmlformats.org/officeDocument/2006/relationships/vmlDrawing" Target="../drawings/vmlDrawing4.vml"/><Relationship Id="rId6" Type="http://schemas.openxmlformats.org/officeDocument/2006/relationships/slideMaster" Target="../slideMasters/slideMaster2.xml"/><Relationship Id="rId5" Type="http://schemas.openxmlformats.org/officeDocument/2006/relationships/tags" Target="../tags/tag49.xml"/><Relationship Id="rId4" Type="http://schemas.openxmlformats.org/officeDocument/2006/relationships/tags" Target="../tags/tag48.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0.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1.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2.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3.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4.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5.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6.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7.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8.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78.xml"/><Relationship Id="rId13" Type="http://schemas.openxmlformats.org/officeDocument/2006/relationships/image" Target="../media/image8.jpeg"/><Relationship Id="rId3" Type="http://schemas.openxmlformats.org/officeDocument/2006/relationships/tags" Target="../tags/tag73.xml"/><Relationship Id="rId7" Type="http://schemas.openxmlformats.org/officeDocument/2006/relationships/tags" Target="../tags/tag77.xml"/><Relationship Id="rId12" Type="http://schemas.openxmlformats.org/officeDocument/2006/relationships/slideMaster" Target="../slideMasters/slideMaster3.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tags" Target="../tags/tag76.xml"/><Relationship Id="rId11" Type="http://schemas.openxmlformats.org/officeDocument/2006/relationships/tags" Target="../tags/tag81.xml"/><Relationship Id="rId5" Type="http://schemas.openxmlformats.org/officeDocument/2006/relationships/tags" Target="../tags/tag75.xml"/><Relationship Id="rId10" Type="http://schemas.openxmlformats.org/officeDocument/2006/relationships/tags" Target="../tags/tag80.xml"/><Relationship Id="rId4" Type="http://schemas.openxmlformats.org/officeDocument/2006/relationships/tags" Target="../tags/tag74.xml"/><Relationship Id="rId9" Type="http://schemas.openxmlformats.org/officeDocument/2006/relationships/tags" Target="../tags/tag7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4" descr="powerpoint tmplt-1.jp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1590"/>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Rectangle 3" hidden="1"/>
          <p:cNvGraphicFramePr>
            <a:graphicFrameLocks/>
          </p:cNvGraphicFramePr>
          <p:nvPr>
            <p:custDataLst>
              <p:tags r:id="rId2"/>
            </p:custDataLst>
          </p:nvPr>
        </p:nvGraphicFramePr>
        <p:xfrm>
          <a:off x="1" y="2"/>
          <a:ext cx="161925" cy="161925"/>
        </p:xfrm>
        <a:graphic>
          <a:graphicData uri="http://schemas.openxmlformats.org/presentationml/2006/ole">
            <mc:AlternateContent xmlns:mc="http://schemas.openxmlformats.org/markup-compatibility/2006">
              <mc:Choice xmlns:v="urn:schemas-microsoft-com:vml" Requires="v">
                <p:oleObj spid="_x0000_s60645" r:id="rId8" imgW="0" imgH="0" progId="TCLayout.ActiveDocument.1">
                  <p:embed/>
                </p:oleObj>
              </mc:Choice>
              <mc:Fallback>
                <p:oleObj r:id="rId8"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2"/>
                        <a:ext cx="161925" cy="1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6" name="McK Confidential" hidden="1"/>
          <p:cNvSpPr txBox="1">
            <a:spLocks noChangeArrowheads="1"/>
          </p:cNvSpPr>
          <p:nvPr/>
        </p:nvSpPr>
        <p:spPr bwMode="auto">
          <a:xfrm>
            <a:off x="2692401" y="2182815"/>
            <a:ext cx="1516063" cy="217487"/>
          </a:xfrm>
          <a:prstGeom prst="rect">
            <a:avLst/>
          </a:prstGeom>
          <a:noFill/>
          <a:ln w="9525">
            <a:noFill/>
            <a:miter lim="800000"/>
            <a:headEnd/>
            <a:tailEnd/>
          </a:ln>
          <a:effectLst/>
        </p:spPr>
        <p:txBody>
          <a:bodyPr lIns="0" tIns="0" rIns="0" bIns="0">
            <a:spAutoFit/>
          </a:bodyPr>
          <a:lstStyle>
            <a:lvl1pPr eaLnBrk="0" hangingPunct="0">
              <a:defRPr sz="1600">
                <a:solidFill>
                  <a:schemeClr val="tx1"/>
                </a:solidFill>
                <a:latin typeface="Arial" charset="0"/>
                <a:ea typeface="ＭＳ Ｐゴシック" pitchFamily="-106" charset="-128"/>
              </a:defRPr>
            </a:lvl1pPr>
            <a:lvl2pPr marL="37931725" indent="-37474525" eaLnBrk="0" hangingPunct="0">
              <a:defRPr sz="1600">
                <a:solidFill>
                  <a:schemeClr val="tx1"/>
                </a:solidFill>
                <a:latin typeface="Arial" charset="0"/>
                <a:ea typeface="ＭＳ Ｐゴシック" pitchFamily="-106" charset="-128"/>
              </a:defRPr>
            </a:lvl2pPr>
            <a:lvl3pPr eaLnBrk="0" hangingPunct="0">
              <a:defRPr sz="1600">
                <a:solidFill>
                  <a:schemeClr val="tx1"/>
                </a:solidFill>
                <a:latin typeface="Arial" charset="0"/>
                <a:ea typeface="ＭＳ Ｐゴシック" pitchFamily="-106" charset="-128"/>
              </a:defRPr>
            </a:lvl3pPr>
            <a:lvl4pPr eaLnBrk="0" hangingPunct="0">
              <a:defRPr sz="1600">
                <a:solidFill>
                  <a:schemeClr val="tx1"/>
                </a:solidFill>
                <a:latin typeface="Arial" charset="0"/>
                <a:ea typeface="ＭＳ Ｐゴシック" pitchFamily="-106" charset="-128"/>
              </a:defRPr>
            </a:lvl4pPr>
            <a:lvl5pPr eaLnBrk="0" hangingPunct="0">
              <a:defRPr sz="1600">
                <a:solidFill>
                  <a:schemeClr val="tx1"/>
                </a:solidFill>
                <a:latin typeface="Arial" charset="0"/>
                <a:ea typeface="ＭＳ Ｐゴシック" pitchFamily="-106" charset="-128"/>
              </a:defRPr>
            </a:lvl5pPr>
            <a:lvl6pPr marL="457200" eaLnBrk="0" fontAlgn="base" hangingPunct="0">
              <a:spcBef>
                <a:spcPct val="0"/>
              </a:spcBef>
              <a:spcAft>
                <a:spcPct val="0"/>
              </a:spcAft>
              <a:defRPr sz="1600">
                <a:solidFill>
                  <a:schemeClr val="tx1"/>
                </a:solidFill>
                <a:latin typeface="Arial" charset="0"/>
                <a:ea typeface="ＭＳ Ｐゴシック" pitchFamily="-106" charset="-128"/>
              </a:defRPr>
            </a:lvl6pPr>
            <a:lvl7pPr marL="914400" eaLnBrk="0" fontAlgn="base" hangingPunct="0">
              <a:spcBef>
                <a:spcPct val="0"/>
              </a:spcBef>
              <a:spcAft>
                <a:spcPct val="0"/>
              </a:spcAft>
              <a:defRPr sz="1600">
                <a:solidFill>
                  <a:schemeClr val="tx1"/>
                </a:solidFill>
                <a:latin typeface="Arial" charset="0"/>
                <a:ea typeface="ＭＳ Ｐゴシック" pitchFamily="-106" charset="-128"/>
              </a:defRPr>
            </a:lvl7pPr>
            <a:lvl8pPr marL="1371600" eaLnBrk="0" fontAlgn="base" hangingPunct="0">
              <a:spcBef>
                <a:spcPct val="0"/>
              </a:spcBef>
              <a:spcAft>
                <a:spcPct val="0"/>
              </a:spcAft>
              <a:defRPr sz="1600">
                <a:solidFill>
                  <a:schemeClr val="tx1"/>
                </a:solidFill>
                <a:latin typeface="Arial" charset="0"/>
                <a:ea typeface="ＭＳ Ｐゴシック" pitchFamily="-106" charset="-128"/>
              </a:defRPr>
            </a:lvl8pPr>
            <a:lvl9pPr marL="1828800" eaLnBrk="0" fontAlgn="base" hangingPunct="0">
              <a:spcBef>
                <a:spcPct val="0"/>
              </a:spcBef>
              <a:spcAft>
                <a:spcPct val="0"/>
              </a:spcAft>
              <a:defRPr sz="1600">
                <a:solidFill>
                  <a:schemeClr val="tx1"/>
                </a:solidFill>
                <a:latin typeface="Arial" charset="0"/>
                <a:ea typeface="ＭＳ Ｐゴシック" pitchFamily="-106" charset="-128"/>
              </a:defRPr>
            </a:lvl9pPr>
          </a:lstStyle>
          <a:p>
            <a:pPr eaLnBrk="1" hangingPunct="1">
              <a:defRPr/>
            </a:pPr>
            <a:r>
              <a:rPr lang="en-GB" sz="1400" dirty="0"/>
              <a:t>CONFIDENTIAL</a:t>
            </a:r>
          </a:p>
        </p:txBody>
      </p:sp>
      <p:sp>
        <p:nvSpPr>
          <p:cNvPr id="7" name="McK Date" hidden="1"/>
          <p:cNvSpPr txBox="1">
            <a:spLocks noChangeArrowheads="1"/>
          </p:cNvSpPr>
          <p:nvPr/>
        </p:nvSpPr>
        <p:spPr bwMode="auto">
          <a:xfrm>
            <a:off x="2265363" y="5692775"/>
            <a:ext cx="5129212" cy="280988"/>
          </a:xfrm>
          <a:prstGeom prst="rect">
            <a:avLst/>
          </a:prstGeom>
          <a:noFill/>
          <a:ln w="9525">
            <a:noFill/>
            <a:miter lim="800000"/>
            <a:headEnd/>
            <a:tailEnd/>
          </a:ln>
          <a:effectLst/>
        </p:spPr>
        <p:txBody>
          <a:bodyPr lIns="0" tIns="0" rIns="0" bIns="0">
            <a:spAutoFit/>
          </a:bodyPr>
          <a:lstStyle>
            <a:lvl1pPr eaLnBrk="0" hangingPunct="0">
              <a:defRPr sz="1600">
                <a:solidFill>
                  <a:schemeClr val="tx1"/>
                </a:solidFill>
                <a:latin typeface="Arial" charset="0"/>
                <a:ea typeface="ＭＳ Ｐゴシック" pitchFamily="-106" charset="-128"/>
              </a:defRPr>
            </a:lvl1pPr>
            <a:lvl2pPr marL="37931725" indent="-37474525" eaLnBrk="0" hangingPunct="0">
              <a:defRPr sz="1600">
                <a:solidFill>
                  <a:schemeClr val="tx1"/>
                </a:solidFill>
                <a:latin typeface="Arial" charset="0"/>
                <a:ea typeface="ＭＳ Ｐゴシック" pitchFamily="-106" charset="-128"/>
              </a:defRPr>
            </a:lvl2pPr>
            <a:lvl3pPr eaLnBrk="0" hangingPunct="0">
              <a:defRPr sz="1600">
                <a:solidFill>
                  <a:schemeClr val="tx1"/>
                </a:solidFill>
                <a:latin typeface="Arial" charset="0"/>
                <a:ea typeface="ＭＳ Ｐゴシック" pitchFamily="-106" charset="-128"/>
              </a:defRPr>
            </a:lvl3pPr>
            <a:lvl4pPr eaLnBrk="0" hangingPunct="0">
              <a:defRPr sz="1600">
                <a:solidFill>
                  <a:schemeClr val="tx1"/>
                </a:solidFill>
                <a:latin typeface="Arial" charset="0"/>
                <a:ea typeface="ＭＳ Ｐゴシック" pitchFamily="-106" charset="-128"/>
              </a:defRPr>
            </a:lvl4pPr>
            <a:lvl5pPr eaLnBrk="0" hangingPunct="0">
              <a:defRPr sz="1600">
                <a:solidFill>
                  <a:schemeClr val="tx1"/>
                </a:solidFill>
                <a:latin typeface="Arial" charset="0"/>
                <a:ea typeface="ＭＳ Ｐゴシック" pitchFamily="-106" charset="-128"/>
              </a:defRPr>
            </a:lvl5pPr>
            <a:lvl6pPr marL="457200" eaLnBrk="0" fontAlgn="base" hangingPunct="0">
              <a:spcBef>
                <a:spcPct val="0"/>
              </a:spcBef>
              <a:spcAft>
                <a:spcPct val="0"/>
              </a:spcAft>
              <a:defRPr sz="1600">
                <a:solidFill>
                  <a:schemeClr val="tx1"/>
                </a:solidFill>
                <a:latin typeface="Arial" charset="0"/>
                <a:ea typeface="ＭＳ Ｐゴシック" pitchFamily="-106" charset="-128"/>
              </a:defRPr>
            </a:lvl6pPr>
            <a:lvl7pPr marL="914400" eaLnBrk="0" fontAlgn="base" hangingPunct="0">
              <a:spcBef>
                <a:spcPct val="0"/>
              </a:spcBef>
              <a:spcAft>
                <a:spcPct val="0"/>
              </a:spcAft>
              <a:defRPr sz="1600">
                <a:solidFill>
                  <a:schemeClr val="tx1"/>
                </a:solidFill>
                <a:latin typeface="Arial" charset="0"/>
                <a:ea typeface="ＭＳ Ｐゴシック" pitchFamily="-106" charset="-128"/>
              </a:defRPr>
            </a:lvl7pPr>
            <a:lvl8pPr marL="1371600" eaLnBrk="0" fontAlgn="base" hangingPunct="0">
              <a:spcBef>
                <a:spcPct val="0"/>
              </a:spcBef>
              <a:spcAft>
                <a:spcPct val="0"/>
              </a:spcAft>
              <a:defRPr sz="1600">
                <a:solidFill>
                  <a:schemeClr val="tx1"/>
                </a:solidFill>
                <a:latin typeface="Arial" charset="0"/>
                <a:ea typeface="ＭＳ Ｐゴシック" pitchFamily="-106" charset="-128"/>
              </a:defRPr>
            </a:lvl8pPr>
            <a:lvl9pPr marL="1828800" eaLnBrk="0" fontAlgn="base" hangingPunct="0">
              <a:spcBef>
                <a:spcPct val="0"/>
              </a:spcBef>
              <a:spcAft>
                <a:spcPct val="0"/>
              </a:spcAft>
              <a:defRPr sz="1600">
                <a:solidFill>
                  <a:schemeClr val="tx1"/>
                </a:solidFill>
                <a:latin typeface="Arial" charset="0"/>
                <a:ea typeface="ＭＳ Ｐゴシック" pitchFamily="-106" charset="-128"/>
              </a:defRPr>
            </a:lvl9pPr>
          </a:lstStyle>
          <a:p>
            <a:pPr eaLnBrk="1" hangingPunct="1">
              <a:spcBef>
                <a:spcPct val="120000"/>
              </a:spcBef>
              <a:defRPr/>
            </a:pPr>
            <a:r>
              <a:rPr lang="en-GB" sz="1800" dirty="0">
                <a:latin typeface="Tahoma" pitchFamily="-106" charset="0"/>
              </a:rPr>
              <a:t>Date</a:t>
            </a:r>
          </a:p>
        </p:txBody>
      </p:sp>
      <p:sp>
        <p:nvSpPr>
          <p:cNvPr id="8" name="Working Draft Text" hidden="1"/>
          <p:cNvSpPr>
            <a:spLocks noChangeArrowheads="1"/>
          </p:cNvSpPr>
          <p:nvPr>
            <p:custDataLst>
              <p:tags r:id="rId3"/>
            </p:custDataLst>
          </p:nvPr>
        </p:nvSpPr>
        <p:spPr bwMode="auto">
          <a:xfrm>
            <a:off x="427038" y="349250"/>
            <a:ext cx="3109912"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95350"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953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9535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9535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9535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eaLnBrk="1" hangingPunct="1">
              <a:buSzPct val="120000"/>
            </a:pPr>
            <a:r>
              <a:rPr lang="en-GB" sz="2000" dirty="0">
                <a:solidFill>
                  <a:schemeClr val="accent1"/>
                </a:solidFill>
              </a:rPr>
              <a:t>Working Draft    </a:t>
            </a:r>
          </a:p>
        </p:txBody>
      </p:sp>
      <p:sp>
        <p:nvSpPr>
          <p:cNvPr id="9" name="Working Draft" hidden="1"/>
          <p:cNvSpPr txBox="1">
            <a:spLocks noChangeArrowheads="1"/>
          </p:cNvSpPr>
          <p:nvPr>
            <p:custDataLst>
              <p:tags r:id="rId4"/>
            </p:custDataLst>
          </p:nvPr>
        </p:nvSpPr>
        <p:spPr bwMode="auto">
          <a:xfrm>
            <a:off x="427038" y="593725"/>
            <a:ext cx="4370042" cy="184666"/>
          </a:xfrm>
          <a:prstGeom prst="rect">
            <a:avLst/>
          </a:prstGeom>
          <a:noFill/>
          <a:ln w="9525">
            <a:noFill/>
            <a:miter lim="800000"/>
            <a:headEnd/>
            <a:tailEnd/>
          </a:ln>
          <a:effectLst/>
        </p:spPr>
        <p:txBody>
          <a:bodyPr wrap="none" lIns="0" tIns="0" rIns="0" bIns="0">
            <a:spAutoFit/>
          </a:bodyPr>
          <a:lstStyle>
            <a:lvl1pPr eaLnBrk="0" hangingPunct="0">
              <a:defRPr sz="1600">
                <a:solidFill>
                  <a:schemeClr val="tx1"/>
                </a:solidFill>
                <a:latin typeface="Arial" charset="0"/>
                <a:ea typeface="ＭＳ Ｐゴシック" pitchFamily="-106" charset="-128"/>
              </a:defRPr>
            </a:lvl1pPr>
            <a:lvl2pPr marL="37931725" indent="-37474525" eaLnBrk="0" hangingPunct="0">
              <a:defRPr sz="1600">
                <a:solidFill>
                  <a:schemeClr val="tx1"/>
                </a:solidFill>
                <a:latin typeface="Arial" charset="0"/>
                <a:ea typeface="ＭＳ Ｐゴシック" pitchFamily="-106" charset="-128"/>
              </a:defRPr>
            </a:lvl2pPr>
            <a:lvl3pPr eaLnBrk="0" hangingPunct="0">
              <a:defRPr sz="1600">
                <a:solidFill>
                  <a:schemeClr val="tx1"/>
                </a:solidFill>
                <a:latin typeface="Arial" charset="0"/>
                <a:ea typeface="ＭＳ Ｐゴシック" pitchFamily="-106" charset="-128"/>
              </a:defRPr>
            </a:lvl3pPr>
            <a:lvl4pPr eaLnBrk="0" hangingPunct="0">
              <a:defRPr sz="1600">
                <a:solidFill>
                  <a:schemeClr val="tx1"/>
                </a:solidFill>
                <a:latin typeface="Arial" charset="0"/>
                <a:ea typeface="ＭＳ Ｐゴシック" pitchFamily="-106" charset="-128"/>
              </a:defRPr>
            </a:lvl4pPr>
            <a:lvl5pPr eaLnBrk="0" hangingPunct="0">
              <a:defRPr sz="1600">
                <a:solidFill>
                  <a:schemeClr val="tx1"/>
                </a:solidFill>
                <a:latin typeface="Arial" charset="0"/>
                <a:ea typeface="ＭＳ Ｐゴシック" pitchFamily="-106" charset="-128"/>
              </a:defRPr>
            </a:lvl5pPr>
            <a:lvl6pPr marL="457200" eaLnBrk="0" fontAlgn="base" hangingPunct="0">
              <a:spcBef>
                <a:spcPct val="0"/>
              </a:spcBef>
              <a:spcAft>
                <a:spcPct val="0"/>
              </a:spcAft>
              <a:defRPr sz="1600">
                <a:solidFill>
                  <a:schemeClr val="tx1"/>
                </a:solidFill>
                <a:latin typeface="Arial" charset="0"/>
                <a:ea typeface="ＭＳ Ｐゴシック" pitchFamily="-106" charset="-128"/>
              </a:defRPr>
            </a:lvl6pPr>
            <a:lvl7pPr marL="914400" eaLnBrk="0" fontAlgn="base" hangingPunct="0">
              <a:spcBef>
                <a:spcPct val="0"/>
              </a:spcBef>
              <a:spcAft>
                <a:spcPct val="0"/>
              </a:spcAft>
              <a:defRPr sz="1600">
                <a:solidFill>
                  <a:schemeClr val="tx1"/>
                </a:solidFill>
                <a:latin typeface="Arial" charset="0"/>
                <a:ea typeface="ＭＳ Ｐゴシック" pitchFamily="-106" charset="-128"/>
              </a:defRPr>
            </a:lvl7pPr>
            <a:lvl8pPr marL="1371600" eaLnBrk="0" fontAlgn="base" hangingPunct="0">
              <a:spcBef>
                <a:spcPct val="0"/>
              </a:spcBef>
              <a:spcAft>
                <a:spcPct val="0"/>
              </a:spcAft>
              <a:defRPr sz="1600">
                <a:solidFill>
                  <a:schemeClr val="tx1"/>
                </a:solidFill>
                <a:latin typeface="Arial" charset="0"/>
                <a:ea typeface="ＭＳ Ｐゴシック" pitchFamily="-106" charset="-128"/>
              </a:defRPr>
            </a:lvl8pPr>
            <a:lvl9pPr marL="1828800" eaLnBrk="0" fontAlgn="base" hangingPunct="0">
              <a:spcBef>
                <a:spcPct val="0"/>
              </a:spcBef>
              <a:spcAft>
                <a:spcPct val="0"/>
              </a:spcAft>
              <a:defRPr sz="1600">
                <a:solidFill>
                  <a:schemeClr val="tx1"/>
                </a:solidFill>
                <a:latin typeface="Arial" charset="0"/>
                <a:ea typeface="ＭＳ Ｐゴシック" pitchFamily="-106" charset="-128"/>
              </a:defRPr>
            </a:lvl9pPr>
          </a:lstStyle>
          <a:p>
            <a:pPr eaLnBrk="1" hangingPunct="1">
              <a:defRPr/>
            </a:pPr>
            <a:r>
              <a:rPr lang="en-US" sz="1200" dirty="0"/>
              <a:t>Last Modified 5/14/2008 9:33:55 AM South Africa Standard Time</a:t>
            </a:r>
            <a:endParaRPr lang="en-GB" sz="1200" dirty="0"/>
          </a:p>
        </p:txBody>
      </p:sp>
      <p:sp>
        <p:nvSpPr>
          <p:cNvPr id="10" name="Printed" hidden="1"/>
          <p:cNvSpPr txBox="1">
            <a:spLocks noChangeArrowheads="1"/>
          </p:cNvSpPr>
          <p:nvPr>
            <p:custDataLst>
              <p:tags r:id="rId5"/>
            </p:custDataLst>
          </p:nvPr>
        </p:nvSpPr>
        <p:spPr bwMode="auto">
          <a:xfrm>
            <a:off x="427038" y="815975"/>
            <a:ext cx="3943644" cy="184666"/>
          </a:xfrm>
          <a:prstGeom prst="rect">
            <a:avLst/>
          </a:prstGeom>
          <a:noFill/>
          <a:ln w="9525">
            <a:noFill/>
            <a:miter lim="800000"/>
            <a:headEnd/>
            <a:tailEnd/>
          </a:ln>
          <a:effectLst/>
        </p:spPr>
        <p:txBody>
          <a:bodyPr wrap="none" lIns="0" tIns="0" rIns="0" bIns="0">
            <a:spAutoFit/>
          </a:bodyPr>
          <a:lstStyle>
            <a:lvl1pPr eaLnBrk="0" hangingPunct="0">
              <a:defRPr sz="1600">
                <a:solidFill>
                  <a:schemeClr val="tx1"/>
                </a:solidFill>
                <a:latin typeface="Arial" charset="0"/>
                <a:ea typeface="ＭＳ Ｐゴシック" pitchFamily="-106" charset="-128"/>
              </a:defRPr>
            </a:lvl1pPr>
            <a:lvl2pPr marL="37931725" indent="-37474525" eaLnBrk="0" hangingPunct="0">
              <a:defRPr sz="1600">
                <a:solidFill>
                  <a:schemeClr val="tx1"/>
                </a:solidFill>
                <a:latin typeface="Arial" charset="0"/>
                <a:ea typeface="ＭＳ Ｐゴシック" pitchFamily="-106" charset="-128"/>
              </a:defRPr>
            </a:lvl2pPr>
            <a:lvl3pPr eaLnBrk="0" hangingPunct="0">
              <a:defRPr sz="1600">
                <a:solidFill>
                  <a:schemeClr val="tx1"/>
                </a:solidFill>
                <a:latin typeface="Arial" charset="0"/>
                <a:ea typeface="ＭＳ Ｐゴシック" pitchFamily="-106" charset="-128"/>
              </a:defRPr>
            </a:lvl3pPr>
            <a:lvl4pPr eaLnBrk="0" hangingPunct="0">
              <a:defRPr sz="1600">
                <a:solidFill>
                  <a:schemeClr val="tx1"/>
                </a:solidFill>
                <a:latin typeface="Arial" charset="0"/>
                <a:ea typeface="ＭＳ Ｐゴシック" pitchFamily="-106" charset="-128"/>
              </a:defRPr>
            </a:lvl4pPr>
            <a:lvl5pPr eaLnBrk="0" hangingPunct="0">
              <a:defRPr sz="1600">
                <a:solidFill>
                  <a:schemeClr val="tx1"/>
                </a:solidFill>
                <a:latin typeface="Arial" charset="0"/>
                <a:ea typeface="ＭＳ Ｐゴシック" pitchFamily="-106" charset="-128"/>
              </a:defRPr>
            </a:lvl5pPr>
            <a:lvl6pPr marL="457200" eaLnBrk="0" fontAlgn="base" hangingPunct="0">
              <a:spcBef>
                <a:spcPct val="0"/>
              </a:spcBef>
              <a:spcAft>
                <a:spcPct val="0"/>
              </a:spcAft>
              <a:defRPr sz="1600">
                <a:solidFill>
                  <a:schemeClr val="tx1"/>
                </a:solidFill>
                <a:latin typeface="Arial" charset="0"/>
                <a:ea typeface="ＭＳ Ｐゴシック" pitchFamily="-106" charset="-128"/>
              </a:defRPr>
            </a:lvl6pPr>
            <a:lvl7pPr marL="914400" eaLnBrk="0" fontAlgn="base" hangingPunct="0">
              <a:spcBef>
                <a:spcPct val="0"/>
              </a:spcBef>
              <a:spcAft>
                <a:spcPct val="0"/>
              </a:spcAft>
              <a:defRPr sz="1600">
                <a:solidFill>
                  <a:schemeClr val="tx1"/>
                </a:solidFill>
                <a:latin typeface="Arial" charset="0"/>
                <a:ea typeface="ＭＳ Ｐゴシック" pitchFamily="-106" charset="-128"/>
              </a:defRPr>
            </a:lvl7pPr>
            <a:lvl8pPr marL="1371600" eaLnBrk="0" fontAlgn="base" hangingPunct="0">
              <a:spcBef>
                <a:spcPct val="0"/>
              </a:spcBef>
              <a:spcAft>
                <a:spcPct val="0"/>
              </a:spcAft>
              <a:defRPr sz="1600">
                <a:solidFill>
                  <a:schemeClr val="tx1"/>
                </a:solidFill>
                <a:latin typeface="Arial" charset="0"/>
                <a:ea typeface="ＭＳ Ｐゴシック" pitchFamily="-106" charset="-128"/>
              </a:defRPr>
            </a:lvl8pPr>
            <a:lvl9pPr marL="1828800" eaLnBrk="0" fontAlgn="base" hangingPunct="0">
              <a:spcBef>
                <a:spcPct val="0"/>
              </a:spcBef>
              <a:spcAft>
                <a:spcPct val="0"/>
              </a:spcAft>
              <a:defRPr sz="1600">
                <a:solidFill>
                  <a:schemeClr val="tx1"/>
                </a:solidFill>
                <a:latin typeface="Arial" charset="0"/>
                <a:ea typeface="ＭＳ Ｐゴシック" pitchFamily="-106" charset="-128"/>
              </a:defRPr>
            </a:lvl9pPr>
          </a:lstStyle>
          <a:p>
            <a:pPr eaLnBrk="1" hangingPunct="1">
              <a:defRPr/>
            </a:pPr>
            <a:r>
              <a:rPr lang="en-US" sz="1200" dirty="0"/>
              <a:t>Printed 5/14/2008 8:51:45 AM South Africa Standard Time</a:t>
            </a:r>
            <a:endParaRPr lang="en-GB" sz="1200" dirty="0"/>
          </a:p>
        </p:txBody>
      </p:sp>
      <p:sp>
        <p:nvSpPr>
          <p:cNvPr id="13314" name="Rectangle 2"/>
          <p:cNvSpPr>
            <a:spLocks noGrp="1" noChangeArrowheads="1"/>
          </p:cNvSpPr>
          <p:nvPr>
            <p:ph type="ctrTitle"/>
          </p:nvPr>
        </p:nvSpPr>
        <p:spPr>
          <a:xfrm>
            <a:off x="481014" y="4337051"/>
            <a:ext cx="8275637" cy="353943"/>
          </a:xfrm>
        </p:spPr>
        <p:txBody>
          <a:bodyPr anchor="t"/>
          <a:lstStyle>
            <a:lvl1pPr>
              <a:defRPr sz="2300">
                <a:solidFill>
                  <a:schemeClr val="accent1"/>
                </a:solidFill>
                <a:latin typeface="Arial Black" pitchFamily="-106" charset="0"/>
              </a:defRPr>
            </a:lvl1pPr>
          </a:lstStyle>
          <a:p>
            <a:r>
              <a:rPr lang="en-GB"/>
              <a:t>Click to edit Master title style</a:t>
            </a:r>
          </a:p>
        </p:txBody>
      </p:sp>
      <p:sp>
        <p:nvSpPr>
          <p:cNvPr id="13315" name="Rectangle 3"/>
          <p:cNvSpPr>
            <a:spLocks noGrp="1" noChangeArrowheads="1"/>
          </p:cNvSpPr>
          <p:nvPr>
            <p:ph type="subTitle" idx="1"/>
          </p:nvPr>
        </p:nvSpPr>
        <p:spPr>
          <a:xfrm>
            <a:off x="481013" y="5086350"/>
            <a:ext cx="8305800" cy="304800"/>
          </a:xfrm>
        </p:spPr>
        <p:txBody>
          <a:bodyPr/>
          <a:lstStyle>
            <a:lvl1pPr>
              <a:defRPr sz="2000">
                <a:solidFill>
                  <a:schemeClr val="accent1"/>
                </a:solidFill>
                <a:latin typeface="Arial" pitchFamily="-106" charset="0"/>
              </a:defRPr>
            </a:lvl1pPr>
          </a:lstStyle>
          <a:p>
            <a:r>
              <a:rPr lang="en-GB"/>
              <a:t>Click to edit Master subtitle style</a:t>
            </a:r>
          </a:p>
        </p:txBody>
      </p:sp>
    </p:spTree>
    <p:extLst>
      <p:ext uri="{BB962C8B-B14F-4D97-AF65-F5344CB8AC3E}">
        <p14:creationId xmlns:p14="http://schemas.microsoft.com/office/powerpoint/2010/main" val="2130238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5972375" y="1774827"/>
            <a:ext cx="2769989" cy="1381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g num"/>
          <p:cNvSpPr>
            <a:spLocks noGrp="1" noChangeArrowheads="1"/>
          </p:cNvSpPr>
          <p:nvPr>
            <p:ph type="sldNum" sz="quarter" idx="10"/>
            <p:custDataLst>
              <p:tags r:id="rId1"/>
            </p:custDataLst>
          </p:nvPr>
        </p:nvSpPr>
        <p:spPr>
          <a:ln/>
        </p:spPr>
        <p:txBody>
          <a:bodyPr/>
          <a:lstStyle>
            <a:lvl1pPr>
              <a:defRPr/>
            </a:lvl1pPr>
          </a:lstStyle>
          <a:p>
            <a:fld id="{C3EB6430-3A57-48C9-889D-905CB4692D1A}" type="slidenum">
              <a:rPr lang="en-GB"/>
              <a:pPr/>
              <a:t>‹#›</a:t>
            </a:fld>
            <a:endParaRPr lang="en-GB" dirty="0"/>
          </a:p>
        </p:txBody>
      </p:sp>
    </p:spTree>
    <p:extLst>
      <p:ext uri="{BB962C8B-B14F-4D97-AF65-F5344CB8AC3E}">
        <p14:creationId xmlns:p14="http://schemas.microsoft.com/office/powerpoint/2010/main" val="3621860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6089" y="665163"/>
            <a:ext cx="615553" cy="24907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81696" y="665163"/>
            <a:ext cx="1661993" cy="24907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g num"/>
          <p:cNvSpPr>
            <a:spLocks noGrp="1" noChangeArrowheads="1"/>
          </p:cNvSpPr>
          <p:nvPr>
            <p:ph type="sldNum" sz="quarter" idx="10"/>
            <p:custDataLst>
              <p:tags r:id="rId1"/>
            </p:custDataLst>
          </p:nvPr>
        </p:nvSpPr>
        <p:spPr>
          <a:ln/>
        </p:spPr>
        <p:txBody>
          <a:bodyPr/>
          <a:lstStyle>
            <a:lvl1pPr>
              <a:defRPr/>
            </a:lvl1pPr>
          </a:lstStyle>
          <a:p>
            <a:fld id="{C23284A4-8A9E-4492-A4D6-6919D49CB3FA}" type="slidenum">
              <a:rPr lang="en-GB"/>
              <a:pPr/>
              <a:t>‹#›</a:t>
            </a:fld>
            <a:endParaRPr lang="en-GB" dirty="0"/>
          </a:p>
        </p:txBody>
      </p:sp>
    </p:spTree>
    <p:extLst>
      <p:ext uri="{BB962C8B-B14F-4D97-AF65-F5344CB8AC3E}">
        <p14:creationId xmlns:p14="http://schemas.microsoft.com/office/powerpoint/2010/main" val="3761353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4" descr="powerpoint tmplt-1.jpg"/>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0" y="1591"/>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Rectangle 3" hidden="1"/>
          <p:cNvGraphicFramePr>
            <a:graphicFrameLocks/>
          </p:cNvGraphicFramePr>
          <p:nvPr>
            <p:custDataLst>
              <p:tags r:id="rId2"/>
            </p:custDataLst>
          </p:nvPr>
        </p:nvGraphicFramePr>
        <p:xfrm>
          <a:off x="2" y="4"/>
          <a:ext cx="161925" cy="161925"/>
        </p:xfrm>
        <a:graphic>
          <a:graphicData uri="http://schemas.openxmlformats.org/presentationml/2006/ole">
            <mc:AlternateContent xmlns:mc="http://schemas.openxmlformats.org/markup-compatibility/2006">
              <mc:Choice xmlns:v="urn:schemas-microsoft-com:vml" Requires="v">
                <p:oleObj spid="_x0000_s62510" r:id="rId8" imgW="0" imgH="0" progId="TCLayout.ActiveDocument.1">
                  <p:embed/>
                </p:oleObj>
              </mc:Choice>
              <mc:Fallback>
                <p:oleObj r:id="rId8" imgW="0" imgH="0" progId="TCLayout.ActiveDocument.1">
                  <p:embed/>
                  <p:pic>
                    <p:nvPicPr>
                      <p:cNvPr id="5" name="Rectangle 3"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 y="4"/>
                        <a:ext cx="161925" cy="1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6" name="McK Confidential" hidden="1"/>
          <p:cNvSpPr txBox="1">
            <a:spLocks noChangeArrowheads="1"/>
          </p:cNvSpPr>
          <p:nvPr/>
        </p:nvSpPr>
        <p:spPr bwMode="auto">
          <a:xfrm>
            <a:off x="2692402" y="2182816"/>
            <a:ext cx="1516063" cy="121252"/>
          </a:xfrm>
          <a:prstGeom prst="rect">
            <a:avLst/>
          </a:prstGeom>
          <a:noFill/>
          <a:ln w="9525">
            <a:noFill/>
            <a:miter lim="800000"/>
            <a:headEnd/>
            <a:tailEnd/>
          </a:ln>
          <a:effectLst/>
        </p:spPr>
        <p:txBody>
          <a:bodyPr lIns="0" tIns="0" rIns="0" bIns="0">
            <a:spAutoFit/>
          </a:bodyPr>
          <a:lstStyle>
            <a:lvl1pPr eaLnBrk="0" hangingPunct="0">
              <a:defRPr sz="1600">
                <a:solidFill>
                  <a:schemeClr val="tx1"/>
                </a:solidFill>
                <a:latin typeface="Arial" charset="0"/>
                <a:ea typeface="ＭＳ Ｐゴシック" pitchFamily="-106" charset="-128"/>
              </a:defRPr>
            </a:lvl1pPr>
            <a:lvl2pPr marL="37931725" indent="-37474525" eaLnBrk="0" hangingPunct="0">
              <a:defRPr sz="1600">
                <a:solidFill>
                  <a:schemeClr val="tx1"/>
                </a:solidFill>
                <a:latin typeface="Arial" charset="0"/>
                <a:ea typeface="ＭＳ Ｐゴシック" pitchFamily="-106" charset="-128"/>
              </a:defRPr>
            </a:lvl2pPr>
            <a:lvl3pPr eaLnBrk="0" hangingPunct="0">
              <a:defRPr sz="1600">
                <a:solidFill>
                  <a:schemeClr val="tx1"/>
                </a:solidFill>
                <a:latin typeface="Arial" charset="0"/>
                <a:ea typeface="ＭＳ Ｐゴシック" pitchFamily="-106" charset="-128"/>
              </a:defRPr>
            </a:lvl3pPr>
            <a:lvl4pPr eaLnBrk="0" hangingPunct="0">
              <a:defRPr sz="1600">
                <a:solidFill>
                  <a:schemeClr val="tx1"/>
                </a:solidFill>
                <a:latin typeface="Arial" charset="0"/>
                <a:ea typeface="ＭＳ Ｐゴシック" pitchFamily="-106" charset="-128"/>
              </a:defRPr>
            </a:lvl4pPr>
            <a:lvl5pPr eaLnBrk="0" hangingPunct="0">
              <a:defRPr sz="1600">
                <a:solidFill>
                  <a:schemeClr val="tx1"/>
                </a:solidFill>
                <a:latin typeface="Arial" charset="0"/>
                <a:ea typeface="ＭＳ Ｐゴシック" pitchFamily="-106" charset="-128"/>
              </a:defRPr>
            </a:lvl5pPr>
            <a:lvl6pPr marL="457200" eaLnBrk="0" fontAlgn="base" hangingPunct="0">
              <a:spcBef>
                <a:spcPct val="0"/>
              </a:spcBef>
              <a:spcAft>
                <a:spcPct val="0"/>
              </a:spcAft>
              <a:defRPr sz="1600">
                <a:solidFill>
                  <a:schemeClr val="tx1"/>
                </a:solidFill>
                <a:latin typeface="Arial" charset="0"/>
                <a:ea typeface="ＭＳ Ｐゴシック" pitchFamily="-106" charset="-128"/>
              </a:defRPr>
            </a:lvl6pPr>
            <a:lvl7pPr marL="914400" eaLnBrk="0" fontAlgn="base" hangingPunct="0">
              <a:spcBef>
                <a:spcPct val="0"/>
              </a:spcBef>
              <a:spcAft>
                <a:spcPct val="0"/>
              </a:spcAft>
              <a:defRPr sz="1600">
                <a:solidFill>
                  <a:schemeClr val="tx1"/>
                </a:solidFill>
                <a:latin typeface="Arial" charset="0"/>
                <a:ea typeface="ＭＳ Ｐゴシック" pitchFamily="-106" charset="-128"/>
              </a:defRPr>
            </a:lvl7pPr>
            <a:lvl8pPr marL="1371600" eaLnBrk="0" fontAlgn="base" hangingPunct="0">
              <a:spcBef>
                <a:spcPct val="0"/>
              </a:spcBef>
              <a:spcAft>
                <a:spcPct val="0"/>
              </a:spcAft>
              <a:defRPr sz="1600">
                <a:solidFill>
                  <a:schemeClr val="tx1"/>
                </a:solidFill>
                <a:latin typeface="Arial" charset="0"/>
                <a:ea typeface="ＭＳ Ｐゴシック" pitchFamily="-106" charset="-128"/>
              </a:defRPr>
            </a:lvl8pPr>
            <a:lvl9pPr marL="1828800" eaLnBrk="0" fontAlgn="base" hangingPunct="0">
              <a:spcBef>
                <a:spcPct val="0"/>
              </a:spcBef>
              <a:spcAft>
                <a:spcPct val="0"/>
              </a:spcAft>
              <a:defRPr sz="1600">
                <a:solidFill>
                  <a:schemeClr val="tx1"/>
                </a:solidFill>
                <a:latin typeface="Arial" charset="0"/>
                <a:ea typeface="ＭＳ Ｐゴシック" pitchFamily="-106" charset="-128"/>
              </a:defRPr>
            </a:lvl9pPr>
          </a:lstStyle>
          <a:p>
            <a:pPr eaLnBrk="1" fontAlgn="base" hangingPunct="1">
              <a:spcBef>
                <a:spcPct val="0"/>
              </a:spcBef>
              <a:spcAft>
                <a:spcPct val="0"/>
              </a:spcAft>
              <a:defRPr/>
            </a:pPr>
            <a:r>
              <a:rPr lang="en-GB" sz="788" dirty="0">
                <a:solidFill>
                  <a:srgbClr val="000000"/>
                </a:solidFill>
                <a:cs typeface="Arial" charset="0"/>
              </a:rPr>
              <a:t>CONFIDENTIAL</a:t>
            </a:r>
          </a:p>
        </p:txBody>
      </p:sp>
      <p:sp>
        <p:nvSpPr>
          <p:cNvPr id="7" name="McK Date" hidden="1"/>
          <p:cNvSpPr txBox="1">
            <a:spLocks noChangeArrowheads="1"/>
          </p:cNvSpPr>
          <p:nvPr/>
        </p:nvSpPr>
        <p:spPr bwMode="auto">
          <a:xfrm>
            <a:off x="2265363" y="5692778"/>
            <a:ext cx="5129212" cy="155877"/>
          </a:xfrm>
          <a:prstGeom prst="rect">
            <a:avLst/>
          </a:prstGeom>
          <a:noFill/>
          <a:ln w="9525">
            <a:noFill/>
            <a:miter lim="800000"/>
            <a:headEnd/>
            <a:tailEnd/>
          </a:ln>
          <a:effectLst/>
        </p:spPr>
        <p:txBody>
          <a:bodyPr lIns="0" tIns="0" rIns="0" bIns="0">
            <a:spAutoFit/>
          </a:bodyPr>
          <a:lstStyle>
            <a:lvl1pPr eaLnBrk="0" hangingPunct="0">
              <a:defRPr sz="1600">
                <a:solidFill>
                  <a:schemeClr val="tx1"/>
                </a:solidFill>
                <a:latin typeface="Arial" charset="0"/>
                <a:ea typeface="ＭＳ Ｐゴシック" pitchFamily="-106" charset="-128"/>
              </a:defRPr>
            </a:lvl1pPr>
            <a:lvl2pPr marL="37931725" indent="-37474525" eaLnBrk="0" hangingPunct="0">
              <a:defRPr sz="1600">
                <a:solidFill>
                  <a:schemeClr val="tx1"/>
                </a:solidFill>
                <a:latin typeface="Arial" charset="0"/>
                <a:ea typeface="ＭＳ Ｐゴシック" pitchFamily="-106" charset="-128"/>
              </a:defRPr>
            </a:lvl2pPr>
            <a:lvl3pPr eaLnBrk="0" hangingPunct="0">
              <a:defRPr sz="1600">
                <a:solidFill>
                  <a:schemeClr val="tx1"/>
                </a:solidFill>
                <a:latin typeface="Arial" charset="0"/>
                <a:ea typeface="ＭＳ Ｐゴシック" pitchFamily="-106" charset="-128"/>
              </a:defRPr>
            </a:lvl3pPr>
            <a:lvl4pPr eaLnBrk="0" hangingPunct="0">
              <a:defRPr sz="1600">
                <a:solidFill>
                  <a:schemeClr val="tx1"/>
                </a:solidFill>
                <a:latin typeface="Arial" charset="0"/>
                <a:ea typeface="ＭＳ Ｐゴシック" pitchFamily="-106" charset="-128"/>
              </a:defRPr>
            </a:lvl4pPr>
            <a:lvl5pPr eaLnBrk="0" hangingPunct="0">
              <a:defRPr sz="1600">
                <a:solidFill>
                  <a:schemeClr val="tx1"/>
                </a:solidFill>
                <a:latin typeface="Arial" charset="0"/>
                <a:ea typeface="ＭＳ Ｐゴシック" pitchFamily="-106" charset="-128"/>
              </a:defRPr>
            </a:lvl5pPr>
            <a:lvl6pPr marL="457200" eaLnBrk="0" fontAlgn="base" hangingPunct="0">
              <a:spcBef>
                <a:spcPct val="0"/>
              </a:spcBef>
              <a:spcAft>
                <a:spcPct val="0"/>
              </a:spcAft>
              <a:defRPr sz="1600">
                <a:solidFill>
                  <a:schemeClr val="tx1"/>
                </a:solidFill>
                <a:latin typeface="Arial" charset="0"/>
                <a:ea typeface="ＭＳ Ｐゴシック" pitchFamily="-106" charset="-128"/>
              </a:defRPr>
            </a:lvl6pPr>
            <a:lvl7pPr marL="914400" eaLnBrk="0" fontAlgn="base" hangingPunct="0">
              <a:spcBef>
                <a:spcPct val="0"/>
              </a:spcBef>
              <a:spcAft>
                <a:spcPct val="0"/>
              </a:spcAft>
              <a:defRPr sz="1600">
                <a:solidFill>
                  <a:schemeClr val="tx1"/>
                </a:solidFill>
                <a:latin typeface="Arial" charset="0"/>
                <a:ea typeface="ＭＳ Ｐゴシック" pitchFamily="-106" charset="-128"/>
              </a:defRPr>
            </a:lvl7pPr>
            <a:lvl8pPr marL="1371600" eaLnBrk="0" fontAlgn="base" hangingPunct="0">
              <a:spcBef>
                <a:spcPct val="0"/>
              </a:spcBef>
              <a:spcAft>
                <a:spcPct val="0"/>
              </a:spcAft>
              <a:defRPr sz="1600">
                <a:solidFill>
                  <a:schemeClr val="tx1"/>
                </a:solidFill>
                <a:latin typeface="Arial" charset="0"/>
                <a:ea typeface="ＭＳ Ｐゴシック" pitchFamily="-106" charset="-128"/>
              </a:defRPr>
            </a:lvl8pPr>
            <a:lvl9pPr marL="1828800" eaLnBrk="0" fontAlgn="base" hangingPunct="0">
              <a:spcBef>
                <a:spcPct val="0"/>
              </a:spcBef>
              <a:spcAft>
                <a:spcPct val="0"/>
              </a:spcAft>
              <a:defRPr sz="1600">
                <a:solidFill>
                  <a:schemeClr val="tx1"/>
                </a:solidFill>
                <a:latin typeface="Arial" charset="0"/>
                <a:ea typeface="ＭＳ Ｐゴシック" pitchFamily="-106" charset="-128"/>
              </a:defRPr>
            </a:lvl9pPr>
          </a:lstStyle>
          <a:p>
            <a:pPr eaLnBrk="1" fontAlgn="base" hangingPunct="1">
              <a:spcBef>
                <a:spcPct val="120000"/>
              </a:spcBef>
              <a:spcAft>
                <a:spcPct val="0"/>
              </a:spcAft>
              <a:defRPr/>
            </a:pPr>
            <a:r>
              <a:rPr lang="en-GB" sz="1013" dirty="0">
                <a:solidFill>
                  <a:srgbClr val="000000"/>
                </a:solidFill>
                <a:latin typeface="Tahoma" pitchFamily="-106" charset="0"/>
                <a:cs typeface="Arial" charset="0"/>
              </a:rPr>
              <a:t>Date</a:t>
            </a:r>
          </a:p>
        </p:txBody>
      </p:sp>
      <p:sp>
        <p:nvSpPr>
          <p:cNvPr id="8" name="Working Draft Text" hidden="1"/>
          <p:cNvSpPr>
            <a:spLocks noChangeArrowheads="1"/>
          </p:cNvSpPr>
          <p:nvPr>
            <p:custDataLst>
              <p:tags r:id="rId3"/>
            </p:custDataLst>
          </p:nvPr>
        </p:nvSpPr>
        <p:spPr bwMode="auto">
          <a:xfrm>
            <a:off x="427038" y="349250"/>
            <a:ext cx="3109912" cy="17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95350"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953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9535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9535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9535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eaLnBrk="1" fontAlgn="base" hangingPunct="1">
              <a:spcBef>
                <a:spcPct val="0"/>
              </a:spcBef>
              <a:spcAft>
                <a:spcPct val="0"/>
              </a:spcAft>
              <a:buSzPct val="120000"/>
              <a:defRPr/>
            </a:pPr>
            <a:r>
              <a:rPr lang="en-GB" sz="1125" dirty="0">
                <a:solidFill>
                  <a:srgbClr val="0079A1"/>
                </a:solidFill>
                <a:cs typeface="Arial" charset="0"/>
              </a:rPr>
              <a:t>Working Draft    </a:t>
            </a:r>
          </a:p>
        </p:txBody>
      </p:sp>
      <p:sp>
        <p:nvSpPr>
          <p:cNvPr id="9" name="Working Draft" hidden="1"/>
          <p:cNvSpPr txBox="1">
            <a:spLocks noChangeArrowheads="1"/>
          </p:cNvSpPr>
          <p:nvPr>
            <p:custDataLst>
              <p:tags r:id="rId4"/>
            </p:custDataLst>
          </p:nvPr>
        </p:nvSpPr>
        <p:spPr bwMode="auto">
          <a:xfrm>
            <a:off x="427038" y="593728"/>
            <a:ext cx="2476640" cy="103875"/>
          </a:xfrm>
          <a:prstGeom prst="rect">
            <a:avLst/>
          </a:prstGeom>
          <a:noFill/>
          <a:ln w="9525">
            <a:noFill/>
            <a:miter lim="800000"/>
            <a:headEnd/>
            <a:tailEnd/>
          </a:ln>
          <a:effectLst/>
        </p:spPr>
        <p:txBody>
          <a:bodyPr wrap="none" lIns="0" tIns="0" rIns="0" bIns="0">
            <a:spAutoFit/>
          </a:bodyPr>
          <a:lstStyle>
            <a:lvl1pPr eaLnBrk="0" hangingPunct="0">
              <a:defRPr sz="1600">
                <a:solidFill>
                  <a:schemeClr val="tx1"/>
                </a:solidFill>
                <a:latin typeface="Arial" charset="0"/>
                <a:ea typeface="ＭＳ Ｐゴシック" pitchFamily="-106" charset="-128"/>
              </a:defRPr>
            </a:lvl1pPr>
            <a:lvl2pPr marL="37931725" indent="-37474525" eaLnBrk="0" hangingPunct="0">
              <a:defRPr sz="1600">
                <a:solidFill>
                  <a:schemeClr val="tx1"/>
                </a:solidFill>
                <a:latin typeface="Arial" charset="0"/>
                <a:ea typeface="ＭＳ Ｐゴシック" pitchFamily="-106" charset="-128"/>
              </a:defRPr>
            </a:lvl2pPr>
            <a:lvl3pPr eaLnBrk="0" hangingPunct="0">
              <a:defRPr sz="1600">
                <a:solidFill>
                  <a:schemeClr val="tx1"/>
                </a:solidFill>
                <a:latin typeface="Arial" charset="0"/>
                <a:ea typeface="ＭＳ Ｐゴシック" pitchFamily="-106" charset="-128"/>
              </a:defRPr>
            </a:lvl3pPr>
            <a:lvl4pPr eaLnBrk="0" hangingPunct="0">
              <a:defRPr sz="1600">
                <a:solidFill>
                  <a:schemeClr val="tx1"/>
                </a:solidFill>
                <a:latin typeface="Arial" charset="0"/>
                <a:ea typeface="ＭＳ Ｐゴシック" pitchFamily="-106" charset="-128"/>
              </a:defRPr>
            </a:lvl4pPr>
            <a:lvl5pPr eaLnBrk="0" hangingPunct="0">
              <a:defRPr sz="1600">
                <a:solidFill>
                  <a:schemeClr val="tx1"/>
                </a:solidFill>
                <a:latin typeface="Arial" charset="0"/>
                <a:ea typeface="ＭＳ Ｐゴシック" pitchFamily="-106" charset="-128"/>
              </a:defRPr>
            </a:lvl5pPr>
            <a:lvl6pPr marL="457200" eaLnBrk="0" fontAlgn="base" hangingPunct="0">
              <a:spcBef>
                <a:spcPct val="0"/>
              </a:spcBef>
              <a:spcAft>
                <a:spcPct val="0"/>
              </a:spcAft>
              <a:defRPr sz="1600">
                <a:solidFill>
                  <a:schemeClr val="tx1"/>
                </a:solidFill>
                <a:latin typeface="Arial" charset="0"/>
                <a:ea typeface="ＭＳ Ｐゴシック" pitchFamily="-106" charset="-128"/>
              </a:defRPr>
            </a:lvl6pPr>
            <a:lvl7pPr marL="914400" eaLnBrk="0" fontAlgn="base" hangingPunct="0">
              <a:spcBef>
                <a:spcPct val="0"/>
              </a:spcBef>
              <a:spcAft>
                <a:spcPct val="0"/>
              </a:spcAft>
              <a:defRPr sz="1600">
                <a:solidFill>
                  <a:schemeClr val="tx1"/>
                </a:solidFill>
                <a:latin typeface="Arial" charset="0"/>
                <a:ea typeface="ＭＳ Ｐゴシック" pitchFamily="-106" charset="-128"/>
              </a:defRPr>
            </a:lvl7pPr>
            <a:lvl8pPr marL="1371600" eaLnBrk="0" fontAlgn="base" hangingPunct="0">
              <a:spcBef>
                <a:spcPct val="0"/>
              </a:spcBef>
              <a:spcAft>
                <a:spcPct val="0"/>
              </a:spcAft>
              <a:defRPr sz="1600">
                <a:solidFill>
                  <a:schemeClr val="tx1"/>
                </a:solidFill>
                <a:latin typeface="Arial" charset="0"/>
                <a:ea typeface="ＭＳ Ｐゴシック" pitchFamily="-106" charset="-128"/>
              </a:defRPr>
            </a:lvl8pPr>
            <a:lvl9pPr marL="1828800" eaLnBrk="0" fontAlgn="base" hangingPunct="0">
              <a:spcBef>
                <a:spcPct val="0"/>
              </a:spcBef>
              <a:spcAft>
                <a:spcPct val="0"/>
              </a:spcAft>
              <a:defRPr sz="1600">
                <a:solidFill>
                  <a:schemeClr val="tx1"/>
                </a:solidFill>
                <a:latin typeface="Arial" charset="0"/>
                <a:ea typeface="ＭＳ Ｐゴシック" pitchFamily="-106" charset="-128"/>
              </a:defRPr>
            </a:lvl9pPr>
          </a:lstStyle>
          <a:p>
            <a:pPr eaLnBrk="1" fontAlgn="base" hangingPunct="1">
              <a:spcBef>
                <a:spcPct val="0"/>
              </a:spcBef>
              <a:spcAft>
                <a:spcPct val="0"/>
              </a:spcAft>
              <a:defRPr/>
            </a:pPr>
            <a:r>
              <a:rPr lang="en-US" sz="675" dirty="0">
                <a:solidFill>
                  <a:srgbClr val="000000"/>
                </a:solidFill>
                <a:cs typeface="Arial" charset="0"/>
              </a:rPr>
              <a:t>Last Modified 5/14/2008 9:33:55 AM South Africa Standard Time</a:t>
            </a:r>
            <a:endParaRPr lang="en-GB" sz="675" dirty="0">
              <a:solidFill>
                <a:srgbClr val="000000"/>
              </a:solidFill>
              <a:cs typeface="Arial" charset="0"/>
            </a:endParaRPr>
          </a:p>
        </p:txBody>
      </p:sp>
      <p:sp>
        <p:nvSpPr>
          <p:cNvPr id="10" name="Printed" hidden="1"/>
          <p:cNvSpPr txBox="1">
            <a:spLocks noChangeArrowheads="1"/>
          </p:cNvSpPr>
          <p:nvPr>
            <p:custDataLst>
              <p:tags r:id="rId5"/>
            </p:custDataLst>
          </p:nvPr>
        </p:nvSpPr>
        <p:spPr bwMode="auto">
          <a:xfrm>
            <a:off x="427039" y="815978"/>
            <a:ext cx="2236190" cy="103875"/>
          </a:xfrm>
          <a:prstGeom prst="rect">
            <a:avLst/>
          </a:prstGeom>
          <a:noFill/>
          <a:ln w="9525">
            <a:noFill/>
            <a:miter lim="800000"/>
            <a:headEnd/>
            <a:tailEnd/>
          </a:ln>
          <a:effectLst/>
        </p:spPr>
        <p:txBody>
          <a:bodyPr wrap="none" lIns="0" tIns="0" rIns="0" bIns="0">
            <a:spAutoFit/>
          </a:bodyPr>
          <a:lstStyle>
            <a:lvl1pPr eaLnBrk="0" hangingPunct="0">
              <a:defRPr sz="1600">
                <a:solidFill>
                  <a:schemeClr val="tx1"/>
                </a:solidFill>
                <a:latin typeface="Arial" charset="0"/>
                <a:ea typeface="ＭＳ Ｐゴシック" pitchFamily="-106" charset="-128"/>
              </a:defRPr>
            </a:lvl1pPr>
            <a:lvl2pPr marL="37931725" indent="-37474525" eaLnBrk="0" hangingPunct="0">
              <a:defRPr sz="1600">
                <a:solidFill>
                  <a:schemeClr val="tx1"/>
                </a:solidFill>
                <a:latin typeface="Arial" charset="0"/>
                <a:ea typeface="ＭＳ Ｐゴシック" pitchFamily="-106" charset="-128"/>
              </a:defRPr>
            </a:lvl2pPr>
            <a:lvl3pPr eaLnBrk="0" hangingPunct="0">
              <a:defRPr sz="1600">
                <a:solidFill>
                  <a:schemeClr val="tx1"/>
                </a:solidFill>
                <a:latin typeface="Arial" charset="0"/>
                <a:ea typeface="ＭＳ Ｐゴシック" pitchFamily="-106" charset="-128"/>
              </a:defRPr>
            </a:lvl3pPr>
            <a:lvl4pPr eaLnBrk="0" hangingPunct="0">
              <a:defRPr sz="1600">
                <a:solidFill>
                  <a:schemeClr val="tx1"/>
                </a:solidFill>
                <a:latin typeface="Arial" charset="0"/>
                <a:ea typeface="ＭＳ Ｐゴシック" pitchFamily="-106" charset="-128"/>
              </a:defRPr>
            </a:lvl4pPr>
            <a:lvl5pPr eaLnBrk="0" hangingPunct="0">
              <a:defRPr sz="1600">
                <a:solidFill>
                  <a:schemeClr val="tx1"/>
                </a:solidFill>
                <a:latin typeface="Arial" charset="0"/>
                <a:ea typeface="ＭＳ Ｐゴシック" pitchFamily="-106" charset="-128"/>
              </a:defRPr>
            </a:lvl5pPr>
            <a:lvl6pPr marL="457200" eaLnBrk="0" fontAlgn="base" hangingPunct="0">
              <a:spcBef>
                <a:spcPct val="0"/>
              </a:spcBef>
              <a:spcAft>
                <a:spcPct val="0"/>
              </a:spcAft>
              <a:defRPr sz="1600">
                <a:solidFill>
                  <a:schemeClr val="tx1"/>
                </a:solidFill>
                <a:latin typeface="Arial" charset="0"/>
                <a:ea typeface="ＭＳ Ｐゴシック" pitchFamily="-106" charset="-128"/>
              </a:defRPr>
            </a:lvl6pPr>
            <a:lvl7pPr marL="914400" eaLnBrk="0" fontAlgn="base" hangingPunct="0">
              <a:spcBef>
                <a:spcPct val="0"/>
              </a:spcBef>
              <a:spcAft>
                <a:spcPct val="0"/>
              </a:spcAft>
              <a:defRPr sz="1600">
                <a:solidFill>
                  <a:schemeClr val="tx1"/>
                </a:solidFill>
                <a:latin typeface="Arial" charset="0"/>
                <a:ea typeface="ＭＳ Ｐゴシック" pitchFamily="-106" charset="-128"/>
              </a:defRPr>
            </a:lvl7pPr>
            <a:lvl8pPr marL="1371600" eaLnBrk="0" fontAlgn="base" hangingPunct="0">
              <a:spcBef>
                <a:spcPct val="0"/>
              </a:spcBef>
              <a:spcAft>
                <a:spcPct val="0"/>
              </a:spcAft>
              <a:defRPr sz="1600">
                <a:solidFill>
                  <a:schemeClr val="tx1"/>
                </a:solidFill>
                <a:latin typeface="Arial" charset="0"/>
                <a:ea typeface="ＭＳ Ｐゴシック" pitchFamily="-106" charset="-128"/>
              </a:defRPr>
            </a:lvl8pPr>
            <a:lvl9pPr marL="1828800" eaLnBrk="0" fontAlgn="base" hangingPunct="0">
              <a:spcBef>
                <a:spcPct val="0"/>
              </a:spcBef>
              <a:spcAft>
                <a:spcPct val="0"/>
              </a:spcAft>
              <a:defRPr sz="1600">
                <a:solidFill>
                  <a:schemeClr val="tx1"/>
                </a:solidFill>
                <a:latin typeface="Arial" charset="0"/>
                <a:ea typeface="ＭＳ Ｐゴシック" pitchFamily="-106" charset="-128"/>
              </a:defRPr>
            </a:lvl9pPr>
          </a:lstStyle>
          <a:p>
            <a:pPr eaLnBrk="1" fontAlgn="base" hangingPunct="1">
              <a:spcBef>
                <a:spcPct val="0"/>
              </a:spcBef>
              <a:spcAft>
                <a:spcPct val="0"/>
              </a:spcAft>
              <a:defRPr/>
            </a:pPr>
            <a:r>
              <a:rPr lang="en-US" sz="675" dirty="0">
                <a:solidFill>
                  <a:srgbClr val="000000"/>
                </a:solidFill>
                <a:cs typeface="Arial" charset="0"/>
              </a:rPr>
              <a:t>Printed 5/14/2008 8:51:45 AM South Africa Standard Time</a:t>
            </a:r>
            <a:endParaRPr lang="en-GB" sz="675" dirty="0">
              <a:solidFill>
                <a:srgbClr val="000000"/>
              </a:solidFill>
              <a:cs typeface="Arial" charset="0"/>
            </a:endParaRPr>
          </a:p>
        </p:txBody>
      </p:sp>
      <p:sp>
        <p:nvSpPr>
          <p:cNvPr id="13314" name="Rectangle 2"/>
          <p:cNvSpPr>
            <a:spLocks noGrp="1" noChangeArrowheads="1"/>
          </p:cNvSpPr>
          <p:nvPr>
            <p:ph type="ctrTitle"/>
          </p:nvPr>
        </p:nvSpPr>
        <p:spPr>
          <a:xfrm>
            <a:off x="481015" y="4337053"/>
            <a:ext cx="8275637" cy="199157"/>
          </a:xfrm>
        </p:spPr>
        <p:txBody>
          <a:bodyPr anchor="t"/>
          <a:lstStyle>
            <a:lvl1pPr>
              <a:defRPr sz="1294">
                <a:solidFill>
                  <a:schemeClr val="accent1"/>
                </a:solidFill>
                <a:latin typeface="Arial Black" pitchFamily="-106" charset="0"/>
              </a:defRPr>
            </a:lvl1pPr>
          </a:lstStyle>
          <a:p>
            <a:r>
              <a:rPr lang="en-GB"/>
              <a:t>Click to edit Master title style</a:t>
            </a:r>
          </a:p>
        </p:txBody>
      </p:sp>
      <p:sp>
        <p:nvSpPr>
          <p:cNvPr id="13315" name="Rectangle 3"/>
          <p:cNvSpPr>
            <a:spLocks noGrp="1" noChangeArrowheads="1"/>
          </p:cNvSpPr>
          <p:nvPr>
            <p:ph type="subTitle" idx="1"/>
          </p:nvPr>
        </p:nvSpPr>
        <p:spPr>
          <a:xfrm>
            <a:off x="481013" y="5086350"/>
            <a:ext cx="8305800" cy="173124"/>
          </a:xfrm>
        </p:spPr>
        <p:txBody>
          <a:bodyPr/>
          <a:lstStyle>
            <a:lvl1pPr>
              <a:defRPr sz="1125">
                <a:solidFill>
                  <a:schemeClr val="accent1"/>
                </a:solidFill>
                <a:latin typeface="Arial" pitchFamily="-106" charset="0"/>
              </a:defRPr>
            </a:lvl1pPr>
          </a:lstStyle>
          <a:p>
            <a:r>
              <a:rPr lang="en-GB"/>
              <a:t>Click to edit Master subtitle style</a:t>
            </a:r>
          </a:p>
        </p:txBody>
      </p:sp>
    </p:spTree>
    <p:extLst>
      <p:ext uri="{BB962C8B-B14F-4D97-AF65-F5344CB8AC3E}">
        <p14:creationId xmlns:p14="http://schemas.microsoft.com/office/powerpoint/2010/main" val="29407585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g num"/>
          <p:cNvSpPr>
            <a:spLocks noGrp="1" noChangeArrowheads="1"/>
          </p:cNvSpPr>
          <p:nvPr>
            <p:ph type="sldNum" sz="quarter" idx="10"/>
            <p:custDataLst>
              <p:tags r:id="rId1"/>
            </p:custDataLst>
          </p:nvPr>
        </p:nvSpPr>
        <p:spPr>
          <a:ln/>
        </p:spPr>
        <p:txBody>
          <a:bodyPr/>
          <a:lstStyle>
            <a:lvl1pPr>
              <a:defRPr/>
            </a:lvl1pPr>
          </a:lstStyle>
          <a:p>
            <a:pPr>
              <a:defRPr/>
            </a:pPr>
            <a:fld id="{307BB2EA-F5E6-40AF-B4FE-5D3DBFB914B7}" type="slidenum">
              <a:rPr lang="en-GB">
                <a:solidFill>
                  <a:srgbClr val="D42E12"/>
                </a:solidFill>
              </a:rPr>
              <a:pPr>
                <a:defRPr/>
              </a:pPr>
              <a:t>‹#›</a:t>
            </a:fld>
            <a:endParaRPr lang="en-GB" dirty="0">
              <a:solidFill>
                <a:srgbClr val="D42E12"/>
              </a:solidFill>
            </a:endParaRPr>
          </a:p>
        </p:txBody>
      </p:sp>
    </p:spTree>
    <p:extLst>
      <p:ext uri="{BB962C8B-B14F-4D97-AF65-F5344CB8AC3E}">
        <p14:creationId xmlns:p14="http://schemas.microsoft.com/office/powerpoint/2010/main" val="39660514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346249"/>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3" y="4233777"/>
            <a:ext cx="7772400" cy="173124"/>
          </a:xfrm>
        </p:spPr>
        <p:txBody>
          <a:bodyPr anchor="b"/>
          <a:lstStyle>
            <a:lvl1pPr marL="0" indent="0">
              <a:buNone/>
              <a:defRPr sz="1125"/>
            </a:lvl1pPr>
            <a:lvl2pPr marL="257175" indent="0">
              <a:buNone/>
              <a:defRPr sz="1013"/>
            </a:lvl2pPr>
            <a:lvl3pPr marL="514350" indent="0">
              <a:buNone/>
              <a:defRPr sz="900"/>
            </a:lvl3pPr>
            <a:lvl4pPr marL="771525" indent="0">
              <a:buNone/>
              <a:defRPr sz="788"/>
            </a:lvl4pPr>
            <a:lvl5pPr marL="1028700" indent="0">
              <a:buNone/>
              <a:defRPr sz="788"/>
            </a:lvl5pPr>
            <a:lvl6pPr marL="1285875" indent="0">
              <a:buNone/>
              <a:defRPr sz="788"/>
            </a:lvl6pPr>
            <a:lvl7pPr marL="1543050" indent="0">
              <a:buNone/>
              <a:defRPr sz="788"/>
            </a:lvl7pPr>
            <a:lvl8pPr marL="1800225" indent="0">
              <a:buNone/>
              <a:defRPr sz="788"/>
            </a:lvl8pPr>
            <a:lvl9pPr marL="2057400" indent="0">
              <a:buNone/>
              <a:defRPr sz="788"/>
            </a:lvl9pPr>
          </a:lstStyle>
          <a:p>
            <a:pPr lvl="0"/>
            <a:r>
              <a:rPr lang="en-US"/>
              <a:t>Click to edit Master text styles</a:t>
            </a:r>
          </a:p>
        </p:txBody>
      </p:sp>
      <p:sp>
        <p:nvSpPr>
          <p:cNvPr id="4" name="pg num"/>
          <p:cNvSpPr>
            <a:spLocks noGrp="1" noChangeArrowheads="1"/>
          </p:cNvSpPr>
          <p:nvPr>
            <p:ph type="sldNum" sz="quarter" idx="10"/>
            <p:custDataLst>
              <p:tags r:id="rId1"/>
            </p:custDataLst>
          </p:nvPr>
        </p:nvSpPr>
        <p:spPr>
          <a:ln/>
        </p:spPr>
        <p:txBody>
          <a:bodyPr/>
          <a:lstStyle>
            <a:lvl1pPr>
              <a:defRPr/>
            </a:lvl1pPr>
          </a:lstStyle>
          <a:p>
            <a:pPr>
              <a:defRPr/>
            </a:pPr>
            <a:fld id="{B32FC791-94AB-4A15-AA51-DF0397980224}" type="slidenum">
              <a:rPr lang="en-GB">
                <a:solidFill>
                  <a:srgbClr val="D42E12"/>
                </a:solidFill>
              </a:rPr>
              <a:pPr>
                <a:defRPr/>
              </a:pPr>
              <a:t>‹#›</a:t>
            </a:fld>
            <a:endParaRPr lang="en-GB" dirty="0">
              <a:solidFill>
                <a:srgbClr val="D42E12"/>
              </a:solidFill>
            </a:endParaRPr>
          </a:p>
        </p:txBody>
      </p:sp>
    </p:spTree>
    <p:extLst>
      <p:ext uri="{BB962C8B-B14F-4D97-AF65-F5344CB8AC3E}">
        <p14:creationId xmlns:p14="http://schemas.microsoft.com/office/powerpoint/2010/main" val="18713021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52500" y="1774829"/>
            <a:ext cx="3817938" cy="935000"/>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22840" y="1774829"/>
            <a:ext cx="3819525" cy="935000"/>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g num"/>
          <p:cNvSpPr>
            <a:spLocks noGrp="1" noChangeArrowheads="1"/>
          </p:cNvSpPr>
          <p:nvPr>
            <p:ph type="sldNum" sz="quarter" idx="10"/>
            <p:custDataLst>
              <p:tags r:id="rId1"/>
            </p:custDataLst>
          </p:nvPr>
        </p:nvSpPr>
        <p:spPr>
          <a:ln/>
        </p:spPr>
        <p:txBody>
          <a:bodyPr/>
          <a:lstStyle>
            <a:lvl1pPr>
              <a:defRPr/>
            </a:lvl1pPr>
          </a:lstStyle>
          <a:p>
            <a:pPr>
              <a:defRPr/>
            </a:pPr>
            <a:fld id="{0F806833-4C3D-4E60-9CFC-0C1F8DE4B9D9}" type="slidenum">
              <a:rPr lang="en-GB">
                <a:solidFill>
                  <a:srgbClr val="D42E12"/>
                </a:solidFill>
              </a:rPr>
              <a:pPr>
                <a:defRPr/>
              </a:pPr>
              <a:t>‹#›</a:t>
            </a:fld>
            <a:endParaRPr lang="en-GB" dirty="0">
              <a:solidFill>
                <a:srgbClr val="D42E12"/>
              </a:solidFill>
            </a:endParaRPr>
          </a:p>
        </p:txBody>
      </p:sp>
    </p:spTree>
    <p:extLst>
      <p:ext uri="{BB962C8B-B14F-4D97-AF65-F5344CB8AC3E}">
        <p14:creationId xmlns:p14="http://schemas.microsoft.com/office/powerpoint/2010/main" val="42657179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44515"/>
            <a:ext cx="8229600" cy="173124"/>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967128"/>
            <a:ext cx="4040188" cy="2077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813749"/>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967128"/>
            <a:ext cx="4041775" cy="2077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813749"/>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g num"/>
          <p:cNvSpPr>
            <a:spLocks noGrp="1" noChangeArrowheads="1"/>
          </p:cNvSpPr>
          <p:nvPr>
            <p:ph type="sldNum" sz="quarter" idx="10"/>
            <p:custDataLst>
              <p:tags r:id="rId1"/>
            </p:custDataLst>
          </p:nvPr>
        </p:nvSpPr>
        <p:spPr>
          <a:ln/>
        </p:spPr>
        <p:txBody>
          <a:bodyPr/>
          <a:lstStyle>
            <a:lvl1pPr>
              <a:defRPr/>
            </a:lvl1pPr>
          </a:lstStyle>
          <a:p>
            <a:pPr>
              <a:defRPr/>
            </a:pPr>
            <a:fld id="{31D375D4-CAD0-4A7D-BEB8-7B55C6375FD4}" type="slidenum">
              <a:rPr lang="en-GB">
                <a:solidFill>
                  <a:srgbClr val="D42E12"/>
                </a:solidFill>
              </a:rPr>
              <a:pPr>
                <a:defRPr/>
              </a:pPr>
              <a:t>‹#›</a:t>
            </a:fld>
            <a:endParaRPr lang="en-GB" dirty="0">
              <a:solidFill>
                <a:srgbClr val="D42E12"/>
              </a:solidFill>
            </a:endParaRPr>
          </a:p>
        </p:txBody>
      </p:sp>
    </p:spTree>
    <p:extLst>
      <p:ext uri="{BB962C8B-B14F-4D97-AF65-F5344CB8AC3E}">
        <p14:creationId xmlns:p14="http://schemas.microsoft.com/office/powerpoint/2010/main" val="33107471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pg num"/>
          <p:cNvSpPr>
            <a:spLocks noGrp="1" noChangeArrowheads="1"/>
          </p:cNvSpPr>
          <p:nvPr>
            <p:ph type="sldNum" sz="quarter" idx="10"/>
            <p:custDataLst>
              <p:tags r:id="rId1"/>
            </p:custDataLst>
          </p:nvPr>
        </p:nvSpPr>
        <p:spPr>
          <a:ln/>
        </p:spPr>
        <p:txBody>
          <a:bodyPr/>
          <a:lstStyle>
            <a:lvl1pPr>
              <a:defRPr/>
            </a:lvl1pPr>
          </a:lstStyle>
          <a:p>
            <a:pPr>
              <a:defRPr/>
            </a:pPr>
            <a:fld id="{E7890809-0912-4C92-BF3F-AB466A170D37}" type="slidenum">
              <a:rPr lang="en-GB">
                <a:solidFill>
                  <a:srgbClr val="D42E12"/>
                </a:solidFill>
              </a:rPr>
              <a:pPr>
                <a:defRPr/>
              </a:pPr>
              <a:t>‹#›</a:t>
            </a:fld>
            <a:endParaRPr lang="en-GB" dirty="0">
              <a:solidFill>
                <a:srgbClr val="D42E12"/>
              </a:solidFill>
            </a:endParaRPr>
          </a:p>
        </p:txBody>
      </p:sp>
    </p:spTree>
    <p:extLst>
      <p:ext uri="{BB962C8B-B14F-4D97-AF65-F5344CB8AC3E}">
        <p14:creationId xmlns:p14="http://schemas.microsoft.com/office/powerpoint/2010/main" val="3724413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g num"/>
          <p:cNvSpPr>
            <a:spLocks noGrp="1" noChangeArrowheads="1"/>
          </p:cNvSpPr>
          <p:nvPr>
            <p:ph type="sldNum" sz="quarter" idx="10"/>
            <p:custDataLst>
              <p:tags r:id="rId1"/>
            </p:custDataLst>
          </p:nvPr>
        </p:nvSpPr>
        <p:spPr>
          <a:ln/>
        </p:spPr>
        <p:txBody>
          <a:bodyPr/>
          <a:lstStyle>
            <a:lvl1pPr>
              <a:defRPr/>
            </a:lvl1pPr>
          </a:lstStyle>
          <a:p>
            <a:pPr>
              <a:defRPr/>
            </a:pPr>
            <a:fld id="{997ABCFF-0323-477E-BB18-0C82BB30ADAB}" type="slidenum">
              <a:rPr lang="en-GB">
                <a:solidFill>
                  <a:srgbClr val="D42E12"/>
                </a:solidFill>
              </a:rPr>
              <a:pPr>
                <a:defRPr/>
              </a:pPr>
              <a:t>‹#›</a:t>
            </a:fld>
            <a:endParaRPr lang="en-GB" dirty="0">
              <a:solidFill>
                <a:srgbClr val="D42E12"/>
              </a:solidFill>
            </a:endParaRPr>
          </a:p>
        </p:txBody>
      </p:sp>
    </p:spTree>
    <p:extLst>
      <p:ext uri="{BB962C8B-B14F-4D97-AF65-F5344CB8AC3E}">
        <p14:creationId xmlns:p14="http://schemas.microsoft.com/office/powerpoint/2010/main" val="22716595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1261977"/>
            <a:ext cx="3008313" cy="173124"/>
          </a:xfrm>
        </p:spPr>
        <p:txBody>
          <a:bodyPr/>
          <a:lstStyle>
            <a:lvl1pPr algn="l">
              <a:defRPr sz="1125" b="1"/>
            </a:lvl1pPr>
          </a:lstStyle>
          <a:p>
            <a:r>
              <a:rPr lang="en-US"/>
              <a:t>Click to edit Master title style</a:t>
            </a:r>
          </a:p>
        </p:txBody>
      </p:sp>
      <p:sp>
        <p:nvSpPr>
          <p:cNvPr id="3" name="Content Placeholder 2"/>
          <p:cNvSpPr>
            <a:spLocks noGrp="1"/>
          </p:cNvSpPr>
          <p:nvPr>
            <p:ph idx="1"/>
          </p:nvPr>
        </p:nvSpPr>
        <p:spPr>
          <a:xfrm>
            <a:off x="3575050" y="273054"/>
            <a:ext cx="5111750" cy="1073371"/>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121252"/>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pg num"/>
          <p:cNvSpPr>
            <a:spLocks noGrp="1" noChangeArrowheads="1"/>
          </p:cNvSpPr>
          <p:nvPr>
            <p:ph type="sldNum" sz="quarter" idx="10"/>
            <p:custDataLst>
              <p:tags r:id="rId1"/>
            </p:custDataLst>
          </p:nvPr>
        </p:nvSpPr>
        <p:spPr>
          <a:ln/>
        </p:spPr>
        <p:txBody>
          <a:bodyPr/>
          <a:lstStyle>
            <a:lvl1pPr>
              <a:defRPr/>
            </a:lvl1pPr>
          </a:lstStyle>
          <a:p>
            <a:pPr>
              <a:defRPr/>
            </a:pPr>
            <a:fld id="{158865AD-35F0-44D9-BC84-E6D79C4C09EB}" type="slidenum">
              <a:rPr lang="en-GB">
                <a:solidFill>
                  <a:srgbClr val="D42E12"/>
                </a:solidFill>
              </a:rPr>
              <a:pPr>
                <a:defRPr/>
              </a:pPr>
              <a:t>‹#›</a:t>
            </a:fld>
            <a:endParaRPr lang="en-GB" dirty="0">
              <a:solidFill>
                <a:srgbClr val="D42E12"/>
              </a:solidFill>
            </a:endParaRPr>
          </a:p>
        </p:txBody>
      </p:sp>
    </p:spTree>
    <p:extLst>
      <p:ext uri="{BB962C8B-B14F-4D97-AF65-F5344CB8AC3E}">
        <p14:creationId xmlns:p14="http://schemas.microsoft.com/office/powerpoint/2010/main" val="114533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g num"/>
          <p:cNvSpPr>
            <a:spLocks noGrp="1" noChangeArrowheads="1"/>
          </p:cNvSpPr>
          <p:nvPr>
            <p:ph type="sldNum" sz="quarter" idx="10"/>
            <p:custDataLst>
              <p:tags r:id="rId1"/>
            </p:custDataLst>
          </p:nvPr>
        </p:nvSpPr>
        <p:spPr>
          <a:ln/>
        </p:spPr>
        <p:txBody>
          <a:bodyPr/>
          <a:lstStyle>
            <a:lvl1pPr>
              <a:defRPr/>
            </a:lvl1pPr>
          </a:lstStyle>
          <a:p>
            <a:fld id="{0F816FE8-A868-4E71-8BE1-E255B120B605}" type="slidenum">
              <a:rPr lang="en-GB"/>
              <a:pPr/>
              <a:t>‹#›</a:t>
            </a:fld>
            <a:endParaRPr lang="en-GB" dirty="0"/>
          </a:p>
        </p:txBody>
      </p:sp>
    </p:spTree>
    <p:extLst>
      <p:ext uri="{BB962C8B-B14F-4D97-AF65-F5344CB8AC3E}">
        <p14:creationId xmlns:p14="http://schemas.microsoft.com/office/powerpoint/2010/main" val="15993398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94215"/>
            <a:ext cx="5486400" cy="173124"/>
          </a:xfrm>
        </p:spPr>
        <p:txBody>
          <a:bodyPr/>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288" y="612776"/>
            <a:ext cx="5486400" cy="276999"/>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lvl="0"/>
            <a:endParaRPr lang="en-US" noProof="0" dirty="0"/>
          </a:p>
        </p:txBody>
      </p:sp>
      <p:sp>
        <p:nvSpPr>
          <p:cNvPr id="4" name="Text Placeholder 3"/>
          <p:cNvSpPr>
            <a:spLocks noGrp="1"/>
          </p:cNvSpPr>
          <p:nvPr>
            <p:ph type="body" sz="half" idx="2"/>
          </p:nvPr>
        </p:nvSpPr>
        <p:spPr>
          <a:xfrm>
            <a:off x="1792288" y="5367340"/>
            <a:ext cx="5486400" cy="121252"/>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pg num"/>
          <p:cNvSpPr>
            <a:spLocks noGrp="1" noChangeArrowheads="1"/>
          </p:cNvSpPr>
          <p:nvPr>
            <p:ph type="sldNum" sz="quarter" idx="10"/>
            <p:custDataLst>
              <p:tags r:id="rId1"/>
            </p:custDataLst>
          </p:nvPr>
        </p:nvSpPr>
        <p:spPr>
          <a:ln/>
        </p:spPr>
        <p:txBody>
          <a:bodyPr/>
          <a:lstStyle>
            <a:lvl1pPr>
              <a:defRPr/>
            </a:lvl1pPr>
          </a:lstStyle>
          <a:p>
            <a:pPr>
              <a:defRPr/>
            </a:pPr>
            <a:fld id="{37A7CC50-70C4-46DC-8843-A03CA218C04B}" type="slidenum">
              <a:rPr lang="en-GB">
                <a:solidFill>
                  <a:srgbClr val="D42E12"/>
                </a:solidFill>
              </a:rPr>
              <a:pPr>
                <a:defRPr/>
              </a:pPr>
              <a:t>‹#›</a:t>
            </a:fld>
            <a:endParaRPr lang="en-GB" dirty="0">
              <a:solidFill>
                <a:srgbClr val="D42E12"/>
              </a:solidFill>
            </a:endParaRPr>
          </a:p>
        </p:txBody>
      </p:sp>
    </p:spTree>
    <p:extLst>
      <p:ext uri="{BB962C8B-B14F-4D97-AF65-F5344CB8AC3E}">
        <p14:creationId xmlns:p14="http://schemas.microsoft.com/office/powerpoint/2010/main" val="3310734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526374" y="1774829"/>
            <a:ext cx="2215991" cy="1381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g num"/>
          <p:cNvSpPr>
            <a:spLocks noGrp="1" noChangeArrowheads="1"/>
          </p:cNvSpPr>
          <p:nvPr>
            <p:ph type="sldNum" sz="quarter" idx="10"/>
            <p:custDataLst>
              <p:tags r:id="rId1"/>
            </p:custDataLst>
          </p:nvPr>
        </p:nvSpPr>
        <p:spPr>
          <a:ln/>
        </p:spPr>
        <p:txBody>
          <a:bodyPr/>
          <a:lstStyle>
            <a:lvl1pPr>
              <a:defRPr/>
            </a:lvl1pPr>
          </a:lstStyle>
          <a:p>
            <a:pPr>
              <a:defRPr/>
            </a:pPr>
            <a:fld id="{3957D6E6-3410-4253-A4F5-20965FCF7FC7}" type="slidenum">
              <a:rPr lang="en-GB">
                <a:solidFill>
                  <a:srgbClr val="D42E12"/>
                </a:solidFill>
              </a:rPr>
              <a:pPr>
                <a:defRPr/>
              </a:pPr>
              <a:t>‹#›</a:t>
            </a:fld>
            <a:endParaRPr lang="en-GB" dirty="0">
              <a:solidFill>
                <a:srgbClr val="D42E12"/>
              </a:solidFill>
            </a:endParaRPr>
          </a:p>
        </p:txBody>
      </p:sp>
    </p:spTree>
    <p:extLst>
      <p:ext uri="{BB962C8B-B14F-4D97-AF65-F5344CB8AC3E}">
        <p14:creationId xmlns:p14="http://schemas.microsoft.com/office/powerpoint/2010/main" val="42821650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6090" y="665163"/>
            <a:ext cx="173124" cy="24907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81697" y="665163"/>
            <a:ext cx="1661993" cy="24907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g num"/>
          <p:cNvSpPr>
            <a:spLocks noGrp="1" noChangeArrowheads="1"/>
          </p:cNvSpPr>
          <p:nvPr>
            <p:ph type="sldNum" sz="quarter" idx="10"/>
            <p:custDataLst>
              <p:tags r:id="rId1"/>
            </p:custDataLst>
          </p:nvPr>
        </p:nvSpPr>
        <p:spPr>
          <a:ln/>
        </p:spPr>
        <p:txBody>
          <a:bodyPr/>
          <a:lstStyle>
            <a:lvl1pPr>
              <a:defRPr/>
            </a:lvl1pPr>
          </a:lstStyle>
          <a:p>
            <a:pPr>
              <a:defRPr/>
            </a:pPr>
            <a:fld id="{85095343-F049-44B1-ADD0-A2B850B6A655}" type="slidenum">
              <a:rPr lang="en-GB">
                <a:solidFill>
                  <a:srgbClr val="D42E12"/>
                </a:solidFill>
              </a:rPr>
              <a:pPr>
                <a:defRPr/>
              </a:pPr>
              <a:t>‹#›</a:t>
            </a:fld>
            <a:endParaRPr lang="en-GB" dirty="0">
              <a:solidFill>
                <a:srgbClr val="D42E12"/>
              </a:solidFill>
            </a:endParaRPr>
          </a:p>
        </p:txBody>
      </p:sp>
    </p:spTree>
    <p:extLst>
      <p:ext uri="{BB962C8B-B14F-4D97-AF65-F5344CB8AC3E}">
        <p14:creationId xmlns:p14="http://schemas.microsoft.com/office/powerpoint/2010/main" val="15113383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376280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3" name="Freeform 12"/>
          <p:cNvSpPr/>
          <p:nvPr/>
        </p:nvSpPr>
        <p:spPr>
          <a:xfrm>
            <a:off x="-8467" y="-16933"/>
            <a:ext cx="8754534" cy="6451600"/>
          </a:xfrm>
          <a:custGeom>
            <a:avLst/>
            <a:gdLst/>
            <a:ahLst/>
            <a:cxnLst/>
            <a:rect l="l" t="t" r="r" b="b"/>
            <a:pathLst>
              <a:path w="8754534" h="6451600">
                <a:moveTo>
                  <a:pt x="8373534" y="0"/>
                </a:moveTo>
                <a:lnTo>
                  <a:pt x="8754534" y="5994400"/>
                </a:lnTo>
                <a:lnTo>
                  <a:pt x="0" y="6451600"/>
                </a:lnTo>
                <a:lnTo>
                  <a:pt x="0" y="0"/>
                </a:lnTo>
                <a:lnTo>
                  <a:pt x="8373534" y="0"/>
                </a:lnTo>
                <a:close/>
              </a:path>
            </a:pathLst>
          </a:cu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10379" y="4445000"/>
            <a:ext cx="8464695" cy="1715811"/>
          </a:xfrm>
          <a:custGeom>
            <a:avLst/>
            <a:gdLst/>
            <a:ahLst/>
            <a:cxnLst/>
            <a:rect l="l" t="t" r="r" b="b"/>
            <a:pathLst>
              <a:path w="8428428" h="1878553">
                <a:moveTo>
                  <a:pt x="0" y="438229"/>
                </a:moveTo>
                <a:lnTo>
                  <a:pt x="8343246" y="0"/>
                </a:lnTo>
                <a:lnTo>
                  <a:pt x="8428428" y="1424838"/>
                </a:lnTo>
                <a:lnTo>
                  <a:pt x="7515" y="1878553"/>
                </a:lnTo>
                <a:lnTo>
                  <a:pt x="0" y="438229"/>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2864" y="0"/>
            <a:ext cx="5811235" cy="321615"/>
          </a:xfrm>
          <a:custGeom>
            <a:avLst/>
            <a:gdLst/>
            <a:ahLst/>
            <a:cxnLst/>
            <a:rect l="l" t="t" r="r" b="b"/>
            <a:pathLst>
              <a:path w="5811235" h="321615">
                <a:moveTo>
                  <a:pt x="0" y="0"/>
                </a:moveTo>
                <a:lnTo>
                  <a:pt x="5811235" y="0"/>
                </a:lnTo>
                <a:lnTo>
                  <a:pt x="1" y="321615"/>
                </a:lnTo>
                <a:cubicBezTo>
                  <a:pt x="1" y="214410"/>
                  <a:pt x="0" y="107205"/>
                  <a:pt x="0" y="0"/>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0" name="Freeform 29"/>
          <p:cNvSpPr/>
          <p:nvPr/>
        </p:nvSpPr>
        <p:spPr>
          <a:xfrm rot="21420000">
            <a:off x="-170768" y="213023"/>
            <a:ext cx="8480534" cy="5746008"/>
          </a:xfrm>
          <a:custGeom>
            <a:avLst/>
            <a:gdLst/>
            <a:ahLst/>
            <a:cxnLst/>
            <a:rect l="l" t="t" r="r" b="b"/>
            <a:pathLst>
              <a:path w="11307378" h="5746008">
                <a:moveTo>
                  <a:pt x="11270997" y="0"/>
                </a:moveTo>
                <a:lnTo>
                  <a:pt x="11307378" y="5746008"/>
                </a:lnTo>
                <a:lnTo>
                  <a:pt x="1" y="574313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451416" y="668338"/>
            <a:ext cx="7533524" cy="2766528"/>
          </a:xfrm>
        </p:spPr>
        <p:txBody>
          <a:bodyPr anchor="b">
            <a:normAutofit/>
          </a:bodyPr>
          <a:lstStyle>
            <a:lvl1pPr algn="r">
              <a:defRPr sz="7200"/>
            </a:lvl1pPr>
          </a:lstStyle>
          <a:p>
            <a:r>
              <a:rPr lang="en-US"/>
              <a:t>Click to edit Master title style</a:t>
            </a:r>
            <a:endParaRPr lang="en-US" dirty="0"/>
          </a:p>
        </p:txBody>
      </p:sp>
      <p:sp>
        <p:nvSpPr>
          <p:cNvPr id="3" name="Subtitle 2"/>
          <p:cNvSpPr>
            <a:spLocks noGrp="1"/>
          </p:cNvSpPr>
          <p:nvPr>
            <p:ph type="subTitle" idx="1"/>
          </p:nvPr>
        </p:nvSpPr>
        <p:spPr>
          <a:xfrm rot="21420000">
            <a:off x="554462" y="3446830"/>
            <a:ext cx="7512060" cy="550333"/>
          </a:xfrm>
        </p:spPr>
        <p:txBody>
          <a:bodyPr anchor="t">
            <a:noAutofit/>
          </a:bodyPr>
          <a:lstStyle>
            <a:lvl1pPr marL="0" indent="0" algn="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3669071" y="4714242"/>
            <a:ext cx="4607740" cy="942356"/>
          </a:xfrm>
        </p:spPr>
        <p:txBody>
          <a:bodyPr/>
          <a:lstStyle>
            <a:lvl1pPr algn="ctr">
              <a:defRPr sz="4200">
                <a:solidFill>
                  <a:schemeClr val="accent1">
                    <a:lumMod val="50000"/>
                  </a:schemeClr>
                </a:solidFill>
              </a:defRPr>
            </a:lvl1pPr>
          </a:lstStyle>
          <a:p>
            <a:fld id="{86FCFFD4-5652-4767-AA22-C441E28A3072}" type="datetimeFigureOut">
              <a:rPr lang="en-US" smtClean="0"/>
              <a:t>5/12/2020</a:t>
            </a:fld>
            <a:endParaRPr lang="en-US" dirty="0"/>
          </a:p>
        </p:txBody>
      </p:sp>
      <p:sp>
        <p:nvSpPr>
          <p:cNvPr id="5" name="Footer Placeholder 4"/>
          <p:cNvSpPr>
            <a:spLocks noGrp="1"/>
          </p:cNvSpPr>
          <p:nvPr>
            <p:ph type="ftr" sz="quarter" idx="11"/>
          </p:nvPr>
        </p:nvSpPr>
        <p:spPr>
          <a:xfrm rot="21420000">
            <a:off x="-12134" y="4954635"/>
            <a:ext cx="2987069" cy="918361"/>
          </a:xfrm>
        </p:spPr>
        <p:txBody>
          <a:bodyPr vert="horz" lIns="91440" tIns="45720" rIns="91440" bIns="45720" rtlCol="0" anchor="ctr"/>
          <a:lstStyle>
            <a:lvl1pPr algn="r">
              <a:defRPr lang="en-US" sz="4200" dirty="0"/>
            </a:lvl1pPr>
          </a:lstStyle>
          <a:p>
            <a:endParaRPr lang="en-US" dirty="0"/>
          </a:p>
        </p:txBody>
      </p:sp>
      <p:sp>
        <p:nvSpPr>
          <p:cNvPr id="6" name="Slide Number Placeholder 5"/>
          <p:cNvSpPr>
            <a:spLocks noGrp="1"/>
          </p:cNvSpPr>
          <p:nvPr>
            <p:ph type="sldNum" sz="quarter" idx="12"/>
          </p:nvPr>
        </p:nvSpPr>
        <p:spPr>
          <a:xfrm rot="21420000">
            <a:off x="7401518" y="3819948"/>
            <a:ext cx="680390" cy="498470"/>
          </a:xfrm>
        </p:spPr>
        <p:txBody>
          <a:bodyPr/>
          <a:lstStyle>
            <a:lvl1pPr>
              <a:defRPr sz="2400">
                <a:solidFill>
                  <a:schemeClr val="tx1">
                    <a:lumMod val="75000"/>
                    <a:lumOff val="25000"/>
                  </a:schemeClr>
                </a:solidFill>
              </a:defRPr>
            </a:lvl1pPr>
          </a:lstStyle>
          <a:p>
            <a:fld id="{6D22F896-40B5-4ADD-8801-0D06FADFA095}" type="slidenum">
              <a:rPr lang="en-US" smtClean="0"/>
              <a:pPr/>
              <a:t>‹#›</a:t>
            </a:fld>
            <a:endParaRPr lang="en-US" dirty="0"/>
          </a:p>
        </p:txBody>
      </p:sp>
      <p:sp>
        <p:nvSpPr>
          <p:cNvPr id="33" name="5-Point Star 32"/>
          <p:cNvSpPr/>
          <p:nvPr/>
        </p:nvSpPr>
        <p:spPr>
          <a:xfrm rot="21420000">
            <a:off x="3121951" y="5057183"/>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14" name="Picture 43" descr="powerpoint cover 281013 .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28133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A91D2F-C98D-461D-8520-60E71130446C}" type="datetimeFigureOut">
              <a:rPr lang="en-US" smtClean="0"/>
              <a:t>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345EA2C9-F92E-4BE0-B04C-C5974B5B5BC5}" type="slidenum">
              <a:rPr lang="en-GB" altLang="en-US" smtClean="0"/>
              <a:pPr>
                <a:defRPr/>
              </a:pPr>
              <a:t>‹#›</a:t>
            </a:fld>
            <a:endParaRPr lang="en-GB" altLang="en-US" dirty="0"/>
          </a:p>
        </p:txBody>
      </p:sp>
      <p:pic>
        <p:nvPicPr>
          <p:cNvPr id="7" name="Picture 43" descr="powerpoint tmpltp-2.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McK Measure" hidden="1"/>
          <p:cNvSpPr txBox="1">
            <a:spLocks noChangeArrowheads="1"/>
          </p:cNvSpPr>
          <p:nvPr userDrawn="1">
            <p:custDataLst>
              <p:tags r:id="rId1"/>
            </p:custDataLst>
          </p:nvPr>
        </p:nvSpPr>
        <p:spPr bwMode="auto">
          <a:xfrm>
            <a:off x="457200" y="1360488"/>
            <a:ext cx="6194425" cy="280987"/>
          </a:xfrm>
          <a:prstGeom prst="rect">
            <a:avLst/>
          </a:prstGeom>
          <a:noFill/>
          <a:ln>
            <a:noFill/>
          </a:ln>
          <a:extLst>
            <a:ext uri="{909E8E84-426E-40dd-AFC4-6F175D3DCCD1}"/>
            <a:ext uri="{91240B29-F687-4f45-9708-019B960494DF}"/>
          </a:extLst>
        </p:spPr>
        <p:txBody>
          <a:bodyPr lIns="0" tIns="0" rIns="0" bIns="0">
            <a:spAutoFit/>
          </a:bodyPr>
          <a:lstStyle>
            <a:lvl1pPr defTabSz="895350"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953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9535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9535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9535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GB" sz="1800" dirty="0">
                <a:latin typeface="Tahoma" panose="020B0604030504040204" pitchFamily="34" charset="0"/>
              </a:rPr>
              <a:t>Unit of measure</a:t>
            </a:r>
          </a:p>
        </p:txBody>
      </p:sp>
      <p:sp>
        <p:nvSpPr>
          <p:cNvPr id="9" name="McK Footnote" hidden="1"/>
          <p:cNvSpPr txBox="1">
            <a:spLocks noChangeArrowheads="1"/>
          </p:cNvSpPr>
          <p:nvPr userDrawn="1">
            <p:custDataLst>
              <p:tags r:id="rId2"/>
            </p:custDataLst>
          </p:nvPr>
        </p:nvSpPr>
        <p:spPr bwMode="auto">
          <a:xfrm>
            <a:off x="457200" y="6210300"/>
            <a:ext cx="8334375" cy="409575"/>
          </a:xfrm>
          <a:prstGeom prst="rect">
            <a:avLst/>
          </a:prstGeom>
          <a:noFill/>
          <a:ln>
            <a:noFill/>
          </a:ln>
          <a:extLst>
            <a:ext uri="{909E8E84-426E-40dd-AFC4-6F175D3DCCD1}"/>
            <a:ext uri="{91240B29-F687-4f45-9708-019B960494DF}"/>
          </a:extLst>
        </p:spPr>
        <p:txBody>
          <a:bodyPr lIns="0" tIns="0" rIns="0" bIns="0" anchor="b">
            <a:spAutoFit/>
          </a:bodyPr>
          <a:lstStyle>
            <a:lvl1pPr marL="574675" indent="-574675" defTabSz="895350" eaLnBrk="0" hangingPunct="0">
              <a:tabLst>
                <a:tab pos="533400" algn="r"/>
              </a:tabLst>
              <a:defRPr sz="1600">
                <a:solidFill>
                  <a:schemeClr val="tx1"/>
                </a:solidFill>
                <a:latin typeface="Arial" panose="020B0604020202020204" pitchFamily="34" charset="0"/>
                <a:ea typeface="ＭＳ Ｐゴシック" panose="020B0600070205080204" pitchFamily="34" charset="-128"/>
              </a:defRPr>
            </a:lvl1pPr>
            <a:lvl2pPr marL="742950" indent="-285750" defTabSz="895350" eaLnBrk="0" hangingPunct="0">
              <a:tabLst>
                <a:tab pos="533400" algn="r"/>
              </a:tabLst>
              <a:defRPr sz="1600">
                <a:solidFill>
                  <a:schemeClr val="tx1"/>
                </a:solidFill>
                <a:latin typeface="Arial" panose="020B0604020202020204" pitchFamily="34" charset="0"/>
                <a:ea typeface="ＭＳ Ｐゴシック" panose="020B0600070205080204" pitchFamily="34" charset="-128"/>
              </a:defRPr>
            </a:lvl2pPr>
            <a:lvl3pPr marL="1143000" indent="-228600" defTabSz="895350" eaLnBrk="0" hangingPunct="0">
              <a:tabLst>
                <a:tab pos="533400" algn="r"/>
              </a:tabLst>
              <a:defRPr sz="1600">
                <a:solidFill>
                  <a:schemeClr val="tx1"/>
                </a:solidFill>
                <a:latin typeface="Arial" panose="020B0604020202020204" pitchFamily="34" charset="0"/>
                <a:ea typeface="ＭＳ Ｐゴシック" panose="020B0600070205080204" pitchFamily="34" charset="-128"/>
              </a:defRPr>
            </a:lvl3pPr>
            <a:lvl4pPr marL="1600200" indent="-228600" defTabSz="895350" eaLnBrk="0" hangingPunct="0">
              <a:tabLst>
                <a:tab pos="533400" algn="r"/>
              </a:tabLst>
              <a:defRPr sz="1600">
                <a:solidFill>
                  <a:schemeClr val="tx1"/>
                </a:solidFill>
                <a:latin typeface="Arial" panose="020B0604020202020204" pitchFamily="34" charset="0"/>
                <a:ea typeface="ＭＳ Ｐゴシック" panose="020B0600070205080204" pitchFamily="34" charset="-128"/>
              </a:defRPr>
            </a:lvl4pPr>
            <a:lvl5pPr marL="2057400" indent="-228600" defTabSz="895350" eaLnBrk="0" hangingPunct="0">
              <a:tabLst>
                <a:tab pos="533400" algn="r"/>
              </a:tabLst>
              <a:defRPr sz="1600">
                <a:solidFill>
                  <a:schemeClr val="tx1"/>
                </a:solidFill>
                <a:latin typeface="Arial" panose="020B0604020202020204" pitchFamily="34" charset="0"/>
                <a:ea typeface="ＭＳ Ｐゴシック" panose="020B0600070205080204" pitchFamily="34" charset="-128"/>
              </a:defRPr>
            </a:lvl5pPr>
            <a:lvl6pPr marL="2514600" indent="-228600" defTabSz="895350" eaLnBrk="0" fontAlgn="base" hangingPunct="0">
              <a:spcBef>
                <a:spcPct val="0"/>
              </a:spcBef>
              <a:spcAft>
                <a:spcPct val="0"/>
              </a:spcAft>
              <a:tabLst>
                <a:tab pos="533400" algn="r"/>
              </a:tabLst>
              <a:defRPr sz="1600">
                <a:solidFill>
                  <a:schemeClr val="tx1"/>
                </a:solidFill>
                <a:latin typeface="Arial" panose="020B0604020202020204" pitchFamily="34" charset="0"/>
                <a:ea typeface="ＭＳ Ｐゴシック" panose="020B0600070205080204" pitchFamily="34" charset="-128"/>
              </a:defRPr>
            </a:lvl6pPr>
            <a:lvl7pPr marL="2971800" indent="-228600" defTabSz="895350" eaLnBrk="0" fontAlgn="base" hangingPunct="0">
              <a:spcBef>
                <a:spcPct val="0"/>
              </a:spcBef>
              <a:spcAft>
                <a:spcPct val="0"/>
              </a:spcAft>
              <a:tabLst>
                <a:tab pos="533400" algn="r"/>
              </a:tabLst>
              <a:defRPr sz="1600">
                <a:solidFill>
                  <a:schemeClr val="tx1"/>
                </a:solidFill>
                <a:latin typeface="Arial" panose="020B0604020202020204" pitchFamily="34" charset="0"/>
                <a:ea typeface="ＭＳ Ｐゴシック" panose="020B0600070205080204" pitchFamily="34" charset="-128"/>
              </a:defRPr>
            </a:lvl7pPr>
            <a:lvl8pPr marL="3429000" indent="-228600" defTabSz="895350" eaLnBrk="0" fontAlgn="base" hangingPunct="0">
              <a:spcBef>
                <a:spcPct val="0"/>
              </a:spcBef>
              <a:spcAft>
                <a:spcPct val="0"/>
              </a:spcAft>
              <a:tabLst>
                <a:tab pos="533400" algn="r"/>
              </a:tabLst>
              <a:defRPr sz="1600">
                <a:solidFill>
                  <a:schemeClr val="tx1"/>
                </a:solidFill>
                <a:latin typeface="Arial" panose="020B0604020202020204" pitchFamily="34" charset="0"/>
                <a:ea typeface="ＭＳ Ｐゴシック" panose="020B0600070205080204" pitchFamily="34" charset="-128"/>
              </a:defRPr>
            </a:lvl8pPr>
            <a:lvl9pPr marL="3886200" indent="-228600" defTabSz="895350" eaLnBrk="0" fontAlgn="base" hangingPunct="0">
              <a:spcBef>
                <a:spcPct val="0"/>
              </a:spcBef>
              <a:spcAft>
                <a:spcPct val="0"/>
              </a:spcAft>
              <a:tabLst>
                <a:tab pos="533400" algn="r"/>
              </a:tabLst>
              <a:defRPr sz="16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GB" sz="1200" dirty="0">
                <a:solidFill>
                  <a:srgbClr val="000000"/>
                </a:solidFill>
                <a:latin typeface="Tahoma" panose="020B0604030504040204" pitchFamily="34" charset="0"/>
              </a:rPr>
              <a:t>	*	Footnote</a:t>
            </a:r>
          </a:p>
          <a:p>
            <a:pPr eaLnBrk="1" hangingPunct="1">
              <a:spcBef>
                <a:spcPct val="20000"/>
              </a:spcBef>
              <a:defRPr/>
            </a:pPr>
            <a:r>
              <a:rPr lang="en-GB" sz="1200" dirty="0">
                <a:solidFill>
                  <a:srgbClr val="000000"/>
                </a:solidFill>
                <a:latin typeface="Tahoma" panose="020B0604030504040204" pitchFamily="34" charset="0"/>
              </a:rPr>
              <a:t>Source:		Source</a:t>
            </a:r>
          </a:p>
        </p:txBody>
      </p:sp>
      <p:grpSp>
        <p:nvGrpSpPr>
          <p:cNvPr id="10" name="McK Legend - Boxes" hidden="1"/>
          <p:cNvGrpSpPr>
            <a:grpSpLocks/>
          </p:cNvGrpSpPr>
          <p:nvPr userDrawn="1"/>
        </p:nvGrpSpPr>
        <p:grpSpPr bwMode="auto">
          <a:xfrm>
            <a:off x="8089900" y="1065213"/>
            <a:ext cx="812800" cy="942975"/>
            <a:chOff x="4180" y="1141"/>
            <a:chExt cx="502" cy="582"/>
          </a:xfrm>
        </p:grpSpPr>
        <p:sp>
          <p:nvSpPr>
            <p:cNvPr id="11" name="Rectangle 55" hidden="1"/>
            <p:cNvSpPr>
              <a:spLocks noChangeArrowheads="1"/>
            </p:cNvSpPr>
            <p:nvPr/>
          </p:nvSpPr>
          <p:spPr bwMode="gray">
            <a:xfrm>
              <a:off x="4372" y="1141"/>
              <a:ext cx="310" cy="115"/>
            </a:xfrm>
            <a:prstGeom prst="rect">
              <a:avLst/>
            </a:prstGeom>
            <a:noFill/>
            <a:ln>
              <a:noFill/>
            </a:ln>
            <a:extLst>
              <a:ext uri="{909E8E84-426E-40dd-AFC4-6F175D3DCCD1}"/>
              <a:ext uri="{91240B29-F687-4f45-9708-019B960494DF}"/>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defRPr/>
              </a:pPr>
              <a:r>
                <a:rPr lang="en-GB" sz="1200" dirty="0">
                  <a:latin typeface="Tahoma" panose="020B0604030504040204" pitchFamily="34" charset="0"/>
                </a:rPr>
                <a:t>Legend</a:t>
              </a:r>
            </a:p>
          </p:txBody>
        </p:sp>
        <p:sp>
          <p:nvSpPr>
            <p:cNvPr id="13" name="Rectangle 56" hidden="1"/>
            <p:cNvSpPr>
              <a:spLocks noChangeArrowheads="1"/>
            </p:cNvSpPr>
            <p:nvPr/>
          </p:nvSpPr>
          <p:spPr bwMode="gray">
            <a:xfrm>
              <a:off x="4372" y="1297"/>
              <a:ext cx="310" cy="121"/>
            </a:xfrm>
            <a:prstGeom prst="rect">
              <a:avLst/>
            </a:prstGeom>
            <a:noFill/>
            <a:ln>
              <a:noFill/>
            </a:ln>
            <a:extLst>
              <a:ext uri="{909E8E84-426E-40dd-AFC4-6F175D3DCCD1}"/>
              <a:ext uri="{91240B29-F687-4f45-9708-019B960494DF}"/>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defRPr/>
              </a:pPr>
              <a:r>
                <a:rPr lang="en-GB" sz="1200" dirty="0">
                  <a:latin typeface="Tahoma" panose="020B0604030504040204" pitchFamily="34" charset="0"/>
                </a:rPr>
                <a:t>Legend</a:t>
              </a:r>
            </a:p>
          </p:txBody>
        </p:sp>
        <p:sp>
          <p:nvSpPr>
            <p:cNvPr id="14" name="Rectangle 57" hidden="1"/>
            <p:cNvSpPr>
              <a:spLocks noChangeArrowheads="1"/>
            </p:cNvSpPr>
            <p:nvPr/>
          </p:nvSpPr>
          <p:spPr bwMode="gray">
            <a:xfrm>
              <a:off x="4372" y="1452"/>
              <a:ext cx="310" cy="121"/>
            </a:xfrm>
            <a:prstGeom prst="rect">
              <a:avLst/>
            </a:prstGeom>
            <a:noFill/>
            <a:ln>
              <a:noFill/>
            </a:ln>
            <a:extLst>
              <a:ext uri="{909E8E84-426E-40dd-AFC4-6F175D3DCCD1}"/>
              <a:ext uri="{91240B29-F687-4f45-9708-019B960494DF}"/>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defRPr/>
              </a:pPr>
              <a:r>
                <a:rPr lang="en-GB" sz="1200" dirty="0">
                  <a:latin typeface="Tahoma" panose="020B0604030504040204" pitchFamily="34" charset="0"/>
                </a:rPr>
                <a:t>Legend</a:t>
              </a:r>
            </a:p>
          </p:txBody>
        </p:sp>
        <p:sp>
          <p:nvSpPr>
            <p:cNvPr id="15" name="Rectangle 58" hidden="1"/>
            <p:cNvSpPr>
              <a:spLocks noChangeArrowheads="1"/>
            </p:cNvSpPr>
            <p:nvPr/>
          </p:nvSpPr>
          <p:spPr bwMode="gray">
            <a:xfrm>
              <a:off x="4372" y="1608"/>
              <a:ext cx="310" cy="115"/>
            </a:xfrm>
            <a:prstGeom prst="rect">
              <a:avLst/>
            </a:prstGeom>
            <a:noFill/>
            <a:ln>
              <a:noFill/>
            </a:ln>
            <a:extLst>
              <a:ext uri="{909E8E84-426E-40dd-AFC4-6F175D3DCCD1}"/>
              <a:ext uri="{91240B29-F687-4f45-9708-019B960494DF}"/>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defRPr/>
              </a:pPr>
              <a:r>
                <a:rPr lang="en-GB" sz="1200" dirty="0">
                  <a:latin typeface="Tahoma" panose="020B0604030504040204" pitchFamily="34" charset="0"/>
                </a:rPr>
                <a:t>Legend</a:t>
              </a:r>
            </a:p>
          </p:txBody>
        </p:sp>
        <p:sp>
          <p:nvSpPr>
            <p:cNvPr id="16" name="LegendRectangle1" hidden="1"/>
            <p:cNvSpPr>
              <a:spLocks noChangeArrowheads="1"/>
            </p:cNvSpPr>
            <p:nvPr/>
          </p:nvSpPr>
          <p:spPr bwMode="gray">
            <a:xfrm>
              <a:off x="4180" y="1148"/>
              <a:ext cx="135" cy="101"/>
            </a:xfrm>
            <a:prstGeom prst="rect">
              <a:avLst/>
            </a:prstGeom>
            <a:solidFill>
              <a:schemeClr val="accent1"/>
            </a:solidFill>
            <a:ln w="9525">
              <a:solidFill>
                <a:schemeClr val="tx1"/>
              </a:solidFill>
              <a:miter lim="800000"/>
              <a:headEnd/>
              <a:tailEnd/>
            </a:ln>
          </p:spPr>
          <p:txBody>
            <a:bodyPr lIns="0" tIns="0" rIns="0" bIns="0"/>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de-DE" sz="1200">
                <a:latin typeface="Tahoma" panose="020B0604030504040204" pitchFamily="34" charset="0"/>
              </a:endParaRPr>
            </a:p>
          </p:txBody>
        </p:sp>
        <p:sp>
          <p:nvSpPr>
            <p:cNvPr id="17" name="LegendRectangle2" hidden="1"/>
            <p:cNvSpPr>
              <a:spLocks noChangeArrowheads="1"/>
            </p:cNvSpPr>
            <p:nvPr/>
          </p:nvSpPr>
          <p:spPr bwMode="gray">
            <a:xfrm>
              <a:off x="4180" y="1304"/>
              <a:ext cx="135" cy="101"/>
            </a:xfrm>
            <a:prstGeom prst="rect">
              <a:avLst/>
            </a:prstGeom>
            <a:solidFill>
              <a:schemeClr val="accent2"/>
            </a:solidFill>
            <a:ln w="9525">
              <a:solidFill>
                <a:schemeClr val="tx1"/>
              </a:solidFill>
              <a:miter lim="800000"/>
              <a:headEnd/>
              <a:tailEnd/>
            </a:ln>
          </p:spPr>
          <p:txBody>
            <a:bodyPr lIns="0" tIns="0" rIns="0" bIns="0"/>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de-DE" sz="1200">
                <a:latin typeface="Tahoma" panose="020B0604030504040204" pitchFamily="34" charset="0"/>
              </a:endParaRPr>
            </a:p>
          </p:txBody>
        </p:sp>
        <p:sp>
          <p:nvSpPr>
            <p:cNvPr id="18" name="LegendRectangle3" hidden="1"/>
            <p:cNvSpPr>
              <a:spLocks noChangeArrowheads="1"/>
            </p:cNvSpPr>
            <p:nvPr/>
          </p:nvSpPr>
          <p:spPr bwMode="gray">
            <a:xfrm>
              <a:off x="4180" y="1459"/>
              <a:ext cx="135" cy="101"/>
            </a:xfrm>
            <a:prstGeom prst="rect">
              <a:avLst/>
            </a:prstGeom>
            <a:solidFill>
              <a:schemeClr val="hlink"/>
            </a:solidFill>
            <a:ln w="9525">
              <a:solidFill>
                <a:schemeClr val="tx1"/>
              </a:solidFill>
              <a:miter lim="800000"/>
              <a:headEnd/>
              <a:tailEnd/>
            </a:ln>
          </p:spPr>
          <p:txBody>
            <a:bodyPr lIns="0" tIns="0" rIns="0" bIns="0"/>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de-DE" sz="1200">
                <a:latin typeface="Tahoma" panose="020B0604030504040204" pitchFamily="34" charset="0"/>
              </a:endParaRPr>
            </a:p>
          </p:txBody>
        </p:sp>
        <p:sp>
          <p:nvSpPr>
            <p:cNvPr id="19" name="LegendRectangle4" hidden="1"/>
            <p:cNvSpPr>
              <a:spLocks noChangeArrowheads="1"/>
            </p:cNvSpPr>
            <p:nvPr/>
          </p:nvSpPr>
          <p:spPr bwMode="gray">
            <a:xfrm>
              <a:off x="4180" y="1615"/>
              <a:ext cx="135" cy="101"/>
            </a:xfrm>
            <a:prstGeom prst="rect">
              <a:avLst/>
            </a:prstGeom>
            <a:solidFill>
              <a:schemeClr val="folHlink"/>
            </a:solidFill>
            <a:ln w="9525">
              <a:solidFill>
                <a:schemeClr val="tx1"/>
              </a:solidFill>
              <a:miter lim="800000"/>
              <a:headEnd/>
              <a:tailEnd/>
            </a:ln>
          </p:spPr>
          <p:txBody>
            <a:bodyPr lIns="0" tIns="0" rIns="0" bIns="0"/>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de-DE" sz="1200">
                <a:latin typeface="Tahoma" panose="020B0604030504040204" pitchFamily="34" charset="0"/>
              </a:endParaRPr>
            </a:p>
          </p:txBody>
        </p:sp>
      </p:grpSp>
      <p:grpSp>
        <p:nvGrpSpPr>
          <p:cNvPr id="20" name="McK Legend - Moons" hidden="1"/>
          <p:cNvGrpSpPr>
            <a:grpSpLocks/>
          </p:cNvGrpSpPr>
          <p:nvPr userDrawn="1"/>
        </p:nvGrpSpPr>
        <p:grpSpPr bwMode="auto">
          <a:xfrm>
            <a:off x="8112125" y="1065213"/>
            <a:ext cx="790575" cy="690562"/>
            <a:chOff x="5067" y="578"/>
            <a:chExt cx="488" cy="426"/>
          </a:xfrm>
        </p:grpSpPr>
        <p:grpSp>
          <p:nvGrpSpPr>
            <p:cNvPr id="21" name="Group 64" hidden="1"/>
            <p:cNvGrpSpPr>
              <a:grpSpLocks noChangeAspect="1"/>
            </p:cNvGrpSpPr>
            <p:nvPr userDrawn="1">
              <p:custDataLst>
                <p:tags r:id="rId3"/>
              </p:custDataLst>
            </p:nvPr>
          </p:nvGrpSpPr>
          <p:grpSpPr bwMode="auto">
            <a:xfrm>
              <a:off x="5067" y="585"/>
              <a:ext cx="98" cy="104"/>
              <a:chOff x="4828" y="1575"/>
              <a:chExt cx="117" cy="117"/>
            </a:xfrm>
          </p:grpSpPr>
          <p:sp>
            <p:nvSpPr>
              <p:cNvPr id="31" name="Oval 65" hidden="1"/>
              <p:cNvSpPr>
                <a:spLocks noChangeAspect="1" noChangeArrowheads="1"/>
              </p:cNvSpPr>
              <p:nvPr>
                <p:custDataLst>
                  <p:tags r:id="rId10"/>
                </p:custDataLst>
              </p:nvPr>
            </p:nvSpPr>
            <p:spPr bwMode="gray">
              <a:xfrm>
                <a:off x="4828" y="1575"/>
                <a:ext cx="116" cy="116"/>
              </a:xfrm>
              <a:prstGeom prst="ellipse">
                <a:avLst/>
              </a:prstGeom>
              <a:solidFill>
                <a:schemeClr val="accent1"/>
              </a:solidFill>
              <a:ln w="9525">
                <a:solidFill>
                  <a:schemeClr val="tx1"/>
                </a:solidFill>
                <a:round/>
                <a:headEnd/>
                <a:tailEnd/>
              </a:ln>
            </p:spPr>
            <p:txBody>
              <a:bodyPr wrap="none" lIns="78556" tIns="39278" rIns="78556" bIns="39278" anchor="ctr"/>
              <a:lstStyle>
                <a:lvl1pPr defTabSz="7858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7858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7858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7858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7858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lgn="ctr">
                  <a:defRPr/>
                </a:pPr>
                <a:endParaRPr lang="en-US" sz="1200" dirty="0">
                  <a:latin typeface="Tahoma" panose="020B0604030504040204" pitchFamily="34" charset="0"/>
                </a:endParaRPr>
              </a:p>
            </p:txBody>
          </p:sp>
          <p:sp>
            <p:nvSpPr>
              <p:cNvPr id="32" name="Arc 66" hidden="1"/>
              <p:cNvSpPr>
                <a:spLocks noChangeAspect="1"/>
              </p:cNvSpPr>
              <p:nvPr>
                <p:custDataLst>
                  <p:tags r:id="rId11"/>
                </p:custDataLst>
              </p:nvPr>
            </p:nvSpPr>
            <p:spPr bwMode="gray">
              <a:xfrm>
                <a:off x="4829" y="1576"/>
                <a:ext cx="116" cy="116"/>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21600" y="-1"/>
                    </a:moveTo>
                    <a:cubicBezTo>
                      <a:pt x="33529" y="0"/>
                      <a:pt x="43200" y="9670"/>
                      <a:pt x="43200" y="21600"/>
                    </a:cubicBezTo>
                    <a:cubicBezTo>
                      <a:pt x="43200" y="33529"/>
                      <a:pt x="33529" y="43200"/>
                      <a:pt x="21600" y="43200"/>
                    </a:cubicBezTo>
                    <a:cubicBezTo>
                      <a:pt x="9670" y="43200"/>
                      <a:pt x="0" y="33529"/>
                      <a:pt x="0" y="21600"/>
                    </a:cubicBezTo>
                    <a:cubicBezTo>
                      <a:pt x="0" y="9670"/>
                      <a:pt x="9670" y="-1"/>
                      <a:pt x="21600" y="-1"/>
                    </a:cubicBezTo>
                  </a:path>
                  <a:path w="43200" h="43200" stroke="0" extrusionOk="0">
                    <a:moveTo>
                      <a:pt x="21600" y="-1"/>
                    </a:moveTo>
                    <a:cubicBezTo>
                      <a:pt x="33529" y="0"/>
                      <a:pt x="43200" y="9670"/>
                      <a:pt x="43200" y="21600"/>
                    </a:cubicBezTo>
                    <a:cubicBezTo>
                      <a:pt x="43200" y="33529"/>
                      <a:pt x="33529" y="43200"/>
                      <a:pt x="21600" y="43200"/>
                    </a:cubicBezTo>
                    <a:cubicBezTo>
                      <a:pt x="9670" y="43200"/>
                      <a:pt x="0" y="33529"/>
                      <a:pt x="0" y="21600"/>
                    </a:cubicBezTo>
                    <a:cubicBezTo>
                      <a:pt x="0" y="9670"/>
                      <a:pt x="9670" y="-1"/>
                      <a:pt x="21600" y="-1"/>
                    </a:cubicBezTo>
                    <a:lnTo>
                      <a:pt x="21600" y="21600"/>
                    </a:lnTo>
                    <a:lnTo>
                      <a:pt x="21600" y="-1"/>
                    </a:lnTo>
                    <a:close/>
                  </a:path>
                </a:pathLst>
              </a:custGeom>
              <a:solidFill>
                <a:schemeClr val="accent1"/>
              </a:solidFill>
              <a:ln w="9525">
                <a:solidFill>
                  <a:schemeClr val="tx1"/>
                </a:solidFill>
                <a:round/>
                <a:headEnd/>
                <a:tailEnd/>
              </a:ln>
            </p:spPr>
            <p:txBody>
              <a:bodyPr wrap="none" lIns="78556" tIns="39278" rIns="78556" bIns="39278" anchor="ctr"/>
              <a:lstStyle/>
              <a:p>
                <a:endParaRPr lang="en-US" dirty="0"/>
              </a:p>
            </p:txBody>
          </p:sp>
        </p:grpSp>
        <p:grpSp>
          <p:nvGrpSpPr>
            <p:cNvPr id="22" name="Group 67" hidden="1"/>
            <p:cNvGrpSpPr>
              <a:grpSpLocks noChangeAspect="1"/>
            </p:cNvGrpSpPr>
            <p:nvPr userDrawn="1">
              <p:custDataLst>
                <p:tags r:id="rId4"/>
              </p:custDataLst>
            </p:nvPr>
          </p:nvGrpSpPr>
          <p:grpSpPr bwMode="auto">
            <a:xfrm>
              <a:off x="5068" y="747"/>
              <a:ext cx="98" cy="109"/>
              <a:chOff x="4828" y="1723"/>
              <a:chExt cx="116" cy="122"/>
            </a:xfrm>
          </p:grpSpPr>
          <p:sp>
            <p:nvSpPr>
              <p:cNvPr id="29" name="Oval 68" hidden="1"/>
              <p:cNvSpPr>
                <a:spLocks noChangeAspect="1" noChangeArrowheads="1"/>
              </p:cNvSpPr>
              <p:nvPr>
                <p:custDataLst>
                  <p:tags r:id="rId8"/>
                </p:custDataLst>
              </p:nvPr>
            </p:nvSpPr>
            <p:spPr bwMode="gray">
              <a:xfrm>
                <a:off x="4828" y="1723"/>
                <a:ext cx="116" cy="116"/>
              </a:xfrm>
              <a:prstGeom prst="ellipse">
                <a:avLst/>
              </a:prstGeom>
              <a:solidFill>
                <a:schemeClr val="accent1"/>
              </a:solidFill>
              <a:ln w="9525">
                <a:solidFill>
                  <a:schemeClr val="tx1"/>
                </a:solidFill>
                <a:round/>
                <a:headEnd/>
                <a:tailEnd/>
              </a:ln>
            </p:spPr>
            <p:txBody>
              <a:bodyPr wrap="none" lIns="78556" tIns="39278" rIns="78556" bIns="39278" anchor="ctr"/>
              <a:lstStyle>
                <a:lvl1pPr defTabSz="7858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7858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7858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7858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7858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lgn="ctr">
                  <a:defRPr/>
                </a:pPr>
                <a:endParaRPr lang="en-US" sz="1200" dirty="0">
                  <a:latin typeface="Tahoma" panose="020B0604030504040204" pitchFamily="34" charset="0"/>
                </a:endParaRPr>
              </a:p>
            </p:txBody>
          </p:sp>
          <p:sp>
            <p:nvSpPr>
              <p:cNvPr id="30" name="Arc 69" hidden="1"/>
              <p:cNvSpPr>
                <a:spLocks noChangeAspect="1"/>
              </p:cNvSpPr>
              <p:nvPr>
                <p:custDataLst>
                  <p:tags r:id="rId9"/>
                </p:custDataLst>
              </p:nvPr>
            </p:nvSpPr>
            <p:spPr bwMode="gray">
              <a:xfrm>
                <a:off x="4886" y="1729"/>
                <a:ext cx="58" cy="116"/>
              </a:xfrm>
              <a:custGeom>
                <a:avLst/>
                <a:gdLst>
                  <a:gd name="T0" fmla="*/ 0 w 21600"/>
                  <a:gd name="T1" fmla="*/ 0 h 43200"/>
                  <a:gd name="T2" fmla="*/ 0 w 21600"/>
                  <a:gd name="T3" fmla="*/ 0 h 43200"/>
                  <a:gd name="T4" fmla="*/ 0 w 21600"/>
                  <a:gd name="T5" fmla="*/ 0 h 43200"/>
                  <a:gd name="T6" fmla="*/ 0 60000 65536"/>
                  <a:gd name="T7" fmla="*/ 0 60000 65536"/>
                  <a:gd name="T8" fmla="*/ 0 60000 65536"/>
                </a:gdLst>
                <a:ahLst/>
                <a:cxnLst>
                  <a:cxn ang="T6">
                    <a:pos x="T0" y="T1"/>
                  </a:cxn>
                  <a:cxn ang="T7">
                    <a:pos x="T2" y="T3"/>
                  </a:cxn>
                  <a:cxn ang="T8">
                    <a:pos x="T4" y="T5"/>
                  </a:cxn>
                </a:cxnLst>
                <a:rect l="0" t="0" r="r" b="b"/>
                <a:pathLst>
                  <a:path w="21600" h="43200" fill="none" extrusionOk="0">
                    <a:moveTo>
                      <a:pt x="0" y="-1"/>
                    </a:moveTo>
                    <a:cubicBezTo>
                      <a:pt x="11929" y="0"/>
                      <a:pt x="21600" y="9670"/>
                      <a:pt x="21600" y="21600"/>
                    </a:cubicBezTo>
                    <a:cubicBezTo>
                      <a:pt x="21600" y="33529"/>
                      <a:pt x="11929" y="43200"/>
                      <a:pt x="-1" y="43200"/>
                    </a:cubicBezTo>
                  </a:path>
                  <a:path w="21600" h="43200" stroke="0" extrusionOk="0">
                    <a:moveTo>
                      <a:pt x="0" y="-1"/>
                    </a:moveTo>
                    <a:cubicBezTo>
                      <a:pt x="11929" y="0"/>
                      <a:pt x="21600" y="9670"/>
                      <a:pt x="21600" y="21600"/>
                    </a:cubicBezTo>
                    <a:cubicBezTo>
                      <a:pt x="21600" y="33529"/>
                      <a:pt x="11929" y="43200"/>
                      <a:pt x="-1" y="43200"/>
                    </a:cubicBezTo>
                    <a:lnTo>
                      <a:pt x="0" y="21600"/>
                    </a:lnTo>
                    <a:lnTo>
                      <a:pt x="0" y="-1"/>
                    </a:lnTo>
                    <a:close/>
                  </a:path>
                </a:pathLst>
              </a:custGeom>
              <a:solidFill>
                <a:schemeClr val="folHlink"/>
              </a:solidFill>
              <a:ln w="9525">
                <a:solidFill>
                  <a:schemeClr val="tx1"/>
                </a:solidFill>
                <a:round/>
                <a:headEnd/>
                <a:tailEnd/>
              </a:ln>
            </p:spPr>
            <p:txBody>
              <a:bodyPr wrap="none" lIns="78556" tIns="39278" rIns="78556" bIns="39278" anchor="ctr"/>
              <a:lstStyle/>
              <a:p>
                <a:endParaRPr lang="en-US" dirty="0"/>
              </a:p>
            </p:txBody>
          </p:sp>
        </p:grpSp>
        <p:grpSp>
          <p:nvGrpSpPr>
            <p:cNvPr id="23" name="Group 70" hidden="1"/>
            <p:cNvGrpSpPr>
              <a:grpSpLocks noChangeAspect="1"/>
            </p:cNvGrpSpPr>
            <p:nvPr userDrawn="1">
              <p:custDataLst>
                <p:tags r:id="rId5"/>
              </p:custDataLst>
            </p:nvPr>
          </p:nvGrpSpPr>
          <p:grpSpPr bwMode="auto">
            <a:xfrm>
              <a:off x="5068" y="897"/>
              <a:ext cx="98" cy="103"/>
              <a:chOff x="4828" y="1870"/>
              <a:chExt cx="116" cy="116"/>
            </a:xfrm>
          </p:grpSpPr>
          <p:sp>
            <p:nvSpPr>
              <p:cNvPr id="27" name="Oval 71" hidden="1"/>
              <p:cNvSpPr>
                <a:spLocks noChangeAspect="1" noChangeArrowheads="1"/>
              </p:cNvSpPr>
              <p:nvPr>
                <p:custDataLst>
                  <p:tags r:id="rId6"/>
                </p:custDataLst>
              </p:nvPr>
            </p:nvSpPr>
            <p:spPr bwMode="gray">
              <a:xfrm>
                <a:off x="4828" y="1870"/>
                <a:ext cx="116" cy="116"/>
              </a:xfrm>
              <a:prstGeom prst="ellipse">
                <a:avLst/>
              </a:prstGeom>
              <a:solidFill>
                <a:schemeClr val="accent1"/>
              </a:solidFill>
              <a:ln w="9525">
                <a:solidFill>
                  <a:schemeClr val="tx1"/>
                </a:solidFill>
                <a:round/>
                <a:headEnd/>
                <a:tailEnd/>
              </a:ln>
            </p:spPr>
            <p:txBody>
              <a:bodyPr wrap="none" lIns="78556" tIns="39278" rIns="78556" bIns="39278" anchor="ctr"/>
              <a:lstStyle>
                <a:lvl1pPr defTabSz="7858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7858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7858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7858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7858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lgn="ctr">
                  <a:defRPr/>
                </a:pPr>
                <a:endParaRPr lang="en-US" sz="1200" dirty="0">
                  <a:latin typeface="Tahoma" panose="020B0604030504040204" pitchFamily="34" charset="0"/>
                </a:endParaRPr>
              </a:p>
            </p:txBody>
          </p:sp>
          <p:sp>
            <p:nvSpPr>
              <p:cNvPr id="28" name="Oval 72" hidden="1"/>
              <p:cNvSpPr>
                <a:spLocks noChangeAspect="1" noChangeArrowheads="1"/>
              </p:cNvSpPr>
              <p:nvPr>
                <p:custDataLst>
                  <p:tags r:id="rId7"/>
                </p:custDataLst>
              </p:nvPr>
            </p:nvSpPr>
            <p:spPr bwMode="gray">
              <a:xfrm>
                <a:off x="4828" y="1870"/>
                <a:ext cx="116" cy="116"/>
              </a:xfrm>
              <a:prstGeom prst="ellipse">
                <a:avLst/>
              </a:prstGeom>
              <a:solidFill>
                <a:schemeClr val="folHlink"/>
              </a:solidFill>
              <a:ln w="9525">
                <a:solidFill>
                  <a:schemeClr val="tx1"/>
                </a:solidFill>
                <a:round/>
                <a:headEnd/>
                <a:tailEnd/>
              </a:ln>
            </p:spPr>
            <p:txBody>
              <a:bodyPr wrap="none" lIns="78556" tIns="39278" rIns="78556" bIns="39278" anchor="ctr"/>
              <a:lstStyle>
                <a:lvl1pPr defTabSz="7858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7858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7858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7858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7858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lgn="ctr">
                  <a:defRPr/>
                </a:pPr>
                <a:endParaRPr lang="en-US" sz="1200" dirty="0">
                  <a:latin typeface="Tahoma" panose="020B0604030504040204" pitchFamily="34" charset="0"/>
                </a:endParaRPr>
              </a:p>
            </p:txBody>
          </p:sp>
        </p:grpSp>
        <p:sp>
          <p:nvSpPr>
            <p:cNvPr id="24" name="Rectangle 73" hidden="1"/>
            <p:cNvSpPr>
              <a:spLocks noChangeArrowheads="1"/>
            </p:cNvSpPr>
            <p:nvPr userDrawn="1"/>
          </p:nvSpPr>
          <p:spPr bwMode="gray">
            <a:xfrm>
              <a:off x="5245" y="734"/>
              <a:ext cx="310" cy="118"/>
            </a:xfrm>
            <a:prstGeom prst="rect">
              <a:avLst/>
            </a:prstGeom>
            <a:noFill/>
            <a:ln>
              <a:noFill/>
            </a:ln>
            <a:extLst>
              <a:ext uri="{909E8E84-426E-40dd-AFC4-6F175D3DCCD1}"/>
              <a:ext uri="{91240B29-F687-4f45-9708-019B960494DF}"/>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defRPr/>
              </a:pPr>
              <a:r>
                <a:rPr lang="en-GB" sz="1200" dirty="0">
                  <a:latin typeface="Tahoma" panose="020B0604030504040204" pitchFamily="34" charset="0"/>
                </a:rPr>
                <a:t>Legend</a:t>
              </a:r>
            </a:p>
          </p:txBody>
        </p:sp>
        <p:sp>
          <p:nvSpPr>
            <p:cNvPr id="25" name="Rectangle 74" hidden="1"/>
            <p:cNvSpPr>
              <a:spLocks noChangeArrowheads="1"/>
            </p:cNvSpPr>
            <p:nvPr userDrawn="1"/>
          </p:nvSpPr>
          <p:spPr bwMode="gray">
            <a:xfrm>
              <a:off x="5245" y="889"/>
              <a:ext cx="310" cy="115"/>
            </a:xfrm>
            <a:prstGeom prst="rect">
              <a:avLst/>
            </a:prstGeom>
            <a:noFill/>
            <a:ln>
              <a:noFill/>
            </a:ln>
            <a:extLst>
              <a:ext uri="{909E8E84-426E-40dd-AFC4-6F175D3DCCD1}"/>
              <a:ext uri="{91240B29-F687-4f45-9708-019B960494DF}"/>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defRPr/>
              </a:pPr>
              <a:r>
                <a:rPr lang="en-GB" sz="1200" dirty="0">
                  <a:latin typeface="Tahoma" panose="020B0604030504040204" pitchFamily="34" charset="0"/>
                </a:rPr>
                <a:t>Legend</a:t>
              </a:r>
            </a:p>
          </p:txBody>
        </p:sp>
        <p:sp>
          <p:nvSpPr>
            <p:cNvPr id="26" name="Rectangle 75" hidden="1"/>
            <p:cNvSpPr>
              <a:spLocks noChangeArrowheads="1"/>
            </p:cNvSpPr>
            <p:nvPr userDrawn="1"/>
          </p:nvSpPr>
          <p:spPr bwMode="gray">
            <a:xfrm>
              <a:off x="5245" y="578"/>
              <a:ext cx="310" cy="115"/>
            </a:xfrm>
            <a:prstGeom prst="rect">
              <a:avLst/>
            </a:prstGeom>
            <a:noFill/>
            <a:ln>
              <a:noFill/>
            </a:ln>
            <a:extLst>
              <a:ext uri="{909E8E84-426E-40dd-AFC4-6F175D3DCCD1}"/>
              <a:ext uri="{91240B29-F687-4f45-9708-019B960494DF}"/>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defRPr/>
              </a:pPr>
              <a:r>
                <a:rPr lang="en-GB" sz="1200" dirty="0">
                  <a:latin typeface="Tahoma" panose="020B0604030504040204" pitchFamily="34" charset="0"/>
                </a:rPr>
                <a:t>Legend</a:t>
              </a:r>
            </a:p>
          </p:txBody>
        </p:sp>
      </p:grpSp>
      <p:grpSp>
        <p:nvGrpSpPr>
          <p:cNvPr id="33" name="McK Legend - Lines" hidden="1"/>
          <p:cNvGrpSpPr>
            <a:grpSpLocks/>
          </p:cNvGrpSpPr>
          <p:nvPr userDrawn="1"/>
        </p:nvGrpSpPr>
        <p:grpSpPr bwMode="auto">
          <a:xfrm>
            <a:off x="7939088" y="1052513"/>
            <a:ext cx="963612" cy="960437"/>
            <a:chOff x="4159" y="2378"/>
            <a:chExt cx="594" cy="593"/>
          </a:xfrm>
        </p:grpSpPr>
        <p:sp>
          <p:nvSpPr>
            <p:cNvPr id="34" name="Rectangle 77" hidden="1"/>
            <p:cNvSpPr>
              <a:spLocks noChangeArrowheads="1"/>
            </p:cNvSpPr>
            <p:nvPr/>
          </p:nvSpPr>
          <p:spPr bwMode="gray">
            <a:xfrm>
              <a:off x="4444" y="2378"/>
              <a:ext cx="309" cy="115"/>
            </a:xfrm>
            <a:prstGeom prst="rect">
              <a:avLst/>
            </a:prstGeom>
            <a:noFill/>
            <a:ln>
              <a:noFill/>
            </a:ln>
            <a:extLst>
              <a:ext uri="{909E8E84-426E-40dd-AFC4-6F175D3DCCD1}"/>
              <a:ext uri="{91240B29-F687-4f45-9708-019B960494DF}"/>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defRPr/>
              </a:pPr>
              <a:r>
                <a:rPr lang="en-GB" sz="1200" dirty="0">
                  <a:latin typeface="Tahoma" panose="020B0604030504040204" pitchFamily="34" charset="0"/>
                </a:rPr>
                <a:t>Legend</a:t>
              </a:r>
            </a:p>
          </p:txBody>
        </p:sp>
        <p:sp>
          <p:nvSpPr>
            <p:cNvPr id="35" name="Rectangle 78" hidden="1"/>
            <p:cNvSpPr>
              <a:spLocks noChangeArrowheads="1"/>
            </p:cNvSpPr>
            <p:nvPr/>
          </p:nvSpPr>
          <p:spPr bwMode="gray">
            <a:xfrm>
              <a:off x="4444" y="2537"/>
              <a:ext cx="309" cy="124"/>
            </a:xfrm>
            <a:prstGeom prst="rect">
              <a:avLst/>
            </a:prstGeom>
            <a:noFill/>
            <a:ln>
              <a:noFill/>
            </a:ln>
            <a:extLst>
              <a:ext uri="{909E8E84-426E-40dd-AFC4-6F175D3DCCD1}"/>
              <a:ext uri="{91240B29-F687-4f45-9708-019B960494DF}"/>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defRPr/>
              </a:pPr>
              <a:r>
                <a:rPr lang="en-GB" sz="1200" dirty="0">
                  <a:latin typeface="Tahoma" panose="020B0604030504040204" pitchFamily="34" charset="0"/>
                </a:rPr>
                <a:t>Legend</a:t>
              </a:r>
            </a:p>
          </p:txBody>
        </p:sp>
        <p:sp>
          <p:nvSpPr>
            <p:cNvPr id="36" name="Rectangle 79" hidden="1"/>
            <p:cNvSpPr>
              <a:spLocks noChangeArrowheads="1"/>
            </p:cNvSpPr>
            <p:nvPr/>
          </p:nvSpPr>
          <p:spPr bwMode="gray">
            <a:xfrm>
              <a:off x="4444" y="2697"/>
              <a:ext cx="309" cy="124"/>
            </a:xfrm>
            <a:prstGeom prst="rect">
              <a:avLst/>
            </a:prstGeom>
            <a:noFill/>
            <a:ln>
              <a:noFill/>
            </a:ln>
            <a:extLst>
              <a:ext uri="{909E8E84-426E-40dd-AFC4-6F175D3DCCD1}"/>
              <a:ext uri="{91240B29-F687-4f45-9708-019B960494DF}"/>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defRPr/>
              </a:pPr>
              <a:r>
                <a:rPr lang="en-GB" sz="1200" dirty="0">
                  <a:latin typeface="Tahoma" panose="020B0604030504040204" pitchFamily="34" charset="0"/>
                </a:rPr>
                <a:t>Legend</a:t>
              </a:r>
            </a:p>
          </p:txBody>
        </p:sp>
        <p:sp>
          <p:nvSpPr>
            <p:cNvPr id="37" name="Line 80" hidden="1"/>
            <p:cNvSpPr>
              <a:spLocks noChangeShapeType="1"/>
            </p:cNvSpPr>
            <p:nvPr/>
          </p:nvSpPr>
          <p:spPr bwMode="gray">
            <a:xfrm>
              <a:off x="4159" y="2444"/>
              <a:ext cx="22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8" name="Line 81" hidden="1"/>
            <p:cNvSpPr>
              <a:spLocks noChangeShapeType="1"/>
            </p:cNvSpPr>
            <p:nvPr/>
          </p:nvSpPr>
          <p:spPr bwMode="gray">
            <a:xfrm>
              <a:off x="4159" y="2603"/>
              <a:ext cx="222" cy="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9" name="Line 82" hidden="1"/>
            <p:cNvSpPr>
              <a:spLocks noChangeShapeType="1"/>
            </p:cNvSpPr>
            <p:nvPr/>
          </p:nvSpPr>
          <p:spPr bwMode="gray">
            <a:xfrm>
              <a:off x="4159" y="2763"/>
              <a:ext cx="22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0" name="Rectangle 83" hidden="1"/>
            <p:cNvSpPr>
              <a:spLocks noChangeArrowheads="1"/>
            </p:cNvSpPr>
            <p:nvPr/>
          </p:nvSpPr>
          <p:spPr bwMode="gray">
            <a:xfrm>
              <a:off x="4444" y="2856"/>
              <a:ext cx="309" cy="115"/>
            </a:xfrm>
            <a:prstGeom prst="rect">
              <a:avLst/>
            </a:prstGeom>
            <a:noFill/>
            <a:ln>
              <a:noFill/>
            </a:ln>
            <a:extLst>
              <a:ext uri="{909E8E84-426E-40dd-AFC4-6F175D3DCCD1}"/>
              <a:ext uri="{91240B29-F687-4f45-9708-019B960494DF}"/>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defRPr/>
              </a:pPr>
              <a:r>
                <a:rPr lang="en-GB" sz="1200" dirty="0">
                  <a:latin typeface="Tahoma" panose="020B0604030504040204" pitchFamily="34" charset="0"/>
                </a:rPr>
                <a:t>Legend</a:t>
              </a:r>
            </a:p>
          </p:txBody>
        </p:sp>
        <p:sp>
          <p:nvSpPr>
            <p:cNvPr id="41" name="Line 84" hidden="1"/>
            <p:cNvSpPr>
              <a:spLocks noChangeShapeType="1"/>
            </p:cNvSpPr>
            <p:nvPr/>
          </p:nvSpPr>
          <p:spPr bwMode="gray">
            <a:xfrm>
              <a:off x="4159" y="2922"/>
              <a:ext cx="222"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42" name="McK Sticker" hidden="1"/>
          <p:cNvGrpSpPr>
            <a:grpSpLocks/>
          </p:cNvGrpSpPr>
          <p:nvPr userDrawn="1"/>
        </p:nvGrpSpPr>
        <p:grpSpPr bwMode="auto">
          <a:xfrm>
            <a:off x="8294688" y="1077913"/>
            <a:ext cx="604837" cy="220662"/>
            <a:chOff x="5121" y="665"/>
            <a:chExt cx="373" cy="137"/>
          </a:xfrm>
        </p:grpSpPr>
        <p:sp>
          <p:nvSpPr>
            <p:cNvPr id="43" name="AutoShape 86" hidden="1"/>
            <p:cNvSpPr>
              <a:spLocks noChangeArrowheads="1"/>
            </p:cNvSpPr>
            <p:nvPr userDrawn="1"/>
          </p:nvSpPr>
          <p:spPr bwMode="auto">
            <a:xfrm>
              <a:off x="5121" y="665"/>
              <a:ext cx="373" cy="137"/>
            </a:xfrm>
            <a:prstGeom prst="leftRightArrow">
              <a:avLst>
                <a:gd name="adj1" fmla="val 100000"/>
                <a:gd name="adj2" fmla="val 0"/>
              </a:avLst>
            </a:prstGeom>
            <a:noFill/>
            <a:ln>
              <a:noFill/>
            </a:ln>
            <a:extLst>
              <a:ext uri="{909E8E84-426E-40dd-AFC4-6F175D3DCCD1}"/>
              <a:ext uri="{91240B29-F687-4f45-9708-019B960494DF}"/>
            </a:extLst>
          </p:spPr>
          <p:txBody>
            <a:bodyPr wrap="none" lIns="0" tIns="18000" rIns="0" bIns="18000" anchor="ctr">
              <a:spAutoFit/>
            </a:bodyPr>
            <a:lstStyle>
              <a:lvl1pPr defTabSz="80486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0486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0486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0486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0486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0486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0486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0486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0486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lgn="r">
                <a:defRPr/>
              </a:pPr>
              <a:r>
                <a:rPr lang="en-GB" sz="1200" dirty="0">
                  <a:latin typeface="Tahoma" panose="020B0604030504040204" pitchFamily="34" charset="0"/>
                </a:rPr>
                <a:t>STICKER</a:t>
              </a:r>
            </a:p>
          </p:txBody>
        </p:sp>
        <p:cxnSp>
          <p:nvCxnSpPr>
            <p:cNvPr id="44" name="McK StickerE" hidden="1"/>
            <p:cNvCxnSpPr>
              <a:cxnSpLocks noChangeShapeType="1"/>
            </p:cNvCxnSpPr>
            <p:nvPr userDrawn="1"/>
          </p:nvCxnSpPr>
          <p:spPr bwMode="auto">
            <a:xfrm>
              <a:off x="5121" y="665"/>
              <a:ext cx="373" cy="0"/>
            </a:xfrm>
            <a:prstGeom prst="straightConnector1">
              <a:avLst/>
            </a:prstGeom>
            <a:noFill/>
            <a:ln w="6350">
              <a:solidFill>
                <a:schemeClr val="tx1"/>
              </a:solidFill>
              <a:round/>
              <a:headEnd/>
              <a:tailEnd/>
            </a:ln>
            <a:extLst>
              <a:ext uri="{909E8E84-426E-40DD-AFC4-6F175D3DCCD1}">
                <a14:hiddenFill xmlns:a14="http://schemas.microsoft.com/office/drawing/2010/main">
                  <a:noFill/>
                </a14:hiddenFill>
              </a:ext>
            </a:extLst>
          </p:spPr>
        </p:cxnSp>
        <p:cxnSp>
          <p:nvCxnSpPr>
            <p:cNvPr id="45" name="AutoShape 88" hidden="1"/>
            <p:cNvCxnSpPr>
              <a:cxnSpLocks noChangeShapeType="1"/>
            </p:cNvCxnSpPr>
            <p:nvPr userDrawn="1"/>
          </p:nvCxnSpPr>
          <p:spPr bwMode="auto">
            <a:xfrm>
              <a:off x="5121" y="802"/>
              <a:ext cx="373" cy="0"/>
            </a:xfrm>
            <a:prstGeom prst="straightConnector1">
              <a:avLst/>
            </a:prstGeom>
            <a:noFill/>
            <a:ln w="6350">
              <a:solidFill>
                <a:schemeClr val="tx1"/>
              </a:solidFill>
              <a:round/>
              <a:headEnd/>
              <a:tailEn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14969548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6030"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514351" y="3742267"/>
            <a:ext cx="7796030"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F187BB-EB42-4973-8108-1039EEE1ABEB}" type="datetimeFigureOut">
              <a:rPr lang="en-US" smtClean="0"/>
              <a:t>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20FE395B-1900-45BC-AF4F-2ECFEA9F3ECE}" type="slidenum">
              <a:rPr lang="en-GB" altLang="en-US" smtClean="0"/>
              <a:pPr>
                <a:defRPr/>
              </a:pPr>
              <a:t>‹#›</a:t>
            </a:fld>
            <a:endParaRPr lang="en-GB" altLang="en-US" dirty="0"/>
          </a:p>
        </p:txBody>
      </p:sp>
    </p:spTree>
    <p:extLst>
      <p:ext uri="{BB962C8B-B14F-4D97-AF65-F5344CB8AC3E}">
        <p14:creationId xmlns:p14="http://schemas.microsoft.com/office/powerpoint/2010/main" val="2302441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766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0" y="2063396"/>
            <a:ext cx="3816536"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495478" y="2063396"/>
            <a:ext cx="381490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094EC1-07E7-46CE-BD4D-803A40CCC650}" type="datetimeFigureOut">
              <a:rPr lang="en-US" smtClean="0"/>
              <a:t>5/12/2020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A51D659B-163A-461F-9277-ABA6625FF15C}" type="slidenum">
              <a:rPr lang="en-GB" altLang="en-US" smtClean="0"/>
              <a:pPr>
                <a:defRPr/>
              </a:pPr>
              <a:t>‹#›</a:t>
            </a:fld>
            <a:endParaRPr lang="en-GB" altLang="en-US" dirty="0"/>
          </a:p>
        </p:txBody>
      </p:sp>
    </p:spTree>
    <p:extLst>
      <p:ext uri="{BB962C8B-B14F-4D97-AF65-F5344CB8AC3E}">
        <p14:creationId xmlns:p14="http://schemas.microsoft.com/office/powerpoint/2010/main" val="27029815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6030"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739569" y="2063396"/>
            <a:ext cx="3591317"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514352" y="2861733"/>
            <a:ext cx="3816534"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15340" y="2063396"/>
            <a:ext cx="359667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4495477" y="2861733"/>
            <a:ext cx="3816535"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F3F1087-2093-46ED-80DD-B57925DA0BA6}" type="datetimeFigureOut">
              <a:rPr lang="en-US" smtClean="0"/>
              <a:t>5/12/2020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defRPr/>
            </a:pPr>
            <a:fld id="{637F36B7-45CA-4370-B0B9-46E27B6CE9AE}" type="slidenum">
              <a:rPr lang="en-GB" altLang="en-US" smtClean="0"/>
              <a:pPr>
                <a:defRPr/>
              </a:pPr>
              <a:t>‹#›</a:t>
            </a:fld>
            <a:endParaRPr lang="en-GB" altLang="en-US" dirty="0"/>
          </a:p>
        </p:txBody>
      </p:sp>
    </p:spTree>
    <p:extLst>
      <p:ext uri="{BB962C8B-B14F-4D97-AF65-F5344CB8AC3E}">
        <p14:creationId xmlns:p14="http://schemas.microsoft.com/office/powerpoint/2010/main" val="637324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EF3928F-6A83-4C93-A36D-60F2EFA718F5}" type="datetimeFigureOut">
              <a:rPr lang="en-US" smtClean="0"/>
              <a:t>5/12/2020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defRPr/>
            </a:pPr>
            <a:fld id="{31F633AB-784C-42EE-85C8-10DA4B4F8E9F}" type="slidenum">
              <a:rPr lang="en-GB" altLang="en-US" smtClean="0"/>
              <a:pPr>
                <a:defRPr/>
              </a:pPr>
              <a:t>‹#›</a:t>
            </a:fld>
            <a:endParaRPr lang="en-GB" altLang="en-US" dirty="0"/>
          </a:p>
        </p:txBody>
      </p:sp>
    </p:spTree>
    <p:extLst>
      <p:ext uri="{BB962C8B-B14F-4D97-AF65-F5344CB8AC3E}">
        <p14:creationId xmlns:p14="http://schemas.microsoft.com/office/powerpoint/2010/main" val="2373681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23110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4099124"/>
            <a:ext cx="7772400" cy="30777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pg num"/>
          <p:cNvSpPr>
            <a:spLocks noGrp="1" noChangeArrowheads="1"/>
          </p:cNvSpPr>
          <p:nvPr>
            <p:ph type="sldNum" sz="quarter" idx="10"/>
            <p:custDataLst>
              <p:tags r:id="rId1"/>
            </p:custDataLst>
          </p:nvPr>
        </p:nvSpPr>
        <p:spPr>
          <a:ln/>
        </p:spPr>
        <p:txBody>
          <a:bodyPr/>
          <a:lstStyle>
            <a:lvl1pPr>
              <a:defRPr/>
            </a:lvl1pPr>
          </a:lstStyle>
          <a:p>
            <a:fld id="{E74EB992-C5F4-4C48-9B4B-70D14F16309E}" type="slidenum">
              <a:rPr lang="en-GB"/>
              <a:pPr/>
              <a:t>‹#›</a:t>
            </a:fld>
            <a:endParaRPr lang="en-GB" dirty="0"/>
          </a:p>
        </p:txBody>
      </p:sp>
    </p:spTree>
    <p:extLst>
      <p:ext uri="{BB962C8B-B14F-4D97-AF65-F5344CB8AC3E}">
        <p14:creationId xmlns:p14="http://schemas.microsoft.com/office/powerpoint/2010/main" val="35716176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13C038-2EBF-4E11-97BE-A953678E6045}" type="datetimeFigureOut">
              <a:rPr lang="en-US" smtClean="0"/>
              <a:t>5/12/2020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EDBC8A7D-15ED-4E1A-BBB9-2285984F6842}" type="slidenum">
              <a:rPr lang="en-GB" altLang="en-US" smtClean="0"/>
              <a:pPr>
                <a:defRPr/>
              </a:pPr>
              <a:t>‹#›</a:t>
            </a:fld>
            <a:endParaRPr lang="en-GB" altLang="en-US" dirty="0"/>
          </a:p>
        </p:txBody>
      </p:sp>
    </p:spTree>
    <p:extLst>
      <p:ext uri="{BB962C8B-B14F-4D97-AF65-F5344CB8AC3E}">
        <p14:creationId xmlns:p14="http://schemas.microsoft.com/office/powerpoint/2010/main" val="15510987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232" y="685800"/>
            <a:ext cx="3095145"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3784600" y="685801"/>
            <a:ext cx="4525781"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0232" y="2709053"/>
            <a:ext cx="3095146"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E9EE0F-C015-4081-928C-E8179E40D797}" type="datetimeFigureOut">
              <a:rPr lang="en-US" smtClean="0"/>
              <a:t>5/12/2020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0421D8FF-2AC4-4254-83E7-48177E4C2788}" type="slidenum">
              <a:rPr lang="en-GB" altLang="en-US" smtClean="0"/>
              <a:pPr>
                <a:defRPr/>
              </a:pPr>
              <a:t>‹#›</a:t>
            </a:fld>
            <a:endParaRPr lang="en-GB" altLang="en-US" dirty="0"/>
          </a:p>
        </p:txBody>
      </p:sp>
    </p:spTree>
    <p:extLst>
      <p:ext uri="{BB962C8B-B14F-4D97-AF65-F5344CB8AC3E}">
        <p14:creationId xmlns:p14="http://schemas.microsoft.com/office/powerpoint/2010/main" val="12779002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0"/>
            <a:ext cx="440817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47740" y="1"/>
            <a:ext cx="3162641"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514351" y="2709053"/>
            <a:ext cx="440817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A3A358-440B-44C9-943B-EE88A5D6669F}" type="datetimeFigureOut">
              <a:rPr lang="en-US" smtClean="0"/>
              <a:t>5/12/2020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98765B72-3652-4AF8-9C22-1B305BBFEE45}" type="slidenum">
              <a:rPr lang="en-GB" altLang="en-US" smtClean="0"/>
              <a:pPr>
                <a:defRPr/>
              </a:pPr>
              <a:t>‹#›</a:t>
            </a:fld>
            <a:endParaRPr lang="en-GB" altLang="en-US" dirty="0"/>
          </a:p>
        </p:txBody>
      </p:sp>
    </p:spTree>
    <p:extLst>
      <p:ext uri="{BB962C8B-B14F-4D97-AF65-F5344CB8AC3E}">
        <p14:creationId xmlns:p14="http://schemas.microsoft.com/office/powerpoint/2010/main" val="7363418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4106333"/>
            <a:ext cx="7796031"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4351" y="685800"/>
            <a:ext cx="7794385"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514335" y="4702923"/>
            <a:ext cx="7796046"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978D94F-17FC-4DBA-B892-CD4B3034A353}" type="datetimeFigureOut">
              <a:rPr lang="en-US" smtClean="0"/>
              <a:t>5/12/2020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6F15C9AE-F8CF-4EDA-BEB2-F688A27A6D26}" type="slidenum">
              <a:rPr lang="en-GB" altLang="en-US" smtClean="0"/>
              <a:pPr>
                <a:defRPr/>
              </a:pPr>
              <a:t>‹#›</a:t>
            </a:fld>
            <a:endParaRPr lang="en-GB" altLang="en-US" dirty="0"/>
          </a:p>
        </p:txBody>
      </p:sp>
    </p:spTree>
    <p:extLst>
      <p:ext uri="{BB962C8B-B14F-4D97-AF65-F5344CB8AC3E}">
        <p14:creationId xmlns:p14="http://schemas.microsoft.com/office/powerpoint/2010/main" val="2514339608"/>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7677"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514335" y="4106333"/>
            <a:ext cx="7796047"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FE983A-6252-4FA3-A7AE-5E2C849F48F9}" type="datetimeFigureOut">
              <a:rPr lang="en-US" smtClean="0"/>
              <a:t>5/12/2020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6F15C9AE-F8CF-4EDA-BEB2-F688A27A6D26}" type="slidenum">
              <a:rPr lang="en-GB" altLang="en-US" smtClean="0"/>
              <a:pPr>
                <a:defRPr/>
              </a:pPr>
              <a:t>‹#›</a:t>
            </a:fld>
            <a:endParaRPr lang="en-GB" altLang="en-US" dirty="0"/>
          </a:p>
        </p:txBody>
      </p:sp>
    </p:spTree>
    <p:extLst>
      <p:ext uri="{BB962C8B-B14F-4D97-AF65-F5344CB8AC3E}">
        <p14:creationId xmlns:p14="http://schemas.microsoft.com/office/powerpoint/2010/main" val="3480450432"/>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99" y="685800"/>
            <a:ext cx="7143765"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162698" y="3610032"/>
            <a:ext cx="6500967"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514351" y="4106334"/>
            <a:ext cx="779766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528F7F8-6DF1-4292-9E24-2C2DABFFE99B}" type="datetimeFigureOut">
              <a:rPr lang="en-US" smtClean="0"/>
              <a:t>5/12/2020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6F15C9AE-F8CF-4EDA-BEB2-F688A27A6D26}" type="slidenum">
              <a:rPr lang="en-GB" altLang="en-US" smtClean="0"/>
              <a:pPr>
                <a:defRPr/>
              </a:pPr>
              <a:t>‹#›</a:t>
            </a:fld>
            <a:endParaRPr lang="en-GB" altLang="en-US" dirty="0"/>
          </a:p>
        </p:txBody>
      </p:sp>
      <p:sp>
        <p:nvSpPr>
          <p:cNvPr id="10" name="TextBox 9"/>
          <p:cNvSpPr txBox="1"/>
          <p:nvPr/>
        </p:nvSpPr>
        <p:spPr>
          <a:xfrm>
            <a:off x="404280" y="88785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1" name="TextBox 10"/>
          <p:cNvSpPr txBox="1"/>
          <p:nvPr/>
        </p:nvSpPr>
        <p:spPr>
          <a:xfrm>
            <a:off x="7897147" y="290648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67186163"/>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4351" y="1723855"/>
            <a:ext cx="7796030"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514351" y="4247468"/>
            <a:ext cx="7796030"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F9B26A6-D535-4143-B8EE-86A468AFBC2C}" type="datetimeFigureOut">
              <a:rPr lang="en-US" smtClean="0"/>
              <a:t>5/12/2020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6F15C9AE-F8CF-4EDA-BEB2-F688A27A6D26}" type="slidenum">
              <a:rPr lang="en-GB" altLang="en-US" smtClean="0"/>
              <a:pPr>
                <a:defRPr/>
              </a:pPr>
              <a:t>‹#›</a:t>
            </a:fld>
            <a:endParaRPr lang="en-GB" altLang="en-US" dirty="0"/>
          </a:p>
        </p:txBody>
      </p:sp>
    </p:spTree>
    <p:extLst>
      <p:ext uri="{BB962C8B-B14F-4D97-AF65-F5344CB8AC3E}">
        <p14:creationId xmlns:p14="http://schemas.microsoft.com/office/powerpoint/2010/main" val="3453388751"/>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514351" y="685801"/>
            <a:ext cx="7796030"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514352"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14352"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175967"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175966"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827785"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827785"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1109337-9612-4749-85E9-9B1759881A09}" type="datetimeFigureOut">
              <a:rPr lang="en-US" smtClean="0"/>
              <a:t>5/12/2020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defRPr/>
            </a:pPr>
            <a:fld id="{6F15C9AE-F8CF-4EDA-BEB2-F688A27A6D26}" type="slidenum">
              <a:rPr lang="en-GB" altLang="en-US" smtClean="0"/>
              <a:pPr>
                <a:defRPr/>
              </a:pPr>
              <a:t>‹#›</a:t>
            </a:fld>
            <a:endParaRPr lang="en-GB" altLang="en-US" dirty="0"/>
          </a:p>
        </p:txBody>
      </p:sp>
    </p:spTree>
    <p:extLst>
      <p:ext uri="{BB962C8B-B14F-4D97-AF65-F5344CB8AC3E}">
        <p14:creationId xmlns:p14="http://schemas.microsoft.com/office/powerpoint/2010/main" val="1695877554"/>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514351" y="685801"/>
            <a:ext cx="779766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518880"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14335" y="2063396"/>
            <a:ext cx="2482596"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518880" y="4389288"/>
            <a:ext cx="2482596"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17805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176999" y="2063396"/>
            <a:ext cx="2482596"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3176998" y="4389286"/>
            <a:ext cx="2483655"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82670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826614" y="2063394"/>
            <a:ext cx="2482596"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5826614" y="4389284"/>
            <a:ext cx="2482596"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76872023-CC5F-478F-9515-943786244957}" type="datetimeFigureOut">
              <a:rPr lang="en-US" smtClean="0"/>
              <a:t>5/12/2020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defRPr/>
            </a:pPr>
            <a:fld id="{6F15C9AE-F8CF-4EDA-BEB2-F688A27A6D26}" type="slidenum">
              <a:rPr lang="en-GB" altLang="en-US" smtClean="0"/>
              <a:pPr>
                <a:defRPr/>
              </a:pPr>
              <a:t>‹#›</a:t>
            </a:fld>
            <a:endParaRPr lang="en-GB" altLang="en-US" dirty="0"/>
          </a:p>
        </p:txBody>
      </p:sp>
    </p:spTree>
    <p:extLst>
      <p:ext uri="{BB962C8B-B14F-4D97-AF65-F5344CB8AC3E}">
        <p14:creationId xmlns:p14="http://schemas.microsoft.com/office/powerpoint/2010/main" val="1015617335"/>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514351" y="2063396"/>
            <a:ext cx="7796030"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190F79-BD4F-4F71-871C-DADDFBF0601E}" type="datetimeFigureOut">
              <a:rPr lang="en-US" smtClean="0"/>
              <a:t>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2486E970-1C75-4081-9D00-A4B3C9700043}" type="slidenum">
              <a:rPr lang="en-GB" altLang="en-US" smtClean="0"/>
              <a:pPr>
                <a:defRPr/>
              </a:pPr>
              <a:t>‹#›</a:t>
            </a:fld>
            <a:endParaRPr lang="en-GB" altLang="en-US" dirty="0"/>
          </a:p>
        </p:txBody>
      </p:sp>
    </p:spTree>
    <p:extLst>
      <p:ext uri="{BB962C8B-B14F-4D97-AF65-F5344CB8AC3E}">
        <p14:creationId xmlns:p14="http://schemas.microsoft.com/office/powerpoint/2010/main" val="3334841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52500" y="1774827"/>
            <a:ext cx="3817938" cy="20928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22839" y="1774827"/>
            <a:ext cx="3819525" cy="20928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g num"/>
          <p:cNvSpPr>
            <a:spLocks noGrp="1" noChangeArrowheads="1"/>
          </p:cNvSpPr>
          <p:nvPr>
            <p:ph type="sldNum" sz="quarter" idx="10"/>
            <p:custDataLst>
              <p:tags r:id="rId1"/>
            </p:custDataLst>
          </p:nvPr>
        </p:nvSpPr>
        <p:spPr>
          <a:ln/>
        </p:spPr>
        <p:txBody>
          <a:bodyPr/>
          <a:lstStyle>
            <a:lvl1pPr>
              <a:defRPr/>
            </a:lvl1pPr>
          </a:lstStyle>
          <a:p>
            <a:fld id="{910BC174-785C-47D2-A219-2415D4C6542F}" type="slidenum">
              <a:rPr lang="en-GB"/>
              <a:pPr/>
              <a:t>‹#›</a:t>
            </a:fld>
            <a:endParaRPr lang="en-GB" dirty="0"/>
          </a:p>
        </p:txBody>
      </p:sp>
    </p:spTree>
    <p:extLst>
      <p:ext uri="{BB962C8B-B14F-4D97-AF65-F5344CB8AC3E}">
        <p14:creationId xmlns:p14="http://schemas.microsoft.com/office/powerpoint/2010/main" val="33355276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6" y="685801"/>
            <a:ext cx="1698485"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514351" y="685801"/>
            <a:ext cx="5928323"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F5EE15-5B1D-4626-9E26-DE60EB9C79EE}" type="datetimeFigureOut">
              <a:rPr lang="en-US" smtClean="0"/>
              <a:t>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39BD32F8-EC13-4AA2-9EE4-4074F86EAD02}" type="slidenum">
              <a:rPr lang="en-GB" altLang="en-US" smtClean="0"/>
              <a:pPr>
                <a:defRPr/>
              </a:pPr>
              <a:t>‹#›</a:t>
            </a:fld>
            <a:endParaRPr lang="en-GB" altLang="en-US" dirty="0"/>
          </a:p>
        </p:txBody>
      </p:sp>
    </p:spTree>
    <p:extLst>
      <p:ext uri="{BB962C8B-B14F-4D97-AF65-F5344CB8AC3E}">
        <p14:creationId xmlns:p14="http://schemas.microsoft.com/office/powerpoint/2010/main" val="2191030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09862"/>
            <a:ext cx="8229600" cy="30777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436211"/>
            <a:ext cx="4040188" cy="73866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14465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436211"/>
            <a:ext cx="4041775" cy="73866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14465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g num"/>
          <p:cNvSpPr>
            <a:spLocks noGrp="1" noChangeArrowheads="1"/>
          </p:cNvSpPr>
          <p:nvPr>
            <p:ph type="sldNum" sz="quarter" idx="10"/>
            <p:custDataLst>
              <p:tags r:id="rId1"/>
            </p:custDataLst>
          </p:nvPr>
        </p:nvSpPr>
        <p:spPr>
          <a:ln/>
        </p:spPr>
        <p:txBody>
          <a:bodyPr/>
          <a:lstStyle>
            <a:lvl1pPr>
              <a:defRPr/>
            </a:lvl1pPr>
          </a:lstStyle>
          <a:p>
            <a:fld id="{64E690F8-B4AD-4F8A-8583-487816F69F03}" type="slidenum">
              <a:rPr lang="en-GB"/>
              <a:pPr/>
              <a:t>‹#›</a:t>
            </a:fld>
            <a:endParaRPr lang="en-GB" dirty="0"/>
          </a:p>
        </p:txBody>
      </p:sp>
    </p:spTree>
    <p:extLst>
      <p:ext uri="{BB962C8B-B14F-4D97-AF65-F5344CB8AC3E}">
        <p14:creationId xmlns:p14="http://schemas.microsoft.com/office/powerpoint/2010/main" val="3232034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pg num"/>
          <p:cNvSpPr>
            <a:spLocks noGrp="1" noChangeArrowheads="1"/>
          </p:cNvSpPr>
          <p:nvPr>
            <p:ph type="sldNum" sz="quarter" idx="10"/>
            <p:custDataLst>
              <p:tags r:id="rId1"/>
            </p:custDataLst>
          </p:nvPr>
        </p:nvSpPr>
        <p:spPr>
          <a:ln/>
        </p:spPr>
        <p:txBody>
          <a:bodyPr/>
          <a:lstStyle>
            <a:lvl1pPr>
              <a:defRPr/>
            </a:lvl1pPr>
          </a:lstStyle>
          <a:p>
            <a:fld id="{7F6D1DE0-B443-48F6-9E73-478825739009}" type="slidenum">
              <a:rPr lang="en-GB"/>
              <a:pPr/>
              <a:t>‹#›</a:t>
            </a:fld>
            <a:endParaRPr lang="en-GB" dirty="0"/>
          </a:p>
        </p:txBody>
      </p:sp>
    </p:spTree>
    <p:extLst>
      <p:ext uri="{BB962C8B-B14F-4D97-AF65-F5344CB8AC3E}">
        <p14:creationId xmlns:p14="http://schemas.microsoft.com/office/powerpoint/2010/main" val="71970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g num"/>
          <p:cNvSpPr>
            <a:spLocks noGrp="1" noChangeArrowheads="1"/>
          </p:cNvSpPr>
          <p:nvPr>
            <p:ph type="sldNum" sz="quarter" idx="10"/>
            <p:custDataLst>
              <p:tags r:id="rId1"/>
            </p:custDataLst>
          </p:nvPr>
        </p:nvSpPr>
        <p:spPr>
          <a:ln/>
        </p:spPr>
        <p:txBody>
          <a:bodyPr/>
          <a:lstStyle>
            <a:lvl1pPr>
              <a:defRPr/>
            </a:lvl1pPr>
          </a:lstStyle>
          <a:p>
            <a:fld id="{DB08E07B-6CDC-4A0A-99BD-B8BEE50A0CCC}" type="slidenum">
              <a:rPr lang="en-GB"/>
              <a:pPr/>
              <a:t>‹#›</a:t>
            </a:fld>
            <a:endParaRPr lang="en-GB" dirty="0"/>
          </a:p>
        </p:txBody>
      </p:sp>
    </p:spTree>
    <p:extLst>
      <p:ext uri="{BB962C8B-B14F-4D97-AF65-F5344CB8AC3E}">
        <p14:creationId xmlns:p14="http://schemas.microsoft.com/office/powerpoint/2010/main" val="3536085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819548"/>
            <a:ext cx="3008313" cy="615553"/>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240065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21544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pg num"/>
          <p:cNvSpPr>
            <a:spLocks noGrp="1" noChangeArrowheads="1"/>
          </p:cNvSpPr>
          <p:nvPr>
            <p:ph type="sldNum" sz="quarter" idx="10"/>
            <p:custDataLst>
              <p:tags r:id="rId1"/>
            </p:custDataLst>
          </p:nvPr>
        </p:nvSpPr>
        <p:spPr>
          <a:ln/>
        </p:spPr>
        <p:txBody>
          <a:bodyPr/>
          <a:lstStyle>
            <a:lvl1pPr>
              <a:defRPr/>
            </a:lvl1pPr>
          </a:lstStyle>
          <a:p>
            <a:fld id="{5C18CC95-016F-4322-AE90-1DF01214DBDC}" type="slidenum">
              <a:rPr lang="en-GB"/>
              <a:pPr/>
              <a:t>‹#›</a:t>
            </a:fld>
            <a:endParaRPr lang="en-GB" dirty="0"/>
          </a:p>
        </p:txBody>
      </p:sp>
    </p:spTree>
    <p:extLst>
      <p:ext uri="{BB962C8B-B14F-4D97-AF65-F5344CB8AC3E}">
        <p14:creationId xmlns:p14="http://schemas.microsoft.com/office/powerpoint/2010/main" val="868019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059562"/>
            <a:ext cx="5486400" cy="307777"/>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6"/>
            <a:ext cx="5486400" cy="49244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21544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pg num"/>
          <p:cNvSpPr>
            <a:spLocks noGrp="1" noChangeArrowheads="1"/>
          </p:cNvSpPr>
          <p:nvPr>
            <p:ph type="sldNum" sz="quarter" idx="10"/>
            <p:custDataLst>
              <p:tags r:id="rId1"/>
            </p:custDataLst>
          </p:nvPr>
        </p:nvSpPr>
        <p:spPr>
          <a:ln/>
        </p:spPr>
        <p:txBody>
          <a:bodyPr/>
          <a:lstStyle>
            <a:lvl1pPr>
              <a:defRPr/>
            </a:lvl1pPr>
          </a:lstStyle>
          <a:p>
            <a:fld id="{955B74DF-A5A1-4668-96E8-7C8EA2FBA8BE}" type="slidenum">
              <a:rPr lang="en-GB"/>
              <a:pPr/>
              <a:t>‹#›</a:t>
            </a:fld>
            <a:endParaRPr lang="en-GB" dirty="0"/>
          </a:p>
        </p:txBody>
      </p:sp>
    </p:spTree>
    <p:extLst>
      <p:ext uri="{BB962C8B-B14F-4D97-AF65-F5344CB8AC3E}">
        <p14:creationId xmlns:p14="http://schemas.microsoft.com/office/powerpoint/2010/main" val="3124763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18" Type="http://schemas.openxmlformats.org/officeDocument/2006/relationships/tags" Target="../tags/tag6.xml"/><Relationship Id="rId26" Type="http://schemas.openxmlformats.org/officeDocument/2006/relationships/tags" Target="../tags/tag14.xml"/><Relationship Id="rId3" Type="http://schemas.openxmlformats.org/officeDocument/2006/relationships/slideLayout" Target="../slideLayouts/slideLayout3.xml"/><Relationship Id="rId21" Type="http://schemas.openxmlformats.org/officeDocument/2006/relationships/tags" Target="../tags/tag9.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5" Type="http://schemas.openxmlformats.org/officeDocument/2006/relationships/tags" Target="../tags/tag13.xml"/><Relationship Id="rId2" Type="http://schemas.openxmlformats.org/officeDocument/2006/relationships/slideLayout" Target="../slideLayouts/slideLayout2.xml"/><Relationship Id="rId16" Type="http://schemas.openxmlformats.org/officeDocument/2006/relationships/tags" Target="../tags/tag4.xml"/><Relationship Id="rId20" Type="http://schemas.openxmlformats.org/officeDocument/2006/relationships/tags" Target="../tags/tag8.xml"/><Relationship Id="rId29"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12.xml"/><Relationship Id="rId5" Type="http://schemas.openxmlformats.org/officeDocument/2006/relationships/slideLayout" Target="../slideLayouts/slideLayout5.xml"/><Relationship Id="rId15" Type="http://schemas.openxmlformats.org/officeDocument/2006/relationships/tags" Target="../tags/tag3.xml"/><Relationship Id="rId23" Type="http://schemas.openxmlformats.org/officeDocument/2006/relationships/tags" Target="../tags/tag11.xml"/><Relationship Id="rId28" Type="http://schemas.openxmlformats.org/officeDocument/2006/relationships/tags" Target="../tags/tag16.xml"/><Relationship Id="rId10" Type="http://schemas.openxmlformats.org/officeDocument/2006/relationships/slideLayout" Target="../slideLayouts/slideLayout10.xml"/><Relationship Id="rId19" Type="http://schemas.openxmlformats.org/officeDocument/2006/relationships/tags" Target="../tags/tag7.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 Id="rId22" Type="http://schemas.openxmlformats.org/officeDocument/2006/relationships/tags" Target="../tags/tag10.xml"/><Relationship Id="rId27" Type="http://schemas.openxmlformats.org/officeDocument/2006/relationships/tags" Target="../tags/tag15.xml"/><Relationship Id="rId30"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18" Type="http://schemas.openxmlformats.org/officeDocument/2006/relationships/tags" Target="../tags/tag34.xml"/><Relationship Id="rId26" Type="http://schemas.openxmlformats.org/officeDocument/2006/relationships/tags" Target="../tags/tag42.xml"/><Relationship Id="rId3" Type="http://schemas.openxmlformats.org/officeDocument/2006/relationships/slideLayout" Target="../slideLayouts/slideLayout14.xml"/><Relationship Id="rId21" Type="http://schemas.openxmlformats.org/officeDocument/2006/relationships/tags" Target="../tags/tag37.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ags" Target="../tags/tag33.xml"/><Relationship Id="rId25" Type="http://schemas.openxmlformats.org/officeDocument/2006/relationships/tags" Target="../tags/tag41.xml"/><Relationship Id="rId2" Type="http://schemas.openxmlformats.org/officeDocument/2006/relationships/slideLayout" Target="../slideLayouts/slideLayout13.xml"/><Relationship Id="rId16" Type="http://schemas.openxmlformats.org/officeDocument/2006/relationships/tags" Target="../tags/tag32.xml"/><Relationship Id="rId20" Type="http://schemas.openxmlformats.org/officeDocument/2006/relationships/tags" Target="../tags/tag36.xml"/><Relationship Id="rId29" Type="http://schemas.openxmlformats.org/officeDocument/2006/relationships/tags" Target="../tags/tag45.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tags" Target="../tags/tag40.xml"/><Relationship Id="rId5" Type="http://schemas.openxmlformats.org/officeDocument/2006/relationships/slideLayout" Target="../slideLayouts/slideLayout16.xml"/><Relationship Id="rId15" Type="http://schemas.openxmlformats.org/officeDocument/2006/relationships/tags" Target="../tags/tag31.xml"/><Relationship Id="rId23" Type="http://schemas.openxmlformats.org/officeDocument/2006/relationships/tags" Target="../tags/tag39.xml"/><Relationship Id="rId28" Type="http://schemas.openxmlformats.org/officeDocument/2006/relationships/tags" Target="../tags/tag44.xml"/><Relationship Id="rId10" Type="http://schemas.openxmlformats.org/officeDocument/2006/relationships/slideLayout" Target="../slideLayouts/slideLayout21.xml"/><Relationship Id="rId19" Type="http://schemas.openxmlformats.org/officeDocument/2006/relationships/tags" Target="../tags/tag35.xml"/><Relationship Id="rId31" Type="http://schemas.openxmlformats.org/officeDocument/2006/relationships/oleObject" Target="../embeddings/oleObject3.bin"/><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vmlDrawing" Target="../drawings/vmlDrawing3.vml"/><Relationship Id="rId22" Type="http://schemas.openxmlformats.org/officeDocument/2006/relationships/tags" Target="../tags/tag38.xml"/><Relationship Id="rId27" Type="http://schemas.openxmlformats.org/officeDocument/2006/relationships/tags" Target="../tags/tag43.xml"/><Relationship Id="rId30"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theme" Target="../theme/theme3.xml"/><Relationship Id="rId26" Type="http://schemas.openxmlformats.org/officeDocument/2006/relationships/tags" Target="../tags/tag67.xml"/><Relationship Id="rId3" Type="http://schemas.openxmlformats.org/officeDocument/2006/relationships/slideLayout" Target="../slideLayouts/slideLayout26.xml"/><Relationship Id="rId21" Type="http://schemas.openxmlformats.org/officeDocument/2006/relationships/tags" Target="../tags/tag62.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tags" Target="../tags/tag66.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tags" Target="../tags/tag61.xml"/><Relationship Id="rId29" Type="http://schemas.openxmlformats.org/officeDocument/2006/relationships/tags" Target="../tags/tag70.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tags" Target="../tags/tag65.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tags" Target="../tags/tag64.xml"/><Relationship Id="rId28" Type="http://schemas.openxmlformats.org/officeDocument/2006/relationships/tags" Target="../tags/tag69.xml"/><Relationship Id="rId10" Type="http://schemas.openxmlformats.org/officeDocument/2006/relationships/slideLayout" Target="../slideLayouts/slideLayout33.xml"/><Relationship Id="rId19" Type="http://schemas.openxmlformats.org/officeDocument/2006/relationships/tags" Target="../tags/tag60.xml"/><Relationship Id="rId31" Type="http://schemas.openxmlformats.org/officeDocument/2006/relationships/image" Target="../media/image8.jpeg"/><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tags" Target="../tags/tag63.xml"/><Relationship Id="rId27" Type="http://schemas.openxmlformats.org/officeDocument/2006/relationships/tags" Target="../tags/tag68.xml"/><Relationship Id="rId30" Type="http://schemas.openxmlformats.org/officeDocument/2006/relationships/image" Target="../media/image7.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3" descr="powerpoint tmplt-2.jpg"/>
          <p:cNvPicPr>
            <a:picLocks noChangeAspect="1"/>
          </p:cNvPicPr>
          <p:nvPr userDrawn="1"/>
        </p:nvPicPr>
        <p:blipFill>
          <a:blip r:embed="rId29">
            <a:extLst>
              <a:ext uri="{28A0092B-C50C-407E-A947-70E740481C1C}">
                <a14:useLocalDpi xmlns:a14="http://schemas.microsoft.com/office/drawing/2010/main" val="0"/>
              </a:ext>
            </a:extLst>
          </a:blip>
          <a:srcRect/>
          <a:stretch>
            <a:fillRect/>
          </a:stretch>
        </p:blipFill>
        <p:spPr bwMode="auto">
          <a:xfrm>
            <a:off x="0" y="1590"/>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pg num"/>
          <p:cNvSpPr>
            <a:spLocks noGrp="1" noChangeArrowheads="1"/>
          </p:cNvSpPr>
          <p:nvPr>
            <p:ph type="sldNum" sz="quarter" idx="4"/>
            <p:custDataLst>
              <p:tags r:id="rId14"/>
            </p:custDataLst>
          </p:nvPr>
        </p:nvSpPr>
        <p:spPr bwMode="auto">
          <a:xfrm>
            <a:off x="6464300" y="6376988"/>
            <a:ext cx="1905000"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sz="1200">
                <a:solidFill>
                  <a:schemeClr val="folHlink"/>
                </a:solidFill>
              </a:defRPr>
            </a:lvl1pPr>
          </a:lstStyle>
          <a:p>
            <a:fld id="{791C1239-BA19-4365-996A-BE4162286140}" type="slidenum">
              <a:rPr lang="en-GB"/>
              <a:pPr/>
              <a:t>‹#›</a:t>
            </a:fld>
            <a:endParaRPr lang="en-GB" dirty="0"/>
          </a:p>
        </p:txBody>
      </p:sp>
      <p:sp>
        <p:nvSpPr>
          <p:cNvPr id="1028" name="Rectangle 2"/>
          <p:cNvSpPr>
            <a:spLocks noGrp="1" noChangeArrowheads="1"/>
          </p:cNvSpPr>
          <p:nvPr>
            <p:ph type="title"/>
            <p:custDataLst>
              <p:tags r:id="rId15"/>
            </p:custDataLst>
          </p:nvPr>
        </p:nvSpPr>
        <p:spPr bwMode="auto">
          <a:xfrm>
            <a:off x="977901" y="665165"/>
            <a:ext cx="61944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GB"/>
              <a:t>Click to edit Master title style</a:t>
            </a:r>
          </a:p>
        </p:txBody>
      </p:sp>
      <p:sp>
        <p:nvSpPr>
          <p:cNvPr id="1029" name="Rectangle 3"/>
          <p:cNvSpPr>
            <a:spLocks noGrp="1" noChangeArrowheads="1"/>
          </p:cNvSpPr>
          <p:nvPr>
            <p:ph type="body" idx="1"/>
            <p:custDataLst>
              <p:tags r:id="rId16"/>
            </p:custDataLst>
          </p:nvPr>
        </p:nvSpPr>
        <p:spPr bwMode="auto">
          <a:xfrm>
            <a:off x="952501" y="1774827"/>
            <a:ext cx="7789863"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graphicFrame>
        <p:nvGraphicFramePr>
          <p:cNvPr id="2" name="Rectangle 2" hidden="1"/>
          <p:cNvGraphicFramePr>
            <a:graphicFrameLocks/>
          </p:cNvGraphicFramePr>
          <p:nvPr>
            <p:custDataLst>
              <p:tags r:id="rId17"/>
            </p:custDataLst>
          </p:nvPr>
        </p:nvGraphicFramePr>
        <p:xfrm>
          <a:off x="1" y="2"/>
          <a:ext cx="161925" cy="161925"/>
        </p:xfrm>
        <a:graphic>
          <a:graphicData uri="http://schemas.openxmlformats.org/presentationml/2006/ole">
            <mc:AlternateContent xmlns:mc="http://schemas.openxmlformats.org/markup-compatibility/2006">
              <mc:Choice xmlns:v="urn:schemas-microsoft-com:vml" Requires="v">
                <p:oleObj spid="_x0000_s1295" r:id="rId30" imgW="0" imgH="0" progId="TCLayout.ActiveDocument.1">
                  <p:embed/>
                </p:oleObj>
              </mc:Choice>
              <mc:Fallback>
                <p:oleObj r:id="rId30" imgW="0" imgH="0" progId="TCLayout.ActiveDocument.1">
                  <p:embed/>
                  <p:pic>
                    <p:nvPicPr>
                      <p:cNvPr id="0" name="Rectangle 2"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2"/>
                        <a:ext cx="161925" cy="1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032" name="McK Measure" hidden="1"/>
          <p:cNvSpPr txBox="1">
            <a:spLocks noChangeArrowheads="1"/>
          </p:cNvSpPr>
          <p:nvPr userDrawn="1">
            <p:custDataLst>
              <p:tags r:id="rId18"/>
            </p:custDataLst>
          </p:nvPr>
        </p:nvSpPr>
        <p:spPr bwMode="auto">
          <a:xfrm>
            <a:off x="457201" y="1360490"/>
            <a:ext cx="6194425" cy="280987"/>
          </a:xfrm>
          <a:prstGeom prst="rect">
            <a:avLst/>
          </a:prstGeom>
          <a:noFill/>
          <a:ln w="9525">
            <a:noFill/>
            <a:miter lim="800000"/>
            <a:headEnd/>
            <a:tailEnd/>
          </a:ln>
          <a:effectLst/>
        </p:spPr>
        <p:txBody>
          <a:bodyPr lIns="0" tIns="0" rIns="0" bIns="0">
            <a:spAutoFit/>
          </a:bodyPr>
          <a:lstStyle>
            <a:lvl1pPr defTabSz="895350" eaLnBrk="0" hangingPunct="0">
              <a:defRPr sz="1600">
                <a:solidFill>
                  <a:schemeClr val="tx1"/>
                </a:solidFill>
                <a:latin typeface="Arial" charset="0"/>
                <a:ea typeface="ＭＳ Ｐゴシック" pitchFamily="-106" charset="-128"/>
              </a:defRPr>
            </a:lvl1pPr>
            <a:lvl2pPr marL="37931725" indent="-37474525" defTabSz="895350" eaLnBrk="0" hangingPunct="0">
              <a:defRPr sz="1600">
                <a:solidFill>
                  <a:schemeClr val="tx1"/>
                </a:solidFill>
                <a:latin typeface="Arial" charset="0"/>
                <a:ea typeface="ＭＳ Ｐゴシック" pitchFamily="-106" charset="-128"/>
              </a:defRPr>
            </a:lvl2pPr>
            <a:lvl3pPr eaLnBrk="0" hangingPunct="0">
              <a:defRPr sz="1600">
                <a:solidFill>
                  <a:schemeClr val="tx1"/>
                </a:solidFill>
                <a:latin typeface="Arial" charset="0"/>
                <a:ea typeface="ＭＳ Ｐゴシック" pitchFamily="-106" charset="-128"/>
              </a:defRPr>
            </a:lvl3pPr>
            <a:lvl4pPr eaLnBrk="0" hangingPunct="0">
              <a:defRPr sz="1600">
                <a:solidFill>
                  <a:schemeClr val="tx1"/>
                </a:solidFill>
                <a:latin typeface="Arial" charset="0"/>
                <a:ea typeface="ＭＳ Ｐゴシック" pitchFamily="-106" charset="-128"/>
              </a:defRPr>
            </a:lvl4pPr>
            <a:lvl5pPr eaLnBrk="0" hangingPunct="0">
              <a:defRPr sz="1600">
                <a:solidFill>
                  <a:schemeClr val="tx1"/>
                </a:solidFill>
                <a:latin typeface="Arial" charset="0"/>
                <a:ea typeface="ＭＳ Ｐゴシック" pitchFamily="-106" charset="-128"/>
              </a:defRPr>
            </a:lvl5pPr>
            <a:lvl6pPr marL="457200" eaLnBrk="0" fontAlgn="base" hangingPunct="0">
              <a:spcBef>
                <a:spcPct val="0"/>
              </a:spcBef>
              <a:spcAft>
                <a:spcPct val="0"/>
              </a:spcAft>
              <a:defRPr sz="1600">
                <a:solidFill>
                  <a:schemeClr val="tx1"/>
                </a:solidFill>
                <a:latin typeface="Arial" charset="0"/>
                <a:ea typeface="ＭＳ Ｐゴシック" pitchFamily="-106" charset="-128"/>
              </a:defRPr>
            </a:lvl6pPr>
            <a:lvl7pPr marL="914400" eaLnBrk="0" fontAlgn="base" hangingPunct="0">
              <a:spcBef>
                <a:spcPct val="0"/>
              </a:spcBef>
              <a:spcAft>
                <a:spcPct val="0"/>
              </a:spcAft>
              <a:defRPr sz="1600">
                <a:solidFill>
                  <a:schemeClr val="tx1"/>
                </a:solidFill>
                <a:latin typeface="Arial" charset="0"/>
                <a:ea typeface="ＭＳ Ｐゴシック" pitchFamily="-106" charset="-128"/>
              </a:defRPr>
            </a:lvl7pPr>
            <a:lvl8pPr marL="1371600" eaLnBrk="0" fontAlgn="base" hangingPunct="0">
              <a:spcBef>
                <a:spcPct val="0"/>
              </a:spcBef>
              <a:spcAft>
                <a:spcPct val="0"/>
              </a:spcAft>
              <a:defRPr sz="1600">
                <a:solidFill>
                  <a:schemeClr val="tx1"/>
                </a:solidFill>
                <a:latin typeface="Arial" charset="0"/>
                <a:ea typeface="ＭＳ Ｐゴシック" pitchFamily="-106" charset="-128"/>
              </a:defRPr>
            </a:lvl8pPr>
            <a:lvl9pPr marL="1828800" eaLnBrk="0" fontAlgn="base" hangingPunct="0">
              <a:spcBef>
                <a:spcPct val="0"/>
              </a:spcBef>
              <a:spcAft>
                <a:spcPct val="0"/>
              </a:spcAft>
              <a:defRPr sz="1600">
                <a:solidFill>
                  <a:schemeClr val="tx1"/>
                </a:solidFill>
                <a:latin typeface="Arial" charset="0"/>
                <a:ea typeface="ＭＳ Ｐゴシック" pitchFamily="-106" charset="-128"/>
              </a:defRPr>
            </a:lvl9pPr>
          </a:lstStyle>
          <a:p>
            <a:pPr eaLnBrk="1" hangingPunct="1">
              <a:defRPr/>
            </a:pPr>
            <a:r>
              <a:rPr lang="en-GB" sz="1800" dirty="0">
                <a:latin typeface="Tahoma" pitchFamily="-106" charset="0"/>
              </a:rPr>
              <a:t>Unit of measure</a:t>
            </a:r>
          </a:p>
        </p:txBody>
      </p:sp>
      <p:sp>
        <p:nvSpPr>
          <p:cNvPr id="1033" name="McK Footnote" hidden="1"/>
          <p:cNvSpPr txBox="1">
            <a:spLocks noChangeArrowheads="1"/>
          </p:cNvSpPr>
          <p:nvPr userDrawn="1">
            <p:custDataLst>
              <p:tags r:id="rId19"/>
            </p:custDataLst>
          </p:nvPr>
        </p:nvSpPr>
        <p:spPr bwMode="auto">
          <a:xfrm>
            <a:off x="457201" y="6210302"/>
            <a:ext cx="8334375" cy="409575"/>
          </a:xfrm>
          <a:prstGeom prst="rect">
            <a:avLst/>
          </a:prstGeom>
          <a:noFill/>
          <a:ln w="9525">
            <a:noFill/>
            <a:miter lim="800000"/>
            <a:headEnd/>
            <a:tailEnd/>
          </a:ln>
          <a:effectLst/>
        </p:spPr>
        <p:txBody>
          <a:bodyPr lIns="0" tIns="0" rIns="0" bIns="0" anchor="b">
            <a:spAutoFit/>
          </a:bodyPr>
          <a:lstStyle>
            <a:lvl1pPr marL="574675" indent="-574675" defTabSz="895350" eaLnBrk="0" hangingPunct="0">
              <a:tabLst>
                <a:tab pos="533400" algn="r"/>
              </a:tabLst>
              <a:defRPr sz="1600">
                <a:solidFill>
                  <a:schemeClr val="tx1"/>
                </a:solidFill>
                <a:latin typeface="Arial" charset="0"/>
                <a:ea typeface="ＭＳ Ｐゴシック" pitchFamily="-106" charset="-128"/>
              </a:defRPr>
            </a:lvl1pPr>
            <a:lvl2pPr marL="37931725" indent="-37474525" defTabSz="895350" eaLnBrk="0" hangingPunct="0">
              <a:tabLst>
                <a:tab pos="533400" algn="r"/>
              </a:tabLst>
              <a:defRPr sz="1600">
                <a:solidFill>
                  <a:schemeClr val="tx1"/>
                </a:solidFill>
                <a:latin typeface="Arial" charset="0"/>
                <a:ea typeface="ＭＳ Ｐゴシック" pitchFamily="-106" charset="-128"/>
              </a:defRPr>
            </a:lvl2pPr>
            <a:lvl3pPr eaLnBrk="0" hangingPunct="0">
              <a:tabLst>
                <a:tab pos="533400" algn="r"/>
              </a:tabLst>
              <a:defRPr sz="1600">
                <a:solidFill>
                  <a:schemeClr val="tx1"/>
                </a:solidFill>
                <a:latin typeface="Arial" charset="0"/>
                <a:ea typeface="ＭＳ Ｐゴシック" pitchFamily="-106" charset="-128"/>
              </a:defRPr>
            </a:lvl3pPr>
            <a:lvl4pPr eaLnBrk="0" hangingPunct="0">
              <a:tabLst>
                <a:tab pos="533400" algn="r"/>
              </a:tabLst>
              <a:defRPr sz="1600">
                <a:solidFill>
                  <a:schemeClr val="tx1"/>
                </a:solidFill>
                <a:latin typeface="Arial" charset="0"/>
                <a:ea typeface="ＭＳ Ｐゴシック" pitchFamily="-106" charset="-128"/>
              </a:defRPr>
            </a:lvl4pPr>
            <a:lvl5pPr eaLnBrk="0" hangingPunct="0">
              <a:tabLst>
                <a:tab pos="533400" algn="r"/>
              </a:tabLst>
              <a:defRPr sz="1600">
                <a:solidFill>
                  <a:schemeClr val="tx1"/>
                </a:solidFill>
                <a:latin typeface="Arial" charset="0"/>
                <a:ea typeface="ＭＳ Ｐゴシック" pitchFamily="-106" charset="-128"/>
              </a:defRPr>
            </a:lvl5pPr>
            <a:lvl6pPr marL="457200" eaLnBrk="0" fontAlgn="base" hangingPunct="0">
              <a:spcBef>
                <a:spcPct val="0"/>
              </a:spcBef>
              <a:spcAft>
                <a:spcPct val="0"/>
              </a:spcAft>
              <a:tabLst>
                <a:tab pos="533400" algn="r"/>
              </a:tabLst>
              <a:defRPr sz="1600">
                <a:solidFill>
                  <a:schemeClr val="tx1"/>
                </a:solidFill>
                <a:latin typeface="Arial" charset="0"/>
                <a:ea typeface="ＭＳ Ｐゴシック" pitchFamily="-106" charset="-128"/>
              </a:defRPr>
            </a:lvl6pPr>
            <a:lvl7pPr marL="914400" eaLnBrk="0" fontAlgn="base" hangingPunct="0">
              <a:spcBef>
                <a:spcPct val="0"/>
              </a:spcBef>
              <a:spcAft>
                <a:spcPct val="0"/>
              </a:spcAft>
              <a:tabLst>
                <a:tab pos="533400" algn="r"/>
              </a:tabLst>
              <a:defRPr sz="1600">
                <a:solidFill>
                  <a:schemeClr val="tx1"/>
                </a:solidFill>
                <a:latin typeface="Arial" charset="0"/>
                <a:ea typeface="ＭＳ Ｐゴシック" pitchFamily="-106" charset="-128"/>
              </a:defRPr>
            </a:lvl7pPr>
            <a:lvl8pPr marL="1371600" eaLnBrk="0" fontAlgn="base" hangingPunct="0">
              <a:spcBef>
                <a:spcPct val="0"/>
              </a:spcBef>
              <a:spcAft>
                <a:spcPct val="0"/>
              </a:spcAft>
              <a:tabLst>
                <a:tab pos="533400" algn="r"/>
              </a:tabLst>
              <a:defRPr sz="1600">
                <a:solidFill>
                  <a:schemeClr val="tx1"/>
                </a:solidFill>
                <a:latin typeface="Arial" charset="0"/>
                <a:ea typeface="ＭＳ Ｐゴシック" pitchFamily="-106" charset="-128"/>
              </a:defRPr>
            </a:lvl8pPr>
            <a:lvl9pPr marL="1828800" eaLnBrk="0" fontAlgn="base" hangingPunct="0">
              <a:spcBef>
                <a:spcPct val="0"/>
              </a:spcBef>
              <a:spcAft>
                <a:spcPct val="0"/>
              </a:spcAft>
              <a:tabLst>
                <a:tab pos="533400" algn="r"/>
              </a:tabLst>
              <a:defRPr sz="1600">
                <a:solidFill>
                  <a:schemeClr val="tx1"/>
                </a:solidFill>
                <a:latin typeface="Arial" charset="0"/>
                <a:ea typeface="ＭＳ Ｐゴシック" pitchFamily="-106" charset="-128"/>
              </a:defRPr>
            </a:lvl9pPr>
          </a:lstStyle>
          <a:p>
            <a:pPr eaLnBrk="1" hangingPunct="1">
              <a:defRPr/>
            </a:pPr>
            <a:r>
              <a:rPr lang="en-GB" sz="1200" dirty="0">
                <a:solidFill>
                  <a:srgbClr val="000000"/>
                </a:solidFill>
                <a:latin typeface="Tahoma" pitchFamily="-106" charset="0"/>
              </a:rPr>
              <a:t>	*	Footnote</a:t>
            </a:r>
          </a:p>
          <a:p>
            <a:pPr eaLnBrk="1" hangingPunct="1">
              <a:spcBef>
                <a:spcPct val="20000"/>
              </a:spcBef>
              <a:defRPr/>
            </a:pPr>
            <a:r>
              <a:rPr lang="en-GB" sz="1200" dirty="0">
                <a:solidFill>
                  <a:srgbClr val="000000"/>
                </a:solidFill>
                <a:latin typeface="Tahoma" pitchFamily="-106" charset="0"/>
              </a:rPr>
              <a:t>Source:		Source</a:t>
            </a:r>
          </a:p>
        </p:txBody>
      </p:sp>
      <p:grpSp>
        <p:nvGrpSpPr>
          <p:cNvPr id="3" name="McK Legend - Boxes" hidden="1"/>
          <p:cNvGrpSpPr>
            <a:grpSpLocks/>
          </p:cNvGrpSpPr>
          <p:nvPr userDrawn="1"/>
        </p:nvGrpSpPr>
        <p:grpSpPr bwMode="auto">
          <a:xfrm>
            <a:off x="8089900" y="1065215"/>
            <a:ext cx="807942" cy="941355"/>
            <a:chOff x="4180" y="1141"/>
            <a:chExt cx="499" cy="581"/>
          </a:xfrm>
        </p:grpSpPr>
        <p:sp>
          <p:nvSpPr>
            <p:cNvPr id="1060" name="Rectangle 55" hidden="1"/>
            <p:cNvSpPr>
              <a:spLocks noChangeArrowheads="1"/>
            </p:cNvSpPr>
            <p:nvPr/>
          </p:nvSpPr>
          <p:spPr bwMode="gray">
            <a:xfrm>
              <a:off x="4372" y="1141"/>
              <a:ext cx="307"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r>
                <a:rPr lang="en-GB" sz="1200" dirty="0">
                  <a:latin typeface="Tahoma" panose="020B0604030504040204" pitchFamily="34" charset="0"/>
                </a:rPr>
                <a:t>Legend</a:t>
              </a:r>
            </a:p>
          </p:txBody>
        </p:sp>
        <p:sp>
          <p:nvSpPr>
            <p:cNvPr id="1061" name="Rectangle 56" hidden="1"/>
            <p:cNvSpPr>
              <a:spLocks noChangeArrowheads="1"/>
            </p:cNvSpPr>
            <p:nvPr/>
          </p:nvSpPr>
          <p:spPr bwMode="gray">
            <a:xfrm>
              <a:off x="4372" y="1297"/>
              <a:ext cx="307"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r>
                <a:rPr lang="en-GB" sz="1200" dirty="0">
                  <a:latin typeface="Tahoma" panose="020B0604030504040204" pitchFamily="34" charset="0"/>
                </a:rPr>
                <a:t>Legend</a:t>
              </a:r>
            </a:p>
          </p:txBody>
        </p:sp>
        <p:sp>
          <p:nvSpPr>
            <p:cNvPr id="1062" name="Rectangle 57" hidden="1"/>
            <p:cNvSpPr>
              <a:spLocks noChangeArrowheads="1"/>
            </p:cNvSpPr>
            <p:nvPr/>
          </p:nvSpPr>
          <p:spPr bwMode="gray">
            <a:xfrm>
              <a:off x="4372" y="1452"/>
              <a:ext cx="307"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r>
                <a:rPr lang="en-GB" sz="1200" dirty="0">
                  <a:latin typeface="Tahoma" panose="020B0604030504040204" pitchFamily="34" charset="0"/>
                </a:rPr>
                <a:t>Legend</a:t>
              </a:r>
            </a:p>
          </p:txBody>
        </p:sp>
        <p:sp>
          <p:nvSpPr>
            <p:cNvPr id="1063" name="Rectangle 58" hidden="1"/>
            <p:cNvSpPr>
              <a:spLocks noChangeArrowheads="1"/>
            </p:cNvSpPr>
            <p:nvPr/>
          </p:nvSpPr>
          <p:spPr bwMode="gray">
            <a:xfrm>
              <a:off x="4372" y="1608"/>
              <a:ext cx="307"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r>
                <a:rPr lang="en-GB" sz="1200" dirty="0">
                  <a:latin typeface="Tahoma" panose="020B0604030504040204" pitchFamily="34" charset="0"/>
                </a:rPr>
                <a:t>Legend</a:t>
              </a:r>
            </a:p>
          </p:txBody>
        </p:sp>
        <p:sp>
          <p:nvSpPr>
            <p:cNvPr id="1064" name="LegendRectangle1" hidden="1"/>
            <p:cNvSpPr>
              <a:spLocks noChangeArrowheads="1"/>
            </p:cNvSpPr>
            <p:nvPr/>
          </p:nvSpPr>
          <p:spPr bwMode="gray">
            <a:xfrm>
              <a:off x="4180" y="1148"/>
              <a:ext cx="135" cy="101"/>
            </a:xfrm>
            <a:prstGeom prst="rect">
              <a:avLst/>
            </a:prstGeom>
            <a:solidFill>
              <a:schemeClr val="accent1"/>
            </a:solidFill>
            <a:ln w="9525">
              <a:solidFill>
                <a:schemeClr val="tx1"/>
              </a:solidFill>
              <a:miter lim="800000"/>
              <a:headEnd/>
              <a:tailEnd/>
            </a:ln>
          </p:spPr>
          <p:txBody>
            <a:bodyPr lIns="0" tIns="0" rIns="0" bIns="0"/>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eaLnBrk="1" hangingPunct="1"/>
              <a:endParaRPr lang="de-DE" sz="1200">
                <a:latin typeface="Tahoma" panose="020B0604030504040204" pitchFamily="34" charset="0"/>
              </a:endParaRPr>
            </a:p>
          </p:txBody>
        </p:sp>
        <p:sp>
          <p:nvSpPr>
            <p:cNvPr id="1065" name="LegendRectangle2" hidden="1"/>
            <p:cNvSpPr>
              <a:spLocks noChangeArrowheads="1"/>
            </p:cNvSpPr>
            <p:nvPr/>
          </p:nvSpPr>
          <p:spPr bwMode="gray">
            <a:xfrm>
              <a:off x="4180" y="1304"/>
              <a:ext cx="135" cy="101"/>
            </a:xfrm>
            <a:prstGeom prst="rect">
              <a:avLst/>
            </a:prstGeom>
            <a:solidFill>
              <a:schemeClr val="accent2"/>
            </a:solidFill>
            <a:ln w="9525">
              <a:solidFill>
                <a:schemeClr val="tx1"/>
              </a:solidFill>
              <a:miter lim="800000"/>
              <a:headEnd/>
              <a:tailEnd/>
            </a:ln>
          </p:spPr>
          <p:txBody>
            <a:bodyPr lIns="0" tIns="0" rIns="0" bIns="0"/>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eaLnBrk="1" hangingPunct="1"/>
              <a:endParaRPr lang="de-DE" sz="1200">
                <a:latin typeface="Tahoma" panose="020B0604030504040204" pitchFamily="34" charset="0"/>
              </a:endParaRPr>
            </a:p>
          </p:txBody>
        </p:sp>
        <p:sp>
          <p:nvSpPr>
            <p:cNvPr id="1066" name="LegendRectangle3" hidden="1"/>
            <p:cNvSpPr>
              <a:spLocks noChangeArrowheads="1"/>
            </p:cNvSpPr>
            <p:nvPr/>
          </p:nvSpPr>
          <p:spPr bwMode="gray">
            <a:xfrm>
              <a:off x="4180" y="1459"/>
              <a:ext cx="135" cy="101"/>
            </a:xfrm>
            <a:prstGeom prst="rect">
              <a:avLst/>
            </a:prstGeom>
            <a:solidFill>
              <a:schemeClr val="hlink"/>
            </a:solidFill>
            <a:ln w="9525">
              <a:solidFill>
                <a:schemeClr val="tx1"/>
              </a:solidFill>
              <a:miter lim="800000"/>
              <a:headEnd/>
              <a:tailEnd/>
            </a:ln>
          </p:spPr>
          <p:txBody>
            <a:bodyPr lIns="0" tIns="0" rIns="0" bIns="0"/>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eaLnBrk="1" hangingPunct="1"/>
              <a:endParaRPr lang="de-DE" sz="1200">
                <a:latin typeface="Tahoma" panose="020B0604030504040204" pitchFamily="34" charset="0"/>
              </a:endParaRPr>
            </a:p>
          </p:txBody>
        </p:sp>
        <p:sp>
          <p:nvSpPr>
            <p:cNvPr id="1067" name="LegendRectangle4" hidden="1"/>
            <p:cNvSpPr>
              <a:spLocks noChangeArrowheads="1"/>
            </p:cNvSpPr>
            <p:nvPr/>
          </p:nvSpPr>
          <p:spPr bwMode="gray">
            <a:xfrm>
              <a:off x="4180" y="1615"/>
              <a:ext cx="135" cy="101"/>
            </a:xfrm>
            <a:prstGeom prst="rect">
              <a:avLst/>
            </a:prstGeom>
            <a:solidFill>
              <a:schemeClr val="folHlink"/>
            </a:solidFill>
            <a:ln w="9525">
              <a:solidFill>
                <a:schemeClr val="tx1"/>
              </a:solidFill>
              <a:miter lim="800000"/>
              <a:headEnd/>
              <a:tailEnd/>
            </a:ln>
          </p:spPr>
          <p:txBody>
            <a:bodyPr lIns="0" tIns="0" rIns="0" bIns="0"/>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eaLnBrk="1" hangingPunct="1"/>
              <a:endParaRPr lang="de-DE" sz="1200">
                <a:latin typeface="Tahoma" panose="020B0604030504040204" pitchFamily="34" charset="0"/>
              </a:endParaRPr>
            </a:p>
          </p:txBody>
        </p:sp>
      </p:grpSp>
      <p:grpSp>
        <p:nvGrpSpPr>
          <p:cNvPr id="1034" name="McK Legend - Moons" hidden="1"/>
          <p:cNvGrpSpPr>
            <a:grpSpLocks/>
          </p:cNvGrpSpPr>
          <p:nvPr userDrawn="1"/>
        </p:nvGrpSpPr>
        <p:grpSpPr bwMode="auto">
          <a:xfrm>
            <a:off x="8112123" y="1065214"/>
            <a:ext cx="785715" cy="688941"/>
            <a:chOff x="5067" y="578"/>
            <a:chExt cx="485" cy="425"/>
          </a:xfrm>
        </p:grpSpPr>
        <p:grpSp>
          <p:nvGrpSpPr>
            <p:cNvPr id="1048" name="Group 64" hidden="1"/>
            <p:cNvGrpSpPr>
              <a:grpSpLocks noChangeAspect="1"/>
            </p:cNvGrpSpPr>
            <p:nvPr userDrawn="1">
              <p:custDataLst>
                <p:tags r:id="rId20"/>
              </p:custDataLst>
            </p:nvPr>
          </p:nvGrpSpPr>
          <p:grpSpPr bwMode="auto">
            <a:xfrm>
              <a:off x="5067" y="585"/>
              <a:ext cx="98" cy="104"/>
              <a:chOff x="4828" y="1575"/>
              <a:chExt cx="117" cy="117"/>
            </a:xfrm>
          </p:grpSpPr>
          <p:sp>
            <p:nvSpPr>
              <p:cNvPr id="1058" name="Oval 65" hidden="1"/>
              <p:cNvSpPr>
                <a:spLocks noChangeAspect="1" noChangeArrowheads="1"/>
              </p:cNvSpPr>
              <p:nvPr>
                <p:custDataLst>
                  <p:tags r:id="rId27"/>
                </p:custDataLst>
              </p:nvPr>
            </p:nvSpPr>
            <p:spPr bwMode="gray">
              <a:xfrm>
                <a:off x="4828" y="1575"/>
                <a:ext cx="116" cy="116"/>
              </a:xfrm>
              <a:prstGeom prst="ellipse">
                <a:avLst/>
              </a:prstGeom>
              <a:solidFill>
                <a:schemeClr val="accent1"/>
              </a:solidFill>
              <a:ln w="9525">
                <a:solidFill>
                  <a:schemeClr val="tx1"/>
                </a:solidFill>
                <a:round/>
                <a:headEnd/>
                <a:tailEnd/>
              </a:ln>
            </p:spPr>
            <p:txBody>
              <a:bodyPr wrap="none" lIns="78556" tIns="39278" rIns="78556" bIns="39278" anchor="ctr"/>
              <a:lstStyle>
                <a:lvl1pPr defTabSz="7858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7858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7858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7858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7858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lgn="ctr"/>
                <a:endParaRPr lang="en-US" sz="1200" dirty="0">
                  <a:latin typeface="Tahoma" panose="020B0604030504040204" pitchFamily="34" charset="0"/>
                </a:endParaRPr>
              </a:p>
            </p:txBody>
          </p:sp>
          <p:sp>
            <p:nvSpPr>
              <p:cNvPr id="1059" name="Arc 66" hidden="1"/>
              <p:cNvSpPr>
                <a:spLocks noChangeAspect="1"/>
              </p:cNvSpPr>
              <p:nvPr>
                <p:custDataLst>
                  <p:tags r:id="rId28"/>
                </p:custDataLst>
              </p:nvPr>
            </p:nvSpPr>
            <p:spPr bwMode="gray">
              <a:xfrm>
                <a:off x="4829" y="1576"/>
                <a:ext cx="116" cy="116"/>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21600" y="-1"/>
                    </a:moveTo>
                    <a:cubicBezTo>
                      <a:pt x="33529" y="0"/>
                      <a:pt x="43200" y="9670"/>
                      <a:pt x="43200" y="21600"/>
                    </a:cubicBezTo>
                    <a:cubicBezTo>
                      <a:pt x="43200" y="33529"/>
                      <a:pt x="33529" y="43200"/>
                      <a:pt x="21600" y="43200"/>
                    </a:cubicBezTo>
                    <a:cubicBezTo>
                      <a:pt x="9670" y="43200"/>
                      <a:pt x="0" y="33529"/>
                      <a:pt x="0" y="21600"/>
                    </a:cubicBezTo>
                    <a:cubicBezTo>
                      <a:pt x="0" y="9670"/>
                      <a:pt x="9670" y="-1"/>
                      <a:pt x="21600" y="-1"/>
                    </a:cubicBezTo>
                  </a:path>
                  <a:path w="43200" h="43200" stroke="0" extrusionOk="0">
                    <a:moveTo>
                      <a:pt x="21600" y="-1"/>
                    </a:moveTo>
                    <a:cubicBezTo>
                      <a:pt x="33529" y="0"/>
                      <a:pt x="43200" y="9670"/>
                      <a:pt x="43200" y="21600"/>
                    </a:cubicBezTo>
                    <a:cubicBezTo>
                      <a:pt x="43200" y="33529"/>
                      <a:pt x="33529" y="43200"/>
                      <a:pt x="21600" y="43200"/>
                    </a:cubicBezTo>
                    <a:cubicBezTo>
                      <a:pt x="9670" y="43200"/>
                      <a:pt x="0" y="33529"/>
                      <a:pt x="0" y="21600"/>
                    </a:cubicBezTo>
                    <a:cubicBezTo>
                      <a:pt x="0" y="9670"/>
                      <a:pt x="9670" y="-1"/>
                      <a:pt x="21600" y="-1"/>
                    </a:cubicBezTo>
                    <a:lnTo>
                      <a:pt x="21600" y="21600"/>
                    </a:lnTo>
                    <a:lnTo>
                      <a:pt x="21600" y="-1"/>
                    </a:lnTo>
                    <a:close/>
                  </a:path>
                </a:pathLst>
              </a:custGeom>
              <a:solidFill>
                <a:schemeClr val="accent1"/>
              </a:solidFill>
              <a:ln w="9525">
                <a:solidFill>
                  <a:schemeClr val="tx1"/>
                </a:solidFill>
                <a:round/>
                <a:headEnd/>
                <a:tailEnd/>
              </a:ln>
            </p:spPr>
            <p:txBody>
              <a:bodyPr wrap="none" lIns="78556" tIns="39278" rIns="78556" bIns="39278" anchor="ctr"/>
              <a:lstStyle/>
              <a:p>
                <a:endParaRPr lang="en-ZA" sz="1600" dirty="0"/>
              </a:p>
            </p:txBody>
          </p:sp>
        </p:grpSp>
        <p:grpSp>
          <p:nvGrpSpPr>
            <p:cNvPr id="1049" name="Group 67" hidden="1"/>
            <p:cNvGrpSpPr>
              <a:grpSpLocks noChangeAspect="1"/>
            </p:cNvGrpSpPr>
            <p:nvPr userDrawn="1">
              <p:custDataLst>
                <p:tags r:id="rId21"/>
              </p:custDataLst>
            </p:nvPr>
          </p:nvGrpSpPr>
          <p:grpSpPr bwMode="auto">
            <a:xfrm>
              <a:off x="5068" y="738"/>
              <a:ext cx="98" cy="104"/>
              <a:chOff x="4828" y="1722"/>
              <a:chExt cx="116" cy="117"/>
            </a:xfrm>
          </p:grpSpPr>
          <p:sp>
            <p:nvSpPr>
              <p:cNvPr id="1056" name="Oval 68" hidden="1"/>
              <p:cNvSpPr>
                <a:spLocks noChangeAspect="1" noChangeArrowheads="1"/>
              </p:cNvSpPr>
              <p:nvPr>
                <p:custDataLst>
                  <p:tags r:id="rId25"/>
                </p:custDataLst>
              </p:nvPr>
            </p:nvSpPr>
            <p:spPr bwMode="gray">
              <a:xfrm>
                <a:off x="4828" y="1722"/>
                <a:ext cx="116" cy="117"/>
              </a:xfrm>
              <a:prstGeom prst="ellipse">
                <a:avLst/>
              </a:prstGeom>
              <a:solidFill>
                <a:schemeClr val="accent1"/>
              </a:solidFill>
              <a:ln w="9525">
                <a:solidFill>
                  <a:schemeClr val="tx1"/>
                </a:solidFill>
                <a:round/>
                <a:headEnd/>
                <a:tailEnd/>
              </a:ln>
            </p:spPr>
            <p:txBody>
              <a:bodyPr wrap="none" lIns="78556" tIns="39278" rIns="78556" bIns="39278" anchor="ctr"/>
              <a:lstStyle>
                <a:lvl1pPr defTabSz="7858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7858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7858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7858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7858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lgn="ctr"/>
                <a:endParaRPr lang="en-US" sz="1200" dirty="0">
                  <a:latin typeface="Tahoma" panose="020B0604030504040204" pitchFamily="34" charset="0"/>
                </a:endParaRPr>
              </a:p>
            </p:txBody>
          </p:sp>
          <p:sp>
            <p:nvSpPr>
              <p:cNvPr id="1057" name="Arc 69" hidden="1"/>
              <p:cNvSpPr>
                <a:spLocks noChangeAspect="1"/>
              </p:cNvSpPr>
              <p:nvPr>
                <p:custDataLst>
                  <p:tags r:id="rId26"/>
                </p:custDataLst>
              </p:nvPr>
            </p:nvSpPr>
            <p:spPr bwMode="gray">
              <a:xfrm>
                <a:off x="4886" y="1723"/>
                <a:ext cx="58" cy="117"/>
              </a:xfrm>
              <a:custGeom>
                <a:avLst/>
                <a:gdLst>
                  <a:gd name="T0" fmla="*/ 0 w 21600"/>
                  <a:gd name="T1" fmla="*/ 0 h 43200"/>
                  <a:gd name="T2" fmla="*/ 0 w 21600"/>
                  <a:gd name="T3" fmla="*/ 0 h 43200"/>
                  <a:gd name="T4" fmla="*/ 0 w 21600"/>
                  <a:gd name="T5" fmla="*/ 0 h 43200"/>
                  <a:gd name="T6" fmla="*/ 0 60000 65536"/>
                  <a:gd name="T7" fmla="*/ 0 60000 65536"/>
                  <a:gd name="T8" fmla="*/ 0 60000 65536"/>
                </a:gdLst>
                <a:ahLst/>
                <a:cxnLst>
                  <a:cxn ang="T6">
                    <a:pos x="T0" y="T1"/>
                  </a:cxn>
                  <a:cxn ang="T7">
                    <a:pos x="T2" y="T3"/>
                  </a:cxn>
                  <a:cxn ang="T8">
                    <a:pos x="T4" y="T5"/>
                  </a:cxn>
                </a:cxnLst>
                <a:rect l="0" t="0" r="r" b="b"/>
                <a:pathLst>
                  <a:path w="21600" h="43200" fill="none" extrusionOk="0">
                    <a:moveTo>
                      <a:pt x="0" y="-1"/>
                    </a:moveTo>
                    <a:cubicBezTo>
                      <a:pt x="11929" y="0"/>
                      <a:pt x="21600" y="9670"/>
                      <a:pt x="21600" y="21600"/>
                    </a:cubicBezTo>
                    <a:cubicBezTo>
                      <a:pt x="21600" y="33529"/>
                      <a:pt x="11929" y="43200"/>
                      <a:pt x="-1" y="43200"/>
                    </a:cubicBezTo>
                  </a:path>
                  <a:path w="21600" h="43200" stroke="0" extrusionOk="0">
                    <a:moveTo>
                      <a:pt x="0" y="-1"/>
                    </a:moveTo>
                    <a:cubicBezTo>
                      <a:pt x="11929" y="0"/>
                      <a:pt x="21600" y="9670"/>
                      <a:pt x="21600" y="21600"/>
                    </a:cubicBezTo>
                    <a:cubicBezTo>
                      <a:pt x="21600" y="33529"/>
                      <a:pt x="11929" y="43200"/>
                      <a:pt x="-1" y="43200"/>
                    </a:cubicBezTo>
                    <a:lnTo>
                      <a:pt x="0" y="21600"/>
                    </a:lnTo>
                    <a:lnTo>
                      <a:pt x="0" y="-1"/>
                    </a:lnTo>
                    <a:close/>
                  </a:path>
                </a:pathLst>
              </a:custGeom>
              <a:solidFill>
                <a:schemeClr val="folHlink"/>
              </a:solidFill>
              <a:ln w="9525">
                <a:solidFill>
                  <a:schemeClr val="tx1"/>
                </a:solidFill>
                <a:round/>
                <a:headEnd/>
                <a:tailEnd/>
              </a:ln>
            </p:spPr>
            <p:txBody>
              <a:bodyPr wrap="none" lIns="78556" tIns="39278" rIns="78556" bIns="39278" anchor="ctr"/>
              <a:lstStyle/>
              <a:p>
                <a:endParaRPr lang="en-ZA" sz="1600" dirty="0"/>
              </a:p>
            </p:txBody>
          </p:sp>
        </p:grpSp>
        <p:grpSp>
          <p:nvGrpSpPr>
            <p:cNvPr id="1050" name="Group 70" hidden="1"/>
            <p:cNvGrpSpPr>
              <a:grpSpLocks noChangeAspect="1"/>
            </p:cNvGrpSpPr>
            <p:nvPr userDrawn="1">
              <p:custDataLst>
                <p:tags r:id="rId22"/>
              </p:custDataLst>
            </p:nvPr>
          </p:nvGrpSpPr>
          <p:grpSpPr bwMode="auto">
            <a:xfrm>
              <a:off x="5068" y="897"/>
              <a:ext cx="98" cy="103"/>
              <a:chOff x="4828" y="1870"/>
              <a:chExt cx="116" cy="116"/>
            </a:xfrm>
          </p:grpSpPr>
          <p:sp>
            <p:nvSpPr>
              <p:cNvPr id="1054" name="Oval 71" hidden="1"/>
              <p:cNvSpPr>
                <a:spLocks noChangeAspect="1" noChangeArrowheads="1"/>
              </p:cNvSpPr>
              <p:nvPr>
                <p:custDataLst>
                  <p:tags r:id="rId23"/>
                </p:custDataLst>
              </p:nvPr>
            </p:nvSpPr>
            <p:spPr bwMode="gray">
              <a:xfrm>
                <a:off x="4828" y="1870"/>
                <a:ext cx="116" cy="116"/>
              </a:xfrm>
              <a:prstGeom prst="ellipse">
                <a:avLst/>
              </a:prstGeom>
              <a:solidFill>
                <a:schemeClr val="accent1"/>
              </a:solidFill>
              <a:ln w="9525">
                <a:solidFill>
                  <a:schemeClr val="tx1"/>
                </a:solidFill>
                <a:round/>
                <a:headEnd/>
                <a:tailEnd/>
              </a:ln>
            </p:spPr>
            <p:txBody>
              <a:bodyPr wrap="none" lIns="78556" tIns="39278" rIns="78556" bIns="39278" anchor="ctr"/>
              <a:lstStyle>
                <a:lvl1pPr defTabSz="7858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7858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7858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7858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7858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lgn="ctr"/>
                <a:endParaRPr lang="en-US" sz="1200" dirty="0">
                  <a:latin typeface="Tahoma" panose="020B0604030504040204" pitchFamily="34" charset="0"/>
                </a:endParaRPr>
              </a:p>
            </p:txBody>
          </p:sp>
          <p:sp>
            <p:nvSpPr>
              <p:cNvPr id="1055" name="Oval 72" hidden="1"/>
              <p:cNvSpPr>
                <a:spLocks noChangeAspect="1" noChangeArrowheads="1"/>
              </p:cNvSpPr>
              <p:nvPr>
                <p:custDataLst>
                  <p:tags r:id="rId24"/>
                </p:custDataLst>
              </p:nvPr>
            </p:nvSpPr>
            <p:spPr bwMode="gray">
              <a:xfrm>
                <a:off x="4828" y="1870"/>
                <a:ext cx="116" cy="116"/>
              </a:xfrm>
              <a:prstGeom prst="ellipse">
                <a:avLst/>
              </a:prstGeom>
              <a:solidFill>
                <a:schemeClr val="folHlink"/>
              </a:solidFill>
              <a:ln w="9525">
                <a:solidFill>
                  <a:schemeClr val="tx1"/>
                </a:solidFill>
                <a:round/>
                <a:headEnd/>
                <a:tailEnd/>
              </a:ln>
            </p:spPr>
            <p:txBody>
              <a:bodyPr wrap="none" lIns="78556" tIns="39278" rIns="78556" bIns="39278" anchor="ctr"/>
              <a:lstStyle>
                <a:lvl1pPr defTabSz="7858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7858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7858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7858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7858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lgn="ctr"/>
                <a:endParaRPr lang="en-US" sz="1200" dirty="0">
                  <a:latin typeface="Tahoma" panose="020B0604030504040204" pitchFamily="34" charset="0"/>
                </a:endParaRPr>
              </a:p>
            </p:txBody>
          </p:sp>
        </p:grpSp>
        <p:sp>
          <p:nvSpPr>
            <p:cNvPr id="1051" name="Rectangle 73" hidden="1"/>
            <p:cNvSpPr>
              <a:spLocks noChangeArrowheads="1"/>
            </p:cNvSpPr>
            <p:nvPr userDrawn="1"/>
          </p:nvSpPr>
          <p:spPr bwMode="gray">
            <a:xfrm>
              <a:off x="5245" y="734"/>
              <a:ext cx="307"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r>
                <a:rPr lang="en-GB" sz="1200" dirty="0">
                  <a:latin typeface="Tahoma" panose="020B0604030504040204" pitchFamily="34" charset="0"/>
                </a:rPr>
                <a:t>Legend</a:t>
              </a:r>
            </a:p>
          </p:txBody>
        </p:sp>
        <p:sp>
          <p:nvSpPr>
            <p:cNvPr id="1052" name="Rectangle 74" hidden="1"/>
            <p:cNvSpPr>
              <a:spLocks noChangeArrowheads="1"/>
            </p:cNvSpPr>
            <p:nvPr userDrawn="1"/>
          </p:nvSpPr>
          <p:spPr bwMode="gray">
            <a:xfrm>
              <a:off x="5245" y="889"/>
              <a:ext cx="307"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r>
                <a:rPr lang="en-GB" sz="1200" dirty="0">
                  <a:latin typeface="Tahoma" panose="020B0604030504040204" pitchFamily="34" charset="0"/>
                </a:rPr>
                <a:t>Legend</a:t>
              </a:r>
            </a:p>
          </p:txBody>
        </p:sp>
        <p:sp>
          <p:nvSpPr>
            <p:cNvPr id="1053" name="Rectangle 75" hidden="1"/>
            <p:cNvSpPr>
              <a:spLocks noChangeArrowheads="1"/>
            </p:cNvSpPr>
            <p:nvPr userDrawn="1"/>
          </p:nvSpPr>
          <p:spPr bwMode="gray">
            <a:xfrm>
              <a:off x="5245" y="578"/>
              <a:ext cx="307"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r>
                <a:rPr lang="en-GB" sz="1200" dirty="0">
                  <a:latin typeface="Tahoma" panose="020B0604030504040204" pitchFamily="34" charset="0"/>
                </a:rPr>
                <a:t>Legend</a:t>
              </a:r>
            </a:p>
          </p:txBody>
        </p:sp>
      </p:grpSp>
      <p:grpSp>
        <p:nvGrpSpPr>
          <p:cNvPr id="1035" name="McK Legend - Lines" hidden="1"/>
          <p:cNvGrpSpPr>
            <a:grpSpLocks/>
          </p:cNvGrpSpPr>
          <p:nvPr userDrawn="1"/>
        </p:nvGrpSpPr>
        <p:grpSpPr bwMode="auto">
          <a:xfrm>
            <a:off x="7939087" y="1052513"/>
            <a:ext cx="958745" cy="958817"/>
            <a:chOff x="4159" y="2378"/>
            <a:chExt cx="591" cy="592"/>
          </a:xfrm>
        </p:grpSpPr>
        <p:sp>
          <p:nvSpPr>
            <p:cNvPr id="1040" name="Rectangle 77" hidden="1"/>
            <p:cNvSpPr>
              <a:spLocks noChangeArrowheads="1"/>
            </p:cNvSpPr>
            <p:nvPr/>
          </p:nvSpPr>
          <p:spPr bwMode="gray">
            <a:xfrm>
              <a:off x="4444" y="2378"/>
              <a:ext cx="306"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r>
                <a:rPr lang="en-GB" sz="1200" dirty="0">
                  <a:latin typeface="Tahoma" panose="020B0604030504040204" pitchFamily="34" charset="0"/>
                </a:rPr>
                <a:t>Legend</a:t>
              </a:r>
            </a:p>
          </p:txBody>
        </p:sp>
        <p:sp>
          <p:nvSpPr>
            <p:cNvPr id="1041" name="Rectangle 78" hidden="1"/>
            <p:cNvSpPr>
              <a:spLocks noChangeArrowheads="1"/>
            </p:cNvSpPr>
            <p:nvPr/>
          </p:nvSpPr>
          <p:spPr bwMode="gray">
            <a:xfrm>
              <a:off x="4444" y="2537"/>
              <a:ext cx="306"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r>
                <a:rPr lang="en-GB" sz="1200" dirty="0">
                  <a:latin typeface="Tahoma" panose="020B0604030504040204" pitchFamily="34" charset="0"/>
                </a:rPr>
                <a:t>Legend</a:t>
              </a:r>
            </a:p>
          </p:txBody>
        </p:sp>
        <p:sp>
          <p:nvSpPr>
            <p:cNvPr id="1042" name="Rectangle 79" hidden="1"/>
            <p:cNvSpPr>
              <a:spLocks noChangeArrowheads="1"/>
            </p:cNvSpPr>
            <p:nvPr/>
          </p:nvSpPr>
          <p:spPr bwMode="gray">
            <a:xfrm>
              <a:off x="4444" y="2697"/>
              <a:ext cx="306"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r>
                <a:rPr lang="en-GB" sz="1200" dirty="0">
                  <a:latin typeface="Tahoma" panose="020B0604030504040204" pitchFamily="34" charset="0"/>
                </a:rPr>
                <a:t>Legend</a:t>
              </a:r>
            </a:p>
          </p:txBody>
        </p:sp>
        <p:sp>
          <p:nvSpPr>
            <p:cNvPr id="1043" name="Line 80" hidden="1"/>
            <p:cNvSpPr>
              <a:spLocks noChangeShapeType="1"/>
            </p:cNvSpPr>
            <p:nvPr/>
          </p:nvSpPr>
          <p:spPr bwMode="gray">
            <a:xfrm>
              <a:off x="4159" y="2444"/>
              <a:ext cx="22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ZA" sz="1600" dirty="0"/>
            </a:p>
          </p:txBody>
        </p:sp>
        <p:sp>
          <p:nvSpPr>
            <p:cNvPr id="1044" name="Line 81" hidden="1"/>
            <p:cNvSpPr>
              <a:spLocks noChangeShapeType="1"/>
            </p:cNvSpPr>
            <p:nvPr/>
          </p:nvSpPr>
          <p:spPr bwMode="gray">
            <a:xfrm>
              <a:off x="4159" y="2603"/>
              <a:ext cx="222" cy="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ZA" sz="1600" dirty="0"/>
            </a:p>
          </p:txBody>
        </p:sp>
        <p:sp>
          <p:nvSpPr>
            <p:cNvPr id="1045" name="Line 82" hidden="1"/>
            <p:cNvSpPr>
              <a:spLocks noChangeShapeType="1"/>
            </p:cNvSpPr>
            <p:nvPr/>
          </p:nvSpPr>
          <p:spPr bwMode="gray">
            <a:xfrm>
              <a:off x="4159" y="2763"/>
              <a:ext cx="22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ZA" sz="1600" dirty="0"/>
            </a:p>
          </p:txBody>
        </p:sp>
        <p:sp>
          <p:nvSpPr>
            <p:cNvPr id="1046" name="Rectangle 83" hidden="1"/>
            <p:cNvSpPr>
              <a:spLocks noChangeArrowheads="1"/>
            </p:cNvSpPr>
            <p:nvPr/>
          </p:nvSpPr>
          <p:spPr bwMode="gray">
            <a:xfrm>
              <a:off x="4444" y="2856"/>
              <a:ext cx="306"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r>
                <a:rPr lang="en-GB" sz="1200" dirty="0">
                  <a:latin typeface="Tahoma" panose="020B0604030504040204" pitchFamily="34" charset="0"/>
                </a:rPr>
                <a:t>Legend</a:t>
              </a:r>
            </a:p>
          </p:txBody>
        </p:sp>
        <p:sp>
          <p:nvSpPr>
            <p:cNvPr id="1047" name="Line 84" hidden="1"/>
            <p:cNvSpPr>
              <a:spLocks noChangeShapeType="1"/>
            </p:cNvSpPr>
            <p:nvPr/>
          </p:nvSpPr>
          <p:spPr bwMode="gray">
            <a:xfrm>
              <a:off x="4159" y="2922"/>
              <a:ext cx="222"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ZA" sz="1600" dirty="0"/>
            </a:p>
          </p:txBody>
        </p:sp>
      </p:grpSp>
      <p:grpSp>
        <p:nvGrpSpPr>
          <p:cNvPr id="1036" name="McK Sticker" hidden="1"/>
          <p:cNvGrpSpPr>
            <a:grpSpLocks/>
          </p:cNvGrpSpPr>
          <p:nvPr userDrawn="1"/>
        </p:nvGrpSpPr>
        <p:grpSpPr bwMode="auto">
          <a:xfrm>
            <a:off x="8301172" y="1077913"/>
            <a:ext cx="598350" cy="220662"/>
            <a:chOff x="5125" y="665"/>
            <a:chExt cx="369" cy="137"/>
          </a:xfrm>
        </p:grpSpPr>
        <p:sp>
          <p:nvSpPr>
            <p:cNvPr id="1037" name="AutoShape 86" hidden="1"/>
            <p:cNvSpPr>
              <a:spLocks noChangeArrowheads="1"/>
            </p:cNvSpPr>
            <p:nvPr userDrawn="1"/>
          </p:nvSpPr>
          <p:spPr bwMode="auto">
            <a:xfrm>
              <a:off x="5125" y="665"/>
              <a:ext cx="369" cy="137"/>
            </a:xfrm>
            <a:prstGeom prst="leftRightArrow">
              <a:avLst>
                <a:gd name="adj1" fmla="val 100000"/>
                <a:gd name="adj2"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8000" rIns="0" bIns="18000" anchor="ctr">
              <a:spAutoFit/>
            </a:bodyPr>
            <a:lstStyle>
              <a:lvl1pPr defTabSz="80486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0486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0486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0486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0486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0486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0486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0486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0486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lgn="r"/>
              <a:r>
                <a:rPr lang="en-GB" sz="1200" dirty="0">
                  <a:latin typeface="Tahoma" panose="020B0604030504040204" pitchFamily="34" charset="0"/>
                </a:rPr>
                <a:t>STICKER</a:t>
              </a:r>
            </a:p>
          </p:txBody>
        </p:sp>
        <p:cxnSp>
          <p:nvCxnSpPr>
            <p:cNvPr id="1038" name="McK StickerE" hidden="1"/>
            <p:cNvCxnSpPr>
              <a:cxnSpLocks noChangeShapeType="1"/>
              <a:stCxn id="1037" idx="2"/>
              <a:endCxn id="1037" idx="0"/>
            </p:cNvCxnSpPr>
            <p:nvPr userDrawn="1"/>
          </p:nvCxnSpPr>
          <p:spPr bwMode="auto">
            <a:xfrm>
              <a:off x="5125" y="665"/>
              <a:ext cx="369" cy="0"/>
            </a:xfrm>
            <a:prstGeom prst="straightConnector1">
              <a:avLst/>
            </a:prstGeom>
            <a:noFill/>
            <a:ln w="6350">
              <a:solidFill>
                <a:schemeClr val="tx1"/>
              </a:solidFill>
              <a:round/>
              <a:headEnd/>
              <a:tailEnd/>
            </a:ln>
            <a:extLst>
              <a:ext uri="{909E8E84-426E-40DD-AFC4-6F175D3DCCD1}">
                <a14:hiddenFill xmlns:a14="http://schemas.microsoft.com/office/drawing/2010/main">
                  <a:noFill/>
                </a14:hiddenFill>
              </a:ext>
            </a:extLst>
          </p:spPr>
        </p:cxnSp>
        <p:cxnSp>
          <p:nvCxnSpPr>
            <p:cNvPr id="1039" name="AutoShape 88" hidden="1"/>
            <p:cNvCxnSpPr>
              <a:cxnSpLocks noChangeShapeType="1"/>
              <a:stCxn id="1037" idx="4"/>
              <a:endCxn id="1037" idx="6"/>
            </p:cNvCxnSpPr>
            <p:nvPr userDrawn="1"/>
          </p:nvCxnSpPr>
          <p:spPr bwMode="auto">
            <a:xfrm>
              <a:off x="5125" y="802"/>
              <a:ext cx="369" cy="0"/>
            </a:xfrm>
            <a:prstGeom prst="straightConnector1">
              <a:avLst/>
            </a:prstGeom>
            <a:noFill/>
            <a:ln w="6350">
              <a:solidFill>
                <a:schemeClr val="tx1"/>
              </a:solidFill>
              <a:round/>
              <a:headEnd/>
              <a:tailEnd/>
            </a:ln>
            <a:extLst>
              <a:ext uri="{909E8E84-426E-40DD-AFC4-6F175D3DCCD1}">
                <a14:hiddenFill xmlns:a14="http://schemas.microsoft.com/office/drawing/2010/main">
                  <a:noFill/>
                </a14:hiddenFill>
              </a:ext>
            </a:extLst>
          </p:spPr>
        </p:cxnSp>
      </p:grpSp>
    </p:spTree>
  </p:cSld>
  <p:clrMap bg1="lt1" tx1="dk1" bg2="lt2" tx2="dk2" accent1="accent1" accent2="accent2" accent3="accent3" accent4="accent4" accent5="accent5" accent6="accent6" hlink="hlink" folHlink="folHlink"/>
  <p:sldLayoutIdLst>
    <p:sldLayoutId id="2147484355" r:id="rId1"/>
    <p:sldLayoutId id="2147484345" r:id="rId2"/>
    <p:sldLayoutId id="2147484346" r:id="rId3"/>
    <p:sldLayoutId id="2147484347" r:id="rId4"/>
    <p:sldLayoutId id="2147484348" r:id="rId5"/>
    <p:sldLayoutId id="2147484349" r:id="rId6"/>
    <p:sldLayoutId id="2147484350" r:id="rId7"/>
    <p:sldLayoutId id="2147484351" r:id="rId8"/>
    <p:sldLayoutId id="2147484352" r:id="rId9"/>
    <p:sldLayoutId id="2147484353" r:id="rId10"/>
    <p:sldLayoutId id="2147484354" r:id="rId11"/>
  </p:sldLayoutIdLst>
  <p:hf hdr="0" ftr="0" dt="0"/>
  <p:txStyles>
    <p:titleStyle>
      <a:lvl1pPr algn="l" rtl="0" eaLnBrk="0" fontAlgn="base" hangingPunct="0">
        <a:spcBef>
          <a:spcPct val="0"/>
        </a:spcBef>
        <a:spcAft>
          <a:spcPct val="0"/>
        </a:spcAft>
        <a:defRPr sz="2000" b="1">
          <a:solidFill>
            <a:schemeClr val="folHlink"/>
          </a:solidFill>
          <a:latin typeface="+mj-lt"/>
          <a:ea typeface="ＭＳ Ｐゴシック" pitchFamily="-106" charset="-128"/>
          <a:cs typeface="ＭＳ Ｐゴシック" charset="0"/>
        </a:defRPr>
      </a:lvl1pPr>
      <a:lvl2pPr algn="l" rtl="0" eaLnBrk="0" fontAlgn="base" hangingPunct="0">
        <a:spcBef>
          <a:spcPct val="0"/>
        </a:spcBef>
        <a:spcAft>
          <a:spcPct val="0"/>
        </a:spcAft>
        <a:defRPr sz="2000" b="1">
          <a:solidFill>
            <a:schemeClr val="folHlink"/>
          </a:solidFill>
          <a:latin typeface="Tahoma" pitchFamily="-106" charset="0"/>
          <a:ea typeface="ＭＳ Ｐゴシック" pitchFamily="-106" charset="-128"/>
          <a:cs typeface="ＭＳ Ｐゴシック" charset="0"/>
        </a:defRPr>
      </a:lvl2pPr>
      <a:lvl3pPr algn="l" rtl="0" eaLnBrk="0" fontAlgn="base" hangingPunct="0">
        <a:spcBef>
          <a:spcPct val="0"/>
        </a:spcBef>
        <a:spcAft>
          <a:spcPct val="0"/>
        </a:spcAft>
        <a:defRPr sz="2000" b="1">
          <a:solidFill>
            <a:schemeClr val="folHlink"/>
          </a:solidFill>
          <a:latin typeface="Tahoma" pitchFamily="-106" charset="0"/>
          <a:ea typeface="ＭＳ Ｐゴシック" pitchFamily="-106" charset="-128"/>
          <a:cs typeface="ＭＳ Ｐゴシック" charset="0"/>
        </a:defRPr>
      </a:lvl3pPr>
      <a:lvl4pPr algn="l" rtl="0" eaLnBrk="0" fontAlgn="base" hangingPunct="0">
        <a:spcBef>
          <a:spcPct val="0"/>
        </a:spcBef>
        <a:spcAft>
          <a:spcPct val="0"/>
        </a:spcAft>
        <a:defRPr sz="2000" b="1">
          <a:solidFill>
            <a:schemeClr val="folHlink"/>
          </a:solidFill>
          <a:latin typeface="Tahoma" pitchFamily="-106" charset="0"/>
          <a:ea typeface="ＭＳ Ｐゴシック" pitchFamily="-106" charset="-128"/>
          <a:cs typeface="ＭＳ Ｐゴシック" charset="0"/>
        </a:defRPr>
      </a:lvl4pPr>
      <a:lvl5pPr algn="l" rtl="0" eaLnBrk="0" fontAlgn="base" hangingPunct="0">
        <a:spcBef>
          <a:spcPct val="0"/>
        </a:spcBef>
        <a:spcAft>
          <a:spcPct val="0"/>
        </a:spcAft>
        <a:defRPr sz="2000" b="1">
          <a:solidFill>
            <a:schemeClr val="folHlink"/>
          </a:solidFill>
          <a:latin typeface="Tahoma" pitchFamily="-106" charset="0"/>
          <a:ea typeface="ＭＳ Ｐゴシック" pitchFamily="-106" charset="-128"/>
          <a:cs typeface="ＭＳ Ｐゴシック" charset="0"/>
        </a:defRPr>
      </a:lvl5pPr>
      <a:lvl6pPr marL="457200" algn="l" rtl="0" fontAlgn="base">
        <a:spcBef>
          <a:spcPct val="0"/>
        </a:spcBef>
        <a:spcAft>
          <a:spcPct val="0"/>
        </a:spcAft>
        <a:defRPr sz="2000" b="1">
          <a:solidFill>
            <a:schemeClr val="folHlink"/>
          </a:solidFill>
          <a:latin typeface="Tahoma" pitchFamily="-106" charset="0"/>
        </a:defRPr>
      </a:lvl6pPr>
      <a:lvl7pPr marL="914400" algn="l" rtl="0" fontAlgn="base">
        <a:spcBef>
          <a:spcPct val="0"/>
        </a:spcBef>
        <a:spcAft>
          <a:spcPct val="0"/>
        </a:spcAft>
        <a:defRPr sz="2000" b="1">
          <a:solidFill>
            <a:schemeClr val="folHlink"/>
          </a:solidFill>
          <a:latin typeface="Tahoma" pitchFamily="-106" charset="0"/>
        </a:defRPr>
      </a:lvl7pPr>
      <a:lvl8pPr marL="1371600" algn="l" rtl="0" fontAlgn="base">
        <a:spcBef>
          <a:spcPct val="0"/>
        </a:spcBef>
        <a:spcAft>
          <a:spcPct val="0"/>
        </a:spcAft>
        <a:defRPr sz="2000" b="1">
          <a:solidFill>
            <a:schemeClr val="folHlink"/>
          </a:solidFill>
          <a:latin typeface="Tahoma" pitchFamily="-106" charset="0"/>
        </a:defRPr>
      </a:lvl8pPr>
      <a:lvl9pPr marL="1828800" algn="l" rtl="0" fontAlgn="base">
        <a:spcBef>
          <a:spcPct val="0"/>
        </a:spcBef>
        <a:spcAft>
          <a:spcPct val="0"/>
        </a:spcAft>
        <a:defRPr sz="2000" b="1">
          <a:solidFill>
            <a:schemeClr val="folHlink"/>
          </a:solidFill>
          <a:latin typeface="Tahoma" pitchFamily="-106" charset="0"/>
        </a:defRPr>
      </a:lvl9pPr>
    </p:titleStyle>
    <p:bodyStyle>
      <a:lvl1pPr marL="342900" indent="-342900" algn="l" defTabSz="895350" rtl="0" eaLnBrk="0" fontAlgn="base" hangingPunct="0">
        <a:spcBef>
          <a:spcPct val="0"/>
        </a:spcBef>
        <a:spcAft>
          <a:spcPct val="0"/>
        </a:spcAft>
        <a:buSzPct val="120000"/>
        <a:defRPr>
          <a:solidFill>
            <a:schemeClr val="tx1"/>
          </a:solidFill>
          <a:latin typeface="+mn-lt"/>
          <a:ea typeface="ＭＳ Ｐゴシック" pitchFamily="-106" charset="-128"/>
          <a:cs typeface="ＭＳ Ｐゴシック" charset="0"/>
        </a:defRPr>
      </a:lvl1pPr>
      <a:lvl2pPr marL="144463" indent="-142875" algn="l" defTabSz="895350" rtl="0" eaLnBrk="0" fontAlgn="base" hangingPunct="0">
        <a:spcBef>
          <a:spcPct val="0"/>
        </a:spcBef>
        <a:spcAft>
          <a:spcPct val="0"/>
        </a:spcAft>
        <a:buChar char="•"/>
        <a:defRPr>
          <a:solidFill>
            <a:schemeClr val="tx1"/>
          </a:solidFill>
          <a:latin typeface="+mn-lt"/>
          <a:ea typeface="ＭＳ Ｐゴシック" pitchFamily="-106" charset="-128"/>
        </a:defRPr>
      </a:lvl2pPr>
      <a:lvl3pPr marL="295275" indent="-149225" algn="l" defTabSz="895350" rtl="0" eaLnBrk="0" fontAlgn="base" hangingPunct="0">
        <a:spcBef>
          <a:spcPct val="0"/>
        </a:spcBef>
        <a:spcAft>
          <a:spcPct val="0"/>
        </a:spcAft>
        <a:buChar char="–"/>
        <a:defRPr>
          <a:solidFill>
            <a:schemeClr val="tx1"/>
          </a:solidFill>
          <a:latin typeface="+mn-lt"/>
          <a:ea typeface="ＭＳ Ｐゴシック" pitchFamily="-106" charset="-128"/>
        </a:defRPr>
      </a:lvl3pPr>
      <a:lvl4pPr marL="431800" indent="-134938" algn="l" defTabSz="895350" rtl="0" eaLnBrk="0" fontAlgn="base" hangingPunct="0">
        <a:spcBef>
          <a:spcPct val="0"/>
        </a:spcBef>
        <a:spcAft>
          <a:spcPct val="0"/>
        </a:spcAft>
        <a:buChar char="•"/>
        <a:defRPr>
          <a:solidFill>
            <a:schemeClr val="tx1"/>
          </a:solidFill>
          <a:latin typeface="+mn-lt"/>
          <a:ea typeface="ＭＳ Ｐゴシック" pitchFamily="-106" charset="-128"/>
        </a:defRPr>
      </a:lvl4pPr>
      <a:lvl5pPr marL="582613" indent="-149225" algn="l" defTabSz="895350" rtl="0" eaLnBrk="0" fontAlgn="base" hangingPunct="0">
        <a:spcBef>
          <a:spcPct val="0"/>
        </a:spcBef>
        <a:spcAft>
          <a:spcPct val="0"/>
        </a:spcAft>
        <a:buChar char="–"/>
        <a:defRPr>
          <a:solidFill>
            <a:schemeClr val="tx1"/>
          </a:solidFill>
          <a:latin typeface="+mn-lt"/>
          <a:ea typeface="ＭＳ Ｐゴシック" pitchFamily="-106" charset="-128"/>
        </a:defRPr>
      </a:lvl5pPr>
      <a:lvl6pPr marL="1039813" indent="-149225" algn="l" defTabSz="895350" rtl="0" fontAlgn="base">
        <a:spcBef>
          <a:spcPct val="0"/>
        </a:spcBef>
        <a:spcAft>
          <a:spcPct val="0"/>
        </a:spcAft>
        <a:buChar char="–"/>
        <a:defRPr>
          <a:solidFill>
            <a:schemeClr val="tx1"/>
          </a:solidFill>
          <a:latin typeface="+mn-lt"/>
          <a:ea typeface="ＭＳ Ｐゴシック" pitchFamily="-106" charset="-128"/>
        </a:defRPr>
      </a:lvl6pPr>
      <a:lvl7pPr marL="1497013" indent="-149225" algn="l" defTabSz="895350" rtl="0" fontAlgn="base">
        <a:spcBef>
          <a:spcPct val="0"/>
        </a:spcBef>
        <a:spcAft>
          <a:spcPct val="0"/>
        </a:spcAft>
        <a:buChar char="–"/>
        <a:defRPr>
          <a:solidFill>
            <a:schemeClr val="tx1"/>
          </a:solidFill>
          <a:latin typeface="+mn-lt"/>
          <a:ea typeface="ＭＳ Ｐゴシック" pitchFamily="-106" charset="-128"/>
        </a:defRPr>
      </a:lvl7pPr>
      <a:lvl8pPr marL="1954213" indent="-149225" algn="l" defTabSz="895350" rtl="0" fontAlgn="base">
        <a:spcBef>
          <a:spcPct val="0"/>
        </a:spcBef>
        <a:spcAft>
          <a:spcPct val="0"/>
        </a:spcAft>
        <a:buChar char="–"/>
        <a:defRPr>
          <a:solidFill>
            <a:schemeClr val="tx1"/>
          </a:solidFill>
          <a:latin typeface="+mn-lt"/>
          <a:ea typeface="ＭＳ Ｐゴシック" pitchFamily="-106" charset="-128"/>
        </a:defRPr>
      </a:lvl8pPr>
      <a:lvl9pPr marL="2411413" indent="-149225" algn="l" defTabSz="895350" rtl="0" fontAlgn="base">
        <a:spcBef>
          <a:spcPct val="0"/>
        </a:spcBef>
        <a:spcAft>
          <a:spcPct val="0"/>
        </a:spcAft>
        <a:buChar char="–"/>
        <a:defRPr>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3" descr="powerpoint tmplt-2.jpg"/>
          <p:cNvPicPr>
            <a:picLocks noChangeAspect="1"/>
          </p:cNvPicPr>
          <p:nvPr userDrawn="1"/>
        </p:nvPicPr>
        <p:blipFill>
          <a:blip r:embed="rId30" cstate="print">
            <a:extLst>
              <a:ext uri="{28A0092B-C50C-407E-A947-70E740481C1C}">
                <a14:useLocalDpi xmlns:a14="http://schemas.microsoft.com/office/drawing/2010/main" val="0"/>
              </a:ext>
            </a:extLst>
          </a:blip>
          <a:srcRect/>
          <a:stretch>
            <a:fillRect/>
          </a:stretch>
        </p:blipFill>
        <p:spPr bwMode="auto">
          <a:xfrm>
            <a:off x="0" y="1591"/>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pg num"/>
          <p:cNvSpPr>
            <a:spLocks noGrp="1" noChangeArrowheads="1"/>
          </p:cNvSpPr>
          <p:nvPr>
            <p:ph type="sldNum" sz="quarter" idx="4"/>
            <p:custDataLst>
              <p:tags r:id="rId15"/>
            </p:custDataLst>
          </p:nvPr>
        </p:nvSpPr>
        <p:spPr bwMode="auto">
          <a:xfrm>
            <a:off x="6464300" y="6376990"/>
            <a:ext cx="1905000" cy="1038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1" hangingPunct="1">
              <a:defRPr sz="675">
                <a:solidFill>
                  <a:schemeClr val="folHlink"/>
                </a:solidFill>
              </a:defRPr>
            </a:lvl1pPr>
          </a:lstStyle>
          <a:p>
            <a:pPr fontAlgn="base">
              <a:spcBef>
                <a:spcPct val="0"/>
              </a:spcBef>
              <a:spcAft>
                <a:spcPct val="0"/>
              </a:spcAft>
              <a:defRPr/>
            </a:pPr>
            <a:fld id="{31F2E391-2CA3-4966-A513-6BD024435C95}" type="slidenum">
              <a:rPr lang="en-GB">
                <a:solidFill>
                  <a:srgbClr val="D42E12"/>
                </a:solidFill>
                <a:latin typeface="Arial" panose="020B0604020202020204" pitchFamily="34" charset="0"/>
                <a:ea typeface="ＭＳ Ｐゴシック" panose="020B0600070205080204" pitchFamily="34" charset="-128"/>
                <a:cs typeface="Arial" charset="0"/>
              </a:rPr>
              <a:pPr fontAlgn="base">
                <a:spcBef>
                  <a:spcPct val="0"/>
                </a:spcBef>
                <a:spcAft>
                  <a:spcPct val="0"/>
                </a:spcAft>
                <a:defRPr/>
              </a:pPr>
              <a:t>‹#›</a:t>
            </a:fld>
            <a:endParaRPr lang="en-GB" dirty="0">
              <a:solidFill>
                <a:srgbClr val="D42E12"/>
              </a:solidFill>
              <a:latin typeface="Arial" panose="020B0604020202020204" pitchFamily="34" charset="0"/>
              <a:ea typeface="ＭＳ Ｐゴシック" panose="020B0600070205080204" pitchFamily="34" charset="-128"/>
              <a:cs typeface="Arial" charset="0"/>
            </a:endParaRPr>
          </a:p>
        </p:txBody>
      </p:sp>
      <p:sp>
        <p:nvSpPr>
          <p:cNvPr id="1028" name="Rectangle 2"/>
          <p:cNvSpPr>
            <a:spLocks noGrp="1" noChangeArrowheads="1"/>
          </p:cNvSpPr>
          <p:nvPr>
            <p:ph type="title"/>
            <p:custDataLst>
              <p:tags r:id="rId16"/>
            </p:custDataLst>
          </p:nvPr>
        </p:nvSpPr>
        <p:spPr bwMode="auto">
          <a:xfrm>
            <a:off x="977902" y="798428"/>
            <a:ext cx="6194425" cy="17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GB"/>
              <a:t>Click to edit Master title style</a:t>
            </a:r>
          </a:p>
        </p:txBody>
      </p:sp>
      <p:sp>
        <p:nvSpPr>
          <p:cNvPr id="1029" name="Rectangle 3"/>
          <p:cNvSpPr>
            <a:spLocks noGrp="1" noChangeArrowheads="1"/>
          </p:cNvSpPr>
          <p:nvPr>
            <p:ph type="body" idx="1"/>
            <p:custDataLst>
              <p:tags r:id="rId17"/>
            </p:custDataLst>
          </p:nvPr>
        </p:nvSpPr>
        <p:spPr bwMode="auto">
          <a:xfrm>
            <a:off x="952502" y="1774829"/>
            <a:ext cx="7789863"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graphicFrame>
        <p:nvGraphicFramePr>
          <p:cNvPr id="2" name="Rectangle 2" hidden="1"/>
          <p:cNvGraphicFramePr>
            <a:graphicFrameLocks/>
          </p:cNvGraphicFramePr>
          <p:nvPr>
            <p:custDataLst>
              <p:tags r:id="rId18"/>
            </p:custDataLst>
          </p:nvPr>
        </p:nvGraphicFramePr>
        <p:xfrm>
          <a:off x="2" y="4"/>
          <a:ext cx="161925" cy="161925"/>
        </p:xfrm>
        <a:graphic>
          <a:graphicData uri="http://schemas.openxmlformats.org/presentationml/2006/ole">
            <mc:AlternateContent xmlns:mc="http://schemas.openxmlformats.org/markup-compatibility/2006">
              <mc:Choice xmlns:v="urn:schemas-microsoft-com:vml" Requires="v">
                <p:oleObj spid="_x0000_s61486" r:id="rId31" imgW="0" imgH="0" progId="TCLayout.ActiveDocument.1">
                  <p:embed/>
                </p:oleObj>
              </mc:Choice>
              <mc:Fallback>
                <p:oleObj r:id="rId31" imgW="0" imgH="0" progId="TCLayout.ActiveDocument.1">
                  <p:embed/>
                  <p:pic>
                    <p:nvPicPr>
                      <p:cNvPr id="2" name="Rectangle 2"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 y="4"/>
                        <a:ext cx="161925" cy="1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032" name="McK Measure" hidden="1"/>
          <p:cNvSpPr txBox="1">
            <a:spLocks noChangeArrowheads="1"/>
          </p:cNvSpPr>
          <p:nvPr userDrawn="1">
            <p:custDataLst>
              <p:tags r:id="rId19"/>
            </p:custDataLst>
          </p:nvPr>
        </p:nvSpPr>
        <p:spPr bwMode="auto">
          <a:xfrm>
            <a:off x="457202" y="1360492"/>
            <a:ext cx="6194425" cy="155877"/>
          </a:xfrm>
          <a:prstGeom prst="rect">
            <a:avLst/>
          </a:prstGeom>
          <a:noFill/>
          <a:ln w="9525">
            <a:noFill/>
            <a:miter lim="800000"/>
            <a:headEnd/>
            <a:tailEnd/>
          </a:ln>
          <a:effectLst/>
        </p:spPr>
        <p:txBody>
          <a:bodyPr lIns="0" tIns="0" rIns="0" bIns="0">
            <a:spAutoFit/>
          </a:bodyPr>
          <a:lstStyle>
            <a:lvl1pPr defTabSz="895350" eaLnBrk="0" hangingPunct="0">
              <a:defRPr sz="1600">
                <a:solidFill>
                  <a:schemeClr val="tx1"/>
                </a:solidFill>
                <a:latin typeface="Arial" charset="0"/>
                <a:ea typeface="ＭＳ Ｐゴシック" pitchFamily="-106" charset="-128"/>
              </a:defRPr>
            </a:lvl1pPr>
            <a:lvl2pPr marL="37931725" indent="-37474525" defTabSz="895350" eaLnBrk="0" hangingPunct="0">
              <a:defRPr sz="1600">
                <a:solidFill>
                  <a:schemeClr val="tx1"/>
                </a:solidFill>
                <a:latin typeface="Arial" charset="0"/>
                <a:ea typeface="ＭＳ Ｐゴシック" pitchFamily="-106" charset="-128"/>
              </a:defRPr>
            </a:lvl2pPr>
            <a:lvl3pPr eaLnBrk="0" hangingPunct="0">
              <a:defRPr sz="1600">
                <a:solidFill>
                  <a:schemeClr val="tx1"/>
                </a:solidFill>
                <a:latin typeface="Arial" charset="0"/>
                <a:ea typeface="ＭＳ Ｐゴシック" pitchFamily="-106" charset="-128"/>
              </a:defRPr>
            </a:lvl3pPr>
            <a:lvl4pPr eaLnBrk="0" hangingPunct="0">
              <a:defRPr sz="1600">
                <a:solidFill>
                  <a:schemeClr val="tx1"/>
                </a:solidFill>
                <a:latin typeface="Arial" charset="0"/>
                <a:ea typeface="ＭＳ Ｐゴシック" pitchFamily="-106" charset="-128"/>
              </a:defRPr>
            </a:lvl4pPr>
            <a:lvl5pPr eaLnBrk="0" hangingPunct="0">
              <a:defRPr sz="1600">
                <a:solidFill>
                  <a:schemeClr val="tx1"/>
                </a:solidFill>
                <a:latin typeface="Arial" charset="0"/>
                <a:ea typeface="ＭＳ Ｐゴシック" pitchFamily="-106" charset="-128"/>
              </a:defRPr>
            </a:lvl5pPr>
            <a:lvl6pPr marL="457200" eaLnBrk="0" fontAlgn="base" hangingPunct="0">
              <a:spcBef>
                <a:spcPct val="0"/>
              </a:spcBef>
              <a:spcAft>
                <a:spcPct val="0"/>
              </a:spcAft>
              <a:defRPr sz="1600">
                <a:solidFill>
                  <a:schemeClr val="tx1"/>
                </a:solidFill>
                <a:latin typeface="Arial" charset="0"/>
                <a:ea typeface="ＭＳ Ｐゴシック" pitchFamily="-106" charset="-128"/>
              </a:defRPr>
            </a:lvl6pPr>
            <a:lvl7pPr marL="914400" eaLnBrk="0" fontAlgn="base" hangingPunct="0">
              <a:spcBef>
                <a:spcPct val="0"/>
              </a:spcBef>
              <a:spcAft>
                <a:spcPct val="0"/>
              </a:spcAft>
              <a:defRPr sz="1600">
                <a:solidFill>
                  <a:schemeClr val="tx1"/>
                </a:solidFill>
                <a:latin typeface="Arial" charset="0"/>
                <a:ea typeface="ＭＳ Ｐゴシック" pitchFamily="-106" charset="-128"/>
              </a:defRPr>
            </a:lvl7pPr>
            <a:lvl8pPr marL="1371600" eaLnBrk="0" fontAlgn="base" hangingPunct="0">
              <a:spcBef>
                <a:spcPct val="0"/>
              </a:spcBef>
              <a:spcAft>
                <a:spcPct val="0"/>
              </a:spcAft>
              <a:defRPr sz="1600">
                <a:solidFill>
                  <a:schemeClr val="tx1"/>
                </a:solidFill>
                <a:latin typeface="Arial" charset="0"/>
                <a:ea typeface="ＭＳ Ｐゴシック" pitchFamily="-106" charset="-128"/>
              </a:defRPr>
            </a:lvl8pPr>
            <a:lvl9pPr marL="1828800" eaLnBrk="0" fontAlgn="base" hangingPunct="0">
              <a:spcBef>
                <a:spcPct val="0"/>
              </a:spcBef>
              <a:spcAft>
                <a:spcPct val="0"/>
              </a:spcAft>
              <a:defRPr sz="1600">
                <a:solidFill>
                  <a:schemeClr val="tx1"/>
                </a:solidFill>
                <a:latin typeface="Arial" charset="0"/>
                <a:ea typeface="ＭＳ Ｐゴシック" pitchFamily="-106" charset="-128"/>
              </a:defRPr>
            </a:lvl9pPr>
          </a:lstStyle>
          <a:p>
            <a:pPr eaLnBrk="1" fontAlgn="base" hangingPunct="1">
              <a:spcBef>
                <a:spcPct val="0"/>
              </a:spcBef>
              <a:spcAft>
                <a:spcPct val="0"/>
              </a:spcAft>
              <a:defRPr/>
            </a:pPr>
            <a:r>
              <a:rPr lang="en-GB" sz="1013" dirty="0">
                <a:solidFill>
                  <a:srgbClr val="000000"/>
                </a:solidFill>
                <a:latin typeface="Tahoma" pitchFamily="-106" charset="0"/>
                <a:cs typeface="Arial" charset="0"/>
              </a:rPr>
              <a:t>Unit of measure</a:t>
            </a:r>
          </a:p>
        </p:txBody>
      </p:sp>
      <p:sp>
        <p:nvSpPr>
          <p:cNvPr id="1033" name="McK Footnote" hidden="1"/>
          <p:cNvSpPr txBox="1">
            <a:spLocks noChangeArrowheads="1"/>
          </p:cNvSpPr>
          <p:nvPr userDrawn="1">
            <p:custDataLst>
              <p:tags r:id="rId20"/>
            </p:custDataLst>
          </p:nvPr>
        </p:nvSpPr>
        <p:spPr bwMode="auto">
          <a:xfrm>
            <a:off x="457202" y="6391354"/>
            <a:ext cx="8334375" cy="228524"/>
          </a:xfrm>
          <a:prstGeom prst="rect">
            <a:avLst/>
          </a:prstGeom>
          <a:noFill/>
          <a:ln w="9525">
            <a:noFill/>
            <a:miter lim="800000"/>
            <a:headEnd/>
            <a:tailEnd/>
          </a:ln>
          <a:effectLst/>
        </p:spPr>
        <p:txBody>
          <a:bodyPr lIns="0" tIns="0" rIns="0" bIns="0" anchor="b">
            <a:spAutoFit/>
          </a:bodyPr>
          <a:lstStyle>
            <a:lvl1pPr marL="574675" indent="-574675" defTabSz="895350" eaLnBrk="0" hangingPunct="0">
              <a:tabLst>
                <a:tab pos="533400" algn="r"/>
              </a:tabLst>
              <a:defRPr sz="1600">
                <a:solidFill>
                  <a:schemeClr val="tx1"/>
                </a:solidFill>
                <a:latin typeface="Arial" charset="0"/>
                <a:ea typeface="ＭＳ Ｐゴシック" pitchFamily="-106" charset="-128"/>
              </a:defRPr>
            </a:lvl1pPr>
            <a:lvl2pPr marL="37931725" indent="-37474525" defTabSz="895350" eaLnBrk="0" hangingPunct="0">
              <a:tabLst>
                <a:tab pos="533400" algn="r"/>
              </a:tabLst>
              <a:defRPr sz="1600">
                <a:solidFill>
                  <a:schemeClr val="tx1"/>
                </a:solidFill>
                <a:latin typeface="Arial" charset="0"/>
                <a:ea typeface="ＭＳ Ｐゴシック" pitchFamily="-106" charset="-128"/>
              </a:defRPr>
            </a:lvl2pPr>
            <a:lvl3pPr eaLnBrk="0" hangingPunct="0">
              <a:tabLst>
                <a:tab pos="533400" algn="r"/>
              </a:tabLst>
              <a:defRPr sz="1600">
                <a:solidFill>
                  <a:schemeClr val="tx1"/>
                </a:solidFill>
                <a:latin typeface="Arial" charset="0"/>
                <a:ea typeface="ＭＳ Ｐゴシック" pitchFamily="-106" charset="-128"/>
              </a:defRPr>
            </a:lvl3pPr>
            <a:lvl4pPr eaLnBrk="0" hangingPunct="0">
              <a:tabLst>
                <a:tab pos="533400" algn="r"/>
              </a:tabLst>
              <a:defRPr sz="1600">
                <a:solidFill>
                  <a:schemeClr val="tx1"/>
                </a:solidFill>
                <a:latin typeface="Arial" charset="0"/>
                <a:ea typeface="ＭＳ Ｐゴシック" pitchFamily="-106" charset="-128"/>
              </a:defRPr>
            </a:lvl4pPr>
            <a:lvl5pPr eaLnBrk="0" hangingPunct="0">
              <a:tabLst>
                <a:tab pos="533400" algn="r"/>
              </a:tabLst>
              <a:defRPr sz="1600">
                <a:solidFill>
                  <a:schemeClr val="tx1"/>
                </a:solidFill>
                <a:latin typeface="Arial" charset="0"/>
                <a:ea typeface="ＭＳ Ｐゴシック" pitchFamily="-106" charset="-128"/>
              </a:defRPr>
            </a:lvl5pPr>
            <a:lvl6pPr marL="457200" eaLnBrk="0" fontAlgn="base" hangingPunct="0">
              <a:spcBef>
                <a:spcPct val="0"/>
              </a:spcBef>
              <a:spcAft>
                <a:spcPct val="0"/>
              </a:spcAft>
              <a:tabLst>
                <a:tab pos="533400" algn="r"/>
              </a:tabLst>
              <a:defRPr sz="1600">
                <a:solidFill>
                  <a:schemeClr val="tx1"/>
                </a:solidFill>
                <a:latin typeface="Arial" charset="0"/>
                <a:ea typeface="ＭＳ Ｐゴシック" pitchFamily="-106" charset="-128"/>
              </a:defRPr>
            </a:lvl6pPr>
            <a:lvl7pPr marL="914400" eaLnBrk="0" fontAlgn="base" hangingPunct="0">
              <a:spcBef>
                <a:spcPct val="0"/>
              </a:spcBef>
              <a:spcAft>
                <a:spcPct val="0"/>
              </a:spcAft>
              <a:tabLst>
                <a:tab pos="533400" algn="r"/>
              </a:tabLst>
              <a:defRPr sz="1600">
                <a:solidFill>
                  <a:schemeClr val="tx1"/>
                </a:solidFill>
                <a:latin typeface="Arial" charset="0"/>
                <a:ea typeface="ＭＳ Ｐゴシック" pitchFamily="-106" charset="-128"/>
              </a:defRPr>
            </a:lvl7pPr>
            <a:lvl8pPr marL="1371600" eaLnBrk="0" fontAlgn="base" hangingPunct="0">
              <a:spcBef>
                <a:spcPct val="0"/>
              </a:spcBef>
              <a:spcAft>
                <a:spcPct val="0"/>
              </a:spcAft>
              <a:tabLst>
                <a:tab pos="533400" algn="r"/>
              </a:tabLst>
              <a:defRPr sz="1600">
                <a:solidFill>
                  <a:schemeClr val="tx1"/>
                </a:solidFill>
                <a:latin typeface="Arial" charset="0"/>
                <a:ea typeface="ＭＳ Ｐゴシック" pitchFamily="-106" charset="-128"/>
              </a:defRPr>
            </a:lvl8pPr>
            <a:lvl9pPr marL="1828800" eaLnBrk="0" fontAlgn="base" hangingPunct="0">
              <a:spcBef>
                <a:spcPct val="0"/>
              </a:spcBef>
              <a:spcAft>
                <a:spcPct val="0"/>
              </a:spcAft>
              <a:tabLst>
                <a:tab pos="533400" algn="r"/>
              </a:tabLst>
              <a:defRPr sz="1600">
                <a:solidFill>
                  <a:schemeClr val="tx1"/>
                </a:solidFill>
                <a:latin typeface="Arial" charset="0"/>
                <a:ea typeface="ＭＳ Ｐゴシック" pitchFamily="-106" charset="-128"/>
              </a:defRPr>
            </a:lvl9pPr>
          </a:lstStyle>
          <a:p>
            <a:pPr eaLnBrk="1" fontAlgn="base" hangingPunct="1">
              <a:spcBef>
                <a:spcPct val="0"/>
              </a:spcBef>
              <a:spcAft>
                <a:spcPct val="0"/>
              </a:spcAft>
              <a:defRPr/>
            </a:pPr>
            <a:r>
              <a:rPr lang="en-GB" sz="675" dirty="0">
                <a:solidFill>
                  <a:srgbClr val="000000"/>
                </a:solidFill>
                <a:latin typeface="Tahoma" pitchFamily="-106" charset="0"/>
                <a:cs typeface="Arial" charset="0"/>
              </a:rPr>
              <a:t>	*	Footnote</a:t>
            </a:r>
          </a:p>
          <a:p>
            <a:pPr eaLnBrk="1" fontAlgn="base" hangingPunct="1">
              <a:spcBef>
                <a:spcPct val="20000"/>
              </a:spcBef>
              <a:spcAft>
                <a:spcPct val="0"/>
              </a:spcAft>
              <a:defRPr/>
            </a:pPr>
            <a:r>
              <a:rPr lang="en-GB" sz="675" dirty="0">
                <a:solidFill>
                  <a:srgbClr val="000000"/>
                </a:solidFill>
                <a:latin typeface="Tahoma" pitchFamily="-106" charset="0"/>
                <a:cs typeface="Arial" charset="0"/>
              </a:rPr>
              <a:t>Source:		Source</a:t>
            </a:r>
          </a:p>
        </p:txBody>
      </p:sp>
      <p:grpSp>
        <p:nvGrpSpPr>
          <p:cNvPr id="3" name="McK Legend - Boxes" hidden="1"/>
          <p:cNvGrpSpPr>
            <a:grpSpLocks/>
          </p:cNvGrpSpPr>
          <p:nvPr userDrawn="1"/>
        </p:nvGrpSpPr>
        <p:grpSpPr bwMode="auto">
          <a:xfrm>
            <a:off x="8089899" y="1065215"/>
            <a:ext cx="587742" cy="931634"/>
            <a:chOff x="4180" y="1141"/>
            <a:chExt cx="363" cy="575"/>
          </a:xfrm>
        </p:grpSpPr>
        <p:sp>
          <p:nvSpPr>
            <p:cNvPr id="1060" name="Rectangle 55" hidden="1"/>
            <p:cNvSpPr>
              <a:spLocks noChangeArrowheads="1"/>
            </p:cNvSpPr>
            <p:nvPr/>
          </p:nvSpPr>
          <p:spPr bwMode="gray">
            <a:xfrm>
              <a:off x="4372" y="1141"/>
              <a:ext cx="171"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fontAlgn="base">
                <a:spcBef>
                  <a:spcPct val="0"/>
                </a:spcBef>
                <a:spcAft>
                  <a:spcPct val="0"/>
                </a:spcAft>
                <a:defRPr/>
              </a:pPr>
              <a:r>
                <a:rPr lang="en-GB" sz="675" dirty="0">
                  <a:solidFill>
                    <a:srgbClr val="000000"/>
                  </a:solidFill>
                  <a:latin typeface="Tahoma" panose="020B0604030504040204" pitchFamily="34" charset="0"/>
                  <a:cs typeface="Arial" charset="0"/>
                </a:rPr>
                <a:t>Legend</a:t>
              </a:r>
            </a:p>
          </p:txBody>
        </p:sp>
        <p:sp>
          <p:nvSpPr>
            <p:cNvPr id="1061" name="Rectangle 56" hidden="1"/>
            <p:cNvSpPr>
              <a:spLocks noChangeArrowheads="1"/>
            </p:cNvSpPr>
            <p:nvPr/>
          </p:nvSpPr>
          <p:spPr bwMode="gray">
            <a:xfrm>
              <a:off x="4372" y="1297"/>
              <a:ext cx="171"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fontAlgn="base">
                <a:spcBef>
                  <a:spcPct val="0"/>
                </a:spcBef>
                <a:spcAft>
                  <a:spcPct val="0"/>
                </a:spcAft>
                <a:defRPr/>
              </a:pPr>
              <a:r>
                <a:rPr lang="en-GB" sz="675" dirty="0">
                  <a:solidFill>
                    <a:srgbClr val="000000"/>
                  </a:solidFill>
                  <a:latin typeface="Tahoma" panose="020B0604030504040204" pitchFamily="34" charset="0"/>
                  <a:cs typeface="Arial" charset="0"/>
                </a:rPr>
                <a:t>Legend</a:t>
              </a:r>
            </a:p>
          </p:txBody>
        </p:sp>
        <p:sp>
          <p:nvSpPr>
            <p:cNvPr id="1062" name="Rectangle 57" hidden="1"/>
            <p:cNvSpPr>
              <a:spLocks noChangeArrowheads="1"/>
            </p:cNvSpPr>
            <p:nvPr/>
          </p:nvSpPr>
          <p:spPr bwMode="gray">
            <a:xfrm>
              <a:off x="4372" y="1452"/>
              <a:ext cx="171"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fontAlgn="base">
                <a:spcBef>
                  <a:spcPct val="0"/>
                </a:spcBef>
                <a:spcAft>
                  <a:spcPct val="0"/>
                </a:spcAft>
                <a:defRPr/>
              </a:pPr>
              <a:r>
                <a:rPr lang="en-GB" sz="675" dirty="0">
                  <a:solidFill>
                    <a:srgbClr val="000000"/>
                  </a:solidFill>
                  <a:latin typeface="Tahoma" panose="020B0604030504040204" pitchFamily="34" charset="0"/>
                  <a:cs typeface="Arial" charset="0"/>
                </a:rPr>
                <a:t>Legend</a:t>
              </a:r>
            </a:p>
          </p:txBody>
        </p:sp>
        <p:sp>
          <p:nvSpPr>
            <p:cNvPr id="1063" name="Rectangle 58" hidden="1"/>
            <p:cNvSpPr>
              <a:spLocks noChangeArrowheads="1"/>
            </p:cNvSpPr>
            <p:nvPr/>
          </p:nvSpPr>
          <p:spPr bwMode="gray">
            <a:xfrm>
              <a:off x="4372" y="1608"/>
              <a:ext cx="171"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fontAlgn="base">
                <a:spcBef>
                  <a:spcPct val="0"/>
                </a:spcBef>
                <a:spcAft>
                  <a:spcPct val="0"/>
                </a:spcAft>
                <a:defRPr/>
              </a:pPr>
              <a:r>
                <a:rPr lang="en-GB" sz="675" dirty="0">
                  <a:solidFill>
                    <a:srgbClr val="000000"/>
                  </a:solidFill>
                  <a:latin typeface="Tahoma" panose="020B0604030504040204" pitchFamily="34" charset="0"/>
                  <a:cs typeface="Arial" charset="0"/>
                </a:rPr>
                <a:t>Legend</a:t>
              </a:r>
            </a:p>
          </p:txBody>
        </p:sp>
        <p:sp>
          <p:nvSpPr>
            <p:cNvPr id="1064" name="LegendRectangle1" hidden="1"/>
            <p:cNvSpPr>
              <a:spLocks noChangeArrowheads="1"/>
            </p:cNvSpPr>
            <p:nvPr/>
          </p:nvSpPr>
          <p:spPr bwMode="gray">
            <a:xfrm>
              <a:off x="4180" y="1148"/>
              <a:ext cx="135" cy="101"/>
            </a:xfrm>
            <a:prstGeom prst="rect">
              <a:avLst/>
            </a:prstGeom>
            <a:solidFill>
              <a:schemeClr val="accent1"/>
            </a:solidFill>
            <a:ln w="9525">
              <a:solidFill>
                <a:schemeClr val="tx1"/>
              </a:solidFill>
              <a:miter lim="800000"/>
              <a:headEnd/>
              <a:tailEnd/>
            </a:ln>
          </p:spPr>
          <p:txBody>
            <a:bodyPr lIns="0" tIns="0" rIns="0" bIns="0"/>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eaLnBrk="1" fontAlgn="base" hangingPunct="1">
                <a:spcBef>
                  <a:spcPct val="0"/>
                </a:spcBef>
                <a:spcAft>
                  <a:spcPct val="0"/>
                </a:spcAft>
                <a:defRPr/>
              </a:pPr>
              <a:endParaRPr lang="de-DE" sz="675">
                <a:solidFill>
                  <a:srgbClr val="000000"/>
                </a:solidFill>
                <a:latin typeface="Tahoma" panose="020B0604030504040204" pitchFamily="34" charset="0"/>
                <a:cs typeface="Arial" charset="0"/>
              </a:endParaRPr>
            </a:p>
          </p:txBody>
        </p:sp>
        <p:sp>
          <p:nvSpPr>
            <p:cNvPr id="1065" name="LegendRectangle2" hidden="1"/>
            <p:cNvSpPr>
              <a:spLocks noChangeArrowheads="1"/>
            </p:cNvSpPr>
            <p:nvPr/>
          </p:nvSpPr>
          <p:spPr bwMode="gray">
            <a:xfrm>
              <a:off x="4180" y="1304"/>
              <a:ext cx="135" cy="101"/>
            </a:xfrm>
            <a:prstGeom prst="rect">
              <a:avLst/>
            </a:prstGeom>
            <a:solidFill>
              <a:schemeClr val="accent2"/>
            </a:solidFill>
            <a:ln w="9525">
              <a:solidFill>
                <a:schemeClr val="tx1"/>
              </a:solidFill>
              <a:miter lim="800000"/>
              <a:headEnd/>
              <a:tailEnd/>
            </a:ln>
          </p:spPr>
          <p:txBody>
            <a:bodyPr lIns="0" tIns="0" rIns="0" bIns="0"/>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eaLnBrk="1" fontAlgn="base" hangingPunct="1">
                <a:spcBef>
                  <a:spcPct val="0"/>
                </a:spcBef>
                <a:spcAft>
                  <a:spcPct val="0"/>
                </a:spcAft>
                <a:defRPr/>
              </a:pPr>
              <a:endParaRPr lang="de-DE" sz="675">
                <a:solidFill>
                  <a:srgbClr val="000000"/>
                </a:solidFill>
                <a:latin typeface="Tahoma" panose="020B0604030504040204" pitchFamily="34" charset="0"/>
                <a:cs typeface="Arial" charset="0"/>
              </a:endParaRPr>
            </a:p>
          </p:txBody>
        </p:sp>
        <p:sp>
          <p:nvSpPr>
            <p:cNvPr id="1066" name="LegendRectangle3" hidden="1"/>
            <p:cNvSpPr>
              <a:spLocks noChangeArrowheads="1"/>
            </p:cNvSpPr>
            <p:nvPr/>
          </p:nvSpPr>
          <p:spPr bwMode="gray">
            <a:xfrm>
              <a:off x="4180" y="1459"/>
              <a:ext cx="135" cy="101"/>
            </a:xfrm>
            <a:prstGeom prst="rect">
              <a:avLst/>
            </a:prstGeom>
            <a:solidFill>
              <a:schemeClr val="hlink"/>
            </a:solidFill>
            <a:ln w="9525">
              <a:solidFill>
                <a:schemeClr val="tx1"/>
              </a:solidFill>
              <a:miter lim="800000"/>
              <a:headEnd/>
              <a:tailEnd/>
            </a:ln>
          </p:spPr>
          <p:txBody>
            <a:bodyPr lIns="0" tIns="0" rIns="0" bIns="0"/>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eaLnBrk="1" fontAlgn="base" hangingPunct="1">
                <a:spcBef>
                  <a:spcPct val="0"/>
                </a:spcBef>
                <a:spcAft>
                  <a:spcPct val="0"/>
                </a:spcAft>
                <a:defRPr/>
              </a:pPr>
              <a:endParaRPr lang="de-DE" sz="675">
                <a:solidFill>
                  <a:srgbClr val="000000"/>
                </a:solidFill>
                <a:latin typeface="Tahoma" panose="020B0604030504040204" pitchFamily="34" charset="0"/>
                <a:cs typeface="Arial" charset="0"/>
              </a:endParaRPr>
            </a:p>
          </p:txBody>
        </p:sp>
        <p:sp>
          <p:nvSpPr>
            <p:cNvPr id="1067" name="LegendRectangle4" hidden="1"/>
            <p:cNvSpPr>
              <a:spLocks noChangeArrowheads="1"/>
            </p:cNvSpPr>
            <p:nvPr/>
          </p:nvSpPr>
          <p:spPr bwMode="gray">
            <a:xfrm>
              <a:off x="4180" y="1615"/>
              <a:ext cx="135" cy="101"/>
            </a:xfrm>
            <a:prstGeom prst="rect">
              <a:avLst/>
            </a:prstGeom>
            <a:solidFill>
              <a:schemeClr val="folHlink"/>
            </a:solidFill>
            <a:ln w="9525">
              <a:solidFill>
                <a:schemeClr val="tx1"/>
              </a:solidFill>
              <a:miter lim="800000"/>
              <a:headEnd/>
              <a:tailEnd/>
            </a:ln>
          </p:spPr>
          <p:txBody>
            <a:bodyPr lIns="0" tIns="0" rIns="0" bIns="0"/>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eaLnBrk="1" fontAlgn="base" hangingPunct="1">
                <a:spcBef>
                  <a:spcPct val="0"/>
                </a:spcBef>
                <a:spcAft>
                  <a:spcPct val="0"/>
                </a:spcAft>
                <a:defRPr/>
              </a:pPr>
              <a:endParaRPr lang="de-DE" sz="675">
                <a:solidFill>
                  <a:srgbClr val="000000"/>
                </a:solidFill>
                <a:latin typeface="Tahoma" panose="020B0604030504040204" pitchFamily="34" charset="0"/>
                <a:cs typeface="Arial" charset="0"/>
              </a:endParaRPr>
            </a:p>
          </p:txBody>
        </p:sp>
      </p:grpSp>
      <p:grpSp>
        <p:nvGrpSpPr>
          <p:cNvPr id="1034" name="McK Legend - Moons" hidden="1"/>
          <p:cNvGrpSpPr>
            <a:grpSpLocks/>
          </p:cNvGrpSpPr>
          <p:nvPr userDrawn="1"/>
        </p:nvGrpSpPr>
        <p:grpSpPr bwMode="auto">
          <a:xfrm>
            <a:off x="8112133" y="1065213"/>
            <a:ext cx="565391" cy="684078"/>
            <a:chOff x="5067" y="578"/>
            <a:chExt cx="349" cy="422"/>
          </a:xfrm>
        </p:grpSpPr>
        <p:grpSp>
          <p:nvGrpSpPr>
            <p:cNvPr id="1048" name="Group 64" hidden="1"/>
            <p:cNvGrpSpPr>
              <a:grpSpLocks noChangeAspect="1"/>
            </p:cNvGrpSpPr>
            <p:nvPr userDrawn="1">
              <p:custDataLst>
                <p:tags r:id="rId21"/>
              </p:custDataLst>
            </p:nvPr>
          </p:nvGrpSpPr>
          <p:grpSpPr bwMode="auto">
            <a:xfrm>
              <a:off x="5067" y="585"/>
              <a:ext cx="98" cy="104"/>
              <a:chOff x="4828" y="1575"/>
              <a:chExt cx="117" cy="117"/>
            </a:xfrm>
          </p:grpSpPr>
          <p:sp>
            <p:nvSpPr>
              <p:cNvPr id="1058" name="Oval 65" hidden="1"/>
              <p:cNvSpPr>
                <a:spLocks noChangeAspect="1" noChangeArrowheads="1"/>
              </p:cNvSpPr>
              <p:nvPr>
                <p:custDataLst>
                  <p:tags r:id="rId28"/>
                </p:custDataLst>
              </p:nvPr>
            </p:nvSpPr>
            <p:spPr bwMode="gray">
              <a:xfrm>
                <a:off x="4828" y="1575"/>
                <a:ext cx="116" cy="116"/>
              </a:xfrm>
              <a:prstGeom prst="ellipse">
                <a:avLst/>
              </a:prstGeom>
              <a:solidFill>
                <a:schemeClr val="accent1"/>
              </a:solidFill>
              <a:ln w="9525">
                <a:solidFill>
                  <a:schemeClr val="tx1"/>
                </a:solidFill>
                <a:round/>
                <a:headEnd/>
                <a:tailEnd/>
              </a:ln>
            </p:spPr>
            <p:txBody>
              <a:bodyPr wrap="none" lIns="78556" tIns="39278" rIns="78556" bIns="39278" anchor="ctr"/>
              <a:lstStyle>
                <a:lvl1pPr defTabSz="7858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7858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7858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7858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7858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lgn="ctr" fontAlgn="base">
                  <a:spcBef>
                    <a:spcPct val="0"/>
                  </a:spcBef>
                  <a:spcAft>
                    <a:spcPct val="0"/>
                  </a:spcAft>
                  <a:defRPr/>
                </a:pPr>
                <a:endParaRPr lang="en-US" sz="675" dirty="0">
                  <a:solidFill>
                    <a:srgbClr val="000000"/>
                  </a:solidFill>
                  <a:latin typeface="Tahoma" panose="020B0604030504040204" pitchFamily="34" charset="0"/>
                  <a:cs typeface="Arial" charset="0"/>
                </a:endParaRPr>
              </a:p>
            </p:txBody>
          </p:sp>
          <p:sp>
            <p:nvSpPr>
              <p:cNvPr id="1059" name="Arc 66" hidden="1"/>
              <p:cNvSpPr>
                <a:spLocks noChangeAspect="1"/>
              </p:cNvSpPr>
              <p:nvPr>
                <p:custDataLst>
                  <p:tags r:id="rId29"/>
                </p:custDataLst>
              </p:nvPr>
            </p:nvSpPr>
            <p:spPr bwMode="gray">
              <a:xfrm>
                <a:off x="4829" y="1576"/>
                <a:ext cx="116" cy="116"/>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21600" y="-1"/>
                    </a:moveTo>
                    <a:cubicBezTo>
                      <a:pt x="33529" y="0"/>
                      <a:pt x="43200" y="9670"/>
                      <a:pt x="43200" y="21600"/>
                    </a:cubicBezTo>
                    <a:cubicBezTo>
                      <a:pt x="43200" y="33529"/>
                      <a:pt x="33529" y="43200"/>
                      <a:pt x="21600" y="43200"/>
                    </a:cubicBezTo>
                    <a:cubicBezTo>
                      <a:pt x="9670" y="43200"/>
                      <a:pt x="0" y="33529"/>
                      <a:pt x="0" y="21600"/>
                    </a:cubicBezTo>
                    <a:cubicBezTo>
                      <a:pt x="0" y="9670"/>
                      <a:pt x="9670" y="-1"/>
                      <a:pt x="21600" y="-1"/>
                    </a:cubicBezTo>
                  </a:path>
                  <a:path w="43200" h="43200" stroke="0" extrusionOk="0">
                    <a:moveTo>
                      <a:pt x="21600" y="-1"/>
                    </a:moveTo>
                    <a:cubicBezTo>
                      <a:pt x="33529" y="0"/>
                      <a:pt x="43200" y="9670"/>
                      <a:pt x="43200" y="21600"/>
                    </a:cubicBezTo>
                    <a:cubicBezTo>
                      <a:pt x="43200" y="33529"/>
                      <a:pt x="33529" y="43200"/>
                      <a:pt x="21600" y="43200"/>
                    </a:cubicBezTo>
                    <a:cubicBezTo>
                      <a:pt x="9670" y="43200"/>
                      <a:pt x="0" y="33529"/>
                      <a:pt x="0" y="21600"/>
                    </a:cubicBezTo>
                    <a:cubicBezTo>
                      <a:pt x="0" y="9670"/>
                      <a:pt x="9670" y="-1"/>
                      <a:pt x="21600" y="-1"/>
                    </a:cubicBezTo>
                    <a:lnTo>
                      <a:pt x="21600" y="21600"/>
                    </a:lnTo>
                    <a:lnTo>
                      <a:pt x="21600" y="-1"/>
                    </a:lnTo>
                    <a:close/>
                  </a:path>
                </a:pathLst>
              </a:custGeom>
              <a:solidFill>
                <a:schemeClr val="accent1"/>
              </a:solidFill>
              <a:ln w="9525">
                <a:solidFill>
                  <a:schemeClr val="tx1"/>
                </a:solidFill>
                <a:round/>
                <a:headEnd/>
                <a:tailEnd/>
              </a:ln>
            </p:spPr>
            <p:txBody>
              <a:bodyPr wrap="none" lIns="78556" tIns="39278" rIns="78556" bIns="39278" anchor="ctr"/>
              <a:lstStyle/>
              <a:p>
                <a:pPr eaLnBrk="0" fontAlgn="base" hangingPunct="0">
                  <a:spcBef>
                    <a:spcPct val="0"/>
                  </a:spcBef>
                  <a:spcAft>
                    <a:spcPct val="0"/>
                  </a:spcAft>
                </a:pPr>
                <a:endParaRPr lang="en-ZA" sz="900" dirty="0">
                  <a:solidFill>
                    <a:srgbClr val="000000"/>
                  </a:solidFill>
                  <a:latin typeface="Arial" panose="020B0604020202020204" pitchFamily="34" charset="0"/>
                  <a:ea typeface="ＭＳ Ｐゴシック" panose="020B0600070205080204" pitchFamily="34" charset="-128"/>
                  <a:cs typeface="Arial" charset="0"/>
                </a:endParaRPr>
              </a:p>
            </p:txBody>
          </p:sp>
        </p:grpSp>
        <p:grpSp>
          <p:nvGrpSpPr>
            <p:cNvPr id="1049" name="Group 67" hidden="1"/>
            <p:cNvGrpSpPr>
              <a:grpSpLocks noChangeAspect="1"/>
            </p:cNvGrpSpPr>
            <p:nvPr userDrawn="1">
              <p:custDataLst>
                <p:tags r:id="rId22"/>
              </p:custDataLst>
            </p:nvPr>
          </p:nvGrpSpPr>
          <p:grpSpPr bwMode="auto">
            <a:xfrm>
              <a:off x="5068" y="738"/>
              <a:ext cx="98" cy="104"/>
              <a:chOff x="4828" y="1722"/>
              <a:chExt cx="116" cy="117"/>
            </a:xfrm>
          </p:grpSpPr>
          <p:sp>
            <p:nvSpPr>
              <p:cNvPr id="1056" name="Oval 68" hidden="1"/>
              <p:cNvSpPr>
                <a:spLocks noChangeAspect="1" noChangeArrowheads="1"/>
              </p:cNvSpPr>
              <p:nvPr>
                <p:custDataLst>
                  <p:tags r:id="rId26"/>
                </p:custDataLst>
              </p:nvPr>
            </p:nvSpPr>
            <p:spPr bwMode="gray">
              <a:xfrm>
                <a:off x="4828" y="1722"/>
                <a:ext cx="116" cy="119"/>
              </a:xfrm>
              <a:prstGeom prst="ellipse">
                <a:avLst/>
              </a:prstGeom>
              <a:solidFill>
                <a:schemeClr val="accent1"/>
              </a:solidFill>
              <a:ln w="9525">
                <a:solidFill>
                  <a:schemeClr val="tx1"/>
                </a:solidFill>
                <a:round/>
                <a:headEnd/>
                <a:tailEnd/>
              </a:ln>
            </p:spPr>
            <p:txBody>
              <a:bodyPr wrap="none" lIns="78556" tIns="39278" rIns="78556" bIns="39278" anchor="ctr"/>
              <a:lstStyle>
                <a:lvl1pPr defTabSz="7858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7858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7858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7858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7858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lgn="ctr" fontAlgn="base">
                  <a:spcBef>
                    <a:spcPct val="0"/>
                  </a:spcBef>
                  <a:spcAft>
                    <a:spcPct val="0"/>
                  </a:spcAft>
                  <a:defRPr/>
                </a:pPr>
                <a:endParaRPr lang="en-US" sz="675" dirty="0">
                  <a:solidFill>
                    <a:srgbClr val="000000"/>
                  </a:solidFill>
                  <a:latin typeface="Tahoma" panose="020B0604030504040204" pitchFamily="34" charset="0"/>
                  <a:cs typeface="Arial" charset="0"/>
                </a:endParaRPr>
              </a:p>
            </p:txBody>
          </p:sp>
          <p:sp>
            <p:nvSpPr>
              <p:cNvPr id="1057" name="Arc 69" hidden="1"/>
              <p:cNvSpPr>
                <a:spLocks noChangeAspect="1"/>
              </p:cNvSpPr>
              <p:nvPr>
                <p:custDataLst>
                  <p:tags r:id="rId27"/>
                </p:custDataLst>
              </p:nvPr>
            </p:nvSpPr>
            <p:spPr bwMode="gray">
              <a:xfrm>
                <a:off x="4886" y="1723"/>
                <a:ext cx="58" cy="117"/>
              </a:xfrm>
              <a:custGeom>
                <a:avLst/>
                <a:gdLst>
                  <a:gd name="T0" fmla="*/ 0 w 21600"/>
                  <a:gd name="T1" fmla="*/ 0 h 43200"/>
                  <a:gd name="T2" fmla="*/ 0 w 21600"/>
                  <a:gd name="T3" fmla="*/ 0 h 43200"/>
                  <a:gd name="T4" fmla="*/ 0 w 21600"/>
                  <a:gd name="T5" fmla="*/ 0 h 43200"/>
                  <a:gd name="T6" fmla="*/ 0 60000 65536"/>
                  <a:gd name="T7" fmla="*/ 0 60000 65536"/>
                  <a:gd name="T8" fmla="*/ 0 60000 65536"/>
                </a:gdLst>
                <a:ahLst/>
                <a:cxnLst>
                  <a:cxn ang="T6">
                    <a:pos x="T0" y="T1"/>
                  </a:cxn>
                  <a:cxn ang="T7">
                    <a:pos x="T2" y="T3"/>
                  </a:cxn>
                  <a:cxn ang="T8">
                    <a:pos x="T4" y="T5"/>
                  </a:cxn>
                </a:cxnLst>
                <a:rect l="0" t="0" r="r" b="b"/>
                <a:pathLst>
                  <a:path w="21600" h="43200" fill="none" extrusionOk="0">
                    <a:moveTo>
                      <a:pt x="0" y="-1"/>
                    </a:moveTo>
                    <a:cubicBezTo>
                      <a:pt x="11929" y="0"/>
                      <a:pt x="21600" y="9670"/>
                      <a:pt x="21600" y="21600"/>
                    </a:cubicBezTo>
                    <a:cubicBezTo>
                      <a:pt x="21600" y="33529"/>
                      <a:pt x="11929" y="43200"/>
                      <a:pt x="-1" y="43200"/>
                    </a:cubicBezTo>
                  </a:path>
                  <a:path w="21600" h="43200" stroke="0" extrusionOk="0">
                    <a:moveTo>
                      <a:pt x="0" y="-1"/>
                    </a:moveTo>
                    <a:cubicBezTo>
                      <a:pt x="11929" y="0"/>
                      <a:pt x="21600" y="9670"/>
                      <a:pt x="21600" y="21600"/>
                    </a:cubicBezTo>
                    <a:cubicBezTo>
                      <a:pt x="21600" y="33529"/>
                      <a:pt x="11929" y="43200"/>
                      <a:pt x="-1" y="43200"/>
                    </a:cubicBezTo>
                    <a:lnTo>
                      <a:pt x="0" y="21600"/>
                    </a:lnTo>
                    <a:lnTo>
                      <a:pt x="0" y="-1"/>
                    </a:lnTo>
                    <a:close/>
                  </a:path>
                </a:pathLst>
              </a:custGeom>
              <a:solidFill>
                <a:schemeClr val="folHlink"/>
              </a:solidFill>
              <a:ln w="9525">
                <a:solidFill>
                  <a:schemeClr val="tx1"/>
                </a:solidFill>
                <a:round/>
                <a:headEnd/>
                <a:tailEnd/>
              </a:ln>
            </p:spPr>
            <p:txBody>
              <a:bodyPr wrap="none" lIns="78556" tIns="39278" rIns="78556" bIns="39278" anchor="ctr"/>
              <a:lstStyle/>
              <a:p>
                <a:pPr eaLnBrk="0" fontAlgn="base" hangingPunct="0">
                  <a:spcBef>
                    <a:spcPct val="0"/>
                  </a:spcBef>
                  <a:spcAft>
                    <a:spcPct val="0"/>
                  </a:spcAft>
                </a:pPr>
                <a:endParaRPr lang="en-ZA" sz="900" dirty="0">
                  <a:solidFill>
                    <a:srgbClr val="000000"/>
                  </a:solidFill>
                  <a:latin typeface="Arial" panose="020B0604020202020204" pitchFamily="34" charset="0"/>
                  <a:ea typeface="ＭＳ Ｐゴシック" panose="020B0600070205080204" pitchFamily="34" charset="-128"/>
                  <a:cs typeface="Arial" charset="0"/>
                </a:endParaRPr>
              </a:p>
            </p:txBody>
          </p:sp>
        </p:grpSp>
        <p:grpSp>
          <p:nvGrpSpPr>
            <p:cNvPr id="1050" name="Group 70" hidden="1"/>
            <p:cNvGrpSpPr>
              <a:grpSpLocks noChangeAspect="1"/>
            </p:cNvGrpSpPr>
            <p:nvPr userDrawn="1">
              <p:custDataLst>
                <p:tags r:id="rId23"/>
              </p:custDataLst>
            </p:nvPr>
          </p:nvGrpSpPr>
          <p:grpSpPr bwMode="auto">
            <a:xfrm>
              <a:off x="5068" y="897"/>
              <a:ext cx="98" cy="103"/>
              <a:chOff x="4828" y="1870"/>
              <a:chExt cx="116" cy="116"/>
            </a:xfrm>
          </p:grpSpPr>
          <p:sp>
            <p:nvSpPr>
              <p:cNvPr id="1054" name="Oval 71" hidden="1"/>
              <p:cNvSpPr>
                <a:spLocks noChangeAspect="1" noChangeArrowheads="1"/>
              </p:cNvSpPr>
              <p:nvPr>
                <p:custDataLst>
                  <p:tags r:id="rId24"/>
                </p:custDataLst>
              </p:nvPr>
            </p:nvSpPr>
            <p:spPr bwMode="gray">
              <a:xfrm>
                <a:off x="4828" y="1870"/>
                <a:ext cx="116" cy="116"/>
              </a:xfrm>
              <a:prstGeom prst="ellipse">
                <a:avLst/>
              </a:prstGeom>
              <a:solidFill>
                <a:schemeClr val="accent1"/>
              </a:solidFill>
              <a:ln w="9525">
                <a:solidFill>
                  <a:schemeClr val="tx1"/>
                </a:solidFill>
                <a:round/>
                <a:headEnd/>
                <a:tailEnd/>
              </a:ln>
            </p:spPr>
            <p:txBody>
              <a:bodyPr wrap="none" lIns="78556" tIns="39278" rIns="78556" bIns="39278" anchor="ctr"/>
              <a:lstStyle>
                <a:lvl1pPr defTabSz="7858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7858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7858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7858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7858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lgn="ctr" fontAlgn="base">
                  <a:spcBef>
                    <a:spcPct val="0"/>
                  </a:spcBef>
                  <a:spcAft>
                    <a:spcPct val="0"/>
                  </a:spcAft>
                  <a:defRPr/>
                </a:pPr>
                <a:endParaRPr lang="en-US" sz="675" dirty="0">
                  <a:solidFill>
                    <a:srgbClr val="000000"/>
                  </a:solidFill>
                  <a:latin typeface="Tahoma" panose="020B0604030504040204" pitchFamily="34" charset="0"/>
                  <a:cs typeface="Arial" charset="0"/>
                </a:endParaRPr>
              </a:p>
            </p:txBody>
          </p:sp>
          <p:sp>
            <p:nvSpPr>
              <p:cNvPr id="1055" name="Oval 72" hidden="1"/>
              <p:cNvSpPr>
                <a:spLocks noChangeAspect="1" noChangeArrowheads="1"/>
              </p:cNvSpPr>
              <p:nvPr>
                <p:custDataLst>
                  <p:tags r:id="rId25"/>
                </p:custDataLst>
              </p:nvPr>
            </p:nvSpPr>
            <p:spPr bwMode="gray">
              <a:xfrm>
                <a:off x="4828" y="1870"/>
                <a:ext cx="116" cy="116"/>
              </a:xfrm>
              <a:prstGeom prst="ellipse">
                <a:avLst/>
              </a:prstGeom>
              <a:solidFill>
                <a:schemeClr val="folHlink"/>
              </a:solidFill>
              <a:ln w="9525">
                <a:solidFill>
                  <a:schemeClr val="tx1"/>
                </a:solidFill>
                <a:round/>
                <a:headEnd/>
                <a:tailEnd/>
              </a:ln>
            </p:spPr>
            <p:txBody>
              <a:bodyPr wrap="none" lIns="78556" tIns="39278" rIns="78556" bIns="39278" anchor="ctr"/>
              <a:lstStyle>
                <a:lvl1pPr defTabSz="7858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7858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7858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7858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7858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lgn="ctr" fontAlgn="base">
                  <a:spcBef>
                    <a:spcPct val="0"/>
                  </a:spcBef>
                  <a:spcAft>
                    <a:spcPct val="0"/>
                  </a:spcAft>
                  <a:defRPr/>
                </a:pPr>
                <a:endParaRPr lang="en-US" sz="675" dirty="0">
                  <a:solidFill>
                    <a:srgbClr val="000000"/>
                  </a:solidFill>
                  <a:latin typeface="Tahoma" panose="020B0604030504040204" pitchFamily="34" charset="0"/>
                  <a:cs typeface="Arial" charset="0"/>
                </a:endParaRPr>
              </a:p>
            </p:txBody>
          </p:sp>
        </p:grpSp>
        <p:sp>
          <p:nvSpPr>
            <p:cNvPr id="1051" name="Rectangle 73" hidden="1"/>
            <p:cNvSpPr>
              <a:spLocks noChangeArrowheads="1"/>
            </p:cNvSpPr>
            <p:nvPr userDrawn="1"/>
          </p:nvSpPr>
          <p:spPr bwMode="gray">
            <a:xfrm>
              <a:off x="5245" y="734"/>
              <a:ext cx="171"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fontAlgn="base">
                <a:spcBef>
                  <a:spcPct val="0"/>
                </a:spcBef>
                <a:spcAft>
                  <a:spcPct val="0"/>
                </a:spcAft>
                <a:defRPr/>
              </a:pPr>
              <a:r>
                <a:rPr lang="en-GB" sz="675" dirty="0">
                  <a:solidFill>
                    <a:srgbClr val="000000"/>
                  </a:solidFill>
                  <a:latin typeface="Tahoma" panose="020B0604030504040204" pitchFamily="34" charset="0"/>
                  <a:cs typeface="Arial" charset="0"/>
                </a:rPr>
                <a:t>Legend</a:t>
              </a:r>
            </a:p>
          </p:txBody>
        </p:sp>
        <p:sp>
          <p:nvSpPr>
            <p:cNvPr id="1052" name="Rectangle 74" hidden="1"/>
            <p:cNvSpPr>
              <a:spLocks noChangeArrowheads="1"/>
            </p:cNvSpPr>
            <p:nvPr userDrawn="1"/>
          </p:nvSpPr>
          <p:spPr bwMode="gray">
            <a:xfrm>
              <a:off x="5245" y="889"/>
              <a:ext cx="171"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fontAlgn="base">
                <a:spcBef>
                  <a:spcPct val="0"/>
                </a:spcBef>
                <a:spcAft>
                  <a:spcPct val="0"/>
                </a:spcAft>
                <a:defRPr/>
              </a:pPr>
              <a:r>
                <a:rPr lang="en-GB" sz="675" dirty="0">
                  <a:solidFill>
                    <a:srgbClr val="000000"/>
                  </a:solidFill>
                  <a:latin typeface="Tahoma" panose="020B0604030504040204" pitchFamily="34" charset="0"/>
                  <a:cs typeface="Arial" charset="0"/>
                </a:rPr>
                <a:t>Legend</a:t>
              </a:r>
            </a:p>
          </p:txBody>
        </p:sp>
        <p:sp>
          <p:nvSpPr>
            <p:cNvPr id="1053" name="Rectangle 75" hidden="1"/>
            <p:cNvSpPr>
              <a:spLocks noChangeArrowheads="1"/>
            </p:cNvSpPr>
            <p:nvPr userDrawn="1"/>
          </p:nvSpPr>
          <p:spPr bwMode="gray">
            <a:xfrm>
              <a:off x="5245" y="578"/>
              <a:ext cx="171"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fontAlgn="base">
                <a:spcBef>
                  <a:spcPct val="0"/>
                </a:spcBef>
                <a:spcAft>
                  <a:spcPct val="0"/>
                </a:spcAft>
                <a:defRPr/>
              </a:pPr>
              <a:r>
                <a:rPr lang="en-GB" sz="675" dirty="0">
                  <a:solidFill>
                    <a:srgbClr val="000000"/>
                  </a:solidFill>
                  <a:latin typeface="Tahoma" panose="020B0604030504040204" pitchFamily="34" charset="0"/>
                  <a:cs typeface="Arial" charset="0"/>
                </a:rPr>
                <a:t>Legend</a:t>
              </a:r>
            </a:p>
          </p:txBody>
        </p:sp>
      </p:grpSp>
      <p:grpSp>
        <p:nvGrpSpPr>
          <p:cNvPr id="1035" name="McK Legend - Lines" hidden="1"/>
          <p:cNvGrpSpPr>
            <a:grpSpLocks/>
          </p:cNvGrpSpPr>
          <p:nvPr userDrawn="1"/>
        </p:nvGrpSpPr>
        <p:grpSpPr bwMode="auto">
          <a:xfrm>
            <a:off x="7939092" y="1052516"/>
            <a:ext cx="739742" cy="881076"/>
            <a:chOff x="4159" y="2378"/>
            <a:chExt cx="456" cy="544"/>
          </a:xfrm>
        </p:grpSpPr>
        <p:sp>
          <p:nvSpPr>
            <p:cNvPr id="1040" name="Rectangle 77" hidden="1"/>
            <p:cNvSpPr>
              <a:spLocks noChangeArrowheads="1"/>
            </p:cNvSpPr>
            <p:nvPr/>
          </p:nvSpPr>
          <p:spPr bwMode="gray">
            <a:xfrm>
              <a:off x="4444" y="2378"/>
              <a:ext cx="171"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fontAlgn="base">
                <a:spcBef>
                  <a:spcPct val="0"/>
                </a:spcBef>
                <a:spcAft>
                  <a:spcPct val="0"/>
                </a:spcAft>
                <a:defRPr/>
              </a:pPr>
              <a:r>
                <a:rPr lang="en-GB" sz="675" dirty="0">
                  <a:solidFill>
                    <a:srgbClr val="000000"/>
                  </a:solidFill>
                  <a:latin typeface="Tahoma" panose="020B0604030504040204" pitchFamily="34" charset="0"/>
                  <a:cs typeface="Arial" charset="0"/>
                </a:rPr>
                <a:t>Legend</a:t>
              </a:r>
            </a:p>
          </p:txBody>
        </p:sp>
        <p:sp>
          <p:nvSpPr>
            <p:cNvPr id="1041" name="Rectangle 78" hidden="1"/>
            <p:cNvSpPr>
              <a:spLocks noChangeArrowheads="1"/>
            </p:cNvSpPr>
            <p:nvPr/>
          </p:nvSpPr>
          <p:spPr bwMode="gray">
            <a:xfrm>
              <a:off x="4444" y="2537"/>
              <a:ext cx="171"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fontAlgn="base">
                <a:spcBef>
                  <a:spcPct val="0"/>
                </a:spcBef>
                <a:spcAft>
                  <a:spcPct val="0"/>
                </a:spcAft>
                <a:defRPr/>
              </a:pPr>
              <a:r>
                <a:rPr lang="en-GB" sz="675" dirty="0">
                  <a:solidFill>
                    <a:srgbClr val="000000"/>
                  </a:solidFill>
                  <a:latin typeface="Tahoma" panose="020B0604030504040204" pitchFamily="34" charset="0"/>
                  <a:cs typeface="Arial" charset="0"/>
                </a:rPr>
                <a:t>Legend</a:t>
              </a:r>
            </a:p>
          </p:txBody>
        </p:sp>
        <p:sp>
          <p:nvSpPr>
            <p:cNvPr id="1042" name="Rectangle 79" hidden="1"/>
            <p:cNvSpPr>
              <a:spLocks noChangeArrowheads="1"/>
            </p:cNvSpPr>
            <p:nvPr/>
          </p:nvSpPr>
          <p:spPr bwMode="gray">
            <a:xfrm>
              <a:off x="4444" y="2697"/>
              <a:ext cx="171"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fontAlgn="base">
                <a:spcBef>
                  <a:spcPct val="0"/>
                </a:spcBef>
                <a:spcAft>
                  <a:spcPct val="0"/>
                </a:spcAft>
                <a:defRPr/>
              </a:pPr>
              <a:r>
                <a:rPr lang="en-GB" sz="675" dirty="0">
                  <a:solidFill>
                    <a:srgbClr val="000000"/>
                  </a:solidFill>
                  <a:latin typeface="Tahoma" panose="020B0604030504040204" pitchFamily="34" charset="0"/>
                  <a:cs typeface="Arial" charset="0"/>
                </a:rPr>
                <a:t>Legend</a:t>
              </a:r>
            </a:p>
          </p:txBody>
        </p:sp>
        <p:sp>
          <p:nvSpPr>
            <p:cNvPr id="1043" name="Line 80" hidden="1"/>
            <p:cNvSpPr>
              <a:spLocks noChangeShapeType="1"/>
            </p:cNvSpPr>
            <p:nvPr/>
          </p:nvSpPr>
          <p:spPr bwMode="gray">
            <a:xfrm>
              <a:off x="4159" y="2444"/>
              <a:ext cx="22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ZA" sz="900" dirty="0">
                <a:solidFill>
                  <a:srgbClr val="000000"/>
                </a:solidFill>
                <a:latin typeface="Arial" panose="020B0604020202020204" pitchFamily="34" charset="0"/>
                <a:ea typeface="ＭＳ Ｐゴシック" panose="020B0600070205080204" pitchFamily="34" charset="-128"/>
                <a:cs typeface="Arial" charset="0"/>
              </a:endParaRPr>
            </a:p>
          </p:txBody>
        </p:sp>
        <p:sp>
          <p:nvSpPr>
            <p:cNvPr id="1044" name="Line 81" hidden="1"/>
            <p:cNvSpPr>
              <a:spLocks noChangeShapeType="1"/>
            </p:cNvSpPr>
            <p:nvPr/>
          </p:nvSpPr>
          <p:spPr bwMode="gray">
            <a:xfrm>
              <a:off x="4159" y="2603"/>
              <a:ext cx="222" cy="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ZA" sz="900" dirty="0">
                <a:solidFill>
                  <a:srgbClr val="000000"/>
                </a:solidFill>
                <a:latin typeface="Arial" panose="020B0604020202020204" pitchFamily="34" charset="0"/>
                <a:ea typeface="ＭＳ Ｐゴシック" panose="020B0600070205080204" pitchFamily="34" charset="-128"/>
                <a:cs typeface="Arial" charset="0"/>
              </a:endParaRPr>
            </a:p>
          </p:txBody>
        </p:sp>
        <p:sp>
          <p:nvSpPr>
            <p:cNvPr id="1045" name="Line 82" hidden="1"/>
            <p:cNvSpPr>
              <a:spLocks noChangeShapeType="1"/>
            </p:cNvSpPr>
            <p:nvPr/>
          </p:nvSpPr>
          <p:spPr bwMode="gray">
            <a:xfrm>
              <a:off x="4159" y="2763"/>
              <a:ext cx="22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ZA" sz="900" dirty="0">
                <a:solidFill>
                  <a:srgbClr val="000000"/>
                </a:solidFill>
                <a:latin typeface="Arial" panose="020B0604020202020204" pitchFamily="34" charset="0"/>
                <a:ea typeface="ＭＳ Ｐゴシック" panose="020B0600070205080204" pitchFamily="34" charset="-128"/>
                <a:cs typeface="Arial" charset="0"/>
              </a:endParaRPr>
            </a:p>
          </p:txBody>
        </p:sp>
        <p:sp>
          <p:nvSpPr>
            <p:cNvPr id="1046" name="Rectangle 83" hidden="1"/>
            <p:cNvSpPr>
              <a:spLocks noChangeArrowheads="1"/>
            </p:cNvSpPr>
            <p:nvPr/>
          </p:nvSpPr>
          <p:spPr bwMode="gray">
            <a:xfrm>
              <a:off x="4444" y="2856"/>
              <a:ext cx="171"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fontAlgn="base">
                <a:spcBef>
                  <a:spcPct val="0"/>
                </a:spcBef>
                <a:spcAft>
                  <a:spcPct val="0"/>
                </a:spcAft>
                <a:defRPr/>
              </a:pPr>
              <a:r>
                <a:rPr lang="en-GB" sz="675" dirty="0">
                  <a:solidFill>
                    <a:srgbClr val="000000"/>
                  </a:solidFill>
                  <a:latin typeface="Tahoma" panose="020B0604030504040204" pitchFamily="34" charset="0"/>
                  <a:cs typeface="Arial" charset="0"/>
                </a:rPr>
                <a:t>Legend</a:t>
              </a:r>
            </a:p>
          </p:txBody>
        </p:sp>
        <p:sp>
          <p:nvSpPr>
            <p:cNvPr id="1047" name="Line 84" hidden="1"/>
            <p:cNvSpPr>
              <a:spLocks noChangeShapeType="1"/>
            </p:cNvSpPr>
            <p:nvPr/>
          </p:nvSpPr>
          <p:spPr bwMode="gray">
            <a:xfrm>
              <a:off x="4159" y="2922"/>
              <a:ext cx="222"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ZA" sz="900" dirty="0">
                <a:solidFill>
                  <a:srgbClr val="000000"/>
                </a:solidFill>
                <a:latin typeface="Arial" panose="020B0604020202020204" pitchFamily="34" charset="0"/>
                <a:ea typeface="ＭＳ Ｐゴシック" panose="020B0600070205080204" pitchFamily="34" charset="-128"/>
                <a:cs typeface="Arial" charset="0"/>
              </a:endParaRPr>
            </a:p>
          </p:txBody>
        </p:sp>
      </p:grpSp>
      <p:grpSp>
        <p:nvGrpSpPr>
          <p:cNvPr id="1036" name="McK Sticker" hidden="1"/>
          <p:cNvGrpSpPr>
            <a:grpSpLocks/>
          </p:cNvGrpSpPr>
          <p:nvPr userDrawn="1"/>
        </p:nvGrpSpPr>
        <p:grpSpPr bwMode="auto">
          <a:xfrm>
            <a:off x="8562274" y="1118186"/>
            <a:ext cx="337283" cy="140129"/>
            <a:chOff x="5286" y="690"/>
            <a:chExt cx="208" cy="87"/>
          </a:xfrm>
        </p:grpSpPr>
        <p:sp>
          <p:nvSpPr>
            <p:cNvPr id="1037" name="AutoShape 86" hidden="1"/>
            <p:cNvSpPr>
              <a:spLocks noChangeArrowheads="1"/>
            </p:cNvSpPr>
            <p:nvPr userDrawn="1"/>
          </p:nvSpPr>
          <p:spPr bwMode="auto">
            <a:xfrm>
              <a:off x="5286" y="690"/>
              <a:ext cx="208" cy="87"/>
            </a:xfrm>
            <a:prstGeom prst="leftRightArrow">
              <a:avLst>
                <a:gd name="adj1" fmla="val 100000"/>
                <a:gd name="adj2"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8000" rIns="0" bIns="18000" anchor="ctr">
              <a:spAutoFit/>
            </a:bodyPr>
            <a:lstStyle>
              <a:lvl1pPr defTabSz="80486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0486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0486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0486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0486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0486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0486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0486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0486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lgn="r" fontAlgn="base">
                <a:spcBef>
                  <a:spcPct val="0"/>
                </a:spcBef>
                <a:spcAft>
                  <a:spcPct val="0"/>
                </a:spcAft>
                <a:defRPr/>
              </a:pPr>
              <a:r>
                <a:rPr lang="en-GB" sz="675" dirty="0">
                  <a:solidFill>
                    <a:srgbClr val="000000"/>
                  </a:solidFill>
                  <a:latin typeface="Tahoma" panose="020B0604030504040204" pitchFamily="34" charset="0"/>
                  <a:cs typeface="Arial" charset="0"/>
                </a:rPr>
                <a:t>STICKER</a:t>
              </a:r>
            </a:p>
          </p:txBody>
        </p:sp>
        <p:cxnSp>
          <p:nvCxnSpPr>
            <p:cNvPr id="1038" name="McK StickerE" hidden="1"/>
            <p:cNvCxnSpPr>
              <a:cxnSpLocks noChangeShapeType="1"/>
              <a:stCxn id="1037" idx="2"/>
              <a:endCxn id="1037" idx="0"/>
            </p:cNvCxnSpPr>
            <p:nvPr userDrawn="1"/>
          </p:nvCxnSpPr>
          <p:spPr bwMode="auto">
            <a:xfrm>
              <a:off x="5286" y="690"/>
              <a:ext cx="208" cy="0"/>
            </a:xfrm>
            <a:prstGeom prst="straightConnector1">
              <a:avLst/>
            </a:prstGeom>
            <a:noFill/>
            <a:ln w="6350">
              <a:solidFill>
                <a:schemeClr val="tx1"/>
              </a:solidFill>
              <a:round/>
              <a:headEnd/>
              <a:tailEnd/>
            </a:ln>
            <a:extLst>
              <a:ext uri="{909E8E84-426E-40DD-AFC4-6F175D3DCCD1}">
                <a14:hiddenFill xmlns:a14="http://schemas.microsoft.com/office/drawing/2010/main">
                  <a:noFill/>
                </a14:hiddenFill>
              </a:ext>
            </a:extLst>
          </p:spPr>
        </p:cxnSp>
        <p:cxnSp>
          <p:nvCxnSpPr>
            <p:cNvPr id="1039" name="AutoShape 88" hidden="1"/>
            <p:cNvCxnSpPr>
              <a:cxnSpLocks noChangeShapeType="1"/>
              <a:stCxn id="1037" idx="4"/>
              <a:endCxn id="1037" idx="6"/>
            </p:cNvCxnSpPr>
            <p:nvPr userDrawn="1"/>
          </p:nvCxnSpPr>
          <p:spPr bwMode="auto">
            <a:xfrm>
              <a:off x="5286" y="777"/>
              <a:ext cx="208" cy="0"/>
            </a:xfrm>
            <a:prstGeom prst="straightConnector1">
              <a:avLst/>
            </a:prstGeom>
            <a:noFill/>
            <a:ln w="6350">
              <a:solidFill>
                <a:schemeClr val="tx1"/>
              </a:solidFill>
              <a:round/>
              <a:headEnd/>
              <a:tailEn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649981030"/>
      </p:ext>
    </p:extLst>
  </p:cSld>
  <p:clrMap bg1="lt1" tx1="dk1" bg2="lt2" tx2="dk2" accent1="accent1" accent2="accent2" accent3="accent3" accent4="accent4" accent5="accent5" accent6="accent6" hlink="hlink" folHlink="folHlink"/>
  <p:sldLayoutIdLst>
    <p:sldLayoutId id="2147484358" r:id="rId1"/>
    <p:sldLayoutId id="2147484359" r:id="rId2"/>
    <p:sldLayoutId id="2147484360" r:id="rId3"/>
    <p:sldLayoutId id="2147484361" r:id="rId4"/>
    <p:sldLayoutId id="2147484362" r:id="rId5"/>
    <p:sldLayoutId id="2147484363" r:id="rId6"/>
    <p:sldLayoutId id="2147484364" r:id="rId7"/>
    <p:sldLayoutId id="2147484365" r:id="rId8"/>
    <p:sldLayoutId id="2147484366" r:id="rId9"/>
    <p:sldLayoutId id="2147484367" r:id="rId10"/>
    <p:sldLayoutId id="2147484368" r:id="rId11"/>
    <p:sldLayoutId id="2147484369" r:id="rId12"/>
  </p:sldLayoutIdLst>
  <p:hf hdr="0"/>
  <p:txStyles>
    <p:titleStyle>
      <a:lvl1pPr algn="l" rtl="0" eaLnBrk="0" fontAlgn="base" hangingPunct="0">
        <a:spcBef>
          <a:spcPct val="0"/>
        </a:spcBef>
        <a:spcAft>
          <a:spcPct val="0"/>
        </a:spcAft>
        <a:defRPr sz="1125" b="1">
          <a:solidFill>
            <a:schemeClr val="folHlink"/>
          </a:solidFill>
          <a:latin typeface="+mj-lt"/>
          <a:ea typeface="ＭＳ Ｐゴシック" pitchFamily="-106" charset="-128"/>
          <a:cs typeface="ＭＳ Ｐゴシック" charset="0"/>
        </a:defRPr>
      </a:lvl1pPr>
      <a:lvl2pPr algn="l" rtl="0" eaLnBrk="0" fontAlgn="base" hangingPunct="0">
        <a:spcBef>
          <a:spcPct val="0"/>
        </a:spcBef>
        <a:spcAft>
          <a:spcPct val="0"/>
        </a:spcAft>
        <a:defRPr sz="1125" b="1">
          <a:solidFill>
            <a:schemeClr val="folHlink"/>
          </a:solidFill>
          <a:latin typeface="Tahoma" pitchFamily="-106" charset="0"/>
          <a:ea typeface="ＭＳ Ｐゴシック" pitchFamily="-106" charset="-128"/>
          <a:cs typeface="ＭＳ Ｐゴシック" charset="0"/>
        </a:defRPr>
      </a:lvl2pPr>
      <a:lvl3pPr algn="l" rtl="0" eaLnBrk="0" fontAlgn="base" hangingPunct="0">
        <a:spcBef>
          <a:spcPct val="0"/>
        </a:spcBef>
        <a:spcAft>
          <a:spcPct val="0"/>
        </a:spcAft>
        <a:defRPr sz="1125" b="1">
          <a:solidFill>
            <a:schemeClr val="folHlink"/>
          </a:solidFill>
          <a:latin typeface="Tahoma" pitchFamily="-106" charset="0"/>
          <a:ea typeface="ＭＳ Ｐゴシック" pitchFamily="-106" charset="-128"/>
          <a:cs typeface="ＭＳ Ｐゴシック" charset="0"/>
        </a:defRPr>
      </a:lvl3pPr>
      <a:lvl4pPr algn="l" rtl="0" eaLnBrk="0" fontAlgn="base" hangingPunct="0">
        <a:spcBef>
          <a:spcPct val="0"/>
        </a:spcBef>
        <a:spcAft>
          <a:spcPct val="0"/>
        </a:spcAft>
        <a:defRPr sz="1125" b="1">
          <a:solidFill>
            <a:schemeClr val="folHlink"/>
          </a:solidFill>
          <a:latin typeface="Tahoma" pitchFamily="-106" charset="0"/>
          <a:ea typeface="ＭＳ Ｐゴシック" pitchFamily="-106" charset="-128"/>
          <a:cs typeface="ＭＳ Ｐゴシック" charset="0"/>
        </a:defRPr>
      </a:lvl4pPr>
      <a:lvl5pPr algn="l" rtl="0" eaLnBrk="0" fontAlgn="base" hangingPunct="0">
        <a:spcBef>
          <a:spcPct val="0"/>
        </a:spcBef>
        <a:spcAft>
          <a:spcPct val="0"/>
        </a:spcAft>
        <a:defRPr sz="1125" b="1">
          <a:solidFill>
            <a:schemeClr val="folHlink"/>
          </a:solidFill>
          <a:latin typeface="Tahoma" pitchFamily="-106" charset="0"/>
          <a:ea typeface="ＭＳ Ｐゴシック" pitchFamily="-106" charset="-128"/>
          <a:cs typeface="ＭＳ Ｐゴシック" charset="0"/>
        </a:defRPr>
      </a:lvl5pPr>
      <a:lvl6pPr marL="257175" algn="l" rtl="0" fontAlgn="base">
        <a:spcBef>
          <a:spcPct val="0"/>
        </a:spcBef>
        <a:spcAft>
          <a:spcPct val="0"/>
        </a:spcAft>
        <a:defRPr sz="1125" b="1">
          <a:solidFill>
            <a:schemeClr val="folHlink"/>
          </a:solidFill>
          <a:latin typeface="Tahoma" pitchFamily="-106" charset="0"/>
        </a:defRPr>
      </a:lvl6pPr>
      <a:lvl7pPr marL="514350" algn="l" rtl="0" fontAlgn="base">
        <a:spcBef>
          <a:spcPct val="0"/>
        </a:spcBef>
        <a:spcAft>
          <a:spcPct val="0"/>
        </a:spcAft>
        <a:defRPr sz="1125" b="1">
          <a:solidFill>
            <a:schemeClr val="folHlink"/>
          </a:solidFill>
          <a:latin typeface="Tahoma" pitchFamily="-106" charset="0"/>
        </a:defRPr>
      </a:lvl7pPr>
      <a:lvl8pPr marL="771525" algn="l" rtl="0" fontAlgn="base">
        <a:spcBef>
          <a:spcPct val="0"/>
        </a:spcBef>
        <a:spcAft>
          <a:spcPct val="0"/>
        </a:spcAft>
        <a:defRPr sz="1125" b="1">
          <a:solidFill>
            <a:schemeClr val="folHlink"/>
          </a:solidFill>
          <a:latin typeface="Tahoma" pitchFamily="-106" charset="0"/>
        </a:defRPr>
      </a:lvl8pPr>
      <a:lvl9pPr marL="1028700" algn="l" rtl="0" fontAlgn="base">
        <a:spcBef>
          <a:spcPct val="0"/>
        </a:spcBef>
        <a:spcAft>
          <a:spcPct val="0"/>
        </a:spcAft>
        <a:defRPr sz="1125" b="1">
          <a:solidFill>
            <a:schemeClr val="folHlink"/>
          </a:solidFill>
          <a:latin typeface="Tahoma" pitchFamily="-106" charset="0"/>
        </a:defRPr>
      </a:lvl9pPr>
    </p:titleStyle>
    <p:bodyStyle>
      <a:lvl1pPr marL="192881" indent="-192881" algn="l" defTabSz="503635" rtl="0" eaLnBrk="0" fontAlgn="base" hangingPunct="0">
        <a:spcBef>
          <a:spcPct val="0"/>
        </a:spcBef>
        <a:spcAft>
          <a:spcPct val="0"/>
        </a:spcAft>
        <a:buSzPct val="120000"/>
        <a:defRPr>
          <a:solidFill>
            <a:schemeClr val="tx1"/>
          </a:solidFill>
          <a:latin typeface="+mn-lt"/>
          <a:ea typeface="ＭＳ Ｐゴシック" pitchFamily="-106" charset="-128"/>
          <a:cs typeface="ＭＳ Ｐゴシック" charset="0"/>
        </a:defRPr>
      </a:lvl1pPr>
      <a:lvl2pPr marL="81260" indent="-80367" algn="l" defTabSz="503635" rtl="0" eaLnBrk="0" fontAlgn="base" hangingPunct="0">
        <a:spcBef>
          <a:spcPct val="0"/>
        </a:spcBef>
        <a:spcAft>
          <a:spcPct val="0"/>
        </a:spcAft>
        <a:buChar char="•"/>
        <a:defRPr>
          <a:solidFill>
            <a:schemeClr val="tx1"/>
          </a:solidFill>
          <a:latin typeface="+mn-lt"/>
          <a:ea typeface="ＭＳ Ｐゴシック" pitchFamily="-106" charset="-128"/>
        </a:defRPr>
      </a:lvl2pPr>
      <a:lvl3pPr marL="166092" indent="-83939" algn="l" defTabSz="503635" rtl="0" eaLnBrk="0" fontAlgn="base" hangingPunct="0">
        <a:spcBef>
          <a:spcPct val="0"/>
        </a:spcBef>
        <a:spcAft>
          <a:spcPct val="0"/>
        </a:spcAft>
        <a:buChar char="–"/>
        <a:defRPr>
          <a:solidFill>
            <a:schemeClr val="tx1"/>
          </a:solidFill>
          <a:latin typeface="+mn-lt"/>
          <a:ea typeface="ＭＳ Ｐゴシック" pitchFamily="-106" charset="-128"/>
        </a:defRPr>
      </a:lvl3pPr>
      <a:lvl4pPr marL="242888" indent="-75903" algn="l" defTabSz="503635" rtl="0" eaLnBrk="0" fontAlgn="base" hangingPunct="0">
        <a:spcBef>
          <a:spcPct val="0"/>
        </a:spcBef>
        <a:spcAft>
          <a:spcPct val="0"/>
        </a:spcAft>
        <a:buChar char="•"/>
        <a:defRPr>
          <a:solidFill>
            <a:schemeClr val="tx1"/>
          </a:solidFill>
          <a:latin typeface="+mn-lt"/>
          <a:ea typeface="ＭＳ Ｐゴシック" pitchFamily="-106" charset="-128"/>
        </a:defRPr>
      </a:lvl4pPr>
      <a:lvl5pPr marL="327720" indent="-83939" algn="l" defTabSz="503635" rtl="0" eaLnBrk="0" fontAlgn="base" hangingPunct="0">
        <a:spcBef>
          <a:spcPct val="0"/>
        </a:spcBef>
        <a:spcAft>
          <a:spcPct val="0"/>
        </a:spcAft>
        <a:buChar char="–"/>
        <a:defRPr>
          <a:solidFill>
            <a:schemeClr val="tx1"/>
          </a:solidFill>
          <a:latin typeface="+mn-lt"/>
          <a:ea typeface="ＭＳ Ｐゴシック" pitchFamily="-106" charset="-128"/>
        </a:defRPr>
      </a:lvl5pPr>
      <a:lvl6pPr marL="584895" indent="-83939" algn="l" defTabSz="503635" rtl="0" fontAlgn="base">
        <a:spcBef>
          <a:spcPct val="0"/>
        </a:spcBef>
        <a:spcAft>
          <a:spcPct val="0"/>
        </a:spcAft>
        <a:buChar char="–"/>
        <a:defRPr>
          <a:solidFill>
            <a:schemeClr val="tx1"/>
          </a:solidFill>
          <a:latin typeface="+mn-lt"/>
          <a:ea typeface="ＭＳ Ｐゴシック" pitchFamily="-106" charset="-128"/>
        </a:defRPr>
      </a:lvl6pPr>
      <a:lvl7pPr marL="842070" indent="-83939" algn="l" defTabSz="503635" rtl="0" fontAlgn="base">
        <a:spcBef>
          <a:spcPct val="0"/>
        </a:spcBef>
        <a:spcAft>
          <a:spcPct val="0"/>
        </a:spcAft>
        <a:buChar char="–"/>
        <a:defRPr>
          <a:solidFill>
            <a:schemeClr val="tx1"/>
          </a:solidFill>
          <a:latin typeface="+mn-lt"/>
          <a:ea typeface="ＭＳ Ｐゴシック" pitchFamily="-106" charset="-128"/>
        </a:defRPr>
      </a:lvl7pPr>
      <a:lvl8pPr marL="1099245" indent="-83939" algn="l" defTabSz="503635" rtl="0" fontAlgn="base">
        <a:spcBef>
          <a:spcPct val="0"/>
        </a:spcBef>
        <a:spcAft>
          <a:spcPct val="0"/>
        </a:spcAft>
        <a:buChar char="–"/>
        <a:defRPr>
          <a:solidFill>
            <a:schemeClr val="tx1"/>
          </a:solidFill>
          <a:latin typeface="+mn-lt"/>
          <a:ea typeface="ＭＳ Ｐゴシック" pitchFamily="-106" charset="-128"/>
        </a:defRPr>
      </a:lvl8pPr>
      <a:lvl9pPr marL="1356420" indent="-83939" algn="l" defTabSz="503635" rtl="0" fontAlgn="base">
        <a:spcBef>
          <a:spcPct val="0"/>
        </a:spcBef>
        <a:spcAft>
          <a:spcPct val="0"/>
        </a:spcAft>
        <a:buChar char="–"/>
        <a:defRPr>
          <a:solidFill>
            <a:schemeClr val="tx1"/>
          </a:solidFill>
          <a:latin typeface="+mn-lt"/>
          <a:ea typeface="ＭＳ Ｐゴシック" pitchFamily="-106" charset="-128"/>
        </a:defRPr>
      </a:lvl9pPr>
    </p:bodyStyle>
    <p:otherStyle>
      <a:defPPr>
        <a:defRPr lang="en-US"/>
      </a:defPPr>
      <a:lvl1pPr marL="0" algn="l" defTabSz="257175" rtl="0" eaLnBrk="1" latinLnBrk="0" hangingPunct="1">
        <a:defRPr sz="1013" kern="1200">
          <a:solidFill>
            <a:schemeClr val="tx1"/>
          </a:solidFill>
          <a:latin typeface="+mn-lt"/>
          <a:ea typeface="+mn-ea"/>
          <a:cs typeface="+mn-cs"/>
        </a:defRPr>
      </a:lvl1pPr>
      <a:lvl2pPr marL="257175" algn="l" defTabSz="257175" rtl="0" eaLnBrk="1" latinLnBrk="0" hangingPunct="1">
        <a:defRPr sz="1013" kern="1200">
          <a:solidFill>
            <a:schemeClr val="tx1"/>
          </a:solidFill>
          <a:latin typeface="+mn-lt"/>
          <a:ea typeface="+mn-ea"/>
          <a:cs typeface="+mn-cs"/>
        </a:defRPr>
      </a:lvl2pPr>
      <a:lvl3pPr marL="514350" algn="l" defTabSz="257175" rtl="0" eaLnBrk="1" latinLnBrk="0" hangingPunct="1">
        <a:defRPr sz="1013" kern="1200">
          <a:solidFill>
            <a:schemeClr val="tx1"/>
          </a:solidFill>
          <a:latin typeface="+mn-lt"/>
          <a:ea typeface="+mn-ea"/>
          <a:cs typeface="+mn-cs"/>
        </a:defRPr>
      </a:lvl3pPr>
      <a:lvl4pPr marL="771525" algn="l" defTabSz="257175" rtl="0" eaLnBrk="1" latinLnBrk="0" hangingPunct="1">
        <a:defRPr sz="1013" kern="1200">
          <a:solidFill>
            <a:schemeClr val="tx1"/>
          </a:solidFill>
          <a:latin typeface="+mn-lt"/>
          <a:ea typeface="+mn-ea"/>
          <a:cs typeface="+mn-cs"/>
        </a:defRPr>
      </a:lvl4pPr>
      <a:lvl5pPr marL="1028700" algn="l" defTabSz="257175" rtl="0" eaLnBrk="1" latinLnBrk="0" hangingPunct="1">
        <a:defRPr sz="1013" kern="1200">
          <a:solidFill>
            <a:schemeClr val="tx1"/>
          </a:solidFill>
          <a:latin typeface="+mn-lt"/>
          <a:ea typeface="+mn-ea"/>
          <a:cs typeface="+mn-cs"/>
        </a:defRPr>
      </a:lvl5pPr>
      <a:lvl6pPr marL="1285875" algn="l" defTabSz="257175" rtl="0" eaLnBrk="1" latinLnBrk="0" hangingPunct="1">
        <a:defRPr sz="1013" kern="1200">
          <a:solidFill>
            <a:schemeClr val="tx1"/>
          </a:solidFill>
          <a:latin typeface="+mn-lt"/>
          <a:ea typeface="+mn-ea"/>
          <a:cs typeface="+mn-cs"/>
        </a:defRPr>
      </a:lvl6pPr>
      <a:lvl7pPr marL="1543050" algn="l" defTabSz="257175" rtl="0" eaLnBrk="1" latinLnBrk="0" hangingPunct="1">
        <a:defRPr sz="1013" kern="1200">
          <a:solidFill>
            <a:schemeClr val="tx1"/>
          </a:solidFill>
          <a:latin typeface="+mn-lt"/>
          <a:ea typeface="+mn-ea"/>
          <a:cs typeface="+mn-cs"/>
        </a:defRPr>
      </a:lvl7pPr>
      <a:lvl8pPr marL="1800225" algn="l" defTabSz="257175" rtl="0" eaLnBrk="1" latinLnBrk="0" hangingPunct="1">
        <a:defRPr sz="1013" kern="1200">
          <a:solidFill>
            <a:schemeClr val="tx1"/>
          </a:solidFill>
          <a:latin typeface="+mn-lt"/>
          <a:ea typeface="+mn-ea"/>
          <a:cs typeface="+mn-cs"/>
        </a:defRPr>
      </a:lvl8pPr>
      <a:lvl9pPr marL="2057400" algn="l" defTabSz="257175" rtl="0" eaLnBrk="1" latinLnBrk="0" hangingPunct="1">
        <a:defRPr sz="101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0" name="Group 9"/>
          <p:cNvGrpSpPr/>
          <p:nvPr/>
        </p:nvGrpSpPr>
        <p:grpSpPr>
          <a:xfrm>
            <a:off x="-19048" y="1"/>
            <a:ext cx="9004013"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grpSp>
      <p:sp>
        <p:nvSpPr>
          <p:cNvPr id="2" name="Title Placeholder 1"/>
          <p:cNvSpPr>
            <a:spLocks noGrp="1"/>
          </p:cNvSpPr>
          <p:nvPr>
            <p:ph type="title"/>
          </p:nvPr>
        </p:nvSpPr>
        <p:spPr>
          <a:xfrm>
            <a:off x="514351" y="685801"/>
            <a:ext cx="7797662" cy="11519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514351" y="2063396"/>
            <a:ext cx="7797662"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73562" y="5757334"/>
            <a:ext cx="2838450" cy="498470"/>
          </a:xfrm>
          <a:prstGeom prst="rect">
            <a:avLst/>
          </a:prstGeom>
        </p:spPr>
        <p:txBody>
          <a:bodyPr vert="horz" lIns="91440" tIns="45720" rIns="91440" bIns="45720" rtlCol="0" anchor="ctr"/>
          <a:lstStyle>
            <a:lvl1pPr algn="r">
              <a:defRPr sz="2800" cap="all" baseline="0">
                <a:solidFill>
                  <a:schemeClr val="accent1">
                    <a:lumMod val="50000"/>
                  </a:schemeClr>
                </a:solidFill>
              </a:defRPr>
            </a:lvl1pPr>
          </a:lstStyle>
          <a:p>
            <a:fld id="{6239B335-F5C8-4EDF-B1E2-6347D416EBE4}" type="datetimeFigureOut">
              <a:rPr lang="en-US" smtClean="0"/>
              <a:t>5/12/2020</a:t>
            </a:fld>
            <a:endParaRPr lang="en-US" dirty="0"/>
          </a:p>
        </p:txBody>
      </p:sp>
      <p:sp>
        <p:nvSpPr>
          <p:cNvPr id="5" name="Footer Placeholder 4"/>
          <p:cNvSpPr>
            <a:spLocks noGrp="1"/>
          </p:cNvSpPr>
          <p:nvPr>
            <p:ph type="ftr" sz="quarter" idx="3"/>
          </p:nvPr>
        </p:nvSpPr>
        <p:spPr>
          <a:xfrm>
            <a:off x="514351" y="5757334"/>
            <a:ext cx="4124789" cy="498470"/>
          </a:xfrm>
          <a:prstGeom prst="rect">
            <a:avLst/>
          </a:prstGeom>
        </p:spPr>
        <p:txBody>
          <a:bodyPr vert="horz" lIns="91440" tIns="45720" rIns="91440" bIns="45720" rtlCol="0" anchor="ctr"/>
          <a:lstStyle>
            <a:lvl1pPr algn="l">
              <a:defRPr sz="28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4715341" y="5757334"/>
            <a:ext cx="680390" cy="498470"/>
          </a:xfrm>
          <a:prstGeom prst="rect">
            <a:avLst/>
          </a:prstGeom>
        </p:spPr>
        <p:txBody>
          <a:bodyPr vert="horz" lIns="91440" tIns="45720" rIns="91440" bIns="45720" rtlCol="0" anchor="ctr"/>
          <a:lstStyle>
            <a:lvl1pPr algn="ctr">
              <a:defRPr sz="2800" cap="all" baseline="0">
                <a:solidFill>
                  <a:schemeClr val="accent1">
                    <a:lumMod val="50000"/>
                  </a:schemeClr>
                </a:solidFill>
              </a:defRPr>
            </a:lvl1pPr>
          </a:lstStyle>
          <a:p>
            <a:pPr>
              <a:defRPr/>
            </a:pPr>
            <a:fld id="{6F15C9AE-F8CF-4EDA-BEB2-F688A27A6D26}" type="slidenum">
              <a:rPr lang="en-GB" altLang="en-US" smtClean="0"/>
              <a:pPr>
                <a:defRPr/>
              </a:pPr>
              <a:t>‹#›</a:t>
            </a:fld>
            <a:endParaRPr lang="en-GB" altLang="en-US" dirty="0"/>
          </a:p>
        </p:txBody>
      </p:sp>
      <p:pic>
        <p:nvPicPr>
          <p:cNvPr id="14" name="Picture 43" descr="powerpoint tmpltp-2.jpg"/>
          <p:cNvPicPr>
            <a:picLocks noChangeAspect="1"/>
          </p:cNvPicPr>
          <p:nvPr userDrawn="1"/>
        </p:nvPicPr>
        <p:blipFill>
          <a:blip r:embed="rId3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McK Measure" hidden="1"/>
          <p:cNvSpPr txBox="1">
            <a:spLocks noChangeArrowheads="1"/>
          </p:cNvSpPr>
          <p:nvPr userDrawn="1">
            <p:custDataLst>
              <p:tags r:id="rId19"/>
            </p:custDataLst>
          </p:nvPr>
        </p:nvSpPr>
        <p:spPr bwMode="auto">
          <a:xfrm>
            <a:off x="457200" y="1360488"/>
            <a:ext cx="6194425" cy="280987"/>
          </a:xfrm>
          <a:prstGeom prst="rect">
            <a:avLst/>
          </a:prstGeom>
          <a:noFill/>
          <a:ln>
            <a:noFill/>
          </a:ln>
          <a:extLst>
            <a:ext uri="{909E8E84-426E-40dd-AFC4-6F175D3DCCD1}"/>
            <a:ext uri="{91240B29-F687-4f45-9708-019B960494DF}"/>
          </a:extLst>
        </p:spPr>
        <p:txBody>
          <a:bodyPr lIns="0" tIns="0" rIns="0" bIns="0">
            <a:spAutoFit/>
          </a:bodyPr>
          <a:lstStyle>
            <a:lvl1pPr defTabSz="895350"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953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9535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9535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9535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GB" sz="1800" dirty="0">
                <a:latin typeface="Tahoma" panose="020B0604030504040204" pitchFamily="34" charset="0"/>
              </a:rPr>
              <a:t>Unit of measure</a:t>
            </a:r>
          </a:p>
        </p:txBody>
      </p:sp>
      <p:sp>
        <p:nvSpPr>
          <p:cNvPr id="16" name="McK Footnote" hidden="1"/>
          <p:cNvSpPr txBox="1">
            <a:spLocks noChangeArrowheads="1"/>
          </p:cNvSpPr>
          <p:nvPr userDrawn="1">
            <p:custDataLst>
              <p:tags r:id="rId20"/>
            </p:custDataLst>
          </p:nvPr>
        </p:nvSpPr>
        <p:spPr bwMode="auto">
          <a:xfrm>
            <a:off x="457200" y="6210300"/>
            <a:ext cx="8334375" cy="409575"/>
          </a:xfrm>
          <a:prstGeom prst="rect">
            <a:avLst/>
          </a:prstGeom>
          <a:noFill/>
          <a:ln>
            <a:noFill/>
          </a:ln>
          <a:extLst>
            <a:ext uri="{909E8E84-426E-40dd-AFC4-6F175D3DCCD1}"/>
            <a:ext uri="{91240B29-F687-4f45-9708-019B960494DF}"/>
          </a:extLst>
        </p:spPr>
        <p:txBody>
          <a:bodyPr lIns="0" tIns="0" rIns="0" bIns="0" anchor="b">
            <a:spAutoFit/>
          </a:bodyPr>
          <a:lstStyle>
            <a:lvl1pPr marL="574675" indent="-574675" defTabSz="895350" eaLnBrk="0" hangingPunct="0">
              <a:tabLst>
                <a:tab pos="533400" algn="r"/>
              </a:tabLst>
              <a:defRPr sz="1600">
                <a:solidFill>
                  <a:schemeClr val="tx1"/>
                </a:solidFill>
                <a:latin typeface="Arial" panose="020B0604020202020204" pitchFamily="34" charset="0"/>
                <a:ea typeface="ＭＳ Ｐゴシック" panose="020B0600070205080204" pitchFamily="34" charset="-128"/>
              </a:defRPr>
            </a:lvl1pPr>
            <a:lvl2pPr marL="742950" indent="-285750" defTabSz="895350" eaLnBrk="0" hangingPunct="0">
              <a:tabLst>
                <a:tab pos="533400" algn="r"/>
              </a:tabLst>
              <a:defRPr sz="1600">
                <a:solidFill>
                  <a:schemeClr val="tx1"/>
                </a:solidFill>
                <a:latin typeface="Arial" panose="020B0604020202020204" pitchFamily="34" charset="0"/>
                <a:ea typeface="ＭＳ Ｐゴシック" panose="020B0600070205080204" pitchFamily="34" charset="-128"/>
              </a:defRPr>
            </a:lvl2pPr>
            <a:lvl3pPr marL="1143000" indent="-228600" defTabSz="895350" eaLnBrk="0" hangingPunct="0">
              <a:tabLst>
                <a:tab pos="533400" algn="r"/>
              </a:tabLst>
              <a:defRPr sz="1600">
                <a:solidFill>
                  <a:schemeClr val="tx1"/>
                </a:solidFill>
                <a:latin typeface="Arial" panose="020B0604020202020204" pitchFamily="34" charset="0"/>
                <a:ea typeface="ＭＳ Ｐゴシック" panose="020B0600070205080204" pitchFamily="34" charset="-128"/>
              </a:defRPr>
            </a:lvl3pPr>
            <a:lvl4pPr marL="1600200" indent="-228600" defTabSz="895350" eaLnBrk="0" hangingPunct="0">
              <a:tabLst>
                <a:tab pos="533400" algn="r"/>
              </a:tabLst>
              <a:defRPr sz="1600">
                <a:solidFill>
                  <a:schemeClr val="tx1"/>
                </a:solidFill>
                <a:latin typeface="Arial" panose="020B0604020202020204" pitchFamily="34" charset="0"/>
                <a:ea typeface="ＭＳ Ｐゴシック" panose="020B0600070205080204" pitchFamily="34" charset="-128"/>
              </a:defRPr>
            </a:lvl4pPr>
            <a:lvl5pPr marL="2057400" indent="-228600" defTabSz="895350" eaLnBrk="0" hangingPunct="0">
              <a:tabLst>
                <a:tab pos="533400" algn="r"/>
              </a:tabLst>
              <a:defRPr sz="1600">
                <a:solidFill>
                  <a:schemeClr val="tx1"/>
                </a:solidFill>
                <a:latin typeface="Arial" panose="020B0604020202020204" pitchFamily="34" charset="0"/>
                <a:ea typeface="ＭＳ Ｐゴシック" panose="020B0600070205080204" pitchFamily="34" charset="-128"/>
              </a:defRPr>
            </a:lvl5pPr>
            <a:lvl6pPr marL="2514600" indent="-228600" defTabSz="895350" eaLnBrk="0" fontAlgn="base" hangingPunct="0">
              <a:spcBef>
                <a:spcPct val="0"/>
              </a:spcBef>
              <a:spcAft>
                <a:spcPct val="0"/>
              </a:spcAft>
              <a:tabLst>
                <a:tab pos="533400" algn="r"/>
              </a:tabLst>
              <a:defRPr sz="1600">
                <a:solidFill>
                  <a:schemeClr val="tx1"/>
                </a:solidFill>
                <a:latin typeface="Arial" panose="020B0604020202020204" pitchFamily="34" charset="0"/>
                <a:ea typeface="ＭＳ Ｐゴシック" panose="020B0600070205080204" pitchFamily="34" charset="-128"/>
              </a:defRPr>
            </a:lvl6pPr>
            <a:lvl7pPr marL="2971800" indent="-228600" defTabSz="895350" eaLnBrk="0" fontAlgn="base" hangingPunct="0">
              <a:spcBef>
                <a:spcPct val="0"/>
              </a:spcBef>
              <a:spcAft>
                <a:spcPct val="0"/>
              </a:spcAft>
              <a:tabLst>
                <a:tab pos="533400" algn="r"/>
              </a:tabLst>
              <a:defRPr sz="1600">
                <a:solidFill>
                  <a:schemeClr val="tx1"/>
                </a:solidFill>
                <a:latin typeface="Arial" panose="020B0604020202020204" pitchFamily="34" charset="0"/>
                <a:ea typeface="ＭＳ Ｐゴシック" panose="020B0600070205080204" pitchFamily="34" charset="-128"/>
              </a:defRPr>
            </a:lvl7pPr>
            <a:lvl8pPr marL="3429000" indent="-228600" defTabSz="895350" eaLnBrk="0" fontAlgn="base" hangingPunct="0">
              <a:spcBef>
                <a:spcPct val="0"/>
              </a:spcBef>
              <a:spcAft>
                <a:spcPct val="0"/>
              </a:spcAft>
              <a:tabLst>
                <a:tab pos="533400" algn="r"/>
              </a:tabLst>
              <a:defRPr sz="1600">
                <a:solidFill>
                  <a:schemeClr val="tx1"/>
                </a:solidFill>
                <a:latin typeface="Arial" panose="020B0604020202020204" pitchFamily="34" charset="0"/>
                <a:ea typeface="ＭＳ Ｐゴシック" panose="020B0600070205080204" pitchFamily="34" charset="-128"/>
              </a:defRPr>
            </a:lvl8pPr>
            <a:lvl9pPr marL="3886200" indent="-228600" defTabSz="895350" eaLnBrk="0" fontAlgn="base" hangingPunct="0">
              <a:spcBef>
                <a:spcPct val="0"/>
              </a:spcBef>
              <a:spcAft>
                <a:spcPct val="0"/>
              </a:spcAft>
              <a:tabLst>
                <a:tab pos="533400" algn="r"/>
              </a:tabLst>
              <a:defRPr sz="16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GB" sz="1200" dirty="0">
                <a:solidFill>
                  <a:srgbClr val="000000"/>
                </a:solidFill>
                <a:latin typeface="Tahoma" panose="020B0604030504040204" pitchFamily="34" charset="0"/>
              </a:rPr>
              <a:t>	*	Footnote</a:t>
            </a:r>
          </a:p>
          <a:p>
            <a:pPr eaLnBrk="1" hangingPunct="1">
              <a:spcBef>
                <a:spcPct val="20000"/>
              </a:spcBef>
              <a:defRPr/>
            </a:pPr>
            <a:r>
              <a:rPr lang="en-GB" sz="1200" dirty="0">
                <a:solidFill>
                  <a:srgbClr val="000000"/>
                </a:solidFill>
                <a:latin typeface="Tahoma" panose="020B0604030504040204" pitchFamily="34" charset="0"/>
              </a:rPr>
              <a:t>Source:		Source</a:t>
            </a:r>
          </a:p>
        </p:txBody>
      </p:sp>
      <p:grpSp>
        <p:nvGrpSpPr>
          <p:cNvPr id="17" name="McK Legend - Boxes" hidden="1"/>
          <p:cNvGrpSpPr>
            <a:grpSpLocks/>
          </p:cNvGrpSpPr>
          <p:nvPr userDrawn="1"/>
        </p:nvGrpSpPr>
        <p:grpSpPr bwMode="auto">
          <a:xfrm>
            <a:off x="8089900" y="1065213"/>
            <a:ext cx="812800" cy="942975"/>
            <a:chOff x="4180" y="1141"/>
            <a:chExt cx="502" cy="582"/>
          </a:xfrm>
        </p:grpSpPr>
        <p:sp>
          <p:nvSpPr>
            <p:cNvPr id="18" name="Rectangle 55" hidden="1"/>
            <p:cNvSpPr>
              <a:spLocks noChangeArrowheads="1"/>
            </p:cNvSpPr>
            <p:nvPr/>
          </p:nvSpPr>
          <p:spPr bwMode="gray">
            <a:xfrm>
              <a:off x="4372" y="1141"/>
              <a:ext cx="310" cy="115"/>
            </a:xfrm>
            <a:prstGeom prst="rect">
              <a:avLst/>
            </a:prstGeom>
            <a:noFill/>
            <a:ln>
              <a:noFill/>
            </a:ln>
            <a:extLst>
              <a:ext uri="{909E8E84-426E-40dd-AFC4-6F175D3DCCD1}"/>
              <a:ext uri="{91240B29-F687-4f45-9708-019B960494DF}"/>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defRPr/>
              </a:pPr>
              <a:r>
                <a:rPr lang="en-GB" sz="1200" dirty="0">
                  <a:latin typeface="Tahoma" panose="020B0604030504040204" pitchFamily="34" charset="0"/>
                </a:rPr>
                <a:t>Legend</a:t>
              </a:r>
            </a:p>
          </p:txBody>
        </p:sp>
        <p:sp>
          <p:nvSpPr>
            <p:cNvPr id="19" name="Rectangle 56" hidden="1"/>
            <p:cNvSpPr>
              <a:spLocks noChangeArrowheads="1"/>
            </p:cNvSpPr>
            <p:nvPr/>
          </p:nvSpPr>
          <p:spPr bwMode="gray">
            <a:xfrm>
              <a:off x="4372" y="1297"/>
              <a:ext cx="310" cy="121"/>
            </a:xfrm>
            <a:prstGeom prst="rect">
              <a:avLst/>
            </a:prstGeom>
            <a:noFill/>
            <a:ln>
              <a:noFill/>
            </a:ln>
            <a:extLst>
              <a:ext uri="{909E8E84-426E-40dd-AFC4-6F175D3DCCD1}"/>
              <a:ext uri="{91240B29-F687-4f45-9708-019B960494DF}"/>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defRPr/>
              </a:pPr>
              <a:r>
                <a:rPr lang="en-GB" sz="1200" dirty="0">
                  <a:latin typeface="Tahoma" panose="020B0604030504040204" pitchFamily="34" charset="0"/>
                </a:rPr>
                <a:t>Legend</a:t>
              </a:r>
            </a:p>
          </p:txBody>
        </p:sp>
        <p:sp>
          <p:nvSpPr>
            <p:cNvPr id="20" name="Rectangle 57" hidden="1"/>
            <p:cNvSpPr>
              <a:spLocks noChangeArrowheads="1"/>
            </p:cNvSpPr>
            <p:nvPr/>
          </p:nvSpPr>
          <p:spPr bwMode="gray">
            <a:xfrm>
              <a:off x="4372" y="1452"/>
              <a:ext cx="310" cy="121"/>
            </a:xfrm>
            <a:prstGeom prst="rect">
              <a:avLst/>
            </a:prstGeom>
            <a:noFill/>
            <a:ln>
              <a:noFill/>
            </a:ln>
            <a:extLst>
              <a:ext uri="{909E8E84-426E-40dd-AFC4-6F175D3DCCD1}"/>
              <a:ext uri="{91240B29-F687-4f45-9708-019B960494DF}"/>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defRPr/>
              </a:pPr>
              <a:r>
                <a:rPr lang="en-GB" sz="1200" dirty="0">
                  <a:latin typeface="Tahoma" panose="020B0604030504040204" pitchFamily="34" charset="0"/>
                </a:rPr>
                <a:t>Legend</a:t>
              </a:r>
            </a:p>
          </p:txBody>
        </p:sp>
        <p:sp>
          <p:nvSpPr>
            <p:cNvPr id="21" name="Rectangle 58" hidden="1"/>
            <p:cNvSpPr>
              <a:spLocks noChangeArrowheads="1"/>
            </p:cNvSpPr>
            <p:nvPr/>
          </p:nvSpPr>
          <p:spPr bwMode="gray">
            <a:xfrm>
              <a:off x="4372" y="1608"/>
              <a:ext cx="310" cy="115"/>
            </a:xfrm>
            <a:prstGeom prst="rect">
              <a:avLst/>
            </a:prstGeom>
            <a:noFill/>
            <a:ln>
              <a:noFill/>
            </a:ln>
            <a:extLst>
              <a:ext uri="{909E8E84-426E-40dd-AFC4-6F175D3DCCD1}"/>
              <a:ext uri="{91240B29-F687-4f45-9708-019B960494DF}"/>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defRPr/>
              </a:pPr>
              <a:r>
                <a:rPr lang="en-GB" sz="1200" dirty="0">
                  <a:latin typeface="Tahoma" panose="020B0604030504040204" pitchFamily="34" charset="0"/>
                </a:rPr>
                <a:t>Legend</a:t>
              </a:r>
            </a:p>
          </p:txBody>
        </p:sp>
        <p:sp>
          <p:nvSpPr>
            <p:cNvPr id="22" name="LegendRectangle1" hidden="1"/>
            <p:cNvSpPr>
              <a:spLocks noChangeArrowheads="1"/>
            </p:cNvSpPr>
            <p:nvPr/>
          </p:nvSpPr>
          <p:spPr bwMode="gray">
            <a:xfrm>
              <a:off x="4180" y="1148"/>
              <a:ext cx="135" cy="101"/>
            </a:xfrm>
            <a:prstGeom prst="rect">
              <a:avLst/>
            </a:prstGeom>
            <a:solidFill>
              <a:schemeClr val="accent1"/>
            </a:solidFill>
            <a:ln w="9525">
              <a:solidFill>
                <a:schemeClr val="tx1"/>
              </a:solidFill>
              <a:miter lim="800000"/>
              <a:headEnd/>
              <a:tailEnd/>
            </a:ln>
          </p:spPr>
          <p:txBody>
            <a:bodyPr lIns="0" tIns="0" rIns="0" bIns="0"/>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de-DE" sz="1200">
                <a:latin typeface="Tahoma" panose="020B0604030504040204" pitchFamily="34" charset="0"/>
              </a:endParaRPr>
            </a:p>
          </p:txBody>
        </p:sp>
        <p:sp>
          <p:nvSpPr>
            <p:cNvPr id="23" name="LegendRectangle2" hidden="1"/>
            <p:cNvSpPr>
              <a:spLocks noChangeArrowheads="1"/>
            </p:cNvSpPr>
            <p:nvPr/>
          </p:nvSpPr>
          <p:spPr bwMode="gray">
            <a:xfrm>
              <a:off x="4180" y="1304"/>
              <a:ext cx="135" cy="101"/>
            </a:xfrm>
            <a:prstGeom prst="rect">
              <a:avLst/>
            </a:prstGeom>
            <a:solidFill>
              <a:schemeClr val="accent2"/>
            </a:solidFill>
            <a:ln w="9525">
              <a:solidFill>
                <a:schemeClr val="tx1"/>
              </a:solidFill>
              <a:miter lim="800000"/>
              <a:headEnd/>
              <a:tailEnd/>
            </a:ln>
          </p:spPr>
          <p:txBody>
            <a:bodyPr lIns="0" tIns="0" rIns="0" bIns="0"/>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de-DE" sz="1200">
                <a:latin typeface="Tahoma" panose="020B0604030504040204" pitchFamily="34" charset="0"/>
              </a:endParaRPr>
            </a:p>
          </p:txBody>
        </p:sp>
        <p:sp>
          <p:nvSpPr>
            <p:cNvPr id="24" name="LegendRectangle3" hidden="1"/>
            <p:cNvSpPr>
              <a:spLocks noChangeArrowheads="1"/>
            </p:cNvSpPr>
            <p:nvPr/>
          </p:nvSpPr>
          <p:spPr bwMode="gray">
            <a:xfrm>
              <a:off x="4180" y="1459"/>
              <a:ext cx="135" cy="101"/>
            </a:xfrm>
            <a:prstGeom prst="rect">
              <a:avLst/>
            </a:prstGeom>
            <a:solidFill>
              <a:schemeClr val="hlink"/>
            </a:solidFill>
            <a:ln w="9525">
              <a:solidFill>
                <a:schemeClr val="tx1"/>
              </a:solidFill>
              <a:miter lim="800000"/>
              <a:headEnd/>
              <a:tailEnd/>
            </a:ln>
          </p:spPr>
          <p:txBody>
            <a:bodyPr lIns="0" tIns="0" rIns="0" bIns="0"/>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de-DE" sz="1200">
                <a:latin typeface="Tahoma" panose="020B0604030504040204" pitchFamily="34" charset="0"/>
              </a:endParaRPr>
            </a:p>
          </p:txBody>
        </p:sp>
        <p:sp>
          <p:nvSpPr>
            <p:cNvPr id="25" name="LegendRectangle4" hidden="1"/>
            <p:cNvSpPr>
              <a:spLocks noChangeArrowheads="1"/>
            </p:cNvSpPr>
            <p:nvPr/>
          </p:nvSpPr>
          <p:spPr bwMode="gray">
            <a:xfrm>
              <a:off x="4180" y="1615"/>
              <a:ext cx="135" cy="101"/>
            </a:xfrm>
            <a:prstGeom prst="rect">
              <a:avLst/>
            </a:prstGeom>
            <a:solidFill>
              <a:schemeClr val="folHlink"/>
            </a:solidFill>
            <a:ln w="9525">
              <a:solidFill>
                <a:schemeClr val="tx1"/>
              </a:solidFill>
              <a:miter lim="800000"/>
              <a:headEnd/>
              <a:tailEnd/>
            </a:ln>
          </p:spPr>
          <p:txBody>
            <a:bodyPr lIns="0" tIns="0" rIns="0" bIns="0"/>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de-DE" sz="1200">
                <a:latin typeface="Tahoma" panose="020B0604030504040204" pitchFamily="34" charset="0"/>
              </a:endParaRPr>
            </a:p>
          </p:txBody>
        </p:sp>
      </p:grpSp>
      <p:grpSp>
        <p:nvGrpSpPr>
          <p:cNvPr id="26" name="McK Legend - Moons" hidden="1"/>
          <p:cNvGrpSpPr>
            <a:grpSpLocks/>
          </p:cNvGrpSpPr>
          <p:nvPr userDrawn="1"/>
        </p:nvGrpSpPr>
        <p:grpSpPr bwMode="auto">
          <a:xfrm>
            <a:off x="8112125" y="1065213"/>
            <a:ext cx="790575" cy="690562"/>
            <a:chOff x="5067" y="578"/>
            <a:chExt cx="488" cy="426"/>
          </a:xfrm>
        </p:grpSpPr>
        <p:grpSp>
          <p:nvGrpSpPr>
            <p:cNvPr id="27" name="Group 64" hidden="1"/>
            <p:cNvGrpSpPr>
              <a:grpSpLocks noChangeAspect="1"/>
            </p:cNvGrpSpPr>
            <p:nvPr userDrawn="1">
              <p:custDataLst>
                <p:tags r:id="rId21"/>
              </p:custDataLst>
            </p:nvPr>
          </p:nvGrpSpPr>
          <p:grpSpPr bwMode="auto">
            <a:xfrm>
              <a:off x="5067" y="585"/>
              <a:ext cx="98" cy="104"/>
              <a:chOff x="4828" y="1575"/>
              <a:chExt cx="117" cy="117"/>
            </a:xfrm>
          </p:grpSpPr>
          <p:sp>
            <p:nvSpPr>
              <p:cNvPr id="37" name="Oval 65" hidden="1"/>
              <p:cNvSpPr>
                <a:spLocks noChangeAspect="1" noChangeArrowheads="1"/>
              </p:cNvSpPr>
              <p:nvPr>
                <p:custDataLst>
                  <p:tags r:id="rId28"/>
                </p:custDataLst>
              </p:nvPr>
            </p:nvSpPr>
            <p:spPr bwMode="gray">
              <a:xfrm>
                <a:off x="4828" y="1575"/>
                <a:ext cx="116" cy="116"/>
              </a:xfrm>
              <a:prstGeom prst="ellipse">
                <a:avLst/>
              </a:prstGeom>
              <a:solidFill>
                <a:schemeClr val="accent1"/>
              </a:solidFill>
              <a:ln w="9525">
                <a:solidFill>
                  <a:schemeClr val="tx1"/>
                </a:solidFill>
                <a:round/>
                <a:headEnd/>
                <a:tailEnd/>
              </a:ln>
            </p:spPr>
            <p:txBody>
              <a:bodyPr wrap="none" lIns="78556" tIns="39278" rIns="78556" bIns="39278" anchor="ctr"/>
              <a:lstStyle>
                <a:lvl1pPr defTabSz="7858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7858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7858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7858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7858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lgn="ctr">
                  <a:defRPr/>
                </a:pPr>
                <a:endParaRPr lang="en-US" sz="1200" dirty="0">
                  <a:latin typeface="Tahoma" panose="020B0604030504040204" pitchFamily="34" charset="0"/>
                </a:endParaRPr>
              </a:p>
            </p:txBody>
          </p:sp>
          <p:sp>
            <p:nvSpPr>
              <p:cNvPr id="38" name="Arc 66" hidden="1"/>
              <p:cNvSpPr>
                <a:spLocks noChangeAspect="1"/>
              </p:cNvSpPr>
              <p:nvPr>
                <p:custDataLst>
                  <p:tags r:id="rId29"/>
                </p:custDataLst>
              </p:nvPr>
            </p:nvSpPr>
            <p:spPr bwMode="gray">
              <a:xfrm>
                <a:off x="4829" y="1576"/>
                <a:ext cx="116" cy="116"/>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21600" y="-1"/>
                    </a:moveTo>
                    <a:cubicBezTo>
                      <a:pt x="33529" y="0"/>
                      <a:pt x="43200" y="9670"/>
                      <a:pt x="43200" y="21600"/>
                    </a:cubicBezTo>
                    <a:cubicBezTo>
                      <a:pt x="43200" y="33529"/>
                      <a:pt x="33529" y="43200"/>
                      <a:pt x="21600" y="43200"/>
                    </a:cubicBezTo>
                    <a:cubicBezTo>
                      <a:pt x="9670" y="43200"/>
                      <a:pt x="0" y="33529"/>
                      <a:pt x="0" y="21600"/>
                    </a:cubicBezTo>
                    <a:cubicBezTo>
                      <a:pt x="0" y="9670"/>
                      <a:pt x="9670" y="-1"/>
                      <a:pt x="21600" y="-1"/>
                    </a:cubicBezTo>
                  </a:path>
                  <a:path w="43200" h="43200" stroke="0" extrusionOk="0">
                    <a:moveTo>
                      <a:pt x="21600" y="-1"/>
                    </a:moveTo>
                    <a:cubicBezTo>
                      <a:pt x="33529" y="0"/>
                      <a:pt x="43200" y="9670"/>
                      <a:pt x="43200" y="21600"/>
                    </a:cubicBezTo>
                    <a:cubicBezTo>
                      <a:pt x="43200" y="33529"/>
                      <a:pt x="33529" y="43200"/>
                      <a:pt x="21600" y="43200"/>
                    </a:cubicBezTo>
                    <a:cubicBezTo>
                      <a:pt x="9670" y="43200"/>
                      <a:pt x="0" y="33529"/>
                      <a:pt x="0" y="21600"/>
                    </a:cubicBezTo>
                    <a:cubicBezTo>
                      <a:pt x="0" y="9670"/>
                      <a:pt x="9670" y="-1"/>
                      <a:pt x="21600" y="-1"/>
                    </a:cubicBezTo>
                    <a:lnTo>
                      <a:pt x="21600" y="21600"/>
                    </a:lnTo>
                    <a:lnTo>
                      <a:pt x="21600" y="-1"/>
                    </a:lnTo>
                    <a:close/>
                  </a:path>
                </a:pathLst>
              </a:custGeom>
              <a:solidFill>
                <a:schemeClr val="accent1"/>
              </a:solidFill>
              <a:ln w="9525">
                <a:solidFill>
                  <a:schemeClr val="tx1"/>
                </a:solidFill>
                <a:round/>
                <a:headEnd/>
                <a:tailEnd/>
              </a:ln>
            </p:spPr>
            <p:txBody>
              <a:bodyPr wrap="none" lIns="78556" tIns="39278" rIns="78556" bIns="39278" anchor="ctr"/>
              <a:lstStyle/>
              <a:p>
                <a:endParaRPr lang="en-US" dirty="0"/>
              </a:p>
            </p:txBody>
          </p:sp>
        </p:grpSp>
        <p:grpSp>
          <p:nvGrpSpPr>
            <p:cNvPr id="28" name="Group 67" hidden="1"/>
            <p:cNvGrpSpPr>
              <a:grpSpLocks noChangeAspect="1"/>
            </p:cNvGrpSpPr>
            <p:nvPr userDrawn="1">
              <p:custDataLst>
                <p:tags r:id="rId22"/>
              </p:custDataLst>
            </p:nvPr>
          </p:nvGrpSpPr>
          <p:grpSpPr bwMode="auto">
            <a:xfrm>
              <a:off x="5068" y="738"/>
              <a:ext cx="98" cy="104"/>
              <a:chOff x="4828" y="1722"/>
              <a:chExt cx="116" cy="117"/>
            </a:xfrm>
          </p:grpSpPr>
          <p:sp>
            <p:nvSpPr>
              <p:cNvPr id="35" name="Oval 68" hidden="1"/>
              <p:cNvSpPr>
                <a:spLocks noChangeAspect="1" noChangeArrowheads="1"/>
              </p:cNvSpPr>
              <p:nvPr>
                <p:custDataLst>
                  <p:tags r:id="rId26"/>
                </p:custDataLst>
              </p:nvPr>
            </p:nvSpPr>
            <p:spPr bwMode="gray">
              <a:xfrm>
                <a:off x="4828" y="1722"/>
                <a:ext cx="116" cy="123"/>
              </a:xfrm>
              <a:prstGeom prst="ellipse">
                <a:avLst/>
              </a:prstGeom>
              <a:solidFill>
                <a:schemeClr val="accent1"/>
              </a:solidFill>
              <a:ln w="9525">
                <a:solidFill>
                  <a:schemeClr val="tx1"/>
                </a:solidFill>
                <a:round/>
                <a:headEnd/>
                <a:tailEnd/>
              </a:ln>
            </p:spPr>
            <p:txBody>
              <a:bodyPr wrap="none" lIns="78556" tIns="39278" rIns="78556" bIns="39278" anchor="ctr"/>
              <a:lstStyle>
                <a:lvl1pPr defTabSz="7858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7858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7858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7858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7858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lgn="ctr">
                  <a:defRPr/>
                </a:pPr>
                <a:endParaRPr lang="en-US" sz="1200" dirty="0">
                  <a:latin typeface="Tahoma" panose="020B0604030504040204" pitchFamily="34" charset="0"/>
                </a:endParaRPr>
              </a:p>
            </p:txBody>
          </p:sp>
          <p:sp>
            <p:nvSpPr>
              <p:cNvPr id="36" name="Arc 69" hidden="1"/>
              <p:cNvSpPr>
                <a:spLocks noChangeAspect="1"/>
              </p:cNvSpPr>
              <p:nvPr>
                <p:custDataLst>
                  <p:tags r:id="rId27"/>
                </p:custDataLst>
              </p:nvPr>
            </p:nvSpPr>
            <p:spPr bwMode="gray">
              <a:xfrm>
                <a:off x="4886" y="1723"/>
                <a:ext cx="58" cy="122"/>
              </a:xfrm>
              <a:custGeom>
                <a:avLst/>
                <a:gdLst>
                  <a:gd name="T0" fmla="*/ 0 w 21600"/>
                  <a:gd name="T1" fmla="*/ 0 h 43200"/>
                  <a:gd name="T2" fmla="*/ 0 w 21600"/>
                  <a:gd name="T3" fmla="*/ 0 h 43200"/>
                  <a:gd name="T4" fmla="*/ 0 w 21600"/>
                  <a:gd name="T5" fmla="*/ 0 h 43200"/>
                  <a:gd name="T6" fmla="*/ 0 60000 65536"/>
                  <a:gd name="T7" fmla="*/ 0 60000 65536"/>
                  <a:gd name="T8" fmla="*/ 0 60000 65536"/>
                </a:gdLst>
                <a:ahLst/>
                <a:cxnLst>
                  <a:cxn ang="T6">
                    <a:pos x="T0" y="T1"/>
                  </a:cxn>
                  <a:cxn ang="T7">
                    <a:pos x="T2" y="T3"/>
                  </a:cxn>
                  <a:cxn ang="T8">
                    <a:pos x="T4" y="T5"/>
                  </a:cxn>
                </a:cxnLst>
                <a:rect l="0" t="0" r="r" b="b"/>
                <a:pathLst>
                  <a:path w="21600" h="43200" fill="none" extrusionOk="0">
                    <a:moveTo>
                      <a:pt x="0" y="-1"/>
                    </a:moveTo>
                    <a:cubicBezTo>
                      <a:pt x="11929" y="0"/>
                      <a:pt x="21600" y="9670"/>
                      <a:pt x="21600" y="21600"/>
                    </a:cubicBezTo>
                    <a:cubicBezTo>
                      <a:pt x="21600" y="33529"/>
                      <a:pt x="11929" y="43200"/>
                      <a:pt x="-1" y="43200"/>
                    </a:cubicBezTo>
                  </a:path>
                  <a:path w="21600" h="43200" stroke="0" extrusionOk="0">
                    <a:moveTo>
                      <a:pt x="0" y="-1"/>
                    </a:moveTo>
                    <a:cubicBezTo>
                      <a:pt x="11929" y="0"/>
                      <a:pt x="21600" y="9670"/>
                      <a:pt x="21600" y="21600"/>
                    </a:cubicBezTo>
                    <a:cubicBezTo>
                      <a:pt x="21600" y="33529"/>
                      <a:pt x="11929" y="43200"/>
                      <a:pt x="-1" y="43200"/>
                    </a:cubicBezTo>
                    <a:lnTo>
                      <a:pt x="0" y="21600"/>
                    </a:lnTo>
                    <a:lnTo>
                      <a:pt x="0" y="-1"/>
                    </a:lnTo>
                    <a:close/>
                  </a:path>
                </a:pathLst>
              </a:custGeom>
              <a:solidFill>
                <a:schemeClr val="folHlink"/>
              </a:solidFill>
              <a:ln w="9525">
                <a:solidFill>
                  <a:schemeClr val="tx1"/>
                </a:solidFill>
                <a:round/>
                <a:headEnd/>
                <a:tailEnd/>
              </a:ln>
            </p:spPr>
            <p:txBody>
              <a:bodyPr wrap="none" lIns="78556" tIns="39278" rIns="78556" bIns="39278" anchor="ctr"/>
              <a:lstStyle/>
              <a:p>
                <a:endParaRPr lang="en-US" dirty="0"/>
              </a:p>
            </p:txBody>
          </p:sp>
        </p:grpSp>
        <p:grpSp>
          <p:nvGrpSpPr>
            <p:cNvPr id="29" name="Group 70" hidden="1"/>
            <p:cNvGrpSpPr>
              <a:grpSpLocks noChangeAspect="1"/>
            </p:cNvGrpSpPr>
            <p:nvPr userDrawn="1">
              <p:custDataLst>
                <p:tags r:id="rId23"/>
              </p:custDataLst>
            </p:nvPr>
          </p:nvGrpSpPr>
          <p:grpSpPr bwMode="auto">
            <a:xfrm>
              <a:off x="5068" y="897"/>
              <a:ext cx="98" cy="103"/>
              <a:chOff x="4828" y="1870"/>
              <a:chExt cx="116" cy="116"/>
            </a:xfrm>
          </p:grpSpPr>
          <p:sp>
            <p:nvSpPr>
              <p:cNvPr id="33" name="Oval 71" hidden="1"/>
              <p:cNvSpPr>
                <a:spLocks noChangeAspect="1" noChangeArrowheads="1"/>
              </p:cNvSpPr>
              <p:nvPr>
                <p:custDataLst>
                  <p:tags r:id="rId24"/>
                </p:custDataLst>
              </p:nvPr>
            </p:nvSpPr>
            <p:spPr bwMode="gray">
              <a:xfrm>
                <a:off x="4828" y="1870"/>
                <a:ext cx="116" cy="116"/>
              </a:xfrm>
              <a:prstGeom prst="ellipse">
                <a:avLst/>
              </a:prstGeom>
              <a:solidFill>
                <a:schemeClr val="accent1"/>
              </a:solidFill>
              <a:ln w="9525">
                <a:solidFill>
                  <a:schemeClr val="tx1"/>
                </a:solidFill>
                <a:round/>
                <a:headEnd/>
                <a:tailEnd/>
              </a:ln>
            </p:spPr>
            <p:txBody>
              <a:bodyPr wrap="none" lIns="78556" tIns="39278" rIns="78556" bIns="39278" anchor="ctr"/>
              <a:lstStyle>
                <a:lvl1pPr defTabSz="7858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7858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7858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7858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7858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lgn="ctr">
                  <a:defRPr/>
                </a:pPr>
                <a:endParaRPr lang="en-US" sz="1200" dirty="0">
                  <a:latin typeface="Tahoma" panose="020B0604030504040204" pitchFamily="34" charset="0"/>
                </a:endParaRPr>
              </a:p>
            </p:txBody>
          </p:sp>
          <p:sp>
            <p:nvSpPr>
              <p:cNvPr id="34" name="Oval 72" hidden="1"/>
              <p:cNvSpPr>
                <a:spLocks noChangeAspect="1" noChangeArrowheads="1"/>
              </p:cNvSpPr>
              <p:nvPr>
                <p:custDataLst>
                  <p:tags r:id="rId25"/>
                </p:custDataLst>
              </p:nvPr>
            </p:nvSpPr>
            <p:spPr bwMode="gray">
              <a:xfrm>
                <a:off x="4828" y="1870"/>
                <a:ext cx="116" cy="116"/>
              </a:xfrm>
              <a:prstGeom prst="ellipse">
                <a:avLst/>
              </a:prstGeom>
              <a:solidFill>
                <a:schemeClr val="folHlink"/>
              </a:solidFill>
              <a:ln w="9525">
                <a:solidFill>
                  <a:schemeClr val="tx1"/>
                </a:solidFill>
                <a:round/>
                <a:headEnd/>
                <a:tailEnd/>
              </a:ln>
            </p:spPr>
            <p:txBody>
              <a:bodyPr wrap="none" lIns="78556" tIns="39278" rIns="78556" bIns="39278" anchor="ctr"/>
              <a:lstStyle>
                <a:lvl1pPr defTabSz="7858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7858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7858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7858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7858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lgn="ctr">
                  <a:defRPr/>
                </a:pPr>
                <a:endParaRPr lang="en-US" sz="1200" dirty="0">
                  <a:latin typeface="Tahoma" panose="020B0604030504040204" pitchFamily="34" charset="0"/>
                </a:endParaRPr>
              </a:p>
            </p:txBody>
          </p:sp>
        </p:grpSp>
        <p:sp>
          <p:nvSpPr>
            <p:cNvPr id="30" name="Rectangle 73" hidden="1"/>
            <p:cNvSpPr>
              <a:spLocks noChangeArrowheads="1"/>
            </p:cNvSpPr>
            <p:nvPr userDrawn="1"/>
          </p:nvSpPr>
          <p:spPr bwMode="gray">
            <a:xfrm>
              <a:off x="5245" y="734"/>
              <a:ext cx="310" cy="118"/>
            </a:xfrm>
            <a:prstGeom prst="rect">
              <a:avLst/>
            </a:prstGeom>
            <a:noFill/>
            <a:ln>
              <a:noFill/>
            </a:ln>
            <a:extLst>
              <a:ext uri="{909E8E84-426E-40dd-AFC4-6F175D3DCCD1}"/>
              <a:ext uri="{91240B29-F687-4f45-9708-019B960494DF}"/>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defRPr/>
              </a:pPr>
              <a:r>
                <a:rPr lang="en-GB" sz="1200" dirty="0">
                  <a:latin typeface="Tahoma" panose="020B0604030504040204" pitchFamily="34" charset="0"/>
                </a:rPr>
                <a:t>Legend</a:t>
              </a:r>
            </a:p>
          </p:txBody>
        </p:sp>
        <p:sp>
          <p:nvSpPr>
            <p:cNvPr id="31" name="Rectangle 74" hidden="1"/>
            <p:cNvSpPr>
              <a:spLocks noChangeArrowheads="1"/>
            </p:cNvSpPr>
            <p:nvPr userDrawn="1"/>
          </p:nvSpPr>
          <p:spPr bwMode="gray">
            <a:xfrm>
              <a:off x="5245" y="889"/>
              <a:ext cx="310" cy="115"/>
            </a:xfrm>
            <a:prstGeom prst="rect">
              <a:avLst/>
            </a:prstGeom>
            <a:noFill/>
            <a:ln>
              <a:noFill/>
            </a:ln>
            <a:extLst>
              <a:ext uri="{909E8E84-426E-40dd-AFC4-6F175D3DCCD1}"/>
              <a:ext uri="{91240B29-F687-4f45-9708-019B960494DF}"/>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defRPr/>
              </a:pPr>
              <a:r>
                <a:rPr lang="en-GB" sz="1200" dirty="0">
                  <a:latin typeface="Tahoma" panose="020B0604030504040204" pitchFamily="34" charset="0"/>
                </a:rPr>
                <a:t>Legend</a:t>
              </a:r>
            </a:p>
          </p:txBody>
        </p:sp>
        <p:sp>
          <p:nvSpPr>
            <p:cNvPr id="32" name="Rectangle 75" hidden="1"/>
            <p:cNvSpPr>
              <a:spLocks noChangeArrowheads="1"/>
            </p:cNvSpPr>
            <p:nvPr userDrawn="1"/>
          </p:nvSpPr>
          <p:spPr bwMode="gray">
            <a:xfrm>
              <a:off x="5245" y="578"/>
              <a:ext cx="310" cy="115"/>
            </a:xfrm>
            <a:prstGeom prst="rect">
              <a:avLst/>
            </a:prstGeom>
            <a:noFill/>
            <a:ln>
              <a:noFill/>
            </a:ln>
            <a:extLst>
              <a:ext uri="{909E8E84-426E-40dd-AFC4-6F175D3DCCD1}"/>
              <a:ext uri="{91240B29-F687-4f45-9708-019B960494DF}"/>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defRPr/>
              </a:pPr>
              <a:r>
                <a:rPr lang="en-GB" sz="1200" dirty="0">
                  <a:latin typeface="Tahoma" panose="020B0604030504040204" pitchFamily="34" charset="0"/>
                </a:rPr>
                <a:t>Legend</a:t>
              </a:r>
            </a:p>
          </p:txBody>
        </p:sp>
      </p:grpSp>
      <p:grpSp>
        <p:nvGrpSpPr>
          <p:cNvPr id="39" name="McK Legend - Lines" hidden="1"/>
          <p:cNvGrpSpPr>
            <a:grpSpLocks/>
          </p:cNvGrpSpPr>
          <p:nvPr userDrawn="1"/>
        </p:nvGrpSpPr>
        <p:grpSpPr bwMode="auto">
          <a:xfrm>
            <a:off x="7939088" y="1052513"/>
            <a:ext cx="963612" cy="960437"/>
            <a:chOff x="4159" y="2378"/>
            <a:chExt cx="594" cy="593"/>
          </a:xfrm>
        </p:grpSpPr>
        <p:sp>
          <p:nvSpPr>
            <p:cNvPr id="40" name="Rectangle 77" hidden="1"/>
            <p:cNvSpPr>
              <a:spLocks noChangeArrowheads="1"/>
            </p:cNvSpPr>
            <p:nvPr/>
          </p:nvSpPr>
          <p:spPr bwMode="gray">
            <a:xfrm>
              <a:off x="4444" y="2378"/>
              <a:ext cx="309" cy="115"/>
            </a:xfrm>
            <a:prstGeom prst="rect">
              <a:avLst/>
            </a:prstGeom>
            <a:noFill/>
            <a:ln>
              <a:noFill/>
            </a:ln>
            <a:extLst>
              <a:ext uri="{909E8E84-426E-40dd-AFC4-6F175D3DCCD1}"/>
              <a:ext uri="{91240B29-F687-4f45-9708-019B960494DF}"/>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defRPr/>
              </a:pPr>
              <a:r>
                <a:rPr lang="en-GB" sz="1200" dirty="0">
                  <a:latin typeface="Tahoma" panose="020B0604030504040204" pitchFamily="34" charset="0"/>
                </a:rPr>
                <a:t>Legend</a:t>
              </a:r>
            </a:p>
          </p:txBody>
        </p:sp>
        <p:sp>
          <p:nvSpPr>
            <p:cNvPr id="41" name="Rectangle 78" hidden="1"/>
            <p:cNvSpPr>
              <a:spLocks noChangeArrowheads="1"/>
            </p:cNvSpPr>
            <p:nvPr/>
          </p:nvSpPr>
          <p:spPr bwMode="gray">
            <a:xfrm>
              <a:off x="4444" y="2537"/>
              <a:ext cx="309" cy="124"/>
            </a:xfrm>
            <a:prstGeom prst="rect">
              <a:avLst/>
            </a:prstGeom>
            <a:noFill/>
            <a:ln>
              <a:noFill/>
            </a:ln>
            <a:extLst>
              <a:ext uri="{909E8E84-426E-40dd-AFC4-6F175D3DCCD1}"/>
              <a:ext uri="{91240B29-F687-4f45-9708-019B960494DF}"/>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defRPr/>
              </a:pPr>
              <a:r>
                <a:rPr lang="en-GB" sz="1200" dirty="0">
                  <a:latin typeface="Tahoma" panose="020B0604030504040204" pitchFamily="34" charset="0"/>
                </a:rPr>
                <a:t>Legend</a:t>
              </a:r>
            </a:p>
          </p:txBody>
        </p:sp>
        <p:sp>
          <p:nvSpPr>
            <p:cNvPr id="42" name="Rectangle 79" hidden="1"/>
            <p:cNvSpPr>
              <a:spLocks noChangeArrowheads="1"/>
            </p:cNvSpPr>
            <p:nvPr/>
          </p:nvSpPr>
          <p:spPr bwMode="gray">
            <a:xfrm>
              <a:off x="4444" y="2697"/>
              <a:ext cx="309" cy="124"/>
            </a:xfrm>
            <a:prstGeom prst="rect">
              <a:avLst/>
            </a:prstGeom>
            <a:noFill/>
            <a:ln>
              <a:noFill/>
            </a:ln>
            <a:extLst>
              <a:ext uri="{909E8E84-426E-40dd-AFC4-6F175D3DCCD1}"/>
              <a:ext uri="{91240B29-F687-4f45-9708-019B960494DF}"/>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defRPr/>
              </a:pPr>
              <a:r>
                <a:rPr lang="en-GB" sz="1200" dirty="0">
                  <a:latin typeface="Tahoma" panose="020B0604030504040204" pitchFamily="34" charset="0"/>
                </a:rPr>
                <a:t>Legend</a:t>
              </a:r>
            </a:p>
          </p:txBody>
        </p:sp>
        <p:sp>
          <p:nvSpPr>
            <p:cNvPr id="43" name="Line 80" hidden="1"/>
            <p:cNvSpPr>
              <a:spLocks noChangeShapeType="1"/>
            </p:cNvSpPr>
            <p:nvPr/>
          </p:nvSpPr>
          <p:spPr bwMode="gray">
            <a:xfrm>
              <a:off x="4159" y="2444"/>
              <a:ext cx="22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4" name="Line 81" hidden="1"/>
            <p:cNvSpPr>
              <a:spLocks noChangeShapeType="1"/>
            </p:cNvSpPr>
            <p:nvPr/>
          </p:nvSpPr>
          <p:spPr bwMode="gray">
            <a:xfrm>
              <a:off x="4159" y="2603"/>
              <a:ext cx="222" cy="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5" name="Line 82" hidden="1"/>
            <p:cNvSpPr>
              <a:spLocks noChangeShapeType="1"/>
            </p:cNvSpPr>
            <p:nvPr/>
          </p:nvSpPr>
          <p:spPr bwMode="gray">
            <a:xfrm>
              <a:off x="4159" y="2763"/>
              <a:ext cx="22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6" name="Rectangle 83" hidden="1"/>
            <p:cNvSpPr>
              <a:spLocks noChangeArrowheads="1"/>
            </p:cNvSpPr>
            <p:nvPr/>
          </p:nvSpPr>
          <p:spPr bwMode="gray">
            <a:xfrm>
              <a:off x="4444" y="2856"/>
              <a:ext cx="309" cy="115"/>
            </a:xfrm>
            <a:prstGeom prst="rect">
              <a:avLst/>
            </a:prstGeom>
            <a:noFill/>
            <a:ln>
              <a:noFill/>
            </a:ln>
            <a:extLst>
              <a:ext uri="{909E8E84-426E-40dd-AFC4-6F175D3DCCD1}"/>
              <a:ext uri="{91240B29-F687-4f45-9708-019B960494DF}"/>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defRPr/>
              </a:pPr>
              <a:r>
                <a:rPr lang="en-GB" sz="1200" dirty="0">
                  <a:latin typeface="Tahoma" panose="020B0604030504040204" pitchFamily="34" charset="0"/>
                </a:rPr>
                <a:t>Legend</a:t>
              </a:r>
            </a:p>
          </p:txBody>
        </p:sp>
        <p:sp>
          <p:nvSpPr>
            <p:cNvPr id="47" name="Line 84" hidden="1"/>
            <p:cNvSpPr>
              <a:spLocks noChangeShapeType="1"/>
            </p:cNvSpPr>
            <p:nvPr/>
          </p:nvSpPr>
          <p:spPr bwMode="gray">
            <a:xfrm>
              <a:off x="4159" y="2922"/>
              <a:ext cx="222"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48" name="McK Sticker" hidden="1"/>
          <p:cNvGrpSpPr>
            <a:grpSpLocks/>
          </p:cNvGrpSpPr>
          <p:nvPr userDrawn="1"/>
        </p:nvGrpSpPr>
        <p:grpSpPr bwMode="auto">
          <a:xfrm>
            <a:off x="8294688" y="1077913"/>
            <a:ext cx="604837" cy="220662"/>
            <a:chOff x="5121" y="665"/>
            <a:chExt cx="373" cy="137"/>
          </a:xfrm>
        </p:grpSpPr>
        <p:sp>
          <p:nvSpPr>
            <p:cNvPr id="49" name="AutoShape 86" hidden="1"/>
            <p:cNvSpPr>
              <a:spLocks noChangeArrowheads="1"/>
            </p:cNvSpPr>
            <p:nvPr userDrawn="1"/>
          </p:nvSpPr>
          <p:spPr bwMode="auto">
            <a:xfrm>
              <a:off x="5121" y="665"/>
              <a:ext cx="373" cy="137"/>
            </a:xfrm>
            <a:prstGeom prst="leftRightArrow">
              <a:avLst>
                <a:gd name="adj1" fmla="val 100000"/>
                <a:gd name="adj2" fmla="val 0"/>
              </a:avLst>
            </a:prstGeom>
            <a:noFill/>
            <a:ln>
              <a:noFill/>
            </a:ln>
            <a:extLst>
              <a:ext uri="{909E8E84-426E-40dd-AFC4-6F175D3DCCD1}"/>
              <a:ext uri="{91240B29-F687-4f45-9708-019B960494DF}"/>
            </a:extLst>
          </p:spPr>
          <p:txBody>
            <a:bodyPr wrap="none" lIns="0" tIns="18000" rIns="0" bIns="18000" anchor="ctr">
              <a:spAutoFit/>
            </a:bodyPr>
            <a:lstStyle>
              <a:lvl1pPr defTabSz="80486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0486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0486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0486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0486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0486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0486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0486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0486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lgn="r">
                <a:defRPr/>
              </a:pPr>
              <a:r>
                <a:rPr lang="en-GB" sz="1200" dirty="0">
                  <a:latin typeface="Tahoma" panose="020B0604030504040204" pitchFamily="34" charset="0"/>
                </a:rPr>
                <a:t>STICKER</a:t>
              </a:r>
            </a:p>
          </p:txBody>
        </p:sp>
        <p:cxnSp>
          <p:nvCxnSpPr>
            <p:cNvPr id="50" name="McK StickerE" hidden="1"/>
            <p:cNvCxnSpPr>
              <a:cxnSpLocks noChangeShapeType="1"/>
              <a:stCxn id="1037" idx="2"/>
              <a:endCxn id="1037" idx="0"/>
            </p:cNvCxnSpPr>
            <p:nvPr userDrawn="1"/>
          </p:nvCxnSpPr>
          <p:spPr bwMode="auto">
            <a:xfrm>
              <a:off x="5121" y="665"/>
              <a:ext cx="373" cy="0"/>
            </a:xfrm>
            <a:prstGeom prst="straightConnector1">
              <a:avLst/>
            </a:prstGeom>
            <a:noFill/>
            <a:ln w="6350">
              <a:solidFill>
                <a:schemeClr val="tx1"/>
              </a:solidFill>
              <a:round/>
              <a:headEnd/>
              <a:tailEnd/>
            </a:ln>
            <a:extLst>
              <a:ext uri="{909E8E84-426E-40DD-AFC4-6F175D3DCCD1}">
                <a14:hiddenFill xmlns:a14="http://schemas.microsoft.com/office/drawing/2010/main">
                  <a:noFill/>
                </a14:hiddenFill>
              </a:ext>
            </a:extLst>
          </p:spPr>
        </p:cxnSp>
        <p:cxnSp>
          <p:nvCxnSpPr>
            <p:cNvPr id="51" name="AutoShape 88" hidden="1"/>
            <p:cNvCxnSpPr>
              <a:cxnSpLocks noChangeShapeType="1"/>
              <a:stCxn id="1037" idx="4"/>
              <a:endCxn id="1037" idx="6"/>
            </p:cNvCxnSpPr>
            <p:nvPr userDrawn="1"/>
          </p:nvCxnSpPr>
          <p:spPr bwMode="auto">
            <a:xfrm>
              <a:off x="5121" y="802"/>
              <a:ext cx="373" cy="0"/>
            </a:xfrm>
            <a:prstGeom prst="straightConnector1">
              <a:avLst/>
            </a:prstGeom>
            <a:noFill/>
            <a:ln w="6350">
              <a:solidFill>
                <a:schemeClr val="tx1"/>
              </a:solidFill>
              <a:round/>
              <a:headEnd/>
              <a:tailEn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3056124605"/>
      </p:ext>
    </p:extLst>
  </p:cSld>
  <p:clrMap bg1="lt1" tx1="dk1" bg2="lt2" tx2="dk2" accent1="accent1" accent2="accent2" accent3="accent3" accent4="accent4" accent5="accent5" accent6="accent6" hlink="hlink" folHlink="folHlink"/>
  <p:sldLayoutIdLst>
    <p:sldLayoutId id="2147484410" r:id="rId1"/>
    <p:sldLayoutId id="2147484411" r:id="rId2"/>
    <p:sldLayoutId id="2147484412" r:id="rId3"/>
    <p:sldLayoutId id="2147484413" r:id="rId4"/>
    <p:sldLayoutId id="2147484414" r:id="rId5"/>
    <p:sldLayoutId id="2147484415" r:id="rId6"/>
    <p:sldLayoutId id="2147484416" r:id="rId7"/>
    <p:sldLayoutId id="2147484417" r:id="rId8"/>
    <p:sldLayoutId id="2147484418" r:id="rId9"/>
    <p:sldLayoutId id="2147484419" r:id="rId10"/>
    <p:sldLayoutId id="2147484420" r:id="rId11"/>
    <p:sldLayoutId id="2147484421" r:id="rId12"/>
    <p:sldLayoutId id="2147484422" r:id="rId13"/>
    <p:sldLayoutId id="2147484423" r:id="rId14"/>
    <p:sldLayoutId id="2147484424" r:id="rId15"/>
    <p:sldLayoutId id="2147484425" r:id="rId16"/>
    <p:sldLayoutId id="2147484426" r:id="rId17"/>
  </p:sldLayoutIdLst>
  <p:hf hdr="0" ftr="0" dt="0"/>
  <p:txStyles>
    <p:title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mailto:info@nyda.gov.za" TargetMode="Externa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148" y="176980"/>
            <a:ext cx="8455844" cy="3214539"/>
          </a:xfrm>
        </p:spPr>
        <p:txBody>
          <a:bodyPr anchor="ctr">
            <a:noAutofit/>
          </a:bodyPr>
          <a:lstStyle/>
          <a:p>
            <a:pPr algn="ctr"/>
            <a:br>
              <a:rPr lang="en-ZA" sz="2800" dirty="0">
                <a:solidFill>
                  <a:schemeClr val="tx1"/>
                </a:solidFill>
              </a:rPr>
            </a:br>
            <a:r>
              <a:rPr lang="en-ZA" sz="2800" dirty="0" err="1">
                <a:solidFill>
                  <a:schemeClr val="tx1"/>
                </a:solidFill>
              </a:rPr>
              <a:t>nyda</a:t>
            </a:r>
            <a:br>
              <a:rPr lang="en-ZA" sz="2800" dirty="0">
                <a:solidFill>
                  <a:schemeClr val="tx1"/>
                </a:solidFill>
              </a:rPr>
            </a:br>
            <a:br>
              <a:rPr lang="en-ZA" sz="2800" dirty="0">
                <a:solidFill>
                  <a:schemeClr val="tx1"/>
                </a:solidFill>
              </a:rPr>
            </a:br>
            <a:r>
              <a:rPr lang="en-ZA" sz="2800" dirty="0">
                <a:solidFill>
                  <a:schemeClr val="tx1"/>
                </a:solidFill>
              </a:rPr>
              <a:t>presentation to portfolio committee on women, youth, persons with disabilities </a:t>
            </a:r>
            <a:br>
              <a:rPr lang="en-ZA" sz="2800" dirty="0">
                <a:solidFill>
                  <a:schemeClr val="tx1"/>
                </a:solidFill>
              </a:rPr>
            </a:br>
            <a:br>
              <a:rPr lang="en-ZA" sz="2800" dirty="0">
                <a:solidFill>
                  <a:schemeClr val="tx1"/>
                </a:solidFill>
              </a:rPr>
            </a:br>
            <a:r>
              <a:rPr lang="en-ZA" sz="2800" dirty="0">
                <a:solidFill>
                  <a:schemeClr val="tx1"/>
                </a:solidFill>
              </a:rPr>
              <a:t>2020 / 2021</a:t>
            </a:r>
            <a:br>
              <a:rPr lang="en-ZA" sz="2800" dirty="0"/>
            </a:br>
            <a:br>
              <a:rPr lang="en-ZA" sz="2800" dirty="0"/>
            </a:br>
            <a:endParaRPr lang="en-ZA" sz="2800" dirty="0"/>
          </a:p>
        </p:txBody>
      </p:sp>
    </p:spTree>
    <p:extLst>
      <p:ext uri="{BB962C8B-B14F-4D97-AF65-F5344CB8AC3E}">
        <p14:creationId xmlns:p14="http://schemas.microsoft.com/office/powerpoint/2010/main" val="3166673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231106"/>
          </a:xfrm>
        </p:spPr>
        <p:txBody>
          <a:bodyPr/>
          <a:lstStyle/>
          <a:p>
            <a:r>
              <a:rPr lang="en-US" dirty="0"/>
              <a:t>Key youth development statistics</a:t>
            </a:r>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4EB992-C5F4-4C48-9B4B-70D14F16309E}" type="slidenum">
              <a:rPr lang="en-GB" smtClean="0"/>
              <a:pPr/>
              <a:t>9</a:t>
            </a:fld>
            <a:endParaRPr lang="en-GB" dirty="0"/>
          </a:p>
        </p:txBody>
      </p:sp>
    </p:spTree>
    <p:extLst>
      <p:ext uri="{BB962C8B-B14F-4D97-AF65-F5344CB8AC3E}">
        <p14:creationId xmlns:p14="http://schemas.microsoft.com/office/powerpoint/2010/main" val="2132474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youth development statistics - NEET</a:t>
            </a:r>
          </a:p>
        </p:txBody>
      </p:sp>
      <p:sp>
        <p:nvSpPr>
          <p:cNvPr id="3" name="Slide Number Placeholder 2"/>
          <p:cNvSpPr>
            <a:spLocks noGrp="1"/>
          </p:cNvSpPr>
          <p:nvPr>
            <p:ph type="sldNum" sz="quarter" idx="10"/>
          </p:nvPr>
        </p:nvSpPr>
        <p:spPr/>
        <p:txBody>
          <a:bodyPr/>
          <a:lstStyle/>
          <a:p>
            <a:fld id="{7F6D1DE0-B443-48F6-9E73-478825739009}" type="slidenum">
              <a:rPr lang="en-GB" smtClean="0"/>
              <a:pPr/>
              <a:t>10</a:t>
            </a:fld>
            <a:endParaRPr lang="en-GB" dirty="0"/>
          </a:p>
        </p:txBody>
      </p:sp>
      <p:pic>
        <p:nvPicPr>
          <p:cNvPr id="4" name="Picture 3"/>
          <p:cNvPicPr>
            <a:picLocks noChangeAspect="1"/>
          </p:cNvPicPr>
          <p:nvPr/>
        </p:nvPicPr>
        <p:blipFill>
          <a:blip r:embed="rId2"/>
          <a:stretch>
            <a:fillRect/>
          </a:stretch>
        </p:blipFill>
        <p:spPr>
          <a:xfrm>
            <a:off x="757083" y="1108344"/>
            <a:ext cx="5837551" cy="2932714"/>
          </a:xfrm>
          <a:prstGeom prst="rect">
            <a:avLst/>
          </a:prstGeom>
        </p:spPr>
      </p:pic>
      <p:pic>
        <p:nvPicPr>
          <p:cNvPr id="5" name="Picture 4"/>
          <p:cNvPicPr>
            <a:picLocks noChangeAspect="1"/>
          </p:cNvPicPr>
          <p:nvPr/>
        </p:nvPicPr>
        <p:blipFill>
          <a:blip r:embed="rId3"/>
          <a:stretch>
            <a:fillRect/>
          </a:stretch>
        </p:blipFill>
        <p:spPr>
          <a:xfrm>
            <a:off x="2389239" y="4051113"/>
            <a:ext cx="4581832" cy="2806888"/>
          </a:xfrm>
          <a:prstGeom prst="rect">
            <a:avLst/>
          </a:prstGeom>
        </p:spPr>
      </p:pic>
    </p:spTree>
    <p:extLst>
      <p:ext uri="{BB962C8B-B14F-4D97-AF65-F5344CB8AC3E}">
        <p14:creationId xmlns:p14="http://schemas.microsoft.com/office/powerpoint/2010/main" val="2261284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7901" y="355999"/>
            <a:ext cx="6194425" cy="615553"/>
          </a:xfrm>
        </p:spPr>
        <p:txBody>
          <a:bodyPr/>
          <a:lstStyle/>
          <a:p>
            <a:r>
              <a:rPr lang="en-US" dirty="0"/>
              <a:t>Key Youth Development Statistics – Labor market transitions</a:t>
            </a:r>
          </a:p>
        </p:txBody>
      </p:sp>
      <p:sp>
        <p:nvSpPr>
          <p:cNvPr id="3" name="Slide Number Placeholder 2"/>
          <p:cNvSpPr>
            <a:spLocks noGrp="1"/>
          </p:cNvSpPr>
          <p:nvPr>
            <p:ph type="sldNum" sz="quarter" idx="10"/>
          </p:nvPr>
        </p:nvSpPr>
        <p:spPr/>
        <p:txBody>
          <a:bodyPr/>
          <a:lstStyle/>
          <a:p>
            <a:fld id="{7F6D1DE0-B443-48F6-9E73-478825739009}" type="slidenum">
              <a:rPr lang="en-GB" smtClean="0"/>
              <a:pPr/>
              <a:t>11</a:t>
            </a:fld>
            <a:endParaRPr lang="en-GB" dirty="0"/>
          </a:p>
        </p:txBody>
      </p:sp>
      <p:pic>
        <p:nvPicPr>
          <p:cNvPr id="4" name="Content Placeholder 8">
            <a:extLst/>
          </p:cNvPr>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5574" y="1384795"/>
            <a:ext cx="7858023" cy="3560526"/>
          </a:xfrm>
          <a:prstGeom prst="rect">
            <a:avLst/>
          </a:prstGeom>
          <a:solidFill>
            <a:schemeClr val="bg2">
              <a:lumMod val="90000"/>
            </a:schemeClr>
          </a:solidFill>
          <a:ln>
            <a:noFill/>
          </a:ln>
        </p:spPr>
      </p:pic>
    </p:spTree>
    <p:extLst>
      <p:ext uri="{BB962C8B-B14F-4D97-AF65-F5344CB8AC3E}">
        <p14:creationId xmlns:p14="http://schemas.microsoft.com/office/powerpoint/2010/main" val="3718303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231106"/>
          </a:xfrm>
        </p:spPr>
        <p:txBody>
          <a:bodyPr/>
          <a:lstStyle/>
          <a:p>
            <a:r>
              <a:rPr lang="en-US" dirty="0"/>
              <a:t>25 year review and </a:t>
            </a:r>
            <a:r>
              <a:rPr lang="en-US" dirty="0" err="1"/>
              <a:t>mtsf</a:t>
            </a:r>
            <a:r>
              <a:rPr lang="en-US" dirty="0"/>
              <a:t> priorities</a:t>
            </a:r>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4EB992-C5F4-4C48-9B4B-70D14F16309E}" type="slidenum">
              <a:rPr lang="en-GB" smtClean="0"/>
              <a:pPr/>
              <a:t>12</a:t>
            </a:fld>
            <a:endParaRPr lang="en-GB" dirty="0"/>
          </a:p>
        </p:txBody>
      </p:sp>
    </p:spTree>
    <p:extLst>
      <p:ext uri="{BB962C8B-B14F-4D97-AF65-F5344CB8AC3E}">
        <p14:creationId xmlns:p14="http://schemas.microsoft.com/office/powerpoint/2010/main" val="39127091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25 year review, manifesto and MTSF priorities</a:t>
            </a:r>
          </a:p>
        </p:txBody>
      </p:sp>
      <p:graphicFrame>
        <p:nvGraphicFramePr>
          <p:cNvPr id="5" name="Content Placeholder 4"/>
          <p:cNvGraphicFramePr>
            <a:graphicFrameLocks noGrp="1"/>
          </p:cNvGraphicFramePr>
          <p:nvPr>
            <p:ph idx="1"/>
            <p:extLst/>
          </p:nvPr>
        </p:nvGraphicFramePr>
        <p:xfrm>
          <a:off x="540774" y="1199534"/>
          <a:ext cx="8298425" cy="51774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0"/>
          </p:nvPr>
        </p:nvSpPr>
        <p:spPr/>
        <p:txBody>
          <a:bodyPr/>
          <a:lstStyle/>
          <a:p>
            <a:fld id="{0F816FE8-A868-4E71-8BE1-E255B120B605}" type="slidenum">
              <a:rPr lang="en-GB" smtClean="0"/>
              <a:pPr/>
              <a:t>13</a:t>
            </a:fld>
            <a:endParaRPr lang="en-GB" dirty="0"/>
          </a:p>
        </p:txBody>
      </p:sp>
    </p:spTree>
    <p:extLst>
      <p:ext uri="{BB962C8B-B14F-4D97-AF65-F5344CB8AC3E}">
        <p14:creationId xmlns:p14="http://schemas.microsoft.com/office/powerpoint/2010/main" val="39317838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615553"/>
          </a:xfrm>
        </p:spPr>
        <p:txBody>
          <a:bodyPr/>
          <a:lstStyle/>
          <a:p>
            <a:r>
              <a:rPr lang="en-US" dirty="0" err="1"/>
              <a:t>Sona</a:t>
            </a:r>
            <a:r>
              <a:rPr lang="en-US" dirty="0"/>
              <a:t> 2020</a:t>
            </a:r>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4EB992-C5F4-4C48-9B4B-70D14F16309E}" type="slidenum">
              <a:rPr lang="en-GB" smtClean="0"/>
              <a:pPr/>
              <a:t>14</a:t>
            </a:fld>
            <a:endParaRPr lang="en-GB" dirty="0"/>
          </a:p>
        </p:txBody>
      </p:sp>
    </p:spTree>
    <p:extLst>
      <p:ext uri="{BB962C8B-B14F-4D97-AF65-F5344CB8AC3E}">
        <p14:creationId xmlns:p14="http://schemas.microsoft.com/office/powerpoint/2010/main" val="3609558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1" y="635254"/>
            <a:ext cx="7797662" cy="307777"/>
          </a:xfrm>
        </p:spPr>
        <p:txBody>
          <a:bodyPr/>
          <a:lstStyle/>
          <a:p>
            <a:r>
              <a:rPr lang="en-US" b="1" dirty="0">
                <a:latin typeface="Tahoma" panose="020B0604030504040204" pitchFamily="34" charset="0"/>
                <a:ea typeface="Tahoma" panose="020B0604030504040204" pitchFamily="34" charset="0"/>
                <a:cs typeface="Tahoma" panose="020B0604030504040204" pitchFamily="34" charset="0"/>
              </a:rPr>
              <a:t>SONA commitment</a:t>
            </a:r>
          </a:p>
        </p:txBody>
      </p:sp>
      <p:sp>
        <p:nvSpPr>
          <p:cNvPr id="3" name="Content Placeholder 2"/>
          <p:cNvSpPr>
            <a:spLocks noGrp="1"/>
          </p:cNvSpPr>
          <p:nvPr>
            <p:ph sz="quarter" idx="13"/>
          </p:nvPr>
        </p:nvSpPr>
        <p:spPr>
          <a:xfrm>
            <a:off x="514351" y="1205073"/>
            <a:ext cx="7796030" cy="4896465"/>
          </a:xfrm>
        </p:spPr>
        <p:txBody>
          <a:bodyPr>
            <a:noAutofit/>
          </a:bodyPr>
          <a:lstStyle/>
          <a:p>
            <a:pPr marL="0" indent="0">
              <a:buNone/>
            </a:pPr>
            <a:r>
              <a:rPr lang="en-US" sz="1600" cap="none" dirty="0">
                <a:latin typeface="Tahoma" panose="020B0604030504040204" pitchFamily="34" charset="0"/>
                <a:ea typeface="Tahoma" panose="020B0604030504040204" pitchFamily="34" charset="0"/>
                <a:cs typeface="Tahoma" panose="020B0604030504040204" pitchFamily="34" charset="0"/>
              </a:rPr>
              <a:t>The President committed in his July 2019 SONA to develop a comprehensive plan, driven and coordinated from the Presidency, to address youth unemployment. The Presidential Youth Employment Intervention, announced last week, is the outcome of that process, and has now commenced implementation.</a:t>
            </a:r>
          </a:p>
          <a:p>
            <a:pPr marL="0" indent="0">
              <a:buNone/>
            </a:pPr>
            <a:endParaRPr lang="en-US" sz="1600" cap="none"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1600" cap="none" dirty="0">
                <a:latin typeface="Tahoma" panose="020B0604030504040204" pitchFamily="34" charset="0"/>
                <a:ea typeface="Tahoma" panose="020B0604030504040204" pitchFamily="34" charset="0"/>
                <a:cs typeface="Tahoma" panose="020B0604030504040204" pitchFamily="34" charset="0"/>
              </a:rPr>
              <a:t>The commitments made at SONA 2020 for the Presidential Youth Employment Intervention are that in the next year, the Presidential Youth Employment Intervention will:</a:t>
            </a:r>
          </a:p>
          <a:p>
            <a:pPr marL="0" indent="0">
              <a:buNone/>
            </a:pPr>
            <a:endParaRPr lang="en-US" sz="1600" cap="none" dirty="0">
              <a:latin typeface="Tahoma" panose="020B0604030504040204" pitchFamily="34" charset="0"/>
              <a:ea typeface="Tahoma" panose="020B0604030504040204" pitchFamily="34" charset="0"/>
              <a:cs typeface="Tahoma" panose="020B0604030504040204" pitchFamily="34" charset="0"/>
            </a:endParaRPr>
          </a:p>
          <a:p>
            <a:pPr>
              <a:buFont typeface="Arial" panose="020B0604020202020204" pitchFamily="34" charset="0"/>
              <a:buChar char="•"/>
            </a:pPr>
            <a:r>
              <a:rPr lang="en-US" sz="1600" cap="none" dirty="0">
                <a:latin typeface="Tahoma" panose="020B0604030504040204" pitchFamily="34" charset="0"/>
                <a:ea typeface="Tahoma" panose="020B0604030504040204" pitchFamily="34" charset="0"/>
                <a:cs typeface="Tahoma" panose="020B0604030504040204" pitchFamily="34" charset="0"/>
              </a:rPr>
              <a:t>Launch five prototype sites in five provinces that will grow to a national network. These sites will allow young people to receive active support, information and work readiness training to increase their employability and match themselves to opportunities.</a:t>
            </a:r>
          </a:p>
          <a:p>
            <a:pPr>
              <a:buFont typeface="Arial" panose="020B0604020202020204" pitchFamily="34" charset="0"/>
              <a:buChar char="•"/>
            </a:pPr>
            <a:r>
              <a:rPr lang="en-US" sz="1600" cap="none" dirty="0">
                <a:latin typeface="Tahoma" panose="020B0604030504040204" pitchFamily="34" charset="0"/>
                <a:ea typeface="Tahoma" panose="020B0604030504040204" pitchFamily="34" charset="0"/>
                <a:cs typeface="Tahoma" panose="020B0604030504040204" pitchFamily="34" charset="0"/>
              </a:rPr>
              <a:t>Fund and offer business support to 1000 youth owned businesses in the next 100 days through a partnership of NYDA and the Department of Small Business Development. The target is 50 youth owned businesses per week with the final 1000 businesses announced on June 16th 2020. </a:t>
            </a:r>
            <a:r>
              <a:rPr lang="en-US" sz="1600" dirty="0">
                <a:latin typeface="Tahoma" panose="020B0604030504040204" pitchFamily="34" charset="0"/>
                <a:ea typeface="Tahoma" panose="020B0604030504040204" pitchFamily="34" charset="0"/>
                <a:cs typeface="Tahoma" panose="020B0604030504040204" pitchFamily="34" charset="0"/>
              </a:rPr>
              <a:t>(268 when lockdown was announced)</a:t>
            </a:r>
            <a:endParaRPr lang="en-US" sz="1600" cap="none" dirty="0">
              <a:latin typeface="Tahoma" panose="020B0604030504040204" pitchFamily="34" charset="0"/>
              <a:ea typeface="Tahoma" panose="020B0604030504040204" pitchFamily="34" charset="0"/>
              <a:cs typeface="Tahoma" panose="020B0604030504040204" pitchFamily="34" charset="0"/>
            </a:endParaRPr>
          </a:p>
          <a:p>
            <a:pPr>
              <a:buFont typeface="Arial" panose="020B0604020202020204" pitchFamily="34" charset="0"/>
              <a:buChar char="•"/>
            </a:pPr>
            <a:r>
              <a:rPr lang="en-US" sz="1600" cap="none" dirty="0">
                <a:latin typeface="Tahoma" panose="020B0604030504040204" pitchFamily="34" charset="0"/>
                <a:ea typeface="Tahoma" panose="020B0604030504040204" pitchFamily="34" charset="0"/>
                <a:cs typeface="Tahoma" panose="020B0604030504040204" pitchFamily="34" charset="0"/>
              </a:rPr>
              <a:t>Establish the first cohort of a Presidential Youth Service program that will unlock the agency of young people and provide opportunities for them to earn an income while contributing to nation building.</a:t>
            </a:r>
          </a:p>
        </p:txBody>
      </p:sp>
      <p:sp>
        <p:nvSpPr>
          <p:cNvPr id="4" name="Slide Number Placeholder 3"/>
          <p:cNvSpPr>
            <a:spLocks noGrp="1"/>
          </p:cNvSpPr>
          <p:nvPr>
            <p:ph type="sldNum" sz="quarter" idx="12"/>
          </p:nvPr>
        </p:nvSpPr>
        <p:spPr>
          <a:xfrm>
            <a:off x="4685845" y="6101538"/>
            <a:ext cx="680390" cy="498470"/>
          </a:xfrm>
        </p:spPr>
        <p:txBody>
          <a:bodyPr/>
          <a:lstStyle/>
          <a:p>
            <a:pPr>
              <a:defRPr/>
            </a:pPr>
            <a:fld id="{345EA2C9-F92E-4BE0-B04C-C5974B5B5BC5}" type="slidenum">
              <a:rPr lang="en-GB" altLang="en-US" sz="1000" smtClean="0"/>
              <a:pPr>
                <a:defRPr/>
              </a:pPr>
              <a:t>15</a:t>
            </a:fld>
            <a:endParaRPr lang="en-GB" altLang="en-US" sz="1000" dirty="0"/>
          </a:p>
        </p:txBody>
      </p:sp>
    </p:spTree>
    <p:extLst>
      <p:ext uri="{BB962C8B-B14F-4D97-AF65-F5344CB8AC3E}">
        <p14:creationId xmlns:p14="http://schemas.microsoft.com/office/powerpoint/2010/main" val="302796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Presidential Youth Employment Intervention</a:t>
            </a:r>
          </a:p>
        </p:txBody>
      </p:sp>
      <p:sp>
        <p:nvSpPr>
          <p:cNvPr id="3" name="Slide Number Placeholder 2"/>
          <p:cNvSpPr>
            <a:spLocks noGrp="1"/>
          </p:cNvSpPr>
          <p:nvPr>
            <p:ph type="sldNum" sz="quarter" idx="10"/>
          </p:nvPr>
        </p:nvSpPr>
        <p:spPr/>
        <p:txBody>
          <a:bodyPr/>
          <a:lstStyle/>
          <a:p>
            <a:fld id="{7F6D1DE0-B443-48F6-9E73-478825739009}" type="slidenum">
              <a:rPr lang="en-GB" smtClean="0"/>
              <a:pPr/>
              <a:t>16</a:t>
            </a:fld>
            <a:endParaRPr lang="en-GB" dirty="0"/>
          </a:p>
        </p:txBody>
      </p:sp>
      <p:pic>
        <p:nvPicPr>
          <p:cNvPr id="4" name="Picture 3"/>
          <p:cNvPicPr>
            <a:picLocks noChangeAspect="1"/>
          </p:cNvPicPr>
          <p:nvPr/>
        </p:nvPicPr>
        <p:blipFill>
          <a:blip r:embed="rId2"/>
          <a:stretch>
            <a:fillRect/>
          </a:stretch>
        </p:blipFill>
        <p:spPr>
          <a:xfrm>
            <a:off x="0" y="1318772"/>
            <a:ext cx="9144000" cy="4908713"/>
          </a:xfrm>
          <a:prstGeom prst="rect">
            <a:avLst/>
          </a:prstGeom>
        </p:spPr>
      </p:pic>
    </p:spTree>
    <p:extLst>
      <p:ext uri="{BB962C8B-B14F-4D97-AF65-F5344CB8AC3E}">
        <p14:creationId xmlns:p14="http://schemas.microsoft.com/office/powerpoint/2010/main" val="40952703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615553"/>
          </a:xfrm>
        </p:spPr>
        <p:txBody>
          <a:bodyPr/>
          <a:lstStyle/>
          <a:p>
            <a:r>
              <a:rPr lang="en-US" dirty="0" err="1"/>
              <a:t>Nyda</a:t>
            </a:r>
            <a:r>
              <a:rPr lang="en-US" dirty="0"/>
              <a:t> strategy</a:t>
            </a:r>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4EB992-C5F4-4C48-9B4B-70D14F16309E}" type="slidenum">
              <a:rPr lang="en-GB" smtClean="0"/>
              <a:pPr/>
              <a:t>17</a:t>
            </a:fld>
            <a:endParaRPr lang="en-GB" dirty="0"/>
          </a:p>
        </p:txBody>
      </p:sp>
    </p:spTree>
    <p:extLst>
      <p:ext uri="{BB962C8B-B14F-4D97-AF65-F5344CB8AC3E}">
        <p14:creationId xmlns:p14="http://schemas.microsoft.com/office/powerpoint/2010/main" val="25060553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8236" y="488183"/>
            <a:ext cx="6194425" cy="306387"/>
          </a:xfrm>
        </p:spPr>
        <p:txBody>
          <a:bodyPr/>
          <a:lstStyle/>
          <a:p>
            <a:r>
              <a:rPr lang="en-US" dirty="0"/>
              <a:t>Methodology</a:t>
            </a:r>
          </a:p>
        </p:txBody>
      </p:sp>
      <p:sp>
        <p:nvSpPr>
          <p:cNvPr id="3" name="Content Placeholder 2"/>
          <p:cNvSpPr>
            <a:spLocks noGrp="1"/>
          </p:cNvSpPr>
          <p:nvPr>
            <p:ph idx="1"/>
          </p:nvPr>
        </p:nvSpPr>
        <p:spPr>
          <a:xfrm>
            <a:off x="824682" y="1052453"/>
            <a:ext cx="7789863" cy="5770811"/>
          </a:xfrm>
        </p:spPr>
        <p:txBody>
          <a:bodyPr/>
          <a:lstStyle/>
          <a:p>
            <a:pPr>
              <a:buFont typeface="Arial" panose="020B0604020202020204" pitchFamily="34" charset="0"/>
              <a:buChar char="•"/>
            </a:pPr>
            <a:r>
              <a:rPr lang="en-US" sz="1500" dirty="0"/>
              <a:t>Multiple sources of information is considered including but not limited to the NDP 2030, NYP, 25 year review, MTSF, Priorities of Government, SONA and Budget Speech, BRR, Stats SA reports.</a:t>
            </a:r>
          </a:p>
          <a:p>
            <a:pPr marL="0" indent="0"/>
            <a:endParaRPr lang="en-US" sz="1500" dirty="0"/>
          </a:p>
          <a:p>
            <a:pPr>
              <a:buFont typeface="Arial" panose="020B0604020202020204" pitchFamily="34" charset="0"/>
              <a:buChar char="•"/>
            </a:pPr>
            <a:r>
              <a:rPr lang="en-US" sz="1500" dirty="0"/>
              <a:t>NYDA Act guides development of strategy.</a:t>
            </a:r>
          </a:p>
          <a:p>
            <a:pPr>
              <a:buFont typeface="Arial" panose="020B0604020202020204" pitchFamily="34" charset="0"/>
              <a:buChar char="•"/>
            </a:pPr>
            <a:endParaRPr lang="en-US" sz="1500" dirty="0"/>
          </a:p>
          <a:p>
            <a:pPr>
              <a:buFont typeface="Arial" panose="020B0604020202020204" pitchFamily="34" charset="0"/>
              <a:buChar char="•"/>
            </a:pPr>
            <a:r>
              <a:rPr lang="en-US" sz="1500" dirty="0"/>
              <a:t>Existing baselines are considered as guidelines. </a:t>
            </a:r>
          </a:p>
          <a:p>
            <a:pPr>
              <a:buFont typeface="Arial" panose="020B0604020202020204" pitchFamily="34" charset="0"/>
              <a:buChar char="•"/>
            </a:pPr>
            <a:endParaRPr lang="en-US" sz="1500" dirty="0"/>
          </a:p>
          <a:p>
            <a:pPr>
              <a:buFont typeface="Arial" panose="020B0604020202020204" pitchFamily="34" charset="0"/>
              <a:buChar char="•"/>
            </a:pPr>
            <a:r>
              <a:rPr lang="en-US" sz="1500" dirty="0"/>
              <a:t>International best practice including AU Youth Charter, SDG’s, Y20 and BRICS Youth are considered.</a:t>
            </a:r>
          </a:p>
          <a:p>
            <a:pPr>
              <a:buFont typeface="Arial" panose="020B0604020202020204" pitchFamily="34" charset="0"/>
              <a:buChar char="•"/>
            </a:pPr>
            <a:endParaRPr lang="en-US" sz="1500" dirty="0"/>
          </a:p>
          <a:p>
            <a:pPr>
              <a:buFont typeface="Arial" panose="020B0604020202020204" pitchFamily="34" charset="0"/>
              <a:buChar char="•"/>
            </a:pPr>
            <a:r>
              <a:rPr lang="en-US" sz="1500" dirty="0"/>
              <a:t>Overall strategy is formulated and performance indicators linked to strategy are developed.</a:t>
            </a:r>
          </a:p>
          <a:p>
            <a:pPr>
              <a:buFont typeface="Arial" panose="020B0604020202020204" pitchFamily="34" charset="0"/>
              <a:buChar char="•"/>
            </a:pPr>
            <a:endParaRPr lang="en-US" sz="1500" dirty="0"/>
          </a:p>
          <a:p>
            <a:pPr>
              <a:buFont typeface="Arial" panose="020B0604020202020204" pitchFamily="34" charset="0"/>
              <a:buChar char="•"/>
            </a:pPr>
            <a:r>
              <a:rPr lang="en-US" sz="1500" dirty="0"/>
              <a:t>Budget and human resources are aligned to each program. Targets are specifically allocated on gender (50%) and persons with disabilities (7%). </a:t>
            </a:r>
          </a:p>
          <a:p>
            <a:pPr>
              <a:buFont typeface="Arial" panose="020B0604020202020204" pitchFamily="34" charset="0"/>
              <a:buChar char="•"/>
            </a:pPr>
            <a:endParaRPr lang="en-US" sz="1500" dirty="0"/>
          </a:p>
          <a:p>
            <a:pPr>
              <a:buFont typeface="Arial" panose="020B0604020202020204" pitchFamily="34" charset="0"/>
              <a:buChar char="•"/>
            </a:pPr>
            <a:r>
              <a:rPr lang="en-US" sz="1500" dirty="0"/>
              <a:t>Strategy is consulted with Department and young people. </a:t>
            </a:r>
          </a:p>
          <a:p>
            <a:pPr>
              <a:buFont typeface="Arial" panose="020B0604020202020204" pitchFamily="34" charset="0"/>
              <a:buChar char="•"/>
            </a:pPr>
            <a:endParaRPr lang="en-US" sz="1500" dirty="0"/>
          </a:p>
          <a:p>
            <a:pPr>
              <a:buFont typeface="Arial" panose="020B0604020202020204" pitchFamily="34" charset="0"/>
              <a:buChar char="•"/>
            </a:pPr>
            <a:r>
              <a:rPr lang="en-US" sz="1500" dirty="0"/>
              <a:t>NYDA avoids duplication as far as possible – where another government department / agency has function we would rather partner than duplicate.</a:t>
            </a:r>
          </a:p>
          <a:p>
            <a:pPr>
              <a:buFont typeface="Arial" panose="020B0604020202020204" pitchFamily="34" charset="0"/>
              <a:buChar char="•"/>
            </a:pPr>
            <a:endParaRPr lang="en-US" sz="1500" dirty="0"/>
          </a:p>
          <a:p>
            <a:pPr>
              <a:buFont typeface="Arial" panose="020B0604020202020204" pitchFamily="34" charset="0"/>
              <a:buChar char="•"/>
            </a:pPr>
            <a:r>
              <a:rPr lang="en-US" sz="1500" dirty="0"/>
              <a:t>Key partners are identified who can assist us is strategy implementation. </a:t>
            </a:r>
          </a:p>
          <a:p>
            <a:pPr marL="0" indent="0"/>
            <a:endParaRPr lang="en-US" sz="1500" dirty="0"/>
          </a:p>
          <a:p>
            <a:pPr>
              <a:buFont typeface="Arial" panose="020B0604020202020204" pitchFamily="34" charset="0"/>
              <a:buChar char="•"/>
            </a:pPr>
            <a:r>
              <a:rPr lang="en-US" sz="1500" dirty="0"/>
              <a:t>Targets monitored by M&amp;E Unit and audited by internal and external audit.  </a:t>
            </a:r>
          </a:p>
        </p:txBody>
      </p:sp>
      <p:sp>
        <p:nvSpPr>
          <p:cNvPr id="4" name="Slide Number Placeholder 3"/>
          <p:cNvSpPr>
            <a:spLocks noGrp="1"/>
          </p:cNvSpPr>
          <p:nvPr>
            <p:ph type="sldNum" sz="quarter" idx="10"/>
          </p:nvPr>
        </p:nvSpPr>
        <p:spPr/>
        <p:txBody>
          <a:bodyPr/>
          <a:lstStyle/>
          <a:p>
            <a:fld id="{0F816FE8-A868-4E71-8BE1-E255B120B605}" type="slidenum">
              <a:rPr lang="en-GB" smtClean="0"/>
              <a:pPr/>
              <a:t>18</a:t>
            </a:fld>
            <a:endParaRPr lang="en-GB" dirty="0"/>
          </a:p>
        </p:txBody>
      </p:sp>
    </p:spTree>
    <p:extLst>
      <p:ext uri="{BB962C8B-B14F-4D97-AF65-F5344CB8AC3E}">
        <p14:creationId xmlns:p14="http://schemas.microsoft.com/office/powerpoint/2010/main" val="2809039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a:xfrm>
            <a:off x="481014" y="1203891"/>
            <a:ext cx="7789862" cy="3323987"/>
          </a:xfrm>
        </p:spPr>
        <p:txBody>
          <a:bodyPr/>
          <a:lstStyle/>
          <a:p>
            <a:pPr marL="514350" indent="-514350">
              <a:buFontTx/>
              <a:buAutoNum type="arabicPeriod"/>
            </a:pPr>
            <a:r>
              <a:rPr lang="en-US" sz="1500" dirty="0"/>
              <a:t>Impact of </a:t>
            </a:r>
            <a:r>
              <a:rPr lang="en-US" sz="1500" dirty="0" err="1"/>
              <a:t>Covid</a:t>
            </a:r>
            <a:r>
              <a:rPr lang="en-US" sz="1500" dirty="0"/>
              <a:t> -19 &amp; Youth Enterprise Micro Relief Fund</a:t>
            </a:r>
          </a:p>
          <a:p>
            <a:pPr marL="514350" indent="-514350">
              <a:buFontTx/>
              <a:buAutoNum type="arabicPeriod"/>
            </a:pPr>
            <a:r>
              <a:rPr lang="en-US" sz="1500" dirty="0"/>
              <a:t>NDP and 25 year review</a:t>
            </a:r>
          </a:p>
          <a:p>
            <a:pPr marL="514350" indent="-514350">
              <a:buFontTx/>
              <a:buAutoNum type="arabicPeriod"/>
            </a:pPr>
            <a:r>
              <a:rPr lang="en-US" sz="1500" dirty="0"/>
              <a:t>Key Youth Development Statistics</a:t>
            </a:r>
          </a:p>
          <a:p>
            <a:pPr marL="514350" indent="-514350">
              <a:buAutoNum type="arabicPeriod"/>
            </a:pPr>
            <a:r>
              <a:rPr lang="en-US" sz="1500" dirty="0"/>
              <a:t>NYDA Strategy</a:t>
            </a:r>
          </a:p>
          <a:p>
            <a:pPr marL="514350" indent="-514350">
              <a:buFontTx/>
              <a:buAutoNum type="arabicPeriod"/>
            </a:pPr>
            <a:r>
              <a:rPr lang="en-US" sz="1500" dirty="0"/>
              <a:t>Linking strategic outcomes and performance</a:t>
            </a:r>
          </a:p>
          <a:p>
            <a:pPr marL="514350" indent="-514350">
              <a:buFontTx/>
              <a:buAutoNum type="arabicPeriod"/>
            </a:pPr>
            <a:r>
              <a:rPr lang="en-US" sz="1500" dirty="0"/>
              <a:t>Key sectors</a:t>
            </a:r>
          </a:p>
          <a:p>
            <a:pPr marL="514350" indent="-514350">
              <a:buAutoNum type="arabicPeriod"/>
            </a:pPr>
            <a:r>
              <a:rPr lang="en-US" sz="1500" dirty="0"/>
              <a:t>Annual Performance Plan</a:t>
            </a:r>
          </a:p>
          <a:p>
            <a:pPr marL="514350" indent="-514350">
              <a:buAutoNum type="arabicPeriod"/>
            </a:pPr>
            <a:r>
              <a:rPr lang="en-US" sz="1500" dirty="0"/>
              <a:t>Integrated Marketing and Communications</a:t>
            </a:r>
          </a:p>
          <a:p>
            <a:pPr marL="514350" indent="-514350">
              <a:buAutoNum type="arabicPeriod"/>
            </a:pPr>
            <a:r>
              <a:rPr lang="en-US" sz="1500" dirty="0"/>
              <a:t>Financial matters</a:t>
            </a:r>
          </a:p>
          <a:p>
            <a:pPr marL="514350" indent="-514350">
              <a:buAutoNum type="arabicPeriod"/>
            </a:pPr>
            <a:r>
              <a:rPr lang="en-US" sz="1500" dirty="0"/>
              <a:t>Human Resources</a:t>
            </a:r>
          </a:p>
          <a:p>
            <a:pPr marL="514350" indent="-514350">
              <a:buAutoNum type="arabicPeriod"/>
            </a:pPr>
            <a:r>
              <a:rPr lang="en-US" sz="1500" dirty="0"/>
              <a:t>Partnerships with Departments</a:t>
            </a:r>
          </a:p>
          <a:p>
            <a:pPr marL="514350" indent="-514350">
              <a:buAutoNum type="arabicPeriod"/>
            </a:pPr>
            <a:r>
              <a:rPr lang="en-US" sz="1500" dirty="0"/>
              <a:t>Legislative amendments</a:t>
            </a:r>
          </a:p>
          <a:p>
            <a:pPr marL="514350" indent="-514350">
              <a:buAutoNum type="arabicPeriod"/>
            </a:pPr>
            <a:r>
              <a:rPr lang="en-US" sz="1500" dirty="0"/>
              <a:t>Questions</a:t>
            </a:r>
          </a:p>
          <a:p>
            <a:pPr marL="514350" indent="-514350">
              <a:buAutoNum type="arabicPeriod"/>
            </a:pPr>
            <a:endParaRPr lang="en-US" sz="1800" dirty="0"/>
          </a:p>
        </p:txBody>
      </p:sp>
      <p:sp>
        <p:nvSpPr>
          <p:cNvPr id="4" name="Slide Number Placeholder 3"/>
          <p:cNvSpPr>
            <a:spLocks noGrp="1"/>
          </p:cNvSpPr>
          <p:nvPr>
            <p:ph type="sldNum" sz="quarter" idx="10"/>
          </p:nvPr>
        </p:nvSpPr>
        <p:spPr/>
        <p:txBody>
          <a:bodyPr/>
          <a:lstStyle/>
          <a:p>
            <a:pPr>
              <a:defRPr/>
            </a:pPr>
            <a:fld id="{345EA2C9-F92E-4BE0-B04C-C5974B5B5BC5}" type="slidenum">
              <a:rPr lang="en-GB" altLang="en-US" smtClean="0"/>
              <a:pPr>
                <a:defRPr/>
              </a:pPr>
              <a:t>1</a:t>
            </a:fld>
            <a:endParaRPr lang="en-GB" altLang="en-US" dirty="0"/>
          </a:p>
        </p:txBody>
      </p:sp>
      <p:pic>
        <p:nvPicPr>
          <p:cNvPr id="5" name="Picture 4"/>
          <p:cNvPicPr>
            <a:picLocks noChangeAspect="1"/>
          </p:cNvPicPr>
          <p:nvPr/>
        </p:nvPicPr>
        <p:blipFill>
          <a:blip r:embed="rId2"/>
          <a:stretch>
            <a:fillRect/>
          </a:stretch>
        </p:blipFill>
        <p:spPr>
          <a:xfrm>
            <a:off x="481014" y="4318726"/>
            <a:ext cx="4464612" cy="2457435"/>
          </a:xfrm>
          <a:prstGeom prst="rect">
            <a:avLst/>
          </a:prstGeom>
        </p:spPr>
      </p:pic>
    </p:spTree>
    <p:extLst>
      <p:ext uri="{BB962C8B-B14F-4D97-AF65-F5344CB8AC3E}">
        <p14:creationId xmlns:p14="http://schemas.microsoft.com/office/powerpoint/2010/main" val="4425211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NYDA Strategy</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09559810"/>
              </p:ext>
            </p:extLst>
          </p:nvPr>
        </p:nvGraphicFramePr>
        <p:xfrm>
          <a:off x="334297" y="1258529"/>
          <a:ext cx="8426245" cy="5466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0"/>
          </p:nvPr>
        </p:nvSpPr>
        <p:spPr/>
        <p:txBody>
          <a:bodyPr/>
          <a:lstStyle/>
          <a:p>
            <a:fld id="{0F816FE8-A868-4E71-8BE1-E255B120B605}" type="slidenum">
              <a:rPr lang="en-GB" smtClean="0"/>
              <a:pPr/>
              <a:t>19</a:t>
            </a:fld>
            <a:endParaRPr lang="en-GB" dirty="0"/>
          </a:p>
        </p:txBody>
      </p:sp>
    </p:spTree>
    <p:extLst>
      <p:ext uri="{BB962C8B-B14F-4D97-AF65-F5344CB8AC3E}">
        <p14:creationId xmlns:p14="http://schemas.microsoft.com/office/powerpoint/2010/main" val="32693257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846659"/>
          </a:xfrm>
        </p:spPr>
        <p:txBody>
          <a:bodyPr/>
          <a:lstStyle/>
          <a:p>
            <a:r>
              <a:rPr lang="en-US" dirty="0"/>
              <a:t>Linking strategic outcome and performance plan</a:t>
            </a:r>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4EB992-C5F4-4C48-9B4B-70D14F16309E}" type="slidenum">
              <a:rPr lang="en-GB" smtClean="0"/>
              <a:pPr/>
              <a:t>20</a:t>
            </a:fld>
            <a:endParaRPr lang="en-GB" dirty="0"/>
          </a:p>
        </p:txBody>
      </p:sp>
    </p:spTree>
    <p:extLst>
      <p:ext uri="{BB962C8B-B14F-4D97-AF65-F5344CB8AC3E}">
        <p14:creationId xmlns:p14="http://schemas.microsoft.com/office/powerpoint/2010/main" val="3165350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225" y="632886"/>
            <a:ext cx="7797662" cy="615553"/>
          </a:xfrm>
        </p:spPr>
        <p:txBody>
          <a:bodyPr/>
          <a:lstStyle/>
          <a:p>
            <a:r>
              <a:rPr lang="en-US" dirty="0">
                <a:solidFill>
                  <a:srgbClr val="C00000"/>
                </a:solidFill>
                <a:latin typeface="+mn-lt"/>
                <a:ea typeface="ＭＳ Ｐゴシック" pitchFamily="-65" charset="-128"/>
                <a:cs typeface="Calibri" panose="020F0502020204030204" pitchFamily="34" charset="0"/>
              </a:rPr>
              <a:t>LINK BETWEEN THE NYDA PROGRAMMES AND ITS STRATEGIC OUTCOMES </a:t>
            </a:r>
            <a:endParaRPr lang="en-ZA" dirty="0">
              <a:solidFill>
                <a:srgbClr val="C00000"/>
              </a:solidFill>
              <a:latin typeface="+mn-lt"/>
              <a:ea typeface="ＭＳ Ｐゴシック" pitchFamily="-65" charset="-128"/>
              <a:cs typeface="Calibri" panose="020F050202020403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468853861"/>
              </p:ext>
            </p:extLst>
          </p:nvPr>
        </p:nvGraphicFramePr>
        <p:xfrm>
          <a:off x="325225" y="1582737"/>
          <a:ext cx="8229600" cy="3847801"/>
        </p:xfrm>
        <a:graphic>
          <a:graphicData uri="http://schemas.openxmlformats.org/drawingml/2006/table">
            <a:tbl>
              <a:tblPr firstRow="1" bandRow="1">
                <a:tableStyleId>{21E4AEA4-8DFA-4A89-87EB-49C32662AFE0}</a:tableStyleId>
              </a:tblPr>
              <a:tblGrid>
                <a:gridCol w="2739866">
                  <a:extLst>
                    <a:ext uri="{9D8B030D-6E8A-4147-A177-3AD203B41FA5}">
                      <a16:colId xmlns:a16="http://schemas.microsoft.com/office/drawing/2014/main" val="2018650862"/>
                    </a:ext>
                  </a:extLst>
                </a:gridCol>
                <a:gridCol w="2739866">
                  <a:extLst>
                    <a:ext uri="{9D8B030D-6E8A-4147-A177-3AD203B41FA5}">
                      <a16:colId xmlns:a16="http://schemas.microsoft.com/office/drawing/2014/main" val="1023405944"/>
                    </a:ext>
                  </a:extLst>
                </a:gridCol>
                <a:gridCol w="2749868">
                  <a:extLst>
                    <a:ext uri="{9D8B030D-6E8A-4147-A177-3AD203B41FA5}">
                      <a16:colId xmlns:a16="http://schemas.microsoft.com/office/drawing/2014/main" val="3410077864"/>
                    </a:ext>
                  </a:extLst>
                </a:gridCol>
              </a:tblGrid>
              <a:tr h="397764">
                <a:tc>
                  <a:txBody>
                    <a:bodyPr/>
                    <a:lstStyle/>
                    <a:p>
                      <a:pPr algn="l" defTabSz="914400" rtl="0" eaLnBrk="1" latinLnBrk="0" hangingPunct="1">
                        <a:lnSpc>
                          <a:spcPct val="90000"/>
                        </a:lnSpc>
                        <a:spcBef>
                          <a:spcPct val="0"/>
                        </a:spcBef>
                        <a:buNone/>
                      </a:pPr>
                      <a:r>
                        <a:rPr lang="en-US" sz="1200" kern="1200" cap="all" baseline="0" dirty="0">
                          <a:effectLst/>
                        </a:rPr>
                        <a:t>PROGRAMME</a:t>
                      </a:r>
                      <a:endParaRPr lang="en-ZA" sz="1200" b="1" kern="1200" cap="all" baseline="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34290" marB="34290"/>
                </a:tc>
                <a:tc>
                  <a:txBody>
                    <a:bodyPr/>
                    <a:lstStyle/>
                    <a:p>
                      <a:pPr algn="l" defTabSz="914400" rtl="0" eaLnBrk="1" latinLnBrk="0" hangingPunct="1">
                        <a:lnSpc>
                          <a:spcPct val="90000"/>
                        </a:lnSpc>
                        <a:spcBef>
                          <a:spcPct val="0"/>
                        </a:spcBef>
                        <a:buNone/>
                      </a:pPr>
                      <a:r>
                        <a:rPr lang="en-ZA" sz="1200" kern="1200" cap="all" baseline="0" dirty="0">
                          <a:effectLst/>
                        </a:rPr>
                        <a:t>STRATEGIC OUTCOME </a:t>
                      </a:r>
                      <a:endParaRPr lang="en-ZA" sz="1200" b="1" kern="1200" cap="all" baseline="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34290" marB="34290"/>
                </a:tc>
                <a:tc>
                  <a:txBody>
                    <a:bodyPr/>
                    <a:lstStyle/>
                    <a:p>
                      <a:pPr algn="l" defTabSz="914400" rtl="0" eaLnBrk="1" latinLnBrk="0" hangingPunct="1">
                        <a:lnSpc>
                          <a:spcPct val="90000"/>
                        </a:lnSpc>
                        <a:spcBef>
                          <a:spcPct val="0"/>
                        </a:spcBef>
                        <a:buNone/>
                      </a:pPr>
                      <a:r>
                        <a:rPr lang="en-US" sz="1200" kern="1200" cap="all" baseline="0" dirty="0">
                          <a:effectLst/>
                        </a:rPr>
                        <a:t>Sub-programme/INTERVENTION</a:t>
                      </a:r>
                      <a:endParaRPr lang="en-ZA" sz="1200" b="1" kern="1200" cap="all" baseline="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34290" marB="34290"/>
                </a:tc>
                <a:extLst>
                  <a:ext uri="{0D108BD9-81ED-4DB2-BD59-A6C34878D82A}">
                    <a16:rowId xmlns:a16="http://schemas.microsoft.com/office/drawing/2014/main" val="3401855111"/>
                  </a:ext>
                </a:extLst>
              </a:tr>
              <a:tr h="1438357">
                <a:tc>
                  <a:txBody>
                    <a:bodyPr/>
                    <a:lstStyle/>
                    <a:p>
                      <a:pPr marL="0" marR="45720" lvl="0" indent="0" algn="l"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effectLst/>
                          <a:uLnTx/>
                          <a:uFillTx/>
                        </a:rPr>
                        <a:t>Programme 1: Administration</a:t>
                      </a:r>
                    </a:p>
                    <a:p>
                      <a:endParaRPr lang="en-US" sz="1200" b="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34290" marB="34290"/>
                </a:tc>
                <a:tc>
                  <a:txBody>
                    <a:bodyPr/>
                    <a:lstStyle/>
                    <a:p>
                      <a:pPr marR="45720">
                        <a:spcAft>
                          <a:spcPts val="0"/>
                        </a:spcAft>
                      </a:pPr>
                      <a:r>
                        <a:rPr lang="en-US" sz="1200" kern="1200" dirty="0">
                          <a:effectLst/>
                        </a:rPr>
                        <a:t>Improved application of correct financial principles, procedures and executing supply chain management plan.</a:t>
                      </a:r>
                      <a:endParaRPr lang="en-ZA" sz="1200" b="0" dirty="0">
                        <a:effectLst/>
                        <a:latin typeface="Tahoma" panose="020B0604030504040204" pitchFamily="34" charset="0"/>
                        <a:ea typeface="Tahoma" panose="020B0604030504040204" pitchFamily="34" charset="0"/>
                        <a:cs typeface="Tahoma" panose="020B0604030504040204" pitchFamily="34" charset="0"/>
                      </a:endParaRPr>
                    </a:p>
                  </a:txBody>
                  <a:tcPr marL="51435" marR="51435" marT="0" marB="0"/>
                </a:tc>
                <a:tc>
                  <a:txBody>
                    <a:bodyPr/>
                    <a:lstStyle/>
                    <a:p>
                      <a:pPr marL="285750" indent="-285750">
                        <a:buFont typeface="Arial" panose="020B0604020202020204" pitchFamily="34" charset="0"/>
                        <a:buChar char="•"/>
                      </a:pPr>
                      <a:r>
                        <a:rPr lang="en-US" sz="1200" kern="1200" dirty="0">
                          <a:effectLst/>
                        </a:rPr>
                        <a:t>Quarterly Financial Reports</a:t>
                      </a:r>
                    </a:p>
                    <a:p>
                      <a:pPr marL="285750" indent="-285750">
                        <a:buFont typeface="Arial" panose="020B0604020202020204" pitchFamily="34" charset="0"/>
                        <a:buChar char="•"/>
                      </a:pPr>
                      <a:r>
                        <a:rPr lang="en-US" sz="1200" kern="1200" dirty="0">
                          <a:effectLst/>
                        </a:rPr>
                        <a:t>Annual Workplace Skills Plan</a:t>
                      </a:r>
                    </a:p>
                    <a:p>
                      <a:pPr marL="285750" indent="-285750">
                        <a:buFont typeface="Arial" panose="020B0604020202020204" pitchFamily="34" charset="0"/>
                        <a:buChar char="•"/>
                      </a:pPr>
                      <a:r>
                        <a:rPr lang="en-US" sz="1200" kern="1200" dirty="0">
                          <a:effectLst/>
                        </a:rPr>
                        <a:t>ERP activation/implementation/roll-out</a:t>
                      </a:r>
                    </a:p>
                    <a:p>
                      <a:pPr marL="285750" indent="-285750">
                        <a:buFont typeface="Arial" panose="020B0604020202020204" pitchFamily="34" charset="0"/>
                        <a:buChar char="•"/>
                      </a:pPr>
                      <a:r>
                        <a:rPr lang="en-US" sz="1200" kern="1200" dirty="0">
                          <a:effectLst/>
                        </a:rPr>
                        <a:t>Public and Private sectors to support the youth development programmes</a:t>
                      </a:r>
                      <a:endParaRPr lang="en-ZA" sz="1200" b="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endParaRPr>
                    </a:p>
                  </a:txBody>
                  <a:tcPr marL="51435" marR="51435" marT="0" marB="0"/>
                </a:tc>
                <a:extLst>
                  <a:ext uri="{0D108BD9-81ED-4DB2-BD59-A6C34878D82A}">
                    <a16:rowId xmlns:a16="http://schemas.microsoft.com/office/drawing/2014/main" val="160007324"/>
                  </a:ext>
                </a:extLst>
              </a:tr>
              <a:tr h="17602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effectLst/>
                          <a:uLnTx/>
                          <a:uFillTx/>
                        </a:rPr>
                        <a:t>Programme 2: Programme Design, Development and Delivery (PDDD)</a:t>
                      </a:r>
                    </a:p>
                    <a:p>
                      <a:endParaRPr lang="en-US" sz="1200" b="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effectLst/>
                          <a:uLnTx/>
                          <a:uFillTx/>
                        </a:rPr>
                        <a:t>Increased access to socio-economic opportunities, viable business opportunities and support for young people to participate in the economy.</a:t>
                      </a:r>
                      <a:endParaRPr kumimoji="0" lang="en-ZA"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txBody>
                  <a:tcPr marL="68580" marR="68580" marT="34290" marB="34290"/>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u="none" strike="noStrike" kern="1200" cap="none" spc="0" normalizeH="0" baseline="0" noProof="0" dirty="0">
                          <a:ln>
                            <a:noFill/>
                          </a:ln>
                          <a:effectLst/>
                          <a:uLnTx/>
                          <a:uFillTx/>
                        </a:rPr>
                        <a:t>Grant Programme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u="none" strike="noStrike" kern="1200" cap="none" spc="0" normalizeH="0" baseline="0" noProof="0" dirty="0">
                          <a:ln>
                            <a:noFill/>
                          </a:ln>
                          <a:effectLst/>
                          <a:uLnTx/>
                          <a:uFillTx/>
                        </a:rPr>
                        <a:t>Voucher Programme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u="none" strike="noStrike" kern="1200" cap="none" spc="0" normalizeH="0" baseline="0" noProof="0" dirty="0">
                          <a:ln>
                            <a:noFill/>
                          </a:ln>
                          <a:effectLst/>
                          <a:uLnTx/>
                          <a:uFillTx/>
                        </a:rPr>
                        <a:t>Business Development Training Programme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u="none" strike="noStrike" kern="1200" cap="none" spc="0" normalizeH="0" baseline="0" noProof="0" dirty="0">
                          <a:ln>
                            <a:noFill/>
                          </a:ln>
                          <a:effectLst/>
                          <a:uLnTx/>
                          <a:uFillTx/>
                        </a:rPr>
                        <a:t>Market Linkages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u="none" strike="noStrike" kern="1200" cap="none" spc="0" normalizeH="0" baseline="0" noProof="0" dirty="0">
                          <a:ln>
                            <a:noFill/>
                          </a:ln>
                          <a:effectLst/>
                          <a:uLnTx/>
                          <a:uFillTx/>
                        </a:rPr>
                        <a:t>Mentorship Programme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u="none" strike="noStrike" kern="1200" cap="none" spc="0" normalizeH="0" baseline="0" noProof="0" dirty="0">
                          <a:ln>
                            <a:noFill/>
                          </a:ln>
                          <a:effectLst/>
                          <a:uLnTx/>
                          <a:uFillTx/>
                        </a:rPr>
                        <a:t>Rural Development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u="none" strike="noStrike" kern="1200" cap="none" spc="0" normalizeH="0" baseline="0" noProof="0" dirty="0">
                          <a:ln>
                            <a:noFill/>
                          </a:ln>
                          <a:effectLst/>
                          <a:uLnTx/>
                          <a:uFillTx/>
                        </a:rPr>
                        <a:t>Branch -Walk-in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u="none" strike="noStrike" kern="1200" cap="none" spc="0" normalizeH="0" baseline="0" noProof="0" dirty="0">
                          <a:ln>
                            <a:noFill/>
                          </a:ln>
                          <a:effectLst/>
                          <a:uLnTx/>
                          <a:uFillTx/>
                        </a:rPr>
                        <a:t>Outreach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u="none" strike="noStrike" kern="1200" cap="none" spc="0" normalizeH="0" baseline="0" noProof="0" dirty="0">
                          <a:ln>
                            <a:noFill/>
                          </a:ln>
                          <a:effectLst/>
                          <a:uLnTx/>
                          <a:uFillTx/>
                        </a:rPr>
                        <a:t>Call Centre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u="none" strike="noStrike" kern="1200" cap="none" spc="0" normalizeH="0" baseline="0" noProof="0" dirty="0">
                          <a:ln>
                            <a:noFill/>
                          </a:ln>
                          <a:effectLst/>
                          <a:uLnTx/>
                          <a:uFillTx/>
                        </a:rPr>
                        <a:t>Media Platforms</a:t>
                      </a:r>
                      <a:endPar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txBody>
                  <a:tcPr marL="28932" marR="28932" marT="0" marB="0"/>
                </a:tc>
                <a:extLst>
                  <a:ext uri="{0D108BD9-81ED-4DB2-BD59-A6C34878D82A}">
                    <a16:rowId xmlns:a16="http://schemas.microsoft.com/office/drawing/2014/main" val="3696606029"/>
                  </a:ext>
                </a:extLst>
              </a:tr>
            </a:tbl>
          </a:graphicData>
        </a:graphic>
      </p:graphicFrame>
    </p:spTree>
    <p:extLst>
      <p:ext uri="{BB962C8B-B14F-4D97-AF65-F5344CB8AC3E}">
        <p14:creationId xmlns:p14="http://schemas.microsoft.com/office/powerpoint/2010/main" val="34608625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225" y="291318"/>
            <a:ext cx="7797662" cy="553998"/>
          </a:xfrm>
        </p:spPr>
        <p:txBody>
          <a:bodyPr/>
          <a:lstStyle/>
          <a:p>
            <a:r>
              <a:rPr lang="en-US" sz="1800" dirty="0">
                <a:solidFill>
                  <a:srgbClr val="C00000"/>
                </a:solidFill>
                <a:ea typeface="ＭＳ Ｐゴシック" pitchFamily="-65" charset="-128"/>
                <a:cs typeface="Calibri" panose="020F0502020204030204" pitchFamily="34" charset="0"/>
              </a:rPr>
              <a:t>LINK BETWEEN THE NYDA PROGRAMMES AND ITS STRATEGIC OUTCOMES </a:t>
            </a:r>
            <a:endParaRPr lang="en-ZA" sz="1800" dirty="0">
              <a:solidFill>
                <a:srgbClr val="C00000"/>
              </a:solidFill>
              <a:ea typeface="ＭＳ Ｐゴシック" pitchFamily="-65" charset="-128"/>
              <a:cs typeface="Calibri" panose="020F050202020403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67862092"/>
              </p:ext>
            </p:extLst>
          </p:nvPr>
        </p:nvGraphicFramePr>
        <p:xfrm>
          <a:off x="246567" y="1091123"/>
          <a:ext cx="8229600" cy="2999314"/>
        </p:xfrm>
        <a:graphic>
          <a:graphicData uri="http://schemas.openxmlformats.org/drawingml/2006/table">
            <a:tbl>
              <a:tblPr firstRow="1" bandRow="1">
                <a:tableStyleId>{21E4AEA4-8DFA-4A89-87EB-49C32662AFE0}</a:tableStyleId>
              </a:tblPr>
              <a:tblGrid>
                <a:gridCol w="2739866">
                  <a:extLst>
                    <a:ext uri="{9D8B030D-6E8A-4147-A177-3AD203B41FA5}">
                      <a16:colId xmlns:a16="http://schemas.microsoft.com/office/drawing/2014/main" val="2018650862"/>
                    </a:ext>
                  </a:extLst>
                </a:gridCol>
                <a:gridCol w="2739866">
                  <a:extLst>
                    <a:ext uri="{9D8B030D-6E8A-4147-A177-3AD203B41FA5}">
                      <a16:colId xmlns:a16="http://schemas.microsoft.com/office/drawing/2014/main" val="1023405944"/>
                    </a:ext>
                  </a:extLst>
                </a:gridCol>
                <a:gridCol w="2749868">
                  <a:extLst>
                    <a:ext uri="{9D8B030D-6E8A-4147-A177-3AD203B41FA5}">
                      <a16:colId xmlns:a16="http://schemas.microsoft.com/office/drawing/2014/main" val="3410077864"/>
                    </a:ext>
                  </a:extLst>
                </a:gridCol>
              </a:tblGrid>
              <a:tr h="397764">
                <a:tc>
                  <a:txBody>
                    <a:bodyPr/>
                    <a:lstStyle/>
                    <a:p>
                      <a:pPr algn="l" defTabSz="914400" rtl="0" eaLnBrk="1" latinLnBrk="0" hangingPunct="1">
                        <a:lnSpc>
                          <a:spcPct val="90000"/>
                        </a:lnSpc>
                        <a:spcBef>
                          <a:spcPct val="0"/>
                        </a:spcBef>
                        <a:buNone/>
                      </a:pPr>
                      <a:r>
                        <a:rPr lang="en-US" sz="1200" kern="1200" cap="all" baseline="0" dirty="0">
                          <a:effectLst/>
                        </a:rPr>
                        <a:t>PROGRAMME</a:t>
                      </a:r>
                      <a:endParaRPr lang="en-ZA" sz="1200" b="1" kern="1200" cap="all" baseline="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34290" marB="34290"/>
                </a:tc>
                <a:tc>
                  <a:txBody>
                    <a:bodyPr/>
                    <a:lstStyle/>
                    <a:p>
                      <a:pPr algn="l" defTabSz="914400" rtl="0" eaLnBrk="1" latinLnBrk="0" hangingPunct="1">
                        <a:lnSpc>
                          <a:spcPct val="90000"/>
                        </a:lnSpc>
                        <a:spcBef>
                          <a:spcPct val="0"/>
                        </a:spcBef>
                        <a:buNone/>
                      </a:pPr>
                      <a:r>
                        <a:rPr lang="en-ZA" sz="1200" kern="1200" cap="all" baseline="0" dirty="0">
                          <a:effectLst/>
                        </a:rPr>
                        <a:t>STRATEGIC OUTCOME </a:t>
                      </a:r>
                      <a:endParaRPr lang="en-ZA" sz="1200" b="1" kern="1200" cap="all" baseline="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34290" marB="34290"/>
                </a:tc>
                <a:tc>
                  <a:txBody>
                    <a:bodyPr/>
                    <a:lstStyle/>
                    <a:p>
                      <a:pPr algn="l" defTabSz="914400" rtl="0" eaLnBrk="1" latinLnBrk="0" hangingPunct="1">
                        <a:lnSpc>
                          <a:spcPct val="90000"/>
                        </a:lnSpc>
                        <a:spcBef>
                          <a:spcPct val="0"/>
                        </a:spcBef>
                        <a:buNone/>
                      </a:pPr>
                      <a:r>
                        <a:rPr lang="en-US" sz="1200" kern="1200" cap="all" baseline="0" dirty="0">
                          <a:effectLst/>
                        </a:rPr>
                        <a:t>Sub-programme/INTERVENTION</a:t>
                      </a:r>
                      <a:endParaRPr lang="en-ZA" sz="1200" b="1" kern="1200" cap="all" baseline="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34290" marB="34290"/>
                </a:tc>
                <a:extLst>
                  <a:ext uri="{0D108BD9-81ED-4DB2-BD59-A6C34878D82A}">
                    <a16:rowId xmlns:a16="http://schemas.microsoft.com/office/drawing/2014/main" val="3401855111"/>
                  </a:ext>
                </a:extLst>
              </a:tr>
              <a:tr h="1438357">
                <a:tc>
                  <a:txBody>
                    <a:bodyPr/>
                    <a:lstStyle/>
                    <a:p>
                      <a:r>
                        <a:rPr lang="en-US" sz="1200" kern="1200" dirty="0">
                          <a:effectLst/>
                        </a:rPr>
                        <a:t>Programme 3: National Youth Service</a:t>
                      </a:r>
                    </a:p>
                    <a:p>
                      <a:endParaRPr lang="en-US" sz="1200" b="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34290" marB="34290"/>
                </a:tc>
                <a:tc>
                  <a:txBody>
                    <a:bodyPr/>
                    <a:lstStyle/>
                    <a:p>
                      <a:pPr>
                        <a:spcAft>
                          <a:spcPts val="0"/>
                        </a:spcAft>
                      </a:pPr>
                      <a:r>
                        <a:rPr lang="en-US" sz="1200" dirty="0">
                          <a:effectLst/>
                        </a:rPr>
                        <a:t>Increased co-ordination and implementation of NYS programmes across all sectors of society </a:t>
                      </a:r>
                      <a:endParaRPr lang="en-ZA" sz="1200" b="0" dirty="0">
                        <a:effectLst/>
                        <a:latin typeface="Tahoma" panose="020B0604030504040204" pitchFamily="34" charset="0"/>
                        <a:ea typeface="Tahoma" panose="020B0604030504040204" pitchFamily="34" charset="0"/>
                        <a:cs typeface="Tahoma" panose="020B0604030504040204" pitchFamily="34" charset="0"/>
                      </a:endParaRPr>
                    </a:p>
                  </a:txBody>
                  <a:tcPr marL="51435" marR="51435" marT="0" marB="0"/>
                </a:tc>
                <a:tc>
                  <a:txBody>
                    <a:bodyPr/>
                    <a:lstStyle/>
                    <a:p>
                      <a:pPr marL="285750" indent="-285750">
                        <a:buFont typeface="Arial" panose="020B0604020202020204" pitchFamily="34" charset="0"/>
                        <a:buChar char="•"/>
                      </a:pPr>
                      <a:r>
                        <a:rPr lang="en-US" sz="1200" kern="1200" dirty="0">
                          <a:effectLst/>
                        </a:rPr>
                        <a:t>National Youth Service </a:t>
                      </a:r>
                      <a:r>
                        <a:rPr lang="en-US" sz="1200" kern="1200" dirty="0" err="1">
                          <a:effectLst/>
                        </a:rPr>
                        <a:t>Programme</a:t>
                      </a:r>
                      <a:endParaRPr lang="en-US" sz="1200" kern="1200" dirty="0">
                        <a:effectLst/>
                      </a:endParaRPr>
                    </a:p>
                    <a:p>
                      <a:pPr marL="285750" indent="-285750">
                        <a:buFont typeface="Arial" panose="020B0604020202020204" pitchFamily="34" charset="0"/>
                        <a:buChar char="•"/>
                      </a:pPr>
                      <a:r>
                        <a:rPr lang="en-US" sz="1200" b="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Government programs</a:t>
                      </a:r>
                    </a:p>
                    <a:p>
                      <a:pPr marL="285750" indent="-285750">
                        <a:buFont typeface="Arial" panose="020B0604020202020204" pitchFamily="34" charset="0"/>
                        <a:buChar char="•"/>
                      </a:pPr>
                      <a:r>
                        <a:rPr lang="en-US" sz="1200" b="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Presidential Youth Service</a:t>
                      </a:r>
                    </a:p>
                    <a:p>
                      <a:pPr marL="285750" indent="-285750">
                        <a:buFont typeface="Arial" panose="020B0604020202020204" pitchFamily="34" charset="0"/>
                        <a:buChar char="•"/>
                      </a:pPr>
                      <a:r>
                        <a:rPr lang="en-US" sz="1200" b="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Higher Education Youth Service</a:t>
                      </a:r>
                      <a:endParaRPr lang="en-ZA" sz="1200" b="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endParaRPr>
                    </a:p>
                  </a:txBody>
                  <a:tcPr marL="51435" marR="51435" marT="0" marB="0"/>
                </a:tc>
                <a:extLst>
                  <a:ext uri="{0D108BD9-81ED-4DB2-BD59-A6C34878D82A}">
                    <a16:rowId xmlns:a16="http://schemas.microsoft.com/office/drawing/2014/main" val="160007324"/>
                  </a:ext>
                </a:extLst>
              </a:tr>
              <a:tr h="848201">
                <a:tc>
                  <a:txBody>
                    <a:bodyPr/>
                    <a:lstStyle/>
                    <a:p>
                      <a:r>
                        <a:rPr lang="en-US" sz="1200" kern="1200" dirty="0">
                          <a:effectLst/>
                        </a:rPr>
                        <a:t>Programme 4: Research and Policy</a:t>
                      </a:r>
                    </a:p>
                    <a:p>
                      <a:endParaRPr lang="en-US" sz="1200" b="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kern="1200" dirty="0">
                          <a:effectLst/>
                        </a:rPr>
                        <a:t>Produce research reports which influences change in youth sector and build sustainable relationships</a:t>
                      </a:r>
                      <a:endParaRPr lang="en-ZA" sz="1200" b="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34290" marB="34290"/>
                </a:tc>
                <a:tc>
                  <a:txBody>
                    <a:bodyPr/>
                    <a:lstStyle/>
                    <a:p>
                      <a:pPr marL="285750" marR="45720" indent="-285750" algn="l" defTabSz="914400" rtl="0" eaLnBrk="1" latinLnBrk="0" hangingPunct="1">
                        <a:lnSpc>
                          <a:spcPct val="106000"/>
                        </a:lnSpc>
                        <a:spcAft>
                          <a:spcPts val="0"/>
                        </a:spcAft>
                        <a:buFont typeface="Arial" panose="020B0604020202020204" pitchFamily="34" charset="0"/>
                        <a:buChar char="•"/>
                      </a:pPr>
                      <a:r>
                        <a:rPr lang="en-US" sz="1200" kern="1200" dirty="0">
                          <a:effectLst/>
                        </a:rPr>
                        <a:t>Customer surveys</a:t>
                      </a:r>
                    </a:p>
                    <a:p>
                      <a:pPr marL="285750" marR="45720" indent="-285750" algn="l" defTabSz="914400" rtl="0" eaLnBrk="1" latinLnBrk="0" hangingPunct="1">
                        <a:lnSpc>
                          <a:spcPct val="106000"/>
                        </a:lnSpc>
                        <a:spcAft>
                          <a:spcPts val="0"/>
                        </a:spcAft>
                        <a:buFont typeface="Arial" panose="020B0604020202020204" pitchFamily="34" charset="0"/>
                        <a:buChar char="•"/>
                      </a:pPr>
                      <a:r>
                        <a:rPr lang="en-US" sz="1200" kern="1200" dirty="0">
                          <a:effectLst/>
                        </a:rPr>
                        <a:t>I</a:t>
                      </a:r>
                      <a:r>
                        <a:rPr lang="en-ZA" sz="1200" kern="1200" dirty="0">
                          <a:effectLst/>
                        </a:rPr>
                        <a:t>mpact programme  evaluations </a:t>
                      </a:r>
                    </a:p>
                    <a:p>
                      <a:pPr marL="285750" marR="45720" indent="-285750" algn="l" defTabSz="914400" rtl="0" eaLnBrk="1" latinLnBrk="0" hangingPunct="1">
                        <a:lnSpc>
                          <a:spcPct val="106000"/>
                        </a:lnSpc>
                        <a:spcAft>
                          <a:spcPts val="0"/>
                        </a:spcAft>
                        <a:buFont typeface="Arial" panose="020B0604020202020204" pitchFamily="34" charset="0"/>
                        <a:buChar char="•"/>
                      </a:pPr>
                      <a:r>
                        <a:rPr lang="en-ZA" sz="1200" kern="1200" dirty="0">
                          <a:effectLst/>
                        </a:rPr>
                        <a:t>Stakeholder</a:t>
                      </a:r>
                      <a:r>
                        <a:rPr lang="en-ZA" sz="1200" kern="1200" baseline="0" dirty="0">
                          <a:effectLst/>
                        </a:rPr>
                        <a:t> engagement- </a:t>
                      </a:r>
                      <a:r>
                        <a:rPr lang="en-ZA" sz="1200" kern="1200" dirty="0">
                          <a:effectLst/>
                        </a:rPr>
                        <a:t>Annual report on government wide priorities.</a:t>
                      </a:r>
                    </a:p>
                    <a:p>
                      <a:pPr marL="285750" indent="-285750" algn="l" defTabSz="914400" rtl="0" eaLnBrk="1" latinLnBrk="0" hangingPunct="1">
                        <a:lnSpc>
                          <a:spcPct val="106000"/>
                        </a:lnSpc>
                        <a:spcAft>
                          <a:spcPts val="0"/>
                        </a:spcAft>
                        <a:buFont typeface="Arial" panose="020B0604020202020204" pitchFamily="34" charset="0"/>
                        <a:buChar char="•"/>
                      </a:pPr>
                      <a:r>
                        <a:rPr lang="en-ZA" sz="1200" kern="1200" dirty="0">
                          <a:effectLst/>
                        </a:rPr>
                        <a:t>Youth status outlook reports</a:t>
                      </a:r>
                      <a:endParaRPr lang="en-ZA" sz="1200" b="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endParaRPr>
                    </a:p>
                  </a:txBody>
                  <a:tcPr marL="28932" marR="28932" marT="0" marB="0"/>
                </a:tc>
                <a:extLst>
                  <a:ext uri="{0D108BD9-81ED-4DB2-BD59-A6C34878D82A}">
                    <a16:rowId xmlns:a16="http://schemas.microsoft.com/office/drawing/2014/main" val="3696606029"/>
                  </a:ext>
                </a:extLst>
              </a:tr>
            </a:tbl>
          </a:graphicData>
        </a:graphic>
      </p:graphicFrame>
    </p:spTree>
    <p:extLst>
      <p:ext uri="{BB962C8B-B14F-4D97-AF65-F5344CB8AC3E}">
        <p14:creationId xmlns:p14="http://schemas.microsoft.com/office/powerpoint/2010/main" val="34213085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615553"/>
          </a:xfrm>
        </p:spPr>
        <p:txBody>
          <a:bodyPr/>
          <a:lstStyle/>
          <a:p>
            <a:r>
              <a:rPr lang="en-US" dirty="0"/>
              <a:t>Key economic sectors </a:t>
            </a:r>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4EB992-C5F4-4C48-9B4B-70D14F16309E}" type="slidenum">
              <a:rPr lang="en-GB" smtClean="0"/>
              <a:pPr/>
              <a:t>23</a:t>
            </a:fld>
            <a:endParaRPr lang="en-GB" dirty="0"/>
          </a:p>
        </p:txBody>
      </p:sp>
    </p:spTree>
    <p:extLst>
      <p:ext uri="{BB962C8B-B14F-4D97-AF65-F5344CB8AC3E}">
        <p14:creationId xmlns:p14="http://schemas.microsoft.com/office/powerpoint/2010/main" val="4245034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NYDA Funding in 2019 / 2020</a:t>
            </a:r>
          </a:p>
        </p:txBody>
      </p:sp>
      <p:sp>
        <p:nvSpPr>
          <p:cNvPr id="3" name="Slide Number Placeholder 2"/>
          <p:cNvSpPr>
            <a:spLocks noGrp="1"/>
          </p:cNvSpPr>
          <p:nvPr>
            <p:ph type="sldNum" sz="quarter" idx="10"/>
          </p:nvPr>
        </p:nvSpPr>
        <p:spPr/>
        <p:txBody>
          <a:bodyPr/>
          <a:lstStyle/>
          <a:p>
            <a:fld id="{7F6D1DE0-B443-48F6-9E73-478825739009}" type="slidenum">
              <a:rPr lang="en-GB" smtClean="0"/>
              <a:pPr/>
              <a:t>24</a:t>
            </a:fld>
            <a:endParaRPr lang="en-GB" dirty="0"/>
          </a:p>
        </p:txBody>
      </p:sp>
      <p:pic>
        <p:nvPicPr>
          <p:cNvPr id="4" name="Picture 3"/>
          <p:cNvPicPr>
            <a:picLocks noChangeAspect="1"/>
          </p:cNvPicPr>
          <p:nvPr/>
        </p:nvPicPr>
        <p:blipFill>
          <a:blip r:embed="rId2"/>
          <a:stretch>
            <a:fillRect/>
          </a:stretch>
        </p:blipFill>
        <p:spPr>
          <a:xfrm>
            <a:off x="0" y="1063611"/>
            <a:ext cx="9144000" cy="4730778"/>
          </a:xfrm>
          <a:prstGeom prst="rect">
            <a:avLst/>
          </a:prstGeom>
        </p:spPr>
      </p:pic>
    </p:spTree>
    <p:extLst>
      <p:ext uri="{BB962C8B-B14F-4D97-AF65-F5344CB8AC3E}">
        <p14:creationId xmlns:p14="http://schemas.microsoft.com/office/powerpoint/2010/main" val="16487326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Oceans economy (Operation Phakisa)</a:t>
            </a:r>
          </a:p>
        </p:txBody>
      </p:sp>
      <p:sp>
        <p:nvSpPr>
          <p:cNvPr id="3" name="Content Placeholder 2"/>
          <p:cNvSpPr>
            <a:spLocks noGrp="1"/>
          </p:cNvSpPr>
          <p:nvPr>
            <p:ph idx="1"/>
          </p:nvPr>
        </p:nvSpPr>
        <p:spPr>
          <a:xfrm>
            <a:off x="883675" y="1391369"/>
            <a:ext cx="7789863" cy="3600986"/>
          </a:xfrm>
        </p:spPr>
        <p:txBody>
          <a:bodyPr/>
          <a:lstStyle/>
          <a:p>
            <a:pPr marL="285750" indent="-285750" algn="just">
              <a:buFont typeface="Arial" panose="020B0604020202020204" pitchFamily="34" charset="0"/>
              <a:buChar char="•"/>
            </a:pPr>
            <a:r>
              <a:rPr lang="en-US" dirty="0"/>
              <a:t>South Africa is surrounded by a vast ocean which has not fully taken advantage of the immense potential of this untapped resource. The oceans have the potential to contribute up to 177 billion rand to the gross domestic product (GDP) and create just over one million jobs by 2033</a:t>
            </a:r>
          </a:p>
          <a:p>
            <a:pPr marL="285750" indent="-285750" algn="just">
              <a:buFont typeface="Arial" panose="020B0604020202020204" pitchFamily="34" charset="0"/>
              <a:buChar char="•"/>
            </a:pPr>
            <a:endParaRPr lang="en-US" dirty="0"/>
          </a:p>
          <a:p>
            <a:pPr marL="0" indent="0" algn="just"/>
            <a:r>
              <a:rPr lang="en-US" b="1" dirty="0"/>
              <a:t>NYDA role: </a:t>
            </a:r>
          </a:p>
          <a:p>
            <a:pPr marL="285750" indent="-285750" algn="just">
              <a:buFont typeface="Arial" panose="020B0604020202020204" pitchFamily="34" charset="0"/>
              <a:buChar char="•"/>
            </a:pPr>
            <a:r>
              <a:rPr lang="en-US" dirty="0"/>
              <a:t>Partner with key provincial governments (i.e.) Kwa Zulu Natal, Western Cape, Eastern Cape to unlock funding for youth enterprises in the oceans economy. </a:t>
            </a:r>
          </a:p>
          <a:p>
            <a:pPr marL="285750" indent="-285750" algn="just">
              <a:buFont typeface="Arial" panose="020B0604020202020204" pitchFamily="34" charset="0"/>
              <a:buChar char="•"/>
            </a:pPr>
            <a:r>
              <a:rPr lang="en-US" dirty="0"/>
              <a:t>Fund youth owned enterprises in the oceans economy (e.g.) fisheries, beachfront retail and services, tourism programs.  </a:t>
            </a:r>
          </a:p>
          <a:p>
            <a:pPr marL="285750" indent="-285750" algn="just">
              <a:buFont typeface="Arial" panose="020B0604020202020204" pitchFamily="34" charset="0"/>
              <a:buChar char="•"/>
            </a:pPr>
            <a:r>
              <a:rPr lang="en-US" dirty="0"/>
              <a:t>Partner with the SETA’s for training programs to skill young people for jobs in the oceans economy. </a:t>
            </a:r>
          </a:p>
        </p:txBody>
      </p:sp>
      <p:sp>
        <p:nvSpPr>
          <p:cNvPr id="4" name="Slide Number Placeholder 3"/>
          <p:cNvSpPr>
            <a:spLocks noGrp="1"/>
          </p:cNvSpPr>
          <p:nvPr>
            <p:ph type="sldNum" sz="quarter" idx="10"/>
          </p:nvPr>
        </p:nvSpPr>
        <p:spPr/>
        <p:txBody>
          <a:bodyPr/>
          <a:lstStyle/>
          <a:p>
            <a:fld id="{0F816FE8-A868-4E71-8BE1-E255B120B605}" type="slidenum">
              <a:rPr lang="en-GB" smtClean="0"/>
              <a:pPr/>
              <a:t>25</a:t>
            </a:fld>
            <a:endParaRPr lang="en-GB" dirty="0"/>
          </a:p>
        </p:txBody>
      </p:sp>
    </p:spTree>
    <p:extLst>
      <p:ext uri="{BB962C8B-B14F-4D97-AF65-F5344CB8AC3E}">
        <p14:creationId xmlns:p14="http://schemas.microsoft.com/office/powerpoint/2010/main" val="21247802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Beneficiary story</a:t>
            </a:r>
          </a:p>
        </p:txBody>
      </p:sp>
      <p:sp>
        <p:nvSpPr>
          <p:cNvPr id="3" name="Slide Number Placeholder 2"/>
          <p:cNvSpPr>
            <a:spLocks noGrp="1"/>
          </p:cNvSpPr>
          <p:nvPr>
            <p:ph type="sldNum" sz="quarter" idx="10"/>
          </p:nvPr>
        </p:nvSpPr>
        <p:spPr/>
        <p:txBody>
          <a:bodyPr/>
          <a:lstStyle/>
          <a:p>
            <a:fld id="{7F6D1DE0-B443-48F6-9E73-478825739009}" type="slidenum">
              <a:rPr lang="en-GB" smtClean="0"/>
              <a:pPr/>
              <a:t>26</a:t>
            </a:fld>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005" y="1358838"/>
            <a:ext cx="5546979" cy="3677888"/>
          </a:xfrm>
          <a:prstGeom prst="rect">
            <a:avLst/>
          </a:prstGeom>
        </p:spPr>
      </p:pic>
    </p:spTree>
    <p:extLst>
      <p:ext uri="{BB962C8B-B14F-4D97-AF65-F5344CB8AC3E}">
        <p14:creationId xmlns:p14="http://schemas.microsoft.com/office/powerpoint/2010/main" val="38392979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Agriculture economy</a:t>
            </a:r>
          </a:p>
        </p:txBody>
      </p:sp>
      <p:sp>
        <p:nvSpPr>
          <p:cNvPr id="3" name="Content Placeholder 2"/>
          <p:cNvSpPr>
            <a:spLocks noGrp="1"/>
          </p:cNvSpPr>
          <p:nvPr>
            <p:ph idx="1"/>
          </p:nvPr>
        </p:nvSpPr>
        <p:spPr>
          <a:xfrm>
            <a:off x="909075" y="1145562"/>
            <a:ext cx="7789863" cy="5478423"/>
          </a:xfrm>
        </p:spPr>
        <p:txBody>
          <a:bodyPr/>
          <a:lstStyle/>
          <a:p>
            <a:pPr>
              <a:buFont typeface="Arial" panose="020B0604020202020204" pitchFamily="34" charset="0"/>
              <a:buChar char="•"/>
            </a:pPr>
            <a:r>
              <a:rPr lang="en-US" sz="1600" dirty="0"/>
              <a:t>Agriculture as a percentage of GDP has decreased over past four decades, currently contributing around 2%. This implies that the economy is maturing, moving towards the secondary and tertiary sectors.</a:t>
            </a:r>
          </a:p>
          <a:p>
            <a:pPr>
              <a:buFont typeface="Arial" panose="020B0604020202020204" pitchFamily="34" charset="0"/>
              <a:buChar char="•"/>
            </a:pPr>
            <a:r>
              <a:rPr lang="en-US" sz="1600" dirty="0"/>
              <a:t>However, farming remains vitally important to the economy with 638 000 people formally employed – although it’s estimated that around 8,5-million people are directly or indirectly dependent on agriculture for their employment and income.</a:t>
            </a:r>
          </a:p>
          <a:p>
            <a:pPr>
              <a:buFont typeface="Arial" panose="020B0604020202020204" pitchFamily="34" charset="0"/>
              <a:buChar char="•"/>
            </a:pPr>
            <a:r>
              <a:rPr lang="en-US" sz="1600" dirty="0"/>
              <a:t>The sector’s significance is largely because of its potential to create jobs, and is a key focus of the New Growth Path, a plan by the government to create 5-million new jobs by 2020. Plans include </a:t>
            </a:r>
            <a:r>
              <a:rPr lang="en-US" sz="1600" dirty="0" err="1"/>
              <a:t>programmes</a:t>
            </a:r>
            <a:r>
              <a:rPr lang="en-US" sz="1600" dirty="0"/>
              <a:t> to promote commercially oriented small-scale farming. Support is also available to smallholders on land acquired through land reform.</a:t>
            </a:r>
          </a:p>
          <a:p>
            <a:pPr marL="0" indent="0"/>
            <a:endParaRPr lang="en-US" sz="1600" dirty="0"/>
          </a:p>
          <a:p>
            <a:pPr marL="0" indent="0"/>
            <a:r>
              <a:rPr lang="en-US" sz="1600" b="1" dirty="0"/>
              <a:t>NYDA role:</a:t>
            </a:r>
          </a:p>
          <a:p>
            <a:pPr marL="285750" indent="-285750">
              <a:buFont typeface="Arial" panose="020B0604020202020204" pitchFamily="34" charset="0"/>
              <a:buChar char="•"/>
            </a:pPr>
            <a:r>
              <a:rPr lang="en-US" sz="1600" dirty="0"/>
              <a:t>Partner with National and Provincial Department of Agriculture and Rural Development to identify land opportunities for young people to farm. </a:t>
            </a:r>
          </a:p>
          <a:p>
            <a:pPr marL="285750" indent="-285750">
              <a:buFont typeface="Arial" panose="020B0604020202020204" pitchFamily="34" charset="0"/>
              <a:buChar char="•"/>
            </a:pPr>
            <a:r>
              <a:rPr lang="en-US" sz="1600" dirty="0"/>
              <a:t>Partner with the Land Bank to increase funding available.</a:t>
            </a:r>
          </a:p>
          <a:p>
            <a:pPr marL="285750" indent="-285750">
              <a:buFont typeface="Arial" panose="020B0604020202020204" pitchFamily="34" charset="0"/>
              <a:buChar char="•"/>
            </a:pPr>
            <a:r>
              <a:rPr lang="en-US" sz="1600" dirty="0"/>
              <a:t>Profile agricultural opportunities for youth. </a:t>
            </a:r>
          </a:p>
          <a:p>
            <a:pPr marL="285750" indent="-285750">
              <a:buFont typeface="Arial" panose="020B0604020202020204" pitchFamily="34" charset="0"/>
              <a:buChar char="•"/>
            </a:pPr>
            <a:r>
              <a:rPr lang="en-US" sz="1600" dirty="0"/>
              <a:t>Fund small scale agriculture projects for youth. </a:t>
            </a:r>
          </a:p>
          <a:p>
            <a:pPr marL="285750" indent="-285750">
              <a:buFont typeface="Arial" panose="020B0604020202020204" pitchFamily="34" charset="0"/>
              <a:buChar char="•"/>
            </a:pPr>
            <a:r>
              <a:rPr lang="en-US" sz="1600" dirty="0"/>
              <a:t>Partner with SETA’s for agriculture training programs. </a:t>
            </a:r>
          </a:p>
          <a:p>
            <a:pPr marL="285750" indent="-285750">
              <a:buFont typeface="Arial" panose="020B0604020202020204" pitchFamily="34" charset="0"/>
              <a:buChar char="•"/>
            </a:pPr>
            <a:r>
              <a:rPr lang="en-US" sz="1600" dirty="0"/>
              <a:t>In 2019 / 2020 we funded 110 agriculture enterprises with 53 being cooperatives. </a:t>
            </a:r>
          </a:p>
          <a:p>
            <a:pPr marL="0" indent="0"/>
            <a:endParaRPr lang="en-US" b="1" dirty="0"/>
          </a:p>
          <a:p>
            <a:pP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F816FE8-A868-4E71-8BE1-E255B120B605}" type="slidenum">
              <a:rPr lang="en-GB" smtClean="0"/>
              <a:pPr/>
              <a:t>27</a:t>
            </a:fld>
            <a:endParaRPr lang="en-GB" dirty="0"/>
          </a:p>
        </p:txBody>
      </p:sp>
    </p:spTree>
    <p:extLst>
      <p:ext uri="{BB962C8B-B14F-4D97-AF65-F5344CB8AC3E}">
        <p14:creationId xmlns:p14="http://schemas.microsoft.com/office/powerpoint/2010/main" val="8002877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Beneficiary story</a:t>
            </a:r>
          </a:p>
        </p:txBody>
      </p:sp>
      <p:sp>
        <p:nvSpPr>
          <p:cNvPr id="3" name="Slide Number Placeholder 2"/>
          <p:cNvSpPr>
            <a:spLocks noGrp="1"/>
          </p:cNvSpPr>
          <p:nvPr>
            <p:ph type="sldNum" sz="quarter" idx="10"/>
          </p:nvPr>
        </p:nvSpPr>
        <p:spPr/>
        <p:txBody>
          <a:bodyPr/>
          <a:lstStyle/>
          <a:p>
            <a:fld id="{7F6D1DE0-B443-48F6-9E73-478825739009}" type="slidenum">
              <a:rPr lang="en-GB" smtClean="0"/>
              <a:pPr/>
              <a:t>28</a:t>
            </a:fld>
            <a:endParaRPr lang="en-GB" dirty="0"/>
          </a:p>
        </p:txBody>
      </p:sp>
      <p:pic>
        <p:nvPicPr>
          <p:cNvPr id="4" name="Picture 3"/>
          <p:cNvPicPr>
            <a:picLocks noChangeAspect="1"/>
          </p:cNvPicPr>
          <p:nvPr/>
        </p:nvPicPr>
        <p:blipFill>
          <a:blip r:embed="rId2"/>
          <a:stretch>
            <a:fillRect/>
          </a:stretch>
        </p:blipFill>
        <p:spPr>
          <a:xfrm>
            <a:off x="305607" y="1346173"/>
            <a:ext cx="8063693" cy="3550291"/>
          </a:xfrm>
          <a:prstGeom prst="rect">
            <a:avLst/>
          </a:prstGeom>
        </p:spPr>
      </p:pic>
    </p:spTree>
    <p:extLst>
      <p:ext uri="{BB962C8B-B14F-4D97-AF65-F5344CB8AC3E}">
        <p14:creationId xmlns:p14="http://schemas.microsoft.com/office/powerpoint/2010/main" val="2263341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846659"/>
          </a:xfrm>
        </p:spPr>
        <p:txBody>
          <a:bodyPr/>
          <a:lstStyle/>
          <a:p>
            <a:r>
              <a:rPr lang="en-US" dirty="0"/>
              <a:t>Impact of </a:t>
            </a:r>
            <a:r>
              <a:rPr lang="en-US" dirty="0" err="1"/>
              <a:t>covid</a:t>
            </a:r>
            <a:r>
              <a:rPr lang="en-US" dirty="0"/>
              <a:t> – 19 and youth micro enterprise relief fund</a:t>
            </a:r>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4EB992-C5F4-4C48-9B4B-70D14F16309E}" type="slidenum">
              <a:rPr lang="en-GB" smtClean="0"/>
              <a:pPr/>
              <a:t>2</a:t>
            </a:fld>
            <a:endParaRPr lang="en-GB" dirty="0"/>
          </a:p>
        </p:txBody>
      </p:sp>
    </p:spTree>
    <p:extLst>
      <p:ext uri="{BB962C8B-B14F-4D97-AF65-F5344CB8AC3E}">
        <p14:creationId xmlns:p14="http://schemas.microsoft.com/office/powerpoint/2010/main" val="35566811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ICT economy</a:t>
            </a:r>
          </a:p>
        </p:txBody>
      </p:sp>
      <p:sp>
        <p:nvSpPr>
          <p:cNvPr id="3" name="Content Placeholder 2"/>
          <p:cNvSpPr>
            <a:spLocks noGrp="1"/>
          </p:cNvSpPr>
          <p:nvPr>
            <p:ph idx="1"/>
          </p:nvPr>
        </p:nvSpPr>
        <p:spPr>
          <a:xfrm>
            <a:off x="824681" y="1096401"/>
            <a:ext cx="7789863" cy="6494085"/>
          </a:xfrm>
        </p:spPr>
        <p:txBody>
          <a:bodyPr/>
          <a:lstStyle/>
          <a:p>
            <a:pPr>
              <a:buFont typeface="Arial" panose="020B0604020202020204" pitchFamily="34" charset="0"/>
              <a:buChar char="•"/>
            </a:pPr>
            <a:r>
              <a:rPr lang="en-US" sz="1400" dirty="0"/>
              <a:t>ICT’s contribution, is at 2,7%</a:t>
            </a:r>
            <a:r>
              <a:rPr lang="en-US" sz="1400" baseline="30000" dirty="0"/>
              <a:t> </a:t>
            </a:r>
            <a:r>
              <a:rPr lang="en-US" sz="1400" dirty="0"/>
              <a:t>(or R93 billion); larger than agriculture, but slightly shy of tourism’s contribution of 3,1%. In other words, for every R100 that the economy produced in 2014, R2,70 was due to activities related to ICT.</a:t>
            </a:r>
            <a:endParaRPr lang="en-US" sz="1400" baseline="30000" dirty="0"/>
          </a:p>
          <a:p>
            <a:pPr>
              <a:buFont typeface="Arial" panose="020B0604020202020204" pitchFamily="34" charset="0"/>
              <a:buChar char="•"/>
            </a:pPr>
            <a:r>
              <a:rPr lang="en-US" sz="1400" dirty="0"/>
              <a:t>Over two-thirds of the R93 billion was a result of activities related to telecommunications services that include, among other things, private broadcasting and cellphone services. The remaining third consisted of computer services (e.g. data processing and software development), manufacturing of ICT equipment (such as electronic components and devices), and activities related to the development of content and media.</a:t>
            </a:r>
          </a:p>
          <a:p>
            <a:pPr>
              <a:buFont typeface="Arial" panose="020B0604020202020204" pitchFamily="34" charset="0"/>
              <a:buChar char="•"/>
            </a:pPr>
            <a:r>
              <a:rPr lang="en-US" sz="1400" dirty="0"/>
              <a:t>A country experiences a trade deficit when it imports more than it exports. South Africa has consistently imported more ICT products than it has exported. The trade deficit for ICT has grown since 2011, from R42 billion in 2011 to R97 billion in 2014.</a:t>
            </a:r>
          </a:p>
          <a:p>
            <a:pPr>
              <a:buFont typeface="Arial" panose="020B0604020202020204" pitchFamily="34" charset="0"/>
              <a:buChar char="•"/>
            </a:pPr>
            <a:r>
              <a:rPr lang="en-US" sz="1400" dirty="0"/>
              <a:t>Almost half of ICT imports – 47,5%, in fact – consisted of radio, television and communication equipment, and 30,7% consisted of office and computing machinery. This highlights South Africa’s reliance on other countries to provide it with ICT equipment, such as smartphones, tablets, computers and servers.</a:t>
            </a:r>
          </a:p>
          <a:p>
            <a:pPr>
              <a:buFont typeface="Arial" panose="020B0604020202020204" pitchFamily="34" charset="0"/>
              <a:buChar char="•"/>
            </a:pPr>
            <a:r>
              <a:rPr lang="en-US" sz="1400" dirty="0"/>
              <a:t>South Africa’s largest ICT export – 60,5% of all ICT exports – was broadcasting, telecommunications and information supply services. This is due to South Africa’s expansion into the African continent with cellphone services and pay television.</a:t>
            </a:r>
          </a:p>
          <a:p>
            <a:pPr marL="0" indent="0"/>
            <a:endParaRPr lang="en-US" sz="1400" dirty="0"/>
          </a:p>
          <a:p>
            <a:pPr marL="0" indent="0"/>
            <a:r>
              <a:rPr lang="en-US" sz="1400" b="1" dirty="0"/>
              <a:t>NYDA role:</a:t>
            </a:r>
          </a:p>
          <a:p>
            <a:pPr marL="285750" indent="-285750">
              <a:buFont typeface="Arial" panose="020B0604020202020204" pitchFamily="34" charset="0"/>
              <a:buChar char="•"/>
            </a:pPr>
            <a:r>
              <a:rPr lang="en-US" sz="1400" dirty="0"/>
              <a:t>We have to as a country reduce the cost of data and bridge the digital divide.</a:t>
            </a:r>
          </a:p>
          <a:p>
            <a:pPr marL="285750" indent="-285750">
              <a:buFont typeface="Arial" panose="020B0604020202020204" pitchFamily="34" charset="0"/>
              <a:buChar char="•"/>
            </a:pPr>
            <a:r>
              <a:rPr lang="en-US" sz="1400" dirty="0"/>
              <a:t>There are numerous opportunities in global business services, one of the only sectors creating new jobs. </a:t>
            </a:r>
          </a:p>
          <a:p>
            <a:pPr marL="285750" indent="-285750">
              <a:buFont typeface="Arial" panose="020B0604020202020204" pitchFamily="34" charset="0"/>
              <a:buChar char="•"/>
            </a:pPr>
            <a:r>
              <a:rPr lang="en-US" sz="1400" dirty="0"/>
              <a:t>Partnerships with the MICT SETA to skill young people for ICT jobs. </a:t>
            </a:r>
          </a:p>
          <a:p>
            <a:pPr marL="285750" indent="-285750">
              <a:buFont typeface="Arial" panose="020B0604020202020204" pitchFamily="34" charset="0"/>
              <a:buChar char="•"/>
            </a:pPr>
            <a:r>
              <a:rPr lang="en-US" sz="1400" dirty="0"/>
              <a:t>We have partnered with the large technology companies, Microsoft and Google for skills programs for youth. </a:t>
            </a:r>
          </a:p>
          <a:p>
            <a:pPr marL="285750" indent="-285750">
              <a:buFont typeface="Arial" panose="020B0604020202020204" pitchFamily="34" charset="0"/>
              <a:buChar char="•"/>
            </a:pPr>
            <a:r>
              <a:rPr lang="en-US" sz="1400" dirty="0"/>
              <a:t>Funding for new and emerging ICT enterprises. </a:t>
            </a:r>
          </a:p>
          <a:p>
            <a:pPr marL="0" indent="0"/>
            <a:endParaRPr lang="en-US" sz="1400" dirty="0"/>
          </a:p>
          <a:p>
            <a:pPr>
              <a:buFont typeface="Arial" panose="020B0604020202020204" pitchFamily="34" charset="0"/>
              <a:buChar char="•"/>
            </a:pPr>
            <a:endParaRPr lang="en-US" baseline="30000" dirty="0"/>
          </a:p>
          <a:p>
            <a:pP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F816FE8-A868-4E71-8BE1-E255B120B605}" type="slidenum">
              <a:rPr lang="en-GB" smtClean="0"/>
              <a:pPr/>
              <a:t>29</a:t>
            </a:fld>
            <a:endParaRPr lang="en-GB" dirty="0"/>
          </a:p>
        </p:txBody>
      </p:sp>
    </p:spTree>
    <p:extLst>
      <p:ext uri="{BB962C8B-B14F-4D97-AF65-F5344CB8AC3E}">
        <p14:creationId xmlns:p14="http://schemas.microsoft.com/office/powerpoint/2010/main" val="8285010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Beneficiary story</a:t>
            </a:r>
          </a:p>
        </p:txBody>
      </p:sp>
      <p:sp>
        <p:nvSpPr>
          <p:cNvPr id="3" name="Slide Number Placeholder 2"/>
          <p:cNvSpPr>
            <a:spLocks noGrp="1"/>
          </p:cNvSpPr>
          <p:nvPr>
            <p:ph type="sldNum" sz="quarter" idx="10"/>
          </p:nvPr>
        </p:nvSpPr>
        <p:spPr/>
        <p:txBody>
          <a:bodyPr/>
          <a:lstStyle/>
          <a:p>
            <a:fld id="{7F6D1DE0-B443-48F6-9E73-478825739009}" type="slidenum">
              <a:rPr lang="en-GB" smtClean="0"/>
              <a:pPr/>
              <a:t>30</a:t>
            </a:fld>
            <a:endParaRPr lang="en-GB" dirty="0"/>
          </a:p>
        </p:txBody>
      </p:sp>
      <p:pic>
        <p:nvPicPr>
          <p:cNvPr id="4" name="Picture 3"/>
          <p:cNvPicPr>
            <a:picLocks noChangeAspect="1"/>
          </p:cNvPicPr>
          <p:nvPr/>
        </p:nvPicPr>
        <p:blipFill>
          <a:blip r:embed="rId2"/>
          <a:stretch>
            <a:fillRect/>
          </a:stretch>
        </p:blipFill>
        <p:spPr>
          <a:xfrm>
            <a:off x="1110549" y="1364102"/>
            <a:ext cx="5545890" cy="5493897"/>
          </a:xfrm>
          <a:prstGeom prst="rect">
            <a:avLst/>
          </a:prstGeom>
        </p:spPr>
      </p:pic>
    </p:spTree>
    <p:extLst>
      <p:ext uri="{BB962C8B-B14F-4D97-AF65-F5344CB8AC3E}">
        <p14:creationId xmlns:p14="http://schemas.microsoft.com/office/powerpoint/2010/main" val="6276934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Mining economy </a:t>
            </a:r>
          </a:p>
        </p:txBody>
      </p:sp>
      <p:sp>
        <p:nvSpPr>
          <p:cNvPr id="3" name="Content Placeholder 2"/>
          <p:cNvSpPr>
            <a:spLocks noGrp="1"/>
          </p:cNvSpPr>
          <p:nvPr>
            <p:ph idx="1"/>
          </p:nvPr>
        </p:nvSpPr>
        <p:spPr>
          <a:xfrm>
            <a:off x="854178" y="1194723"/>
            <a:ext cx="7789863" cy="4431983"/>
          </a:xfrm>
        </p:spPr>
        <p:txBody>
          <a:bodyPr/>
          <a:lstStyle/>
          <a:p>
            <a:pPr>
              <a:buFont typeface="Arial" panose="020B0604020202020204" pitchFamily="34" charset="0"/>
              <a:buChar char="•"/>
            </a:pPr>
            <a:r>
              <a:rPr lang="en-US" dirty="0"/>
              <a:t>In 2018 the mining sector contributed R351 billion to the South African gross domestic product (GDP)</a:t>
            </a:r>
          </a:p>
          <a:p>
            <a:pPr>
              <a:buFont typeface="Arial" panose="020B0604020202020204" pitchFamily="34" charset="0"/>
              <a:buChar char="•"/>
            </a:pPr>
            <a:r>
              <a:rPr lang="en-US" dirty="0"/>
              <a:t>A total of 456,438 people were employed in the mining sector in 2018</a:t>
            </a:r>
          </a:p>
          <a:p>
            <a:pPr>
              <a:buFont typeface="Arial" panose="020B0604020202020204" pitchFamily="34" charset="0"/>
              <a:buChar char="•"/>
            </a:pPr>
            <a:r>
              <a:rPr lang="en-US" dirty="0"/>
              <a:t>Each person employed in the mining sector has up to nine indirect </a:t>
            </a:r>
            <a:r>
              <a:rPr lang="en-US" dirty="0" err="1"/>
              <a:t>dependants</a:t>
            </a:r>
            <a:endParaRPr lang="en-US" dirty="0"/>
          </a:p>
          <a:p>
            <a:pPr>
              <a:buFont typeface="Arial" panose="020B0604020202020204" pitchFamily="34" charset="0"/>
              <a:buChar char="•"/>
            </a:pPr>
            <a:r>
              <a:rPr lang="en-US" dirty="0"/>
              <a:t>The mining sector has, for many years, attracted valuable foreign direct investment to South Africa</a:t>
            </a:r>
          </a:p>
          <a:p>
            <a:pPr>
              <a:buFont typeface="Arial" panose="020B0604020202020204" pitchFamily="34" charset="0"/>
              <a:buChar char="•"/>
            </a:pPr>
            <a:endParaRPr lang="en-US" dirty="0"/>
          </a:p>
          <a:p>
            <a:pPr marL="0" indent="0"/>
            <a:r>
              <a:rPr lang="en-US" b="1" dirty="0"/>
              <a:t>NYDA role:</a:t>
            </a:r>
          </a:p>
          <a:p>
            <a:pPr marL="285750" indent="-285750">
              <a:buFont typeface="Arial" panose="020B0604020202020204" pitchFamily="34" charset="0"/>
              <a:buChar char="•"/>
            </a:pPr>
            <a:r>
              <a:rPr lang="en-US" dirty="0"/>
              <a:t>Participated for the first time at the Mining Indaba – Youth in Mining raised important questions for the Mining Sector to consider.</a:t>
            </a:r>
          </a:p>
          <a:p>
            <a:pPr marL="285750" indent="-285750">
              <a:buFont typeface="Arial" panose="020B0604020202020204" pitchFamily="34" charset="0"/>
              <a:buChar char="•"/>
            </a:pPr>
            <a:r>
              <a:rPr lang="en-US" dirty="0"/>
              <a:t>Work with large mining companies, De Beers, Anglo American on skills programs for young people especially in vulnerable communities.</a:t>
            </a:r>
          </a:p>
          <a:p>
            <a:pPr marL="285750" indent="-285750">
              <a:buFont typeface="Arial" panose="020B0604020202020204" pitchFamily="34" charset="0"/>
              <a:buChar char="•"/>
            </a:pPr>
            <a:r>
              <a:rPr lang="en-US" dirty="0"/>
              <a:t>NYDA funding not sufficient to support capital intensive mining projects. DMRE has committed to unlocking funding for Youth in Mining. </a:t>
            </a:r>
          </a:p>
          <a:p>
            <a:endParaRPr lang="en-US" dirty="0"/>
          </a:p>
        </p:txBody>
      </p:sp>
      <p:sp>
        <p:nvSpPr>
          <p:cNvPr id="4" name="Slide Number Placeholder 3"/>
          <p:cNvSpPr>
            <a:spLocks noGrp="1"/>
          </p:cNvSpPr>
          <p:nvPr>
            <p:ph type="sldNum" sz="quarter" idx="10"/>
          </p:nvPr>
        </p:nvSpPr>
        <p:spPr/>
        <p:txBody>
          <a:bodyPr/>
          <a:lstStyle/>
          <a:p>
            <a:fld id="{0F816FE8-A868-4E71-8BE1-E255B120B605}" type="slidenum">
              <a:rPr lang="en-GB" smtClean="0"/>
              <a:pPr/>
              <a:t>31</a:t>
            </a:fld>
            <a:endParaRPr lang="en-GB" dirty="0"/>
          </a:p>
        </p:txBody>
      </p:sp>
    </p:spTree>
    <p:extLst>
      <p:ext uri="{BB962C8B-B14F-4D97-AF65-F5344CB8AC3E}">
        <p14:creationId xmlns:p14="http://schemas.microsoft.com/office/powerpoint/2010/main" val="16934870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231106"/>
          </a:xfrm>
        </p:spPr>
        <p:txBody>
          <a:bodyPr/>
          <a:lstStyle/>
          <a:p>
            <a:r>
              <a:rPr lang="en-US" dirty="0"/>
              <a:t>Annual performance plan 2020 / 2021</a:t>
            </a:r>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4EB992-C5F4-4C48-9B4B-70D14F16309E}" type="slidenum">
              <a:rPr lang="en-GB" smtClean="0"/>
              <a:pPr/>
              <a:t>32</a:t>
            </a:fld>
            <a:endParaRPr lang="en-GB" dirty="0"/>
          </a:p>
        </p:txBody>
      </p:sp>
    </p:spTree>
    <p:extLst>
      <p:ext uri="{BB962C8B-B14F-4D97-AF65-F5344CB8AC3E}">
        <p14:creationId xmlns:p14="http://schemas.microsoft.com/office/powerpoint/2010/main" val="1120456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78208-E39A-4254-80F2-FCE8ED9B315A}"/>
              </a:ext>
            </a:extLst>
          </p:cNvPr>
          <p:cNvSpPr>
            <a:spLocks noGrp="1"/>
          </p:cNvSpPr>
          <p:nvPr>
            <p:ph type="title"/>
          </p:nvPr>
        </p:nvSpPr>
        <p:spPr>
          <a:xfrm>
            <a:off x="473697" y="944399"/>
            <a:ext cx="7563274" cy="307777"/>
          </a:xfrm>
        </p:spPr>
        <p:txBody>
          <a:bodyPr/>
          <a:lstStyle/>
          <a:p>
            <a:r>
              <a:rPr lang="en-US" dirty="0">
                <a:cs typeface="Calibri" panose="020F0502020204030204" pitchFamily="34" charset="0"/>
              </a:rPr>
              <a:t>PROGRAM 1: ADMINISTRATION  </a:t>
            </a:r>
            <a:endParaRPr lang="en-ZA" dirty="0">
              <a:cs typeface="Calibri" panose="020F0502020204030204" pitchFamily="34" charset="0"/>
            </a:endParaRPr>
          </a:p>
        </p:txBody>
      </p:sp>
      <p:graphicFrame>
        <p:nvGraphicFramePr>
          <p:cNvPr id="5" name="Table 4">
            <a:extLst>
              <a:ext uri="{FF2B5EF4-FFF2-40B4-BE49-F238E27FC236}">
                <a16:creationId xmlns:a16="http://schemas.microsoft.com/office/drawing/2014/main" id="{76E1B538-C187-489A-BD7C-992A6B068F93}"/>
              </a:ext>
            </a:extLst>
          </p:cNvPr>
          <p:cNvGraphicFramePr>
            <a:graphicFrameLocks noGrp="1"/>
          </p:cNvGraphicFramePr>
          <p:nvPr>
            <p:extLst>
              <p:ext uri="{D42A27DB-BD31-4B8C-83A1-F6EECF244321}">
                <p14:modId xmlns:p14="http://schemas.microsoft.com/office/powerpoint/2010/main" val="1017351734"/>
              </p:ext>
            </p:extLst>
          </p:nvPr>
        </p:nvGraphicFramePr>
        <p:xfrm>
          <a:off x="245806" y="1455174"/>
          <a:ext cx="8591823" cy="4011589"/>
        </p:xfrm>
        <a:graphic>
          <a:graphicData uri="http://schemas.openxmlformats.org/drawingml/2006/table">
            <a:tbl>
              <a:tblPr firstRow="1" bandRow="1">
                <a:tableStyleId>{5C22544A-7EE6-4342-B048-85BDC9FD1C3A}</a:tableStyleId>
              </a:tblPr>
              <a:tblGrid>
                <a:gridCol w="2030368">
                  <a:extLst>
                    <a:ext uri="{9D8B030D-6E8A-4147-A177-3AD203B41FA5}">
                      <a16:colId xmlns:a16="http://schemas.microsoft.com/office/drawing/2014/main" val="20000"/>
                    </a:ext>
                  </a:extLst>
                </a:gridCol>
                <a:gridCol w="1893597">
                  <a:extLst>
                    <a:ext uri="{9D8B030D-6E8A-4147-A177-3AD203B41FA5}">
                      <a16:colId xmlns:a16="http://schemas.microsoft.com/office/drawing/2014/main" val="20001"/>
                    </a:ext>
                  </a:extLst>
                </a:gridCol>
                <a:gridCol w="1296983">
                  <a:extLst>
                    <a:ext uri="{9D8B030D-6E8A-4147-A177-3AD203B41FA5}">
                      <a16:colId xmlns:a16="http://schemas.microsoft.com/office/drawing/2014/main" val="20002"/>
                    </a:ext>
                  </a:extLst>
                </a:gridCol>
                <a:gridCol w="1684543">
                  <a:extLst>
                    <a:ext uri="{9D8B030D-6E8A-4147-A177-3AD203B41FA5}">
                      <a16:colId xmlns:a16="http://schemas.microsoft.com/office/drawing/2014/main" val="20003"/>
                    </a:ext>
                  </a:extLst>
                </a:gridCol>
                <a:gridCol w="1686332">
                  <a:extLst>
                    <a:ext uri="{9D8B030D-6E8A-4147-A177-3AD203B41FA5}">
                      <a16:colId xmlns:a16="http://schemas.microsoft.com/office/drawing/2014/main" val="20004"/>
                    </a:ext>
                  </a:extLst>
                </a:gridCol>
              </a:tblGrid>
              <a:tr h="524590">
                <a:tc>
                  <a:txBody>
                    <a:bodyPr/>
                    <a:lstStyle/>
                    <a:p>
                      <a:pPr algn="ctr"/>
                      <a:r>
                        <a:rPr lang="en-US" sz="1200" b="1" dirty="0">
                          <a:solidFill>
                            <a:schemeClr val="bg1"/>
                          </a:solidFill>
                          <a:latin typeface="Calibri" pitchFamily="34" charset="0"/>
                          <a:cs typeface="Calibri" pitchFamily="34" charset="0"/>
                        </a:rPr>
                        <a:t>Outcome</a:t>
                      </a:r>
                      <a:endParaRPr lang="en-ZA" sz="1200" b="1" dirty="0">
                        <a:solidFill>
                          <a:schemeClr val="bg1"/>
                        </a:solidFill>
                        <a:latin typeface="Calibri" pitchFamily="34" charset="0"/>
                        <a:cs typeface="Calibri" pitchFamily="34" charset="0"/>
                      </a:endParaRPr>
                    </a:p>
                  </a:txBody>
                  <a:tcPr marL="21699" marR="21699" marT="10850" marB="10850" anchor="ctr">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lang="en-ZA" sz="1200" b="1" dirty="0">
                          <a:solidFill>
                            <a:schemeClr val="bg1"/>
                          </a:solidFill>
                          <a:latin typeface="Calibri" pitchFamily="34" charset="0"/>
                          <a:cs typeface="Calibri" pitchFamily="34" charset="0"/>
                        </a:rPr>
                        <a:t>Output</a:t>
                      </a:r>
                      <a:r>
                        <a:rPr lang="en-ZA" sz="1200" b="1" baseline="0" dirty="0">
                          <a:solidFill>
                            <a:schemeClr val="bg1"/>
                          </a:solidFill>
                          <a:latin typeface="Calibri" pitchFamily="34" charset="0"/>
                          <a:cs typeface="Calibri" pitchFamily="34" charset="0"/>
                        </a:rPr>
                        <a:t> Indicators</a:t>
                      </a:r>
                      <a:endParaRPr lang="en-ZA" sz="1200" b="1" dirty="0">
                        <a:solidFill>
                          <a:schemeClr val="bg1"/>
                        </a:solidFill>
                        <a:latin typeface="Calibri" pitchFamily="34" charset="0"/>
                        <a:cs typeface="Calibri" pitchFamily="34" charset="0"/>
                      </a:endParaRPr>
                    </a:p>
                  </a:txBody>
                  <a:tcPr marL="21699" marR="21699" marT="10850" marB="10850" anchor="ctr">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srgbClr val="FFFFFF"/>
                          </a:solidFill>
                          <a:effectLst/>
                          <a:uLnTx/>
                          <a:uFillTx/>
                          <a:latin typeface="Calibri" pitchFamily="34" charset="0"/>
                          <a:ea typeface="+mn-ea"/>
                          <a:cs typeface="Calibri" pitchFamily="34" charset="0"/>
                        </a:rPr>
                        <a:t>2020/2021</a:t>
                      </a:r>
                    </a:p>
                  </a:txBody>
                  <a:tcPr marL="21699" marR="21699" marT="10850" marB="10850" anchor="ctr">
                    <a:lnB w="12700" cap="flat" cmpd="sng" algn="ctr">
                      <a:solidFill>
                        <a:schemeClr val="tx1"/>
                      </a:solidFill>
                      <a:prstDash val="solid"/>
                      <a:round/>
                      <a:headEnd type="none" w="med" len="med"/>
                      <a:tailEnd type="none" w="med" len="med"/>
                    </a:lnB>
                    <a:solidFill>
                      <a:schemeClr val="accent3">
                        <a:lumMod val="5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pitchFamily="34" charset="0"/>
                          <a:ea typeface="+mn-ea"/>
                          <a:cs typeface="Calibri" pitchFamily="34" charset="0"/>
                        </a:rPr>
                        <a:t>2021/2022</a:t>
                      </a:r>
                      <a:endParaRPr kumimoji="0" lang="en-ZA" sz="1400" b="1" i="0" u="none" strike="noStrike" kern="1200" cap="none" spc="0" normalizeH="0" baseline="0" noProof="0" dirty="0">
                        <a:ln>
                          <a:noFill/>
                        </a:ln>
                        <a:solidFill>
                          <a:srgbClr val="FFFFFF"/>
                        </a:solidFill>
                        <a:effectLst/>
                        <a:uLnTx/>
                        <a:uFillTx/>
                        <a:latin typeface="Calibri" pitchFamily="34" charset="0"/>
                        <a:ea typeface="+mn-ea"/>
                        <a:cs typeface="Calibri" pitchFamily="34" charset="0"/>
                      </a:endParaRPr>
                    </a:p>
                  </a:txBody>
                  <a:tcPr marL="21699" marR="21699" marT="10850" marB="10850" anchor="ctr">
                    <a:lnB w="12700" cap="flat" cmpd="sng" algn="ctr">
                      <a:solidFill>
                        <a:schemeClr val="tx1"/>
                      </a:solidFill>
                      <a:prstDash val="solid"/>
                      <a:round/>
                      <a:headEnd type="none" w="med" len="med"/>
                      <a:tailEnd type="none" w="med" len="med"/>
                    </a:lnB>
                    <a:solidFill>
                      <a:schemeClr val="accent3">
                        <a:lumMod val="5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dirty="0">
                          <a:ln>
                            <a:noFill/>
                          </a:ln>
                          <a:solidFill>
                            <a:srgbClr val="FFFFFF"/>
                          </a:solidFill>
                          <a:effectLst/>
                          <a:uLnTx/>
                          <a:uFillTx/>
                          <a:latin typeface="Calibri" pitchFamily="34" charset="0"/>
                          <a:ea typeface="+mn-ea"/>
                          <a:cs typeface="Calibri" pitchFamily="34" charset="0"/>
                        </a:rPr>
                        <a:t>2022/2023</a:t>
                      </a:r>
                      <a:endParaRPr kumimoji="0" lang="en-ZA" sz="1400" b="1" i="0" u="none" strike="noStrike" kern="1200" cap="none" spc="0" normalizeH="0" baseline="0" dirty="0">
                        <a:ln>
                          <a:noFill/>
                        </a:ln>
                        <a:solidFill>
                          <a:srgbClr val="FFFFFF"/>
                        </a:solidFill>
                        <a:effectLst/>
                        <a:uLnTx/>
                        <a:uFillTx/>
                        <a:latin typeface="Calibri" pitchFamily="34" charset="0"/>
                        <a:ea typeface="+mn-ea"/>
                        <a:cs typeface="Calibri" pitchFamily="34" charset="0"/>
                      </a:endParaRPr>
                    </a:p>
                  </a:txBody>
                  <a:tcPr marL="38576" marR="38576" marT="0" marB="0" anchor="ctr">
                    <a:lnB w="12700" cap="flat" cmpd="sng" algn="ctr">
                      <a:solidFill>
                        <a:schemeClr val="tx1"/>
                      </a:solidFill>
                      <a:prstDash val="solid"/>
                      <a:round/>
                      <a:headEnd type="none" w="med" len="med"/>
                      <a:tailEnd type="none" w="med" len="med"/>
                    </a:lnB>
                    <a:solidFill>
                      <a:schemeClr val="accent3">
                        <a:lumMod val="50000"/>
                      </a:schemeClr>
                    </a:solidFill>
                  </a:tcPr>
                </a:tc>
                <a:extLst>
                  <a:ext uri="{0D108BD9-81ED-4DB2-BD59-A6C34878D82A}">
                    <a16:rowId xmlns:a16="http://schemas.microsoft.com/office/drawing/2014/main" val="10000"/>
                  </a:ext>
                </a:extLst>
              </a:tr>
              <a:tr h="1013741">
                <a:tc>
                  <a:txBody>
                    <a:bodyPr/>
                    <a:lstStyle/>
                    <a:p>
                      <a:pPr marL="0" lvl="0" indent="0" algn="l">
                        <a:buFont typeface="+mj-lt"/>
                        <a:buNone/>
                      </a:pPr>
                      <a:r>
                        <a:rPr kumimoji="0" lang="en-US" sz="1200" b="0" i="0" u="none" strike="noStrike" kern="1200" cap="none" spc="0" normalizeH="0" baseline="0" dirty="0">
                          <a:ln>
                            <a:noFill/>
                          </a:ln>
                          <a:solidFill>
                            <a:srgbClr val="FFFFFF"/>
                          </a:solidFill>
                          <a:effectLst/>
                          <a:uLnTx/>
                          <a:uFillTx/>
                          <a:latin typeface="+mn-lt"/>
                          <a:ea typeface="+mn-ea"/>
                          <a:cs typeface="Calibri" panose="020F0502020204030204" pitchFamily="34" charset="0"/>
                        </a:rPr>
                        <a:t>Improved application of correct financial principles, procedures and executing supply chain management plan.</a:t>
                      </a:r>
                    </a:p>
                  </a:txBody>
                  <a:tcPr marL="21699" marR="21699" marT="10850" marB="108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R="45720">
                        <a:spcAft>
                          <a:spcPts val="0"/>
                        </a:spcAft>
                      </a:pPr>
                      <a:r>
                        <a:rPr kumimoji="0" lang="en-US" sz="1200" b="0" i="0" u="none" strike="noStrike" kern="1200" cap="none" spc="0" normalizeH="0" baseline="0" dirty="0">
                          <a:ln>
                            <a:noFill/>
                          </a:ln>
                          <a:solidFill>
                            <a:srgbClr val="FFFFFF"/>
                          </a:solidFill>
                          <a:effectLst/>
                          <a:uLnTx/>
                          <a:uFillTx/>
                          <a:latin typeface="+mn-lt"/>
                          <a:ea typeface="+mn-ea"/>
                          <a:cs typeface="Calibri" panose="020F0502020204030204" pitchFamily="34" charset="0"/>
                        </a:rPr>
                        <a:t>Produced Quarterly Financial Management Reports </a:t>
                      </a:r>
                      <a:endParaRPr kumimoji="0" lang="en-ZA" sz="1200" b="0" i="0" u="none" strike="noStrike" kern="1200" cap="none" spc="0" normalizeH="0" baseline="0" dirty="0">
                        <a:ln>
                          <a:noFill/>
                        </a:ln>
                        <a:solidFill>
                          <a:srgbClr val="FFFFFF"/>
                        </a:solidFill>
                        <a:effectLst/>
                        <a:uLnTx/>
                        <a:uFillTx/>
                        <a:latin typeface="+mn-lt"/>
                        <a:ea typeface="+mn-ea"/>
                        <a:cs typeface="Calibri" panose="020F050202020403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spcAft>
                          <a:spcPts val="0"/>
                        </a:spcAft>
                        <a:tabLst>
                          <a:tab pos="2743200" algn="ctr"/>
                          <a:tab pos="5486400" algn="r"/>
                        </a:tabLst>
                      </a:pPr>
                      <a:r>
                        <a:rPr lang="en-US" sz="1100" b="0" dirty="0">
                          <a:effectLst/>
                          <a:latin typeface="+mn-lt"/>
                          <a:ea typeface="MS Mincho" panose="02020609040205080304"/>
                          <a:cs typeface="Times New Roman" panose="02020603050405020304" pitchFamily="18" charset="0"/>
                        </a:rPr>
                        <a:t>4 Quarterly Financial Management Reports produced</a:t>
                      </a:r>
                      <a:endParaRPr lang="en-ZA" sz="1800" b="0" dirty="0">
                        <a:effectLst/>
                        <a:latin typeface="+mn-lt"/>
                        <a:ea typeface="MS Mincho" panose="02020609040205080304"/>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tabLst>
                          <a:tab pos="2743200" algn="ctr"/>
                          <a:tab pos="5486400" algn="r"/>
                        </a:tabLst>
                      </a:pPr>
                      <a:r>
                        <a:rPr lang="en-US" sz="1100" b="0" dirty="0">
                          <a:effectLst/>
                          <a:latin typeface="+mn-lt"/>
                          <a:ea typeface="MS Mincho" panose="02020609040205080304"/>
                          <a:cs typeface="Times New Roman" panose="02020603050405020304" pitchFamily="18" charset="0"/>
                        </a:rPr>
                        <a:t>4 Quarterly Financial Management Reports produced</a:t>
                      </a:r>
                      <a:endParaRPr lang="en-ZA" sz="1800" b="0" dirty="0">
                        <a:effectLst/>
                        <a:latin typeface="+mn-lt"/>
                        <a:ea typeface="MS Mincho" panose="02020609040205080304"/>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b="0" dirty="0">
                          <a:effectLst/>
                          <a:latin typeface="+mn-lt"/>
                          <a:ea typeface="MS Mincho" panose="02020609040205080304"/>
                        </a:rPr>
                        <a:t>4 Quarterly Financial Management Reports produced</a:t>
                      </a:r>
                      <a:endParaRPr lang="en-ZA" sz="1200" b="0" dirty="0">
                        <a:effectLst/>
                        <a:latin typeface="+mn-lt"/>
                        <a:ea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54544143"/>
                  </a:ext>
                </a:extLst>
              </a:tr>
              <a:tr h="1236629">
                <a:tc>
                  <a:txBody>
                    <a:bodyPr/>
                    <a:lstStyle/>
                    <a:p>
                      <a:pPr marL="0" lvl="0" indent="0" algn="l">
                        <a:buFont typeface="+mj-lt"/>
                        <a:buNone/>
                      </a:pPr>
                      <a:r>
                        <a:rPr kumimoji="0" lang="en-US" sz="1200" b="0" i="0" u="none" strike="noStrike" kern="1200" cap="none" spc="0" normalizeH="0" baseline="0" dirty="0">
                          <a:ln>
                            <a:noFill/>
                          </a:ln>
                          <a:solidFill>
                            <a:srgbClr val="FFFFFF"/>
                          </a:solidFill>
                          <a:effectLst/>
                          <a:uLnTx/>
                          <a:uFillTx/>
                          <a:latin typeface="+mn-lt"/>
                          <a:ea typeface="+mn-ea"/>
                          <a:cs typeface="Calibri" panose="020F0502020204030204" pitchFamily="34" charset="0"/>
                        </a:rPr>
                        <a:t>Enable NYDA by producing in-house skills that will promote youth development delivery.</a:t>
                      </a:r>
                    </a:p>
                  </a:txBody>
                  <a:tcPr marL="21699" marR="21699" marT="10850" marB="108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R="45720">
                        <a:spcAft>
                          <a:spcPts val="0"/>
                        </a:spcAft>
                      </a:pPr>
                      <a:r>
                        <a:rPr kumimoji="0" lang="en-US" sz="1200" b="0" i="0" u="none" strike="noStrike" kern="1200" cap="none" spc="0" normalizeH="0" baseline="0" dirty="0">
                          <a:ln>
                            <a:noFill/>
                          </a:ln>
                          <a:solidFill>
                            <a:srgbClr val="FFFFFF"/>
                          </a:solidFill>
                          <a:effectLst/>
                          <a:uLnTx/>
                          <a:uFillTx/>
                          <a:latin typeface="+mn-lt"/>
                          <a:ea typeface="+mn-ea"/>
                          <a:cs typeface="Calibri" panose="020F0502020204030204" pitchFamily="34" charset="0"/>
                        </a:rPr>
                        <a:t>Implemented an Annual Workplace Skills Plan</a:t>
                      </a:r>
                      <a:endParaRPr kumimoji="0" lang="en-ZA" sz="1200" b="0" i="0" u="none" strike="noStrike" kern="1200" cap="none" spc="0" normalizeH="0" baseline="0" dirty="0">
                        <a:ln>
                          <a:noFill/>
                        </a:ln>
                        <a:solidFill>
                          <a:srgbClr val="FFFFFF"/>
                        </a:solidFill>
                        <a:effectLst/>
                        <a:uLnTx/>
                        <a:uFillTx/>
                        <a:latin typeface="+mn-lt"/>
                        <a:ea typeface="+mn-ea"/>
                        <a:cs typeface="Calibri" panose="020F050202020403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spcAft>
                          <a:spcPts val="0"/>
                        </a:spcAft>
                        <a:tabLst>
                          <a:tab pos="2743200" algn="ctr"/>
                          <a:tab pos="5486400" algn="r"/>
                        </a:tabLst>
                      </a:pPr>
                      <a:r>
                        <a:rPr lang="en-US" sz="1100" b="0" dirty="0">
                          <a:effectLst/>
                          <a:latin typeface="+mn-lt"/>
                          <a:ea typeface="MS Mincho" panose="02020609040205080304"/>
                          <a:cs typeface="Times New Roman" panose="02020603050405020304" pitchFamily="18" charset="0"/>
                        </a:rPr>
                        <a:t>Implement Annual Workplace Skills Plan  </a:t>
                      </a:r>
                      <a:endParaRPr lang="en-ZA" sz="1800" b="0" dirty="0">
                        <a:effectLst/>
                        <a:latin typeface="+mn-lt"/>
                        <a:ea typeface="MS Mincho" panose="02020609040205080304"/>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tabLst>
                          <a:tab pos="2743200" algn="ctr"/>
                          <a:tab pos="5486400" algn="r"/>
                        </a:tabLst>
                      </a:pPr>
                      <a:r>
                        <a:rPr lang="en-US" sz="1100" b="0" dirty="0">
                          <a:effectLst/>
                          <a:latin typeface="+mn-lt"/>
                          <a:ea typeface="MS Mincho" panose="02020609040205080304"/>
                          <a:cs typeface="Times New Roman" panose="02020603050405020304" pitchFamily="18" charset="0"/>
                        </a:rPr>
                        <a:t>Review and implement Annual Workplace Skills Plan  </a:t>
                      </a:r>
                      <a:endParaRPr lang="en-ZA" sz="1800" b="0" dirty="0">
                        <a:effectLst/>
                        <a:latin typeface="+mn-lt"/>
                        <a:ea typeface="MS Mincho" panose="02020609040205080304"/>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b="0" dirty="0">
                          <a:effectLst/>
                          <a:latin typeface="+mn-lt"/>
                          <a:ea typeface="MS Mincho" panose="02020609040205080304"/>
                        </a:rPr>
                        <a:t>Review and Implement Annual Workplace Skills Plan</a:t>
                      </a:r>
                      <a:endParaRPr lang="en-ZA" sz="1200" b="0" dirty="0">
                        <a:effectLst/>
                        <a:latin typeface="+mn-lt"/>
                        <a:ea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44917160"/>
                  </a:ext>
                </a:extLst>
              </a:tr>
              <a:tr h="1236629">
                <a:tc>
                  <a:txBody>
                    <a:bodyPr/>
                    <a:lstStyle/>
                    <a:p>
                      <a:pPr marL="0" lvl="0" indent="0" algn="l" defTabSz="192881" rtl="0" eaLnBrk="1" latinLnBrk="0" hangingPunct="1">
                        <a:buFont typeface="+mj-lt"/>
                        <a:buNone/>
                      </a:pPr>
                      <a:r>
                        <a:rPr kumimoji="0" lang="en-ZA" sz="1200" b="0" i="0" u="none" strike="noStrike" kern="1200" cap="none" spc="0" normalizeH="0" baseline="0" dirty="0">
                          <a:ln>
                            <a:noFill/>
                          </a:ln>
                          <a:solidFill>
                            <a:srgbClr val="FFFFFF"/>
                          </a:solidFill>
                          <a:effectLst/>
                          <a:uLnTx/>
                          <a:uFillTx/>
                          <a:latin typeface="+mn-lt"/>
                          <a:ea typeface="+mn-ea"/>
                          <a:cs typeface="Calibri" panose="020F0502020204030204" pitchFamily="34" charset="0"/>
                        </a:rPr>
                        <a:t>ERP Modules implemented in all Divisions of NYDA </a:t>
                      </a:r>
                      <a:endParaRPr kumimoji="0" lang="en-US" sz="1200" b="0" i="0" u="none" strike="noStrike" kern="1200" cap="none" spc="0" normalizeH="0" baseline="0" dirty="0">
                        <a:ln>
                          <a:noFill/>
                        </a:ln>
                        <a:solidFill>
                          <a:srgbClr val="FFFFFF"/>
                        </a:solidFill>
                        <a:effectLst/>
                        <a:uLnTx/>
                        <a:uFillTx/>
                        <a:latin typeface="+mn-lt"/>
                        <a:ea typeface="+mn-ea"/>
                        <a:cs typeface="Calibri" panose="020F0502020204030204" pitchFamily="34" charset="0"/>
                      </a:endParaRPr>
                    </a:p>
                  </a:txBody>
                  <a:tcPr marL="21699" marR="21699" marT="10850" marB="108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45720" lvl="0" indent="0" algn="l" defTabSz="192881" rtl="0" eaLnBrk="1" latinLnBrk="0" hangingPunct="1">
                        <a:spcAft>
                          <a:spcPts val="0"/>
                        </a:spcAft>
                        <a:buFont typeface="+mj-lt"/>
                        <a:buNone/>
                      </a:pPr>
                      <a:r>
                        <a:rPr kumimoji="0" lang="en-ZA" sz="1200" b="0" i="0" u="none" strike="noStrike" kern="1200" cap="none" spc="0" normalizeH="0" baseline="0" dirty="0">
                          <a:ln>
                            <a:noFill/>
                          </a:ln>
                          <a:solidFill>
                            <a:srgbClr val="FFFFFF"/>
                          </a:solidFill>
                          <a:effectLst/>
                          <a:uLnTx/>
                          <a:uFillTx/>
                          <a:latin typeface="+mn-lt"/>
                          <a:ea typeface="+mn-ea"/>
                          <a:cs typeface="Calibri" panose="020F0502020204030204" pitchFamily="34" charset="0"/>
                        </a:rPr>
                        <a:t>ERP Modules deployed in all NYDA Divisions</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spcAft>
                          <a:spcPts val="0"/>
                        </a:spcAft>
                        <a:tabLst>
                          <a:tab pos="2743200" algn="ctr"/>
                          <a:tab pos="5486400" algn="r"/>
                        </a:tabLst>
                      </a:pPr>
                      <a:r>
                        <a:rPr lang="en-ZA" sz="1100" b="0" kern="1200" dirty="0">
                          <a:solidFill>
                            <a:schemeClr val="dk1"/>
                          </a:solidFill>
                          <a:effectLst/>
                          <a:latin typeface="+mn-lt"/>
                          <a:ea typeface="MS Mincho" panose="02020609040205080304"/>
                          <a:cs typeface="Times New Roman" panose="02020603050405020304" pitchFamily="18" charset="0"/>
                        </a:rPr>
                        <a:t>ERP Modules deployed in all NYDA Divisions</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tabLst>
                          <a:tab pos="2743200" algn="ctr"/>
                          <a:tab pos="5486400" algn="r"/>
                        </a:tabLst>
                      </a:pPr>
                      <a:r>
                        <a:rPr lang="en-ZA" sz="1100" b="0" kern="1200" dirty="0">
                          <a:solidFill>
                            <a:schemeClr val="dk1"/>
                          </a:solidFill>
                          <a:effectLst/>
                          <a:latin typeface="+mn-lt"/>
                          <a:ea typeface="MS Mincho" panose="02020609040205080304"/>
                          <a:cs typeface="Times New Roman" panose="02020603050405020304" pitchFamily="18" charset="0"/>
                        </a:rPr>
                        <a:t>Review and deployment of</a:t>
                      </a:r>
                      <a:r>
                        <a:rPr lang="en-ZA" sz="1100" b="0" kern="1200" baseline="0" dirty="0">
                          <a:solidFill>
                            <a:schemeClr val="dk1"/>
                          </a:solidFill>
                          <a:effectLst/>
                          <a:latin typeface="+mn-lt"/>
                          <a:ea typeface="MS Mincho" panose="02020609040205080304"/>
                          <a:cs typeface="Times New Roman" panose="02020603050405020304" pitchFamily="18" charset="0"/>
                        </a:rPr>
                        <a:t> </a:t>
                      </a:r>
                      <a:r>
                        <a:rPr lang="en-ZA" sz="1100" b="0" kern="1200" dirty="0">
                          <a:solidFill>
                            <a:schemeClr val="dk1"/>
                          </a:solidFill>
                          <a:effectLst/>
                          <a:latin typeface="+mn-lt"/>
                          <a:ea typeface="MS Mincho" panose="02020609040205080304"/>
                          <a:cs typeface="Times New Roman" panose="02020603050405020304" pitchFamily="18" charset="0"/>
                        </a:rPr>
                        <a:t>ERP Modules in all NYDA Divisions</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92881" rtl="0" eaLnBrk="1" fontAlgn="auto" latinLnBrk="0" hangingPunct="1">
                        <a:lnSpc>
                          <a:spcPct val="100000"/>
                        </a:lnSpc>
                        <a:spcBef>
                          <a:spcPts val="0"/>
                        </a:spcBef>
                        <a:spcAft>
                          <a:spcPts val="0"/>
                        </a:spcAft>
                        <a:buClrTx/>
                        <a:buSzTx/>
                        <a:buFontTx/>
                        <a:buNone/>
                        <a:tabLst>
                          <a:tab pos="2743200" algn="ctr"/>
                          <a:tab pos="5486400" algn="r"/>
                        </a:tabLst>
                        <a:defRPr/>
                      </a:pPr>
                      <a:r>
                        <a:rPr kumimoji="0" lang="en-ZA" sz="1100" b="0" i="0" u="none" strike="noStrike" kern="1200" cap="none" spc="0" normalizeH="0" baseline="0" noProof="0" dirty="0">
                          <a:ln>
                            <a:noFill/>
                          </a:ln>
                          <a:solidFill>
                            <a:srgbClr val="000000"/>
                          </a:solidFill>
                          <a:effectLst/>
                          <a:uLnTx/>
                          <a:uFillTx/>
                          <a:latin typeface="+mn-lt"/>
                          <a:ea typeface="MS Mincho" panose="02020609040205080304"/>
                          <a:cs typeface="Times New Roman" panose="02020603050405020304" pitchFamily="18" charset="0"/>
                        </a:rPr>
                        <a:t>Review and deployment of ERP Modules in all NYDA Divisions</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16747031"/>
                  </a:ext>
                </a:extLst>
              </a:tr>
            </a:tbl>
          </a:graphicData>
        </a:graphic>
      </p:graphicFrame>
    </p:spTree>
    <p:extLst>
      <p:ext uri="{BB962C8B-B14F-4D97-AF65-F5344CB8AC3E}">
        <p14:creationId xmlns:p14="http://schemas.microsoft.com/office/powerpoint/2010/main" val="32377281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78208-E39A-4254-80F2-FCE8ED9B315A}"/>
              </a:ext>
            </a:extLst>
          </p:cNvPr>
          <p:cNvSpPr>
            <a:spLocks noGrp="1"/>
          </p:cNvSpPr>
          <p:nvPr>
            <p:ph type="title"/>
          </p:nvPr>
        </p:nvSpPr>
        <p:spPr>
          <a:xfrm>
            <a:off x="346434" y="966185"/>
            <a:ext cx="7898728" cy="307777"/>
          </a:xfrm>
        </p:spPr>
        <p:txBody>
          <a:bodyPr/>
          <a:lstStyle/>
          <a:p>
            <a:r>
              <a:rPr lang="en-US" dirty="0">
                <a:cs typeface="Calibri" panose="020F0502020204030204" pitchFamily="34" charset="0"/>
              </a:rPr>
              <a:t>PROGRAM 1: ADMINISTRATION</a:t>
            </a:r>
            <a:endParaRPr lang="en-ZA" dirty="0">
              <a:cs typeface="Calibri" panose="020F0502020204030204" pitchFamily="34" charset="0"/>
            </a:endParaRPr>
          </a:p>
        </p:txBody>
      </p:sp>
      <p:sp>
        <p:nvSpPr>
          <p:cNvPr id="4" name="Slide Number Placeholder 3">
            <a:extLst>
              <a:ext uri="{FF2B5EF4-FFF2-40B4-BE49-F238E27FC236}">
                <a16:creationId xmlns:a16="http://schemas.microsoft.com/office/drawing/2014/main" id="{A3D70EF9-7723-4542-B2D2-A16B8DEE59E6}"/>
              </a:ext>
            </a:extLst>
          </p:cNvPr>
          <p:cNvSpPr>
            <a:spLocks noGrp="1"/>
          </p:cNvSpPr>
          <p:nvPr>
            <p:ph type="sldNum" sz="quarter" idx="10"/>
          </p:nvPr>
        </p:nvSpPr>
        <p:spPr/>
        <p:txBody>
          <a:bodyPr/>
          <a:lstStyle/>
          <a:p>
            <a:pPr defTabSz="385763">
              <a:defRPr/>
            </a:pPr>
            <a:fld id="{307BB2EA-F5E6-40AF-B4FE-5D3DBFB914B7}" type="slidenum">
              <a:rPr lang="en-GB">
                <a:solidFill>
                  <a:srgbClr val="D42E12"/>
                </a:solidFill>
                <a:latin typeface="Arial" charset="0"/>
                <a:ea typeface="ＭＳ Ｐゴシック" charset="-128"/>
                <a:cs typeface="Arial" charset="0"/>
              </a:rPr>
              <a:pPr defTabSz="385763">
                <a:defRPr/>
              </a:pPr>
              <a:t>34</a:t>
            </a:fld>
            <a:endParaRPr lang="en-GB" dirty="0">
              <a:solidFill>
                <a:srgbClr val="D42E12"/>
              </a:solidFill>
              <a:latin typeface="Arial" charset="0"/>
              <a:ea typeface="ＭＳ Ｐゴシック" charset="-128"/>
              <a:cs typeface="Arial" charset="0"/>
            </a:endParaRPr>
          </a:p>
        </p:txBody>
      </p:sp>
      <p:graphicFrame>
        <p:nvGraphicFramePr>
          <p:cNvPr id="5" name="Table 4">
            <a:extLst>
              <a:ext uri="{FF2B5EF4-FFF2-40B4-BE49-F238E27FC236}">
                <a16:creationId xmlns:a16="http://schemas.microsoft.com/office/drawing/2014/main" id="{76E1B538-C187-489A-BD7C-992A6B068F93}"/>
              </a:ext>
            </a:extLst>
          </p:cNvPr>
          <p:cNvGraphicFramePr>
            <a:graphicFrameLocks noGrp="1"/>
          </p:cNvGraphicFramePr>
          <p:nvPr>
            <p:extLst/>
          </p:nvPr>
        </p:nvGraphicFramePr>
        <p:xfrm>
          <a:off x="346434" y="1817402"/>
          <a:ext cx="8300303" cy="2848149"/>
        </p:xfrm>
        <a:graphic>
          <a:graphicData uri="http://schemas.openxmlformats.org/drawingml/2006/table">
            <a:tbl>
              <a:tblPr firstRow="1" bandRow="1">
                <a:tableStyleId>{5C22544A-7EE6-4342-B048-85BDC9FD1C3A}</a:tableStyleId>
              </a:tblPr>
              <a:tblGrid>
                <a:gridCol w="1887355">
                  <a:extLst>
                    <a:ext uri="{9D8B030D-6E8A-4147-A177-3AD203B41FA5}">
                      <a16:colId xmlns:a16="http://schemas.microsoft.com/office/drawing/2014/main" val="20000"/>
                    </a:ext>
                  </a:extLst>
                </a:gridCol>
                <a:gridCol w="1981112">
                  <a:extLst>
                    <a:ext uri="{9D8B030D-6E8A-4147-A177-3AD203B41FA5}">
                      <a16:colId xmlns:a16="http://schemas.microsoft.com/office/drawing/2014/main" val="20001"/>
                    </a:ext>
                  </a:extLst>
                </a:gridCol>
                <a:gridCol w="1370028">
                  <a:extLst>
                    <a:ext uri="{9D8B030D-6E8A-4147-A177-3AD203B41FA5}">
                      <a16:colId xmlns:a16="http://schemas.microsoft.com/office/drawing/2014/main" val="20002"/>
                    </a:ext>
                  </a:extLst>
                </a:gridCol>
                <a:gridCol w="1525715">
                  <a:extLst>
                    <a:ext uri="{9D8B030D-6E8A-4147-A177-3AD203B41FA5}">
                      <a16:colId xmlns:a16="http://schemas.microsoft.com/office/drawing/2014/main" val="20003"/>
                    </a:ext>
                  </a:extLst>
                </a:gridCol>
                <a:gridCol w="1536093">
                  <a:extLst>
                    <a:ext uri="{9D8B030D-6E8A-4147-A177-3AD203B41FA5}">
                      <a16:colId xmlns:a16="http://schemas.microsoft.com/office/drawing/2014/main" val="20004"/>
                    </a:ext>
                  </a:extLst>
                </a:gridCol>
              </a:tblGrid>
              <a:tr h="574060">
                <a:tc>
                  <a:txBody>
                    <a:bodyPr/>
                    <a:lstStyle/>
                    <a:p>
                      <a:pPr algn="ctr"/>
                      <a:r>
                        <a:rPr lang="en-US" sz="1200" b="1" dirty="0">
                          <a:solidFill>
                            <a:schemeClr val="bg1"/>
                          </a:solidFill>
                          <a:latin typeface="Calibri" pitchFamily="34" charset="0"/>
                          <a:cs typeface="Calibri" pitchFamily="34" charset="0"/>
                        </a:rPr>
                        <a:t>Outcome</a:t>
                      </a:r>
                      <a:r>
                        <a:rPr lang="en-US" sz="1200" b="1" baseline="0" dirty="0">
                          <a:solidFill>
                            <a:schemeClr val="bg1"/>
                          </a:solidFill>
                          <a:latin typeface="Calibri" pitchFamily="34" charset="0"/>
                          <a:cs typeface="Calibri" pitchFamily="34" charset="0"/>
                        </a:rPr>
                        <a:t> </a:t>
                      </a:r>
                      <a:endParaRPr lang="en-ZA" sz="1200" b="1" dirty="0">
                        <a:solidFill>
                          <a:schemeClr val="bg1"/>
                        </a:solidFill>
                        <a:latin typeface="Calibri" pitchFamily="34" charset="0"/>
                        <a:cs typeface="Calibri" pitchFamily="34" charset="0"/>
                      </a:endParaRPr>
                    </a:p>
                  </a:txBody>
                  <a:tcPr marL="21699" marR="21699" marT="10850" marB="10850" anchor="ctr">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lang="en-ZA" sz="1200" b="1" dirty="0">
                          <a:solidFill>
                            <a:schemeClr val="bg1"/>
                          </a:solidFill>
                          <a:latin typeface="Calibri" pitchFamily="34" charset="0"/>
                          <a:cs typeface="Calibri" pitchFamily="34" charset="0"/>
                        </a:rPr>
                        <a:t>Outcome Indicator</a:t>
                      </a:r>
                    </a:p>
                  </a:txBody>
                  <a:tcPr marL="21699" marR="21699" marT="10850" marB="10850" anchor="ctr">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srgbClr val="FFFFFF"/>
                          </a:solidFill>
                          <a:effectLst/>
                          <a:uLnTx/>
                          <a:uFillTx/>
                          <a:latin typeface="Calibri" pitchFamily="34" charset="0"/>
                          <a:ea typeface="+mn-ea"/>
                          <a:cs typeface="Calibri" pitchFamily="34" charset="0"/>
                        </a:rPr>
                        <a:t>2020/2021</a:t>
                      </a:r>
                    </a:p>
                  </a:txBody>
                  <a:tcPr marL="21699" marR="21699" marT="10850" marB="10850" anchor="ctr">
                    <a:lnB w="12700" cap="flat" cmpd="sng" algn="ctr">
                      <a:solidFill>
                        <a:schemeClr val="tx1"/>
                      </a:solidFill>
                      <a:prstDash val="solid"/>
                      <a:round/>
                      <a:headEnd type="none" w="med" len="med"/>
                      <a:tailEnd type="none" w="med" len="med"/>
                    </a:lnB>
                    <a:solidFill>
                      <a:schemeClr val="accent3">
                        <a:lumMod val="5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pitchFamily="34" charset="0"/>
                          <a:ea typeface="+mn-ea"/>
                          <a:cs typeface="Calibri" pitchFamily="34" charset="0"/>
                        </a:rPr>
                        <a:t>2021/2022</a:t>
                      </a:r>
                      <a:endParaRPr kumimoji="0" lang="en-ZA" sz="1400" b="1" i="0" u="none" strike="noStrike" kern="1200" cap="none" spc="0" normalizeH="0" baseline="0" noProof="0" dirty="0">
                        <a:ln>
                          <a:noFill/>
                        </a:ln>
                        <a:solidFill>
                          <a:srgbClr val="FFFFFF"/>
                        </a:solidFill>
                        <a:effectLst/>
                        <a:uLnTx/>
                        <a:uFillTx/>
                        <a:latin typeface="Calibri" pitchFamily="34" charset="0"/>
                        <a:ea typeface="+mn-ea"/>
                        <a:cs typeface="Calibri" pitchFamily="34" charset="0"/>
                      </a:endParaRPr>
                    </a:p>
                  </a:txBody>
                  <a:tcPr marL="21699" marR="21699" marT="10850" marB="10850" anchor="ctr">
                    <a:lnB w="12700" cap="flat" cmpd="sng" algn="ctr">
                      <a:solidFill>
                        <a:schemeClr val="tx1"/>
                      </a:solidFill>
                      <a:prstDash val="solid"/>
                      <a:round/>
                      <a:headEnd type="none" w="med" len="med"/>
                      <a:tailEnd type="none" w="med" len="med"/>
                    </a:lnB>
                    <a:solidFill>
                      <a:schemeClr val="accent3">
                        <a:lumMod val="5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dirty="0">
                          <a:ln>
                            <a:noFill/>
                          </a:ln>
                          <a:solidFill>
                            <a:srgbClr val="FFFFFF"/>
                          </a:solidFill>
                          <a:effectLst/>
                          <a:uLnTx/>
                          <a:uFillTx/>
                          <a:latin typeface="Calibri" pitchFamily="34" charset="0"/>
                          <a:ea typeface="+mn-ea"/>
                          <a:cs typeface="Calibri" pitchFamily="34" charset="0"/>
                        </a:rPr>
                        <a:t>2022/2023</a:t>
                      </a:r>
                      <a:endParaRPr kumimoji="0" lang="en-ZA" sz="1400" b="1" i="0" u="none" strike="noStrike" kern="1200" cap="none" spc="0" normalizeH="0" baseline="0" dirty="0">
                        <a:ln>
                          <a:noFill/>
                        </a:ln>
                        <a:solidFill>
                          <a:srgbClr val="FFFFFF"/>
                        </a:solidFill>
                        <a:effectLst/>
                        <a:uLnTx/>
                        <a:uFillTx/>
                        <a:latin typeface="Calibri" pitchFamily="34" charset="0"/>
                        <a:ea typeface="+mn-ea"/>
                        <a:cs typeface="Calibri" pitchFamily="34" charset="0"/>
                      </a:endParaRPr>
                    </a:p>
                  </a:txBody>
                  <a:tcPr marL="38576" marR="38576" marT="0" marB="0" anchor="ctr">
                    <a:lnB w="12700" cap="flat" cmpd="sng" algn="ctr">
                      <a:solidFill>
                        <a:schemeClr val="tx1"/>
                      </a:solidFill>
                      <a:prstDash val="solid"/>
                      <a:round/>
                      <a:headEnd type="none" w="med" len="med"/>
                      <a:tailEnd type="none" w="med" len="med"/>
                    </a:lnB>
                    <a:solidFill>
                      <a:schemeClr val="accent3">
                        <a:lumMod val="50000"/>
                      </a:schemeClr>
                    </a:solidFill>
                  </a:tcPr>
                </a:tc>
                <a:extLst>
                  <a:ext uri="{0D108BD9-81ED-4DB2-BD59-A6C34878D82A}">
                    <a16:rowId xmlns:a16="http://schemas.microsoft.com/office/drawing/2014/main" val="10000"/>
                  </a:ext>
                </a:extLst>
              </a:tr>
              <a:tr h="969169">
                <a:tc rowSpan="3">
                  <a:txBody>
                    <a:bodyPr/>
                    <a:lstStyle/>
                    <a:p>
                      <a:pPr marL="0" lvl="0" indent="0" algn="l">
                        <a:buFont typeface="+mj-lt"/>
                        <a:buNone/>
                      </a:pPr>
                      <a:r>
                        <a:rPr kumimoji="0" lang="en-US" sz="1200" b="0" i="0" u="none" strike="noStrike" kern="1200" cap="none" spc="0" normalizeH="0" baseline="0" dirty="0">
                          <a:ln>
                            <a:noFill/>
                          </a:ln>
                          <a:solidFill>
                            <a:srgbClr val="FFFFFF"/>
                          </a:solidFill>
                          <a:effectLst/>
                          <a:uLnTx/>
                          <a:uFillTx/>
                          <a:latin typeface="+mn-lt"/>
                          <a:ea typeface="+mn-ea"/>
                          <a:cs typeface="Calibri" panose="020F0502020204030204" pitchFamily="34" charset="0"/>
                        </a:rPr>
                        <a:t>To provide administrative support resulting in improved internal efficiencies and service delivery.</a:t>
                      </a:r>
                    </a:p>
                  </a:txBody>
                  <a:tcPr marL="21699" marR="21699" marT="10850" marB="108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R="45720" algn="just">
                        <a:lnSpc>
                          <a:spcPct val="106000"/>
                        </a:lnSpc>
                        <a:spcAft>
                          <a:spcPts val="0"/>
                        </a:spcAft>
                      </a:pPr>
                      <a:r>
                        <a:rPr kumimoji="0" lang="en-ZA" sz="1200" b="0" i="0" u="none" strike="noStrike" kern="1200" cap="none" spc="0" normalizeH="0" baseline="0" dirty="0">
                          <a:ln>
                            <a:noFill/>
                          </a:ln>
                          <a:solidFill>
                            <a:srgbClr val="FFFFFF"/>
                          </a:solidFill>
                          <a:effectLst/>
                          <a:uLnTx/>
                          <a:uFillTx/>
                          <a:latin typeface="+mn-lt"/>
                          <a:ea typeface="+mn-ea"/>
                          <a:cs typeface="Calibri" panose="020F0502020204030204" pitchFamily="34" charset="0"/>
                        </a:rPr>
                        <a:t>Value of funds sourced from the public and private sectors to support the youth development programmes. </a:t>
                      </a:r>
                    </a:p>
                  </a:txBody>
                  <a:tcPr marL="28932" marR="2893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just">
                        <a:lnSpc>
                          <a:spcPct val="106000"/>
                        </a:lnSpc>
                        <a:spcAft>
                          <a:spcPts val="0"/>
                        </a:spcAft>
                      </a:pPr>
                      <a:r>
                        <a:rPr lang="en-US" sz="1100" b="0" kern="1200" dirty="0">
                          <a:solidFill>
                            <a:schemeClr val="dk1"/>
                          </a:solidFill>
                          <a:effectLst/>
                          <a:latin typeface="+mn-lt"/>
                          <a:ea typeface="Times New Roman" panose="02020603050405020304" pitchFamily="18" charset="0"/>
                          <a:cs typeface="Times New Roman" panose="02020603050405020304" pitchFamily="18" charset="0"/>
                        </a:rPr>
                        <a:t>R100 million </a:t>
                      </a:r>
                      <a:endParaRPr lang="en-ZA" sz="1100" b="0" kern="1200" dirty="0">
                        <a:solidFill>
                          <a:schemeClr val="dk1"/>
                        </a:solidFill>
                        <a:effectLst/>
                        <a:latin typeface="+mn-lt"/>
                        <a:ea typeface="Times New Roman" panose="02020603050405020304" pitchFamily="18"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6000"/>
                        </a:lnSpc>
                        <a:spcAft>
                          <a:spcPts val="0"/>
                        </a:spcAft>
                      </a:pPr>
                      <a:r>
                        <a:rPr lang="en-US" sz="1100" b="0" kern="1200" dirty="0">
                          <a:solidFill>
                            <a:schemeClr val="dk1"/>
                          </a:solidFill>
                          <a:effectLst/>
                          <a:latin typeface="+mn-lt"/>
                          <a:ea typeface="Times New Roman" panose="02020603050405020304" pitchFamily="18" charset="0"/>
                          <a:cs typeface="Times New Roman" panose="02020603050405020304" pitchFamily="18" charset="0"/>
                        </a:rPr>
                        <a:t>R150 million </a:t>
                      </a:r>
                      <a:endParaRPr lang="en-ZA" sz="1100" b="0" kern="1200" dirty="0">
                        <a:solidFill>
                          <a:schemeClr val="dk1"/>
                        </a:solidFill>
                        <a:effectLst/>
                        <a:latin typeface="+mn-lt"/>
                        <a:ea typeface="Times New Roman" panose="02020603050405020304" pitchFamily="18"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6000"/>
                        </a:lnSpc>
                        <a:spcAft>
                          <a:spcPts val="0"/>
                        </a:spcAft>
                      </a:pPr>
                      <a:r>
                        <a:rPr lang="en-US" sz="1100" b="0" kern="1200" dirty="0">
                          <a:solidFill>
                            <a:schemeClr val="dk1"/>
                          </a:solidFill>
                          <a:effectLst/>
                          <a:latin typeface="+mn-lt"/>
                          <a:ea typeface="Times New Roman" panose="02020603050405020304" pitchFamily="18" charset="0"/>
                          <a:cs typeface="Times New Roman" panose="02020603050405020304" pitchFamily="18" charset="0"/>
                        </a:rPr>
                        <a:t>R150 million</a:t>
                      </a:r>
                      <a:endParaRPr lang="en-ZA" sz="1100" b="0" kern="1200" dirty="0">
                        <a:solidFill>
                          <a:schemeClr val="dk1"/>
                        </a:solidFill>
                        <a:effectLst/>
                        <a:latin typeface="+mn-lt"/>
                        <a:ea typeface="Times New Roman" panose="02020603050405020304" pitchFamily="18"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43867946"/>
                  </a:ext>
                </a:extLst>
              </a:tr>
              <a:tr h="594069">
                <a:tc vMerge="1">
                  <a:txBody>
                    <a:bodyPr/>
                    <a:lstStyle/>
                    <a:p>
                      <a:endParaRPr lang="en-ZA"/>
                    </a:p>
                  </a:txBody>
                  <a:tcPr/>
                </a:tc>
                <a:tc>
                  <a:txBody>
                    <a:bodyPr/>
                    <a:lstStyle/>
                    <a:p>
                      <a:pPr algn="just">
                        <a:lnSpc>
                          <a:spcPct val="106000"/>
                        </a:lnSpc>
                        <a:spcAft>
                          <a:spcPts val="0"/>
                        </a:spcAft>
                      </a:pPr>
                      <a:r>
                        <a:rPr kumimoji="0" lang="en-ZA" sz="1200" b="0" i="0" u="none" strike="noStrike" kern="1200" cap="none" spc="0" normalizeH="0" baseline="0" dirty="0">
                          <a:ln>
                            <a:noFill/>
                          </a:ln>
                          <a:solidFill>
                            <a:srgbClr val="FFFFFF"/>
                          </a:solidFill>
                          <a:effectLst/>
                          <a:uLnTx/>
                          <a:uFillTx/>
                          <a:latin typeface="+mn-lt"/>
                          <a:ea typeface="+mn-ea"/>
                          <a:cs typeface="Calibri" panose="020F0502020204030204" pitchFamily="34" charset="0"/>
                        </a:rPr>
                        <a:t>Number of funded SETA partnerships established </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algn="just" defTabSz="192881" rtl="0" eaLnBrk="1" latinLnBrk="0" hangingPunct="1">
                        <a:lnSpc>
                          <a:spcPct val="106000"/>
                        </a:lnSpc>
                        <a:spcAft>
                          <a:spcPts val="0"/>
                        </a:spcAft>
                      </a:pPr>
                      <a:r>
                        <a:rPr lang="en-ZA" sz="1100" b="0" kern="1200" dirty="0">
                          <a:solidFill>
                            <a:schemeClr val="dk1"/>
                          </a:solidFill>
                          <a:effectLst/>
                          <a:latin typeface="+mn-lt"/>
                          <a:ea typeface="Times New Roman" panose="02020603050405020304" pitchFamily="18" charset="0"/>
                          <a:cs typeface="Times New Roman" panose="02020603050405020304" pitchFamily="18" charset="0"/>
                        </a:rPr>
                        <a:t>8 funded SETA partnerships established</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192881" rtl="0" eaLnBrk="1" latinLnBrk="0" hangingPunct="1">
                        <a:lnSpc>
                          <a:spcPct val="106000"/>
                        </a:lnSpc>
                        <a:spcAft>
                          <a:spcPts val="0"/>
                        </a:spcAft>
                      </a:pPr>
                      <a:r>
                        <a:rPr lang="en-ZA" sz="1100" b="0" kern="1200" dirty="0">
                          <a:solidFill>
                            <a:schemeClr val="dk1"/>
                          </a:solidFill>
                          <a:effectLst/>
                          <a:latin typeface="+mn-lt"/>
                          <a:ea typeface="Times New Roman" panose="02020603050405020304" pitchFamily="18" charset="0"/>
                          <a:cs typeface="Times New Roman" panose="02020603050405020304" pitchFamily="18" charset="0"/>
                        </a:rPr>
                        <a:t>10 of funded SETA partnerships established</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192881" rtl="0" eaLnBrk="1" latinLnBrk="0" hangingPunct="1">
                        <a:lnSpc>
                          <a:spcPct val="106000"/>
                        </a:lnSpc>
                        <a:spcAft>
                          <a:spcPts val="0"/>
                        </a:spcAft>
                      </a:pPr>
                      <a:r>
                        <a:rPr lang="en-ZA" sz="1100" b="0" kern="1200" dirty="0">
                          <a:solidFill>
                            <a:schemeClr val="dk1"/>
                          </a:solidFill>
                          <a:effectLst/>
                          <a:latin typeface="+mn-lt"/>
                          <a:ea typeface="Times New Roman" panose="02020603050405020304" pitchFamily="18" charset="0"/>
                          <a:cs typeface="Times New Roman" panose="02020603050405020304" pitchFamily="18" charset="0"/>
                        </a:rPr>
                        <a:t>10 of funded SETA partnerships established</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58114770"/>
                  </a:ext>
                </a:extLst>
              </a:tr>
              <a:tr h="642045">
                <a:tc vMerge="1">
                  <a:txBody>
                    <a:bodyPr/>
                    <a:lstStyle/>
                    <a:p>
                      <a:pPr marL="0" lvl="0" indent="0" algn="just">
                        <a:buFont typeface="+mj-lt"/>
                        <a:buNone/>
                      </a:pPr>
                      <a:endParaRPr kumimoji="0" lang="en-ZA" sz="1400" b="1" i="0" u="none" strike="noStrike" kern="1200" cap="none" spc="0" normalizeH="0" baseline="0" dirty="0">
                        <a:ln>
                          <a:noFill/>
                        </a:ln>
                        <a:solidFill>
                          <a:srgbClr val="FFFFFF"/>
                        </a:solidFill>
                        <a:effectLst/>
                        <a:uLnTx/>
                        <a:uFillTx/>
                        <a:latin typeface="Calibri" panose="020F0502020204030204" pitchFamily="34" charset="0"/>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just">
                        <a:lnSpc>
                          <a:spcPct val="106000"/>
                        </a:lnSpc>
                        <a:spcAft>
                          <a:spcPts val="0"/>
                        </a:spcAft>
                      </a:pPr>
                      <a:r>
                        <a:rPr kumimoji="0" lang="en-ZA" sz="1200" b="0" i="0" u="none" strike="noStrike" kern="1200" cap="none" spc="0" normalizeH="0" baseline="0" dirty="0">
                          <a:ln>
                            <a:noFill/>
                          </a:ln>
                          <a:solidFill>
                            <a:srgbClr val="FFFFFF"/>
                          </a:solidFill>
                          <a:effectLst/>
                          <a:uLnTx/>
                          <a:uFillTx/>
                          <a:latin typeface="+mn-lt"/>
                          <a:ea typeface="+mn-ea"/>
                          <a:cs typeface="Calibri" panose="020F0502020204030204" pitchFamily="34" charset="0"/>
                        </a:rPr>
                        <a:t>Number of partnerships signed with technology companies</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algn="just" defTabSz="192881" rtl="0" eaLnBrk="1" latinLnBrk="0" hangingPunct="1">
                        <a:lnSpc>
                          <a:spcPct val="106000"/>
                        </a:lnSpc>
                        <a:spcAft>
                          <a:spcPts val="0"/>
                        </a:spcAft>
                      </a:pPr>
                      <a:r>
                        <a:rPr lang="en-ZA" sz="1100" b="0" kern="1200" dirty="0">
                          <a:solidFill>
                            <a:schemeClr val="dk1"/>
                          </a:solidFill>
                          <a:effectLst/>
                          <a:latin typeface="+mn-lt"/>
                          <a:ea typeface="Times New Roman" panose="02020603050405020304" pitchFamily="18" charset="0"/>
                          <a:cs typeface="Times New Roman" panose="02020603050405020304" pitchFamily="18" charset="0"/>
                        </a:rPr>
                        <a:t>2 Partnerships signed with technology companies</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192881" rtl="0" eaLnBrk="1" latinLnBrk="0" hangingPunct="1">
                        <a:lnSpc>
                          <a:spcPct val="106000"/>
                        </a:lnSpc>
                        <a:spcAft>
                          <a:spcPts val="0"/>
                        </a:spcAft>
                      </a:pPr>
                      <a:r>
                        <a:rPr lang="en-ZA" sz="1100" b="0" kern="1200" dirty="0">
                          <a:solidFill>
                            <a:schemeClr val="dk1"/>
                          </a:solidFill>
                          <a:effectLst/>
                          <a:latin typeface="+mn-lt"/>
                          <a:ea typeface="Times New Roman" panose="02020603050405020304" pitchFamily="18" charset="0"/>
                          <a:cs typeface="Times New Roman" panose="02020603050405020304" pitchFamily="18" charset="0"/>
                        </a:rPr>
                        <a:t>2 Partnerships signed with technology companies</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192881" rtl="0" eaLnBrk="1" latinLnBrk="0" hangingPunct="1">
                        <a:lnSpc>
                          <a:spcPct val="106000"/>
                        </a:lnSpc>
                        <a:spcAft>
                          <a:spcPts val="0"/>
                        </a:spcAft>
                      </a:pPr>
                      <a:r>
                        <a:rPr lang="en-ZA" sz="1100" b="0" kern="1200" dirty="0">
                          <a:solidFill>
                            <a:schemeClr val="dk1"/>
                          </a:solidFill>
                          <a:effectLst/>
                          <a:latin typeface="+mn-lt"/>
                          <a:ea typeface="Times New Roman" panose="02020603050405020304" pitchFamily="18" charset="0"/>
                          <a:cs typeface="Times New Roman" panose="02020603050405020304" pitchFamily="18" charset="0"/>
                        </a:rPr>
                        <a:t>2 Partnerships signed with technology companies</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01202973"/>
                  </a:ext>
                </a:extLst>
              </a:tr>
            </a:tbl>
          </a:graphicData>
        </a:graphic>
      </p:graphicFrame>
    </p:spTree>
    <p:extLst>
      <p:ext uri="{BB962C8B-B14F-4D97-AF65-F5344CB8AC3E}">
        <p14:creationId xmlns:p14="http://schemas.microsoft.com/office/powerpoint/2010/main" val="7500905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2C169-7CEC-4018-8954-CEB1E00278A3}"/>
              </a:ext>
            </a:extLst>
          </p:cNvPr>
          <p:cNvSpPr>
            <a:spLocks noGrp="1"/>
          </p:cNvSpPr>
          <p:nvPr>
            <p:ph type="title"/>
          </p:nvPr>
        </p:nvSpPr>
        <p:spPr>
          <a:xfrm>
            <a:off x="509576" y="595165"/>
            <a:ext cx="7641366" cy="615553"/>
          </a:xfrm>
        </p:spPr>
        <p:txBody>
          <a:bodyPr/>
          <a:lstStyle/>
          <a:p>
            <a:r>
              <a:rPr lang="en-US" dirty="0">
                <a:latin typeface="+mn-lt"/>
                <a:cs typeface="Calibri" panose="020F0502020204030204" pitchFamily="34" charset="0"/>
              </a:rPr>
              <a:t>PROGRAM 2: PROGRAM DESIGN, DEVELOPMENT AND DELIVERY</a:t>
            </a:r>
            <a:endParaRPr lang="en-ZA" dirty="0">
              <a:latin typeface="+mn-lt"/>
              <a:cs typeface="Calibri" panose="020F0502020204030204" pitchFamily="34" charset="0"/>
            </a:endParaRPr>
          </a:p>
        </p:txBody>
      </p:sp>
      <p:sp>
        <p:nvSpPr>
          <p:cNvPr id="4" name="Slide Number Placeholder 3">
            <a:extLst>
              <a:ext uri="{FF2B5EF4-FFF2-40B4-BE49-F238E27FC236}">
                <a16:creationId xmlns:a16="http://schemas.microsoft.com/office/drawing/2014/main" id="{BBE50E1E-8E5D-4366-B12B-606DDCE9089F}"/>
              </a:ext>
            </a:extLst>
          </p:cNvPr>
          <p:cNvSpPr>
            <a:spLocks noGrp="1"/>
          </p:cNvSpPr>
          <p:nvPr>
            <p:ph type="sldNum" sz="quarter" idx="10"/>
          </p:nvPr>
        </p:nvSpPr>
        <p:spPr/>
        <p:txBody>
          <a:bodyPr/>
          <a:lstStyle/>
          <a:p>
            <a:pPr defTabSz="385763">
              <a:defRPr/>
            </a:pPr>
            <a:fld id="{307BB2EA-F5E6-40AF-B4FE-5D3DBFB914B7}" type="slidenum">
              <a:rPr lang="en-GB">
                <a:solidFill>
                  <a:srgbClr val="D42E12"/>
                </a:solidFill>
                <a:latin typeface="Arial" charset="0"/>
                <a:ea typeface="ＭＳ Ｐゴシック" charset="-128"/>
                <a:cs typeface="Arial" charset="0"/>
              </a:rPr>
              <a:pPr defTabSz="385763">
                <a:defRPr/>
              </a:pPr>
              <a:t>35</a:t>
            </a:fld>
            <a:endParaRPr lang="en-GB" dirty="0">
              <a:solidFill>
                <a:srgbClr val="D42E12"/>
              </a:solidFill>
              <a:latin typeface="Arial" charset="0"/>
              <a:ea typeface="ＭＳ Ｐゴシック" charset="-128"/>
              <a:cs typeface="Arial" charset="0"/>
            </a:endParaRPr>
          </a:p>
        </p:txBody>
      </p:sp>
      <p:graphicFrame>
        <p:nvGraphicFramePr>
          <p:cNvPr id="6" name="Table 5">
            <a:extLst>
              <a:ext uri="{FF2B5EF4-FFF2-40B4-BE49-F238E27FC236}">
                <a16:creationId xmlns:a16="http://schemas.microsoft.com/office/drawing/2014/main" id="{3060FED0-AEFF-4914-8969-A97BDE8EA24D}"/>
              </a:ext>
            </a:extLst>
          </p:cNvPr>
          <p:cNvGraphicFramePr>
            <a:graphicFrameLocks noGrp="1"/>
          </p:cNvGraphicFramePr>
          <p:nvPr>
            <p:extLst/>
          </p:nvPr>
        </p:nvGraphicFramePr>
        <p:xfrm>
          <a:off x="398895" y="1582272"/>
          <a:ext cx="8293231" cy="4423162"/>
        </p:xfrm>
        <a:graphic>
          <a:graphicData uri="http://schemas.openxmlformats.org/drawingml/2006/table">
            <a:tbl>
              <a:tblPr firstRow="1" bandRow="1">
                <a:tableStyleId>{5C22544A-7EE6-4342-B048-85BDC9FD1C3A}</a:tableStyleId>
              </a:tblPr>
              <a:tblGrid>
                <a:gridCol w="1729645">
                  <a:extLst>
                    <a:ext uri="{9D8B030D-6E8A-4147-A177-3AD203B41FA5}">
                      <a16:colId xmlns:a16="http://schemas.microsoft.com/office/drawing/2014/main" val="20000"/>
                    </a:ext>
                  </a:extLst>
                </a:gridCol>
                <a:gridCol w="2016940">
                  <a:extLst>
                    <a:ext uri="{9D8B030D-6E8A-4147-A177-3AD203B41FA5}">
                      <a16:colId xmlns:a16="http://schemas.microsoft.com/office/drawing/2014/main" val="20001"/>
                    </a:ext>
                  </a:extLst>
                </a:gridCol>
                <a:gridCol w="1616068">
                  <a:extLst>
                    <a:ext uri="{9D8B030D-6E8A-4147-A177-3AD203B41FA5}">
                      <a16:colId xmlns:a16="http://schemas.microsoft.com/office/drawing/2014/main" val="20002"/>
                    </a:ext>
                  </a:extLst>
                </a:gridCol>
                <a:gridCol w="1465289">
                  <a:extLst>
                    <a:ext uri="{9D8B030D-6E8A-4147-A177-3AD203B41FA5}">
                      <a16:colId xmlns:a16="http://schemas.microsoft.com/office/drawing/2014/main" val="20003"/>
                    </a:ext>
                  </a:extLst>
                </a:gridCol>
                <a:gridCol w="1465289">
                  <a:extLst>
                    <a:ext uri="{9D8B030D-6E8A-4147-A177-3AD203B41FA5}">
                      <a16:colId xmlns:a16="http://schemas.microsoft.com/office/drawing/2014/main" val="20004"/>
                    </a:ext>
                  </a:extLst>
                </a:gridCol>
              </a:tblGrid>
              <a:tr h="354082">
                <a:tc>
                  <a:txBody>
                    <a:bodyPr/>
                    <a:lstStyle/>
                    <a:p>
                      <a:pPr marL="0" algn="ctr" defTabSz="685800" rtl="0" eaLnBrk="1" latinLnBrk="0" hangingPunct="1"/>
                      <a:r>
                        <a:rPr lang="en-ZA" sz="1200" b="1" kern="1200" dirty="0">
                          <a:solidFill>
                            <a:schemeClr val="lt1"/>
                          </a:solidFill>
                          <a:latin typeface="Calibri" panose="020F0502020204030204" pitchFamily="34" charset="0"/>
                          <a:ea typeface="+mn-ea"/>
                          <a:cs typeface="+mn-cs"/>
                        </a:rPr>
                        <a:t>Outcome </a:t>
                      </a:r>
                    </a:p>
                  </a:txBody>
                  <a:tcPr marL="21699" marR="21699" marT="10850" marB="10850" anchor="ctr">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marL="0" algn="ctr" defTabSz="685800" rtl="0" eaLnBrk="1" latinLnBrk="0" hangingPunct="1"/>
                      <a:r>
                        <a:rPr lang="en-ZA" sz="1200" b="1" kern="1200" dirty="0">
                          <a:solidFill>
                            <a:schemeClr val="lt1"/>
                          </a:solidFill>
                          <a:latin typeface="Calibri" panose="020F0502020204030204" pitchFamily="34" charset="0"/>
                          <a:ea typeface="+mn-ea"/>
                          <a:cs typeface="+mn-cs"/>
                        </a:rPr>
                        <a:t>Output Indicator</a:t>
                      </a:r>
                    </a:p>
                  </a:txBody>
                  <a:tcPr marL="21699" marR="21699" marT="10850" marB="10850" anchor="ctr">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a:ln>
                            <a:noFill/>
                          </a:ln>
                          <a:solidFill>
                            <a:srgbClr val="FFFFFF"/>
                          </a:solidFill>
                          <a:effectLst/>
                          <a:uLnTx/>
                          <a:uFillTx/>
                          <a:latin typeface="Calibri" pitchFamily="34" charset="0"/>
                          <a:ea typeface="+mn-ea"/>
                          <a:cs typeface="Calibri" pitchFamily="34" charset="0"/>
                        </a:rPr>
                        <a:t>2020/2021</a:t>
                      </a:r>
                    </a:p>
                  </a:txBody>
                  <a:tcPr marL="21699" marR="21699" marT="10850" marB="10850" anchor="ctr">
                    <a:lnB w="12700" cap="flat" cmpd="sng" algn="ctr">
                      <a:solidFill>
                        <a:schemeClr val="tx1"/>
                      </a:solidFill>
                      <a:prstDash val="solid"/>
                      <a:round/>
                      <a:headEnd type="none" w="med" len="med"/>
                      <a:tailEnd type="none" w="med" len="med"/>
                    </a:lnB>
                    <a:solidFill>
                      <a:schemeClr val="accent3">
                        <a:lumMod val="5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Calibri" pitchFamily="34" charset="0"/>
                          <a:ea typeface="+mn-ea"/>
                          <a:cs typeface="Calibri" pitchFamily="34" charset="0"/>
                        </a:rPr>
                        <a:t>2021/2022</a:t>
                      </a:r>
                      <a:endParaRPr kumimoji="0" lang="en-ZA" sz="1100" b="1" i="0" u="none" strike="noStrike" kern="1200" cap="none" spc="0" normalizeH="0" baseline="0" noProof="0" dirty="0">
                        <a:ln>
                          <a:noFill/>
                        </a:ln>
                        <a:solidFill>
                          <a:srgbClr val="FFFFFF"/>
                        </a:solidFill>
                        <a:effectLst/>
                        <a:uLnTx/>
                        <a:uFillTx/>
                        <a:latin typeface="Calibri" pitchFamily="34" charset="0"/>
                        <a:ea typeface="+mn-ea"/>
                        <a:cs typeface="Calibri" pitchFamily="34" charset="0"/>
                      </a:endParaRPr>
                    </a:p>
                  </a:txBody>
                  <a:tcPr marL="21699" marR="21699" marT="10850" marB="10850" anchor="ctr">
                    <a:lnB w="12700" cap="flat" cmpd="sng" algn="ctr">
                      <a:solidFill>
                        <a:schemeClr val="tx1"/>
                      </a:solidFill>
                      <a:prstDash val="solid"/>
                      <a:round/>
                      <a:headEnd type="none" w="med" len="med"/>
                      <a:tailEnd type="none" w="med" len="med"/>
                    </a:lnB>
                    <a:solidFill>
                      <a:schemeClr val="accent3">
                        <a:lumMod val="5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dirty="0">
                          <a:ln>
                            <a:noFill/>
                          </a:ln>
                          <a:solidFill>
                            <a:srgbClr val="FFFFFF"/>
                          </a:solidFill>
                          <a:effectLst/>
                          <a:uLnTx/>
                          <a:uFillTx/>
                          <a:latin typeface="Calibri" pitchFamily="34" charset="0"/>
                          <a:ea typeface="+mn-ea"/>
                          <a:cs typeface="Calibri" pitchFamily="34" charset="0"/>
                        </a:rPr>
                        <a:t>2022/2023</a:t>
                      </a:r>
                      <a:endParaRPr kumimoji="0" lang="en-ZA" sz="1100" b="1" i="0" u="none" strike="noStrike" kern="1200" cap="none" spc="0" normalizeH="0" baseline="0" dirty="0">
                        <a:ln>
                          <a:noFill/>
                        </a:ln>
                        <a:solidFill>
                          <a:srgbClr val="FFFFFF"/>
                        </a:solidFill>
                        <a:effectLst/>
                        <a:uLnTx/>
                        <a:uFillTx/>
                        <a:latin typeface="Calibri" pitchFamily="34" charset="0"/>
                        <a:ea typeface="+mn-ea"/>
                        <a:cs typeface="Calibri" pitchFamily="34" charset="0"/>
                      </a:endParaRPr>
                    </a:p>
                  </a:txBody>
                  <a:tcPr marL="38576" marR="38576" marT="0" marB="0" anchor="ctr">
                    <a:lnB w="12700" cap="flat" cmpd="sng" algn="ctr">
                      <a:solidFill>
                        <a:schemeClr val="tx1"/>
                      </a:solidFill>
                      <a:prstDash val="solid"/>
                      <a:round/>
                      <a:headEnd type="none" w="med" len="med"/>
                      <a:tailEnd type="none" w="med" len="med"/>
                    </a:lnB>
                    <a:solidFill>
                      <a:schemeClr val="accent3">
                        <a:lumMod val="50000"/>
                      </a:schemeClr>
                    </a:solidFill>
                  </a:tcPr>
                </a:tc>
                <a:extLst>
                  <a:ext uri="{0D108BD9-81ED-4DB2-BD59-A6C34878D82A}">
                    <a16:rowId xmlns:a16="http://schemas.microsoft.com/office/drawing/2014/main" val="10000"/>
                  </a:ext>
                </a:extLst>
              </a:tr>
              <a:tr h="480060">
                <a:tc row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dirty="0">
                          <a:ln>
                            <a:noFill/>
                          </a:ln>
                          <a:solidFill>
                            <a:srgbClr val="FFFFFF"/>
                          </a:solidFill>
                          <a:effectLst/>
                          <a:uLnTx/>
                          <a:uFillTx/>
                          <a:latin typeface="+mn-lt"/>
                          <a:ea typeface="+mn-ea"/>
                          <a:cs typeface="Calibri" panose="020F0502020204030204" pitchFamily="34" charset="0"/>
                        </a:rPr>
                        <a:t>Increased access to socio-economic opportunities, viable business opportunities and support for young people to participate in the economy.</a:t>
                      </a:r>
                      <a:endParaRPr kumimoji="0" lang="en-ZA" sz="1100" b="0" i="0" u="none" strike="noStrike" kern="1200" cap="none" spc="0" normalizeH="0" baseline="0" dirty="0">
                        <a:ln>
                          <a:noFill/>
                        </a:ln>
                        <a:solidFill>
                          <a:srgbClr val="FFFFFF"/>
                        </a:solidFill>
                        <a:effectLst/>
                        <a:uLnTx/>
                        <a:uFillTx/>
                        <a:latin typeface="+mn-lt"/>
                        <a:ea typeface="+mn-ea"/>
                        <a:cs typeface="Calibri" panose="020F0502020204030204" pitchFamily="34" charset="0"/>
                      </a:endParaRPr>
                    </a:p>
                  </a:txBody>
                  <a:tcPr marL="21699" marR="21699" marT="10850" marB="108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just">
                        <a:spcAft>
                          <a:spcPts val="0"/>
                        </a:spcAft>
                      </a:pPr>
                      <a:r>
                        <a:rPr kumimoji="0" lang="en-US" sz="1100" b="0" i="0" u="none" strike="noStrike" kern="1200" cap="none" spc="0" normalizeH="0" baseline="0" dirty="0">
                          <a:ln>
                            <a:noFill/>
                          </a:ln>
                          <a:solidFill>
                            <a:srgbClr val="FFFFFF"/>
                          </a:solidFill>
                          <a:effectLst/>
                          <a:uLnTx/>
                          <a:uFillTx/>
                          <a:latin typeface="+mn-lt"/>
                          <a:ea typeface="+mn-ea"/>
                          <a:cs typeface="Calibri" panose="020F0502020204030204" pitchFamily="34" charset="0"/>
                        </a:rPr>
                        <a:t>Number of youth owned enterprises supported with financial interventions</a:t>
                      </a:r>
                      <a:endParaRPr kumimoji="0" lang="en-ZA" sz="1100" b="0" i="0" u="none" strike="noStrike" kern="1200" cap="none" spc="0" normalizeH="0" baseline="0" dirty="0">
                        <a:ln>
                          <a:noFill/>
                        </a:ln>
                        <a:solidFill>
                          <a:srgbClr val="FFFFFF"/>
                        </a:solidFill>
                        <a:effectLst/>
                        <a:uLnTx/>
                        <a:uFillTx/>
                        <a:latin typeface="+mn-lt"/>
                        <a:ea typeface="+mn-ea"/>
                        <a:cs typeface="Calibri" panose="020F050202020403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algn="l" defTabSz="192881" rtl="0" eaLnBrk="1" latinLnBrk="0" hangingPunct="1">
                        <a:spcAft>
                          <a:spcPts val="0"/>
                        </a:spcAft>
                      </a:pPr>
                      <a:r>
                        <a:rPr lang="en-US" sz="1100" b="0" kern="1200" dirty="0">
                          <a:solidFill>
                            <a:schemeClr val="dk1"/>
                          </a:solidFill>
                          <a:effectLst/>
                          <a:latin typeface="+mn-lt"/>
                          <a:ea typeface="Times New Roman" panose="02020603050405020304" pitchFamily="18" charset="0"/>
                          <a:cs typeface="Times New Roman" panose="02020603050405020304" pitchFamily="18" charset="0"/>
                        </a:rPr>
                        <a:t>1100</a:t>
                      </a:r>
                      <a:endParaRPr lang="en-ZA" sz="1100" b="0" kern="1200" dirty="0">
                        <a:solidFill>
                          <a:schemeClr val="dk1"/>
                        </a:solidFill>
                        <a:effectLst/>
                        <a:latin typeface="+mn-lt"/>
                        <a:ea typeface="Times New Roman" panose="02020603050405020304" pitchFamily="18"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92881" rtl="0" eaLnBrk="1" latinLnBrk="0" hangingPunct="1">
                        <a:spcAft>
                          <a:spcPts val="0"/>
                        </a:spcAft>
                      </a:pPr>
                      <a:r>
                        <a:rPr lang="en-US" sz="1100" b="0" kern="1200" dirty="0">
                          <a:solidFill>
                            <a:schemeClr val="dk1"/>
                          </a:solidFill>
                          <a:effectLst/>
                          <a:latin typeface="+mn-lt"/>
                          <a:ea typeface="Times New Roman" panose="02020603050405020304" pitchFamily="18" charset="0"/>
                          <a:cs typeface="Times New Roman" panose="02020603050405020304" pitchFamily="18" charset="0"/>
                        </a:rPr>
                        <a:t>1100</a:t>
                      </a:r>
                      <a:endParaRPr lang="en-ZA" sz="1100" b="0" kern="1200" dirty="0">
                        <a:solidFill>
                          <a:schemeClr val="dk1"/>
                        </a:solidFill>
                        <a:effectLst/>
                        <a:latin typeface="+mn-lt"/>
                        <a:ea typeface="Times New Roman" panose="02020603050405020304" pitchFamily="18"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92881" rtl="0" eaLnBrk="1" latinLnBrk="0" hangingPunct="1">
                        <a:spcAft>
                          <a:spcPts val="0"/>
                        </a:spcAft>
                      </a:pPr>
                      <a:r>
                        <a:rPr lang="en-US" sz="1100" b="0" kern="1200" dirty="0">
                          <a:solidFill>
                            <a:schemeClr val="dk1"/>
                          </a:solidFill>
                          <a:effectLst/>
                          <a:latin typeface="+mn-lt"/>
                          <a:ea typeface="Times New Roman" panose="02020603050405020304" pitchFamily="18" charset="0"/>
                          <a:cs typeface="Times New Roman" panose="02020603050405020304" pitchFamily="18" charset="0"/>
                        </a:rPr>
                        <a:t>1200</a:t>
                      </a:r>
                      <a:endParaRPr lang="en-ZA" sz="1100" b="0" kern="1200" dirty="0">
                        <a:solidFill>
                          <a:schemeClr val="dk1"/>
                        </a:solidFill>
                        <a:effectLst/>
                        <a:latin typeface="+mn-lt"/>
                        <a:ea typeface="Times New Roman" panose="02020603050405020304" pitchFamily="18"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80060">
                <a:tc vMerge="1">
                  <a:txBody>
                    <a:bodyPr/>
                    <a:lstStyle/>
                    <a:p>
                      <a:endParaRPr lang="en-ZA"/>
                    </a:p>
                  </a:txBody>
                  <a:tcPr/>
                </a:tc>
                <a:tc>
                  <a:txBody>
                    <a:bodyPr/>
                    <a:lstStyle/>
                    <a:p>
                      <a:pPr algn="just">
                        <a:spcAft>
                          <a:spcPts val="0"/>
                        </a:spcAft>
                      </a:pPr>
                      <a:r>
                        <a:rPr kumimoji="0" lang="en-US" sz="1100" b="0" i="0" u="none" strike="noStrike" kern="1200" cap="none" spc="0" normalizeH="0" baseline="0" dirty="0">
                          <a:ln>
                            <a:noFill/>
                          </a:ln>
                          <a:solidFill>
                            <a:srgbClr val="FFFFFF"/>
                          </a:solidFill>
                          <a:effectLst/>
                          <a:uLnTx/>
                          <a:uFillTx/>
                          <a:latin typeface="+mn-lt"/>
                          <a:ea typeface="+mn-ea"/>
                          <a:cs typeface="Calibri" panose="020F0502020204030204" pitchFamily="34" charset="0"/>
                        </a:rPr>
                        <a:t>Number of youth supported with Business Consultancy Services</a:t>
                      </a:r>
                      <a:endParaRPr kumimoji="0" lang="en-ZA" sz="1100" b="0" i="0" u="none" strike="noStrike" kern="1200" cap="none" spc="0" normalizeH="0" baseline="0" dirty="0">
                        <a:ln>
                          <a:noFill/>
                        </a:ln>
                        <a:solidFill>
                          <a:srgbClr val="FFFFFF"/>
                        </a:solidFill>
                        <a:effectLst/>
                        <a:uLnTx/>
                        <a:uFillTx/>
                        <a:latin typeface="+mn-lt"/>
                        <a:ea typeface="+mn-ea"/>
                        <a:cs typeface="Calibri" panose="020F050202020403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algn="l" defTabSz="192881" rtl="0" eaLnBrk="1" latinLnBrk="0" hangingPunct="1">
                        <a:spcAft>
                          <a:spcPts val="0"/>
                        </a:spcAft>
                      </a:pPr>
                      <a:r>
                        <a:rPr lang="en-US" sz="1100" b="0" kern="1200" dirty="0">
                          <a:solidFill>
                            <a:schemeClr val="dk1"/>
                          </a:solidFill>
                          <a:effectLst/>
                          <a:latin typeface="+mn-lt"/>
                          <a:ea typeface="Times New Roman" panose="02020603050405020304" pitchFamily="18" charset="0"/>
                          <a:cs typeface="Times New Roman" panose="02020603050405020304" pitchFamily="18" charset="0"/>
                        </a:rPr>
                        <a:t>2000</a:t>
                      </a:r>
                      <a:endParaRPr lang="en-ZA" sz="1100" b="0" kern="1200" dirty="0">
                        <a:solidFill>
                          <a:schemeClr val="dk1"/>
                        </a:solidFill>
                        <a:effectLst/>
                        <a:latin typeface="+mn-lt"/>
                        <a:ea typeface="Times New Roman" panose="02020603050405020304" pitchFamily="18"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92881" rtl="0" eaLnBrk="1" latinLnBrk="0" hangingPunct="1">
                        <a:spcAft>
                          <a:spcPts val="0"/>
                        </a:spcAft>
                      </a:pPr>
                      <a:r>
                        <a:rPr lang="en-US" sz="1100" b="0" kern="1200" dirty="0">
                          <a:solidFill>
                            <a:schemeClr val="dk1"/>
                          </a:solidFill>
                          <a:effectLst/>
                          <a:latin typeface="+mn-lt"/>
                          <a:ea typeface="Times New Roman" panose="02020603050405020304" pitchFamily="18" charset="0"/>
                          <a:cs typeface="Times New Roman" panose="02020603050405020304" pitchFamily="18" charset="0"/>
                        </a:rPr>
                        <a:t>2100</a:t>
                      </a:r>
                      <a:endParaRPr lang="en-ZA" sz="1100" b="0" kern="1200" dirty="0">
                        <a:solidFill>
                          <a:schemeClr val="dk1"/>
                        </a:solidFill>
                        <a:effectLst/>
                        <a:latin typeface="+mn-lt"/>
                        <a:ea typeface="Times New Roman" panose="02020603050405020304" pitchFamily="18"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92881" rtl="0" eaLnBrk="1" latinLnBrk="0" hangingPunct="1">
                        <a:spcAft>
                          <a:spcPts val="0"/>
                        </a:spcAft>
                      </a:pPr>
                      <a:r>
                        <a:rPr lang="en-US" sz="1100" b="0" kern="1200" dirty="0">
                          <a:solidFill>
                            <a:schemeClr val="dk1"/>
                          </a:solidFill>
                          <a:effectLst/>
                          <a:latin typeface="+mn-lt"/>
                          <a:ea typeface="Times New Roman" panose="02020603050405020304" pitchFamily="18" charset="0"/>
                          <a:cs typeface="Times New Roman" panose="02020603050405020304" pitchFamily="18" charset="0"/>
                        </a:rPr>
                        <a:t>2200</a:t>
                      </a:r>
                      <a:endParaRPr lang="en-ZA" sz="1100" b="0" kern="1200" dirty="0">
                        <a:solidFill>
                          <a:schemeClr val="dk1"/>
                        </a:solidFill>
                        <a:effectLst/>
                        <a:latin typeface="+mn-lt"/>
                        <a:ea typeface="Times New Roman" panose="02020603050405020304" pitchFamily="18"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90073318"/>
                  </a:ext>
                </a:extLst>
              </a:tr>
              <a:tr h="480060">
                <a:tc vMerge="1">
                  <a:txBody>
                    <a:bodyPr/>
                    <a:lstStyle/>
                    <a:p>
                      <a:endParaRPr lang="en-US"/>
                    </a:p>
                  </a:txBody>
                  <a:tcPr/>
                </a:tc>
                <a:tc>
                  <a:txBody>
                    <a:bodyPr/>
                    <a:lstStyle/>
                    <a:p>
                      <a:pPr algn="just">
                        <a:spcAft>
                          <a:spcPts val="0"/>
                        </a:spcAft>
                      </a:pPr>
                      <a:r>
                        <a:rPr kumimoji="0" lang="en-US" sz="1100" b="0" i="0" u="none" strike="noStrike" kern="1200" cap="none" spc="0" normalizeH="0" baseline="0" dirty="0">
                          <a:ln>
                            <a:noFill/>
                          </a:ln>
                          <a:solidFill>
                            <a:srgbClr val="FFFFFF"/>
                          </a:solidFill>
                          <a:effectLst/>
                          <a:uLnTx/>
                          <a:uFillTx/>
                          <a:latin typeface="+mn-lt"/>
                          <a:ea typeface="+mn-ea"/>
                          <a:cs typeface="Calibri" panose="020F0502020204030204" pitchFamily="34" charset="0"/>
                        </a:rPr>
                        <a:t>Number of youth supported with non-financial business development interventions</a:t>
                      </a:r>
                      <a:endParaRPr kumimoji="0" lang="en-ZA" sz="1100" b="0" i="0" u="none" strike="noStrike" kern="1200" cap="none" spc="0" normalizeH="0" baseline="0" dirty="0">
                        <a:ln>
                          <a:noFill/>
                        </a:ln>
                        <a:solidFill>
                          <a:srgbClr val="FFFFFF"/>
                        </a:solidFill>
                        <a:effectLst/>
                        <a:uLnTx/>
                        <a:uFillTx/>
                        <a:latin typeface="+mn-lt"/>
                        <a:ea typeface="+mn-ea"/>
                        <a:cs typeface="Calibri" panose="020F050202020403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algn="l" defTabSz="192881" rtl="0" eaLnBrk="1" latinLnBrk="0" hangingPunct="1">
                        <a:spcAft>
                          <a:spcPts val="0"/>
                        </a:spcAft>
                      </a:pPr>
                      <a:r>
                        <a:rPr lang="en-US" sz="1100" b="0" kern="1200" dirty="0">
                          <a:solidFill>
                            <a:schemeClr val="dk1"/>
                          </a:solidFill>
                          <a:effectLst/>
                          <a:latin typeface="+mn-lt"/>
                          <a:ea typeface="Times New Roman" panose="02020603050405020304" pitchFamily="18" charset="0"/>
                          <a:cs typeface="Times New Roman" panose="02020603050405020304" pitchFamily="18" charset="0"/>
                        </a:rPr>
                        <a:t>10000</a:t>
                      </a:r>
                      <a:endParaRPr lang="en-ZA" sz="1100" b="0" kern="1200" dirty="0">
                        <a:solidFill>
                          <a:schemeClr val="dk1"/>
                        </a:solidFill>
                        <a:effectLst/>
                        <a:latin typeface="+mn-lt"/>
                        <a:ea typeface="Times New Roman" panose="02020603050405020304" pitchFamily="18"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92881" rtl="0" eaLnBrk="1" latinLnBrk="0" hangingPunct="1">
                        <a:spcAft>
                          <a:spcPts val="0"/>
                        </a:spcAft>
                      </a:pPr>
                      <a:r>
                        <a:rPr lang="en-US" sz="1100" b="0" kern="1200" dirty="0">
                          <a:solidFill>
                            <a:schemeClr val="dk1"/>
                          </a:solidFill>
                          <a:effectLst/>
                          <a:latin typeface="+mn-lt"/>
                          <a:ea typeface="Times New Roman" panose="02020603050405020304" pitchFamily="18" charset="0"/>
                          <a:cs typeface="Times New Roman" panose="02020603050405020304" pitchFamily="18" charset="0"/>
                        </a:rPr>
                        <a:t>10100</a:t>
                      </a:r>
                      <a:endParaRPr lang="en-ZA" sz="1100" b="0" kern="1200" dirty="0">
                        <a:solidFill>
                          <a:schemeClr val="dk1"/>
                        </a:solidFill>
                        <a:effectLst/>
                        <a:latin typeface="+mn-lt"/>
                        <a:ea typeface="Times New Roman" panose="02020603050405020304" pitchFamily="18"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92881" rtl="0" eaLnBrk="1" latinLnBrk="0" hangingPunct="1">
                        <a:spcAft>
                          <a:spcPts val="0"/>
                        </a:spcAft>
                      </a:pPr>
                      <a:r>
                        <a:rPr lang="en-US" sz="1100" b="0" kern="1200" dirty="0">
                          <a:solidFill>
                            <a:schemeClr val="dk1"/>
                          </a:solidFill>
                          <a:effectLst/>
                          <a:latin typeface="+mn-lt"/>
                          <a:ea typeface="Times New Roman" panose="02020603050405020304" pitchFamily="18" charset="0"/>
                          <a:cs typeface="Times New Roman" panose="02020603050405020304" pitchFamily="18" charset="0"/>
                        </a:rPr>
                        <a:t>10200</a:t>
                      </a:r>
                      <a:endParaRPr lang="en-ZA" sz="1100" b="0" kern="1200" dirty="0">
                        <a:solidFill>
                          <a:schemeClr val="dk1"/>
                        </a:solidFill>
                        <a:effectLst/>
                        <a:latin typeface="+mn-lt"/>
                        <a:ea typeface="Times New Roman" panose="02020603050405020304" pitchFamily="18"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80060">
                <a:tc vMerge="1">
                  <a:txBody>
                    <a:bodyPr/>
                    <a:lstStyle/>
                    <a:p>
                      <a:endParaRPr lang="en-ZA" sz="1200" dirty="0">
                        <a:solidFill>
                          <a:schemeClr val="bg1"/>
                        </a:solidFill>
                        <a:latin typeface="Calibri" pitchFamily="34" charset="0"/>
                        <a:cs typeface="Calibri" pitchFamily="34" charset="0"/>
                      </a:endParaRPr>
                    </a:p>
                  </a:txBody>
                  <a:tcPr>
                    <a:solidFill>
                      <a:srgbClr val="002060"/>
                    </a:solidFill>
                  </a:tcPr>
                </a:tc>
                <a:tc>
                  <a:txBody>
                    <a:bodyPr/>
                    <a:lstStyle/>
                    <a:p>
                      <a:pPr algn="just">
                        <a:spcAft>
                          <a:spcPts val="0"/>
                        </a:spcAft>
                      </a:pPr>
                      <a:r>
                        <a:rPr kumimoji="0" lang="en-US" sz="1100" b="0" i="0" u="none" strike="noStrike" kern="1200" cap="none" spc="0" normalizeH="0" baseline="0" dirty="0">
                          <a:ln>
                            <a:noFill/>
                          </a:ln>
                          <a:solidFill>
                            <a:srgbClr val="FFFFFF"/>
                          </a:solidFill>
                          <a:effectLst/>
                          <a:uLnTx/>
                          <a:uFillTx/>
                          <a:latin typeface="+mn-lt"/>
                          <a:ea typeface="+mn-ea"/>
                          <a:cs typeface="Calibri" panose="020F0502020204030204" pitchFamily="34" charset="0"/>
                        </a:rPr>
                        <a:t>Number of jobs created and sustained through supporting entrepreneurs and enterprises.</a:t>
                      </a:r>
                      <a:endParaRPr kumimoji="0" lang="en-ZA" sz="1100" b="0" i="0" u="none" strike="noStrike" kern="1200" cap="none" spc="0" normalizeH="0" baseline="0" dirty="0">
                        <a:ln>
                          <a:noFill/>
                        </a:ln>
                        <a:solidFill>
                          <a:srgbClr val="FFFFFF"/>
                        </a:solidFill>
                        <a:effectLst/>
                        <a:uLnTx/>
                        <a:uFillTx/>
                        <a:latin typeface="+mn-lt"/>
                        <a:ea typeface="+mn-ea"/>
                        <a:cs typeface="Calibri" panose="020F050202020403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algn="l" defTabSz="192881" rtl="0" eaLnBrk="1" latinLnBrk="0" hangingPunct="1">
                        <a:spcAft>
                          <a:spcPts val="0"/>
                        </a:spcAft>
                      </a:pPr>
                      <a:r>
                        <a:rPr lang="en-US" sz="1100" b="0" kern="1200" dirty="0">
                          <a:solidFill>
                            <a:schemeClr val="dk1"/>
                          </a:solidFill>
                          <a:effectLst/>
                          <a:latin typeface="+mn-lt"/>
                          <a:ea typeface="Times New Roman" panose="02020603050405020304" pitchFamily="18" charset="0"/>
                          <a:cs typeface="Times New Roman" panose="02020603050405020304" pitchFamily="18" charset="0"/>
                        </a:rPr>
                        <a:t>5000</a:t>
                      </a:r>
                      <a:endParaRPr lang="en-ZA" sz="1100" b="0" kern="1200" dirty="0">
                        <a:solidFill>
                          <a:schemeClr val="dk1"/>
                        </a:solidFill>
                        <a:effectLst/>
                        <a:latin typeface="+mn-lt"/>
                        <a:ea typeface="Times New Roman" panose="02020603050405020304" pitchFamily="18"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92881" rtl="0" eaLnBrk="1" latinLnBrk="0" hangingPunct="1">
                        <a:spcAft>
                          <a:spcPts val="0"/>
                        </a:spcAft>
                      </a:pPr>
                      <a:r>
                        <a:rPr lang="en-US" sz="1100" b="0" kern="1200" dirty="0">
                          <a:solidFill>
                            <a:schemeClr val="dk1"/>
                          </a:solidFill>
                          <a:effectLst/>
                          <a:latin typeface="+mn-lt"/>
                          <a:ea typeface="Times New Roman" panose="02020603050405020304" pitchFamily="18" charset="0"/>
                          <a:cs typeface="Times New Roman" panose="02020603050405020304" pitchFamily="18" charset="0"/>
                        </a:rPr>
                        <a:t>5100</a:t>
                      </a:r>
                      <a:endParaRPr lang="en-ZA" sz="1100" b="0" kern="1200" dirty="0">
                        <a:solidFill>
                          <a:schemeClr val="dk1"/>
                        </a:solidFill>
                        <a:effectLst/>
                        <a:latin typeface="+mn-lt"/>
                        <a:ea typeface="Times New Roman" panose="02020603050405020304" pitchFamily="18" charset="0"/>
                        <a:cs typeface="Times New Roman" panose="02020603050405020304" pitchFamily="18" charset="0"/>
                      </a:endParaRPr>
                    </a:p>
                    <a:p>
                      <a:pPr marL="0" algn="l" defTabSz="192881" rtl="0" eaLnBrk="1" latinLnBrk="0" hangingPunct="1">
                        <a:spcAft>
                          <a:spcPts val="0"/>
                        </a:spcAft>
                      </a:pPr>
                      <a:r>
                        <a:rPr lang="en-US" sz="1100" b="0" kern="1200" dirty="0">
                          <a:solidFill>
                            <a:schemeClr val="dk1"/>
                          </a:solidFill>
                          <a:effectLst/>
                          <a:latin typeface="+mn-lt"/>
                          <a:ea typeface="Times New Roman" panose="02020603050405020304" pitchFamily="18" charset="0"/>
                          <a:cs typeface="Times New Roman" panose="02020603050405020304" pitchFamily="18" charset="0"/>
                        </a:rPr>
                        <a:t> </a:t>
                      </a:r>
                      <a:endParaRPr lang="en-ZA" sz="1100" b="0" kern="1200" dirty="0">
                        <a:solidFill>
                          <a:schemeClr val="dk1"/>
                        </a:solidFill>
                        <a:effectLst/>
                        <a:latin typeface="+mn-lt"/>
                        <a:ea typeface="Times New Roman" panose="02020603050405020304" pitchFamily="18"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92881" rtl="0" eaLnBrk="1" latinLnBrk="0" hangingPunct="1">
                        <a:spcAft>
                          <a:spcPts val="0"/>
                        </a:spcAft>
                      </a:pPr>
                      <a:r>
                        <a:rPr lang="en-US" sz="1100" b="0" kern="1200" dirty="0">
                          <a:solidFill>
                            <a:schemeClr val="dk1"/>
                          </a:solidFill>
                          <a:effectLst/>
                          <a:latin typeface="+mn-lt"/>
                          <a:ea typeface="Times New Roman" panose="02020603050405020304" pitchFamily="18" charset="0"/>
                          <a:cs typeface="Times New Roman" panose="02020603050405020304" pitchFamily="18" charset="0"/>
                        </a:rPr>
                        <a:t>5200</a:t>
                      </a:r>
                      <a:endParaRPr lang="en-ZA" sz="1100" b="0" kern="1200" dirty="0">
                        <a:solidFill>
                          <a:schemeClr val="dk1"/>
                        </a:solidFill>
                        <a:effectLst/>
                        <a:latin typeface="+mn-lt"/>
                        <a:ea typeface="Times New Roman" panose="02020603050405020304" pitchFamily="18"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48006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400" b="1" i="0" u="none" strike="noStrike" kern="1200" cap="none" spc="0" normalizeH="0" baseline="0" dirty="0">
                        <a:ln>
                          <a:noFill/>
                        </a:ln>
                        <a:solidFill>
                          <a:srgbClr val="FFFFFF"/>
                        </a:solidFill>
                        <a:effectLst/>
                        <a:uLnTx/>
                        <a:uFillTx/>
                        <a:latin typeface="Calibri" panose="020F0502020204030204" pitchFamily="34" charset="0"/>
                        <a:ea typeface="+mn-ea"/>
                        <a:cs typeface="Calibri" panose="020F0502020204030204" pitchFamily="34" charset="0"/>
                      </a:endParaRPr>
                    </a:p>
                  </a:txBody>
                  <a:tcPr marL="28932" marR="28932" marT="14467" marB="144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just">
                        <a:spcAft>
                          <a:spcPts val="0"/>
                        </a:spcAft>
                      </a:pPr>
                      <a:r>
                        <a:rPr kumimoji="0" lang="en-US" sz="1100" b="0" i="0" u="none" strike="noStrike" kern="1200" cap="none" spc="0" normalizeH="0" baseline="0" dirty="0">
                          <a:ln>
                            <a:noFill/>
                          </a:ln>
                          <a:solidFill>
                            <a:srgbClr val="FFFFFF"/>
                          </a:solidFill>
                          <a:effectLst/>
                          <a:uLnTx/>
                          <a:uFillTx/>
                          <a:latin typeface="+mn-lt"/>
                          <a:ea typeface="+mn-ea"/>
                          <a:cs typeface="Calibri" panose="020F0502020204030204" pitchFamily="34" charset="0"/>
                        </a:rPr>
                        <a:t>Number of jobs facilitated through placements in Job opportunities.</a:t>
                      </a:r>
                      <a:endParaRPr kumimoji="0" lang="en-ZA" sz="1100" b="0" i="0" u="none" strike="noStrike" kern="1200" cap="none" spc="0" normalizeH="0" baseline="0" dirty="0">
                        <a:ln>
                          <a:noFill/>
                        </a:ln>
                        <a:solidFill>
                          <a:srgbClr val="FFFFFF"/>
                        </a:solidFill>
                        <a:effectLst/>
                        <a:uLnTx/>
                        <a:uFillTx/>
                        <a:latin typeface="+mn-lt"/>
                        <a:ea typeface="+mn-ea"/>
                        <a:cs typeface="Calibri" panose="020F050202020403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algn="l" defTabSz="192881" rtl="0" eaLnBrk="1" latinLnBrk="0" hangingPunct="1">
                        <a:spcAft>
                          <a:spcPts val="0"/>
                        </a:spcAft>
                      </a:pPr>
                      <a:r>
                        <a:rPr lang="en-US" sz="1100" b="0" kern="1200" dirty="0">
                          <a:solidFill>
                            <a:schemeClr val="dk1"/>
                          </a:solidFill>
                          <a:effectLst/>
                          <a:latin typeface="+mn-lt"/>
                          <a:ea typeface="Times New Roman" panose="02020603050405020304" pitchFamily="18" charset="0"/>
                          <a:cs typeface="Times New Roman" panose="02020603050405020304" pitchFamily="18" charset="0"/>
                        </a:rPr>
                        <a:t>5000</a:t>
                      </a:r>
                      <a:endParaRPr lang="en-ZA" sz="1100" b="0" kern="1200" dirty="0">
                        <a:solidFill>
                          <a:schemeClr val="dk1"/>
                        </a:solidFill>
                        <a:effectLst/>
                        <a:latin typeface="+mn-lt"/>
                        <a:ea typeface="Times New Roman" panose="02020603050405020304" pitchFamily="18"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92881" rtl="0" eaLnBrk="1" latinLnBrk="0" hangingPunct="1">
                        <a:spcAft>
                          <a:spcPts val="0"/>
                        </a:spcAft>
                      </a:pPr>
                      <a:r>
                        <a:rPr lang="en-US" sz="1100" b="0" kern="1200" dirty="0">
                          <a:solidFill>
                            <a:schemeClr val="dk1"/>
                          </a:solidFill>
                          <a:effectLst/>
                          <a:latin typeface="+mn-lt"/>
                          <a:ea typeface="Times New Roman" panose="02020603050405020304" pitchFamily="18" charset="0"/>
                          <a:cs typeface="Times New Roman" panose="02020603050405020304" pitchFamily="18" charset="0"/>
                        </a:rPr>
                        <a:t>5100</a:t>
                      </a:r>
                      <a:endParaRPr lang="en-ZA" sz="1100" b="0" kern="1200" dirty="0">
                        <a:solidFill>
                          <a:schemeClr val="dk1"/>
                        </a:solidFill>
                        <a:effectLst/>
                        <a:latin typeface="+mn-lt"/>
                        <a:ea typeface="Times New Roman" panose="02020603050405020304" pitchFamily="18"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92881" rtl="0" eaLnBrk="1" latinLnBrk="0" hangingPunct="1">
                        <a:spcAft>
                          <a:spcPts val="0"/>
                        </a:spcAft>
                      </a:pPr>
                      <a:r>
                        <a:rPr lang="en-US" sz="1100" b="0" kern="1200" dirty="0">
                          <a:solidFill>
                            <a:schemeClr val="dk1"/>
                          </a:solidFill>
                          <a:effectLst/>
                          <a:latin typeface="+mn-lt"/>
                          <a:ea typeface="Times New Roman" panose="02020603050405020304" pitchFamily="18" charset="0"/>
                          <a:cs typeface="Times New Roman" panose="02020603050405020304" pitchFamily="18" charset="0"/>
                        </a:rPr>
                        <a:t>5200</a:t>
                      </a:r>
                      <a:endParaRPr lang="en-ZA" sz="1100" b="0" kern="1200" dirty="0">
                        <a:solidFill>
                          <a:schemeClr val="dk1"/>
                        </a:solidFill>
                        <a:effectLst/>
                        <a:latin typeface="+mn-lt"/>
                        <a:ea typeface="Times New Roman" panose="02020603050405020304" pitchFamily="18"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89124234"/>
                  </a:ext>
                </a:extLst>
              </a:tr>
              <a:tr h="548640">
                <a:tc>
                  <a:txBody>
                    <a:bodyPr/>
                    <a:lstStyle/>
                    <a:p>
                      <a:pPr algn="just">
                        <a:spcAft>
                          <a:spcPts val="0"/>
                        </a:spcAft>
                      </a:pPr>
                      <a:r>
                        <a:rPr kumimoji="0" lang="en-US" sz="1200" b="0" i="0" u="none" strike="noStrike" kern="1200" cap="none" spc="0" normalizeH="0" baseline="0" dirty="0">
                          <a:ln>
                            <a:noFill/>
                          </a:ln>
                          <a:solidFill>
                            <a:srgbClr val="FFFFFF"/>
                          </a:solidFill>
                          <a:effectLst/>
                          <a:uLnTx/>
                          <a:uFillTx/>
                          <a:latin typeface="+mn-lt"/>
                          <a:ea typeface="+mn-ea"/>
                          <a:cs typeface="Calibri" panose="020F0502020204030204" pitchFamily="34" charset="0"/>
                        </a:rPr>
                        <a:t>Provide information and universal access to young people</a:t>
                      </a:r>
                      <a:endParaRPr kumimoji="0" lang="en-ZA" sz="1200" b="0" i="0" u="none" strike="noStrike" kern="1200" cap="none" spc="0" normalizeH="0" baseline="0" dirty="0">
                        <a:ln>
                          <a:noFill/>
                        </a:ln>
                        <a:solidFill>
                          <a:srgbClr val="FFFFFF"/>
                        </a:solidFill>
                        <a:effectLst/>
                        <a:uLnTx/>
                        <a:uFillTx/>
                        <a:latin typeface="+mn-lt"/>
                        <a:ea typeface="+mn-ea"/>
                        <a:cs typeface="Calibri" panose="020F050202020403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algn="just" defTabSz="192881" rtl="0" eaLnBrk="1" latinLnBrk="0" hangingPunct="1">
                        <a:spcAft>
                          <a:spcPts val="0"/>
                        </a:spcAft>
                      </a:pPr>
                      <a:r>
                        <a:rPr kumimoji="0" lang="en-US" sz="1100" b="0" i="0" u="none" strike="noStrike" kern="1200" cap="none" spc="0" normalizeH="0" baseline="0" dirty="0">
                          <a:ln>
                            <a:noFill/>
                          </a:ln>
                          <a:solidFill>
                            <a:srgbClr val="FFFFFF"/>
                          </a:solidFill>
                          <a:effectLst/>
                          <a:uLnTx/>
                          <a:uFillTx/>
                          <a:latin typeface="+mn-lt"/>
                          <a:ea typeface="+mn-ea"/>
                          <a:cs typeface="Calibri" panose="020F0502020204030204" pitchFamily="34" charset="0"/>
                        </a:rPr>
                        <a:t>Number of outreach activities for providing youth development information</a:t>
                      </a:r>
                      <a:endParaRPr kumimoji="0" lang="en-ZA" sz="1100" b="0" i="0" u="none" strike="noStrike" kern="1200" cap="none" spc="0" normalizeH="0" baseline="0" dirty="0">
                        <a:ln>
                          <a:noFill/>
                        </a:ln>
                        <a:solidFill>
                          <a:srgbClr val="FFFFFF"/>
                        </a:solidFill>
                        <a:effectLst/>
                        <a:uLnTx/>
                        <a:uFillTx/>
                        <a:latin typeface="+mn-lt"/>
                        <a:ea typeface="+mn-ea"/>
                        <a:cs typeface="Calibri" panose="020F050202020403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algn="just" defTabSz="192881" rtl="0" eaLnBrk="1" latinLnBrk="0" hangingPunct="1">
                        <a:spcAft>
                          <a:spcPts val="0"/>
                        </a:spcAft>
                      </a:pPr>
                      <a:r>
                        <a:rPr lang="en-US" sz="1100" b="0" kern="1200" dirty="0">
                          <a:solidFill>
                            <a:schemeClr val="dk1"/>
                          </a:solidFill>
                          <a:effectLst/>
                          <a:latin typeface="+mn-lt"/>
                          <a:ea typeface="MS Mincho" panose="02020609040205080304"/>
                          <a:cs typeface="Times New Roman" panose="02020603050405020304" pitchFamily="18" charset="0"/>
                        </a:rPr>
                        <a:t>250</a:t>
                      </a:r>
                      <a:endParaRPr lang="en-ZA" sz="1100" b="0" kern="1200" dirty="0">
                        <a:solidFill>
                          <a:schemeClr val="dk1"/>
                        </a:solidFill>
                        <a:effectLst/>
                        <a:latin typeface="+mn-lt"/>
                        <a:ea typeface="MS Mincho" panose="02020609040205080304"/>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192881" rtl="0" eaLnBrk="1" latinLnBrk="0" hangingPunct="1">
                        <a:spcAft>
                          <a:spcPts val="0"/>
                        </a:spcAft>
                      </a:pPr>
                      <a:r>
                        <a:rPr lang="en-US" sz="1100" b="0" kern="1200" dirty="0">
                          <a:solidFill>
                            <a:schemeClr val="dk1"/>
                          </a:solidFill>
                          <a:effectLst/>
                          <a:latin typeface="+mn-lt"/>
                          <a:ea typeface="MS Mincho" panose="02020609040205080304"/>
                          <a:cs typeface="Times New Roman" panose="02020603050405020304" pitchFamily="18" charset="0"/>
                        </a:rPr>
                        <a:t>280</a:t>
                      </a:r>
                      <a:endParaRPr lang="en-ZA" sz="1100" b="0" kern="1200" dirty="0">
                        <a:solidFill>
                          <a:schemeClr val="dk1"/>
                        </a:solidFill>
                        <a:effectLst/>
                        <a:latin typeface="+mn-lt"/>
                        <a:ea typeface="MS Mincho" panose="02020609040205080304"/>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192881" rtl="0" eaLnBrk="1" latinLnBrk="0" hangingPunct="1">
                        <a:spcAft>
                          <a:spcPts val="0"/>
                        </a:spcAft>
                      </a:pPr>
                      <a:r>
                        <a:rPr lang="en-US" sz="1100" b="0" kern="1200" dirty="0">
                          <a:solidFill>
                            <a:schemeClr val="dk1"/>
                          </a:solidFill>
                          <a:effectLst/>
                          <a:latin typeface="+mn-lt"/>
                          <a:ea typeface="MS Mincho" panose="02020609040205080304"/>
                          <a:cs typeface="Times New Roman" panose="02020603050405020304" pitchFamily="18" charset="0"/>
                        </a:rPr>
                        <a:t>300</a:t>
                      </a:r>
                      <a:endParaRPr lang="en-ZA" sz="1100" b="0" kern="1200" dirty="0">
                        <a:solidFill>
                          <a:schemeClr val="dk1"/>
                        </a:solidFill>
                        <a:effectLst/>
                        <a:latin typeface="+mn-lt"/>
                        <a:ea typeface="MS Mincho" panose="02020609040205080304"/>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1383695"/>
                  </a:ext>
                </a:extLst>
              </a:tr>
              <a:tr h="480060">
                <a:tc rowSpan="2">
                  <a:txBody>
                    <a:bodyPr/>
                    <a:lstStyle/>
                    <a:p>
                      <a:pPr algn="just">
                        <a:spcAft>
                          <a:spcPts val="0"/>
                        </a:spcAft>
                      </a:pPr>
                      <a:r>
                        <a:rPr kumimoji="0" lang="en-US" sz="1200" b="0" i="0" u="none" strike="noStrike" kern="1200" cap="none" spc="0" normalizeH="0" baseline="0" dirty="0">
                          <a:ln>
                            <a:noFill/>
                          </a:ln>
                          <a:solidFill>
                            <a:srgbClr val="FFFFFF"/>
                          </a:solidFill>
                          <a:effectLst/>
                          <a:uLnTx/>
                          <a:uFillTx/>
                          <a:latin typeface="+mn-lt"/>
                          <a:ea typeface="+mn-ea"/>
                          <a:cs typeface="Calibri" panose="020F0502020204030204" pitchFamily="34" charset="0"/>
                        </a:rPr>
                        <a:t>Increased number of young people entering the job market trained</a:t>
                      </a:r>
                      <a:endParaRPr kumimoji="0" lang="en-ZA" sz="1200" b="0" i="0" u="none" strike="noStrike" kern="1200" cap="none" spc="0" normalizeH="0" baseline="0" dirty="0">
                        <a:ln>
                          <a:noFill/>
                        </a:ln>
                        <a:solidFill>
                          <a:srgbClr val="FFFFFF"/>
                        </a:solidFill>
                        <a:effectLst/>
                        <a:uLnTx/>
                        <a:uFillTx/>
                        <a:latin typeface="+mn-lt"/>
                        <a:ea typeface="+mn-ea"/>
                        <a:cs typeface="Calibri" panose="020F050202020403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just">
                        <a:spcAft>
                          <a:spcPts val="0"/>
                        </a:spcAft>
                      </a:pPr>
                      <a:r>
                        <a:rPr kumimoji="0" lang="en-US" sz="1100" b="0" i="0" u="none" strike="noStrike" kern="1200" cap="none" spc="0" normalizeH="0" baseline="0" dirty="0">
                          <a:ln>
                            <a:noFill/>
                          </a:ln>
                          <a:solidFill>
                            <a:srgbClr val="FFFFFF"/>
                          </a:solidFill>
                          <a:effectLst/>
                          <a:uLnTx/>
                          <a:uFillTx/>
                          <a:latin typeface="+mn-lt"/>
                          <a:ea typeface="+mn-ea"/>
                          <a:cs typeface="Calibri" panose="020F0502020204030204" pitchFamily="34" charset="0"/>
                        </a:rPr>
                        <a:t>Number of young people capacitated with skills to enter the job market</a:t>
                      </a:r>
                      <a:endParaRPr kumimoji="0" lang="en-ZA" sz="1100" b="0" i="0" u="none" strike="noStrike" kern="1200" cap="none" spc="0" normalizeH="0" baseline="0" dirty="0">
                        <a:ln>
                          <a:noFill/>
                        </a:ln>
                        <a:solidFill>
                          <a:srgbClr val="FFFFFF"/>
                        </a:solidFill>
                        <a:effectLst/>
                        <a:uLnTx/>
                        <a:uFillTx/>
                        <a:latin typeface="+mn-lt"/>
                        <a:ea typeface="+mn-ea"/>
                        <a:cs typeface="Calibri" panose="020F050202020403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algn="just" defTabSz="192881" rtl="0" eaLnBrk="1" latinLnBrk="0" hangingPunct="1">
                        <a:spcAft>
                          <a:spcPts val="0"/>
                        </a:spcAft>
                      </a:pPr>
                      <a:r>
                        <a:rPr lang="en-US" sz="1100" b="0" kern="1200" dirty="0">
                          <a:solidFill>
                            <a:schemeClr val="dk1"/>
                          </a:solidFill>
                          <a:effectLst/>
                          <a:latin typeface="+mn-lt"/>
                          <a:ea typeface="MS Mincho" panose="02020609040205080304"/>
                          <a:cs typeface="Times New Roman" panose="02020603050405020304" pitchFamily="18" charset="0"/>
                        </a:rPr>
                        <a:t>15000</a:t>
                      </a:r>
                      <a:endParaRPr lang="en-ZA" sz="1100" b="0" kern="1200" dirty="0">
                        <a:solidFill>
                          <a:schemeClr val="dk1"/>
                        </a:solidFill>
                        <a:effectLst/>
                        <a:latin typeface="+mn-lt"/>
                        <a:ea typeface="MS Mincho" panose="02020609040205080304"/>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192881" rtl="0" eaLnBrk="1" latinLnBrk="0" hangingPunct="1">
                        <a:spcAft>
                          <a:spcPts val="0"/>
                        </a:spcAft>
                      </a:pPr>
                      <a:r>
                        <a:rPr lang="en-US" sz="1100" b="0" kern="1200" dirty="0">
                          <a:solidFill>
                            <a:schemeClr val="dk1"/>
                          </a:solidFill>
                          <a:effectLst/>
                          <a:latin typeface="+mn-lt"/>
                          <a:ea typeface="MS Mincho" panose="02020609040205080304"/>
                          <a:cs typeface="Times New Roman" panose="02020603050405020304" pitchFamily="18" charset="0"/>
                        </a:rPr>
                        <a:t>18000</a:t>
                      </a:r>
                      <a:endParaRPr lang="en-ZA" sz="1100" b="0" kern="1200" dirty="0">
                        <a:solidFill>
                          <a:schemeClr val="dk1"/>
                        </a:solidFill>
                        <a:effectLst/>
                        <a:latin typeface="+mn-lt"/>
                        <a:ea typeface="MS Mincho" panose="02020609040205080304"/>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192881" rtl="0" eaLnBrk="1" latinLnBrk="0" hangingPunct="1">
                        <a:spcAft>
                          <a:spcPts val="0"/>
                        </a:spcAft>
                      </a:pPr>
                      <a:r>
                        <a:rPr lang="en-US" sz="1100" b="0" kern="1200" dirty="0">
                          <a:solidFill>
                            <a:schemeClr val="dk1"/>
                          </a:solidFill>
                          <a:effectLst/>
                          <a:latin typeface="+mn-lt"/>
                          <a:ea typeface="MS Mincho" panose="02020609040205080304"/>
                          <a:cs typeface="Times New Roman" panose="02020603050405020304" pitchFamily="18" charset="0"/>
                        </a:rPr>
                        <a:t>20000</a:t>
                      </a:r>
                      <a:endParaRPr lang="en-ZA" sz="1100" b="0" kern="1200" dirty="0">
                        <a:solidFill>
                          <a:schemeClr val="dk1"/>
                        </a:solidFill>
                        <a:effectLst/>
                        <a:latin typeface="+mn-lt"/>
                        <a:ea typeface="MS Mincho" panose="02020609040205080304"/>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3323203"/>
                  </a:ext>
                </a:extLst>
              </a:tr>
              <a:tr h="480060">
                <a:tc vMerge="1">
                  <a:txBody>
                    <a:bodyPr/>
                    <a:lstStyle/>
                    <a:p>
                      <a:pPr algn="just">
                        <a:spcAft>
                          <a:spcPts val="0"/>
                        </a:spcAft>
                      </a:pPr>
                      <a:endParaRPr kumimoji="0" lang="en-ZA" sz="1600" b="1" i="0" u="none" strike="noStrike" kern="1200" cap="none" spc="0" normalizeH="0" baseline="0" dirty="0">
                        <a:ln>
                          <a:noFill/>
                        </a:ln>
                        <a:solidFill>
                          <a:srgbClr val="FFFFFF"/>
                        </a:solidFill>
                        <a:effectLst/>
                        <a:uLnTx/>
                        <a:uFillTx/>
                        <a:latin typeface="Calibri" panose="020F0502020204030204" pitchFamily="34" charset="0"/>
                        <a:ea typeface="+mn-ea"/>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just">
                        <a:spcAft>
                          <a:spcPts val="0"/>
                        </a:spcAft>
                      </a:pPr>
                      <a:r>
                        <a:rPr kumimoji="0" lang="en-US" sz="1100" b="0" i="0" u="none" strike="noStrike" kern="1200" cap="none" spc="0" normalizeH="0" baseline="0" dirty="0">
                          <a:ln>
                            <a:noFill/>
                          </a:ln>
                          <a:solidFill>
                            <a:srgbClr val="FFFFFF"/>
                          </a:solidFill>
                          <a:effectLst/>
                          <a:uLnTx/>
                          <a:uFillTx/>
                          <a:latin typeface="+mn-lt"/>
                          <a:ea typeface="+mn-ea"/>
                          <a:cs typeface="Calibri" panose="020F0502020204030204" pitchFamily="34" charset="0"/>
                        </a:rPr>
                        <a:t>Number of young people capacitated with skills to participate in the economy</a:t>
                      </a:r>
                      <a:endParaRPr kumimoji="0" lang="en-ZA" sz="1100" b="0" i="0" u="none" strike="noStrike" kern="1200" cap="none" spc="0" normalizeH="0" baseline="0" dirty="0">
                        <a:ln>
                          <a:noFill/>
                        </a:ln>
                        <a:solidFill>
                          <a:srgbClr val="FFFFFF"/>
                        </a:solidFill>
                        <a:effectLst/>
                        <a:uLnTx/>
                        <a:uFillTx/>
                        <a:latin typeface="+mn-lt"/>
                        <a:ea typeface="+mn-ea"/>
                        <a:cs typeface="Calibri" panose="020F050202020403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algn="just" defTabSz="192881" rtl="0" eaLnBrk="1" latinLnBrk="0" hangingPunct="1">
                        <a:spcAft>
                          <a:spcPts val="0"/>
                        </a:spcAft>
                      </a:pPr>
                      <a:r>
                        <a:rPr lang="en-US" sz="1100" b="0" kern="1200" dirty="0">
                          <a:solidFill>
                            <a:schemeClr val="dk1"/>
                          </a:solidFill>
                          <a:effectLst/>
                          <a:latin typeface="+mn-lt"/>
                          <a:ea typeface="MS Mincho" panose="02020609040205080304"/>
                          <a:cs typeface="Times New Roman" panose="02020603050405020304" pitchFamily="18" charset="0"/>
                        </a:rPr>
                        <a:t>20000</a:t>
                      </a:r>
                      <a:endParaRPr lang="en-ZA" sz="1100" b="0" kern="1200" dirty="0">
                        <a:solidFill>
                          <a:schemeClr val="dk1"/>
                        </a:solidFill>
                        <a:effectLst/>
                        <a:latin typeface="+mn-lt"/>
                        <a:ea typeface="MS Mincho" panose="02020609040205080304"/>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192881" rtl="0" eaLnBrk="1" latinLnBrk="0" hangingPunct="1">
                        <a:spcAft>
                          <a:spcPts val="0"/>
                        </a:spcAft>
                      </a:pPr>
                      <a:r>
                        <a:rPr lang="en-US" sz="1100" b="0" kern="1200" dirty="0">
                          <a:solidFill>
                            <a:schemeClr val="dk1"/>
                          </a:solidFill>
                          <a:effectLst/>
                          <a:latin typeface="+mn-lt"/>
                          <a:ea typeface="MS Mincho" panose="02020609040205080304"/>
                          <a:cs typeface="Times New Roman" panose="02020603050405020304" pitchFamily="18" charset="0"/>
                        </a:rPr>
                        <a:t>22500</a:t>
                      </a:r>
                      <a:endParaRPr lang="en-ZA" sz="1100" b="0" kern="1200" dirty="0">
                        <a:solidFill>
                          <a:schemeClr val="dk1"/>
                        </a:solidFill>
                        <a:effectLst/>
                        <a:latin typeface="+mn-lt"/>
                        <a:ea typeface="MS Mincho" panose="02020609040205080304"/>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192881" rtl="0" eaLnBrk="1" latinLnBrk="0" hangingPunct="1">
                        <a:spcAft>
                          <a:spcPts val="0"/>
                        </a:spcAft>
                      </a:pPr>
                      <a:r>
                        <a:rPr lang="en-US" sz="1100" b="0" kern="1200" dirty="0">
                          <a:solidFill>
                            <a:schemeClr val="dk1"/>
                          </a:solidFill>
                          <a:effectLst/>
                          <a:latin typeface="+mn-lt"/>
                          <a:ea typeface="MS Mincho" panose="02020609040205080304"/>
                          <a:cs typeface="Times New Roman" panose="02020603050405020304" pitchFamily="18" charset="0"/>
                        </a:rPr>
                        <a:t>25000</a:t>
                      </a:r>
                      <a:endParaRPr lang="en-ZA" sz="1100" b="0" kern="1200" dirty="0">
                        <a:solidFill>
                          <a:schemeClr val="dk1"/>
                        </a:solidFill>
                        <a:effectLst/>
                        <a:latin typeface="+mn-lt"/>
                        <a:ea typeface="MS Mincho" panose="02020609040205080304"/>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40025759"/>
                  </a:ext>
                </a:extLst>
              </a:tr>
            </a:tbl>
          </a:graphicData>
        </a:graphic>
      </p:graphicFrame>
    </p:spTree>
    <p:extLst>
      <p:ext uri="{BB962C8B-B14F-4D97-AF65-F5344CB8AC3E}">
        <p14:creationId xmlns:p14="http://schemas.microsoft.com/office/powerpoint/2010/main" val="38708719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55148-59C0-4C36-BCB4-33B6E3F479D1}"/>
              </a:ext>
            </a:extLst>
          </p:cNvPr>
          <p:cNvSpPr>
            <a:spLocks noGrp="1"/>
          </p:cNvSpPr>
          <p:nvPr>
            <p:ph type="title"/>
          </p:nvPr>
        </p:nvSpPr>
        <p:spPr>
          <a:xfrm>
            <a:off x="400068" y="713606"/>
            <a:ext cx="6856138" cy="615553"/>
          </a:xfrm>
        </p:spPr>
        <p:txBody>
          <a:bodyPr/>
          <a:lstStyle/>
          <a:p>
            <a:r>
              <a:rPr lang="en-US" dirty="0">
                <a:cs typeface="Calibri" panose="020F0502020204030204" pitchFamily="34" charset="0"/>
              </a:rPr>
              <a:t>PROGRAM 3: NATIONAL YOUTH SERVICE</a:t>
            </a:r>
            <a:endParaRPr lang="en-ZA" dirty="0">
              <a:cs typeface="Calibri" panose="020F0502020204030204" pitchFamily="34" charset="0"/>
            </a:endParaRPr>
          </a:p>
        </p:txBody>
      </p:sp>
      <p:sp>
        <p:nvSpPr>
          <p:cNvPr id="4" name="Slide Number Placeholder 3">
            <a:extLst>
              <a:ext uri="{FF2B5EF4-FFF2-40B4-BE49-F238E27FC236}">
                <a16:creationId xmlns:a16="http://schemas.microsoft.com/office/drawing/2014/main" id="{FEE327A2-9C59-4171-9708-03E4240307BA}"/>
              </a:ext>
            </a:extLst>
          </p:cNvPr>
          <p:cNvSpPr>
            <a:spLocks noGrp="1"/>
          </p:cNvSpPr>
          <p:nvPr>
            <p:ph type="sldNum" sz="quarter" idx="10"/>
          </p:nvPr>
        </p:nvSpPr>
        <p:spPr/>
        <p:txBody>
          <a:bodyPr/>
          <a:lstStyle/>
          <a:p>
            <a:pPr defTabSz="385763">
              <a:defRPr/>
            </a:pPr>
            <a:fld id="{307BB2EA-F5E6-40AF-B4FE-5D3DBFB914B7}" type="slidenum">
              <a:rPr lang="en-GB">
                <a:solidFill>
                  <a:srgbClr val="D42E12"/>
                </a:solidFill>
                <a:latin typeface="Arial" charset="0"/>
                <a:ea typeface="ＭＳ Ｐゴシック" charset="-128"/>
                <a:cs typeface="Arial" charset="0"/>
              </a:rPr>
              <a:pPr defTabSz="385763">
                <a:defRPr/>
              </a:pPr>
              <a:t>36</a:t>
            </a:fld>
            <a:endParaRPr lang="en-GB" dirty="0">
              <a:solidFill>
                <a:srgbClr val="D42E12"/>
              </a:solidFill>
              <a:latin typeface="Arial" charset="0"/>
              <a:ea typeface="ＭＳ Ｐゴシック" charset="-128"/>
              <a:cs typeface="Arial" charset="0"/>
            </a:endParaRPr>
          </a:p>
        </p:txBody>
      </p:sp>
      <p:graphicFrame>
        <p:nvGraphicFramePr>
          <p:cNvPr id="5" name="Table 4">
            <a:extLst>
              <a:ext uri="{FF2B5EF4-FFF2-40B4-BE49-F238E27FC236}">
                <a16:creationId xmlns:a16="http://schemas.microsoft.com/office/drawing/2014/main" id="{75544207-7EAB-4C7A-9E41-524C2858506F}"/>
              </a:ext>
            </a:extLst>
          </p:cNvPr>
          <p:cNvGraphicFramePr>
            <a:graphicFrameLocks noGrp="1"/>
          </p:cNvGraphicFramePr>
          <p:nvPr>
            <p:extLst/>
          </p:nvPr>
        </p:nvGraphicFramePr>
        <p:xfrm>
          <a:off x="289875" y="1597532"/>
          <a:ext cx="8378072" cy="3627157"/>
        </p:xfrm>
        <a:graphic>
          <a:graphicData uri="http://schemas.openxmlformats.org/drawingml/2006/table">
            <a:tbl>
              <a:tblPr firstRow="1" bandRow="1">
                <a:tableStyleId>{5C22544A-7EE6-4342-B048-85BDC9FD1C3A}</a:tableStyleId>
              </a:tblPr>
              <a:tblGrid>
                <a:gridCol w="1959842">
                  <a:extLst>
                    <a:ext uri="{9D8B030D-6E8A-4147-A177-3AD203B41FA5}">
                      <a16:colId xmlns:a16="http://schemas.microsoft.com/office/drawing/2014/main" val="20000"/>
                    </a:ext>
                  </a:extLst>
                </a:gridCol>
                <a:gridCol w="2072151">
                  <a:extLst>
                    <a:ext uri="{9D8B030D-6E8A-4147-A177-3AD203B41FA5}">
                      <a16:colId xmlns:a16="http://schemas.microsoft.com/office/drawing/2014/main" val="20001"/>
                    </a:ext>
                  </a:extLst>
                </a:gridCol>
                <a:gridCol w="1467441">
                  <a:extLst>
                    <a:ext uri="{9D8B030D-6E8A-4147-A177-3AD203B41FA5}">
                      <a16:colId xmlns:a16="http://schemas.microsoft.com/office/drawing/2014/main" val="20002"/>
                    </a:ext>
                  </a:extLst>
                </a:gridCol>
                <a:gridCol w="1418565">
                  <a:extLst>
                    <a:ext uri="{9D8B030D-6E8A-4147-A177-3AD203B41FA5}">
                      <a16:colId xmlns:a16="http://schemas.microsoft.com/office/drawing/2014/main" val="20003"/>
                    </a:ext>
                  </a:extLst>
                </a:gridCol>
                <a:gridCol w="1460073">
                  <a:extLst>
                    <a:ext uri="{9D8B030D-6E8A-4147-A177-3AD203B41FA5}">
                      <a16:colId xmlns:a16="http://schemas.microsoft.com/office/drawing/2014/main" val="20004"/>
                    </a:ext>
                  </a:extLst>
                </a:gridCol>
              </a:tblGrid>
              <a:tr h="518197">
                <a:tc>
                  <a:txBody>
                    <a:bodyPr/>
                    <a:lstStyle/>
                    <a:p>
                      <a:pPr algn="ctr"/>
                      <a:r>
                        <a:rPr lang="en-ZA" sz="1200" dirty="0">
                          <a:solidFill>
                            <a:schemeClr val="bg1"/>
                          </a:solidFill>
                          <a:latin typeface="Calibri" pitchFamily="34" charset="0"/>
                          <a:cs typeface="Calibri" pitchFamily="34" charset="0"/>
                        </a:rPr>
                        <a:t>Outcome</a:t>
                      </a:r>
                    </a:p>
                  </a:txBody>
                  <a:tcPr marL="21699" marR="21699" marT="10850" marB="10850" anchor="ctr">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lang="en-ZA" sz="1200" dirty="0">
                          <a:solidFill>
                            <a:schemeClr val="bg1"/>
                          </a:solidFill>
                          <a:latin typeface="Calibri" pitchFamily="34" charset="0"/>
                          <a:cs typeface="Calibri" pitchFamily="34" charset="0"/>
                        </a:rPr>
                        <a:t>Output Indicator</a:t>
                      </a:r>
                    </a:p>
                  </a:txBody>
                  <a:tcPr marL="21699" marR="21699" marT="10850" marB="10850" anchor="ctr">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srgbClr val="FFFFFF"/>
                          </a:solidFill>
                          <a:effectLst/>
                          <a:uLnTx/>
                          <a:uFillTx/>
                          <a:latin typeface="Calibri" pitchFamily="34" charset="0"/>
                          <a:ea typeface="+mn-ea"/>
                          <a:cs typeface="Calibri" pitchFamily="34" charset="0"/>
                        </a:rPr>
                        <a:t>2020/2021</a:t>
                      </a:r>
                    </a:p>
                  </a:txBody>
                  <a:tcPr marL="21699" marR="21699" marT="10850" marB="10850" anchor="ctr">
                    <a:lnB w="12700" cap="flat" cmpd="sng" algn="ctr">
                      <a:solidFill>
                        <a:schemeClr val="tx1"/>
                      </a:solidFill>
                      <a:prstDash val="solid"/>
                      <a:round/>
                      <a:headEnd type="none" w="med" len="med"/>
                      <a:tailEnd type="none" w="med" len="med"/>
                    </a:lnB>
                    <a:solidFill>
                      <a:schemeClr val="accent3">
                        <a:lumMod val="5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Calibri" pitchFamily="34" charset="0"/>
                          <a:ea typeface="+mn-ea"/>
                          <a:cs typeface="Calibri" pitchFamily="34" charset="0"/>
                        </a:rPr>
                        <a:t>2021/2022</a:t>
                      </a:r>
                      <a:endParaRPr kumimoji="0" lang="en-ZA" sz="1100" b="1" i="0" u="none" strike="noStrike" kern="1200" cap="none" spc="0" normalizeH="0" baseline="0" noProof="0" dirty="0">
                        <a:ln>
                          <a:noFill/>
                        </a:ln>
                        <a:solidFill>
                          <a:srgbClr val="FFFFFF"/>
                        </a:solidFill>
                        <a:effectLst/>
                        <a:uLnTx/>
                        <a:uFillTx/>
                        <a:latin typeface="Calibri" pitchFamily="34" charset="0"/>
                        <a:ea typeface="+mn-ea"/>
                        <a:cs typeface="Calibri" pitchFamily="34" charset="0"/>
                      </a:endParaRPr>
                    </a:p>
                  </a:txBody>
                  <a:tcPr marL="21699" marR="21699" marT="10850" marB="10850" anchor="ctr">
                    <a:lnB w="12700" cap="flat" cmpd="sng" algn="ctr">
                      <a:solidFill>
                        <a:schemeClr val="tx1"/>
                      </a:solidFill>
                      <a:prstDash val="solid"/>
                      <a:round/>
                      <a:headEnd type="none" w="med" len="med"/>
                      <a:tailEnd type="none" w="med" len="med"/>
                    </a:lnB>
                    <a:solidFill>
                      <a:schemeClr val="accent3">
                        <a:lumMod val="5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dirty="0">
                          <a:ln>
                            <a:noFill/>
                          </a:ln>
                          <a:solidFill>
                            <a:srgbClr val="FFFFFF"/>
                          </a:solidFill>
                          <a:effectLst/>
                          <a:uLnTx/>
                          <a:uFillTx/>
                          <a:latin typeface="Calibri" pitchFamily="34" charset="0"/>
                          <a:ea typeface="+mn-ea"/>
                          <a:cs typeface="Calibri" pitchFamily="34" charset="0"/>
                        </a:rPr>
                        <a:t>2022/2023</a:t>
                      </a:r>
                      <a:endParaRPr kumimoji="0" lang="en-ZA" sz="1100" b="1" i="0" u="none" strike="noStrike" kern="1200" cap="none" spc="0" normalizeH="0" baseline="0" dirty="0">
                        <a:ln>
                          <a:noFill/>
                        </a:ln>
                        <a:solidFill>
                          <a:srgbClr val="FFFFFF"/>
                        </a:solidFill>
                        <a:effectLst/>
                        <a:uLnTx/>
                        <a:uFillTx/>
                        <a:latin typeface="Calibri" pitchFamily="34" charset="0"/>
                        <a:ea typeface="+mn-ea"/>
                        <a:cs typeface="Calibri" pitchFamily="34" charset="0"/>
                      </a:endParaRPr>
                    </a:p>
                  </a:txBody>
                  <a:tcPr marL="38576" marR="38576" marT="0" marB="0" anchor="ctr">
                    <a:lnB w="12700" cap="flat" cmpd="sng" algn="ctr">
                      <a:solidFill>
                        <a:schemeClr val="tx1"/>
                      </a:solidFill>
                      <a:prstDash val="solid"/>
                      <a:round/>
                      <a:headEnd type="none" w="med" len="med"/>
                      <a:tailEnd type="none" w="med" len="med"/>
                    </a:lnB>
                    <a:solidFill>
                      <a:schemeClr val="accent3">
                        <a:lumMod val="50000"/>
                      </a:schemeClr>
                    </a:solidFill>
                  </a:tcPr>
                </a:tc>
                <a:extLst>
                  <a:ext uri="{0D108BD9-81ED-4DB2-BD59-A6C34878D82A}">
                    <a16:rowId xmlns:a16="http://schemas.microsoft.com/office/drawing/2014/main" val="10000"/>
                  </a:ext>
                </a:extLst>
              </a:tr>
              <a:tr h="640080">
                <a:tc rowSpan="5">
                  <a:txBody>
                    <a:bodyPr/>
                    <a:lstStyle/>
                    <a:p>
                      <a:pPr fontAlgn="base">
                        <a:lnSpc>
                          <a:spcPct val="120000"/>
                        </a:lnSpc>
                        <a:spcAft>
                          <a:spcPts val="800"/>
                        </a:spcAft>
                      </a:pPr>
                      <a:r>
                        <a:rPr kumimoji="0" lang="en-US" sz="1200" b="0" i="0" u="none" strike="noStrike" kern="1200" cap="none" spc="0" normalizeH="0" baseline="0" dirty="0">
                          <a:ln>
                            <a:noFill/>
                          </a:ln>
                          <a:solidFill>
                            <a:schemeClr val="bg2"/>
                          </a:solidFill>
                          <a:effectLst/>
                          <a:uLnTx/>
                          <a:uFillTx/>
                          <a:latin typeface="+mn-lt"/>
                          <a:ea typeface="+mn-ea"/>
                          <a:cs typeface="Calibri" panose="020F0502020204030204" pitchFamily="34" charset="0"/>
                        </a:rPr>
                        <a:t>To</a:t>
                      </a:r>
                      <a:r>
                        <a:rPr lang="en-US" sz="900" b="0" kern="1200" dirty="0">
                          <a:solidFill>
                            <a:schemeClr val="bg2"/>
                          </a:solidFill>
                          <a:effectLst/>
                          <a:latin typeface="+mn-lt"/>
                          <a:ea typeface="+mn-ea"/>
                          <a:cs typeface="Calibri" panose="020F0502020204030204" pitchFamily="34" charset="0"/>
                        </a:rPr>
                        <a:t> </a:t>
                      </a:r>
                      <a:r>
                        <a:rPr kumimoji="0" lang="en-US" sz="1200" b="0" i="0" u="none" strike="noStrike" kern="1200" cap="none" spc="0" normalizeH="0" baseline="0" dirty="0">
                          <a:ln>
                            <a:noFill/>
                          </a:ln>
                          <a:solidFill>
                            <a:schemeClr val="bg2"/>
                          </a:solidFill>
                          <a:effectLst/>
                          <a:uLnTx/>
                          <a:uFillTx/>
                          <a:latin typeface="+mn-lt"/>
                          <a:ea typeface="+mn-ea"/>
                          <a:cs typeface="Calibri" panose="020F0502020204030204" pitchFamily="34" charset="0"/>
                        </a:rPr>
                        <a:t>coordinate the implementation of NYS across all sectors of society</a:t>
                      </a:r>
                      <a:endParaRPr kumimoji="0" lang="en-ZA" sz="1200" b="0" i="0" u="none" strike="noStrike" kern="1200" cap="none" spc="0" normalizeH="0" baseline="0" dirty="0">
                        <a:ln>
                          <a:noFill/>
                        </a:ln>
                        <a:solidFill>
                          <a:schemeClr val="bg2"/>
                        </a:solidFill>
                        <a:effectLst/>
                        <a:uLnTx/>
                        <a:uFillTx/>
                        <a:latin typeface="+mn-lt"/>
                        <a:ea typeface="+mn-ea"/>
                        <a:cs typeface="Calibri" panose="020F0502020204030204" pitchFamily="34" charset="0"/>
                      </a:endParaRPr>
                    </a:p>
                  </a:txBody>
                  <a:tcPr marL="21699" marR="21699" marT="10850" marB="108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spcAft>
                          <a:spcPts val="0"/>
                        </a:spcAft>
                      </a:pPr>
                      <a:r>
                        <a:rPr kumimoji="0" lang="en-US" sz="1200" b="0" i="0" u="none" strike="noStrike" kern="1200" cap="none" spc="0" normalizeH="0" baseline="0" dirty="0">
                          <a:ln>
                            <a:noFill/>
                          </a:ln>
                          <a:solidFill>
                            <a:schemeClr val="bg2"/>
                          </a:solidFill>
                          <a:effectLst/>
                          <a:uLnTx/>
                          <a:uFillTx/>
                          <a:latin typeface="+mn-lt"/>
                          <a:ea typeface="+mn-ea"/>
                          <a:cs typeface="Calibri" panose="020F0502020204030204" pitchFamily="34" charset="0"/>
                        </a:rPr>
                        <a:t>Review and Implement the NYS Communications and Marketing Strategy</a:t>
                      </a:r>
                      <a:endParaRPr kumimoji="0" lang="en-ZA" sz="1200" b="0" i="0" u="none" strike="noStrike" kern="1200" cap="none" spc="0" normalizeH="0" baseline="0" dirty="0">
                        <a:ln>
                          <a:noFill/>
                        </a:ln>
                        <a:solidFill>
                          <a:schemeClr val="bg2"/>
                        </a:solidFill>
                        <a:effectLst/>
                        <a:uLnTx/>
                        <a:uFillTx/>
                        <a:latin typeface="+mn-lt"/>
                        <a:ea typeface="+mn-ea"/>
                        <a:cs typeface="Calibri" panose="020F050202020403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spcAft>
                          <a:spcPts val="0"/>
                        </a:spcAft>
                      </a:pPr>
                      <a:r>
                        <a:rPr lang="en-US" sz="1100" b="0" kern="1200" dirty="0">
                          <a:solidFill>
                            <a:schemeClr val="dk1"/>
                          </a:solidFill>
                          <a:effectLst/>
                          <a:latin typeface="+mn-lt"/>
                          <a:ea typeface="Times New Roman" panose="02020603050405020304" pitchFamily="18" charset="0"/>
                          <a:cs typeface="Times New Roman" panose="02020603050405020304" pitchFamily="18" charset="0"/>
                        </a:rPr>
                        <a:t>Review and Implement the NYS Communications and Marketing Strategy</a:t>
                      </a:r>
                      <a:endParaRPr lang="en-ZA" sz="1100" b="0" kern="1200" dirty="0">
                        <a:solidFill>
                          <a:schemeClr val="dk1"/>
                        </a:solidFill>
                        <a:effectLst/>
                        <a:latin typeface="+mn-lt"/>
                        <a:ea typeface="Times New Roman" panose="02020603050405020304" pitchFamily="18"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b="0" kern="1200" dirty="0">
                          <a:solidFill>
                            <a:schemeClr val="dk1"/>
                          </a:solidFill>
                          <a:effectLst/>
                          <a:latin typeface="+mn-lt"/>
                          <a:ea typeface="Times New Roman" panose="02020603050405020304" pitchFamily="18" charset="0"/>
                          <a:cs typeface="Times New Roman" panose="02020603050405020304" pitchFamily="18" charset="0"/>
                        </a:rPr>
                        <a:t>Implement the NYS Communications and Marketing Strategy</a:t>
                      </a:r>
                      <a:endParaRPr lang="en-ZA" sz="1100" b="0" kern="1200" dirty="0">
                        <a:solidFill>
                          <a:schemeClr val="dk1"/>
                        </a:solidFill>
                        <a:effectLst/>
                        <a:latin typeface="+mn-lt"/>
                        <a:ea typeface="Times New Roman" panose="02020603050405020304" pitchFamily="18"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b="0" kern="1200" dirty="0">
                          <a:solidFill>
                            <a:schemeClr val="dk1"/>
                          </a:solidFill>
                          <a:effectLst/>
                          <a:latin typeface="+mn-lt"/>
                          <a:ea typeface="Times New Roman" panose="02020603050405020304" pitchFamily="18" charset="0"/>
                          <a:cs typeface="Times New Roman" panose="02020603050405020304" pitchFamily="18" charset="0"/>
                        </a:rPr>
                        <a:t>Implement the NYS Communications and Marketing Strategy</a:t>
                      </a:r>
                      <a:endParaRPr lang="en-ZA" sz="1100" b="0" kern="1200" dirty="0">
                        <a:solidFill>
                          <a:schemeClr val="dk1"/>
                        </a:solidFill>
                        <a:effectLst/>
                        <a:latin typeface="+mn-lt"/>
                        <a:ea typeface="Times New Roman" panose="02020603050405020304" pitchFamily="18"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65760">
                <a:tc vMerge="1">
                  <a:txBody>
                    <a:bodyPr/>
                    <a:lstStyle/>
                    <a:p>
                      <a:endParaRPr lang="en-ZA"/>
                    </a:p>
                  </a:txBody>
                  <a:tcPr/>
                </a:tc>
                <a:tc>
                  <a:txBody>
                    <a:bodyPr/>
                    <a:lstStyle/>
                    <a:p>
                      <a:pPr>
                        <a:spcAft>
                          <a:spcPts val="0"/>
                        </a:spcAft>
                      </a:pPr>
                      <a:r>
                        <a:rPr kumimoji="0" lang="en-US" sz="1200" b="0" i="0" u="none" strike="noStrike" kern="1200" cap="none" spc="0" normalizeH="0" baseline="0" dirty="0">
                          <a:ln>
                            <a:noFill/>
                          </a:ln>
                          <a:solidFill>
                            <a:schemeClr val="bg2"/>
                          </a:solidFill>
                          <a:effectLst/>
                          <a:uLnTx/>
                          <a:uFillTx/>
                          <a:latin typeface="+mn-lt"/>
                          <a:ea typeface="+mn-ea"/>
                          <a:cs typeface="Calibri" panose="020F0502020204030204" pitchFamily="34" charset="0"/>
                        </a:rPr>
                        <a:t>Number of National Youth Service projects registered</a:t>
                      </a:r>
                      <a:endParaRPr kumimoji="0" lang="en-ZA" sz="1200" b="0" i="0" u="none" strike="noStrike" kern="1200" cap="none" spc="0" normalizeH="0" baseline="0" dirty="0">
                        <a:ln>
                          <a:noFill/>
                        </a:ln>
                        <a:solidFill>
                          <a:schemeClr val="bg2"/>
                        </a:solidFill>
                        <a:effectLst/>
                        <a:uLnTx/>
                        <a:uFillTx/>
                        <a:latin typeface="+mn-lt"/>
                        <a:ea typeface="+mn-ea"/>
                        <a:cs typeface="Calibri" panose="020F050202020403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spcAft>
                          <a:spcPts val="0"/>
                        </a:spcAft>
                      </a:pPr>
                      <a:r>
                        <a:rPr lang="en-US" sz="1100" b="0" kern="1200" dirty="0">
                          <a:solidFill>
                            <a:schemeClr val="dk1"/>
                          </a:solidFill>
                          <a:effectLst/>
                          <a:latin typeface="+mn-lt"/>
                          <a:ea typeface="Times New Roman" panose="02020603050405020304" pitchFamily="18" charset="0"/>
                          <a:cs typeface="Times New Roman" panose="02020603050405020304" pitchFamily="18" charset="0"/>
                        </a:rPr>
                        <a:t>100</a:t>
                      </a:r>
                      <a:endParaRPr lang="en-ZA" sz="1100" b="0" kern="1200" dirty="0">
                        <a:solidFill>
                          <a:schemeClr val="dk1"/>
                        </a:solidFill>
                        <a:effectLst/>
                        <a:latin typeface="+mn-lt"/>
                        <a:ea typeface="Times New Roman" panose="02020603050405020304" pitchFamily="18"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b="0" kern="1200" dirty="0">
                          <a:solidFill>
                            <a:schemeClr val="dk1"/>
                          </a:solidFill>
                          <a:effectLst/>
                          <a:latin typeface="+mn-lt"/>
                          <a:ea typeface="Times New Roman" panose="02020603050405020304" pitchFamily="18" charset="0"/>
                          <a:cs typeface="Times New Roman" panose="02020603050405020304" pitchFamily="18" charset="0"/>
                        </a:rPr>
                        <a:t>200</a:t>
                      </a:r>
                      <a:endParaRPr lang="en-ZA" sz="1100" b="0" kern="1200" dirty="0">
                        <a:solidFill>
                          <a:schemeClr val="dk1"/>
                        </a:solidFill>
                        <a:effectLst/>
                        <a:latin typeface="+mn-lt"/>
                        <a:ea typeface="Times New Roman" panose="02020603050405020304" pitchFamily="18"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b="0" kern="1200" dirty="0">
                          <a:solidFill>
                            <a:schemeClr val="dk1"/>
                          </a:solidFill>
                          <a:effectLst/>
                          <a:latin typeface="+mn-lt"/>
                          <a:ea typeface="Times New Roman" panose="02020603050405020304" pitchFamily="18" charset="0"/>
                          <a:cs typeface="Times New Roman" panose="02020603050405020304" pitchFamily="18" charset="0"/>
                        </a:rPr>
                        <a:t>300</a:t>
                      </a:r>
                      <a:endParaRPr lang="en-ZA" sz="1100" b="0" kern="1200" dirty="0">
                        <a:solidFill>
                          <a:schemeClr val="dk1"/>
                        </a:solidFill>
                        <a:effectLst/>
                        <a:latin typeface="+mn-lt"/>
                        <a:ea typeface="Times New Roman" panose="02020603050405020304" pitchFamily="18"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54864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b="1" kern="1200" baseline="0" dirty="0">
                        <a:solidFill>
                          <a:schemeClr val="tx1"/>
                        </a:solidFill>
                        <a:latin typeface="Calibri" panose="020F0502020204030204" pitchFamily="34" charset="0"/>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spcAft>
                          <a:spcPts val="0"/>
                        </a:spcAft>
                      </a:pPr>
                      <a:r>
                        <a:rPr kumimoji="0" lang="en-US" sz="1200" b="0" i="0" u="none" strike="noStrike" kern="1200" cap="none" spc="0" normalizeH="0" baseline="0" dirty="0">
                          <a:ln>
                            <a:noFill/>
                          </a:ln>
                          <a:solidFill>
                            <a:schemeClr val="bg2"/>
                          </a:solidFill>
                          <a:effectLst/>
                          <a:uLnTx/>
                          <a:uFillTx/>
                          <a:latin typeface="+mn-lt"/>
                          <a:ea typeface="+mn-ea"/>
                          <a:cs typeface="Calibri" panose="020F0502020204030204" pitchFamily="34" charset="0"/>
                        </a:rPr>
                        <a:t>Number of partnerships coordinated to deliver on NYS programmes</a:t>
                      </a:r>
                      <a:endParaRPr kumimoji="0" lang="en-ZA" sz="1200" b="0" i="0" u="none" strike="noStrike" kern="1200" cap="none" spc="0" normalizeH="0" baseline="0" dirty="0">
                        <a:ln>
                          <a:noFill/>
                        </a:ln>
                        <a:solidFill>
                          <a:schemeClr val="bg2"/>
                        </a:solidFill>
                        <a:effectLst/>
                        <a:uLnTx/>
                        <a:uFillTx/>
                        <a:latin typeface="+mn-lt"/>
                        <a:ea typeface="+mn-ea"/>
                        <a:cs typeface="Calibri" panose="020F050202020403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spcAft>
                          <a:spcPts val="0"/>
                        </a:spcAft>
                      </a:pPr>
                      <a:r>
                        <a:rPr lang="en-US" sz="1100" b="0" kern="1200" dirty="0">
                          <a:solidFill>
                            <a:schemeClr val="dk1"/>
                          </a:solidFill>
                          <a:effectLst/>
                          <a:latin typeface="+mn-lt"/>
                          <a:ea typeface="Times New Roman" panose="02020603050405020304" pitchFamily="18" charset="0"/>
                          <a:cs typeface="Times New Roman" panose="02020603050405020304" pitchFamily="18" charset="0"/>
                        </a:rPr>
                        <a:t>20</a:t>
                      </a:r>
                      <a:endParaRPr lang="en-ZA" sz="1100" b="0" kern="1200" dirty="0">
                        <a:solidFill>
                          <a:schemeClr val="dk1"/>
                        </a:solidFill>
                        <a:effectLst/>
                        <a:latin typeface="+mn-lt"/>
                        <a:ea typeface="Times New Roman" panose="02020603050405020304" pitchFamily="18"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b="0" kern="1200" dirty="0">
                          <a:solidFill>
                            <a:schemeClr val="dk1"/>
                          </a:solidFill>
                          <a:effectLst/>
                          <a:latin typeface="+mn-lt"/>
                          <a:ea typeface="Times New Roman" panose="02020603050405020304" pitchFamily="18" charset="0"/>
                          <a:cs typeface="Times New Roman" panose="02020603050405020304" pitchFamily="18" charset="0"/>
                        </a:rPr>
                        <a:t>40</a:t>
                      </a:r>
                      <a:endParaRPr lang="en-ZA" sz="1100" b="0" kern="1200" dirty="0">
                        <a:solidFill>
                          <a:schemeClr val="dk1"/>
                        </a:solidFill>
                        <a:effectLst/>
                        <a:latin typeface="+mn-lt"/>
                        <a:ea typeface="Times New Roman" panose="02020603050405020304" pitchFamily="18"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b="0" kern="1200" dirty="0">
                          <a:solidFill>
                            <a:schemeClr val="dk1"/>
                          </a:solidFill>
                          <a:effectLst/>
                          <a:latin typeface="+mn-lt"/>
                          <a:ea typeface="Times New Roman" panose="02020603050405020304" pitchFamily="18" charset="0"/>
                          <a:cs typeface="Times New Roman" panose="02020603050405020304" pitchFamily="18" charset="0"/>
                        </a:rPr>
                        <a:t>60</a:t>
                      </a:r>
                      <a:endParaRPr lang="en-ZA" sz="1100" b="0" kern="1200" dirty="0">
                        <a:solidFill>
                          <a:schemeClr val="dk1"/>
                        </a:solidFill>
                        <a:effectLst/>
                        <a:latin typeface="+mn-lt"/>
                        <a:ea typeface="Times New Roman" panose="02020603050405020304" pitchFamily="18"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685800">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100" b="1" i="0" u="none" strike="noStrike" kern="1200" cap="none" spc="0" normalizeH="0" baseline="0" dirty="0">
                        <a:ln>
                          <a:noFill/>
                        </a:ln>
                        <a:solidFill>
                          <a:srgbClr val="FFFFFF"/>
                        </a:solidFill>
                        <a:effectLst/>
                        <a:uLnTx/>
                        <a:uFillTx/>
                        <a:latin typeface="Calibri" panose="020F0502020204030204" pitchFamily="34" charset="0"/>
                        <a:ea typeface="+mn-ea"/>
                        <a:cs typeface="+mn-cs"/>
                      </a:endParaRP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spcAft>
                          <a:spcPts val="0"/>
                        </a:spcAft>
                      </a:pPr>
                      <a:r>
                        <a:rPr kumimoji="0" lang="en-US" sz="1200" b="0" i="0" u="none" strike="noStrike" kern="1200" cap="none" spc="0" normalizeH="0" baseline="0" dirty="0">
                          <a:ln>
                            <a:noFill/>
                          </a:ln>
                          <a:solidFill>
                            <a:schemeClr val="bg2"/>
                          </a:solidFill>
                          <a:effectLst/>
                          <a:uLnTx/>
                          <a:uFillTx/>
                          <a:latin typeface="+mn-lt"/>
                          <a:ea typeface="+mn-ea"/>
                          <a:cs typeface="Calibri" panose="020F0502020204030204" pitchFamily="34" charset="0"/>
                        </a:rPr>
                        <a:t>Presidential Youth Service Programme designed </a:t>
                      </a:r>
                      <a:endParaRPr kumimoji="0" lang="en-ZA" sz="1200" b="0" i="0" u="none" strike="noStrike" kern="1200" cap="none" spc="0" normalizeH="0" baseline="0" dirty="0">
                        <a:ln>
                          <a:noFill/>
                        </a:ln>
                        <a:solidFill>
                          <a:schemeClr val="bg2"/>
                        </a:solidFill>
                        <a:effectLst/>
                        <a:uLnTx/>
                        <a:uFillTx/>
                        <a:latin typeface="+mn-lt"/>
                        <a:ea typeface="+mn-ea"/>
                        <a:cs typeface="Calibri" panose="020F050202020403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spcAft>
                          <a:spcPts val="0"/>
                        </a:spcAft>
                      </a:pPr>
                      <a:r>
                        <a:rPr lang="en-US" sz="1100" b="0" kern="1200" dirty="0">
                          <a:solidFill>
                            <a:schemeClr val="dk1"/>
                          </a:solidFill>
                          <a:effectLst/>
                          <a:latin typeface="+mn-lt"/>
                          <a:ea typeface="Times New Roman" panose="02020603050405020304" pitchFamily="18" charset="0"/>
                          <a:cs typeface="Times New Roman" panose="02020603050405020304" pitchFamily="18" charset="0"/>
                        </a:rPr>
                        <a:t>Design a Presidential Youth Service Programme</a:t>
                      </a:r>
                      <a:endParaRPr lang="en-ZA" sz="1100" b="0" kern="1200" dirty="0">
                        <a:solidFill>
                          <a:schemeClr val="dk1"/>
                        </a:solidFill>
                        <a:effectLst/>
                        <a:latin typeface="+mn-lt"/>
                        <a:ea typeface="Times New Roman" panose="02020603050405020304" pitchFamily="18"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b="0" kern="1200" dirty="0">
                          <a:solidFill>
                            <a:schemeClr val="dk1"/>
                          </a:solidFill>
                          <a:effectLst/>
                          <a:latin typeface="+mn-lt"/>
                          <a:ea typeface="Times New Roman" panose="02020603050405020304" pitchFamily="18" charset="0"/>
                          <a:cs typeface="Times New Roman" panose="02020603050405020304" pitchFamily="18" charset="0"/>
                        </a:rPr>
                        <a:t>Implement the Presidential Youth Service Programme </a:t>
                      </a:r>
                      <a:endParaRPr lang="en-ZA" sz="1100" b="0" kern="1200" dirty="0">
                        <a:solidFill>
                          <a:schemeClr val="dk1"/>
                        </a:solidFill>
                        <a:effectLst/>
                        <a:latin typeface="+mn-lt"/>
                        <a:ea typeface="Times New Roman" panose="02020603050405020304" pitchFamily="18"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b="0" kern="1200" dirty="0">
                          <a:solidFill>
                            <a:schemeClr val="dk1"/>
                          </a:solidFill>
                          <a:effectLst/>
                          <a:latin typeface="+mn-lt"/>
                          <a:ea typeface="Times New Roman" panose="02020603050405020304" pitchFamily="18" charset="0"/>
                          <a:cs typeface="Times New Roman" panose="02020603050405020304" pitchFamily="18" charset="0"/>
                        </a:rPr>
                        <a:t>Implement the Presidential Youth Service Programme </a:t>
                      </a:r>
                      <a:endParaRPr lang="en-ZA" sz="1100" b="0" kern="1200" dirty="0">
                        <a:solidFill>
                          <a:schemeClr val="dk1"/>
                        </a:solidFill>
                        <a:effectLst/>
                        <a:latin typeface="+mn-lt"/>
                        <a:ea typeface="Times New Roman" panose="02020603050405020304" pitchFamily="18"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34669856"/>
                  </a:ext>
                </a:extLst>
              </a:tr>
              <a:tr h="685800">
                <a:tc vMerge="1">
                  <a:txBody>
                    <a:bodyPr/>
                    <a:lstStyle/>
                    <a:p>
                      <a:pPr fontAlgn="base">
                        <a:lnSpc>
                          <a:spcPct val="120000"/>
                        </a:lnSpc>
                        <a:spcAft>
                          <a:spcPts val="800"/>
                        </a:spcAft>
                      </a:pPr>
                      <a:endParaRPr kumimoji="0" lang="en-ZA" sz="1600" b="1" i="0" u="none" strike="noStrike" kern="1200" cap="none" spc="0" normalizeH="0" baseline="0" dirty="0">
                        <a:ln>
                          <a:noFill/>
                        </a:ln>
                        <a:solidFill>
                          <a:srgbClr val="FF0000"/>
                        </a:solidFill>
                        <a:effectLst/>
                        <a:uLnTx/>
                        <a:uFillTx/>
                        <a:latin typeface="Calibri" panose="020F0502020204030204" pitchFamily="34" charset="0"/>
                        <a:ea typeface="+mn-ea"/>
                        <a:cs typeface="Calibri" panose="020F0502020204030204" pitchFamily="34" charset="0"/>
                      </a:endParaRPr>
                    </a:p>
                  </a:txBody>
                  <a:tcPr marL="28932" marR="28932" marT="14467" marB="144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spcAft>
                          <a:spcPts val="0"/>
                        </a:spcAft>
                      </a:pPr>
                      <a:r>
                        <a:rPr kumimoji="0" lang="en-US" sz="1200" b="0" i="0" u="none" strike="noStrike" kern="1200" cap="none" spc="0" normalizeH="0" baseline="0" dirty="0">
                          <a:ln>
                            <a:noFill/>
                          </a:ln>
                          <a:solidFill>
                            <a:schemeClr val="bg2"/>
                          </a:solidFill>
                          <a:effectLst/>
                          <a:uLnTx/>
                          <a:uFillTx/>
                          <a:latin typeface="+mn-lt"/>
                          <a:ea typeface="+mn-ea"/>
                          <a:cs typeface="Calibri" panose="020F0502020204030204" pitchFamily="34" charset="0"/>
                        </a:rPr>
                        <a:t>Higher Education Youth Service program designed</a:t>
                      </a:r>
                      <a:endParaRPr kumimoji="0" lang="en-ZA" sz="1200" b="0" i="0" u="none" strike="noStrike" kern="1200" cap="none" spc="0" normalizeH="0" baseline="0" dirty="0">
                        <a:ln>
                          <a:noFill/>
                        </a:ln>
                        <a:solidFill>
                          <a:schemeClr val="bg2"/>
                        </a:solidFill>
                        <a:effectLst/>
                        <a:uLnTx/>
                        <a:uFillTx/>
                        <a:latin typeface="+mn-lt"/>
                        <a:ea typeface="+mn-ea"/>
                        <a:cs typeface="Calibri" panose="020F0502020204030204" pitchFamily="34" charset="0"/>
                      </a:endParaRPr>
                    </a:p>
                    <a:p>
                      <a:pPr>
                        <a:spcAft>
                          <a:spcPts val="0"/>
                        </a:spcAft>
                      </a:pPr>
                      <a:r>
                        <a:rPr kumimoji="0" lang="en-US" sz="1200" b="0" i="0" u="none" strike="noStrike" kern="1200" cap="none" spc="0" normalizeH="0" baseline="0" dirty="0">
                          <a:ln>
                            <a:noFill/>
                          </a:ln>
                          <a:solidFill>
                            <a:schemeClr val="bg2"/>
                          </a:solidFill>
                          <a:effectLst/>
                          <a:uLnTx/>
                          <a:uFillTx/>
                          <a:latin typeface="+mn-lt"/>
                          <a:ea typeface="+mn-ea"/>
                          <a:cs typeface="Calibri" panose="020F0502020204030204" pitchFamily="34" charset="0"/>
                        </a:rPr>
                        <a:t> </a:t>
                      </a:r>
                      <a:endParaRPr kumimoji="0" lang="en-ZA" sz="1200" b="0" i="0" u="none" strike="noStrike" kern="1200" cap="none" spc="0" normalizeH="0" baseline="0" dirty="0">
                        <a:ln>
                          <a:noFill/>
                        </a:ln>
                        <a:solidFill>
                          <a:schemeClr val="bg2"/>
                        </a:solidFill>
                        <a:effectLst/>
                        <a:uLnTx/>
                        <a:uFillTx/>
                        <a:latin typeface="+mn-lt"/>
                        <a:ea typeface="+mn-ea"/>
                        <a:cs typeface="Calibri" panose="020F050202020403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spcAft>
                          <a:spcPts val="0"/>
                        </a:spcAft>
                      </a:pPr>
                      <a:r>
                        <a:rPr lang="en-US" sz="1100" b="0" kern="1200" dirty="0">
                          <a:solidFill>
                            <a:schemeClr val="dk1"/>
                          </a:solidFill>
                          <a:effectLst/>
                          <a:latin typeface="+mn-lt"/>
                          <a:ea typeface="Times New Roman" panose="02020603050405020304" pitchFamily="18" charset="0"/>
                          <a:cs typeface="Times New Roman" panose="02020603050405020304" pitchFamily="18" charset="0"/>
                        </a:rPr>
                        <a:t>Design a Higher Education Youth Service program</a:t>
                      </a:r>
                      <a:endParaRPr lang="en-ZA" sz="1100" b="0" kern="1200" dirty="0">
                        <a:solidFill>
                          <a:schemeClr val="dk1"/>
                        </a:solidFill>
                        <a:effectLst/>
                        <a:latin typeface="+mn-lt"/>
                        <a:ea typeface="Times New Roman" panose="02020603050405020304" pitchFamily="18"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b="0" kern="1200" dirty="0">
                          <a:solidFill>
                            <a:schemeClr val="dk1"/>
                          </a:solidFill>
                          <a:effectLst/>
                          <a:latin typeface="+mn-lt"/>
                          <a:ea typeface="Times New Roman" panose="02020603050405020304" pitchFamily="18" charset="0"/>
                          <a:cs typeface="Times New Roman" panose="02020603050405020304" pitchFamily="18" charset="0"/>
                        </a:rPr>
                        <a:t>Implement the Higher Education Youth Service program</a:t>
                      </a:r>
                      <a:endParaRPr lang="en-ZA" sz="1100" b="0" kern="1200" dirty="0">
                        <a:solidFill>
                          <a:schemeClr val="dk1"/>
                        </a:solidFill>
                        <a:effectLst/>
                        <a:latin typeface="+mn-lt"/>
                        <a:ea typeface="Times New Roman" panose="02020603050405020304" pitchFamily="18" charset="0"/>
                        <a:cs typeface="Times New Roman" panose="02020603050405020304" pitchFamily="18" charset="0"/>
                      </a:endParaRPr>
                    </a:p>
                    <a:p>
                      <a:pPr>
                        <a:spcAft>
                          <a:spcPts val="0"/>
                        </a:spcAft>
                      </a:pPr>
                      <a:r>
                        <a:rPr lang="en-US" sz="1100" b="0" kern="1200" dirty="0">
                          <a:solidFill>
                            <a:schemeClr val="dk1"/>
                          </a:solidFill>
                          <a:effectLst/>
                          <a:latin typeface="+mn-lt"/>
                          <a:ea typeface="Times New Roman" panose="02020603050405020304" pitchFamily="18" charset="0"/>
                          <a:cs typeface="Times New Roman" panose="02020603050405020304" pitchFamily="18" charset="0"/>
                        </a:rPr>
                        <a:t> </a:t>
                      </a:r>
                      <a:endParaRPr lang="en-ZA" sz="1100" b="0" kern="1200" dirty="0">
                        <a:solidFill>
                          <a:schemeClr val="dk1"/>
                        </a:solidFill>
                        <a:effectLst/>
                        <a:latin typeface="+mn-lt"/>
                        <a:ea typeface="Times New Roman" panose="02020603050405020304" pitchFamily="18"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b="0" kern="1200" dirty="0">
                          <a:solidFill>
                            <a:schemeClr val="dk1"/>
                          </a:solidFill>
                          <a:effectLst/>
                          <a:latin typeface="+mn-lt"/>
                          <a:ea typeface="Times New Roman" panose="02020603050405020304" pitchFamily="18" charset="0"/>
                          <a:cs typeface="Times New Roman" panose="02020603050405020304" pitchFamily="18" charset="0"/>
                        </a:rPr>
                        <a:t>Implement the Higher Education Youth Service program</a:t>
                      </a:r>
                      <a:endParaRPr lang="en-ZA" sz="1100" b="0" kern="1200" dirty="0">
                        <a:solidFill>
                          <a:schemeClr val="dk1"/>
                        </a:solidFill>
                        <a:effectLst/>
                        <a:latin typeface="+mn-lt"/>
                        <a:ea typeface="Times New Roman" panose="02020603050405020304" pitchFamily="18" charset="0"/>
                        <a:cs typeface="Times New Roman" panose="02020603050405020304" pitchFamily="18" charset="0"/>
                      </a:endParaRPr>
                    </a:p>
                    <a:p>
                      <a:pPr>
                        <a:spcAft>
                          <a:spcPts val="0"/>
                        </a:spcAft>
                      </a:pPr>
                      <a:r>
                        <a:rPr lang="en-US" sz="1100" b="0" kern="1200" dirty="0">
                          <a:solidFill>
                            <a:schemeClr val="dk1"/>
                          </a:solidFill>
                          <a:effectLst/>
                          <a:latin typeface="+mn-lt"/>
                          <a:ea typeface="Times New Roman" panose="02020603050405020304" pitchFamily="18" charset="0"/>
                          <a:cs typeface="Times New Roman" panose="02020603050405020304" pitchFamily="18" charset="0"/>
                        </a:rPr>
                        <a:t> </a:t>
                      </a:r>
                      <a:endParaRPr lang="en-ZA" sz="1100" b="0" kern="1200" dirty="0">
                        <a:solidFill>
                          <a:schemeClr val="dk1"/>
                        </a:solidFill>
                        <a:effectLst/>
                        <a:latin typeface="+mn-lt"/>
                        <a:ea typeface="Times New Roman" panose="02020603050405020304" pitchFamily="18"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51621549"/>
                  </a:ext>
                </a:extLst>
              </a:tr>
            </a:tbl>
          </a:graphicData>
        </a:graphic>
      </p:graphicFrame>
    </p:spTree>
    <p:extLst>
      <p:ext uri="{BB962C8B-B14F-4D97-AF65-F5344CB8AC3E}">
        <p14:creationId xmlns:p14="http://schemas.microsoft.com/office/powerpoint/2010/main" val="17681362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65573-57CA-4956-AA0E-D9FAE60BED6B}"/>
              </a:ext>
            </a:extLst>
          </p:cNvPr>
          <p:cNvSpPr>
            <a:spLocks noGrp="1"/>
          </p:cNvSpPr>
          <p:nvPr>
            <p:ph type="title"/>
          </p:nvPr>
        </p:nvSpPr>
        <p:spPr>
          <a:xfrm>
            <a:off x="487078" y="1327184"/>
            <a:ext cx="4999853" cy="307777"/>
          </a:xfrm>
        </p:spPr>
        <p:txBody>
          <a:bodyPr/>
          <a:lstStyle/>
          <a:p>
            <a:r>
              <a:rPr lang="en-US" dirty="0">
                <a:cs typeface="Calibri" panose="020F0502020204030204" pitchFamily="34" charset="0"/>
              </a:rPr>
              <a:t>PROGRAM 4: RESEARCH AND POLICY</a:t>
            </a:r>
            <a:endParaRPr lang="en-ZA" dirty="0">
              <a:cs typeface="Calibri" panose="020F0502020204030204" pitchFamily="34" charset="0"/>
            </a:endParaRPr>
          </a:p>
        </p:txBody>
      </p:sp>
      <p:sp>
        <p:nvSpPr>
          <p:cNvPr id="4" name="Slide Number Placeholder 3">
            <a:extLst>
              <a:ext uri="{FF2B5EF4-FFF2-40B4-BE49-F238E27FC236}">
                <a16:creationId xmlns:a16="http://schemas.microsoft.com/office/drawing/2014/main" id="{F5B1A9EF-4FCA-42EC-8993-46CCB1388A39}"/>
              </a:ext>
            </a:extLst>
          </p:cNvPr>
          <p:cNvSpPr>
            <a:spLocks noGrp="1"/>
          </p:cNvSpPr>
          <p:nvPr>
            <p:ph type="sldNum" sz="quarter" idx="10"/>
          </p:nvPr>
        </p:nvSpPr>
        <p:spPr/>
        <p:txBody>
          <a:bodyPr/>
          <a:lstStyle/>
          <a:p>
            <a:pPr defTabSz="385763">
              <a:defRPr/>
            </a:pPr>
            <a:fld id="{307BB2EA-F5E6-40AF-B4FE-5D3DBFB914B7}" type="slidenum">
              <a:rPr lang="en-GB">
                <a:solidFill>
                  <a:srgbClr val="D42E12"/>
                </a:solidFill>
                <a:latin typeface="Arial" charset="0"/>
                <a:ea typeface="ＭＳ Ｐゴシック" charset="-128"/>
                <a:cs typeface="Arial" charset="0"/>
              </a:rPr>
              <a:pPr defTabSz="385763">
                <a:defRPr/>
              </a:pPr>
              <a:t>37</a:t>
            </a:fld>
            <a:endParaRPr lang="en-GB" dirty="0">
              <a:solidFill>
                <a:srgbClr val="D42E12"/>
              </a:solidFill>
              <a:latin typeface="Arial" charset="0"/>
              <a:ea typeface="ＭＳ Ｐゴシック" charset="-128"/>
              <a:cs typeface="Arial" charset="0"/>
            </a:endParaRPr>
          </a:p>
        </p:txBody>
      </p:sp>
      <p:graphicFrame>
        <p:nvGraphicFramePr>
          <p:cNvPr id="5" name="Table 4">
            <a:extLst>
              <a:ext uri="{FF2B5EF4-FFF2-40B4-BE49-F238E27FC236}">
                <a16:creationId xmlns:a16="http://schemas.microsoft.com/office/drawing/2014/main" id="{06C5579D-84B7-43DA-9575-2B2D08CC962C}"/>
              </a:ext>
            </a:extLst>
          </p:cNvPr>
          <p:cNvGraphicFramePr>
            <a:graphicFrameLocks noGrp="1"/>
          </p:cNvGraphicFramePr>
          <p:nvPr>
            <p:extLst/>
          </p:nvPr>
        </p:nvGraphicFramePr>
        <p:xfrm>
          <a:off x="346436" y="1866088"/>
          <a:ext cx="8022865" cy="2610660"/>
        </p:xfrm>
        <a:graphic>
          <a:graphicData uri="http://schemas.openxmlformats.org/drawingml/2006/table">
            <a:tbl>
              <a:tblPr firstRow="1" bandRow="1">
                <a:tableStyleId>{5C22544A-7EE6-4342-B048-85BDC9FD1C3A}</a:tableStyleId>
              </a:tblPr>
              <a:tblGrid>
                <a:gridCol w="2459287">
                  <a:extLst>
                    <a:ext uri="{9D8B030D-6E8A-4147-A177-3AD203B41FA5}">
                      <a16:colId xmlns:a16="http://schemas.microsoft.com/office/drawing/2014/main" val="20000"/>
                    </a:ext>
                  </a:extLst>
                </a:gridCol>
                <a:gridCol w="1860163">
                  <a:extLst>
                    <a:ext uri="{9D8B030D-6E8A-4147-A177-3AD203B41FA5}">
                      <a16:colId xmlns:a16="http://schemas.microsoft.com/office/drawing/2014/main" val="20001"/>
                    </a:ext>
                  </a:extLst>
                </a:gridCol>
                <a:gridCol w="1219491">
                  <a:extLst>
                    <a:ext uri="{9D8B030D-6E8A-4147-A177-3AD203B41FA5}">
                      <a16:colId xmlns:a16="http://schemas.microsoft.com/office/drawing/2014/main" val="20002"/>
                    </a:ext>
                  </a:extLst>
                </a:gridCol>
                <a:gridCol w="1121551">
                  <a:extLst>
                    <a:ext uri="{9D8B030D-6E8A-4147-A177-3AD203B41FA5}">
                      <a16:colId xmlns:a16="http://schemas.microsoft.com/office/drawing/2014/main" val="20003"/>
                    </a:ext>
                  </a:extLst>
                </a:gridCol>
                <a:gridCol w="1362373">
                  <a:extLst>
                    <a:ext uri="{9D8B030D-6E8A-4147-A177-3AD203B41FA5}">
                      <a16:colId xmlns:a16="http://schemas.microsoft.com/office/drawing/2014/main" val="20004"/>
                    </a:ext>
                  </a:extLst>
                </a:gridCol>
              </a:tblGrid>
              <a:tr h="361172">
                <a:tc>
                  <a:txBody>
                    <a:bodyPr/>
                    <a:lstStyle/>
                    <a:p>
                      <a:pPr algn="ctr"/>
                      <a:r>
                        <a:rPr lang="en-ZA" sz="1200" dirty="0">
                          <a:solidFill>
                            <a:schemeClr val="bg1"/>
                          </a:solidFill>
                          <a:latin typeface="Calibri" pitchFamily="34" charset="0"/>
                          <a:cs typeface="Calibri" pitchFamily="34" charset="0"/>
                        </a:rPr>
                        <a:t>Outcome</a:t>
                      </a:r>
                    </a:p>
                  </a:txBody>
                  <a:tcPr marL="21699" marR="21699" marT="10850" marB="10850" anchor="ctr">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lang="en-ZA" sz="1200" b="1" dirty="0">
                          <a:solidFill>
                            <a:schemeClr val="bg1"/>
                          </a:solidFill>
                          <a:latin typeface="Calibri" pitchFamily="34" charset="0"/>
                          <a:cs typeface="Calibri" pitchFamily="34" charset="0"/>
                        </a:rPr>
                        <a:t>Output</a:t>
                      </a:r>
                      <a:r>
                        <a:rPr lang="en-ZA" sz="1200" b="1" baseline="0" dirty="0">
                          <a:solidFill>
                            <a:schemeClr val="bg1"/>
                          </a:solidFill>
                          <a:latin typeface="Calibri" pitchFamily="34" charset="0"/>
                          <a:cs typeface="Calibri" pitchFamily="34" charset="0"/>
                        </a:rPr>
                        <a:t> Indicator</a:t>
                      </a:r>
                      <a:endParaRPr lang="en-ZA" sz="1200" b="0" dirty="0">
                        <a:solidFill>
                          <a:schemeClr val="bg1"/>
                        </a:solidFill>
                        <a:latin typeface="Calibri" pitchFamily="34" charset="0"/>
                        <a:cs typeface="Calibri" pitchFamily="34" charset="0"/>
                      </a:endParaRPr>
                    </a:p>
                  </a:txBody>
                  <a:tcPr marL="21699" marR="21699" marT="10850" marB="10850" anchor="ctr">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a:ln>
                            <a:noFill/>
                          </a:ln>
                          <a:solidFill>
                            <a:srgbClr val="FFFFFF"/>
                          </a:solidFill>
                          <a:effectLst/>
                          <a:uLnTx/>
                          <a:uFillTx/>
                          <a:latin typeface="Calibri" pitchFamily="34" charset="0"/>
                          <a:ea typeface="+mn-ea"/>
                          <a:cs typeface="Calibri" pitchFamily="34" charset="0"/>
                        </a:rPr>
                        <a:t>2020/2021</a:t>
                      </a:r>
                    </a:p>
                  </a:txBody>
                  <a:tcPr marL="21699" marR="21699" marT="10850" marB="10850" anchor="ctr">
                    <a:lnB w="12700" cap="flat" cmpd="sng" algn="ctr">
                      <a:solidFill>
                        <a:schemeClr val="tx1"/>
                      </a:solidFill>
                      <a:prstDash val="solid"/>
                      <a:round/>
                      <a:headEnd type="none" w="med" len="med"/>
                      <a:tailEnd type="none" w="med" len="med"/>
                    </a:lnB>
                    <a:solidFill>
                      <a:schemeClr val="accent3">
                        <a:lumMod val="5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Calibri" pitchFamily="34" charset="0"/>
                          <a:ea typeface="+mn-ea"/>
                          <a:cs typeface="Calibri" pitchFamily="34" charset="0"/>
                        </a:rPr>
                        <a:t>2021/2022</a:t>
                      </a:r>
                      <a:endParaRPr kumimoji="0" lang="en-ZA" sz="1100" b="1" i="0" u="none" strike="noStrike" kern="1200" cap="none" spc="0" normalizeH="0" baseline="0" noProof="0" dirty="0">
                        <a:ln>
                          <a:noFill/>
                        </a:ln>
                        <a:solidFill>
                          <a:srgbClr val="FFFFFF"/>
                        </a:solidFill>
                        <a:effectLst/>
                        <a:uLnTx/>
                        <a:uFillTx/>
                        <a:latin typeface="Calibri" pitchFamily="34" charset="0"/>
                        <a:ea typeface="+mn-ea"/>
                        <a:cs typeface="Calibri" pitchFamily="34" charset="0"/>
                      </a:endParaRPr>
                    </a:p>
                  </a:txBody>
                  <a:tcPr marL="21699" marR="21699" marT="10850" marB="10850" anchor="ctr">
                    <a:lnB w="12700" cap="flat" cmpd="sng" algn="ctr">
                      <a:solidFill>
                        <a:schemeClr val="tx1"/>
                      </a:solidFill>
                      <a:prstDash val="solid"/>
                      <a:round/>
                      <a:headEnd type="none" w="med" len="med"/>
                      <a:tailEnd type="none" w="med" len="med"/>
                    </a:lnB>
                    <a:solidFill>
                      <a:schemeClr val="accent3">
                        <a:lumMod val="5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dirty="0">
                          <a:ln>
                            <a:noFill/>
                          </a:ln>
                          <a:solidFill>
                            <a:srgbClr val="FFFFFF"/>
                          </a:solidFill>
                          <a:effectLst/>
                          <a:uLnTx/>
                          <a:uFillTx/>
                          <a:latin typeface="Calibri" pitchFamily="34" charset="0"/>
                          <a:ea typeface="+mn-ea"/>
                          <a:cs typeface="Calibri" pitchFamily="34" charset="0"/>
                        </a:rPr>
                        <a:t>2022/2023</a:t>
                      </a:r>
                      <a:endParaRPr kumimoji="0" lang="en-ZA" sz="1100" b="1" i="0" u="none" strike="noStrike" kern="1200" cap="none" spc="0" normalizeH="0" baseline="0" dirty="0">
                        <a:ln>
                          <a:noFill/>
                        </a:ln>
                        <a:solidFill>
                          <a:srgbClr val="FFFFFF"/>
                        </a:solidFill>
                        <a:effectLst/>
                        <a:uLnTx/>
                        <a:uFillTx/>
                        <a:latin typeface="Calibri" pitchFamily="34" charset="0"/>
                        <a:ea typeface="+mn-ea"/>
                        <a:cs typeface="Calibri" pitchFamily="34" charset="0"/>
                      </a:endParaRPr>
                    </a:p>
                  </a:txBody>
                  <a:tcPr marL="38576" marR="38576" marT="0" marB="0" anchor="ctr">
                    <a:lnB w="12700" cap="flat" cmpd="sng" algn="ctr">
                      <a:solidFill>
                        <a:schemeClr val="tx1"/>
                      </a:solidFill>
                      <a:prstDash val="solid"/>
                      <a:round/>
                      <a:headEnd type="none" w="med" len="med"/>
                      <a:tailEnd type="none" w="med" len="med"/>
                    </a:lnB>
                    <a:solidFill>
                      <a:schemeClr val="accent3">
                        <a:lumMod val="50000"/>
                      </a:schemeClr>
                    </a:solidFill>
                  </a:tcPr>
                </a:tc>
                <a:extLst>
                  <a:ext uri="{0D108BD9-81ED-4DB2-BD59-A6C34878D82A}">
                    <a16:rowId xmlns:a16="http://schemas.microsoft.com/office/drawing/2014/main" val="10000"/>
                  </a:ext>
                </a:extLst>
              </a:tr>
              <a:tr h="387668">
                <a:tc rowSpan="4">
                  <a:txBody>
                    <a:bodyPr/>
                    <a:lstStyle/>
                    <a:p>
                      <a:pPr marL="0" marR="0" lvl="0" indent="0" algn="l" defTabSz="342900" rtl="0" eaLnBrk="1" fontAlgn="auto" latinLnBrk="0" hangingPunct="1">
                        <a:lnSpc>
                          <a:spcPct val="150000"/>
                        </a:lnSpc>
                        <a:spcBef>
                          <a:spcPts val="0"/>
                        </a:spcBef>
                        <a:spcAft>
                          <a:spcPts val="0"/>
                        </a:spcAft>
                        <a:buClrTx/>
                        <a:buSzTx/>
                        <a:buFont typeface="Symbol" panose="05050102010706020507" pitchFamily="18" charset="2"/>
                        <a:buNone/>
                        <a:tabLst/>
                        <a:defRPr/>
                      </a:pPr>
                      <a:r>
                        <a:rPr kumimoji="0" lang="en-US" sz="1200" b="0" i="0" u="none" strike="noStrike" kern="1200" cap="none" spc="0" normalizeH="0" baseline="0" noProof="0" dirty="0">
                          <a:ln>
                            <a:noFill/>
                          </a:ln>
                          <a:solidFill>
                            <a:srgbClr val="FFFFFF"/>
                          </a:solidFill>
                          <a:effectLst/>
                          <a:uLnTx/>
                          <a:uFillTx/>
                          <a:latin typeface="+mj-lt"/>
                          <a:ea typeface="+mn-ea"/>
                          <a:cs typeface="Calibri" panose="020F0502020204030204" pitchFamily="34" charset="0"/>
                        </a:rPr>
                        <a:t>To produce research and policy which influences change in youth sector and build sustainable relationships </a:t>
                      </a:r>
                      <a:endParaRPr kumimoji="0" lang="en-US" sz="1200" b="0" i="0" u="none" strike="noStrike" kern="1200" cap="none" spc="0" normalizeH="0" baseline="0" dirty="0">
                        <a:ln>
                          <a:noFill/>
                        </a:ln>
                        <a:solidFill>
                          <a:srgbClr val="FFFFFF"/>
                        </a:solidFill>
                        <a:effectLst/>
                        <a:uLnTx/>
                        <a:uFillTx/>
                        <a:latin typeface="+mj-lt"/>
                        <a:ea typeface="+mn-ea"/>
                        <a:cs typeface="Calibri" panose="020F0502020204030204" pitchFamily="34" charset="0"/>
                      </a:endParaRPr>
                    </a:p>
                  </a:txBody>
                  <a:tcPr marL="21699" marR="21699" marT="10850" marB="108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45720" algn="l" defTabSz="192881" rtl="0" eaLnBrk="1" latinLnBrk="0" hangingPunct="1">
                        <a:lnSpc>
                          <a:spcPct val="106000"/>
                        </a:lnSpc>
                        <a:spcAft>
                          <a:spcPts val="0"/>
                        </a:spcAft>
                      </a:pPr>
                      <a:r>
                        <a:rPr kumimoji="0" lang="en-US" sz="1200" b="0" i="0" u="none" strike="noStrike" kern="1200" cap="none" spc="0" normalizeH="0" baseline="0" dirty="0">
                          <a:ln>
                            <a:noFill/>
                          </a:ln>
                          <a:solidFill>
                            <a:srgbClr val="FFFFFF"/>
                          </a:solidFill>
                          <a:effectLst/>
                          <a:uLnTx/>
                          <a:uFillTx/>
                          <a:latin typeface="+mj-lt"/>
                          <a:ea typeface="+mn-ea"/>
                          <a:cs typeface="Calibri" panose="020F0502020204030204" pitchFamily="34" charset="0"/>
                        </a:rPr>
                        <a:t>Number of customer surveys conducted. </a:t>
                      </a:r>
                      <a:endParaRPr kumimoji="0" lang="en-ZA" sz="1200" b="0" i="0" u="none" strike="noStrike" kern="1200" cap="none" spc="0" normalizeH="0" baseline="0" dirty="0">
                        <a:ln>
                          <a:noFill/>
                        </a:ln>
                        <a:solidFill>
                          <a:srgbClr val="FFFFFF"/>
                        </a:solidFill>
                        <a:effectLst/>
                        <a:uLnTx/>
                        <a:uFillTx/>
                        <a:latin typeface="+mj-lt"/>
                        <a:ea typeface="+mn-ea"/>
                        <a:cs typeface="Calibri" panose="020F0502020204030204" pitchFamily="34" charset="0"/>
                      </a:endParaRPr>
                    </a:p>
                  </a:txBody>
                  <a:tcPr marL="28932" marR="2893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algn="just" defTabSz="192881" rtl="0" eaLnBrk="1" latinLnBrk="0" hangingPunct="1">
                        <a:lnSpc>
                          <a:spcPct val="106000"/>
                        </a:lnSpc>
                        <a:spcAft>
                          <a:spcPts val="0"/>
                        </a:spcAft>
                      </a:pPr>
                      <a:r>
                        <a:rPr lang="en-US" sz="1200" b="0" kern="1200" dirty="0">
                          <a:solidFill>
                            <a:schemeClr val="dk1"/>
                          </a:solidFill>
                          <a:effectLst/>
                          <a:latin typeface="+mj-lt"/>
                          <a:ea typeface="MS Mincho" panose="02020609040205080304"/>
                          <a:cs typeface="Times New Roman" panose="02020603050405020304" pitchFamily="18" charset="0"/>
                        </a:rPr>
                        <a:t>4</a:t>
                      </a:r>
                      <a:endParaRPr lang="en-ZA" sz="1200" b="0" kern="1200" dirty="0">
                        <a:solidFill>
                          <a:schemeClr val="dk1"/>
                        </a:solidFill>
                        <a:effectLst/>
                        <a:latin typeface="+mj-lt"/>
                        <a:ea typeface="MS Mincho" panose="02020609040205080304"/>
                        <a:cs typeface="Times New Roman" panose="02020603050405020304" pitchFamily="18" charset="0"/>
                      </a:endParaRPr>
                    </a:p>
                  </a:txBody>
                  <a:tcPr marL="28932" marR="2893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192881" rtl="0" eaLnBrk="1" latinLnBrk="0" hangingPunct="1">
                        <a:spcAft>
                          <a:spcPts val="0"/>
                        </a:spcAft>
                      </a:pPr>
                      <a:r>
                        <a:rPr lang="en-US" sz="1200" b="0" kern="1200" dirty="0">
                          <a:solidFill>
                            <a:schemeClr val="dk1"/>
                          </a:solidFill>
                          <a:effectLst/>
                          <a:latin typeface="+mj-lt"/>
                          <a:ea typeface="MS Mincho" panose="02020609040205080304"/>
                          <a:cs typeface="Times New Roman" panose="02020603050405020304" pitchFamily="18" charset="0"/>
                        </a:rPr>
                        <a:t>4</a:t>
                      </a:r>
                      <a:endParaRPr lang="en-ZA" sz="1200" b="0" kern="1200" dirty="0">
                        <a:solidFill>
                          <a:schemeClr val="dk1"/>
                        </a:solidFill>
                        <a:effectLst/>
                        <a:latin typeface="+mj-lt"/>
                        <a:ea typeface="MS Mincho" panose="02020609040205080304"/>
                        <a:cs typeface="Times New Roman" panose="02020603050405020304" pitchFamily="18" charset="0"/>
                      </a:endParaRPr>
                    </a:p>
                  </a:txBody>
                  <a:tcPr marL="28932" marR="2893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192881" rtl="0" eaLnBrk="1" latinLnBrk="0" hangingPunct="1">
                        <a:lnSpc>
                          <a:spcPct val="106000"/>
                        </a:lnSpc>
                        <a:spcAft>
                          <a:spcPts val="0"/>
                        </a:spcAft>
                      </a:pPr>
                      <a:r>
                        <a:rPr lang="en-US" sz="1200" b="0" kern="1200" dirty="0">
                          <a:solidFill>
                            <a:schemeClr val="dk1"/>
                          </a:solidFill>
                          <a:effectLst/>
                          <a:latin typeface="+mj-lt"/>
                          <a:ea typeface="MS Mincho" panose="02020609040205080304"/>
                          <a:cs typeface="Times New Roman" panose="02020603050405020304" pitchFamily="18" charset="0"/>
                        </a:rPr>
                        <a:t>4</a:t>
                      </a:r>
                      <a:endParaRPr lang="en-ZA" sz="1200" b="0" kern="1200" dirty="0">
                        <a:solidFill>
                          <a:schemeClr val="dk1"/>
                        </a:solidFill>
                        <a:effectLst/>
                        <a:latin typeface="+mj-lt"/>
                        <a:ea typeface="MS Mincho" panose="02020609040205080304"/>
                        <a:cs typeface="Times New Roman" panose="02020603050405020304" pitchFamily="18" charset="0"/>
                      </a:endParaRPr>
                    </a:p>
                  </a:txBody>
                  <a:tcPr marL="28932" marR="2893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45478130"/>
                  </a:ext>
                </a:extLst>
              </a:tr>
              <a:tr h="581501">
                <a:tc vMerge="1">
                  <a:txBody>
                    <a:bodyPr/>
                    <a:lstStyle/>
                    <a:p>
                      <a:pPr marL="0" marR="0" lvl="0" indent="0" algn="l" defTabSz="342900" rtl="0" eaLnBrk="1" fontAlgn="auto" latinLnBrk="0" hangingPunct="1">
                        <a:lnSpc>
                          <a:spcPct val="150000"/>
                        </a:lnSpc>
                        <a:spcBef>
                          <a:spcPts val="0"/>
                        </a:spcBef>
                        <a:spcAft>
                          <a:spcPts val="0"/>
                        </a:spcAft>
                        <a:buClrTx/>
                        <a:buSzTx/>
                        <a:buFont typeface="Symbol" panose="05050102010706020507" pitchFamily="18" charset="2"/>
                        <a:buNone/>
                        <a:tabLst/>
                        <a:defRPr/>
                      </a:pPr>
                      <a:endParaRPr kumimoji="0" lang="en-US" sz="1600" b="1" i="0" u="none" strike="noStrike" kern="1200" cap="none" spc="0" normalizeH="0" baseline="0" dirty="0">
                        <a:ln>
                          <a:noFill/>
                        </a:ln>
                        <a:solidFill>
                          <a:srgbClr val="FFFFFF"/>
                        </a:solidFill>
                        <a:effectLst/>
                        <a:uLnTx/>
                        <a:uFillTx/>
                        <a:latin typeface="Calibri" panose="020F0502020204030204" pitchFamily="34" charset="0"/>
                        <a:ea typeface="+mn-ea"/>
                        <a:cs typeface="Calibri" panose="020F0502020204030204" pitchFamily="34" charset="0"/>
                      </a:endParaRPr>
                    </a:p>
                  </a:txBody>
                  <a:tcPr marL="28932" marR="28932" marT="14467" marB="144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45720" algn="l" defTabSz="192881" rtl="0" eaLnBrk="1" latinLnBrk="0" hangingPunct="1">
                        <a:lnSpc>
                          <a:spcPct val="106000"/>
                        </a:lnSpc>
                        <a:spcAft>
                          <a:spcPts val="0"/>
                        </a:spcAft>
                      </a:pPr>
                      <a:r>
                        <a:rPr kumimoji="0" lang="en-ZA" sz="1200" b="0" i="0" u="none" strike="noStrike" kern="1200" cap="none" spc="0" normalizeH="0" baseline="0" dirty="0">
                          <a:ln>
                            <a:noFill/>
                          </a:ln>
                          <a:solidFill>
                            <a:srgbClr val="FFFFFF"/>
                          </a:solidFill>
                          <a:effectLst/>
                          <a:uLnTx/>
                          <a:uFillTx/>
                          <a:latin typeface="+mj-lt"/>
                          <a:ea typeface="+mn-ea"/>
                          <a:cs typeface="Calibri" panose="020F0502020204030204" pitchFamily="34" charset="0"/>
                        </a:rPr>
                        <a:t>Number of impact programme  evaluations conducted.</a:t>
                      </a:r>
                    </a:p>
                  </a:txBody>
                  <a:tcPr marL="28932" marR="2893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algn="just" defTabSz="192881" rtl="0" eaLnBrk="1" latinLnBrk="0" hangingPunct="1">
                        <a:lnSpc>
                          <a:spcPct val="106000"/>
                        </a:lnSpc>
                        <a:spcAft>
                          <a:spcPts val="0"/>
                        </a:spcAft>
                      </a:pPr>
                      <a:r>
                        <a:rPr lang="en-ZA" sz="1200" b="0" kern="1200" dirty="0">
                          <a:solidFill>
                            <a:schemeClr val="dk1"/>
                          </a:solidFill>
                          <a:effectLst/>
                          <a:latin typeface="+mj-lt"/>
                          <a:ea typeface="MS Mincho" panose="02020609040205080304"/>
                          <a:cs typeface="Times New Roman" panose="02020603050405020304" pitchFamily="18" charset="0"/>
                        </a:rPr>
                        <a:t>3 </a:t>
                      </a:r>
                    </a:p>
                  </a:txBody>
                  <a:tcPr marL="28932" marR="2893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192881" rtl="0" eaLnBrk="1" latinLnBrk="0" hangingPunct="1">
                        <a:spcAft>
                          <a:spcPts val="0"/>
                        </a:spcAft>
                      </a:pPr>
                      <a:r>
                        <a:rPr lang="en-US" sz="1200" b="0" kern="1200" dirty="0">
                          <a:solidFill>
                            <a:schemeClr val="dk1"/>
                          </a:solidFill>
                          <a:effectLst/>
                          <a:latin typeface="+mj-lt"/>
                          <a:ea typeface="MS Mincho" panose="02020609040205080304"/>
                          <a:cs typeface="Times New Roman" panose="02020603050405020304" pitchFamily="18" charset="0"/>
                        </a:rPr>
                        <a:t>3</a:t>
                      </a:r>
                      <a:endParaRPr lang="en-ZA" sz="1200" b="0" kern="1200" dirty="0">
                        <a:solidFill>
                          <a:schemeClr val="dk1"/>
                        </a:solidFill>
                        <a:effectLst/>
                        <a:latin typeface="+mj-lt"/>
                        <a:ea typeface="MS Mincho" panose="02020609040205080304"/>
                        <a:cs typeface="Times New Roman" panose="02020603050405020304" pitchFamily="18" charset="0"/>
                      </a:endParaRPr>
                    </a:p>
                  </a:txBody>
                  <a:tcPr marL="28932" marR="2893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192881" rtl="0" eaLnBrk="1" latinLnBrk="0" hangingPunct="1">
                        <a:lnSpc>
                          <a:spcPct val="106000"/>
                        </a:lnSpc>
                        <a:spcAft>
                          <a:spcPts val="0"/>
                        </a:spcAft>
                      </a:pPr>
                      <a:r>
                        <a:rPr lang="en-ZA" sz="1200" b="0" kern="1200" dirty="0">
                          <a:solidFill>
                            <a:schemeClr val="dk1"/>
                          </a:solidFill>
                          <a:effectLst/>
                          <a:latin typeface="+mj-lt"/>
                          <a:ea typeface="MS Mincho" panose="02020609040205080304"/>
                          <a:cs typeface="Times New Roman" panose="02020603050405020304" pitchFamily="18" charset="0"/>
                        </a:rPr>
                        <a:t>3 </a:t>
                      </a:r>
                    </a:p>
                  </a:txBody>
                  <a:tcPr marL="28932" marR="2893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11215475"/>
                  </a:ext>
                </a:extLst>
              </a:tr>
              <a:tr h="731520">
                <a:tc vMerge="1">
                  <a:txBody>
                    <a:bodyPr/>
                    <a:lstStyle/>
                    <a:p>
                      <a:pPr marL="0" lvl="0" indent="0" algn="just">
                        <a:buFont typeface="+mj-lt"/>
                        <a:buNone/>
                      </a:pPr>
                      <a:endParaRPr kumimoji="0" lang="en-US" sz="1400" b="1" i="0" u="none" strike="noStrike" kern="1200" cap="none" spc="0" normalizeH="0" baseline="0" dirty="0">
                        <a:ln>
                          <a:noFill/>
                        </a:ln>
                        <a:solidFill>
                          <a:srgbClr val="FFFFFF"/>
                        </a:solidFill>
                        <a:effectLst/>
                        <a:uLnTx/>
                        <a:uFillTx/>
                        <a:latin typeface="Calibri" panose="020F0502020204030204" pitchFamily="34" charset="0"/>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algn="l" defTabSz="192881" rtl="0" eaLnBrk="1" latinLnBrk="0" hangingPunct="1">
                        <a:lnSpc>
                          <a:spcPct val="106000"/>
                        </a:lnSpc>
                        <a:spcAft>
                          <a:spcPts val="0"/>
                        </a:spcAft>
                      </a:pPr>
                      <a:r>
                        <a:rPr kumimoji="0" lang="en-ZA" sz="1200" b="0" i="0" u="none" strike="noStrike" kern="1200" cap="none" spc="0" normalizeH="0" baseline="0" dirty="0">
                          <a:ln>
                            <a:noFill/>
                          </a:ln>
                          <a:solidFill>
                            <a:srgbClr val="FFFFFF"/>
                          </a:solidFill>
                          <a:effectLst/>
                          <a:uLnTx/>
                          <a:uFillTx/>
                          <a:latin typeface="+mj-lt"/>
                          <a:ea typeface="+mn-ea"/>
                          <a:cs typeface="Calibri" panose="020F0502020204030204" pitchFamily="34" charset="0"/>
                        </a:rPr>
                        <a:t>Produce Annual report on government wide priorities.</a:t>
                      </a:r>
                    </a:p>
                  </a:txBody>
                  <a:tcPr marL="28932" marR="2893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algn="just" defTabSz="192881" rtl="0" eaLnBrk="1" latinLnBrk="0" hangingPunct="1">
                        <a:spcAft>
                          <a:spcPts val="0"/>
                        </a:spcAft>
                      </a:pPr>
                      <a:r>
                        <a:rPr lang="en-ZA" sz="1200" b="0" kern="1200" dirty="0">
                          <a:solidFill>
                            <a:schemeClr val="dk1"/>
                          </a:solidFill>
                          <a:effectLst/>
                          <a:latin typeface="+mj-lt"/>
                          <a:ea typeface="MS Mincho" panose="02020609040205080304"/>
                          <a:cs typeface="Times New Roman" panose="02020603050405020304" pitchFamily="18" charset="0"/>
                        </a:rPr>
                        <a:t>Produce Annual report on government wide priorities </a:t>
                      </a:r>
                    </a:p>
                  </a:txBody>
                  <a:tcPr marL="28932" marR="2893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192881" rtl="0" eaLnBrk="1" latinLnBrk="0" hangingPunct="1">
                        <a:spcAft>
                          <a:spcPts val="0"/>
                        </a:spcAft>
                      </a:pPr>
                      <a:r>
                        <a:rPr lang="en-US" sz="1200" b="0" kern="1200" dirty="0">
                          <a:solidFill>
                            <a:schemeClr val="dk1"/>
                          </a:solidFill>
                          <a:effectLst/>
                          <a:latin typeface="+mj-lt"/>
                          <a:ea typeface="MS Mincho" panose="02020609040205080304"/>
                          <a:cs typeface="Times New Roman" panose="02020603050405020304" pitchFamily="18" charset="0"/>
                        </a:rPr>
                        <a:t>Produce Annual report on government wide priorities </a:t>
                      </a:r>
                    </a:p>
                  </a:txBody>
                  <a:tcPr marL="28932" marR="2893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192881" rtl="0" eaLnBrk="1" latinLnBrk="0" hangingPunct="1">
                        <a:spcAft>
                          <a:spcPts val="0"/>
                        </a:spcAft>
                      </a:pPr>
                      <a:r>
                        <a:rPr lang="en-ZA" sz="1200" b="0" kern="1200" dirty="0">
                          <a:solidFill>
                            <a:schemeClr val="dk1"/>
                          </a:solidFill>
                          <a:effectLst/>
                          <a:latin typeface="+mj-lt"/>
                          <a:ea typeface="MS Mincho" panose="02020609040205080304"/>
                          <a:cs typeface="Times New Roman" panose="02020603050405020304" pitchFamily="18" charset="0"/>
                        </a:rPr>
                        <a:t>Produce Annual report on government wide priorities </a:t>
                      </a:r>
                    </a:p>
                  </a:txBody>
                  <a:tcPr marL="28932" marR="2893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25833882"/>
                  </a:ext>
                </a:extLst>
              </a:tr>
              <a:tr h="548640">
                <a:tc vMerge="1">
                  <a:txBody>
                    <a:bodyPr/>
                    <a:lstStyle/>
                    <a:p>
                      <a:pPr marL="0" marR="0" lvl="0" indent="0" algn="l" defTabSz="342900" rtl="0" eaLnBrk="1" fontAlgn="auto" latinLnBrk="0" hangingPunct="1">
                        <a:lnSpc>
                          <a:spcPct val="150000"/>
                        </a:lnSpc>
                        <a:spcBef>
                          <a:spcPts val="0"/>
                        </a:spcBef>
                        <a:spcAft>
                          <a:spcPts val="0"/>
                        </a:spcAft>
                        <a:buClrTx/>
                        <a:buSzTx/>
                        <a:buFont typeface="Symbol" panose="05050102010706020507" pitchFamily="18" charset="2"/>
                        <a:buNone/>
                        <a:tabLst/>
                        <a:defRPr/>
                      </a:pPr>
                      <a:endParaRPr kumimoji="0" lang="en-US" sz="1800" b="1" i="0" u="none" strike="noStrike" kern="1200" cap="none" spc="0" normalizeH="0" baseline="0" dirty="0">
                        <a:ln>
                          <a:noFill/>
                        </a:ln>
                        <a:solidFill>
                          <a:srgbClr val="FFFFFF"/>
                        </a:solidFill>
                        <a:effectLst/>
                        <a:uLnTx/>
                        <a:uFillTx/>
                        <a:latin typeface="Calibri" panose="020F0502020204030204" pitchFamily="34" charset="0"/>
                        <a:ea typeface="+mn-ea"/>
                        <a:cs typeface="+mn-cs"/>
                      </a:endParaRPr>
                    </a:p>
                  </a:txBody>
                  <a:tcPr marL="38576" marR="38576" marT="19289" marB="19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algn="l" defTabSz="192881" rtl="0" eaLnBrk="1" latinLnBrk="0" hangingPunct="1">
                        <a:lnSpc>
                          <a:spcPct val="106000"/>
                        </a:lnSpc>
                        <a:spcAft>
                          <a:spcPts val="0"/>
                        </a:spcAft>
                      </a:pPr>
                      <a:r>
                        <a:rPr kumimoji="0" lang="en-ZA" sz="1200" b="0" i="0" u="none" strike="noStrike" kern="1200" cap="none" spc="0" normalizeH="0" baseline="0" dirty="0">
                          <a:ln>
                            <a:noFill/>
                          </a:ln>
                          <a:solidFill>
                            <a:srgbClr val="FFFFFF"/>
                          </a:solidFill>
                          <a:effectLst/>
                          <a:uLnTx/>
                          <a:uFillTx/>
                          <a:latin typeface="+mj-lt"/>
                          <a:ea typeface="+mn-ea"/>
                          <a:cs typeface="Calibri" panose="020F0502020204030204" pitchFamily="34" charset="0"/>
                        </a:rPr>
                        <a:t>Number of youth status outlook reports produced. </a:t>
                      </a:r>
                    </a:p>
                  </a:txBody>
                  <a:tcPr marL="38576" marR="38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algn="just" defTabSz="192881" rtl="0" eaLnBrk="1" latinLnBrk="0" hangingPunct="1">
                        <a:spcAft>
                          <a:spcPts val="0"/>
                        </a:spcAft>
                      </a:pPr>
                      <a:r>
                        <a:rPr lang="en-ZA" sz="1200" b="0" kern="1200" dirty="0">
                          <a:solidFill>
                            <a:schemeClr val="dk1"/>
                          </a:solidFill>
                          <a:effectLst/>
                          <a:latin typeface="+mj-lt"/>
                          <a:ea typeface="MS Mincho" panose="02020609040205080304"/>
                          <a:cs typeface="Times New Roman" panose="02020603050405020304" pitchFamily="18" charset="0"/>
                        </a:rPr>
                        <a:t>4 Youth status outlook reports produced. </a:t>
                      </a:r>
                    </a:p>
                  </a:txBody>
                  <a:tcPr marL="38576" marR="38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192881" rtl="0" eaLnBrk="1" latinLnBrk="0" hangingPunct="1">
                        <a:spcAft>
                          <a:spcPts val="0"/>
                        </a:spcAft>
                      </a:pPr>
                      <a:r>
                        <a:rPr lang="en-ZA" sz="1200" b="0" kern="1200" dirty="0">
                          <a:solidFill>
                            <a:schemeClr val="dk1"/>
                          </a:solidFill>
                          <a:effectLst/>
                          <a:latin typeface="+mj-lt"/>
                          <a:ea typeface="MS Mincho" panose="02020609040205080304"/>
                          <a:cs typeface="Times New Roman" panose="02020603050405020304" pitchFamily="18" charset="0"/>
                        </a:rPr>
                        <a:t>4 Youth status outlook reports produced. </a:t>
                      </a:r>
                    </a:p>
                  </a:txBody>
                  <a:tcPr marL="38576" marR="38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192881" rtl="0" eaLnBrk="1" latinLnBrk="0" hangingPunct="1">
                        <a:spcAft>
                          <a:spcPts val="0"/>
                        </a:spcAft>
                      </a:pPr>
                      <a:r>
                        <a:rPr lang="en-ZA" sz="1200" b="0" kern="1200" dirty="0">
                          <a:solidFill>
                            <a:schemeClr val="dk1"/>
                          </a:solidFill>
                          <a:effectLst/>
                          <a:latin typeface="+mj-lt"/>
                          <a:ea typeface="MS Mincho" panose="02020609040205080304"/>
                          <a:cs typeface="Times New Roman" panose="02020603050405020304" pitchFamily="18" charset="0"/>
                        </a:rPr>
                        <a:t>4 Youth status outlook reports produced. </a:t>
                      </a:r>
                    </a:p>
                  </a:txBody>
                  <a:tcPr marL="38576" marR="38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80143929"/>
                  </a:ext>
                </a:extLst>
              </a:tr>
            </a:tbl>
          </a:graphicData>
        </a:graphic>
      </p:graphicFrame>
    </p:spTree>
    <p:extLst>
      <p:ext uri="{BB962C8B-B14F-4D97-AF65-F5344CB8AC3E}">
        <p14:creationId xmlns:p14="http://schemas.microsoft.com/office/powerpoint/2010/main" val="13153512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875" y="0"/>
            <a:ext cx="6194425" cy="306387"/>
          </a:xfrm>
        </p:spPr>
        <p:txBody>
          <a:bodyPr/>
          <a:lstStyle/>
          <a:p>
            <a:r>
              <a:rPr lang="en-US" dirty="0"/>
              <a:t>NYDA District Presence</a:t>
            </a:r>
          </a:p>
        </p:txBody>
      </p:sp>
      <p:sp>
        <p:nvSpPr>
          <p:cNvPr id="3" name="Slide Number Placeholder 2"/>
          <p:cNvSpPr>
            <a:spLocks noGrp="1"/>
          </p:cNvSpPr>
          <p:nvPr>
            <p:ph type="sldNum" sz="quarter" idx="10"/>
          </p:nvPr>
        </p:nvSpPr>
        <p:spPr/>
        <p:txBody>
          <a:bodyPr/>
          <a:lstStyle/>
          <a:p>
            <a:fld id="{7F6D1DE0-B443-48F6-9E73-478825739009}" type="slidenum">
              <a:rPr lang="en-GB" smtClean="0"/>
              <a:pPr/>
              <a:t>38</a:t>
            </a:fld>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2500020961"/>
              </p:ext>
            </p:extLst>
          </p:nvPr>
        </p:nvGraphicFramePr>
        <p:xfrm>
          <a:off x="127818" y="306387"/>
          <a:ext cx="8829369" cy="6495179"/>
        </p:xfrm>
        <a:graphic>
          <a:graphicData uri="http://schemas.openxmlformats.org/drawingml/2006/table">
            <a:tbl>
              <a:tblPr>
                <a:tableStyleId>{9DCAF9ED-07DC-4A11-8D7F-57B35C25682E}</a:tableStyleId>
              </a:tblPr>
              <a:tblGrid>
                <a:gridCol w="2408905">
                  <a:extLst>
                    <a:ext uri="{9D8B030D-6E8A-4147-A177-3AD203B41FA5}">
                      <a16:colId xmlns:a16="http://schemas.microsoft.com/office/drawing/2014/main" val="2114908297"/>
                    </a:ext>
                  </a:extLst>
                </a:gridCol>
                <a:gridCol w="3553786">
                  <a:extLst>
                    <a:ext uri="{9D8B030D-6E8A-4147-A177-3AD203B41FA5}">
                      <a16:colId xmlns:a16="http://schemas.microsoft.com/office/drawing/2014/main" val="243421830"/>
                    </a:ext>
                  </a:extLst>
                </a:gridCol>
                <a:gridCol w="2866678">
                  <a:extLst>
                    <a:ext uri="{9D8B030D-6E8A-4147-A177-3AD203B41FA5}">
                      <a16:colId xmlns:a16="http://schemas.microsoft.com/office/drawing/2014/main" val="2980176185"/>
                    </a:ext>
                  </a:extLst>
                </a:gridCol>
              </a:tblGrid>
              <a:tr h="158419">
                <a:tc>
                  <a:txBody>
                    <a:bodyPr/>
                    <a:lstStyle/>
                    <a:p>
                      <a:pPr algn="ctr" fontAlgn="b"/>
                      <a:r>
                        <a:rPr lang="en-US" sz="1000" b="1" i="0" u="none" strike="noStrike" dirty="0">
                          <a:solidFill>
                            <a:srgbClr val="000000"/>
                          </a:solidFill>
                          <a:effectLst/>
                          <a:latin typeface="Calibri" panose="020F0502020204030204" pitchFamily="34" charset="0"/>
                        </a:rPr>
                        <a:t>Province</a:t>
                      </a:r>
                    </a:p>
                  </a:txBody>
                  <a:tcPr marL="1191" marR="1191" marT="1191" marB="0" anchor="b"/>
                </a:tc>
                <a:tc>
                  <a:txBody>
                    <a:bodyPr/>
                    <a:lstStyle/>
                    <a:p>
                      <a:pPr algn="ctr" fontAlgn="b"/>
                      <a:r>
                        <a:rPr lang="en-US" sz="1000" b="1" i="0" u="none" strike="noStrike" dirty="0">
                          <a:solidFill>
                            <a:srgbClr val="000000"/>
                          </a:solidFill>
                          <a:effectLst/>
                          <a:latin typeface="Calibri" panose="020F0502020204030204" pitchFamily="34" charset="0"/>
                        </a:rPr>
                        <a:t>District</a:t>
                      </a:r>
                    </a:p>
                  </a:txBody>
                  <a:tcPr marL="1191" marR="1191" marT="1191" marB="0" anchor="b"/>
                </a:tc>
                <a:tc>
                  <a:txBody>
                    <a:bodyPr/>
                    <a:lstStyle/>
                    <a:p>
                      <a:pPr algn="ctr" fontAlgn="b"/>
                      <a:r>
                        <a:rPr lang="en-US" sz="1000" b="1" i="0" u="none" strike="noStrike" dirty="0">
                          <a:solidFill>
                            <a:srgbClr val="000000"/>
                          </a:solidFill>
                          <a:effectLst/>
                          <a:latin typeface="Calibri" panose="020F0502020204030204" pitchFamily="34" charset="0"/>
                        </a:rPr>
                        <a:t>Location</a:t>
                      </a:r>
                    </a:p>
                  </a:txBody>
                  <a:tcPr marL="1191" marR="1191" marT="1191" marB="0" anchor="b"/>
                </a:tc>
                <a:extLst>
                  <a:ext uri="{0D108BD9-81ED-4DB2-BD59-A6C34878D82A}">
                    <a16:rowId xmlns:a16="http://schemas.microsoft.com/office/drawing/2014/main" val="1168182898"/>
                  </a:ext>
                </a:extLst>
              </a:tr>
              <a:tr h="158419">
                <a:tc>
                  <a:txBody>
                    <a:bodyPr/>
                    <a:lstStyle/>
                    <a:p>
                      <a:pPr algn="ctr" fontAlgn="b"/>
                      <a:r>
                        <a:rPr lang="en-US" sz="1000" u="none" strike="noStrike" dirty="0">
                          <a:effectLst/>
                        </a:rPr>
                        <a:t>Eastern Cape</a:t>
                      </a:r>
                      <a:endParaRPr lang="en-US" sz="1000" b="0" i="0" u="none" strike="noStrike" dirty="0">
                        <a:solidFill>
                          <a:srgbClr val="000000"/>
                        </a:solidFill>
                        <a:effectLst/>
                        <a:latin typeface="Calibri" panose="020F0502020204030204" pitchFamily="34" charset="0"/>
                      </a:endParaRPr>
                    </a:p>
                  </a:txBody>
                  <a:tcPr marL="1191" marR="1191" marT="1191" marB="0" anchor="b"/>
                </a:tc>
                <a:tc>
                  <a:txBody>
                    <a:bodyPr/>
                    <a:lstStyle/>
                    <a:p>
                      <a:pPr algn="ctr" fontAlgn="b"/>
                      <a:r>
                        <a:rPr lang="en-US" sz="1000" u="none" strike="noStrike">
                          <a:effectLst/>
                        </a:rPr>
                        <a:t>Nelson Mandela </a:t>
                      </a:r>
                      <a:endParaRPr lang="en-US" sz="1000" b="0" i="0" u="none" strike="noStrike">
                        <a:solidFill>
                          <a:srgbClr val="000000"/>
                        </a:solidFill>
                        <a:effectLst/>
                        <a:latin typeface="Calibri" panose="020F0502020204030204" pitchFamily="34" charset="0"/>
                      </a:endParaRPr>
                    </a:p>
                  </a:txBody>
                  <a:tcPr marL="1191" marR="1191" marT="1191" marB="0" anchor="b"/>
                </a:tc>
                <a:tc>
                  <a:txBody>
                    <a:bodyPr/>
                    <a:lstStyle/>
                    <a:p>
                      <a:pPr algn="ctr" fontAlgn="b"/>
                      <a:r>
                        <a:rPr lang="en-US" sz="1000" u="none" strike="noStrike">
                          <a:effectLst/>
                        </a:rPr>
                        <a:t>Port Elizabeth</a:t>
                      </a:r>
                      <a:endParaRPr lang="en-US" sz="1000" b="0" i="0" u="none" strike="noStrike">
                        <a:solidFill>
                          <a:srgbClr val="000000"/>
                        </a:solidFill>
                        <a:effectLst/>
                        <a:latin typeface="Calibri" panose="020F0502020204030204" pitchFamily="34" charset="0"/>
                      </a:endParaRPr>
                    </a:p>
                  </a:txBody>
                  <a:tcPr marL="1191" marR="1191" marT="1191" marB="0" anchor="b"/>
                </a:tc>
                <a:extLst>
                  <a:ext uri="{0D108BD9-81ED-4DB2-BD59-A6C34878D82A}">
                    <a16:rowId xmlns:a16="http://schemas.microsoft.com/office/drawing/2014/main" val="4042647867"/>
                  </a:ext>
                </a:extLst>
              </a:tr>
              <a:tr h="158419">
                <a:tc>
                  <a:txBody>
                    <a:bodyPr/>
                    <a:lstStyle/>
                    <a:p>
                      <a:pPr algn="ctr" fontAlgn="b"/>
                      <a:r>
                        <a:rPr lang="en-US" sz="1000" u="none" strike="noStrike">
                          <a:effectLst/>
                        </a:rPr>
                        <a:t>Eastern Cape</a:t>
                      </a:r>
                      <a:endParaRPr lang="en-US" sz="1000" b="0" i="0" u="none" strike="noStrike">
                        <a:solidFill>
                          <a:srgbClr val="000000"/>
                        </a:solidFill>
                        <a:effectLst/>
                        <a:latin typeface="Calibri" panose="020F0502020204030204" pitchFamily="34" charset="0"/>
                      </a:endParaRPr>
                    </a:p>
                  </a:txBody>
                  <a:tcPr marL="1191" marR="1191" marT="1191" marB="0" anchor="b"/>
                </a:tc>
                <a:tc>
                  <a:txBody>
                    <a:bodyPr/>
                    <a:lstStyle/>
                    <a:p>
                      <a:pPr algn="ctr" fontAlgn="b"/>
                      <a:r>
                        <a:rPr lang="en-US" sz="1000" u="none" strike="noStrike">
                          <a:effectLst/>
                        </a:rPr>
                        <a:t>Chris Hani</a:t>
                      </a:r>
                      <a:endParaRPr lang="en-US" sz="1000" b="0" i="0" u="none" strike="noStrike">
                        <a:solidFill>
                          <a:srgbClr val="000000"/>
                        </a:solidFill>
                        <a:effectLst/>
                        <a:latin typeface="Calibri" panose="020F0502020204030204" pitchFamily="34" charset="0"/>
                      </a:endParaRPr>
                    </a:p>
                  </a:txBody>
                  <a:tcPr marL="1191" marR="1191" marT="1191" marB="0" anchor="b"/>
                </a:tc>
                <a:tc>
                  <a:txBody>
                    <a:bodyPr/>
                    <a:lstStyle/>
                    <a:p>
                      <a:pPr algn="ctr" fontAlgn="b"/>
                      <a:r>
                        <a:rPr lang="en-US" sz="1000" u="none" strike="noStrike">
                          <a:effectLst/>
                        </a:rPr>
                        <a:t>Queenstown</a:t>
                      </a:r>
                      <a:endParaRPr lang="en-US" sz="1000" b="0" i="0" u="none" strike="noStrike">
                        <a:solidFill>
                          <a:srgbClr val="000000"/>
                        </a:solidFill>
                        <a:effectLst/>
                        <a:latin typeface="Calibri" panose="020F0502020204030204" pitchFamily="34" charset="0"/>
                      </a:endParaRPr>
                    </a:p>
                  </a:txBody>
                  <a:tcPr marL="1191" marR="1191" marT="1191" marB="0" anchor="b"/>
                </a:tc>
                <a:extLst>
                  <a:ext uri="{0D108BD9-81ED-4DB2-BD59-A6C34878D82A}">
                    <a16:rowId xmlns:a16="http://schemas.microsoft.com/office/drawing/2014/main" val="3607736845"/>
                  </a:ext>
                </a:extLst>
              </a:tr>
              <a:tr h="158419">
                <a:tc>
                  <a:txBody>
                    <a:bodyPr/>
                    <a:lstStyle/>
                    <a:p>
                      <a:pPr algn="ctr" fontAlgn="b"/>
                      <a:r>
                        <a:rPr lang="en-US" sz="1000" u="none" strike="noStrike">
                          <a:effectLst/>
                        </a:rPr>
                        <a:t>Eastern Cape</a:t>
                      </a:r>
                      <a:endParaRPr lang="en-US" sz="1000" b="0" i="0" u="none" strike="noStrike">
                        <a:solidFill>
                          <a:srgbClr val="000000"/>
                        </a:solidFill>
                        <a:effectLst/>
                        <a:latin typeface="Calibri" panose="020F0502020204030204" pitchFamily="34" charset="0"/>
                      </a:endParaRPr>
                    </a:p>
                  </a:txBody>
                  <a:tcPr marL="1191" marR="1191" marT="1191" marB="0" anchor="b"/>
                </a:tc>
                <a:tc>
                  <a:txBody>
                    <a:bodyPr/>
                    <a:lstStyle/>
                    <a:p>
                      <a:pPr algn="ctr" fontAlgn="b"/>
                      <a:r>
                        <a:rPr lang="en-US" sz="1000" u="none" strike="noStrike">
                          <a:effectLst/>
                        </a:rPr>
                        <a:t>Sarah Baartmann</a:t>
                      </a:r>
                      <a:endParaRPr lang="en-US" sz="1000" b="0" i="0" u="none" strike="noStrike">
                        <a:solidFill>
                          <a:srgbClr val="000000"/>
                        </a:solidFill>
                        <a:effectLst/>
                        <a:latin typeface="Calibri" panose="020F0502020204030204" pitchFamily="34" charset="0"/>
                      </a:endParaRPr>
                    </a:p>
                  </a:txBody>
                  <a:tcPr marL="1191" marR="1191" marT="1191" marB="0" anchor="b"/>
                </a:tc>
                <a:tc>
                  <a:txBody>
                    <a:bodyPr/>
                    <a:lstStyle/>
                    <a:p>
                      <a:pPr algn="ctr" fontAlgn="b"/>
                      <a:r>
                        <a:rPr lang="en-US" sz="1000" u="none" strike="noStrike">
                          <a:effectLst/>
                        </a:rPr>
                        <a:t>Alexandria </a:t>
                      </a:r>
                      <a:endParaRPr lang="en-US" sz="1000" b="0" i="0" u="none" strike="noStrike">
                        <a:solidFill>
                          <a:srgbClr val="000000"/>
                        </a:solidFill>
                        <a:effectLst/>
                        <a:latin typeface="Calibri" panose="020F0502020204030204" pitchFamily="34" charset="0"/>
                      </a:endParaRPr>
                    </a:p>
                  </a:txBody>
                  <a:tcPr marL="1191" marR="1191" marT="1191" marB="0" anchor="b"/>
                </a:tc>
                <a:extLst>
                  <a:ext uri="{0D108BD9-81ED-4DB2-BD59-A6C34878D82A}">
                    <a16:rowId xmlns:a16="http://schemas.microsoft.com/office/drawing/2014/main" val="2429333780"/>
                  </a:ext>
                </a:extLst>
              </a:tr>
              <a:tr h="158419">
                <a:tc>
                  <a:txBody>
                    <a:bodyPr/>
                    <a:lstStyle/>
                    <a:p>
                      <a:pPr algn="ctr" fontAlgn="b"/>
                      <a:r>
                        <a:rPr lang="en-US" sz="1000" u="none" strike="noStrike">
                          <a:effectLst/>
                        </a:rPr>
                        <a:t>Eastern Cape</a:t>
                      </a:r>
                      <a:endParaRPr lang="en-US" sz="1000" b="0" i="0" u="none" strike="noStrike">
                        <a:solidFill>
                          <a:srgbClr val="000000"/>
                        </a:solidFill>
                        <a:effectLst/>
                        <a:latin typeface="Calibri" panose="020F0502020204030204" pitchFamily="34" charset="0"/>
                      </a:endParaRPr>
                    </a:p>
                  </a:txBody>
                  <a:tcPr marL="1191" marR="1191" marT="1191" marB="0" anchor="b"/>
                </a:tc>
                <a:tc>
                  <a:txBody>
                    <a:bodyPr/>
                    <a:lstStyle/>
                    <a:p>
                      <a:pPr algn="ctr" fontAlgn="b"/>
                      <a:r>
                        <a:rPr lang="en-US" sz="1000" u="none" strike="noStrike">
                          <a:effectLst/>
                        </a:rPr>
                        <a:t>Buffalo city </a:t>
                      </a:r>
                      <a:endParaRPr lang="en-US" sz="1000" b="0" i="0" u="none" strike="noStrike">
                        <a:solidFill>
                          <a:srgbClr val="000000"/>
                        </a:solidFill>
                        <a:effectLst/>
                        <a:latin typeface="Calibri" panose="020F0502020204030204" pitchFamily="34" charset="0"/>
                      </a:endParaRPr>
                    </a:p>
                  </a:txBody>
                  <a:tcPr marL="1191" marR="1191" marT="1191" marB="0" anchor="b"/>
                </a:tc>
                <a:tc>
                  <a:txBody>
                    <a:bodyPr/>
                    <a:lstStyle/>
                    <a:p>
                      <a:pPr algn="ctr" fontAlgn="b"/>
                      <a:r>
                        <a:rPr lang="en-US" sz="1000" u="none" strike="noStrike">
                          <a:effectLst/>
                        </a:rPr>
                        <a:t>East London</a:t>
                      </a:r>
                      <a:endParaRPr lang="en-US" sz="1000" b="0" i="0" u="none" strike="noStrike">
                        <a:solidFill>
                          <a:srgbClr val="000000"/>
                        </a:solidFill>
                        <a:effectLst/>
                        <a:latin typeface="Calibri" panose="020F0502020204030204" pitchFamily="34" charset="0"/>
                      </a:endParaRPr>
                    </a:p>
                  </a:txBody>
                  <a:tcPr marL="1191" marR="1191" marT="1191" marB="0" anchor="b"/>
                </a:tc>
                <a:extLst>
                  <a:ext uri="{0D108BD9-81ED-4DB2-BD59-A6C34878D82A}">
                    <a16:rowId xmlns:a16="http://schemas.microsoft.com/office/drawing/2014/main" val="1812071977"/>
                  </a:ext>
                </a:extLst>
              </a:tr>
              <a:tr h="158419">
                <a:tc>
                  <a:txBody>
                    <a:bodyPr/>
                    <a:lstStyle/>
                    <a:p>
                      <a:pPr algn="ctr" fontAlgn="b"/>
                      <a:r>
                        <a:rPr lang="en-US" sz="1000" u="none" strike="noStrike">
                          <a:effectLst/>
                        </a:rPr>
                        <a:t>Eastern Cape</a:t>
                      </a:r>
                      <a:endParaRPr lang="en-US" sz="1000" b="0" i="0" u="none" strike="noStrike">
                        <a:solidFill>
                          <a:srgbClr val="000000"/>
                        </a:solidFill>
                        <a:effectLst/>
                        <a:latin typeface="Calibri" panose="020F0502020204030204" pitchFamily="34" charset="0"/>
                      </a:endParaRPr>
                    </a:p>
                  </a:txBody>
                  <a:tcPr marL="1191" marR="1191" marT="1191" marB="0" anchor="b"/>
                </a:tc>
                <a:tc>
                  <a:txBody>
                    <a:bodyPr/>
                    <a:lstStyle/>
                    <a:p>
                      <a:pPr algn="ctr" fontAlgn="b"/>
                      <a:r>
                        <a:rPr lang="en-US" sz="1000" u="none" strike="noStrike">
                          <a:effectLst/>
                        </a:rPr>
                        <a:t>Alfred Nzo</a:t>
                      </a:r>
                      <a:endParaRPr lang="en-US" sz="1000" b="0" i="0" u="none" strike="noStrike">
                        <a:solidFill>
                          <a:srgbClr val="000000"/>
                        </a:solidFill>
                        <a:effectLst/>
                        <a:latin typeface="Calibri" panose="020F0502020204030204" pitchFamily="34" charset="0"/>
                      </a:endParaRPr>
                    </a:p>
                  </a:txBody>
                  <a:tcPr marL="1191" marR="1191" marT="1191" marB="0" anchor="b"/>
                </a:tc>
                <a:tc>
                  <a:txBody>
                    <a:bodyPr/>
                    <a:lstStyle/>
                    <a:p>
                      <a:pPr algn="ctr" fontAlgn="b"/>
                      <a:r>
                        <a:rPr lang="en-US" sz="1000" u="none" strike="noStrike">
                          <a:effectLst/>
                        </a:rPr>
                        <a:t>Mount Alyf </a:t>
                      </a:r>
                      <a:endParaRPr lang="en-US" sz="1000" b="0" i="0" u="none" strike="noStrike">
                        <a:solidFill>
                          <a:srgbClr val="000000"/>
                        </a:solidFill>
                        <a:effectLst/>
                        <a:latin typeface="Calibri" panose="020F0502020204030204" pitchFamily="34" charset="0"/>
                      </a:endParaRPr>
                    </a:p>
                  </a:txBody>
                  <a:tcPr marL="1191" marR="1191" marT="1191" marB="0" anchor="b"/>
                </a:tc>
                <a:extLst>
                  <a:ext uri="{0D108BD9-81ED-4DB2-BD59-A6C34878D82A}">
                    <a16:rowId xmlns:a16="http://schemas.microsoft.com/office/drawing/2014/main" val="1175484191"/>
                  </a:ext>
                </a:extLst>
              </a:tr>
              <a:tr h="158419">
                <a:tc>
                  <a:txBody>
                    <a:bodyPr/>
                    <a:lstStyle/>
                    <a:p>
                      <a:pPr algn="ctr" fontAlgn="b"/>
                      <a:r>
                        <a:rPr lang="en-US" sz="1000" u="none" strike="noStrike">
                          <a:effectLst/>
                        </a:rPr>
                        <a:t>Eastern Cape</a:t>
                      </a:r>
                      <a:endParaRPr lang="en-US" sz="1000" b="0" i="0" u="none" strike="noStrike">
                        <a:solidFill>
                          <a:srgbClr val="000000"/>
                        </a:solidFill>
                        <a:effectLst/>
                        <a:latin typeface="Calibri" panose="020F0502020204030204" pitchFamily="34" charset="0"/>
                      </a:endParaRPr>
                    </a:p>
                  </a:txBody>
                  <a:tcPr marL="1191" marR="1191" marT="1191" marB="0" anchor="b"/>
                </a:tc>
                <a:tc>
                  <a:txBody>
                    <a:bodyPr/>
                    <a:lstStyle/>
                    <a:p>
                      <a:pPr algn="ctr" fontAlgn="b"/>
                      <a:r>
                        <a:rPr lang="en-US" sz="1000" u="none" strike="noStrike">
                          <a:effectLst/>
                        </a:rPr>
                        <a:t>Joe Gqabi</a:t>
                      </a:r>
                      <a:endParaRPr lang="en-US" sz="1000" b="0" i="0" u="none" strike="noStrike">
                        <a:solidFill>
                          <a:srgbClr val="000000"/>
                        </a:solidFill>
                        <a:effectLst/>
                        <a:latin typeface="Calibri" panose="020F0502020204030204" pitchFamily="34" charset="0"/>
                      </a:endParaRPr>
                    </a:p>
                  </a:txBody>
                  <a:tcPr marL="1191" marR="1191" marT="1191" marB="0" anchor="b"/>
                </a:tc>
                <a:tc>
                  <a:txBody>
                    <a:bodyPr/>
                    <a:lstStyle/>
                    <a:p>
                      <a:pPr algn="ctr" fontAlgn="b"/>
                      <a:r>
                        <a:rPr lang="en-US" sz="1000" u="none" strike="noStrike">
                          <a:effectLst/>
                        </a:rPr>
                        <a:t>Lady Grey </a:t>
                      </a:r>
                      <a:endParaRPr lang="en-US" sz="1000" b="0" i="0" u="none" strike="noStrike">
                        <a:solidFill>
                          <a:srgbClr val="000000"/>
                        </a:solidFill>
                        <a:effectLst/>
                        <a:latin typeface="Calibri" panose="020F0502020204030204" pitchFamily="34" charset="0"/>
                      </a:endParaRPr>
                    </a:p>
                  </a:txBody>
                  <a:tcPr marL="1191" marR="1191" marT="1191" marB="0" anchor="b"/>
                </a:tc>
                <a:extLst>
                  <a:ext uri="{0D108BD9-81ED-4DB2-BD59-A6C34878D82A}">
                    <a16:rowId xmlns:a16="http://schemas.microsoft.com/office/drawing/2014/main" val="2540619448"/>
                  </a:ext>
                </a:extLst>
              </a:tr>
              <a:tr h="158419">
                <a:tc>
                  <a:txBody>
                    <a:bodyPr/>
                    <a:lstStyle/>
                    <a:p>
                      <a:pPr algn="ctr" fontAlgn="b"/>
                      <a:r>
                        <a:rPr lang="en-US" sz="1000" u="none" strike="noStrike" dirty="0">
                          <a:effectLst/>
                        </a:rPr>
                        <a:t>Eastern Cape</a:t>
                      </a:r>
                      <a:endParaRPr lang="en-US" sz="1000" b="0" i="0" u="none" strike="noStrike" dirty="0">
                        <a:solidFill>
                          <a:srgbClr val="000000"/>
                        </a:solidFill>
                        <a:effectLst/>
                        <a:latin typeface="Calibri" panose="020F0502020204030204" pitchFamily="34" charset="0"/>
                      </a:endParaRPr>
                    </a:p>
                  </a:txBody>
                  <a:tcPr marL="1191" marR="1191" marT="1191" marB="0" anchor="b"/>
                </a:tc>
                <a:tc>
                  <a:txBody>
                    <a:bodyPr/>
                    <a:lstStyle/>
                    <a:p>
                      <a:pPr algn="ctr" fontAlgn="b"/>
                      <a:r>
                        <a:rPr lang="en-US" sz="1000" u="none" strike="noStrike">
                          <a:effectLst/>
                        </a:rPr>
                        <a:t>OR Tambo</a:t>
                      </a:r>
                      <a:endParaRPr lang="en-US" sz="1000" b="0" i="0" u="none" strike="noStrike">
                        <a:solidFill>
                          <a:srgbClr val="000000"/>
                        </a:solidFill>
                        <a:effectLst/>
                        <a:latin typeface="Calibri" panose="020F0502020204030204" pitchFamily="34" charset="0"/>
                      </a:endParaRPr>
                    </a:p>
                  </a:txBody>
                  <a:tcPr marL="1191" marR="1191" marT="1191" marB="0" anchor="b"/>
                </a:tc>
                <a:tc>
                  <a:txBody>
                    <a:bodyPr/>
                    <a:lstStyle/>
                    <a:p>
                      <a:pPr algn="ctr" fontAlgn="b"/>
                      <a:r>
                        <a:rPr lang="en-US" sz="1000" u="none" strike="noStrike">
                          <a:effectLst/>
                        </a:rPr>
                        <a:t>Mthatha</a:t>
                      </a:r>
                      <a:endParaRPr lang="en-US" sz="1000" b="0" i="0" u="none" strike="noStrike">
                        <a:solidFill>
                          <a:srgbClr val="000000"/>
                        </a:solidFill>
                        <a:effectLst/>
                        <a:latin typeface="Calibri" panose="020F0502020204030204" pitchFamily="34" charset="0"/>
                      </a:endParaRPr>
                    </a:p>
                  </a:txBody>
                  <a:tcPr marL="1191" marR="1191" marT="1191" marB="0" anchor="b"/>
                </a:tc>
                <a:extLst>
                  <a:ext uri="{0D108BD9-81ED-4DB2-BD59-A6C34878D82A}">
                    <a16:rowId xmlns:a16="http://schemas.microsoft.com/office/drawing/2014/main" val="1125811143"/>
                  </a:ext>
                </a:extLst>
              </a:tr>
              <a:tr h="158419">
                <a:tc>
                  <a:txBody>
                    <a:bodyPr/>
                    <a:lstStyle/>
                    <a:p>
                      <a:pPr algn="ctr" fontAlgn="b"/>
                      <a:r>
                        <a:rPr lang="en-US" sz="1000" u="none" strike="noStrike" dirty="0">
                          <a:effectLst/>
                        </a:rPr>
                        <a:t>Free State</a:t>
                      </a:r>
                      <a:endParaRPr lang="en-US" sz="1000" b="0" i="0" u="none" strike="noStrike" dirty="0">
                        <a:solidFill>
                          <a:srgbClr val="000000"/>
                        </a:solidFill>
                        <a:effectLst/>
                        <a:latin typeface="Calibri" panose="020F0502020204030204" pitchFamily="34" charset="0"/>
                      </a:endParaRPr>
                    </a:p>
                  </a:txBody>
                  <a:tcPr marL="1191" marR="1191" marT="1191" marB="0" anchor="b"/>
                </a:tc>
                <a:tc>
                  <a:txBody>
                    <a:bodyPr/>
                    <a:lstStyle/>
                    <a:p>
                      <a:pPr algn="ctr" fontAlgn="b"/>
                      <a:r>
                        <a:rPr lang="en-US" sz="1000" u="none" strike="noStrike">
                          <a:effectLst/>
                        </a:rPr>
                        <a:t>Mangaung </a:t>
                      </a:r>
                      <a:endParaRPr lang="en-US" sz="1000" b="0" i="0" u="none" strike="noStrike">
                        <a:solidFill>
                          <a:srgbClr val="000000"/>
                        </a:solidFill>
                        <a:effectLst/>
                        <a:latin typeface="Calibri" panose="020F0502020204030204" pitchFamily="34" charset="0"/>
                      </a:endParaRPr>
                    </a:p>
                  </a:txBody>
                  <a:tcPr marL="1191" marR="1191" marT="1191" marB="0" anchor="b"/>
                </a:tc>
                <a:tc>
                  <a:txBody>
                    <a:bodyPr/>
                    <a:lstStyle/>
                    <a:p>
                      <a:pPr algn="ctr" fontAlgn="b"/>
                      <a:r>
                        <a:rPr lang="en-US" sz="1000" u="none" strike="noStrike">
                          <a:effectLst/>
                        </a:rPr>
                        <a:t>Bloemfontein</a:t>
                      </a:r>
                      <a:endParaRPr lang="en-US" sz="1000" b="0" i="0" u="none" strike="noStrike">
                        <a:solidFill>
                          <a:srgbClr val="000000"/>
                        </a:solidFill>
                        <a:effectLst/>
                        <a:latin typeface="Calibri" panose="020F0502020204030204" pitchFamily="34" charset="0"/>
                      </a:endParaRPr>
                    </a:p>
                  </a:txBody>
                  <a:tcPr marL="1191" marR="1191" marT="1191" marB="0" anchor="b"/>
                </a:tc>
                <a:extLst>
                  <a:ext uri="{0D108BD9-81ED-4DB2-BD59-A6C34878D82A}">
                    <a16:rowId xmlns:a16="http://schemas.microsoft.com/office/drawing/2014/main" val="1527311259"/>
                  </a:ext>
                </a:extLst>
              </a:tr>
              <a:tr h="158419">
                <a:tc>
                  <a:txBody>
                    <a:bodyPr/>
                    <a:lstStyle/>
                    <a:p>
                      <a:pPr algn="ctr" fontAlgn="b"/>
                      <a:r>
                        <a:rPr lang="en-US" sz="1000" u="none" strike="noStrike">
                          <a:effectLst/>
                        </a:rPr>
                        <a:t>Free State</a:t>
                      </a:r>
                      <a:endParaRPr lang="en-US" sz="1000" b="0" i="0" u="none" strike="noStrike">
                        <a:solidFill>
                          <a:srgbClr val="000000"/>
                        </a:solidFill>
                        <a:effectLst/>
                        <a:latin typeface="Calibri" panose="020F0502020204030204" pitchFamily="34" charset="0"/>
                      </a:endParaRPr>
                    </a:p>
                  </a:txBody>
                  <a:tcPr marL="1191" marR="1191" marT="1191" marB="0" anchor="b"/>
                </a:tc>
                <a:tc>
                  <a:txBody>
                    <a:bodyPr/>
                    <a:lstStyle/>
                    <a:p>
                      <a:pPr algn="ctr" fontAlgn="b"/>
                      <a:r>
                        <a:rPr lang="en-US" sz="1000" u="none" strike="noStrike">
                          <a:effectLst/>
                        </a:rPr>
                        <a:t>Lejweleputswa</a:t>
                      </a:r>
                      <a:endParaRPr lang="en-US" sz="1000" b="0" i="0" u="none" strike="noStrike">
                        <a:solidFill>
                          <a:srgbClr val="000000"/>
                        </a:solidFill>
                        <a:effectLst/>
                        <a:latin typeface="Calibri" panose="020F0502020204030204" pitchFamily="34" charset="0"/>
                      </a:endParaRPr>
                    </a:p>
                  </a:txBody>
                  <a:tcPr marL="1191" marR="1191" marT="1191" marB="0" anchor="b"/>
                </a:tc>
                <a:tc>
                  <a:txBody>
                    <a:bodyPr/>
                    <a:lstStyle/>
                    <a:p>
                      <a:pPr algn="ctr" fontAlgn="b"/>
                      <a:r>
                        <a:rPr lang="en-US" sz="1000" u="none" strike="noStrike">
                          <a:effectLst/>
                        </a:rPr>
                        <a:t>Welkom</a:t>
                      </a:r>
                      <a:endParaRPr lang="en-US" sz="1000" b="0" i="0" u="none" strike="noStrike">
                        <a:solidFill>
                          <a:srgbClr val="000000"/>
                        </a:solidFill>
                        <a:effectLst/>
                        <a:latin typeface="Calibri" panose="020F0502020204030204" pitchFamily="34" charset="0"/>
                      </a:endParaRPr>
                    </a:p>
                  </a:txBody>
                  <a:tcPr marL="1191" marR="1191" marT="1191" marB="0" anchor="b"/>
                </a:tc>
                <a:extLst>
                  <a:ext uri="{0D108BD9-81ED-4DB2-BD59-A6C34878D82A}">
                    <a16:rowId xmlns:a16="http://schemas.microsoft.com/office/drawing/2014/main" val="1409184951"/>
                  </a:ext>
                </a:extLst>
              </a:tr>
              <a:tr h="158419">
                <a:tc>
                  <a:txBody>
                    <a:bodyPr/>
                    <a:lstStyle/>
                    <a:p>
                      <a:pPr algn="ctr" fontAlgn="b"/>
                      <a:r>
                        <a:rPr lang="en-US" sz="1000" u="none" strike="noStrike">
                          <a:effectLst/>
                        </a:rPr>
                        <a:t>Free State</a:t>
                      </a:r>
                      <a:endParaRPr lang="en-US" sz="1000" b="0" i="0" u="none" strike="noStrike">
                        <a:solidFill>
                          <a:srgbClr val="000000"/>
                        </a:solidFill>
                        <a:effectLst/>
                        <a:latin typeface="Calibri" panose="020F0502020204030204" pitchFamily="34" charset="0"/>
                      </a:endParaRPr>
                    </a:p>
                  </a:txBody>
                  <a:tcPr marL="1191" marR="1191" marT="1191" marB="0" anchor="b"/>
                </a:tc>
                <a:tc>
                  <a:txBody>
                    <a:bodyPr/>
                    <a:lstStyle/>
                    <a:p>
                      <a:pPr algn="ctr" fontAlgn="b"/>
                      <a:r>
                        <a:rPr lang="en-US" sz="1000" u="none" strike="noStrike">
                          <a:effectLst/>
                        </a:rPr>
                        <a:t>Fezile Dabi</a:t>
                      </a:r>
                      <a:endParaRPr lang="en-US" sz="1000" b="0" i="0" u="none" strike="noStrike">
                        <a:solidFill>
                          <a:srgbClr val="000000"/>
                        </a:solidFill>
                        <a:effectLst/>
                        <a:latin typeface="Calibri" panose="020F0502020204030204" pitchFamily="34" charset="0"/>
                      </a:endParaRPr>
                    </a:p>
                  </a:txBody>
                  <a:tcPr marL="1191" marR="1191" marT="1191" marB="0" anchor="b"/>
                </a:tc>
                <a:tc>
                  <a:txBody>
                    <a:bodyPr/>
                    <a:lstStyle/>
                    <a:p>
                      <a:pPr algn="ctr" fontAlgn="b"/>
                      <a:r>
                        <a:rPr lang="en-US" sz="1000" u="none" strike="noStrike">
                          <a:effectLst/>
                        </a:rPr>
                        <a:t>Tweeling </a:t>
                      </a:r>
                      <a:endParaRPr lang="en-US" sz="1000" b="0" i="0" u="none" strike="noStrike">
                        <a:solidFill>
                          <a:srgbClr val="000000"/>
                        </a:solidFill>
                        <a:effectLst/>
                        <a:latin typeface="Calibri" panose="020F0502020204030204" pitchFamily="34" charset="0"/>
                      </a:endParaRPr>
                    </a:p>
                  </a:txBody>
                  <a:tcPr marL="1191" marR="1191" marT="1191" marB="0" anchor="b"/>
                </a:tc>
                <a:extLst>
                  <a:ext uri="{0D108BD9-81ED-4DB2-BD59-A6C34878D82A}">
                    <a16:rowId xmlns:a16="http://schemas.microsoft.com/office/drawing/2014/main" val="2138371805"/>
                  </a:ext>
                </a:extLst>
              </a:tr>
              <a:tr h="158419">
                <a:tc>
                  <a:txBody>
                    <a:bodyPr/>
                    <a:lstStyle/>
                    <a:p>
                      <a:pPr algn="ctr" fontAlgn="b"/>
                      <a:r>
                        <a:rPr lang="en-US" sz="1000" u="none" strike="noStrike">
                          <a:effectLst/>
                        </a:rPr>
                        <a:t>Free State</a:t>
                      </a:r>
                      <a:endParaRPr lang="en-US" sz="1000" b="0" i="0" u="none" strike="noStrike">
                        <a:solidFill>
                          <a:srgbClr val="000000"/>
                        </a:solidFill>
                        <a:effectLst/>
                        <a:latin typeface="Calibri" panose="020F0502020204030204" pitchFamily="34" charset="0"/>
                      </a:endParaRPr>
                    </a:p>
                  </a:txBody>
                  <a:tcPr marL="1191" marR="1191" marT="1191" marB="0" anchor="b"/>
                </a:tc>
                <a:tc>
                  <a:txBody>
                    <a:bodyPr/>
                    <a:lstStyle/>
                    <a:p>
                      <a:pPr algn="ctr" fontAlgn="b"/>
                      <a:r>
                        <a:rPr lang="en-US" sz="1000" u="none" strike="noStrike">
                          <a:effectLst/>
                        </a:rPr>
                        <a:t>Xhariep </a:t>
                      </a:r>
                      <a:endParaRPr lang="en-US" sz="1000" b="0" i="0" u="none" strike="noStrike">
                        <a:solidFill>
                          <a:srgbClr val="000000"/>
                        </a:solidFill>
                        <a:effectLst/>
                        <a:latin typeface="Calibri" panose="020F0502020204030204" pitchFamily="34" charset="0"/>
                      </a:endParaRPr>
                    </a:p>
                  </a:txBody>
                  <a:tcPr marL="1191" marR="1191" marT="1191" marB="0" anchor="b"/>
                </a:tc>
                <a:tc>
                  <a:txBody>
                    <a:bodyPr/>
                    <a:lstStyle/>
                    <a:p>
                      <a:pPr algn="ctr" fontAlgn="b"/>
                      <a:r>
                        <a:rPr lang="en-US" sz="1000" u="none" strike="noStrike">
                          <a:effectLst/>
                        </a:rPr>
                        <a:t>Trompsburg </a:t>
                      </a:r>
                      <a:endParaRPr lang="en-US" sz="1000" b="0" i="0" u="none" strike="noStrike">
                        <a:solidFill>
                          <a:srgbClr val="000000"/>
                        </a:solidFill>
                        <a:effectLst/>
                        <a:latin typeface="Calibri" panose="020F0502020204030204" pitchFamily="34" charset="0"/>
                      </a:endParaRPr>
                    </a:p>
                  </a:txBody>
                  <a:tcPr marL="1191" marR="1191" marT="1191" marB="0" anchor="b"/>
                </a:tc>
                <a:extLst>
                  <a:ext uri="{0D108BD9-81ED-4DB2-BD59-A6C34878D82A}">
                    <a16:rowId xmlns:a16="http://schemas.microsoft.com/office/drawing/2014/main" val="3509695237"/>
                  </a:ext>
                </a:extLst>
              </a:tr>
              <a:tr h="158419">
                <a:tc>
                  <a:txBody>
                    <a:bodyPr/>
                    <a:lstStyle/>
                    <a:p>
                      <a:pPr algn="ctr" fontAlgn="b"/>
                      <a:r>
                        <a:rPr lang="en-US" sz="1000" u="none" strike="noStrike">
                          <a:effectLst/>
                        </a:rPr>
                        <a:t>Gauteng</a:t>
                      </a:r>
                      <a:endParaRPr lang="en-US" sz="1000" b="0" i="0" u="none" strike="noStrike">
                        <a:solidFill>
                          <a:srgbClr val="000000"/>
                        </a:solidFill>
                        <a:effectLst/>
                        <a:latin typeface="Calibri" panose="020F0502020204030204" pitchFamily="34" charset="0"/>
                      </a:endParaRPr>
                    </a:p>
                  </a:txBody>
                  <a:tcPr marL="1191" marR="1191" marT="1191" marB="0" anchor="b"/>
                </a:tc>
                <a:tc>
                  <a:txBody>
                    <a:bodyPr/>
                    <a:lstStyle/>
                    <a:p>
                      <a:pPr algn="ctr" fontAlgn="b"/>
                      <a:r>
                        <a:rPr lang="en-US" sz="1000" u="none" strike="noStrike">
                          <a:effectLst/>
                        </a:rPr>
                        <a:t>Tshwane </a:t>
                      </a:r>
                      <a:endParaRPr lang="en-US" sz="1000" b="0" i="0" u="none" strike="noStrike">
                        <a:solidFill>
                          <a:srgbClr val="000000"/>
                        </a:solidFill>
                        <a:effectLst/>
                        <a:latin typeface="Calibri" panose="020F0502020204030204" pitchFamily="34" charset="0"/>
                      </a:endParaRPr>
                    </a:p>
                  </a:txBody>
                  <a:tcPr marL="1191" marR="1191" marT="1191" marB="0" anchor="b"/>
                </a:tc>
                <a:tc>
                  <a:txBody>
                    <a:bodyPr/>
                    <a:lstStyle/>
                    <a:p>
                      <a:pPr algn="ctr" fontAlgn="b"/>
                      <a:r>
                        <a:rPr lang="en-US" sz="1000" u="none" strike="noStrike">
                          <a:effectLst/>
                        </a:rPr>
                        <a:t>Pretoria</a:t>
                      </a:r>
                      <a:endParaRPr lang="en-US" sz="1000" b="0" i="0" u="none" strike="noStrike">
                        <a:solidFill>
                          <a:srgbClr val="000000"/>
                        </a:solidFill>
                        <a:effectLst/>
                        <a:latin typeface="Calibri" panose="020F0502020204030204" pitchFamily="34" charset="0"/>
                      </a:endParaRPr>
                    </a:p>
                  </a:txBody>
                  <a:tcPr marL="1191" marR="1191" marT="1191" marB="0" anchor="b"/>
                </a:tc>
                <a:extLst>
                  <a:ext uri="{0D108BD9-81ED-4DB2-BD59-A6C34878D82A}">
                    <a16:rowId xmlns:a16="http://schemas.microsoft.com/office/drawing/2014/main" val="2238807687"/>
                  </a:ext>
                </a:extLst>
              </a:tr>
              <a:tr h="158419">
                <a:tc>
                  <a:txBody>
                    <a:bodyPr/>
                    <a:lstStyle/>
                    <a:p>
                      <a:pPr algn="ctr" fontAlgn="b"/>
                      <a:r>
                        <a:rPr lang="en-US" sz="1000" u="none" strike="noStrike">
                          <a:effectLst/>
                        </a:rPr>
                        <a:t>Gauteng</a:t>
                      </a:r>
                      <a:endParaRPr lang="en-US" sz="1000" b="0" i="0" u="none" strike="noStrike">
                        <a:solidFill>
                          <a:srgbClr val="000000"/>
                        </a:solidFill>
                        <a:effectLst/>
                        <a:latin typeface="Calibri" panose="020F0502020204030204" pitchFamily="34" charset="0"/>
                      </a:endParaRPr>
                    </a:p>
                  </a:txBody>
                  <a:tcPr marL="1191" marR="1191" marT="1191" marB="0" anchor="b"/>
                </a:tc>
                <a:tc>
                  <a:txBody>
                    <a:bodyPr/>
                    <a:lstStyle/>
                    <a:p>
                      <a:pPr algn="ctr" fontAlgn="b"/>
                      <a:r>
                        <a:rPr lang="en-US" sz="1000" u="none" strike="noStrike">
                          <a:effectLst/>
                        </a:rPr>
                        <a:t>Johannesburg </a:t>
                      </a:r>
                      <a:endParaRPr lang="en-US" sz="1000" b="0" i="0" u="none" strike="noStrike">
                        <a:solidFill>
                          <a:srgbClr val="000000"/>
                        </a:solidFill>
                        <a:effectLst/>
                        <a:latin typeface="Calibri" panose="020F0502020204030204" pitchFamily="34" charset="0"/>
                      </a:endParaRPr>
                    </a:p>
                  </a:txBody>
                  <a:tcPr marL="1191" marR="1191" marT="1191" marB="0" anchor="b"/>
                </a:tc>
                <a:tc>
                  <a:txBody>
                    <a:bodyPr/>
                    <a:lstStyle/>
                    <a:p>
                      <a:pPr algn="ctr" fontAlgn="b"/>
                      <a:r>
                        <a:rPr lang="en-US" sz="1000" u="none" strike="noStrike">
                          <a:effectLst/>
                        </a:rPr>
                        <a:t>Johannesburg</a:t>
                      </a:r>
                      <a:endParaRPr lang="en-US" sz="1000" b="0" i="0" u="none" strike="noStrike">
                        <a:solidFill>
                          <a:srgbClr val="000000"/>
                        </a:solidFill>
                        <a:effectLst/>
                        <a:latin typeface="Calibri" panose="020F0502020204030204" pitchFamily="34" charset="0"/>
                      </a:endParaRPr>
                    </a:p>
                  </a:txBody>
                  <a:tcPr marL="1191" marR="1191" marT="1191" marB="0" anchor="b"/>
                </a:tc>
                <a:extLst>
                  <a:ext uri="{0D108BD9-81ED-4DB2-BD59-A6C34878D82A}">
                    <a16:rowId xmlns:a16="http://schemas.microsoft.com/office/drawing/2014/main" val="3175700121"/>
                  </a:ext>
                </a:extLst>
              </a:tr>
              <a:tr h="158419">
                <a:tc>
                  <a:txBody>
                    <a:bodyPr/>
                    <a:lstStyle/>
                    <a:p>
                      <a:pPr algn="ctr" fontAlgn="b"/>
                      <a:r>
                        <a:rPr lang="en-US" sz="1000" u="none" strike="noStrike">
                          <a:effectLst/>
                        </a:rPr>
                        <a:t>Gauteng</a:t>
                      </a:r>
                      <a:endParaRPr lang="en-US" sz="1000" b="0" i="0" u="none" strike="noStrike">
                        <a:solidFill>
                          <a:srgbClr val="000000"/>
                        </a:solidFill>
                        <a:effectLst/>
                        <a:latin typeface="Calibri" panose="020F0502020204030204" pitchFamily="34" charset="0"/>
                      </a:endParaRPr>
                    </a:p>
                  </a:txBody>
                  <a:tcPr marL="1191" marR="1191" marT="1191" marB="0" anchor="b"/>
                </a:tc>
                <a:tc>
                  <a:txBody>
                    <a:bodyPr/>
                    <a:lstStyle/>
                    <a:p>
                      <a:pPr algn="ctr" fontAlgn="b"/>
                      <a:r>
                        <a:rPr lang="en-US" sz="1000" u="none" strike="noStrike">
                          <a:effectLst/>
                        </a:rPr>
                        <a:t>East Rand </a:t>
                      </a:r>
                      <a:endParaRPr lang="en-US" sz="1000" b="0" i="0" u="none" strike="noStrike">
                        <a:solidFill>
                          <a:srgbClr val="000000"/>
                        </a:solidFill>
                        <a:effectLst/>
                        <a:latin typeface="Calibri" panose="020F0502020204030204" pitchFamily="34" charset="0"/>
                      </a:endParaRPr>
                    </a:p>
                  </a:txBody>
                  <a:tcPr marL="1191" marR="1191" marT="1191" marB="0" anchor="b"/>
                </a:tc>
                <a:tc>
                  <a:txBody>
                    <a:bodyPr/>
                    <a:lstStyle/>
                    <a:p>
                      <a:pPr algn="ctr" fontAlgn="b"/>
                      <a:r>
                        <a:rPr lang="en-US" sz="1000" u="none" strike="noStrike">
                          <a:effectLst/>
                        </a:rPr>
                        <a:t>Ekurhuleni </a:t>
                      </a:r>
                      <a:endParaRPr lang="en-US" sz="1000" b="0" i="0" u="none" strike="noStrike">
                        <a:solidFill>
                          <a:srgbClr val="000000"/>
                        </a:solidFill>
                        <a:effectLst/>
                        <a:latin typeface="Calibri" panose="020F0502020204030204" pitchFamily="34" charset="0"/>
                      </a:endParaRPr>
                    </a:p>
                  </a:txBody>
                  <a:tcPr marL="1191" marR="1191" marT="1191" marB="0" anchor="b"/>
                </a:tc>
                <a:extLst>
                  <a:ext uri="{0D108BD9-81ED-4DB2-BD59-A6C34878D82A}">
                    <a16:rowId xmlns:a16="http://schemas.microsoft.com/office/drawing/2014/main" val="1118472565"/>
                  </a:ext>
                </a:extLst>
              </a:tr>
              <a:tr h="158419">
                <a:tc>
                  <a:txBody>
                    <a:bodyPr/>
                    <a:lstStyle/>
                    <a:p>
                      <a:pPr algn="ctr" fontAlgn="b"/>
                      <a:r>
                        <a:rPr lang="en-US" sz="1000" u="none" strike="noStrike">
                          <a:effectLst/>
                        </a:rPr>
                        <a:t>Gauteng</a:t>
                      </a:r>
                      <a:endParaRPr lang="en-US" sz="1000" b="0" i="0" u="none" strike="noStrike">
                        <a:solidFill>
                          <a:srgbClr val="000000"/>
                        </a:solidFill>
                        <a:effectLst/>
                        <a:latin typeface="Calibri" panose="020F0502020204030204" pitchFamily="34" charset="0"/>
                      </a:endParaRPr>
                    </a:p>
                  </a:txBody>
                  <a:tcPr marL="1191" marR="1191" marT="1191" marB="0" anchor="b"/>
                </a:tc>
                <a:tc>
                  <a:txBody>
                    <a:bodyPr/>
                    <a:lstStyle/>
                    <a:p>
                      <a:pPr algn="ctr" fontAlgn="b"/>
                      <a:r>
                        <a:rPr lang="en-US" sz="1000" u="none" strike="noStrike">
                          <a:effectLst/>
                        </a:rPr>
                        <a:t>Sedibeng</a:t>
                      </a:r>
                      <a:endParaRPr lang="en-US" sz="1000" b="0" i="0" u="none" strike="noStrike">
                        <a:solidFill>
                          <a:srgbClr val="000000"/>
                        </a:solidFill>
                        <a:effectLst/>
                        <a:latin typeface="Calibri" panose="020F0502020204030204" pitchFamily="34" charset="0"/>
                      </a:endParaRPr>
                    </a:p>
                  </a:txBody>
                  <a:tcPr marL="1191" marR="1191" marT="1191" marB="0" anchor="b"/>
                </a:tc>
                <a:tc>
                  <a:txBody>
                    <a:bodyPr/>
                    <a:lstStyle/>
                    <a:p>
                      <a:pPr algn="ctr" fontAlgn="b"/>
                      <a:r>
                        <a:rPr lang="en-US" sz="1000" u="none" strike="noStrike">
                          <a:effectLst/>
                        </a:rPr>
                        <a:t>Sebokeng </a:t>
                      </a:r>
                      <a:endParaRPr lang="en-US" sz="1000" b="0" i="0" u="none" strike="noStrike">
                        <a:solidFill>
                          <a:srgbClr val="000000"/>
                        </a:solidFill>
                        <a:effectLst/>
                        <a:latin typeface="Calibri" panose="020F0502020204030204" pitchFamily="34" charset="0"/>
                      </a:endParaRPr>
                    </a:p>
                  </a:txBody>
                  <a:tcPr marL="1191" marR="1191" marT="1191" marB="0" anchor="b"/>
                </a:tc>
                <a:extLst>
                  <a:ext uri="{0D108BD9-81ED-4DB2-BD59-A6C34878D82A}">
                    <a16:rowId xmlns:a16="http://schemas.microsoft.com/office/drawing/2014/main" val="327518683"/>
                  </a:ext>
                </a:extLst>
              </a:tr>
              <a:tr h="158419">
                <a:tc>
                  <a:txBody>
                    <a:bodyPr/>
                    <a:lstStyle/>
                    <a:p>
                      <a:pPr algn="ctr" fontAlgn="b"/>
                      <a:r>
                        <a:rPr lang="en-US" sz="1000" u="none" strike="noStrike">
                          <a:effectLst/>
                        </a:rPr>
                        <a:t>Gauteng</a:t>
                      </a:r>
                      <a:endParaRPr lang="en-US" sz="1000" b="0" i="0" u="none" strike="noStrike">
                        <a:solidFill>
                          <a:srgbClr val="000000"/>
                        </a:solidFill>
                        <a:effectLst/>
                        <a:latin typeface="Calibri" panose="020F0502020204030204" pitchFamily="34" charset="0"/>
                      </a:endParaRPr>
                    </a:p>
                  </a:txBody>
                  <a:tcPr marL="1191" marR="1191" marT="1191" marB="0" anchor="b"/>
                </a:tc>
                <a:tc>
                  <a:txBody>
                    <a:bodyPr/>
                    <a:lstStyle/>
                    <a:p>
                      <a:pPr algn="ctr" fontAlgn="b"/>
                      <a:r>
                        <a:rPr lang="en-US" sz="1000" u="none" strike="noStrike">
                          <a:effectLst/>
                        </a:rPr>
                        <a:t>West Rand</a:t>
                      </a:r>
                      <a:endParaRPr lang="en-US" sz="1000" b="0" i="0" u="none" strike="noStrike">
                        <a:solidFill>
                          <a:srgbClr val="000000"/>
                        </a:solidFill>
                        <a:effectLst/>
                        <a:latin typeface="Calibri" panose="020F0502020204030204" pitchFamily="34" charset="0"/>
                      </a:endParaRPr>
                    </a:p>
                  </a:txBody>
                  <a:tcPr marL="1191" marR="1191" marT="1191" marB="0" anchor="b"/>
                </a:tc>
                <a:tc>
                  <a:txBody>
                    <a:bodyPr/>
                    <a:lstStyle/>
                    <a:p>
                      <a:pPr algn="ctr" fontAlgn="b"/>
                      <a:r>
                        <a:rPr lang="en-US" sz="1000" u="none" strike="noStrike">
                          <a:effectLst/>
                        </a:rPr>
                        <a:t>Randfoentein </a:t>
                      </a:r>
                      <a:endParaRPr lang="en-US" sz="1000" b="0" i="0" u="none" strike="noStrike">
                        <a:solidFill>
                          <a:srgbClr val="000000"/>
                        </a:solidFill>
                        <a:effectLst/>
                        <a:latin typeface="Calibri" panose="020F0502020204030204" pitchFamily="34" charset="0"/>
                      </a:endParaRPr>
                    </a:p>
                  </a:txBody>
                  <a:tcPr marL="1191" marR="1191" marT="1191" marB="0" anchor="b"/>
                </a:tc>
                <a:extLst>
                  <a:ext uri="{0D108BD9-81ED-4DB2-BD59-A6C34878D82A}">
                    <a16:rowId xmlns:a16="http://schemas.microsoft.com/office/drawing/2014/main" val="3626502101"/>
                  </a:ext>
                </a:extLst>
              </a:tr>
              <a:tr h="158419">
                <a:tc>
                  <a:txBody>
                    <a:bodyPr/>
                    <a:lstStyle/>
                    <a:p>
                      <a:pPr algn="ctr" fontAlgn="b"/>
                      <a:r>
                        <a:rPr lang="en-US" sz="1000" u="none" strike="noStrike">
                          <a:effectLst/>
                        </a:rPr>
                        <a:t>KwaZulu-Natal</a:t>
                      </a:r>
                      <a:endParaRPr lang="en-US" sz="1000" b="0" i="0" u="none" strike="noStrike">
                        <a:solidFill>
                          <a:srgbClr val="000000"/>
                        </a:solidFill>
                        <a:effectLst/>
                        <a:latin typeface="Calibri" panose="020F0502020204030204" pitchFamily="34" charset="0"/>
                      </a:endParaRPr>
                    </a:p>
                  </a:txBody>
                  <a:tcPr marL="1191" marR="1191" marT="1191" marB="0" anchor="b"/>
                </a:tc>
                <a:tc>
                  <a:txBody>
                    <a:bodyPr/>
                    <a:lstStyle/>
                    <a:p>
                      <a:pPr algn="ctr" fontAlgn="b"/>
                      <a:r>
                        <a:rPr lang="en-US" sz="1000" u="none" strike="noStrike">
                          <a:effectLst/>
                        </a:rPr>
                        <a:t>Ethekwini</a:t>
                      </a:r>
                      <a:endParaRPr lang="en-US" sz="1000" b="0" i="0" u="none" strike="noStrike">
                        <a:solidFill>
                          <a:srgbClr val="000000"/>
                        </a:solidFill>
                        <a:effectLst/>
                        <a:latin typeface="Calibri" panose="020F0502020204030204" pitchFamily="34" charset="0"/>
                      </a:endParaRPr>
                    </a:p>
                  </a:txBody>
                  <a:tcPr marL="1191" marR="1191" marT="1191" marB="0" anchor="b"/>
                </a:tc>
                <a:tc>
                  <a:txBody>
                    <a:bodyPr/>
                    <a:lstStyle/>
                    <a:p>
                      <a:pPr algn="ctr" fontAlgn="b"/>
                      <a:r>
                        <a:rPr lang="en-US" sz="1000" u="none" strike="noStrike">
                          <a:effectLst/>
                        </a:rPr>
                        <a:t>Durban</a:t>
                      </a:r>
                      <a:endParaRPr lang="en-US" sz="1000" b="0" i="0" u="none" strike="noStrike">
                        <a:solidFill>
                          <a:srgbClr val="000000"/>
                        </a:solidFill>
                        <a:effectLst/>
                        <a:latin typeface="Calibri" panose="020F0502020204030204" pitchFamily="34" charset="0"/>
                      </a:endParaRPr>
                    </a:p>
                  </a:txBody>
                  <a:tcPr marL="1191" marR="1191" marT="1191" marB="0" anchor="b"/>
                </a:tc>
                <a:extLst>
                  <a:ext uri="{0D108BD9-81ED-4DB2-BD59-A6C34878D82A}">
                    <a16:rowId xmlns:a16="http://schemas.microsoft.com/office/drawing/2014/main" val="136771738"/>
                  </a:ext>
                </a:extLst>
              </a:tr>
              <a:tr h="158419">
                <a:tc>
                  <a:txBody>
                    <a:bodyPr/>
                    <a:lstStyle/>
                    <a:p>
                      <a:pPr algn="ctr" fontAlgn="b"/>
                      <a:r>
                        <a:rPr lang="en-US" sz="1000" u="none" strike="noStrike">
                          <a:effectLst/>
                        </a:rPr>
                        <a:t>KwaZulu-Natal</a:t>
                      </a:r>
                      <a:endParaRPr lang="en-US" sz="1000" b="0" i="0" u="none" strike="noStrike">
                        <a:solidFill>
                          <a:srgbClr val="000000"/>
                        </a:solidFill>
                        <a:effectLst/>
                        <a:latin typeface="Calibri" panose="020F0502020204030204" pitchFamily="34" charset="0"/>
                      </a:endParaRPr>
                    </a:p>
                  </a:txBody>
                  <a:tcPr marL="1191" marR="1191" marT="1191" marB="0" anchor="b"/>
                </a:tc>
                <a:tc>
                  <a:txBody>
                    <a:bodyPr/>
                    <a:lstStyle/>
                    <a:p>
                      <a:pPr algn="ctr" fontAlgn="b"/>
                      <a:r>
                        <a:rPr lang="en-US" sz="1000" u="none" strike="noStrike">
                          <a:effectLst/>
                        </a:rPr>
                        <a:t>uMgungundlovu</a:t>
                      </a:r>
                      <a:endParaRPr lang="en-US" sz="1000" b="0" i="0" u="none" strike="noStrike">
                        <a:solidFill>
                          <a:srgbClr val="000000"/>
                        </a:solidFill>
                        <a:effectLst/>
                        <a:latin typeface="Calibri" panose="020F0502020204030204" pitchFamily="34" charset="0"/>
                      </a:endParaRPr>
                    </a:p>
                  </a:txBody>
                  <a:tcPr marL="1191" marR="1191" marT="1191" marB="0" anchor="b"/>
                </a:tc>
                <a:tc>
                  <a:txBody>
                    <a:bodyPr/>
                    <a:lstStyle/>
                    <a:p>
                      <a:pPr algn="ctr" fontAlgn="b"/>
                      <a:r>
                        <a:rPr lang="en-US" sz="1000" u="none" strike="noStrike">
                          <a:effectLst/>
                        </a:rPr>
                        <a:t>Pietermaritzburg</a:t>
                      </a:r>
                      <a:endParaRPr lang="en-US" sz="1000" b="0" i="0" u="none" strike="noStrike">
                        <a:solidFill>
                          <a:srgbClr val="000000"/>
                        </a:solidFill>
                        <a:effectLst/>
                        <a:latin typeface="Calibri" panose="020F0502020204030204" pitchFamily="34" charset="0"/>
                      </a:endParaRPr>
                    </a:p>
                  </a:txBody>
                  <a:tcPr marL="1191" marR="1191" marT="1191" marB="0" anchor="b"/>
                </a:tc>
                <a:extLst>
                  <a:ext uri="{0D108BD9-81ED-4DB2-BD59-A6C34878D82A}">
                    <a16:rowId xmlns:a16="http://schemas.microsoft.com/office/drawing/2014/main" val="3883072787"/>
                  </a:ext>
                </a:extLst>
              </a:tr>
              <a:tr h="158419">
                <a:tc>
                  <a:txBody>
                    <a:bodyPr/>
                    <a:lstStyle/>
                    <a:p>
                      <a:pPr algn="ctr" fontAlgn="b"/>
                      <a:r>
                        <a:rPr lang="en-US" sz="1000" u="none" strike="noStrike">
                          <a:effectLst/>
                        </a:rPr>
                        <a:t>KwaZulu-Natal</a:t>
                      </a:r>
                      <a:endParaRPr lang="en-US" sz="1000" b="0" i="0" u="none" strike="noStrike">
                        <a:solidFill>
                          <a:srgbClr val="000000"/>
                        </a:solidFill>
                        <a:effectLst/>
                        <a:latin typeface="Calibri" panose="020F0502020204030204" pitchFamily="34" charset="0"/>
                      </a:endParaRPr>
                    </a:p>
                  </a:txBody>
                  <a:tcPr marL="1191" marR="1191" marT="1191" marB="0" anchor="b"/>
                </a:tc>
                <a:tc>
                  <a:txBody>
                    <a:bodyPr/>
                    <a:lstStyle/>
                    <a:p>
                      <a:pPr algn="ctr" fontAlgn="b"/>
                      <a:r>
                        <a:rPr lang="en-US" sz="1000" u="none" strike="noStrike">
                          <a:effectLst/>
                        </a:rPr>
                        <a:t>Ugu</a:t>
                      </a:r>
                      <a:endParaRPr lang="en-US" sz="1000" b="0" i="0" u="none" strike="noStrike">
                        <a:solidFill>
                          <a:srgbClr val="000000"/>
                        </a:solidFill>
                        <a:effectLst/>
                        <a:latin typeface="Calibri" panose="020F0502020204030204" pitchFamily="34" charset="0"/>
                      </a:endParaRPr>
                    </a:p>
                  </a:txBody>
                  <a:tcPr marL="1191" marR="1191" marT="1191" marB="0" anchor="b"/>
                </a:tc>
                <a:tc>
                  <a:txBody>
                    <a:bodyPr/>
                    <a:lstStyle/>
                    <a:p>
                      <a:pPr algn="ctr" fontAlgn="b"/>
                      <a:r>
                        <a:rPr lang="en-US" sz="1000" u="none" strike="noStrike">
                          <a:effectLst/>
                        </a:rPr>
                        <a:t>Port Shepstone</a:t>
                      </a:r>
                      <a:endParaRPr lang="en-US" sz="1000" b="0" i="0" u="none" strike="noStrike">
                        <a:solidFill>
                          <a:srgbClr val="000000"/>
                        </a:solidFill>
                        <a:effectLst/>
                        <a:latin typeface="Calibri" panose="020F0502020204030204" pitchFamily="34" charset="0"/>
                      </a:endParaRPr>
                    </a:p>
                  </a:txBody>
                  <a:tcPr marL="1191" marR="1191" marT="1191" marB="0" anchor="b"/>
                </a:tc>
                <a:extLst>
                  <a:ext uri="{0D108BD9-81ED-4DB2-BD59-A6C34878D82A}">
                    <a16:rowId xmlns:a16="http://schemas.microsoft.com/office/drawing/2014/main" val="3959383345"/>
                  </a:ext>
                </a:extLst>
              </a:tr>
              <a:tr h="158419">
                <a:tc>
                  <a:txBody>
                    <a:bodyPr/>
                    <a:lstStyle/>
                    <a:p>
                      <a:pPr algn="ctr" fontAlgn="b"/>
                      <a:r>
                        <a:rPr lang="en-US" sz="1000" u="none" strike="noStrike">
                          <a:effectLst/>
                        </a:rPr>
                        <a:t>KwaZulu-Natal</a:t>
                      </a:r>
                      <a:endParaRPr lang="en-US" sz="1000" b="0" i="0" u="none" strike="noStrike">
                        <a:solidFill>
                          <a:srgbClr val="000000"/>
                        </a:solidFill>
                        <a:effectLst/>
                        <a:latin typeface="Calibri" panose="020F0502020204030204" pitchFamily="34" charset="0"/>
                      </a:endParaRPr>
                    </a:p>
                  </a:txBody>
                  <a:tcPr marL="1191" marR="1191" marT="1191" marB="0" anchor="b"/>
                </a:tc>
                <a:tc>
                  <a:txBody>
                    <a:bodyPr/>
                    <a:lstStyle/>
                    <a:p>
                      <a:pPr algn="ctr" fontAlgn="b"/>
                      <a:r>
                        <a:rPr lang="en-US" sz="1000" u="none" strike="noStrike">
                          <a:effectLst/>
                        </a:rPr>
                        <a:t>King Cetshwayo</a:t>
                      </a:r>
                      <a:endParaRPr lang="en-US" sz="1000" b="0" i="0" u="none" strike="noStrike">
                        <a:solidFill>
                          <a:srgbClr val="000000"/>
                        </a:solidFill>
                        <a:effectLst/>
                        <a:latin typeface="Calibri" panose="020F0502020204030204" pitchFamily="34" charset="0"/>
                      </a:endParaRPr>
                    </a:p>
                  </a:txBody>
                  <a:tcPr marL="1191" marR="1191" marT="1191" marB="0" anchor="b"/>
                </a:tc>
                <a:tc>
                  <a:txBody>
                    <a:bodyPr/>
                    <a:lstStyle/>
                    <a:p>
                      <a:pPr algn="ctr" fontAlgn="b"/>
                      <a:r>
                        <a:rPr lang="en-US" sz="1000" u="none" strike="noStrike">
                          <a:effectLst/>
                        </a:rPr>
                        <a:t>Richards bay </a:t>
                      </a:r>
                      <a:endParaRPr lang="en-US" sz="1000" b="0" i="0" u="none" strike="noStrike">
                        <a:solidFill>
                          <a:srgbClr val="000000"/>
                        </a:solidFill>
                        <a:effectLst/>
                        <a:latin typeface="Calibri" panose="020F0502020204030204" pitchFamily="34" charset="0"/>
                      </a:endParaRPr>
                    </a:p>
                  </a:txBody>
                  <a:tcPr marL="1191" marR="1191" marT="1191" marB="0" anchor="b"/>
                </a:tc>
                <a:extLst>
                  <a:ext uri="{0D108BD9-81ED-4DB2-BD59-A6C34878D82A}">
                    <a16:rowId xmlns:a16="http://schemas.microsoft.com/office/drawing/2014/main" val="2010410196"/>
                  </a:ext>
                </a:extLst>
              </a:tr>
              <a:tr h="158419">
                <a:tc>
                  <a:txBody>
                    <a:bodyPr/>
                    <a:lstStyle/>
                    <a:p>
                      <a:pPr algn="ctr" fontAlgn="b"/>
                      <a:r>
                        <a:rPr lang="en-US" sz="1000" u="none" strike="noStrike">
                          <a:effectLst/>
                        </a:rPr>
                        <a:t>KwaZulu-Natal</a:t>
                      </a:r>
                      <a:endParaRPr lang="en-US" sz="1000" b="0" i="0" u="none" strike="noStrike">
                        <a:solidFill>
                          <a:srgbClr val="000000"/>
                        </a:solidFill>
                        <a:effectLst/>
                        <a:latin typeface="Calibri" panose="020F0502020204030204" pitchFamily="34" charset="0"/>
                      </a:endParaRPr>
                    </a:p>
                  </a:txBody>
                  <a:tcPr marL="1191" marR="1191" marT="1191" marB="0" anchor="b"/>
                </a:tc>
                <a:tc>
                  <a:txBody>
                    <a:bodyPr/>
                    <a:lstStyle/>
                    <a:p>
                      <a:pPr algn="ctr" fontAlgn="b"/>
                      <a:r>
                        <a:rPr lang="en-US" sz="1000" u="none" strike="noStrike">
                          <a:effectLst/>
                        </a:rPr>
                        <a:t>Umkhanyakude</a:t>
                      </a:r>
                      <a:endParaRPr lang="en-US" sz="1000" b="0" i="0" u="none" strike="noStrike">
                        <a:solidFill>
                          <a:srgbClr val="000000"/>
                        </a:solidFill>
                        <a:effectLst/>
                        <a:latin typeface="Calibri" panose="020F0502020204030204" pitchFamily="34" charset="0"/>
                      </a:endParaRPr>
                    </a:p>
                  </a:txBody>
                  <a:tcPr marL="1191" marR="1191" marT="1191" marB="0" anchor="b"/>
                </a:tc>
                <a:tc>
                  <a:txBody>
                    <a:bodyPr/>
                    <a:lstStyle/>
                    <a:p>
                      <a:pPr algn="ctr" fontAlgn="b"/>
                      <a:r>
                        <a:rPr lang="en-US" sz="1000" u="none" strike="noStrike">
                          <a:effectLst/>
                        </a:rPr>
                        <a:t>Mbazwana</a:t>
                      </a:r>
                      <a:endParaRPr lang="en-US" sz="1000" b="0" i="0" u="none" strike="noStrike">
                        <a:solidFill>
                          <a:srgbClr val="000000"/>
                        </a:solidFill>
                        <a:effectLst/>
                        <a:latin typeface="Calibri" panose="020F0502020204030204" pitchFamily="34" charset="0"/>
                      </a:endParaRPr>
                    </a:p>
                  </a:txBody>
                  <a:tcPr marL="1191" marR="1191" marT="1191" marB="0" anchor="b"/>
                </a:tc>
                <a:extLst>
                  <a:ext uri="{0D108BD9-81ED-4DB2-BD59-A6C34878D82A}">
                    <a16:rowId xmlns:a16="http://schemas.microsoft.com/office/drawing/2014/main" val="3028774768"/>
                  </a:ext>
                </a:extLst>
              </a:tr>
              <a:tr h="158419">
                <a:tc>
                  <a:txBody>
                    <a:bodyPr/>
                    <a:lstStyle/>
                    <a:p>
                      <a:pPr algn="ctr" fontAlgn="b"/>
                      <a:r>
                        <a:rPr lang="en-US" sz="1000" u="none" strike="noStrike">
                          <a:effectLst/>
                        </a:rPr>
                        <a:t>KwaZulu-Natal</a:t>
                      </a:r>
                      <a:endParaRPr lang="en-US" sz="1000" b="0" i="0" u="none" strike="noStrike">
                        <a:solidFill>
                          <a:srgbClr val="000000"/>
                        </a:solidFill>
                        <a:effectLst/>
                        <a:latin typeface="Calibri" panose="020F0502020204030204" pitchFamily="34" charset="0"/>
                      </a:endParaRPr>
                    </a:p>
                  </a:txBody>
                  <a:tcPr marL="1191" marR="1191" marT="1191" marB="0" anchor="b"/>
                </a:tc>
                <a:tc>
                  <a:txBody>
                    <a:bodyPr/>
                    <a:lstStyle/>
                    <a:p>
                      <a:pPr algn="ctr" fontAlgn="b"/>
                      <a:r>
                        <a:rPr lang="en-US" sz="1000" u="none" strike="noStrike">
                          <a:effectLst/>
                        </a:rPr>
                        <a:t>Amajuba </a:t>
                      </a:r>
                      <a:endParaRPr lang="en-US" sz="1000" b="0" i="0" u="none" strike="noStrike">
                        <a:solidFill>
                          <a:srgbClr val="000000"/>
                        </a:solidFill>
                        <a:effectLst/>
                        <a:latin typeface="Calibri" panose="020F0502020204030204" pitchFamily="34" charset="0"/>
                      </a:endParaRPr>
                    </a:p>
                  </a:txBody>
                  <a:tcPr marL="1191" marR="1191" marT="1191" marB="0" anchor="b"/>
                </a:tc>
                <a:tc>
                  <a:txBody>
                    <a:bodyPr/>
                    <a:lstStyle/>
                    <a:p>
                      <a:pPr algn="ctr" fontAlgn="b"/>
                      <a:r>
                        <a:rPr lang="en-US" sz="1000" u="none" strike="noStrike">
                          <a:effectLst/>
                        </a:rPr>
                        <a:t>NewCastle </a:t>
                      </a:r>
                      <a:endParaRPr lang="en-US" sz="1000" b="0" i="0" u="none" strike="noStrike">
                        <a:solidFill>
                          <a:srgbClr val="000000"/>
                        </a:solidFill>
                        <a:effectLst/>
                        <a:latin typeface="Calibri" panose="020F0502020204030204" pitchFamily="34" charset="0"/>
                      </a:endParaRPr>
                    </a:p>
                  </a:txBody>
                  <a:tcPr marL="1191" marR="1191" marT="1191" marB="0" anchor="b"/>
                </a:tc>
                <a:extLst>
                  <a:ext uri="{0D108BD9-81ED-4DB2-BD59-A6C34878D82A}">
                    <a16:rowId xmlns:a16="http://schemas.microsoft.com/office/drawing/2014/main" val="2027328825"/>
                  </a:ext>
                </a:extLst>
              </a:tr>
              <a:tr h="158419">
                <a:tc>
                  <a:txBody>
                    <a:bodyPr/>
                    <a:lstStyle/>
                    <a:p>
                      <a:pPr algn="ctr" fontAlgn="b"/>
                      <a:r>
                        <a:rPr lang="en-US" sz="1000" u="none" strike="noStrike">
                          <a:effectLst/>
                        </a:rPr>
                        <a:t>KwaZulu-Natal</a:t>
                      </a:r>
                      <a:endParaRPr lang="en-US" sz="1000" b="0" i="0" u="none" strike="noStrike">
                        <a:solidFill>
                          <a:srgbClr val="000000"/>
                        </a:solidFill>
                        <a:effectLst/>
                        <a:latin typeface="Calibri" panose="020F0502020204030204" pitchFamily="34" charset="0"/>
                      </a:endParaRPr>
                    </a:p>
                  </a:txBody>
                  <a:tcPr marL="1191" marR="1191" marT="1191" marB="0" anchor="b"/>
                </a:tc>
                <a:tc>
                  <a:txBody>
                    <a:bodyPr/>
                    <a:lstStyle/>
                    <a:p>
                      <a:pPr algn="ctr" fontAlgn="b"/>
                      <a:r>
                        <a:rPr lang="en-US" sz="1000" u="none" strike="noStrike">
                          <a:effectLst/>
                        </a:rPr>
                        <a:t>Uthukela</a:t>
                      </a:r>
                      <a:endParaRPr lang="en-US" sz="1000" b="0" i="0" u="none" strike="noStrike">
                        <a:solidFill>
                          <a:srgbClr val="000000"/>
                        </a:solidFill>
                        <a:effectLst/>
                        <a:latin typeface="Calibri" panose="020F0502020204030204" pitchFamily="34" charset="0"/>
                      </a:endParaRPr>
                    </a:p>
                  </a:txBody>
                  <a:tcPr marL="1191" marR="1191" marT="1191" marB="0" anchor="b"/>
                </a:tc>
                <a:tc>
                  <a:txBody>
                    <a:bodyPr/>
                    <a:lstStyle/>
                    <a:p>
                      <a:pPr algn="ctr" fontAlgn="b"/>
                      <a:r>
                        <a:rPr lang="en-US" sz="1000" u="none" strike="noStrike">
                          <a:effectLst/>
                        </a:rPr>
                        <a:t>Ladysmith</a:t>
                      </a:r>
                      <a:endParaRPr lang="en-US" sz="1000" b="0" i="0" u="none" strike="noStrike">
                        <a:solidFill>
                          <a:srgbClr val="000000"/>
                        </a:solidFill>
                        <a:effectLst/>
                        <a:latin typeface="Calibri" panose="020F0502020204030204" pitchFamily="34" charset="0"/>
                      </a:endParaRPr>
                    </a:p>
                  </a:txBody>
                  <a:tcPr marL="1191" marR="1191" marT="1191" marB="0" anchor="b"/>
                </a:tc>
                <a:extLst>
                  <a:ext uri="{0D108BD9-81ED-4DB2-BD59-A6C34878D82A}">
                    <a16:rowId xmlns:a16="http://schemas.microsoft.com/office/drawing/2014/main" val="3235298645"/>
                  </a:ext>
                </a:extLst>
              </a:tr>
              <a:tr h="158419">
                <a:tc>
                  <a:txBody>
                    <a:bodyPr/>
                    <a:lstStyle/>
                    <a:p>
                      <a:pPr algn="ctr" fontAlgn="b"/>
                      <a:r>
                        <a:rPr lang="en-US" sz="1000" u="none" strike="noStrike">
                          <a:effectLst/>
                        </a:rPr>
                        <a:t>Limpopo</a:t>
                      </a:r>
                      <a:endParaRPr lang="en-US" sz="1000" b="0" i="0" u="none" strike="noStrike">
                        <a:solidFill>
                          <a:srgbClr val="000000"/>
                        </a:solidFill>
                        <a:effectLst/>
                        <a:latin typeface="Calibri" panose="020F0502020204030204" pitchFamily="34" charset="0"/>
                      </a:endParaRPr>
                    </a:p>
                  </a:txBody>
                  <a:tcPr marL="1191" marR="1191" marT="1191" marB="0" anchor="b"/>
                </a:tc>
                <a:tc>
                  <a:txBody>
                    <a:bodyPr/>
                    <a:lstStyle/>
                    <a:p>
                      <a:pPr algn="ctr" fontAlgn="b"/>
                      <a:r>
                        <a:rPr lang="en-US" sz="1000" u="none" strike="noStrike" dirty="0">
                          <a:effectLst/>
                        </a:rPr>
                        <a:t>Capricorn</a:t>
                      </a:r>
                      <a:endParaRPr lang="en-US" sz="1000" b="0" i="0" u="none" strike="noStrike" dirty="0">
                        <a:solidFill>
                          <a:srgbClr val="000000"/>
                        </a:solidFill>
                        <a:effectLst/>
                        <a:latin typeface="Calibri" panose="020F0502020204030204" pitchFamily="34" charset="0"/>
                      </a:endParaRPr>
                    </a:p>
                  </a:txBody>
                  <a:tcPr marL="1191" marR="1191" marT="1191" marB="0" anchor="b"/>
                </a:tc>
                <a:tc>
                  <a:txBody>
                    <a:bodyPr/>
                    <a:lstStyle/>
                    <a:p>
                      <a:pPr algn="ctr" fontAlgn="b"/>
                      <a:r>
                        <a:rPr lang="en-US" sz="1000" u="none" strike="noStrike">
                          <a:effectLst/>
                        </a:rPr>
                        <a:t>Polokwane</a:t>
                      </a:r>
                      <a:endParaRPr lang="en-US" sz="1000" b="0" i="0" u="none" strike="noStrike">
                        <a:solidFill>
                          <a:srgbClr val="000000"/>
                        </a:solidFill>
                        <a:effectLst/>
                        <a:latin typeface="Calibri" panose="020F0502020204030204" pitchFamily="34" charset="0"/>
                      </a:endParaRPr>
                    </a:p>
                  </a:txBody>
                  <a:tcPr marL="1191" marR="1191" marT="1191" marB="0" anchor="b"/>
                </a:tc>
                <a:extLst>
                  <a:ext uri="{0D108BD9-81ED-4DB2-BD59-A6C34878D82A}">
                    <a16:rowId xmlns:a16="http://schemas.microsoft.com/office/drawing/2014/main" val="2532842573"/>
                  </a:ext>
                </a:extLst>
              </a:tr>
              <a:tr h="158419">
                <a:tc>
                  <a:txBody>
                    <a:bodyPr/>
                    <a:lstStyle/>
                    <a:p>
                      <a:pPr algn="ctr" fontAlgn="b"/>
                      <a:r>
                        <a:rPr lang="en-US" sz="1000" u="none" strike="noStrike">
                          <a:effectLst/>
                        </a:rPr>
                        <a:t>Limpopo</a:t>
                      </a:r>
                      <a:endParaRPr lang="en-US" sz="1000" b="0" i="0" u="none" strike="noStrike">
                        <a:solidFill>
                          <a:srgbClr val="000000"/>
                        </a:solidFill>
                        <a:effectLst/>
                        <a:latin typeface="Calibri" panose="020F0502020204030204" pitchFamily="34" charset="0"/>
                      </a:endParaRPr>
                    </a:p>
                  </a:txBody>
                  <a:tcPr marL="1191" marR="1191" marT="1191" marB="0" anchor="b"/>
                </a:tc>
                <a:tc>
                  <a:txBody>
                    <a:bodyPr/>
                    <a:lstStyle/>
                    <a:p>
                      <a:pPr algn="ctr" fontAlgn="b"/>
                      <a:r>
                        <a:rPr lang="en-US" sz="1000" u="none" strike="noStrike">
                          <a:effectLst/>
                        </a:rPr>
                        <a:t>Waterberg</a:t>
                      </a:r>
                      <a:endParaRPr lang="en-US" sz="1000" b="0" i="0" u="none" strike="noStrike">
                        <a:solidFill>
                          <a:srgbClr val="000000"/>
                        </a:solidFill>
                        <a:effectLst/>
                        <a:latin typeface="Calibri" panose="020F0502020204030204" pitchFamily="34" charset="0"/>
                      </a:endParaRPr>
                    </a:p>
                  </a:txBody>
                  <a:tcPr marL="1191" marR="1191" marT="1191" marB="0" anchor="b"/>
                </a:tc>
                <a:tc>
                  <a:txBody>
                    <a:bodyPr/>
                    <a:lstStyle/>
                    <a:p>
                      <a:pPr algn="ctr" fontAlgn="b"/>
                      <a:r>
                        <a:rPr lang="en-US" sz="1000" u="none" strike="noStrike">
                          <a:effectLst/>
                        </a:rPr>
                        <a:t>Thabazimbi </a:t>
                      </a:r>
                      <a:endParaRPr lang="en-US" sz="1000" b="0" i="0" u="none" strike="noStrike">
                        <a:solidFill>
                          <a:srgbClr val="000000"/>
                        </a:solidFill>
                        <a:effectLst/>
                        <a:latin typeface="Calibri" panose="020F0502020204030204" pitchFamily="34" charset="0"/>
                      </a:endParaRPr>
                    </a:p>
                  </a:txBody>
                  <a:tcPr marL="1191" marR="1191" marT="1191" marB="0" anchor="b"/>
                </a:tc>
                <a:extLst>
                  <a:ext uri="{0D108BD9-81ED-4DB2-BD59-A6C34878D82A}">
                    <a16:rowId xmlns:a16="http://schemas.microsoft.com/office/drawing/2014/main" val="236928129"/>
                  </a:ext>
                </a:extLst>
              </a:tr>
              <a:tr h="158419">
                <a:tc>
                  <a:txBody>
                    <a:bodyPr/>
                    <a:lstStyle/>
                    <a:p>
                      <a:pPr algn="ctr" fontAlgn="b"/>
                      <a:r>
                        <a:rPr lang="en-US" sz="1000" u="none" strike="noStrike">
                          <a:effectLst/>
                        </a:rPr>
                        <a:t>Limpopo</a:t>
                      </a:r>
                      <a:endParaRPr lang="en-US" sz="1000" b="0" i="0" u="none" strike="noStrike">
                        <a:solidFill>
                          <a:srgbClr val="000000"/>
                        </a:solidFill>
                        <a:effectLst/>
                        <a:latin typeface="Calibri" panose="020F0502020204030204" pitchFamily="34" charset="0"/>
                      </a:endParaRPr>
                    </a:p>
                  </a:txBody>
                  <a:tcPr marL="1191" marR="1191" marT="1191" marB="0" anchor="b"/>
                </a:tc>
                <a:tc>
                  <a:txBody>
                    <a:bodyPr/>
                    <a:lstStyle/>
                    <a:p>
                      <a:pPr algn="ctr" fontAlgn="b"/>
                      <a:r>
                        <a:rPr lang="en-US" sz="1000" u="none" strike="noStrike">
                          <a:effectLst/>
                        </a:rPr>
                        <a:t>Sekhukhune</a:t>
                      </a:r>
                      <a:endParaRPr lang="en-US" sz="1000" b="0" i="0" u="none" strike="noStrike">
                        <a:solidFill>
                          <a:srgbClr val="000000"/>
                        </a:solidFill>
                        <a:effectLst/>
                        <a:latin typeface="Calibri" panose="020F0502020204030204" pitchFamily="34" charset="0"/>
                      </a:endParaRPr>
                    </a:p>
                  </a:txBody>
                  <a:tcPr marL="1191" marR="1191" marT="1191" marB="0" anchor="b"/>
                </a:tc>
                <a:tc>
                  <a:txBody>
                    <a:bodyPr/>
                    <a:lstStyle/>
                    <a:p>
                      <a:pPr algn="ctr" fontAlgn="b"/>
                      <a:r>
                        <a:rPr lang="en-US" sz="1000" u="none" strike="noStrike">
                          <a:effectLst/>
                        </a:rPr>
                        <a:t>Groblersdal</a:t>
                      </a:r>
                      <a:endParaRPr lang="en-US" sz="1000" b="0" i="0" u="none" strike="noStrike">
                        <a:solidFill>
                          <a:srgbClr val="000000"/>
                        </a:solidFill>
                        <a:effectLst/>
                        <a:latin typeface="Calibri" panose="020F0502020204030204" pitchFamily="34" charset="0"/>
                      </a:endParaRPr>
                    </a:p>
                  </a:txBody>
                  <a:tcPr marL="1191" marR="1191" marT="1191" marB="0" anchor="b"/>
                </a:tc>
                <a:extLst>
                  <a:ext uri="{0D108BD9-81ED-4DB2-BD59-A6C34878D82A}">
                    <a16:rowId xmlns:a16="http://schemas.microsoft.com/office/drawing/2014/main" val="1982340496"/>
                  </a:ext>
                </a:extLst>
              </a:tr>
              <a:tr h="158419">
                <a:tc>
                  <a:txBody>
                    <a:bodyPr/>
                    <a:lstStyle/>
                    <a:p>
                      <a:pPr algn="ctr" fontAlgn="b"/>
                      <a:r>
                        <a:rPr lang="en-US" sz="1000" u="none" strike="noStrike">
                          <a:effectLst/>
                        </a:rPr>
                        <a:t>Limpopo</a:t>
                      </a:r>
                      <a:endParaRPr lang="en-US" sz="1000" b="0" i="0" u="none" strike="noStrike">
                        <a:solidFill>
                          <a:srgbClr val="000000"/>
                        </a:solidFill>
                        <a:effectLst/>
                        <a:latin typeface="Calibri" panose="020F0502020204030204" pitchFamily="34" charset="0"/>
                      </a:endParaRPr>
                    </a:p>
                  </a:txBody>
                  <a:tcPr marL="1191" marR="1191" marT="1191" marB="0" anchor="b"/>
                </a:tc>
                <a:tc>
                  <a:txBody>
                    <a:bodyPr/>
                    <a:lstStyle/>
                    <a:p>
                      <a:pPr algn="ctr" fontAlgn="b"/>
                      <a:r>
                        <a:rPr lang="en-US" sz="1000" u="none" strike="noStrike">
                          <a:effectLst/>
                        </a:rPr>
                        <a:t>Thulamela </a:t>
                      </a:r>
                      <a:endParaRPr lang="en-US" sz="1000" b="0" i="0" u="none" strike="noStrike">
                        <a:solidFill>
                          <a:srgbClr val="000000"/>
                        </a:solidFill>
                        <a:effectLst/>
                        <a:latin typeface="Calibri" panose="020F0502020204030204" pitchFamily="34" charset="0"/>
                      </a:endParaRPr>
                    </a:p>
                  </a:txBody>
                  <a:tcPr marL="1191" marR="1191" marT="1191" marB="0" anchor="b"/>
                </a:tc>
                <a:tc>
                  <a:txBody>
                    <a:bodyPr/>
                    <a:lstStyle/>
                    <a:p>
                      <a:pPr algn="ctr" fontAlgn="b"/>
                      <a:r>
                        <a:rPr lang="en-US" sz="1000" u="none" strike="noStrike">
                          <a:effectLst/>
                        </a:rPr>
                        <a:t>Thulamela </a:t>
                      </a:r>
                      <a:endParaRPr lang="en-US" sz="1000" b="0" i="0" u="none" strike="noStrike">
                        <a:solidFill>
                          <a:srgbClr val="000000"/>
                        </a:solidFill>
                        <a:effectLst/>
                        <a:latin typeface="Calibri" panose="020F0502020204030204" pitchFamily="34" charset="0"/>
                      </a:endParaRPr>
                    </a:p>
                  </a:txBody>
                  <a:tcPr marL="1191" marR="1191" marT="1191" marB="0" anchor="b"/>
                </a:tc>
                <a:extLst>
                  <a:ext uri="{0D108BD9-81ED-4DB2-BD59-A6C34878D82A}">
                    <a16:rowId xmlns:a16="http://schemas.microsoft.com/office/drawing/2014/main" val="1876055957"/>
                  </a:ext>
                </a:extLst>
              </a:tr>
              <a:tr h="158419">
                <a:tc>
                  <a:txBody>
                    <a:bodyPr/>
                    <a:lstStyle/>
                    <a:p>
                      <a:pPr algn="ctr" fontAlgn="b"/>
                      <a:r>
                        <a:rPr lang="en-US" sz="1000" u="none" strike="noStrike">
                          <a:effectLst/>
                        </a:rPr>
                        <a:t>Limpopo</a:t>
                      </a:r>
                      <a:endParaRPr lang="en-US" sz="1000" b="0" i="0" u="none" strike="noStrike">
                        <a:solidFill>
                          <a:srgbClr val="000000"/>
                        </a:solidFill>
                        <a:effectLst/>
                        <a:latin typeface="Calibri" panose="020F0502020204030204" pitchFamily="34" charset="0"/>
                      </a:endParaRPr>
                    </a:p>
                  </a:txBody>
                  <a:tcPr marL="1191" marR="1191" marT="1191" marB="0" anchor="b"/>
                </a:tc>
                <a:tc>
                  <a:txBody>
                    <a:bodyPr/>
                    <a:lstStyle/>
                    <a:p>
                      <a:pPr algn="ctr" fontAlgn="b"/>
                      <a:r>
                        <a:rPr lang="en-US" sz="1000" u="none" strike="noStrike">
                          <a:effectLst/>
                        </a:rPr>
                        <a:t>Mopani</a:t>
                      </a:r>
                      <a:endParaRPr lang="en-US" sz="1000" b="0" i="0" u="none" strike="noStrike">
                        <a:solidFill>
                          <a:srgbClr val="000000"/>
                        </a:solidFill>
                        <a:effectLst/>
                        <a:latin typeface="Calibri" panose="020F0502020204030204" pitchFamily="34" charset="0"/>
                      </a:endParaRPr>
                    </a:p>
                  </a:txBody>
                  <a:tcPr marL="1191" marR="1191" marT="1191" marB="0" anchor="b"/>
                </a:tc>
                <a:tc>
                  <a:txBody>
                    <a:bodyPr/>
                    <a:lstStyle/>
                    <a:p>
                      <a:pPr algn="ctr" fontAlgn="b"/>
                      <a:r>
                        <a:rPr lang="en-US" sz="1000" u="none" strike="noStrike">
                          <a:effectLst/>
                        </a:rPr>
                        <a:t>Tzaneen</a:t>
                      </a:r>
                      <a:endParaRPr lang="en-US" sz="1000" b="0" i="0" u="none" strike="noStrike">
                        <a:solidFill>
                          <a:srgbClr val="000000"/>
                        </a:solidFill>
                        <a:effectLst/>
                        <a:latin typeface="Calibri" panose="020F0502020204030204" pitchFamily="34" charset="0"/>
                      </a:endParaRPr>
                    </a:p>
                  </a:txBody>
                  <a:tcPr marL="1191" marR="1191" marT="1191" marB="0" anchor="b"/>
                </a:tc>
                <a:extLst>
                  <a:ext uri="{0D108BD9-81ED-4DB2-BD59-A6C34878D82A}">
                    <a16:rowId xmlns:a16="http://schemas.microsoft.com/office/drawing/2014/main" val="1835503764"/>
                  </a:ext>
                </a:extLst>
              </a:tr>
              <a:tr h="158419">
                <a:tc>
                  <a:txBody>
                    <a:bodyPr/>
                    <a:lstStyle/>
                    <a:p>
                      <a:pPr algn="ctr" fontAlgn="b"/>
                      <a:r>
                        <a:rPr lang="en-US" sz="1000" u="none" strike="noStrike">
                          <a:effectLst/>
                        </a:rPr>
                        <a:t>Mpumalanga</a:t>
                      </a:r>
                      <a:endParaRPr lang="en-US" sz="1000" b="0" i="0" u="none" strike="noStrike">
                        <a:solidFill>
                          <a:srgbClr val="000000"/>
                        </a:solidFill>
                        <a:effectLst/>
                        <a:latin typeface="Calibri" panose="020F0502020204030204" pitchFamily="34" charset="0"/>
                      </a:endParaRPr>
                    </a:p>
                  </a:txBody>
                  <a:tcPr marL="1191" marR="1191" marT="1191" marB="0" anchor="b"/>
                </a:tc>
                <a:tc>
                  <a:txBody>
                    <a:bodyPr/>
                    <a:lstStyle/>
                    <a:p>
                      <a:pPr algn="ctr" fontAlgn="b"/>
                      <a:r>
                        <a:rPr lang="en-US" sz="1000" u="none" strike="noStrike">
                          <a:effectLst/>
                        </a:rPr>
                        <a:t>Ehlanzeni</a:t>
                      </a:r>
                      <a:endParaRPr lang="en-US" sz="1000" b="0" i="0" u="none" strike="noStrike">
                        <a:solidFill>
                          <a:srgbClr val="000000"/>
                        </a:solidFill>
                        <a:effectLst/>
                        <a:latin typeface="Calibri" panose="020F0502020204030204" pitchFamily="34" charset="0"/>
                      </a:endParaRPr>
                    </a:p>
                  </a:txBody>
                  <a:tcPr marL="1191" marR="1191" marT="1191" marB="0" anchor="b"/>
                </a:tc>
                <a:tc>
                  <a:txBody>
                    <a:bodyPr/>
                    <a:lstStyle/>
                    <a:p>
                      <a:pPr algn="ctr" fontAlgn="b"/>
                      <a:r>
                        <a:rPr lang="en-US" sz="1000" u="none" strike="noStrike">
                          <a:effectLst/>
                        </a:rPr>
                        <a:t>Nelspruit</a:t>
                      </a:r>
                      <a:endParaRPr lang="en-US" sz="1000" b="0" i="0" u="none" strike="noStrike">
                        <a:solidFill>
                          <a:srgbClr val="000000"/>
                        </a:solidFill>
                        <a:effectLst/>
                        <a:latin typeface="Calibri" panose="020F0502020204030204" pitchFamily="34" charset="0"/>
                      </a:endParaRPr>
                    </a:p>
                  </a:txBody>
                  <a:tcPr marL="1191" marR="1191" marT="1191" marB="0" anchor="b"/>
                </a:tc>
                <a:extLst>
                  <a:ext uri="{0D108BD9-81ED-4DB2-BD59-A6C34878D82A}">
                    <a16:rowId xmlns:a16="http://schemas.microsoft.com/office/drawing/2014/main" val="3692230283"/>
                  </a:ext>
                </a:extLst>
              </a:tr>
              <a:tr h="158419">
                <a:tc>
                  <a:txBody>
                    <a:bodyPr/>
                    <a:lstStyle/>
                    <a:p>
                      <a:pPr algn="ctr" fontAlgn="b"/>
                      <a:r>
                        <a:rPr lang="en-US" sz="1000" u="none" strike="noStrike">
                          <a:effectLst/>
                        </a:rPr>
                        <a:t>Mpumalanga</a:t>
                      </a:r>
                      <a:endParaRPr lang="en-US" sz="1000" b="0" i="0" u="none" strike="noStrike">
                        <a:solidFill>
                          <a:srgbClr val="000000"/>
                        </a:solidFill>
                        <a:effectLst/>
                        <a:latin typeface="Calibri" panose="020F0502020204030204" pitchFamily="34" charset="0"/>
                      </a:endParaRPr>
                    </a:p>
                  </a:txBody>
                  <a:tcPr marL="1191" marR="1191" marT="1191" marB="0" anchor="b"/>
                </a:tc>
                <a:tc>
                  <a:txBody>
                    <a:bodyPr/>
                    <a:lstStyle/>
                    <a:p>
                      <a:pPr algn="ctr" fontAlgn="b"/>
                      <a:r>
                        <a:rPr lang="en-US" sz="1000" u="none" strike="noStrike">
                          <a:effectLst/>
                        </a:rPr>
                        <a:t>Ehlanzeni</a:t>
                      </a:r>
                      <a:endParaRPr lang="en-US" sz="1000" b="0" i="0" u="none" strike="noStrike">
                        <a:solidFill>
                          <a:srgbClr val="000000"/>
                        </a:solidFill>
                        <a:effectLst/>
                        <a:latin typeface="Calibri" panose="020F0502020204030204" pitchFamily="34" charset="0"/>
                      </a:endParaRPr>
                    </a:p>
                  </a:txBody>
                  <a:tcPr marL="1191" marR="1191" marT="1191" marB="0" anchor="b"/>
                </a:tc>
                <a:tc>
                  <a:txBody>
                    <a:bodyPr/>
                    <a:lstStyle/>
                    <a:p>
                      <a:pPr algn="ctr" fontAlgn="b"/>
                      <a:r>
                        <a:rPr lang="en-US" sz="1000" u="none" strike="noStrike">
                          <a:effectLst/>
                        </a:rPr>
                        <a:t>Thulamahatshe </a:t>
                      </a:r>
                      <a:endParaRPr lang="en-US" sz="1000" b="0" i="0" u="none" strike="noStrike">
                        <a:solidFill>
                          <a:srgbClr val="000000"/>
                        </a:solidFill>
                        <a:effectLst/>
                        <a:latin typeface="Calibri" panose="020F0502020204030204" pitchFamily="34" charset="0"/>
                      </a:endParaRPr>
                    </a:p>
                  </a:txBody>
                  <a:tcPr marL="1191" marR="1191" marT="1191" marB="0" anchor="b"/>
                </a:tc>
                <a:extLst>
                  <a:ext uri="{0D108BD9-81ED-4DB2-BD59-A6C34878D82A}">
                    <a16:rowId xmlns:a16="http://schemas.microsoft.com/office/drawing/2014/main" val="3126755557"/>
                  </a:ext>
                </a:extLst>
              </a:tr>
              <a:tr h="158419">
                <a:tc>
                  <a:txBody>
                    <a:bodyPr/>
                    <a:lstStyle/>
                    <a:p>
                      <a:pPr algn="ctr" fontAlgn="b"/>
                      <a:r>
                        <a:rPr lang="en-US" sz="1000" u="none" strike="noStrike">
                          <a:effectLst/>
                        </a:rPr>
                        <a:t>Mpumalanga</a:t>
                      </a:r>
                      <a:endParaRPr lang="en-US" sz="1000" b="0" i="0" u="none" strike="noStrike">
                        <a:solidFill>
                          <a:srgbClr val="000000"/>
                        </a:solidFill>
                        <a:effectLst/>
                        <a:latin typeface="Calibri" panose="020F0502020204030204" pitchFamily="34" charset="0"/>
                      </a:endParaRPr>
                    </a:p>
                  </a:txBody>
                  <a:tcPr marL="1191" marR="1191" marT="1191" marB="0" anchor="b"/>
                </a:tc>
                <a:tc>
                  <a:txBody>
                    <a:bodyPr/>
                    <a:lstStyle/>
                    <a:p>
                      <a:pPr algn="ctr" fontAlgn="b"/>
                      <a:r>
                        <a:rPr lang="en-US" sz="1000" u="none" strike="noStrike">
                          <a:effectLst/>
                        </a:rPr>
                        <a:t>Nkangala</a:t>
                      </a:r>
                      <a:endParaRPr lang="en-US" sz="1000" b="0" i="0" u="none" strike="noStrike">
                        <a:solidFill>
                          <a:srgbClr val="000000"/>
                        </a:solidFill>
                        <a:effectLst/>
                        <a:latin typeface="Calibri" panose="020F0502020204030204" pitchFamily="34" charset="0"/>
                      </a:endParaRPr>
                    </a:p>
                  </a:txBody>
                  <a:tcPr marL="1191" marR="1191" marT="1191" marB="0" anchor="b"/>
                </a:tc>
                <a:tc>
                  <a:txBody>
                    <a:bodyPr/>
                    <a:lstStyle/>
                    <a:p>
                      <a:pPr algn="ctr" fontAlgn="b"/>
                      <a:r>
                        <a:rPr lang="en-US" sz="1000" u="none" strike="noStrike">
                          <a:effectLst/>
                        </a:rPr>
                        <a:t>eMalahleni</a:t>
                      </a:r>
                      <a:endParaRPr lang="en-US" sz="1000" b="0" i="0" u="none" strike="noStrike">
                        <a:solidFill>
                          <a:srgbClr val="000000"/>
                        </a:solidFill>
                        <a:effectLst/>
                        <a:latin typeface="Calibri" panose="020F0502020204030204" pitchFamily="34" charset="0"/>
                      </a:endParaRPr>
                    </a:p>
                  </a:txBody>
                  <a:tcPr marL="1191" marR="1191" marT="1191" marB="0" anchor="b"/>
                </a:tc>
                <a:extLst>
                  <a:ext uri="{0D108BD9-81ED-4DB2-BD59-A6C34878D82A}">
                    <a16:rowId xmlns:a16="http://schemas.microsoft.com/office/drawing/2014/main" val="2856688104"/>
                  </a:ext>
                </a:extLst>
              </a:tr>
              <a:tr h="158419">
                <a:tc>
                  <a:txBody>
                    <a:bodyPr/>
                    <a:lstStyle/>
                    <a:p>
                      <a:pPr algn="ctr" fontAlgn="b"/>
                      <a:r>
                        <a:rPr lang="en-US" sz="1000" u="none" strike="noStrike">
                          <a:effectLst/>
                        </a:rPr>
                        <a:t>Mpumalanga</a:t>
                      </a:r>
                      <a:endParaRPr lang="en-US" sz="1000" b="0" i="0" u="none" strike="noStrike">
                        <a:solidFill>
                          <a:srgbClr val="000000"/>
                        </a:solidFill>
                        <a:effectLst/>
                        <a:latin typeface="Calibri" panose="020F0502020204030204" pitchFamily="34" charset="0"/>
                      </a:endParaRPr>
                    </a:p>
                  </a:txBody>
                  <a:tcPr marL="1191" marR="1191" marT="1191" marB="0" anchor="b"/>
                </a:tc>
                <a:tc>
                  <a:txBody>
                    <a:bodyPr/>
                    <a:lstStyle/>
                    <a:p>
                      <a:pPr algn="ctr" fontAlgn="b"/>
                      <a:r>
                        <a:rPr lang="en-US" sz="1000" u="none" strike="noStrike">
                          <a:effectLst/>
                        </a:rPr>
                        <a:t>Gert Sibande</a:t>
                      </a:r>
                      <a:endParaRPr lang="en-US" sz="1000" b="0" i="0" u="none" strike="noStrike">
                        <a:solidFill>
                          <a:srgbClr val="000000"/>
                        </a:solidFill>
                        <a:effectLst/>
                        <a:latin typeface="Calibri" panose="020F0502020204030204" pitchFamily="34" charset="0"/>
                      </a:endParaRPr>
                    </a:p>
                  </a:txBody>
                  <a:tcPr marL="1191" marR="1191" marT="1191" marB="0" anchor="b"/>
                </a:tc>
                <a:tc>
                  <a:txBody>
                    <a:bodyPr/>
                    <a:lstStyle/>
                    <a:p>
                      <a:pPr algn="ctr" fontAlgn="b"/>
                      <a:r>
                        <a:rPr lang="en-US" sz="1000" u="none" strike="noStrike">
                          <a:effectLst/>
                        </a:rPr>
                        <a:t>Secunda</a:t>
                      </a:r>
                      <a:endParaRPr lang="en-US" sz="1000" b="0" i="0" u="none" strike="noStrike">
                        <a:solidFill>
                          <a:srgbClr val="000000"/>
                        </a:solidFill>
                        <a:effectLst/>
                        <a:latin typeface="Calibri" panose="020F0502020204030204" pitchFamily="34" charset="0"/>
                      </a:endParaRPr>
                    </a:p>
                  </a:txBody>
                  <a:tcPr marL="1191" marR="1191" marT="1191" marB="0" anchor="b"/>
                </a:tc>
                <a:extLst>
                  <a:ext uri="{0D108BD9-81ED-4DB2-BD59-A6C34878D82A}">
                    <a16:rowId xmlns:a16="http://schemas.microsoft.com/office/drawing/2014/main" val="4121991837"/>
                  </a:ext>
                </a:extLst>
              </a:tr>
              <a:tr h="158419">
                <a:tc>
                  <a:txBody>
                    <a:bodyPr/>
                    <a:lstStyle/>
                    <a:p>
                      <a:pPr algn="ctr" fontAlgn="b"/>
                      <a:r>
                        <a:rPr lang="en-US" sz="1000" u="none" strike="noStrike">
                          <a:effectLst/>
                        </a:rPr>
                        <a:t>North West</a:t>
                      </a:r>
                      <a:endParaRPr lang="en-US" sz="1000" b="0" i="0" u="none" strike="noStrike">
                        <a:solidFill>
                          <a:srgbClr val="000000"/>
                        </a:solidFill>
                        <a:effectLst/>
                        <a:latin typeface="Calibri" panose="020F0502020204030204" pitchFamily="34" charset="0"/>
                      </a:endParaRPr>
                    </a:p>
                  </a:txBody>
                  <a:tcPr marL="1191" marR="1191" marT="1191" marB="0" anchor="b"/>
                </a:tc>
                <a:tc>
                  <a:txBody>
                    <a:bodyPr/>
                    <a:lstStyle/>
                    <a:p>
                      <a:pPr algn="ctr" fontAlgn="b"/>
                      <a:r>
                        <a:rPr lang="en-US" sz="1000" u="none" strike="noStrike">
                          <a:effectLst/>
                        </a:rPr>
                        <a:t>Bojanala</a:t>
                      </a:r>
                      <a:endParaRPr lang="en-US" sz="1000" b="0" i="0" u="none" strike="noStrike">
                        <a:solidFill>
                          <a:srgbClr val="000000"/>
                        </a:solidFill>
                        <a:effectLst/>
                        <a:latin typeface="Calibri" panose="020F0502020204030204" pitchFamily="34" charset="0"/>
                      </a:endParaRPr>
                    </a:p>
                  </a:txBody>
                  <a:tcPr marL="1191" marR="1191" marT="1191" marB="0" anchor="b"/>
                </a:tc>
                <a:tc>
                  <a:txBody>
                    <a:bodyPr/>
                    <a:lstStyle/>
                    <a:p>
                      <a:pPr algn="ctr" fontAlgn="b"/>
                      <a:r>
                        <a:rPr lang="en-US" sz="1000" u="none" strike="noStrike">
                          <a:effectLst/>
                        </a:rPr>
                        <a:t>Rustenburg</a:t>
                      </a:r>
                      <a:endParaRPr lang="en-US" sz="1000" b="0" i="0" u="none" strike="noStrike">
                        <a:solidFill>
                          <a:srgbClr val="000000"/>
                        </a:solidFill>
                        <a:effectLst/>
                        <a:latin typeface="Calibri" panose="020F0502020204030204" pitchFamily="34" charset="0"/>
                      </a:endParaRPr>
                    </a:p>
                  </a:txBody>
                  <a:tcPr marL="1191" marR="1191" marT="1191" marB="0" anchor="b"/>
                </a:tc>
                <a:extLst>
                  <a:ext uri="{0D108BD9-81ED-4DB2-BD59-A6C34878D82A}">
                    <a16:rowId xmlns:a16="http://schemas.microsoft.com/office/drawing/2014/main" val="121182847"/>
                  </a:ext>
                </a:extLst>
              </a:tr>
              <a:tr h="158419">
                <a:tc>
                  <a:txBody>
                    <a:bodyPr/>
                    <a:lstStyle/>
                    <a:p>
                      <a:pPr algn="ctr" fontAlgn="b"/>
                      <a:r>
                        <a:rPr lang="en-US" sz="1000" u="none" strike="noStrike">
                          <a:effectLst/>
                        </a:rPr>
                        <a:t>North West</a:t>
                      </a:r>
                      <a:endParaRPr lang="en-US" sz="1000" b="0" i="0" u="none" strike="noStrike">
                        <a:solidFill>
                          <a:srgbClr val="000000"/>
                        </a:solidFill>
                        <a:effectLst/>
                        <a:latin typeface="Calibri" panose="020F0502020204030204" pitchFamily="34" charset="0"/>
                      </a:endParaRPr>
                    </a:p>
                  </a:txBody>
                  <a:tcPr marL="1191" marR="1191" marT="1191" marB="0" anchor="b"/>
                </a:tc>
                <a:tc>
                  <a:txBody>
                    <a:bodyPr/>
                    <a:lstStyle/>
                    <a:p>
                      <a:pPr algn="ctr" fontAlgn="b"/>
                      <a:r>
                        <a:rPr lang="en-US" sz="1000" u="none" strike="noStrike">
                          <a:effectLst/>
                        </a:rPr>
                        <a:t>Ngaka Modiri Molema</a:t>
                      </a:r>
                      <a:endParaRPr lang="en-US" sz="1000" b="0" i="0" u="none" strike="noStrike">
                        <a:solidFill>
                          <a:srgbClr val="000000"/>
                        </a:solidFill>
                        <a:effectLst/>
                        <a:latin typeface="Calibri" panose="020F0502020204030204" pitchFamily="34" charset="0"/>
                      </a:endParaRPr>
                    </a:p>
                  </a:txBody>
                  <a:tcPr marL="1191" marR="1191" marT="1191" marB="0" anchor="b"/>
                </a:tc>
                <a:tc>
                  <a:txBody>
                    <a:bodyPr/>
                    <a:lstStyle/>
                    <a:p>
                      <a:pPr algn="ctr" fontAlgn="b"/>
                      <a:r>
                        <a:rPr lang="en-US" sz="1000" u="none" strike="noStrike">
                          <a:effectLst/>
                        </a:rPr>
                        <a:t>Mahikeng</a:t>
                      </a:r>
                      <a:endParaRPr lang="en-US" sz="1000" b="0" i="0" u="none" strike="noStrike">
                        <a:solidFill>
                          <a:srgbClr val="000000"/>
                        </a:solidFill>
                        <a:effectLst/>
                        <a:latin typeface="Calibri" panose="020F0502020204030204" pitchFamily="34" charset="0"/>
                      </a:endParaRPr>
                    </a:p>
                  </a:txBody>
                  <a:tcPr marL="1191" marR="1191" marT="1191" marB="0" anchor="b"/>
                </a:tc>
                <a:extLst>
                  <a:ext uri="{0D108BD9-81ED-4DB2-BD59-A6C34878D82A}">
                    <a16:rowId xmlns:a16="http://schemas.microsoft.com/office/drawing/2014/main" val="1397766058"/>
                  </a:ext>
                </a:extLst>
              </a:tr>
              <a:tr h="158419">
                <a:tc>
                  <a:txBody>
                    <a:bodyPr/>
                    <a:lstStyle/>
                    <a:p>
                      <a:pPr algn="ctr" fontAlgn="b"/>
                      <a:r>
                        <a:rPr lang="en-US" sz="1000" u="none" strike="noStrike">
                          <a:effectLst/>
                        </a:rPr>
                        <a:t>North West</a:t>
                      </a:r>
                      <a:endParaRPr lang="en-US" sz="1000" b="0" i="0" u="none" strike="noStrike">
                        <a:solidFill>
                          <a:srgbClr val="000000"/>
                        </a:solidFill>
                        <a:effectLst/>
                        <a:latin typeface="Calibri" panose="020F0502020204030204" pitchFamily="34" charset="0"/>
                      </a:endParaRPr>
                    </a:p>
                  </a:txBody>
                  <a:tcPr marL="1191" marR="1191" marT="1191" marB="0" anchor="b"/>
                </a:tc>
                <a:tc>
                  <a:txBody>
                    <a:bodyPr/>
                    <a:lstStyle/>
                    <a:p>
                      <a:pPr algn="ctr" fontAlgn="b"/>
                      <a:r>
                        <a:rPr lang="en-US" sz="1000" u="none" strike="noStrike">
                          <a:effectLst/>
                        </a:rPr>
                        <a:t>Dr Ruth Segomotsi Mompati</a:t>
                      </a:r>
                      <a:endParaRPr lang="en-US" sz="1000" b="0" i="0" u="none" strike="noStrike">
                        <a:solidFill>
                          <a:srgbClr val="000000"/>
                        </a:solidFill>
                        <a:effectLst/>
                        <a:latin typeface="Calibri" panose="020F0502020204030204" pitchFamily="34" charset="0"/>
                      </a:endParaRPr>
                    </a:p>
                  </a:txBody>
                  <a:tcPr marL="1191" marR="1191" marT="1191" marB="0" anchor="b"/>
                </a:tc>
                <a:tc>
                  <a:txBody>
                    <a:bodyPr/>
                    <a:lstStyle/>
                    <a:p>
                      <a:pPr algn="ctr" fontAlgn="b"/>
                      <a:r>
                        <a:rPr lang="en-US" sz="1000" u="none" strike="noStrike">
                          <a:effectLst/>
                        </a:rPr>
                        <a:t>Vryburg </a:t>
                      </a:r>
                      <a:endParaRPr lang="en-US" sz="1000" b="0" i="0" u="none" strike="noStrike">
                        <a:solidFill>
                          <a:srgbClr val="000000"/>
                        </a:solidFill>
                        <a:effectLst/>
                        <a:latin typeface="Calibri" panose="020F0502020204030204" pitchFamily="34" charset="0"/>
                      </a:endParaRPr>
                    </a:p>
                  </a:txBody>
                  <a:tcPr marL="1191" marR="1191" marT="1191" marB="0" anchor="b"/>
                </a:tc>
                <a:extLst>
                  <a:ext uri="{0D108BD9-81ED-4DB2-BD59-A6C34878D82A}">
                    <a16:rowId xmlns:a16="http://schemas.microsoft.com/office/drawing/2014/main" val="1267395521"/>
                  </a:ext>
                </a:extLst>
              </a:tr>
              <a:tr h="158419">
                <a:tc>
                  <a:txBody>
                    <a:bodyPr/>
                    <a:lstStyle/>
                    <a:p>
                      <a:pPr algn="ctr" fontAlgn="b"/>
                      <a:r>
                        <a:rPr lang="en-US" sz="1000" u="none" strike="noStrike">
                          <a:effectLst/>
                        </a:rPr>
                        <a:t>Northern Cape</a:t>
                      </a:r>
                      <a:endParaRPr lang="en-US" sz="1000" b="0" i="0" u="none" strike="noStrike">
                        <a:solidFill>
                          <a:srgbClr val="000000"/>
                        </a:solidFill>
                        <a:effectLst/>
                        <a:latin typeface="Calibri" panose="020F0502020204030204" pitchFamily="34" charset="0"/>
                      </a:endParaRPr>
                    </a:p>
                  </a:txBody>
                  <a:tcPr marL="1191" marR="1191" marT="1191" marB="0" anchor="b"/>
                </a:tc>
                <a:tc>
                  <a:txBody>
                    <a:bodyPr/>
                    <a:lstStyle/>
                    <a:p>
                      <a:pPr algn="ctr" fontAlgn="b"/>
                      <a:r>
                        <a:rPr lang="en-US" sz="1000" u="none" strike="noStrike">
                          <a:effectLst/>
                        </a:rPr>
                        <a:t>Frances Baard</a:t>
                      </a:r>
                      <a:endParaRPr lang="en-US" sz="1000" b="0" i="0" u="none" strike="noStrike">
                        <a:solidFill>
                          <a:srgbClr val="000000"/>
                        </a:solidFill>
                        <a:effectLst/>
                        <a:latin typeface="Calibri" panose="020F0502020204030204" pitchFamily="34" charset="0"/>
                      </a:endParaRPr>
                    </a:p>
                  </a:txBody>
                  <a:tcPr marL="1191" marR="1191" marT="1191" marB="0" anchor="b"/>
                </a:tc>
                <a:tc>
                  <a:txBody>
                    <a:bodyPr/>
                    <a:lstStyle/>
                    <a:p>
                      <a:pPr algn="ctr" fontAlgn="b"/>
                      <a:r>
                        <a:rPr lang="en-US" sz="1000" u="none" strike="noStrike">
                          <a:effectLst/>
                        </a:rPr>
                        <a:t>Kimberley</a:t>
                      </a:r>
                      <a:endParaRPr lang="en-US" sz="1000" b="0" i="0" u="none" strike="noStrike">
                        <a:solidFill>
                          <a:srgbClr val="000000"/>
                        </a:solidFill>
                        <a:effectLst/>
                        <a:latin typeface="Calibri" panose="020F0502020204030204" pitchFamily="34" charset="0"/>
                      </a:endParaRPr>
                    </a:p>
                  </a:txBody>
                  <a:tcPr marL="1191" marR="1191" marT="1191" marB="0" anchor="b"/>
                </a:tc>
                <a:extLst>
                  <a:ext uri="{0D108BD9-81ED-4DB2-BD59-A6C34878D82A}">
                    <a16:rowId xmlns:a16="http://schemas.microsoft.com/office/drawing/2014/main" val="1426421688"/>
                  </a:ext>
                </a:extLst>
              </a:tr>
              <a:tr h="158419">
                <a:tc>
                  <a:txBody>
                    <a:bodyPr/>
                    <a:lstStyle/>
                    <a:p>
                      <a:pPr algn="ctr" fontAlgn="b"/>
                      <a:r>
                        <a:rPr lang="en-US" sz="1000" u="none" strike="noStrike">
                          <a:effectLst/>
                        </a:rPr>
                        <a:t>Northern Cape</a:t>
                      </a:r>
                      <a:endParaRPr lang="en-US" sz="1000" b="0" i="0" u="none" strike="noStrike">
                        <a:solidFill>
                          <a:srgbClr val="000000"/>
                        </a:solidFill>
                        <a:effectLst/>
                        <a:latin typeface="Calibri" panose="020F0502020204030204" pitchFamily="34" charset="0"/>
                      </a:endParaRPr>
                    </a:p>
                  </a:txBody>
                  <a:tcPr marL="1191" marR="1191" marT="1191" marB="0" anchor="b"/>
                </a:tc>
                <a:tc>
                  <a:txBody>
                    <a:bodyPr/>
                    <a:lstStyle/>
                    <a:p>
                      <a:pPr algn="ctr" fontAlgn="b"/>
                      <a:r>
                        <a:rPr lang="en-US" sz="1000" u="none" strike="noStrike">
                          <a:effectLst/>
                        </a:rPr>
                        <a:t>John Taolo Gaetsewe</a:t>
                      </a:r>
                      <a:endParaRPr lang="en-US" sz="1000" b="0" i="0" u="none" strike="noStrike">
                        <a:solidFill>
                          <a:srgbClr val="000000"/>
                        </a:solidFill>
                        <a:effectLst/>
                        <a:latin typeface="Calibri" panose="020F0502020204030204" pitchFamily="34" charset="0"/>
                      </a:endParaRPr>
                    </a:p>
                  </a:txBody>
                  <a:tcPr marL="1191" marR="1191" marT="1191" marB="0" anchor="b"/>
                </a:tc>
                <a:tc>
                  <a:txBody>
                    <a:bodyPr/>
                    <a:lstStyle/>
                    <a:p>
                      <a:pPr algn="ctr" fontAlgn="b"/>
                      <a:r>
                        <a:rPr lang="en-US" sz="1000" u="none" strike="noStrike">
                          <a:effectLst/>
                        </a:rPr>
                        <a:t>Kuruman</a:t>
                      </a:r>
                      <a:endParaRPr lang="en-US" sz="1000" b="0" i="0" u="none" strike="noStrike">
                        <a:solidFill>
                          <a:srgbClr val="000000"/>
                        </a:solidFill>
                        <a:effectLst/>
                        <a:latin typeface="Calibri" panose="020F0502020204030204" pitchFamily="34" charset="0"/>
                      </a:endParaRPr>
                    </a:p>
                  </a:txBody>
                  <a:tcPr marL="1191" marR="1191" marT="1191" marB="0" anchor="b"/>
                </a:tc>
                <a:extLst>
                  <a:ext uri="{0D108BD9-81ED-4DB2-BD59-A6C34878D82A}">
                    <a16:rowId xmlns:a16="http://schemas.microsoft.com/office/drawing/2014/main" val="1402246738"/>
                  </a:ext>
                </a:extLst>
              </a:tr>
              <a:tr h="158419">
                <a:tc>
                  <a:txBody>
                    <a:bodyPr/>
                    <a:lstStyle/>
                    <a:p>
                      <a:pPr algn="ctr" fontAlgn="b"/>
                      <a:r>
                        <a:rPr lang="en-US" sz="1000" u="none" strike="noStrike">
                          <a:effectLst/>
                        </a:rPr>
                        <a:t>Western Cape</a:t>
                      </a:r>
                      <a:endParaRPr lang="en-US" sz="1000" b="0" i="0" u="none" strike="noStrike">
                        <a:solidFill>
                          <a:srgbClr val="000000"/>
                        </a:solidFill>
                        <a:effectLst/>
                        <a:latin typeface="Calibri" panose="020F0502020204030204" pitchFamily="34" charset="0"/>
                      </a:endParaRPr>
                    </a:p>
                  </a:txBody>
                  <a:tcPr marL="1191" marR="1191" marT="1191" marB="0" anchor="b"/>
                </a:tc>
                <a:tc>
                  <a:txBody>
                    <a:bodyPr/>
                    <a:lstStyle/>
                    <a:p>
                      <a:pPr algn="ctr" fontAlgn="b"/>
                      <a:r>
                        <a:rPr lang="en-US" sz="1000" u="none" strike="noStrike">
                          <a:effectLst/>
                        </a:rPr>
                        <a:t>Cape Town</a:t>
                      </a:r>
                      <a:endParaRPr lang="en-US" sz="1000" b="0" i="0" u="none" strike="noStrike">
                        <a:solidFill>
                          <a:srgbClr val="000000"/>
                        </a:solidFill>
                        <a:effectLst/>
                        <a:latin typeface="Calibri" panose="020F0502020204030204" pitchFamily="34" charset="0"/>
                      </a:endParaRPr>
                    </a:p>
                  </a:txBody>
                  <a:tcPr marL="1191" marR="1191" marT="1191" marB="0" anchor="b"/>
                </a:tc>
                <a:tc>
                  <a:txBody>
                    <a:bodyPr/>
                    <a:lstStyle/>
                    <a:p>
                      <a:pPr algn="ctr" fontAlgn="b"/>
                      <a:r>
                        <a:rPr lang="en-US" sz="1000" u="none" strike="noStrike">
                          <a:effectLst/>
                        </a:rPr>
                        <a:t>Cape Town</a:t>
                      </a:r>
                      <a:endParaRPr lang="en-US" sz="1000" b="0" i="0" u="none" strike="noStrike">
                        <a:solidFill>
                          <a:srgbClr val="000000"/>
                        </a:solidFill>
                        <a:effectLst/>
                        <a:latin typeface="Calibri" panose="020F0502020204030204" pitchFamily="34" charset="0"/>
                      </a:endParaRPr>
                    </a:p>
                  </a:txBody>
                  <a:tcPr marL="1191" marR="1191" marT="1191" marB="0" anchor="b"/>
                </a:tc>
                <a:extLst>
                  <a:ext uri="{0D108BD9-81ED-4DB2-BD59-A6C34878D82A}">
                    <a16:rowId xmlns:a16="http://schemas.microsoft.com/office/drawing/2014/main" val="4266011"/>
                  </a:ext>
                </a:extLst>
              </a:tr>
              <a:tr h="158419">
                <a:tc>
                  <a:txBody>
                    <a:bodyPr/>
                    <a:lstStyle/>
                    <a:p>
                      <a:pPr algn="ctr" fontAlgn="b"/>
                      <a:r>
                        <a:rPr lang="en-US" sz="1000" u="none" strike="noStrike">
                          <a:effectLst/>
                        </a:rPr>
                        <a:t>Western Cape</a:t>
                      </a:r>
                      <a:endParaRPr lang="en-US" sz="1000" b="0" i="0" u="none" strike="noStrike">
                        <a:solidFill>
                          <a:srgbClr val="000000"/>
                        </a:solidFill>
                        <a:effectLst/>
                        <a:latin typeface="Calibri" panose="020F0502020204030204" pitchFamily="34" charset="0"/>
                      </a:endParaRPr>
                    </a:p>
                  </a:txBody>
                  <a:tcPr marL="1191" marR="1191" marT="1191" marB="0" anchor="b"/>
                </a:tc>
                <a:tc>
                  <a:txBody>
                    <a:bodyPr/>
                    <a:lstStyle/>
                    <a:p>
                      <a:pPr algn="ctr" fontAlgn="b"/>
                      <a:r>
                        <a:rPr lang="en-US" sz="1000" u="none" strike="noStrike">
                          <a:effectLst/>
                        </a:rPr>
                        <a:t>Eden</a:t>
                      </a:r>
                      <a:endParaRPr lang="en-US" sz="1000" b="0" i="0" u="none" strike="noStrike">
                        <a:solidFill>
                          <a:srgbClr val="000000"/>
                        </a:solidFill>
                        <a:effectLst/>
                        <a:latin typeface="Calibri" panose="020F0502020204030204" pitchFamily="34" charset="0"/>
                      </a:endParaRPr>
                    </a:p>
                  </a:txBody>
                  <a:tcPr marL="1191" marR="1191" marT="1191" marB="0" anchor="b"/>
                </a:tc>
                <a:tc>
                  <a:txBody>
                    <a:bodyPr/>
                    <a:lstStyle/>
                    <a:p>
                      <a:pPr algn="ctr" fontAlgn="b"/>
                      <a:r>
                        <a:rPr lang="en-US" sz="1000" u="none" strike="noStrike">
                          <a:effectLst/>
                        </a:rPr>
                        <a:t>George</a:t>
                      </a:r>
                      <a:endParaRPr lang="en-US" sz="1000" b="0" i="0" u="none" strike="noStrike">
                        <a:solidFill>
                          <a:srgbClr val="000000"/>
                        </a:solidFill>
                        <a:effectLst/>
                        <a:latin typeface="Calibri" panose="020F0502020204030204" pitchFamily="34" charset="0"/>
                      </a:endParaRPr>
                    </a:p>
                  </a:txBody>
                  <a:tcPr marL="1191" marR="1191" marT="1191" marB="0" anchor="b"/>
                </a:tc>
                <a:extLst>
                  <a:ext uri="{0D108BD9-81ED-4DB2-BD59-A6C34878D82A}">
                    <a16:rowId xmlns:a16="http://schemas.microsoft.com/office/drawing/2014/main" val="521217207"/>
                  </a:ext>
                </a:extLst>
              </a:tr>
              <a:tr h="158419">
                <a:tc>
                  <a:txBody>
                    <a:bodyPr/>
                    <a:lstStyle/>
                    <a:p>
                      <a:pPr algn="ctr" fontAlgn="b"/>
                      <a:r>
                        <a:rPr lang="en-US" sz="1000" u="none" strike="noStrike" dirty="0">
                          <a:effectLst/>
                        </a:rPr>
                        <a:t>Western Cape</a:t>
                      </a:r>
                      <a:endParaRPr lang="en-US" sz="1000" b="0" i="0" u="none" strike="noStrike" dirty="0">
                        <a:solidFill>
                          <a:srgbClr val="000000"/>
                        </a:solidFill>
                        <a:effectLst/>
                        <a:latin typeface="Calibri" panose="020F0502020204030204" pitchFamily="34" charset="0"/>
                      </a:endParaRPr>
                    </a:p>
                  </a:txBody>
                  <a:tcPr marL="1191" marR="1191" marT="1191" marB="0" anchor="b"/>
                </a:tc>
                <a:tc>
                  <a:txBody>
                    <a:bodyPr/>
                    <a:lstStyle/>
                    <a:p>
                      <a:pPr algn="ctr" fontAlgn="b"/>
                      <a:r>
                        <a:rPr lang="en-US" sz="1000" u="none" strike="noStrike">
                          <a:effectLst/>
                        </a:rPr>
                        <a:t>Central Karoo</a:t>
                      </a:r>
                      <a:endParaRPr lang="en-US" sz="1000" b="0" i="0" u="none" strike="noStrike">
                        <a:solidFill>
                          <a:srgbClr val="000000"/>
                        </a:solidFill>
                        <a:effectLst/>
                        <a:latin typeface="Calibri" panose="020F0502020204030204" pitchFamily="34" charset="0"/>
                      </a:endParaRPr>
                    </a:p>
                  </a:txBody>
                  <a:tcPr marL="1191" marR="1191" marT="1191" marB="0" anchor="b"/>
                </a:tc>
                <a:tc>
                  <a:txBody>
                    <a:bodyPr/>
                    <a:lstStyle/>
                    <a:p>
                      <a:pPr algn="ctr" fontAlgn="b"/>
                      <a:r>
                        <a:rPr lang="en-US" sz="1000" u="none" strike="noStrike" dirty="0">
                          <a:effectLst/>
                        </a:rPr>
                        <a:t>Beaufort West</a:t>
                      </a:r>
                      <a:endParaRPr lang="en-US" sz="1000" b="0" i="0" u="none" strike="noStrike" dirty="0">
                        <a:solidFill>
                          <a:srgbClr val="000000"/>
                        </a:solidFill>
                        <a:effectLst/>
                        <a:latin typeface="Calibri" panose="020F0502020204030204" pitchFamily="34" charset="0"/>
                      </a:endParaRPr>
                    </a:p>
                  </a:txBody>
                  <a:tcPr marL="1191" marR="1191" marT="1191" marB="0" anchor="b"/>
                </a:tc>
                <a:extLst>
                  <a:ext uri="{0D108BD9-81ED-4DB2-BD59-A6C34878D82A}">
                    <a16:rowId xmlns:a16="http://schemas.microsoft.com/office/drawing/2014/main" val="1782164933"/>
                  </a:ext>
                </a:extLst>
              </a:tr>
            </a:tbl>
          </a:graphicData>
        </a:graphic>
      </p:graphicFrame>
    </p:spTree>
    <p:extLst>
      <p:ext uri="{BB962C8B-B14F-4D97-AF65-F5344CB8AC3E}">
        <p14:creationId xmlns:p14="http://schemas.microsoft.com/office/powerpoint/2010/main" val="1925935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of Covid-19</a:t>
            </a:r>
          </a:p>
        </p:txBody>
      </p:sp>
      <p:sp>
        <p:nvSpPr>
          <p:cNvPr id="3" name="Content Placeholder 2"/>
          <p:cNvSpPr>
            <a:spLocks noGrp="1"/>
          </p:cNvSpPr>
          <p:nvPr>
            <p:ph idx="1"/>
          </p:nvPr>
        </p:nvSpPr>
        <p:spPr>
          <a:xfrm>
            <a:off x="785352" y="1145562"/>
            <a:ext cx="7789863" cy="6093976"/>
          </a:xfrm>
        </p:spPr>
        <p:txBody>
          <a:bodyPr/>
          <a:lstStyle/>
          <a:p>
            <a:pPr>
              <a:buFont typeface="Arial" panose="020B0604020202020204" pitchFamily="34" charset="0"/>
              <a:buChar char="•"/>
            </a:pPr>
            <a:r>
              <a:rPr lang="en-US" dirty="0"/>
              <a:t>The NYDA continues to be available online and through social media. To those who don’t have data, can call the toll free call center.</a:t>
            </a:r>
          </a:p>
          <a:p>
            <a:pPr marL="0" indent="0"/>
            <a:r>
              <a:rPr lang="en-US" dirty="0"/>
              <a:t> </a:t>
            </a:r>
          </a:p>
          <a:p>
            <a:pPr>
              <a:buFont typeface="Arial" panose="020B0604020202020204" pitchFamily="34" charset="0"/>
              <a:buChar char="•"/>
            </a:pPr>
            <a:r>
              <a:rPr lang="en-US" dirty="0"/>
              <a:t>All staff members are working from home – data and tools of trade have been provided. </a:t>
            </a:r>
          </a:p>
          <a:p>
            <a:pPr>
              <a:buFont typeface="Arial" panose="020B0604020202020204" pitchFamily="34" charset="0"/>
              <a:buChar char="•"/>
            </a:pPr>
            <a:endParaRPr lang="en-US" dirty="0"/>
          </a:p>
          <a:p>
            <a:pPr>
              <a:buFont typeface="Arial" panose="020B0604020202020204" pitchFamily="34" charset="0"/>
              <a:buChar char="•"/>
            </a:pPr>
            <a:r>
              <a:rPr lang="en-US" dirty="0"/>
              <a:t>Applications are being received for 1000 businesses in 100 days but disbursements will be done at level 3 of lockdown.</a:t>
            </a:r>
          </a:p>
          <a:p>
            <a:pPr>
              <a:buFont typeface="Arial" panose="020B0604020202020204" pitchFamily="34" charset="0"/>
              <a:buChar char="•"/>
            </a:pPr>
            <a:endParaRPr lang="en-US" dirty="0"/>
          </a:p>
          <a:p>
            <a:pPr>
              <a:buFont typeface="Arial" panose="020B0604020202020204" pitchFamily="34" charset="0"/>
              <a:buChar char="•"/>
            </a:pPr>
            <a:r>
              <a:rPr lang="en-US" dirty="0"/>
              <a:t>Applications and disbursements are being done for the Youth Micro Enterprise Relief Fund. </a:t>
            </a:r>
          </a:p>
          <a:p>
            <a:pPr>
              <a:buFont typeface="Arial" panose="020B0604020202020204" pitchFamily="34" charset="0"/>
              <a:buChar char="•"/>
            </a:pPr>
            <a:endParaRPr lang="en-US" dirty="0"/>
          </a:p>
          <a:p>
            <a:pPr>
              <a:buFont typeface="Arial" panose="020B0604020202020204" pitchFamily="34" charset="0"/>
              <a:buChar char="•"/>
            </a:pPr>
            <a:r>
              <a:rPr lang="en-US" dirty="0"/>
              <a:t>Supporting young people and businesses with applications to the Unemployment Insurance Fund. </a:t>
            </a:r>
          </a:p>
          <a:p>
            <a:pPr>
              <a:buFont typeface="Arial" panose="020B0604020202020204" pitchFamily="34" charset="0"/>
              <a:buChar char="•"/>
            </a:pPr>
            <a:endParaRPr lang="en-US" dirty="0"/>
          </a:p>
          <a:p>
            <a:pPr>
              <a:buFont typeface="Arial" panose="020B0604020202020204" pitchFamily="34" charset="0"/>
              <a:buChar char="•"/>
            </a:pPr>
            <a:r>
              <a:rPr lang="en-US" dirty="0"/>
              <a:t>Offer to support the Department of Social Development with registering young people for the special </a:t>
            </a:r>
            <a:r>
              <a:rPr lang="en-US" dirty="0" err="1"/>
              <a:t>Covid</a:t>
            </a:r>
            <a:r>
              <a:rPr lang="en-US" dirty="0"/>
              <a:t> grant. </a:t>
            </a:r>
          </a:p>
          <a:p>
            <a:pPr>
              <a:buFont typeface="Arial" panose="020B0604020202020204" pitchFamily="34" charset="0"/>
              <a:buChar char="•"/>
            </a:pPr>
            <a:endParaRPr lang="en-US" dirty="0"/>
          </a:p>
          <a:p>
            <a:pPr>
              <a:buFont typeface="Arial" panose="020B0604020202020204" pitchFamily="34" charset="0"/>
              <a:buChar char="•"/>
            </a:pPr>
            <a:r>
              <a:rPr lang="en-US" dirty="0"/>
              <a:t>Support to child headed households in vulnerable communities through NGO’s in the NYS program. </a:t>
            </a:r>
          </a:p>
          <a:p>
            <a:pPr>
              <a:buFont typeface="Arial" panose="020B0604020202020204" pitchFamily="34" charset="0"/>
              <a:buChar char="•"/>
            </a:pPr>
            <a:endParaRPr lang="en-US" dirty="0"/>
          </a:p>
          <a:p>
            <a:pPr marL="0" indent="0"/>
            <a:endParaRPr lang="en-US" dirty="0"/>
          </a:p>
        </p:txBody>
      </p:sp>
      <p:sp>
        <p:nvSpPr>
          <p:cNvPr id="4" name="Slide Number Placeholder 3"/>
          <p:cNvSpPr>
            <a:spLocks noGrp="1"/>
          </p:cNvSpPr>
          <p:nvPr>
            <p:ph type="sldNum" sz="quarter" idx="10"/>
          </p:nvPr>
        </p:nvSpPr>
        <p:spPr/>
        <p:txBody>
          <a:bodyPr/>
          <a:lstStyle/>
          <a:p>
            <a:fld id="{0F816FE8-A868-4E71-8BE1-E255B120B605}" type="slidenum">
              <a:rPr lang="en-GB" smtClean="0"/>
              <a:pPr/>
              <a:t>3</a:t>
            </a:fld>
            <a:endParaRPr lang="en-GB" dirty="0"/>
          </a:p>
        </p:txBody>
      </p:sp>
    </p:spTree>
    <p:extLst>
      <p:ext uri="{BB962C8B-B14F-4D97-AF65-F5344CB8AC3E}">
        <p14:creationId xmlns:p14="http://schemas.microsoft.com/office/powerpoint/2010/main" val="42566261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Recommendations of BRR</a:t>
            </a:r>
          </a:p>
        </p:txBody>
      </p:sp>
      <p:sp>
        <p:nvSpPr>
          <p:cNvPr id="3" name="Content Placeholder 2"/>
          <p:cNvSpPr>
            <a:spLocks noGrp="1"/>
          </p:cNvSpPr>
          <p:nvPr>
            <p:ph idx="1"/>
          </p:nvPr>
        </p:nvSpPr>
        <p:spPr>
          <a:xfrm>
            <a:off x="952501" y="1774827"/>
            <a:ext cx="7789863" cy="1938992"/>
          </a:xfrm>
        </p:spPr>
        <p:txBody>
          <a:bodyPr/>
          <a:lstStyle/>
          <a:p>
            <a:pPr>
              <a:buFont typeface="Arial" panose="020B0604020202020204" pitchFamily="34" charset="0"/>
              <a:buChar char="•"/>
            </a:pPr>
            <a:r>
              <a:rPr lang="en-US" dirty="0"/>
              <a:t>Accessibility and visibility of the NYDA – outreach events and six new mobile outreach vehicles are assisting. All NYDA branches have been equipped with free Wi-Fi services.</a:t>
            </a:r>
          </a:p>
          <a:p>
            <a:pPr>
              <a:buFont typeface="Arial" panose="020B0604020202020204" pitchFamily="34" charset="0"/>
              <a:buChar char="•"/>
            </a:pPr>
            <a:endParaRPr lang="en-US" dirty="0"/>
          </a:p>
          <a:p>
            <a:pPr>
              <a:buFont typeface="Arial" panose="020B0604020202020204" pitchFamily="34" charset="0"/>
              <a:buChar char="•"/>
            </a:pPr>
            <a:r>
              <a:rPr lang="en-US" dirty="0"/>
              <a:t>Greater partnerships with SETA’s – specific target on the APP. </a:t>
            </a:r>
          </a:p>
          <a:p>
            <a:pPr>
              <a:buFont typeface="Arial" panose="020B0604020202020204" pitchFamily="34" charset="0"/>
              <a:buChar char="•"/>
            </a:pPr>
            <a:endParaRPr lang="en-US" dirty="0"/>
          </a:p>
          <a:p>
            <a:pPr>
              <a:buFont typeface="Arial" panose="020B0604020202020204" pitchFamily="34" charset="0"/>
              <a:buChar char="•"/>
            </a:pPr>
            <a:r>
              <a:rPr lang="en-US" dirty="0"/>
              <a:t>Reduce administration budget – reduced by further 2% in 2020 / 2021</a:t>
            </a:r>
          </a:p>
        </p:txBody>
      </p:sp>
      <p:sp>
        <p:nvSpPr>
          <p:cNvPr id="4" name="Slide Number Placeholder 3"/>
          <p:cNvSpPr>
            <a:spLocks noGrp="1"/>
          </p:cNvSpPr>
          <p:nvPr>
            <p:ph type="sldNum" sz="quarter" idx="10"/>
          </p:nvPr>
        </p:nvSpPr>
        <p:spPr/>
        <p:txBody>
          <a:bodyPr/>
          <a:lstStyle/>
          <a:p>
            <a:fld id="{0F816FE8-A868-4E71-8BE1-E255B120B605}" type="slidenum">
              <a:rPr lang="en-GB" smtClean="0"/>
              <a:pPr/>
              <a:t>39</a:t>
            </a:fld>
            <a:endParaRPr lang="en-GB" dirty="0"/>
          </a:p>
        </p:txBody>
      </p:sp>
    </p:spTree>
    <p:extLst>
      <p:ext uri="{BB962C8B-B14F-4D97-AF65-F5344CB8AC3E}">
        <p14:creationId xmlns:p14="http://schemas.microsoft.com/office/powerpoint/2010/main" val="41599479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8303700" cy="1107996"/>
          </a:xfrm>
        </p:spPr>
        <p:txBody>
          <a:bodyPr/>
          <a:lstStyle/>
          <a:p>
            <a:r>
              <a:rPr lang="en-US" sz="3600" dirty="0"/>
              <a:t>Integrated marketing and communications</a:t>
            </a:r>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74EB992-C5F4-4C48-9B4B-70D14F16309E}" type="slidenum">
              <a:rPr kumimoji="0" lang="en-GB" sz="1200" b="0" i="0" u="none" strike="noStrike" kern="1200" cap="none" spc="0" normalizeH="0" baseline="0" noProof="0" smtClean="0">
                <a:ln>
                  <a:noFill/>
                </a:ln>
                <a:solidFill>
                  <a:srgbClr val="D42E12"/>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GB" sz="1200" b="0" i="0" u="none" strike="noStrike" kern="1200" cap="none" spc="0" normalizeH="0" baseline="0" noProof="0" dirty="0">
              <a:ln>
                <a:noFill/>
              </a:ln>
              <a:solidFill>
                <a:srgbClr val="D42E12"/>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41970807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2166" y="495279"/>
            <a:ext cx="4645819" cy="307777"/>
          </a:xfrm>
        </p:spPr>
        <p:txBody>
          <a:bodyPr/>
          <a:lstStyle/>
          <a:p>
            <a:r>
              <a:rPr lang="en-US" sz="2000" dirty="0"/>
              <a:t>NYDA IMC</a:t>
            </a:r>
          </a:p>
        </p:txBody>
      </p:sp>
      <p:sp>
        <p:nvSpPr>
          <p:cNvPr id="3" name="Content Placeholder 2"/>
          <p:cNvSpPr>
            <a:spLocks noGrp="1"/>
          </p:cNvSpPr>
          <p:nvPr>
            <p:ph idx="1"/>
          </p:nvPr>
        </p:nvSpPr>
        <p:spPr>
          <a:xfrm>
            <a:off x="772166" y="961790"/>
            <a:ext cx="7987693" cy="4139595"/>
          </a:xfrm>
        </p:spPr>
        <p:txBody>
          <a:bodyPr/>
          <a:lstStyle/>
          <a:p>
            <a:pPr marL="0" indent="0"/>
            <a:r>
              <a:rPr lang="en-US" sz="1600" b="1" dirty="0"/>
              <a:t>In terms of rural reach:</a:t>
            </a:r>
          </a:p>
          <a:p>
            <a:pPr marL="0" indent="0"/>
            <a:endParaRPr lang="en-US" sz="1600" dirty="0"/>
          </a:p>
          <a:p>
            <a:pPr marL="214313" indent="-214313" defTabSz="671513">
              <a:buFont typeface="Arial" panose="020B0604020202020204" pitchFamily="34" charset="0"/>
              <a:buChar char="•"/>
            </a:pPr>
            <a:r>
              <a:rPr lang="en-US" sz="1500" dirty="0">
                <a:solidFill>
                  <a:srgbClr val="000000"/>
                </a:solidFill>
                <a:cs typeface="Calibri" panose="020F0502020204030204" pitchFamily="34" charset="0"/>
              </a:rPr>
              <a:t>Use of outreach vehicles &amp; mobile offices to reach youth in the rural areas </a:t>
            </a:r>
          </a:p>
          <a:p>
            <a:pPr marL="214313" indent="-214313" defTabSz="671513">
              <a:buFont typeface="Arial" panose="020B0604020202020204" pitchFamily="34" charset="0"/>
              <a:buChar char="•"/>
            </a:pPr>
            <a:r>
              <a:rPr lang="en-ZA" sz="1500" dirty="0">
                <a:solidFill>
                  <a:srgbClr val="000000"/>
                </a:solidFill>
                <a:cs typeface="Calibri" panose="020F0502020204030204" pitchFamily="34" charset="0"/>
              </a:rPr>
              <a:t>Dissemination of NYDA information using information kiosk placed in areas where youth frequent</a:t>
            </a:r>
            <a:endParaRPr lang="en-US" sz="1500" dirty="0">
              <a:solidFill>
                <a:srgbClr val="000000"/>
              </a:solidFill>
              <a:cs typeface="Calibri" panose="020F0502020204030204" pitchFamily="34" charset="0"/>
            </a:endParaRPr>
          </a:p>
          <a:p>
            <a:pPr marL="214313" indent="-214313">
              <a:buFont typeface="Arial" panose="020B0604020202020204" pitchFamily="34" charset="0"/>
              <a:buChar char="•"/>
            </a:pPr>
            <a:r>
              <a:rPr lang="en-US" sz="1500" dirty="0"/>
              <a:t>More NYDA Mobile Offices have been procured and sent out to provinces</a:t>
            </a:r>
          </a:p>
          <a:p>
            <a:pPr marL="214313" indent="-214313">
              <a:buFont typeface="Arial" panose="020B0604020202020204" pitchFamily="34" charset="0"/>
              <a:buChar char="•"/>
            </a:pPr>
            <a:r>
              <a:rPr lang="en-US" sz="1500" dirty="0"/>
              <a:t>Outreach activations in communities, schools, institutions of higher learning</a:t>
            </a:r>
          </a:p>
          <a:p>
            <a:pPr marL="214313" indent="-214313">
              <a:buFont typeface="Arial" panose="020B0604020202020204" pitchFamily="34" charset="0"/>
              <a:buChar char="•"/>
            </a:pPr>
            <a:r>
              <a:rPr lang="en-US" sz="1500" dirty="0"/>
              <a:t>Partnerships with community media to publicize NYDA Products and Services</a:t>
            </a:r>
          </a:p>
          <a:p>
            <a:pPr marL="214313" indent="-214313">
              <a:buFont typeface="Arial" panose="020B0604020202020204" pitchFamily="34" charset="0"/>
              <a:buChar char="•"/>
            </a:pPr>
            <a:r>
              <a:rPr lang="en-US" sz="1500" dirty="0"/>
              <a:t>Establishments of district offices in areas such as Bushbuckridge, Tzaneen, Umtata, etc.</a:t>
            </a:r>
          </a:p>
          <a:p>
            <a:pPr marL="214313" indent="-214313">
              <a:buFont typeface="Arial" panose="020B0604020202020204" pitchFamily="34" charset="0"/>
              <a:buChar char="•"/>
            </a:pPr>
            <a:r>
              <a:rPr lang="en-US" sz="1500" dirty="0"/>
              <a:t>Stakeholder engagements with NGOs, private sector, etc.</a:t>
            </a:r>
          </a:p>
          <a:p>
            <a:pPr marL="214313" indent="-214313">
              <a:buFont typeface="Arial" panose="020B0604020202020204" pitchFamily="34" charset="0"/>
              <a:buChar char="•"/>
            </a:pPr>
            <a:r>
              <a:rPr lang="en-US" sz="1500" dirty="0"/>
              <a:t>Access to free Wi-Fi at our district offices and full service branches</a:t>
            </a:r>
          </a:p>
          <a:p>
            <a:pPr marL="214313" indent="-214313">
              <a:buFont typeface="Arial" panose="020B0604020202020204" pitchFamily="34" charset="0"/>
              <a:buChar char="•"/>
            </a:pPr>
            <a:r>
              <a:rPr lang="en-US" sz="1500" dirty="0"/>
              <a:t>Enhanced Customer Services through our call centre toll free number</a:t>
            </a:r>
          </a:p>
          <a:p>
            <a:pPr marL="214313" indent="-214313">
              <a:buFont typeface="Arial" panose="020B0604020202020204" pitchFamily="34" charset="0"/>
              <a:buChar char="•"/>
            </a:pPr>
            <a:r>
              <a:rPr lang="en-US" sz="1500" dirty="0"/>
              <a:t>Co-hosting of events and campaigns with various local and community organisations</a:t>
            </a:r>
          </a:p>
          <a:p>
            <a:pPr marL="214313" indent="-214313">
              <a:buFont typeface="Arial" panose="020B0604020202020204" pitchFamily="34" charset="0"/>
              <a:buChar char="•"/>
            </a:pPr>
            <a:r>
              <a:rPr lang="en-US" sz="1500" dirty="0"/>
              <a:t>Sponsorship of community-based organizations with specific focus on rural based initiatives</a:t>
            </a:r>
          </a:p>
          <a:p>
            <a:pPr>
              <a:buAutoNum type="arabicPeriod"/>
            </a:pPr>
            <a:endParaRPr lang="en-US" sz="1050" dirty="0"/>
          </a:p>
          <a:p>
            <a:pPr>
              <a:buAutoNum type="arabicPeriod"/>
            </a:pPr>
            <a:endParaRPr lang="en-US" sz="1050" dirty="0"/>
          </a:p>
          <a:p>
            <a:pPr>
              <a:buAutoNum type="arabicPeriod"/>
            </a:pPr>
            <a:endParaRPr lang="en-US" dirty="0"/>
          </a:p>
          <a:p>
            <a:pPr marL="1191" lvl="1" indent="0">
              <a:buNone/>
            </a:pPr>
            <a:endParaRPr lang="en-US" dirty="0"/>
          </a:p>
        </p:txBody>
      </p:sp>
      <p:sp>
        <p:nvSpPr>
          <p:cNvPr id="4" name="Slide Number Placeholder 3"/>
          <p:cNvSpPr>
            <a:spLocks noGrp="1"/>
          </p:cNvSpPr>
          <p:nvPr>
            <p:ph type="sldNum" sz="quarter" idx="10"/>
          </p:nvPr>
        </p:nvSpPr>
        <p:spPr>
          <a:xfrm>
            <a:off x="7636797" y="6318232"/>
            <a:ext cx="494481" cy="387180"/>
          </a:xfrm>
        </p:spPr>
        <p:txBody>
          <a:bodyPr/>
          <a:lstStyle/>
          <a:p>
            <a:pPr>
              <a:defRPr/>
            </a:pPr>
            <a:fld id="{0F816FE8-A868-4E71-8BE1-E255B120B605}" type="slidenum">
              <a:rPr lang="en-GB" sz="900">
                <a:solidFill>
                  <a:srgbClr val="D42E12"/>
                </a:solidFill>
              </a:rPr>
              <a:pPr>
                <a:defRPr/>
              </a:pPr>
              <a:t>41</a:t>
            </a:fld>
            <a:endParaRPr lang="en-GB" sz="900" dirty="0">
              <a:solidFill>
                <a:srgbClr val="D42E12"/>
              </a:solidFill>
            </a:endParaRPr>
          </a:p>
        </p:txBody>
      </p:sp>
      <p:pic>
        <p:nvPicPr>
          <p:cNvPr id="5" name="Picture 4"/>
          <p:cNvPicPr>
            <a:picLocks noChangeAspect="1"/>
          </p:cNvPicPr>
          <p:nvPr/>
        </p:nvPicPr>
        <p:blipFill>
          <a:blip r:embed="rId2"/>
          <a:stretch>
            <a:fillRect/>
          </a:stretch>
        </p:blipFill>
        <p:spPr>
          <a:xfrm>
            <a:off x="1245610" y="4736274"/>
            <a:ext cx="2966336" cy="1807439"/>
          </a:xfrm>
          <a:prstGeom prst="rect">
            <a:avLst/>
          </a:prstGeom>
        </p:spPr>
      </p:pic>
      <p:pic>
        <p:nvPicPr>
          <p:cNvPr id="6" name="Picture 5">
            <a:extLst/>
          </p:cNvPr>
          <p:cNvPicPr>
            <a:picLocks noChangeAspect="1"/>
          </p:cNvPicPr>
          <p:nvPr/>
        </p:nvPicPr>
        <p:blipFill rotWithShape="1">
          <a:blip r:embed="rId3"/>
          <a:srcRect b="9627"/>
          <a:stretch/>
        </p:blipFill>
        <p:spPr>
          <a:xfrm>
            <a:off x="4685390" y="4768166"/>
            <a:ext cx="2770632" cy="1743656"/>
          </a:xfrm>
          <a:prstGeom prst="rect">
            <a:avLst/>
          </a:prstGeom>
        </p:spPr>
      </p:pic>
    </p:spTree>
    <p:extLst>
      <p:ext uri="{BB962C8B-B14F-4D97-AF65-F5344CB8AC3E}">
        <p14:creationId xmlns:p14="http://schemas.microsoft.com/office/powerpoint/2010/main" val="30253976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615553"/>
          </a:xfrm>
        </p:spPr>
        <p:txBody>
          <a:bodyPr/>
          <a:lstStyle/>
          <a:p>
            <a:r>
              <a:rPr lang="en-US" dirty="0"/>
              <a:t>Financial information</a:t>
            </a:r>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4EB992-C5F4-4C48-9B4B-70D14F16309E}" type="slidenum">
              <a:rPr lang="en-GB" smtClean="0"/>
              <a:pPr/>
              <a:t>42</a:t>
            </a:fld>
            <a:endParaRPr lang="en-GB" dirty="0"/>
          </a:p>
        </p:txBody>
      </p:sp>
    </p:spTree>
    <p:extLst>
      <p:ext uri="{BB962C8B-B14F-4D97-AF65-F5344CB8AC3E}">
        <p14:creationId xmlns:p14="http://schemas.microsoft.com/office/powerpoint/2010/main" val="21774208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965" y="315745"/>
            <a:ext cx="6194425" cy="306387"/>
          </a:xfrm>
        </p:spPr>
        <p:txBody>
          <a:bodyPr/>
          <a:lstStyle/>
          <a:p>
            <a:r>
              <a:rPr lang="en-US" dirty="0"/>
              <a:t>Budget analysis </a:t>
            </a:r>
          </a:p>
        </p:txBody>
      </p:sp>
      <p:sp>
        <p:nvSpPr>
          <p:cNvPr id="3" name="Slide Number Placeholder 2"/>
          <p:cNvSpPr>
            <a:spLocks noGrp="1"/>
          </p:cNvSpPr>
          <p:nvPr>
            <p:ph type="sldNum" sz="quarter" idx="10"/>
          </p:nvPr>
        </p:nvSpPr>
        <p:spPr/>
        <p:txBody>
          <a:bodyPr/>
          <a:lstStyle/>
          <a:p>
            <a:fld id="{7F6D1DE0-B443-48F6-9E73-478825739009}" type="slidenum">
              <a:rPr lang="en-GB" smtClean="0"/>
              <a:pPr/>
              <a:t>43</a:t>
            </a:fld>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343552231"/>
              </p:ext>
            </p:extLst>
          </p:nvPr>
        </p:nvGraphicFramePr>
        <p:xfrm>
          <a:off x="305254" y="842826"/>
          <a:ext cx="8201319" cy="2042955"/>
        </p:xfrm>
        <a:graphic>
          <a:graphicData uri="http://schemas.openxmlformats.org/drawingml/2006/table">
            <a:tbl>
              <a:tblPr firstRow="1" bandRow="1">
                <a:tableStyleId>{72833802-FEF1-4C79-8D5D-14CF1EAF98D9}</a:tableStyleId>
              </a:tblPr>
              <a:tblGrid>
                <a:gridCol w="2733773">
                  <a:extLst>
                    <a:ext uri="{9D8B030D-6E8A-4147-A177-3AD203B41FA5}">
                      <a16:colId xmlns:a16="http://schemas.microsoft.com/office/drawing/2014/main" val="1208406495"/>
                    </a:ext>
                  </a:extLst>
                </a:gridCol>
                <a:gridCol w="2733773">
                  <a:extLst>
                    <a:ext uri="{9D8B030D-6E8A-4147-A177-3AD203B41FA5}">
                      <a16:colId xmlns:a16="http://schemas.microsoft.com/office/drawing/2014/main" val="2748140308"/>
                    </a:ext>
                  </a:extLst>
                </a:gridCol>
                <a:gridCol w="2733773">
                  <a:extLst>
                    <a:ext uri="{9D8B030D-6E8A-4147-A177-3AD203B41FA5}">
                      <a16:colId xmlns:a16="http://schemas.microsoft.com/office/drawing/2014/main" val="1514298632"/>
                    </a:ext>
                  </a:extLst>
                </a:gridCol>
              </a:tblGrid>
              <a:tr h="408591">
                <a:tc>
                  <a:txBody>
                    <a:bodyPr/>
                    <a:lstStyle/>
                    <a:p>
                      <a:pPr algn="ctr" rtl="0" fontAlgn="ctr"/>
                      <a:r>
                        <a:rPr lang="en-ZA" sz="1600" b="1" i="0" u="none" strike="noStrike">
                          <a:solidFill>
                            <a:srgbClr val="FFFFFF"/>
                          </a:solidFill>
                          <a:effectLst/>
                          <a:latin typeface="Tahoma" panose="020B0604030504040204" pitchFamily="34" charset="0"/>
                        </a:rPr>
                        <a:t>Description</a:t>
                      </a:r>
                    </a:p>
                  </a:txBody>
                  <a:tcPr marL="6350" marR="6350" marT="6350" marB="0" anchor="ctr"/>
                </a:tc>
                <a:tc>
                  <a:txBody>
                    <a:bodyPr/>
                    <a:lstStyle/>
                    <a:p>
                      <a:pPr algn="ctr" rtl="0" fontAlgn="ctr"/>
                      <a:r>
                        <a:rPr lang="en-ZA" sz="1600" b="1" i="0" u="none" strike="noStrike" dirty="0">
                          <a:solidFill>
                            <a:srgbClr val="FFFFFF"/>
                          </a:solidFill>
                          <a:effectLst/>
                          <a:latin typeface="Tahoma" panose="020B0604030504040204" pitchFamily="34" charset="0"/>
                        </a:rPr>
                        <a:t>2019</a:t>
                      </a:r>
                      <a:r>
                        <a:rPr lang="en-ZA" sz="1600" b="1" i="0" u="none" strike="noStrike" baseline="0" dirty="0">
                          <a:solidFill>
                            <a:srgbClr val="FFFFFF"/>
                          </a:solidFill>
                          <a:effectLst/>
                          <a:latin typeface="Tahoma" panose="020B0604030504040204" pitchFamily="34" charset="0"/>
                        </a:rPr>
                        <a:t> / 2020</a:t>
                      </a:r>
                      <a:endParaRPr lang="en-ZA" sz="1600" b="1" i="0" u="none" strike="noStrike" dirty="0">
                        <a:solidFill>
                          <a:srgbClr val="FFFFFF"/>
                        </a:solidFill>
                        <a:effectLst/>
                        <a:latin typeface="Tahoma" panose="020B0604030504040204" pitchFamily="34" charset="0"/>
                      </a:endParaRPr>
                    </a:p>
                  </a:txBody>
                  <a:tcPr marL="6350" marR="6350" marT="6350" marB="0" anchor="ctr"/>
                </a:tc>
                <a:tc>
                  <a:txBody>
                    <a:bodyPr/>
                    <a:lstStyle/>
                    <a:p>
                      <a:pPr algn="ctr" rtl="0" fontAlgn="ctr"/>
                      <a:r>
                        <a:rPr lang="en-ZA" sz="1600" b="1" i="0" u="none" strike="noStrike" dirty="0">
                          <a:solidFill>
                            <a:srgbClr val="FFFFFF"/>
                          </a:solidFill>
                          <a:effectLst/>
                          <a:latin typeface="Tahoma" panose="020B0604030504040204" pitchFamily="34" charset="0"/>
                        </a:rPr>
                        <a:t>2020</a:t>
                      </a:r>
                      <a:r>
                        <a:rPr lang="en-ZA" sz="1600" b="1" i="0" u="none" strike="noStrike" baseline="0" dirty="0">
                          <a:solidFill>
                            <a:srgbClr val="FFFFFF"/>
                          </a:solidFill>
                          <a:effectLst/>
                          <a:latin typeface="Tahoma" panose="020B0604030504040204" pitchFamily="34" charset="0"/>
                        </a:rPr>
                        <a:t> / 2021</a:t>
                      </a:r>
                      <a:endParaRPr lang="en-ZA" sz="1600" b="1" i="0" u="none" strike="noStrike" dirty="0">
                        <a:solidFill>
                          <a:srgbClr val="FFFFFF"/>
                        </a:solidFill>
                        <a:effectLst/>
                        <a:latin typeface="Tahoma" panose="020B0604030504040204" pitchFamily="34" charset="0"/>
                      </a:endParaRPr>
                    </a:p>
                  </a:txBody>
                  <a:tcPr marL="6350" marR="6350" marT="6350" marB="0" anchor="ctr"/>
                </a:tc>
                <a:extLst>
                  <a:ext uri="{0D108BD9-81ED-4DB2-BD59-A6C34878D82A}">
                    <a16:rowId xmlns:a16="http://schemas.microsoft.com/office/drawing/2014/main" val="1993049833"/>
                  </a:ext>
                </a:extLst>
              </a:tr>
              <a:tr h="408591">
                <a:tc>
                  <a:txBody>
                    <a:bodyPr/>
                    <a:lstStyle/>
                    <a:p>
                      <a:pPr algn="l" rtl="0" fontAlgn="ctr"/>
                      <a:r>
                        <a:rPr lang="en-ZA" sz="1600" b="0" i="0" u="none" strike="noStrike">
                          <a:solidFill>
                            <a:srgbClr val="000000"/>
                          </a:solidFill>
                          <a:effectLst/>
                          <a:latin typeface="Tahoma" panose="020B0604030504040204" pitchFamily="34" charset="0"/>
                        </a:rPr>
                        <a:t>DWYPD </a:t>
                      </a:r>
                      <a:r>
                        <a:rPr lang="en-ZA" sz="1600" b="0" i="0" u="none" strike="noStrike" dirty="0">
                          <a:solidFill>
                            <a:srgbClr val="000000"/>
                          </a:solidFill>
                          <a:effectLst/>
                          <a:latin typeface="Tahoma" panose="020B0604030504040204" pitchFamily="34" charset="0"/>
                        </a:rPr>
                        <a:t>– transfer payment</a:t>
                      </a:r>
                    </a:p>
                  </a:txBody>
                  <a:tcPr marL="6350" marR="6350" marT="6350" marB="0" anchor="ctr"/>
                </a:tc>
                <a:tc>
                  <a:txBody>
                    <a:bodyPr/>
                    <a:lstStyle/>
                    <a:p>
                      <a:pPr algn="r" rtl="0" fontAlgn="ctr"/>
                      <a:r>
                        <a:rPr lang="en-ZA" sz="1600" b="0" i="0" u="none" strike="noStrike">
                          <a:solidFill>
                            <a:srgbClr val="000000"/>
                          </a:solidFill>
                          <a:effectLst/>
                          <a:latin typeface="Tahoma" panose="020B0604030504040204" pitchFamily="34" charset="0"/>
                        </a:rPr>
                        <a:t>R447 000 000</a:t>
                      </a:r>
                    </a:p>
                  </a:txBody>
                  <a:tcPr marL="6350" marR="6350" marT="6350" marB="0" anchor="ctr"/>
                </a:tc>
                <a:tc>
                  <a:txBody>
                    <a:bodyPr/>
                    <a:lstStyle/>
                    <a:p>
                      <a:pPr algn="r" rtl="0" fontAlgn="ctr"/>
                      <a:r>
                        <a:rPr lang="en-ZA" sz="1600" b="0" i="0" u="none" strike="noStrike" dirty="0">
                          <a:solidFill>
                            <a:srgbClr val="000000"/>
                          </a:solidFill>
                          <a:effectLst/>
                          <a:latin typeface="Tahoma" panose="020B0604030504040204" pitchFamily="34" charset="0"/>
                        </a:rPr>
                        <a:t>R478 700 000</a:t>
                      </a:r>
                    </a:p>
                  </a:txBody>
                  <a:tcPr marL="6350" marR="6350" marT="6350" marB="0" anchor="ctr"/>
                </a:tc>
                <a:extLst>
                  <a:ext uri="{0D108BD9-81ED-4DB2-BD59-A6C34878D82A}">
                    <a16:rowId xmlns:a16="http://schemas.microsoft.com/office/drawing/2014/main" val="3895181697"/>
                  </a:ext>
                </a:extLst>
              </a:tr>
              <a:tr h="408591">
                <a:tc>
                  <a:txBody>
                    <a:bodyPr/>
                    <a:lstStyle/>
                    <a:p>
                      <a:pPr algn="l" rtl="0" fontAlgn="ctr"/>
                      <a:r>
                        <a:rPr lang="en-ZA" sz="1600" b="0" i="0" u="none" strike="noStrike">
                          <a:solidFill>
                            <a:srgbClr val="000000"/>
                          </a:solidFill>
                          <a:effectLst/>
                          <a:latin typeface="Tahoma" panose="020B0604030504040204" pitchFamily="34" charset="0"/>
                        </a:rPr>
                        <a:t>Interest income</a:t>
                      </a:r>
                    </a:p>
                  </a:txBody>
                  <a:tcPr marL="6350" marR="6350" marT="6350" marB="0" anchor="ctr"/>
                </a:tc>
                <a:tc>
                  <a:txBody>
                    <a:bodyPr/>
                    <a:lstStyle/>
                    <a:p>
                      <a:pPr algn="r" rtl="0" fontAlgn="ctr"/>
                      <a:r>
                        <a:rPr lang="en-ZA" sz="1600" b="0" i="0" u="none" strike="noStrike">
                          <a:solidFill>
                            <a:srgbClr val="000000"/>
                          </a:solidFill>
                          <a:effectLst/>
                          <a:latin typeface="Tahoma" panose="020B0604030504040204" pitchFamily="34" charset="0"/>
                        </a:rPr>
                        <a:t>R6 000 000</a:t>
                      </a:r>
                    </a:p>
                  </a:txBody>
                  <a:tcPr marL="6350" marR="6350" marT="6350" marB="0" anchor="ctr"/>
                </a:tc>
                <a:tc>
                  <a:txBody>
                    <a:bodyPr/>
                    <a:lstStyle/>
                    <a:p>
                      <a:pPr algn="r" rtl="0" fontAlgn="ctr"/>
                      <a:r>
                        <a:rPr lang="en-ZA" sz="1600" b="0" i="0" u="none" strike="noStrike" dirty="0">
                          <a:solidFill>
                            <a:srgbClr val="000000"/>
                          </a:solidFill>
                          <a:effectLst/>
                          <a:latin typeface="Tahoma" panose="020B0604030504040204" pitchFamily="34" charset="0"/>
                        </a:rPr>
                        <a:t>R9 002 000</a:t>
                      </a:r>
                    </a:p>
                  </a:txBody>
                  <a:tcPr marL="6350" marR="6350" marT="6350" marB="0" anchor="ctr"/>
                </a:tc>
                <a:extLst>
                  <a:ext uri="{0D108BD9-81ED-4DB2-BD59-A6C34878D82A}">
                    <a16:rowId xmlns:a16="http://schemas.microsoft.com/office/drawing/2014/main" val="3510395834"/>
                  </a:ext>
                </a:extLst>
              </a:tr>
              <a:tr h="408591">
                <a:tc>
                  <a:txBody>
                    <a:bodyPr/>
                    <a:lstStyle/>
                    <a:p>
                      <a:pPr algn="l" rtl="0" fontAlgn="ctr"/>
                      <a:r>
                        <a:rPr lang="en-ZA" sz="1600" b="0" i="0" u="none" strike="noStrike" dirty="0">
                          <a:solidFill>
                            <a:srgbClr val="000000"/>
                          </a:solidFill>
                          <a:effectLst/>
                          <a:latin typeface="Tahoma" panose="020B0604030504040204" pitchFamily="34" charset="0"/>
                        </a:rPr>
                        <a:t>Donor funded income</a:t>
                      </a:r>
                    </a:p>
                  </a:txBody>
                  <a:tcPr marL="6350" marR="6350" marT="6350" marB="0" anchor="ctr"/>
                </a:tc>
                <a:tc>
                  <a:txBody>
                    <a:bodyPr/>
                    <a:lstStyle/>
                    <a:p>
                      <a:pPr algn="r" rtl="0" fontAlgn="ctr"/>
                      <a:r>
                        <a:rPr lang="en-ZA" sz="1600" b="0" i="0" u="none" strike="noStrike" dirty="0">
                          <a:solidFill>
                            <a:srgbClr val="000000"/>
                          </a:solidFill>
                          <a:effectLst/>
                          <a:latin typeface="Tahoma" panose="020B0604030504040204" pitchFamily="34" charset="0"/>
                        </a:rPr>
                        <a:t>R48 000 000</a:t>
                      </a:r>
                    </a:p>
                  </a:txBody>
                  <a:tcPr marL="6350" marR="6350" marT="6350" marB="0" anchor="ctr"/>
                </a:tc>
                <a:tc>
                  <a:txBody>
                    <a:bodyPr/>
                    <a:lstStyle/>
                    <a:p>
                      <a:pPr algn="r" rtl="0" fontAlgn="ctr"/>
                      <a:r>
                        <a:rPr lang="en-ZA" sz="1600" b="0" i="0" u="none" strike="noStrike" dirty="0">
                          <a:solidFill>
                            <a:srgbClr val="000000"/>
                          </a:solidFill>
                          <a:effectLst/>
                          <a:latin typeface="Tahoma" panose="020B0604030504040204" pitchFamily="34" charset="0"/>
                        </a:rPr>
                        <a:t>R57 300 000</a:t>
                      </a:r>
                    </a:p>
                  </a:txBody>
                  <a:tcPr marL="6350" marR="6350" marT="6350" marB="0" anchor="ctr"/>
                </a:tc>
                <a:extLst>
                  <a:ext uri="{0D108BD9-81ED-4DB2-BD59-A6C34878D82A}">
                    <a16:rowId xmlns:a16="http://schemas.microsoft.com/office/drawing/2014/main" val="6024762"/>
                  </a:ext>
                </a:extLst>
              </a:tr>
              <a:tr h="408591">
                <a:tc>
                  <a:txBody>
                    <a:bodyPr/>
                    <a:lstStyle/>
                    <a:p>
                      <a:pPr algn="l" rtl="0" fontAlgn="ctr"/>
                      <a:r>
                        <a:rPr lang="en-ZA" sz="1600" b="1" i="0" u="none" strike="noStrike" dirty="0">
                          <a:solidFill>
                            <a:srgbClr val="000000"/>
                          </a:solidFill>
                          <a:effectLst/>
                          <a:latin typeface="Tahoma" panose="020B0604030504040204" pitchFamily="34" charset="0"/>
                        </a:rPr>
                        <a:t>Total</a:t>
                      </a:r>
                    </a:p>
                  </a:txBody>
                  <a:tcPr marL="6350" marR="6350" marT="6350" marB="0" anchor="ctr"/>
                </a:tc>
                <a:tc>
                  <a:txBody>
                    <a:bodyPr/>
                    <a:lstStyle/>
                    <a:p>
                      <a:pPr algn="r" rtl="0" fontAlgn="ctr"/>
                      <a:r>
                        <a:rPr lang="en-ZA" sz="1600" b="1" i="0" u="none" strike="noStrike" dirty="0">
                          <a:solidFill>
                            <a:srgbClr val="000000"/>
                          </a:solidFill>
                          <a:effectLst/>
                          <a:latin typeface="Tahoma" panose="020B0604030504040204" pitchFamily="34" charset="0"/>
                        </a:rPr>
                        <a:t>R501 000 000</a:t>
                      </a:r>
                    </a:p>
                  </a:txBody>
                  <a:tcPr marL="6350" marR="6350" marT="6350" marB="0" anchor="ctr"/>
                </a:tc>
                <a:tc>
                  <a:txBody>
                    <a:bodyPr/>
                    <a:lstStyle/>
                    <a:p>
                      <a:pPr algn="r" rtl="0" fontAlgn="ctr"/>
                      <a:r>
                        <a:rPr lang="en-ZA" sz="1600" b="1" i="0" u="none" strike="noStrike" dirty="0">
                          <a:solidFill>
                            <a:srgbClr val="000000"/>
                          </a:solidFill>
                          <a:effectLst/>
                          <a:latin typeface="Tahoma" panose="020B0604030504040204" pitchFamily="34" charset="0"/>
                        </a:rPr>
                        <a:t>R545 002 000</a:t>
                      </a:r>
                    </a:p>
                  </a:txBody>
                  <a:tcPr marL="6350" marR="6350" marT="6350" marB="0" anchor="ctr"/>
                </a:tc>
                <a:extLst>
                  <a:ext uri="{0D108BD9-81ED-4DB2-BD59-A6C34878D82A}">
                    <a16:rowId xmlns:a16="http://schemas.microsoft.com/office/drawing/2014/main" val="3475066288"/>
                  </a:ext>
                </a:extLst>
              </a:tr>
            </a:tbl>
          </a:graphicData>
        </a:graphic>
      </p:graphicFrame>
    </p:spTree>
    <p:extLst>
      <p:ext uri="{BB962C8B-B14F-4D97-AF65-F5344CB8AC3E}">
        <p14:creationId xmlns:p14="http://schemas.microsoft.com/office/powerpoint/2010/main" val="5401454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780" y="642572"/>
            <a:ext cx="6194425" cy="306387"/>
          </a:xfrm>
        </p:spPr>
        <p:txBody>
          <a:bodyPr/>
          <a:lstStyle/>
          <a:p>
            <a:r>
              <a:rPr lang="en-US" dirty="0"/>
              <a:t>Annual Budget 2020 / 2021</a:t>
            </a:r>
          </a:p>
        </p:txBody>
      </p:sp>
      <p:sp>
        <p:nvSpPr>
          <p:cNvPr id="3" name="Slide Number Placeholder 2"/>
          <p:cNvSpPr>
            <a:spLocks noGrp="1"/>
          </p:cNvSpPr>
          <p:nvPr>
            <p:ph type="sldNum" sz="quarter" idx="10"/>
          </p:nvPr>
        </p:nvSpPr>
        <p:spPr/>
        <p:txBody>
          <a:bodyPr/>
          <a:lstStyle/>
          <a:p>
            <a:fld id="{7F6D1DE0-B443-48F6-9E73-478825739009}" type="slidenum">
              <a:rPr lang="en-GB" smtClean="0"/>
              <a:pPr/>
              <a:t>44</a:t>
            </a:fld>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98436033"/>
              </p:ext>
            </p:extLst>
          </p:nvPr>
        </p:nvGraphicFramePr>
        <p:xfrm>
          <a:off x="361779" y="1208807"/>
          <a:ext cx="8664233" cy="4755140"/>
        </p:xfrm>
        <a:graphic>
          <a:graphicData uri="http://schemas.openxmlformats.org/drawingml/2006/table">
            <a:tbl>
              <a:tblPr firstRow="1" bandRow="1">
                <a:tableStyleId>{85BE263C-DBD7-4A20-BB59-AAB30ACAA65A}</a:tableStyleId>
              </a:tblPr>
              <a:tblGrid>
                <a:gridCol w="2283098">
                  <a:extLst>
                    <a:ext uri="{9D8B030D-6E8A-4147-A177-3AD203B41FA5}">
                      <a16:colId xmlns:a16="http://schemas.microsoft.com/office/drawing/2014/main" val="20000"/>
                    </a:ext>
                  </a:extLst>
                </a:gridCol>
                <a:gridCol w="1052052">
                  <a:extLst>
                    <a:ext uri="{9D8B030D-6E8A-4147-A177-3AD203B41FA5}">
                      <a16:colId xmlns:a16="http://schemas.microsoft.com/office/drawing/2014/main" val="20005"/>
                    </a:ext>
                  </a:extLst>
                </a:gridCol>
                <a:gridCol w="511277">
                  <a:extLst>
                    <a:ext uri="{9D8B030D-6E8A-4147-A177-3AD203B41FA5}">
                      <a16:colId xmlns:a16="http://schemas.microsoft.com/office/drawing/2014/main" val="2629581667"/>
                    </a:ext>
                  </a:extLst>
                </a:gridCol>
                <a:gridCol w="1052052">
                  <a:extLst>
                    <a:ext uri="{9D8B030D-6E8A-4147-A177-3AD203B41FA5}">
                      <a16:colId xmlns:a16="http://schemas.microsoft.com/office/drawing/2014/main" val="2717002244"/>
                    </a:ext>
                  </a:extLst>
                </a:gridCol>
                <a:gridCol w="353961">
                  <a:extLst>
                    <a:ext uri="{9D8B030D-6E8A-4147-A177-3AD203B41FA5}">
                      <a16:colId xmlns:a16="http://schemas.microsoft.com/office/drawing/2014/main" val="1583073929"/>
                    </a:ext>
                  </a:extLst>
                </a:gridCol>
                <a:gridCol w="1055119">
                  <a:extLst>
                    <a:ext uri="{9D8B030D-6E8A-4147-A177-3AD203B41FA5}">
                      <a16:colId xmlns:a16="http://schemas.microsoft.com/office/drawing/2014/main" val="482123616"/>
                    </a:ext>
                  </a:extLst>
                </a:gridCol>
                <a:gridCol w="2356674">
                  <a:extLst>
                    <a:ext uri="{9D8B030D-6E8A-4147-A177-3AD203B41FA5}">
                      <a16:colId xmlns:a16="http://schemas.microsoft.com/office/drawing/2014/main" val="20006"/>
                    </a:ext>
                  </a:extLst>
                </a:gridCol>
              </a:tblGrid>
              <a:tr h="479874">
                <a:tc>
                  <a:txBody>
                    <a:bodyPr/>
                    <a:lstStyle/>
                    <a:p>
                      <a:pPr marL="0" algn="ctr" defTabSz="457200" rtl="0" eaLnBrk="1" latinLnBrk="0" hangingPunct="1"/>
                      <a:r>
                        <a:rPr lang="en-US" sz="1100" kern="1200" dirty="0">
                          <a:latin typeface="+mn-lt"/>
                          <a:cs typeface="Arial" panose="020B0604020202020204" pitchFamily="34" charset="0"/>
                        </a:rPr>
                        <a:t>Key Programmatic Area</a:t>
                      </a:r>
                      <a:endParaRPr lang="en-US" sz="1100" b="1" kern="1200" dirty="0">
                        <a:solidFill>
                          <a:schemeClr val="tx1"/>
                        </a:solidFill>
                        <a:latin typeface="+mn-lt"/>
                        <a:ea typeface="+mn-ea"/>
                        <a:cs typeface="Arial" panose="020B0604020202020204" pitchFamily="34" charset="0"/>
                      </a:endParaRPr>
                    </a:p>
                  </a:txBody>
                  <a:tcPr marL="68580" marR="68580" marT="34290" marB="34290"/>
                </a:tc>
                <a:tc>
                  <a:txBody>
                    <a:bodyPr/>
                    <a:lstStyle/>
                    <a:p>
                      <a:pPr marL="0" algn="ctr" defTabSz="457200" rtl="0" eaLnBrk="1" latinLnBrk="0" hangingPunct="1"/>
                      <a:r>
                        <a:rPr lang="en-US" sz="1100" b="1" kern="1200" dirty="0">
                          <a:solidFill>
                            <a:schemeClr val="lt1"/>
                          </a:solidFill>
                          <a:latin typeface="+mn-lt"/>
                          <a:ea typeface="+mn-ea"/>
                          <a:cs typeface="Arial" panose="020B0604020202020204" pitchFamily="34" charset="0"/>
                        </a:rPr>
                        <a:t>Budget allocation </a:t>
                      </a:r>
                    </a:p>
                    <a:p>
                      <a:pPr marL="0" algn="ctr" defTabSz="457200" rtl="0" eaLnBrk="1" latinLnBrk="0" hangingPunct="1"/>
                      <a:r>
                        <a:rPr lang="en-US" sz="1100" b="1" kern="1200" dirty="0">
                          <a:solidFill>
                            <a:schemeClr val="lt1"/>
                          </a:solidFill>
                          <a:latin typeface="+mn-lt"/>
                          <a:ea typeface="+mn-ea"/>
                          <a:cs typeface="Arial" panose="020B0604020202020204" pitchFamily="34" charset="0"/>
                        </a:rPr>
                        <a:t>18 / 19</a:t>
                      </a:r>
                    </a:p>
                  </a:txBody>
                  <a:tcPr marL="68580" marR="68580" marT="34290" marB="34290"/>
                </a:tc>
                <a:tc>
                  <a:txBody>
                    <a:bodyPr/>
                    <a:lstStyle/>
                    <a:p>
                      <a:pPr marL="0" algn="ctr" defTabSz="457200" rtl="0" eaLnBrk="1" latinLnBrk="0" hangingPunct="1"/>
                      <a:r>
                        <a:rPr lang="en-US" sz="1100" b="1" kern="1200" dirty="0">
                          <a:solidFill>
                            <a:schemeClr val="bg1"/>
                          </a:solidFill>
                          <a:latin typeface="+mn-lt"/>
                          <a:ea typeface="+mn-ea"/>
                          <a:cs typeface="Arial" panose="020B0604020202020204" pitchFamily="34" charset="0"/>
                        </a:rPr>
                        <a:t>%</a:t>
                      </a:r>
                    </a:p>
                  </a:txBody>
                  <a:tcPr marL="68580" marR="68580" marT="34290" marB="34290"/>
                </a:tc>
                <a:tc>
                  <a:txBody>
                    <a:bodyPr/>
                    <a:lstStyle/>
                    <a:p>
                      <a:pPr marL="0" algn="ctr" defTabSz="457200" rtl="0" eaLnBrk="1" latinLnBrk="0" hangingPunct="1"/>
                      <a:r>
                        <a:rPr lang="en-US" sz="1100" b="1" kern="1200" dirty="0">
                          <a:solidFill>
                            <a:schemeClr val="lt1"/>
                          </a:solidFill>
                          <a:latin typeface="+mn-lt"/>
                          <a:ea typeface="+mn-ea"/>
                          <a:cs typeface="Arial" panose="020B0604020202020204" pitchFamily="34" charset="0"/>
                        </a:rPr>
                        <a:t>Budget allocation </a:t>
                      </a:r>
                    </a:p>
                    <a:p>
                      <a:pPr marL="0" algn="ctr" defTabSz="457200" rtl="0" eaLnBrk="1" latinLnBrk="0" hangingPunct="1"/>
                      <a:r>
                        <a:rPr lang="en-US" sz="1100" b="1" kern="1200" dirty="0">
                          <a:solidFill>
                            <a:schemeClr val="lt1"/>
                          </a:solidFill>
                          <a:latin typeface="+mn-lt"/>
                          <a:ea typeface="+mn-ea"/>
                          <a:cs typeface="Arial" panose="020B0604020202020204" pitchFamily="34" charset="0"/>
                        </a:rPr>
                        <a:t>19 / 20</a:t>
                      </a:r>
                    </a:p>
                  </a:txBody>
                  <a:tcPr marL="68580" marR="68580" marT="34290" marB="34290"/>
                </a:tc>
                <a:tc>
                  <a:txBody>
                    <a:bodyPr/>
                    <a:lstStyle/>
                    <a:p>
                      <a:pPr marL="0" algn="ctr" defTabSz="457200" rtl="0" eaLnBrk="1" latinLnBrk="0" hangingPunct="1"/>
                      <a:r>
                        <a:rPr lang="en-US" sz="1100" b="1" kern="1200" dirty="0">
                          <a:solidFill>
                            <a:schemeClr val="lt1"/>
                          </a:solidFill>
                          <a:latin typeface="+mn-lt"/>
                          <a:ea typeface="+mn-ea"/>
                          <a:cs typeface="Arial" panose="020B0604020202020204" pitchFamily="34" charset="0"/>
                        </a:rPr>
                        <a:t>%</a:t>
                      </a:r>
                    </a:p>
                  </a:txBody>
                  <a:tcPr marL="68580" marR="68580" marT="34290" marB="34290"/>
                </a:tc>
                <a:tc>
                  <a:txBody>
                    <a:bodyPr/>
                    <a:lstStyle/>
                    <a:p>
                      <a:pPr marL="0" algn="ctr" defTabSz="457200" rtl="0" eaLnBrk="1" latinLnBrk="0" hangingPunct="1"/>
                      <a:r>
                        <a:rPr lang="en-US" sz="1100" b="1" kern="1200" dirty="0">
                          <a:solidFill>
                            <a:schemeClr val="lt1"/>
                          </a:solidFill>
                          <a:latin typeface="+mn-lt"/>
                          <a:ea typeface="+mn-ea"/>
                          <a:cs typeface="Arial" panose="020B0604020202020204" pitchFamily="34" charset="0"/>
                        </a:rPr>
                        <a:t>Budget allocation  20 / 21</a:t>
                      </a:r>
                    </a:p>
                  </a:txBody>
                  <a:tcPr marL="68580" marR="68580" marT="34290" marB="34290"/>
                </a:tc>
                <a:tc>
                  <a:txBody>
                    <a:bodyPr/>
                    <a:lstStyle/>
                    <a:p>
                      <a:pPr marL="0" algn="ctr" defTabSz="457200" rtl="0" eaLnBrk="1" latinLnBrk="0" hangingPunct="1"/>
                      <a:r>
                        <a:rPr lang="en-US" sz="1100" kern="1200" dirty="0">
                          <a:latin typeface="+mn-lt"/>
                          <a:cs typeface="Arial" panose="020B0604020202020204" pitchFamily="34" charset="0"/>
                        </a:rPr>
                        <a:t>Medium Term Strategic Framework outcome</a:t>
                      </a:r>
                      <a:endParaRPr lang="en-US" sz="1100" b="1" kern="1200" dirty="0">
                        <a:solidFill>
                          <a:schemeClr val="tx1"/>
                        </a:solidFill>
                        <a:latin typeface="+mn-lt"/>
                        <a:ea typeface="+mn-ea"/>
                        <a:cs typeface="Arial" panose="020B0604020202020204" pitchFamily="34" charset="0"/>
                      </a:endParaRPr>
                    </a:p>
                  </a:txBody>
                  <a:tcPr marL="68580" marR="68580" marT="34290" marB="34290"/>
                </a:tc>
                <a:extLst>
                  <a:ext uri="{0D108BD9-81ED-4DB2-BD59-A6C34878D82A}">
                    <a16:rowId xmlns:a16="http://schemas.microsoft.com/office/drawing/2014/main" val="10000"/>
                  </a:ext>
                </a:extLst>
              </a:tr>
              <a:tr h="433072">
                <a:tc>
                  <a:txBody>
                    <a:bodyPr/>
                    <a:lstStyle/>
                    <a:p>
                      <a:pPr algn="l" rtl="0" fontAlgn="ctr"/>
                      <a:r>
                        <a:rPr lang="en-ZA" sz="1100" b="0" i="0" u="none" strike="noStrike" dirty="0">
                          <a:solidFill>
                            <a:srgbClr val="000000"/>
                          </a:solidFill>
                          <a:effectLst/>
                          <a:latin typeface="+mn-lt"/>
                        </a:rPr>
                        <a:t>Economic Participation (Program 2)</a:t>
                      </a:r>
                    </a:p>
                  </a:txBody>
                  <a:tcPr marL="6350" marR="6350" marT="6350" marB="0" anchor="ctr"/>
                </a:tc>
                <a:tc>
                  <a:txBody>
                    <a:bodyPr/>
                    <a:lstStyle/>
                    <a:p>
                      <a:pPr algn="r" rtl="0" fontAlgn="ctr"/>
                      <a:r>
                        <a:rPr lang="en-ZA" sz="1100" b="0" i="0" u="none" strike="noStrike" dirty="0">
                          <a:solidFill>
                            <a:srgbClr val="000000"/>
                          </a:solidFill>
                          <a:effectLst/>
                          <a:latin typeface="+mn-lt"/>
                        </a:rPr>
                        <a:t>R97 853 745</a:t>
                      </a:r>
                    </a:p>
                  </a:txBody>
                  <a:tcPr marL="6350" marR="6350" marT="6350" marB="0" anchor="ctr"/>
                </a:tc>
                <a:tc>
                  <a:txBody>
                    <a:bodyPr/>
                    <a:lstStyle/>
                    <a:p>
                      <a:pPr marL="0" algn="ctr" defTabSz="457200" rtl="0" eaLnBrk="1" fontAlgn="b" latinLnBrk="0" hangingPunct="1"/>
                      <a:r>
                        <a:rPr lang="en-US" sz="1100" b="0" i="0" u="none" strike="noStrike" kern="1200" dirty="0">
                          <a:solidFill>
                            <a:srgbClr val="000000"/>
                          </a:solidFill>
                          <a:effectLst/>
                          <a:latin typeface="+mn-lt"/>
                          <a:ea typeface="+mn-ea"/>
                          <a:cs typeface="+mn-cs"/>
                        </a:rPr>
                        <a:t>-5%</a:t>
                      </a:r>
                    </a:p>
                  </a:txBody>
                  <a:tcPr marL="6350" marR="6350" marT="6350" marB="0" anchor="ctr"/>
                </a:tc>
                <a:tc>
                  <a:txBody>
                    <a:bodyPr/>
                    <a:lstStyle/>
                    <a:p>
                      <a:pPr algn="r" rtl="0" fontAlgn="ctr"/>
                      <a:r>
                        <a:rPr lang="en-ZA" sz="1100" b="0" i="0" u="none" strike="noStrike" dirty="0">
                          <a:solidFill>
                            <a:srgbClr val="000000"/>
                          </a:solidFill>
                          <a:effectLst/>
                          <a:latin typeface="+mn-lt"/>
                        </a:rPr>
                        <a:t>R92 784 557</a:t>
                      </a:r>
                    </a:p>
                  </a:txBody>
                  <a:tcPr marL="6350" marR="6350" marT="6350" marB="0" anchor="ctr"/>
                </a:tc>
                <a:tc>
                  <a:txBody>
                    <a:bodyPr/>
                    <a:lstStyle/>
                    <a:p>
                      <a:pPr algn="ctr" fontAlgn="b"/>
                      <a:r>
                        <a:rPr lang="en-US" sz="1100" b="0" i="0" u="none" strike="noStrike" dirty="0">
                          <a:solidFill>
                            <a:srgbClr val="000000"/>
                          </a:solidFill>
                          <a:effectLst/>
                          <a:latin typeface="+mn-lt"/>
                        </a:rPr>
                        <a:t>7%</a:t>
                      </a:r>
                    </a:p>
                  </a:txBody>
                  <a:tcPr marL="6350" marR="6350" marT="6350" marB="0" anchor="ctr"/>
                </a:tc>
                <a:tc>
                  <a:txBody>
                    <a:bodyPr/>
                    <a:lstStyle/>
                    <a:p>
                      <a:pPr algn="r" rtl="0" fontAlgn="ctr"/>
                      <a:r>
                        <a:rPr lang="en-ZA" sz="1100" b="0" i="0" u="none" strike="noStrike" dirty="0">
                          <a:solidFill>
                            <a:srgbClr val="000000"/>
                          </a:solidFill>
                          <a:effectLst/>
                          <a:latin typeface="+mn-lt"/>
                        </a:rPr>
                        <a:t>R99 496 349</a:t>
                      </a:r>
                    </a:p>
                  </a:txBody>
                  <a:tcPr marL="6350" marR="6350" marT="6350" marB="0" anchor="ctr"/>
                </a:tc>
                <a:tc>
                  <a:txBody>
                    <a:bodyPr/>
                    <a:lstStyle/>
                    <a:p>
                      <a:pPr algn="l" rtl="0" fontAlgn="ctr"/>
                      <a:r>
                        <a:rPr lang="en-US" sz="1100" b="0" i="1" u="none" strike="noStrike">
                          <a:solidFill>
                            <a:srgbClr val="000000"/>
                          </a:solidFill>
                          <a:effectLst/>
                          <a:latin typeface="+mn-lt"/>
                        </a:rPr>
                        <a:t>Decent employment through inclusive economic growth</a:t>
                      </a:r>
                    </a:p>
                  </a:txBody>
                  <a:tcPr marL="6350" marR="6350" marT="6350" marB="0" anchor="ctr"/>
                </a:tc>
                <a:extLst>
                  <a:ext uri="{0D108BD9-81ED-4DB2-BD59-A6C34878D82A}">
                    <a16:rowId xmlns:a16="http://schemas.microsoft.com/office/drawing/2014/main" val="10001"/>
                  </a:ext>
                </a:extLst>
              </a:tr>
              <a:tr h="612838">
                <a:tc>
                  <a:txBody>
                    <a:bodyPr/>
                    <a:lstStyle/>
                    <a:p>
                      <a:pPr algn="l" rtl="0" fontAlgn="ctr"/>
                      <a:r>
                        <a:rPr lang="en-ZA" sz="1100" b="0" i="0" u="none" strike="noStrike" dirty="0">
                          <a:solidFill>
                            <a:srgbClr val="000000"/>
                          </a:solidFill>
                          <a:effectLst/>
                          <a:latin typeface="+mn-lt"/>
                        </a:rPr>
                        <a:t>JOBS (Program 2)</a:t>
                      </a:r>
                    </a:p>
                  </a:txBody>
                  <a:tcPr marL="6350" marR="6350" marT="6350" marB="0" anchor="ctr"/>
                </a:tc>
                <a:tc>
                  <a:txBody>
                    <a:bodyPr/>
                    <a:lstStyle/>
                    <a:p>
                      <a:pPr algn="r" rtl="0" fontAlgn="ctr"/>
                      <a:r>
                        <a:rPr lang="en-ZA" sz="1100" b="0" i="0" u="none" strike="noStrike">
                          <a:solidFill>
                            <a:srgbClr val="000000"/>
                          </a:solidFill>
                          <a:effectLst/>
                          <a:latin typeface="+mn-lt"/>
                        </a:rPr>
                        <a:t>R64 714 815</a:t>
                      </a:r>
                    </a:p>
                  </a:txBody>
                  <a:tcPr marL="6350" marR="6350" marT="6350" marB="0" anchor="ctr"/>
                </a:tc>
                <a:tc>
                  <a:txBody>
                    <a:bodyPr/>
                    <a:lstStyle/>
                    <a:p>
                      <a:pPr marL="0" algn="ctr" defTabSz="457200" rtl="0" eaLnBrk="1" fontAlgn="b" latinLnBrk="0" hangingPunct="1"/>
                      <a:r>
                        <a:rPr lang="en-US" sz="1100" b="0" i="0" u="none" strike="noStrike" kern="1200" dirty="0">
                          <a:solidFill>
                            <a:srgbClr val="000000"/>
                          </a:solidFill>
                          <a:effectLst/>
                          <a:latin typeface="+mn-lt"/>
                          <a:ea typeface="+mn-ea"/>
                          <a:cs typeface="+mn-cs"/>
                        </a:rPr>
                        <a:t>-32%</a:t>
                      </a:r>
                    </a:p>
                  </a:txBody>
                  <a:tcPr marL="6350" marR="6350" marT="6350" marB="0" anchor="ctr"/>
                </a:tc>
                <a:tc>
                  <a:txBody>
                    <a:bodyPr/>
                    <a:lstStyle/>
                    <a:p>
                      <a:pPr algn="r" rtl="0" fontAlgn="ctr"/>
                      <a:r>
                        <a:rPr lang="en-ZA" sz="1100" b="0" i="0" u="none" strike="noStrike" dirty="0">
                          <a:solidFill>
                            <a:srgbClr val="000000"/>
                          </a:solidFill>
                          <a:effectLst/>
                          <a:latin typeface="+mn-lt"/>
                        </a:rPr>
                        <a:t>R43 736 499</a:t>
                      </a:r>
                    </a:p>
                  </a:txBody>
                  <a:tcPr marL="6350" marR="6350" marT="6350" marB="0" anchor="ctr"/>
                </a:tc>
                <a:tc>
                  <a:txBody>
                    <a:bodyPr/>
                    <a:lstStyle/>
                    <a:p>
                      <a:pPr algn="ctr" fontAlgn="b"/>
                      <a:r>
                        <a:rPr lang="en-US" sz="1100" b="0" i="0" u="none" strike="noStrike">
                          <a:solidFill>
                            <a:srgbClr val="000000"/>
                          </a:solidFill>
                          <a:effectLst/>
                          <a:latin typeface="+mn-lt"/>
                        </a:rPr>
                        <a:t>11%</a:t>
                      </a:r>
                    </a:p>
                  </a:txBody>
                  <a:tcPr marL="6350" marR="6350" marT="6350" marB="0" anchor="ctr"/>
                </a:tc>
                <a:tc>
                  <a:txBody>
                    <a:bodyPr/>
                    <a:lstStyle/>
                    <a:p>
                      <a:pPr algn="r" rtl="0" fontAlgn="ctr"/>
                      <a:r>
                        <a:rPr lang="en-ZA" sz="1100" b="0" i="0" u="none" strike="noStrike" dirty="0">
                          <a:solidFill>
                            <a:srgbClr val="000000"/>
                          </a:solidFill>
                          <a:effectLst/>
                          <a:latin typeface="+mn-lt"/>
                        </a:rPr>
                        <a:t>R48 526 918</a:t>
                      </a:r>
                    </a:p>
                  </a:txBody>
                  <a:tcPr marL="6350" marR="6350" marT="6350" marB="0" anchor="ctr"/>
                </a:tc>
                <a:tc>
                  <a:txBody>
                    <a:bodyPr/>
                    <a:lstStyle/>
                    <a:p>
                      <a:pPr algn="l" rtl="0" fontAlgn="ctr"/>
                      <a:r>
                        <a:rPr lang="en-US" sz="1100" b="0" i="1" u="none" strike="noStrike">
                          <a:solidFill>
                            <a:srgbClr val="000000"/>
                          </a:solidFill>
                          <a:effectLst/>
                          <a:latin typeface="+mn-lt"/>
                        </a:rPr>
                        <a:t>Quality basic education &amp; decent employment through inclusive economic growth</a:t>
                      </a:r>
                    </a:p>
                  </a:txBody>
                  <a:tcPr marL="6350" marR="6350" marT="6350" marB="0" anchor="ctr"/>
                </a:tc>
                <a:extLst>
                  <a:ext uri="{0D108BD9-81ED-4DB2-BD59-A6C34878D82A}">
                    <a16:rowId xmlns:a16="http://schemas.microsoft.com/office/drawing/2014/main" val="10002"/>
                  </a:ext>
                </a:extLst>
              </a:tr>
              <a:tr h="433072">
                <a:tc>
                  <a:txBody>
                    <a:bodyPr/>
                    <a:lstStyle/>
                    <a:p>
                      <a:pPr algn="l" rtl="0" fontAlgn="ctr"/>
                      <a:r>
                        <a:rPr lang="en-ZA" sz="1100" b="0" i="0" u="none" strike="noStrike" dirty="0">
                          <a:solidFill>
                            <a:srgbClr val="000000"/>
                          </a:solidFill>
                          <a:effectLst/>
                          <a:latin typeface="+mn-lt"/>
                        </a:rPr>
                        <a:t>National Youth Service (Program 3)</a:t>
                      </a:r>
                    </a:p>
                  </a:txBody>
                  <a:tcPr marL="6350" marR="6350" marT="6350" marB="0" anchor="ctr"/>
                </a:tc>
                <a:tc>
                  <a:txBody>
                    <a:bodyPr/>
                    <a:lstStyle/>
                    <a:p>
                      <a:pPr algn="r" rtl="0" fontAlgn="ctr"/>
                      <a:r>
                        <a:rPr lang="en-ZA" sz="1100" b="0" i="0" u="none" strike="noStrike" dirty="0">
                          <a:solidFill>
                            <a:srgbClr val="000000"/>
                          </a:solidFill>
                          <a:effectLst/>
                          <a:latin typeface="+mn-lt"/>
                        </a:rPr>
                        <a:t>R30 120 850</a:t>
                      </a:r>
                    </a:p>
                  </a:txBody>
                  <a:tcPr marL="6350" marR="6350" marT="6350" marB="0" anchor="ctr"/>
                </a:tc>
                <a:tc>
                  <a:txBody>
                    <a:bodyPr/>
                    <a:lstStyle/>
                    <a:p>
                      <a:pPr marL="0" algn="ctr" defTabSz="457200" rtl="0" eaLnBrk="1" fontAlgn="b" latinLnBrk="0" hangingPunct="1"/>
                      <a:r>
                        <a:rPr lang="en-US" sz="1100" b="0" i="0" u="none" strike="noStrike" kern="1200" dirty="0">
                          <a:solidFill>
                            <a:srgbClr val="000000"/>
                          </a:solidFill>
                          <a:effectLst/>
                          <a:latin typeface="+mn-lt"/>
                          <a:ea typeface="+mn-ea"/>
                          <a:cs typeface="+mn-cs"/>
                        </a:rPr>
                        <a:t>16%</a:t>
                      </a:r>
                    </a:p>
                  </a:txBody>
                  <a:tcPr marL="6350" marR="6350" marT="6350" marB="0" anchor="ctr"/>
                </a:tc>
                <a:tc>
                  <a:txBody>
                    <a:bodyPr/>
                    <a:lstStyle/>
                    <a:p>
                      <a:pPr algn="r" rtl="0" fontAlgn="ctr"/>
                      <a:r>
                        <a:rPr lang="en-ZA" sz="1100" b="0" i="0" u="none" strike="noStrike" dirty="0">
                          <a:solidFill>
                            <a:srgbClr val="000000"/>
                          </a:solidFill>
                          <a:effectLst/>
                          <a:latin typeface="+mn-lt"/>
                        </a:rPr>
                        <a:t>R35 004 459</a:t>
                      </a:r>
                    </a:p>
                  </a:txBody>
                  <a:tcPr marL="6350" marR="6350" marT="6350" marB="0" anchor="ctr"/>
                </a:tc>
                <a:tc>
                  <a:txBody>
                    <a:bodyPr/>
                    <a:lstStyle/>
                    <a:p>
                      <a:pPr algn="ctr" fontAlgn="b"/>
                      <a:r>
                        <a:rPr lang="en-US" sz="1100" b="0" i="0" u="none" strike="noStrike" dirty="0">
                          <a:solidFill>
                            <a:srgbClr val="000000"/>
                          </a:solidFill>
                          <a:effectLst/>
                          <a:latin typeface="+mn-lt"/>
                        </a:rPr>
                        <a:t>50%</a:t>
                      </a:r>
                    </a:p>
                  </a:txBody>
                  <a:tcPr marL="6350" marR="6350" marT="6350" marB="0" anchor="ctr"/>
                </a:tc>
                <a:tc>
                  <a:txBody>
                    <a:bodyPr/>
                    <a:lstStyle/>
                    <a:p>
                      <a:pPr algn="r" rtl="0" fontAlgn="ctr"/>
                      <a:r>
                        <a:rPr lang="en-ZA" sz="1100" b="0" i="0" u="none" strike="noStrike" dirty="0">
                          <a:solidFill>
                            <a:srgbClr val="000000"/>
                          </a:solidFill>
                          <a:effectLst/>
                          <a:latin typeface="+mn-lt"/>
                        </a:rPr>
                        <a:t>R52 618 800</a:t>
                      </a:r>
                    </a:p>
                  </a:txBody>
                  <a:tcPr marL="6350" marR="6350" marT="6350" marB="0" anchor="ctr"/>
                </a:tc>
                <a:tc>
                  <a:txBody>
                    <a:bodyPr/>
                    <a:lstStyle/>
                    <a:p>
                      <a:pPr algn="l" rtl="0" fontAlgn="ctr"/>
                      <a:r>
                        <a:rPr lang="en-US" sz="1100" b="0" i="1" u="none" strike="noStrike">
                          <a:solidFill>
                            <a:srgbClr val="000000"/>
                          </a:solidFill>
                          <a:effectLst/>
                          <a:latin typeface="+mn-lt"/>
                        </a:rPr>
                        <a:t>Nation building and social cohesion</a:t>
                      </a:r>
                    </a:p>
                  </a:txBody>
                  <a:tcPr marL="6350" marR="6350" marT="6350" marB="0" anchor="ctr"/>
                </a:tc>
                <a:extLst>
                  <a:ext uri="{0D108BD9-81ED-4DB2-BD59-A6C34878D82A}">
                    <a16:rowId xmlns:a16="http://schemas.microsoft.com/office/drawing/2014/main" val="10003"/>
                  </a:ext>
                </a:extLst>
              </a:tr>
              <a:tr h="612838">
                <a:tc>
                  <a:txBody>
                    <a:bodyPr/>
                    <a:lstStyle/>
                    <a:p>
                      <a:pPr algn="l" rtl="0" fontAlgn="ctr"/>
                      <a:r>
                        <a:rPr lang="en-ZA" sz="1100" b="0" i="0" u="none" strike="noStrike" dirty="0">
                          <a:solidFill>
                            <a:srgbClr val="000000"/>
                          </a:solidFill>
                          <a:effectLst/>
                          <a:latin typeface="+mn-lt"/>
                        </a:rPr>
                        <a:t>Universal access to opportunities (Program 2)</a:t>
                      </a:r>
                    </a:p>
                  </a:txBody>
                  <a:tcPr marL="6350" marR="6350" marT="6350" marB="0" anchor="ctr"/>
                </a:tc>
                <a:tc>
                  <a:txBody>
                    <a:bodyPr/>
                    <a:lstStyle/>
                    <a:p>
                      <a:pPr algn="r" rtl="0" fontAlgn="ctr"/>
                      <a:r>
                        <a:rPr lang="en-ZA" sz="1100" b="0" i="0" u="none" strike="noStrike" dirty="0">
                          <a:solidFill>
                            <a:srgbClr val="000000"/>
                          </a:solidFill>
                          <a:effectLst/>
                          <a:latin typeface="+mn-lt"/>
                        </a:rPr>
                        <a:t>R54 604 949</a:t>
                      </a:r>
                    </a:p>
                  </a:txBody>
                  <a:tcPr marL="6350" marR="6350" marT="6350" marB="0" anchor="ctr"/>
                </a:tc>
                <a:tc>
                  <a:txBody>
                    <a:bodyPr/>
                    <a:lstStyle/>
                    <a:p>
                      <a:pPr marL="0" algn="ctr" defTabSz="457200" rtl="0" eaLnBrk="1" fontAlgn="b" latinLnBrk="0" hangingPunct="1"/>
                      <a:r>
                        <a:rPr lang="en-US" sz="1100" b="0" i="0" u="none" strike="noStrike" kern="1200" dirty="0">
                          <a:solidFill>
                            <a:srgbClr val="000000"/>
                          </a:solidFill>
                          <a:effectLst/>
                          <a:latin typeface="+mn-lt"/>
                          <a:ea typeface="+mn-ea"/>
                          <a:cs typeface="+mn-cs"/>
                        </a:rPr>
                        <a:t>-9%</a:t>
                      </a:r>
                    </a:p>
                  </a:txBody>
                  <a:tcPr marL="6350" marR="6350" marT="6350" marB="0" anchor="ctr"/>
                </a:tc>
                <a:tc>
                  <a:txBody>
                    <a:bodyPr/>
                    <a:lstStyle/>
                    <a:p>
                      <a:pPr algn="r" rtl="0" fontAlgn="ctr"/>
                      <a:r>
                        <a:rPr lang="en-ZA" sz="1100" b="0" i="0" u="none" strike="noStrike" dirty="0">
                          <a:solidFill>
                            <a:srgbClr val="000000"/>
                          </a:solidFill>
                          <a:effectLst/>
                          <a:latin typeface="+mn-lt"/>
                        </a:rPr>
                        <a:t>R49 503 439</a:t>
                      </a:r>
                    </a:p>
                  </a:txBody>
                  <a:tcPr marL="6350" marR="6350" marT="6350" marB="0" anchor="ctr"/>
                </a:tc>
                <a:tc>
                  <a:txBody>
                    <a:bodyPr/>
                    <a:lstStyle/>
                    <a:p>
                      <a:pPr algn="ctr" fontAlgn="b"/>
                      <a:r>
                        <a:rPr lang="en-US" sz="1100" b="0" i="0" u="none" strike="noStrike">
                          <a:solidFill>
                            <a:srgbClr val="000000"/>
                          </a:solidFill>
                          <a:effectLst/>
                          <a:latin typeface="+mn-lt"/>
                        </a:rPr>
                        <a:t>0%</a:t>
                      </a:r>
                    </a:p>
                  </a:txBody>
                  <a:tcPr marL="6350" marR="6350" marT="6350" marB="0" anchor="ctr"/>
                </a:tc>
                <a:tc>
                  <a:txBody>
                    <a:bodyPr/>
                    <a:lstStyle/>
                    <a:p>
                      <a:pPr algn="r" rtl="0" fontAlgn="ctr"/>
                      <a:r>
                        <a:rPr lang="en-ZA" sz="1100" b="0" i="0" u="none" strike="noStrike" dirty="0">
                          <a:solidFill>
                            <a:srgbClr val="000000"/>
                          </a:solidFill>
                          <a:effectLst/>
                          <a:latin typeface="+mn-lt"/>
                        </a:rPr>
                        <a:t>R49 417 522</a:t>
                      </a:r>
                    </a:p>
                  </a:txBody>
                  <a:tcPr marL="6350" marR="6350" marT="6350" marB="0" anchor="ctr"/>
                </a:tc>
                <a:tc>
                  <a:txBody>
                    <a:bodyPr/>
                    <a:lstStyle/>
                    <a:p>
                      <a:pPr algn="l" rtl="0" fontAlgn="ctr"/>
                      <a:r>
                        <a:rPr lang="en-US" sz="1100" b="0" i="1" u="none" strike="noStrike">
                          <a:solidFill>
                            <a:srgbClr val="000000"/>
                          </a:solidFill>
                          <a:effectLst/>
                          <a:latin typeface="+mn-lt"/>
                        </a:rPr>
                        <a:t>An efficient, effective and development orientated public service</a:t>
                      </a:r>
                    </a:p>
                  </a:txBody>
                  <a:tcPr marL="6350" marR="6350" marT="6350" marB="0" anchor="ctr"/>
                </a:tc>
                <a:extLst>
                  <a:ext uri="{0D108BD9-81ED-4DB2-BD59-A6C34878D82A}">
                    <a16:rowId xmlns:a16="http://schemas.microsoft.com/office/drawing/2014/main" val="10004"/>
                  </a:ext>
                </a:extLst>
              </a:tr>
              <a:tr h="433072">
                <a:tc>
                  <a:txBody>
                    <a:bodyPr/>
                    <a:lstStyle/>
                    <a:p>
                      <a:pPr algn="l" rtl="0" fontAlgn="ctr"/>
                      <a:r>
                        <a:rPr lang="en-ZA" sz="1100" b="0" i="0" u="none" strike="noStrike" dirty="0">
                          <a:solidFill>
                            <a:srgbClr val="000000"/>
                          </a:solidFill>
                          <a:effectLst/>
                          <a:latin typeface="+mn-lt"/>
                        </a:rPr>
                        <a:t>Research and Policy (Program 4)</a:t>
                      </a:r>
                    </a:p>
                  </a:txBody>
                  <a:tcPr marL="6350" marR="6350" marT="6350" marB="0" anchor="ctr"/>
                </a:tc>
                <a:tc>
                  <a:txBody>
                    <a:bodyPr/>
                    <a:lstStyle/>
                    <a:p>
                      <a:pPr algn="r" rtl="0" fontAlgn="ctr"/>
                      <a:r>
                        <a:rPr lang="en-ZA" sz="1100" b="0" i="0" u="none" strike="noStrike" dirty="0">
                          <a:solidFill>
                            <a:srgbClr val="000000"/>
                          </a:solidFill>
                          <a:effectLst/>
                          <a:latin typeface="+mn-lt"/>
                        </a:rPr>
                        <a:t>R10 411 400</a:t>
                      </a:r>
                    </a:p>
                  </a:txBody>
                  <a:tcPr marL="6350" marR="6350" marT="6350" marB="0" anchor="ctr"/>
                </a:tc>
                <a:tc>
                  <a:txBody>
                    <a:bodyPr/>
                    <a:lstStyle/>
                    <a:p>
                      <a:pPr marL="0" algn="ctr" defTabSz="457200" rtl="0" eaLnBrk="1" fontAlgn="b" latinLnBrk="0" hangingPunct="1"/>
                      <a:r>
                        <a:rPr lang="en-US" sz="1100" b="0" i="0" u="none" strike="noStrike" kern="1200" dirty="0">
                          <a:solidFill>
                            <a:srgbClr val="000000"/>
                          </a:solidFill>
                          <a:effectLst/>
                          <a:latin typeface="+mn-lt"/>
                          <a:ea typeface="+mn-ea"/>
                          <a:cs typeface="+mn-cs"/>
                        </a:rPr>
                        <a:t>-26%</a:t>
                      </a:r>
                    </a:p>
                  </a:txBody>
                  <a:tcPr marL="6350" marR="6350" marT="6350" marB="0" anchor="ctr"/>
                </a:tc>
                <a:tc>
                  <a:txBody>
                    <a:bodyPr/>
                    <a:lstStyle/>
                    <a:p>
                      <a:pPr algn="r" rtl="0" fontAlgn="ctr"/>
                      <a:r>
                        <a:rPr lang="en-ZA" sz="1100" b="0" i="0" u="none" strike="noStrike" dirty="0">
                          <a:solidFill>
                            <a:srgbClr val="000000"/>
                          </a:solidFill>
                          <a:effectLst/>
                          <a:latin typeface="+mn-lt"/>
                        </a:rPr>
                        <a:t>R7 728 000</a:t>
                      </a:r>
                    </a:p>
                  </a:txBody>
                  <a:tcPr marL="6350" marR="6350" marT="6350" marB="0" anchor="ctr"/>
                </a:tc>
                <a:tc>
                  <a:txBody>
                    <a:bodyPr/>
                    <a:lstStyle/>
                    <a:p>
                      <a:pPr algn="ctr" fontAlgn="b"/>
                      <a:r>
                        <a:rPr lang="en-US" sz="1100" b="0" i="0" u="none" strike="noStrike">
                          <a:solidFill>
                            <a:srgbClr val="000000"/>
                          </a:solidFill>
                          <a:effectLst/>
                          <a:latin typeface="+mn-lt"/>
                        </a:rPr>
                        <a:t>27%</a:t>
                      </a:r>
                    </a:p>
                  </a:txBody>
                  <a:tcPr marL="6350" marR="6350" marT="6350" marB="0" anchor="ctr"/>
                </a:tc>
                <a:tc>
                  <a:txBody>
                    <a:bodyPr/>
                    <a:lstStyle/>
                    <a:p>
                      <a:pPr algn="r" rtl="0" fontAlgn="ctr"/>
                      <a:r>
                        <a:rPr lang="en-ZA" sz="1100" b="0" i="0" u="none" strike="noStrike" dirty="0">
                          <a:solidFill>
                            <a:srgbClr val="000000"/>
                          </a:solidFill>
                          <a:effectLst/>
                          <a:latin typeface="+mn-lt"/>
                        </a:rPr>
                        <a:t> R9 833 000</a:t>
                      </a:r>
                    </a:p>
                  </a:txBody>
                  <a:tcPr marL="6350" marR="6350" marT="6350" marB="0" anchor="ctr"/>
                </a:tc>
                <a:tc>
                  <a:txBody>
                    <a:bodyPr/>
                    <a:lstStyle/>
                    <a:p>
                      <a:pPr algn="l" rtl="0" fontAlgn="ctr"/>
                      <a:r>
                        <a:rPr lang="en-US" sz="1100" b="0" i="1" u="none" strike="noStrike" dirty="0">
                          <a:solidFill>
                            <a:srgbClr val="000000"/>
                          </a:solidFill>
                          <a:effectLst/>
                          <a:latin typeface="+mn-lt"/>
                        </a:rPr>
                        <a:t>Decent employment through inclusive economic growth</a:t>
                      </a:r>
                    </a:p>
                  </a:txBody>
                  <a:tcPr marL="6350" marR="6350" marT="6350" marB="0" anchor="ctr"/>
                </a:tc>
                <a:extLst>
                  <a:ext uri="{0D108BD9-81ED-4DB2-BD59-A6C34878D82A}">
                    <a16:rowId xmlns:a16="http://schemas.microsoft.com/office/drawing/2014/main" val="10005"/>
                  </a:ext>
                </a:extLst>
              </a:tr>
              <a:tr h="612838">
                <a:tc>
                  <a:txBody>
                    <a:bodyPr/>
                    <a:lstStyle/>
                    <a:p>
                      <a:pPr algn="l" rtl="0" fontAlgn="ctr"/>
                      <a:r>
                        <a:rPr lang="en-ZA" sz="1100" b="0" i="0" u="none" strike="noStrike" dirty="0">
                          <a:solidFill>
                            <a:srgbClr val="000000"/>
                          </a:solidFill>
                          <a:effectLst/>
                          <a:latin typeface="+mn-lt"/>
                        </a:rPr>
                        <a:t>Administration (Program</a:t>
                      </a:r>
                      <a:r>
                        <a:rPr lang="en-ZA" sz="1100" b="0" i="0" u="none" strike="noStrike" baseline="0" dirty="0">
                          <a:solidFill>
                            <a:srgbClr val="000000"/>
                          </a:solidFill>
                          <a:effectLst/>
                          <a:latin typeface="+mn-lt"/>
                        </a:rPr>
                        <a:t> 1)</a:t>
                      </a:r>
                      <a:endParaRPr lang="en-ZA" sz="1100" b="0" i="0" u="none" strike="noStrike" dirty="0">
                        <a:solidFill>
                          <a:srgbClr val="000000"/>
                        </a:solidFill>
                        <a:effectLst/>
                        <a:latin typeface="+mn-lt"/>
                      </a:endParaRPr>
                    </a:p>
                  </a:txBody>
                  <a:tcPr marL="6350" marR="6350" marT="6350" marB="0" anchor="ctr"/>
                </a:tc>
                <a:tc>
                  <a:txBody>
                    <a:bodyPr/>
                    <a:lstStyle/>
                    <a:p>
                      <a:pPr algn="r" rtl="0" fontAlgn="ctr"/>
                      <a:r>
                        <a:rPr lang="en-ZA" sz="1100" b="0" i="0" u="none" strike="noStrike" dirty="0">
                          <a:solidFill>
                            <a:srgbClr val="000000"/>
                          </a:solidFill>
                          <a:effectLst/>
                          <a:latin typeface="+mn-lt"/>
                        </a:rPr>
                        <a:t>R82 294 241</a:t>
                      </a:r>
                    </a:p>
                  </a:txBody>
                  <a:tcPr marL="6350" marR="6350" marT="6350" marB="0" anchor="ctr"/>
                </a:tc>
                <a:tc>
                  <a:txBody>
                    <a:bodyPr/>
                    <a:lstStyle/>
                    <a:p>
                      <a:pPr marL="0" algn="ctr" defTabSz="457200" rtl="0" eaLnBrk="1" fontAlgn="b" latinLnBrk="0" hangingPunct="1"/>
                      <a:r>
                        <a:rPr lang="en-US" sz="1100" b="0" i="0" u="none" strike="noStrike" kern="1200" dirty="0">
                          <a:solidFill>
                            <a:srgbClr val="000000"/>
                          </a:solidFill>
                          <a:effectLst/>
                          <a:latin typeface="+mn-lt"/>
                          <a:ea typeface="+mn-ea"/>
                          <a:cs typeface="+mn-cs"/>
                        </a:rPr>
                        <a:t>6%</a:t>
                      </a:r>
                    </a:p>
                  </a:txBody>
                  <a:tcPr marL="6350" marR="6350" marT="6350" marB="0" anchor="ctr"/>
                </a:tc>
                <a:tc>
                  <a:txBody>
                    <a:bodyPr/>
                    <a:lstStyle/>
                    <a:p>
                      <a:pPr algn="r" rtl="0" fontAlgn="ctr"/>
                      <a:r>
                        <a:rPr lang="en-ZA" sz="1100" b="0" i="0" u="none" strike="noStrike" dirty="0">
                          <a:solidFill>
                            <a:srgbClr val="000000"/>
                          </a:solidFill>
                          <a:effectLst/>
                          <a:latin typeface="+mn-lt"/>
                        </a:rPr>
                        <a:t>R87 320 046</a:t>
                      </a:r>
                    </a:p>
                  </a:txBody>
                  <a:tcPr marL="6350" marR="6350" marT="6350" marB="0" anchor="ctr"/>
                </a:tc>
                <a:tc>
                  <a:txBody>
                    <a:bodyPr/>
                    <a:lstStyle/>
                    <a:p>
                      <a:pPr algn="ctr" fontAlgn="b"/>
                      <a:r>
                        <a:rPr lang="en-US" sz="1100" b="0" i="0" u="none" strike="noStrike">
                          <a:solidFill>
                            <a:srgbClr val="000000"/>
                          </a:solidFill>
                          <a:effectLst/>
                          <a:latin typeface="+mn-lt"/>
                        </a:rPr>
                        <a:t>-2%</a:t>
                      </a:r>
                    </a:p>
                  </a:txBody>
                  <a:tcPr marL="6350" marR="6350" marT="6350" marB="0" anchor="ctr"/>
                </a:tc>
                <a:tc>
                  <a:txBody>
                    <a:bodyPr/>
                    <a:lstStyle/>
                    <a:p>
                      <a:pPr algn="r" rtl="0" fontAlgn="ctr"/>
                      <a:r>
                        <a:rPr lang="en-ZA" sz="1100" b="0" i="0" u="none" strike="noStrike" dirty="0">
                          <a:solidFill>
                            <a:srgbClr val="000000"/>
                          </a:solidFill>
                          <a:effectLst/>
                          <a:latin typeface="+mn-lt"/>
                        </a:rPr>
                        <a:t>R85 437 977</a:t>
                      </a:r>
                    </a:p>
                  </a:txBody>
                  <a:tcPr marL="6350" marR="6350" marT="6350" marB="0" anchor="ctr"/>
                </a:tc>
                <a:tc>
                  <a:txBody>
                    <a:bodyPr/>
                    <a:lstStyle/>
                    <a:p>
                      <a:pPr algn="l" rtl="0" fontAlgn="ctr"/>
                      <a:r>
                        <a:rPr lang="en-US" sz="1100" b="0" i="1" u="none" strike="noStrike" dirty="0">
                          <a:solidFill>
                            <a:srgbClr val="000000"/>
                          </a:solidFill>
                          <a:effectLst/>
                          <a:latin typeface="+mn-lt"/>
                        </a:rPr>
                        <a:t>An efficient, effective and development orientated public service</a:t>
                      </a:r>
                    </a:p>
                  </a:txBody>
                  <a:tcPr marL="6350" marR="6350" marT="6350" marB="0" anchor="ctr"/>
                </a:tc>
                <a:extLst>
                  <a:ext uri="{0D108BD9-81ED-4DB2-BD59-A6C34878D82A}">
                    <a16:rowId xmlns:a16="http://schemas.microsoft.com/office/drawing/2014/main" val="10006"/>
                  </a:ext>
                </a:extLst>
              </a:tr>
              <a:tr h="612838">
                <a:tc>
                  <a:txBody>
                    <a:bodyPr/>
                    <a:lstStyle/>
                    <a:p>
                      <a:pPr algn="l" rtl="0" fontAlgn="ctr"/>
                      <a:r>
                        <a:rPr lang="en-ZA" sz="1100" b="0" i="0" u="none" strike="noStrike">
                          <a:solidFill>
                            <a:srgbClr val="000000"/>
                          </a:solidFill>
                          <a:effectLst/>
                          <a:latin typeface="+mn-lt"/>
                        </a:rPr>
                        <a:t>Employee costs</a:t>
                      </a:r>
                    </a:p>
                  </a:txBody>
                  <a:tcPr marL="6350" marR="6350" marT="6350" marB="0" anchor="ctr"/>
                </a:tc>
                <a:tc>
                  <a:txBody>
                    <a:bodyPr/>
                    <a:lstStyle/>
                    <a:p>
                      <a:pPr algn="r" rtl="0" fontAlgn="ctr"/>
                      <a:r>
                        <a:rPr lang="en-ZA" sz="1100" b="0" i="0" u="none" strike="noStrike" dirty="0">
                          <a:solidFill>
                            <a:srgbClr val="000000"/>
                          </a:solidFill>
                          <a:effectLst/>
                          <a:latin typeface="+mn-lt"/>
                        </a:rPr>
                        <a:t>R170 000 000</a:t>
                      </a:r>
                    </a:p>
                  </a:txBody>
                  <a:tcPr marL="6350" marR="6350" marT="6350" marB="0" anchor="ctr"/>
                </a:tc>
                <a:tc>
                  <a:txBody>
                    <a:bodyPr/>
                    <a:lstStyle/>
                    <a:p>
                      <a:pPr marL="0" algn="ctr" defTabSz="457200" rtl="0" eaLnBrk="1" fontAlgn="b" latinLnBrk="0" hangingPunct="1"/>
                      <a:r>
                        <a:rPr lang="en-US" sz="1100" b="0" i="0" u="none" strike="noStrike" kern="1200" dirty="0">
                          <a:solidFill>
                            <a:srgbClr val="000000"/>
                          </a:solidFill>
                          <a:effectLst/>
                          <a:latin typeface="+mn-lt"/>
                          <a:ea typeface="+mn-ea"/>
                          <a:cs typeface="+mn-cs"/>
                        </a:rPr>
                        <a:t>9%</a:t>
                      </a:r>
                    </a:p>
                  </a:txBody>
                  <a:tcPr marL="6350" marR="6350" marT="6350" marB="0" anchor="ctr"/>
                </a:tc>
                <a:tc>
                  <a:txBody>
                    <a:bodyPr/>
                    <a:lstStyle/>
                    <a:p>
                      <a:pPr algn="r" rtl="0" fontAlgn="ctr"/>
                      <a:r>
                        <a:rPr lang="en-ZA" sz="1100" b="0" i="0" u="none" strike="noStrike" dirty="0">
                          <a:solidFill>
                            <a:srgbClr val="000000"/>
                          </a:solidFill>
                          <a:effectLst/>
                          <a:latin typeface="+mn-lt"/>
                        </a:rPr>
                        <a:t>R185 000 000</a:t>
                      </a:r>
                    </a:p>
                  </a:txBody>
                  <a:tcPr marL="6350" marR="6350" marT="6350" marB="0" anchor="ctr"/>
                </a:tc>
                <a:tc>
                  <a:txBody>
                    <a:bodyPr/>
                    <a:lstStyle/>
                    <a:p>
                      <a:pPr algn="ctr" fontAlgn="b"/>
                      <a:r>
                        <a:rPr lang="en-US" sz="1100" b="0" i="0" u="none" strike="noStrike" dirty="0">
                          <a:solidFill>
                            <a:srgbClr val="000000"/>
                          </a:solidFill>
                          <a:effectLst/>
                          <a:latin typeface="+mn-lt"/>
                        </a:rPr>
                        <a:t>8%</a:t>
                      </a:r>
                    </a:p>
                  </a:txBody>
                  <a:tcPr marL="6350" marR="6350" marT="6350" marB="0" anchor="ctr"/>
                </a:tc>
                <a:tc>
                  <a:txBody>
                    <a:bodyPr/>
                    <a:lstStyle/>
                    <a:p>
                      <a:pPr algn="r" rtl="0" fontAlgn="ctr"/>
                      <a:r>
                        <a:rPr lang="en-ZA" sz="1100" b="0" i="0" u="none" strike="noStrike" dirty="0">
                          <a:solidFill>
                            <a:srgbClr val="000000"/>
                          </a:solidFill>
                          <a:effectLst/>
                          <a:latin typeface="+mn-lt"/>
                        </a:rPr>
                        <a:t>R199 635 434</a:t>
                      </a:r>
                    </a:p>
                  </a:txBody>
                  <a:tcPr marL="6350" marR="6350" marT="6350" marB="0" anchor="ctr"/>
                </a:tc>
                <a:tc>
                  <a:txBody>
                    <a:bodyPr/>
                    <a:lstStyle/>
                    <a:p>
                      <a:pPr algn="l" rtl="0" fontAlgn="ctr"/>
                      <a:r>
                        <a:rPr lang="en-US" sz="1100" b="0" i="1" u="none" strike="noStrike" dirty="0">
                          <a:solidFill>
                            <a:srgbClr val="000000"/>
                          </a:solidFill>
                          <a:effectLst/>
                          <a:latin typeface="+mn-lt"/>
                        </a:rPr>
                        <a:t>An efficient, effective and development orientated public service</a:t>
                      </a:r>
                    </a:p>
                  </a:txBody>
                  <a:tcPr marL="6350" marR="6350" marT="6350" marB="0" anchor="ctr"/>
                </a:tc>
                <a:extLst>
                  <a:ext uri="{0D108BD9-81ED-4DB2-BD59-A6C34878D82A}">
                    <a16:rowId xmlns:a16="http://schemas.microsoft.com/office/drawing/2014/main" val="10007"/>
                  </a:ext>
                </a:extLst>
              </a:tr>
              <a:tr h="433072">
                <a:tc>
                  <a:txBody>
                    <a:bodyPr/>
                    <a:lstStyle/>
                    <a:p>
                      <a:pPr algn="l" rtl="0" fontAlgn="ctr"/>
                      <a:r>
                        <a:rPr lang="en-ZA" sz="1100" b="1" i="0" u="none" strike="noStrike">
                          <a:solidFill>
                            <a:srgbClr val="000000"/>
                          </a:solidFill>
                          <a:effectLst/>
                          <a:latin typeface="+mn-lt"/>
                        </a:rPr>
                        <a:t>Total</a:t>
                      </a:r>
                    </a:p>
                  </a:txBody>
                  <a:tcPr marL="6350" marR="6350" marT="6350" marB="0" anchor="ctr"/>
                </a:tc>
                <a:tc>
                  <a:txBody>
                    <a:bodyPr/>
                    <a:lstStyle/>
                    <a:p>
                      <a:pPr algn="r" rtl="0" fontAlgn="ctr"/>
                      <a:r>
                        <a:rPr lang="en-ZA" sz="1100" b="1" i="0" u="none" strike="noStrike" dirty="0">
                          <a:solidFill>
                            <a:srgbClr val="000000"/>
                          </a:solidFill>
                          <a:effectLst/>
                          <a:latin typeface="+mn-lt"/>
                        </a:rPr>
                        <a:t>R510 000 000</a:t>
                      </a:r>
                    </a:p>
                  </a:txBody>
                  <a:tcPr marL="6350" marR="6350" marT="6350" marB="0" anchor="ctr"/>
                </a:tc>
                <a:tc>
                  <a:txBody>
                    <a:bodyPr/>
                    <a:lstStyle/>
                    <a:p>
                      <a:pPr marL="0" algn="ctr" defTabSz="457200" rtl="0" eaLnBrk="1" fontAlgn="b" latinLnBrk="0" hangingPunct="1"/>
                      <a:r>
                        <a:rPr lang="en-US" sz="1100" b="0" i="0" u="none" strike="noStrike" kern="1200" dirty="0">
                          <a:solidFill>
                            <a:srgbClr val="000000"/>
                          </a:solidFill>
                          <a:effectLst/>
                          <a:latin typeface="+mn-lt"/>
                          <a:ea typeface="+mn-ea"/>
                          <a:cs typeface="+mn-cs"/>
                        </a:rPr>
                        <a:t>-2%</a:t>
                      </a:r>
                    </a:p>
                  </a:txBody>
                  <a:tcPr marL="6350" marR="6350" marT="6350" marB="0" anchor="ctr"/>
                </a:tc>
                <a:tc>
                  <a:txBody>
                    <a:bodyPr/>
                    <a:lstStyle/>
                    <a:p>
                      <a:pPr algn="r" rtl="0" fontAlgn="ctr"/>
                      <a:r>
                        <a:rPr lang="en-ZA" sz="1100" b="1" i="0" u="none" strike="noStrike" dirty="0">
                          <a:solidFill>
                            <a:srgbClr val="000000"/>
                          </a:solidFill>
                          <a:effectLst/>
                          <a:latin typeface="+mn-lt"/>
                        </a:rPr>
                        <a:t>R501 077 000</a:t>
                      </a:r>
                    </a:p>
                  </a:txBody>
                  <a:tcPr marL="6350" marR="6350" marT="6350" marB="0" anchor="ctr"/>
                </a:tc>
                <a:tc>
                  <a:txBody>
                    <a:bodyPr/>
                    <a:lstStyle/>
                    <a:p>
                      <a:pPr algn="ctr" rtl="0" fontAlgn="ctr"/>
                      <a:r>
                        <a:rPr lang="en-ZA" sz="1100" b="1" i="0" u="none" strike="noStrike" dirty="0">
                          <a:solidFill>
                            <a:srgbClr val="000000"/>
                          </a:solidFill>
                          <a:effectLst/>
                          <a:latin typeface="+mn-lt"/>
                        </a:rPr>
                        <a:t>9%</a:t>
                      </a:r>
                    </a:p>
                  </a:txBody>
                  <a:tcPr marL="6350" marR="6350" marT="6350" marB="0" anchor="ctr"/>
                </a:tc>
                <a:tc>
                  <a:txBody>
                    <a:bodyPr/>
                    <a:lstStyle/>
                    <a:p>
                      <a:pPr algn="r" rtl="0" fontAlgn="ctr"/>
                      <a:r>
                        <a:rPr lang="en-ZA" sz="1100" b="1" i="0" u="none" strike="noStrike" dirty="0">
                          <a:solidFill>
                            <a:srgbClr val="000000"/>
                          </a:solidFill>
                          <a:effectLst/>
                          <a:latin typeface="+mn-lt"/>
                        </a:rPr>
                        <a:t>R545 002 000</a:t>
                      </a:r>
                    </a:p>
                  </a:txBody>
                  <a:tcPr marL="6350" marR="6350" marT="6350" marB="0" anchor="ctr"/>
                </a:tc>
                <a:tc>
                  <a:txBody>
                    <a:bodyPr/>
                    <a:lstStyle/>
                    <a:p>
                      <a:pPr algn="l" fontAlgn="ctr"/>
                      <a:r>
                        <a:rPr lang="en-ZA" sz="1800" b="0" i="0" u="none" strike="noStrike" dirty="0">
                          <a:solidFill>
                            <a:srgbClr val="000000"/>
                          </a:solidFill>
                          <a:effectLst/>
                          <a:latin typeface="+mn-lt"/>
                        </a:rPr>
                        <a:t> </a:t>
                      </a:r>
                    </a:p>
                  </a:txBody>
                  <a:tcPr marL="6350" marR="6350" marT="6350" marB="0"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7384563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7902" y="663775"/>
            <a:ext cx="6194425" cy="307777"/>
          </a:xfrm>
        </p:spPr>
        <p:txBody>
          <a:bodyPr/>
          <a:lstStyle/>
          <a:p>
            <a:r>
              <a:rPr lang="en-US" sz="2000" dirty="0"/>
              <a:t>Committed donor funding</a:t>
            </a:r>
            <a:endParaRPr lang="en-US" dirty="0"/>
          </a:p>
        </p:txBody>
      </p:sp>
      <p:sp>
        <p:nvSpPr>
          <p:cNvPr id="3" name="Slide Number Placeholder 2"/>
          <p:cNvSpPr>
            <a:spLocks noGrp="1"/>
          </p:cNvSpPr>
          <p:nvPr>
            <p:ph type="sldNum" sz="quarter" idx="10"/>
          </p:nvPr>
        </p:nvSpPr>
        <p:spPr/>
        <p:txBody>
          <a:bodyPr/>
          <a:lstStyle/>
          <a:p>
            <a:pPr>
              <a:defRPr/>
            </a:pPr>
            <a:fld id="{E7890809-0912-4C92-BF3F-AB466A170D37}" type="slidenum">
              <a:rPr lang="en-GB" smtClean="0">
                <a:solidFill>
                  <a:srgbClr val="D42E12"/>
                </a:solidFill>
              </a:rPr>
              <a:pPr>
                <a:defRPr/>
              </a:pPr>
              <a:t>45</a:t>
            </a:fld>
            <a:endParaRPr lang="en-GB" dirty="0">
              <a:solidFill>
                <a:srgbClr val="D42E12"/>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15359596"/>
              </p:ext>
            </p:extLst>
          </p:nvPr>
        </p:nvGraphicFramePr>
        <p:xfrm>
          <a:off x="835741" y="1120654"/>
          <a:ext cx="7757653" cy="5142495"/>
        </p:xfrm>
        <a:graphic>
          <a:graphicData uri="http://schemas.openxmlformats.org/drawingml/2006/table">
            <a:tbl>
              <a:tblPr firstRow="1" firstCol="1" lastRow="1" lastCol="1" bandRow="1" bandCol="1">
                <a:tableStyleId>{72833802-FEF1-4C79-8D5D-14CF1EAF98D9}</a:tableStyleId>
              </a:tblPr>
              <a:tblGrid>
                <a:gridCol w="3529781">
                  <a:extLst>
                    <a:ext uri="{9D8B030D-6E8A-4147-A177-3AD203B41FA5}">
                      <a16:colId xmlns:a16="http://schemas.microsoft.com/office/drawing/2014/main" val="2915210911"/>
                    </a:ext>
                  </a:extLst>
                </a:gridCol>
                <a:gridCol w="1690361">
                  <a:extLst>
                    <a:ext uri="{9D8B030D-6E8A-4147-A177-3AD203B41FA5}">
                      <a16:colId xmlns:a16="http://schemas.microsoft.com/office/drawing/2014/main" val="1394384280"/>
                    </a:ext>
                  </a:extLst>
                </a:gridCol>
                <a:gridCol w="2537511">
                  <a:extLst>
                    <a:ext uri="{9D8B030D-6E8A-4147-A177-3AD203B41FA5}">
                      <a16:colId xmlns:a16="http://schemas.microsoft.com/office/drawing/2014/main" val="772197697"/>
                    </a:ext>
                  </a:extLst>
                </a:gridCol>
              </a:tblGrid>
              <a:tr h="567343">
                <a:tc>
                  <a:txBody>
                    <a:bodyPr/>
                    <a:lstStyle/>
                    <a:p>
                      <a:pPr marL="0" marR="0" algn="ctr">
                        <a:lnSpc>
                          <a:spcPct val="110000"/>
                        </a:lnSpc>
                        <a:spcBef>
                          <a:spcPts val="0"/>
                        </a:spcBef>
                        <a:spcAft>
                          <a:spcPts val="600"/>
                        </a:spcAft>
                      </a:pPr>
                      <a:r>
                        <a:rPr lang="en-ZA" sz="1600">
                          <a:effectLst/>
                        </a:rPr>
                        <a:t>Partner</a:t>
                      </a:r>
                      <a:endParaRPr lang="en-US" sz="1600">
                        <a:effectLst/>
                        <a:latin typeface="+mn-lt"/>
                        <a:ea typeface="Calibri" panose="020F0502020204030204" pitchFamily="34" charset="0"/>
                        <a:cs typeface="Times New Roman" panose="02020603050405020304" pitchFamily="18" charset="0"/>
                      </a:endParaRPr>
                    </a:p>
                  </a:txBody>
                  <a:tcPr marL="28393" marR="28393" marT="0" marB="0" anchor="ctr"/>
                </a:tc>
                <a:tc>
                  <a:txBody>
                    <a:bodyPr/>
                    <a:lstStyle/>
                    <a:p>
                      <a:pPr marL="0" marR="0" algn="ctr">
                        <a:lnSpc>
                          <a:spcPct val="110000"/>
                        </a:lnSpc>
                        <a:spcBef>
                          <a:spcPts val="0"/>
                        </a:spcBef>
                        <a:spcAft>
                          <a:spcPts val="600"/>
                        </a:spcAft>
                      </a:pPr>
                      <a:r>
                        <a:rPr lang="en-ZA" sz="1600">
                          <a:effectLst/>
                        </a:rPr>
                        <a:t>Funds raised </a:t>
                      </a:r>
                      <a:endParaRPr lang="en-US" sz="1600">
                        <a:effectLst/>
                        <a:latin typeface="+mn-lt"/>
                        <a:ea typeface="Calibri" panose="020F0502020204030204" pitchFamily="34" charset="0"/>
                        <a:cs typeface="Times New Roman" panose="02020603050405020304" pitchFamily="18" charset="0"/>
                      </a:endParaRPr>
                    </a:p>
                  </a:txBody>
                  <a:tcPr marL="28393" marR="28393" marT="0" marB="0" anchor="ctr"/>
                </a:tc>
                <a:tc>
                  <a:txBody>
                    <a:bodyPr/>
                    <a:lstStyle/>
                    <a:p>
                      <a:pPr marL="0" marR="0" algn="ctr">
                        <a:lnSpc>
                          <a:spcPct val="110000"/>
                        </a:lnSpc>
                        <a:spcBef>
                          <a:spcPts val="0"/>
                        </a:spcBef>
                        <a:spcAft>
                          <a:spcPts val="600"/>
                        </a:spcAft>
                      </a:pPr>
                      <a:r>
                        <a:rPr lang="en-ZA" sz="1600" dirty="0">
                          <a:effectLst/>
                        </a:rPr>
                        <a:t>Project description</a:t>
                      </a:r>
                      <a:endParaRPr lang="en-US" sz="1600" dirty="0">
                        <a:effectLst/>
                        <a:latin typeface="+mn-lt"/>
                        <a:ea typeface="Calibri" panose="020F0502020204030204" pitchFamily="34" charset="0"/>
                        <a:cs typeface="Times New Roman" panose="02020603050405020304" pitchFamily="18" charset="0"/>
                      </a:endParaRPr>
                    </a:p>
                  </a:txBody>
                  <a:tcPr marL="28393" marR="28393" marT="0" marB="0" anchor="ctr"/>
                </a:tc>
                <a:extLst>
                  <a:ext uri="{0D108BD9-81ED-4DB2-BD59-A6C34878D82A}">
                    <a16:rowId xmlns:a16="http://schemas.microsoft.com/office/drawing/2014/main" val="3836748541"/>
                  </a:ext>
                </a:extLst>
              </a:tr>
              <a:tr h="571894">
                <a:tc>
                  <a:txBody>
                    <a:bodyPr/>
                    <a:lstStyle/>
                    <a:p>
                      <a:pPr marL="0" marR="0" algn="l">
                        <a:lnSpc>
                          <a:spcPct val="110000"/>
                        </a:lnSpc>
                        <a:spcBef>
                          <a:spcPts val="0"/>
                        </a:spcBef>
                        <a:spcAft>
                          <a:spcPts val="600"/>
                        </a:spcAft>
                      </a:pPr>
                      <a:r>
                        <a:rPr lang="en-ZA" sz="1600" b="0">
                          <a:effectLst/>
                        </a:rPr>
                        <a:t>Services SETA</a:t>
                      </a:r>
                      <a:endParaRPr lang="en-US" sz="1600" b="0">
                        <a:effectLst/>
                        <a:latin typeface="+mn-lt"/>
                        <a:ea typeface="Calibri" panose="020F0502020204030204" pitchFamily="34" charset="0"/>
                        <a:cs typeface="Times New Roman" panose="02020603050405020304" pitchFamily="18" charset="0"/>
                      </a:endParaRPr>
                    </a:p>
                  </a:txBody>
                  <a:tcPr marL="28393" marR="28393" marT="0" marB="0" anchor="ctr"/>
                </a:tc>
                <a:tc>
                  <a:txBody>
                    <a:bodyPr/>
                    <a:lstStyle/>
                    <a:p>
                      <a:pPr marL="0" marR="0" algn="r">
                        <a:lnSpc>
                          <a:spcPct val="110000"/>
                        </a:lnSpc>
                        <a:spcBef>
                          <a:spcPts val="0"/>
                        </a:spcBef>
                        <a:spcAft>
                          <a:spcPts val="600"/>
                        </a:spcAft>
                      </a:pPr>
                      <a:r>
                        <a:rPr lang="en-ZA" sz="1600">
                          <a:effectLst/>
                        </a:rPr>
                        <a:t>R10 million</a:t>
                      </a:r>
                      <a:endParaRPr lang="en-US" sz="1600">
                        <a:effectLst/>
                        <a:latin typeface="+mn-lt"/>
                        <a:ea typeface="Calibri" panose="020F0502020204030204" pitchFamily="34" charset="0"/>
                        <a:cs typeface="Times New Roman" panose="02020603050405020304" pitchFamily="18" charset="0"/>
                      </a:endParaRPr>
                    </a:p>
                  </a:txBody>
                  <a:tcPr marL="28393" marR="28393" marT="0" marB="0" anchor="ctr"/>
                </a:tc>
                <a:tc>
                  <a:txBody>
                    <a:bodyPr/>
                    <a:lstStyle/>
                    <a:p>
                      <a:pPr marL="0" marR="0" algn="ctr">
                        <a:lnSpc>
                          <a:spcPct val="110000"/>
                        </a:lnSpc>
                        <a:spcBef>
                          <a:spcPts val="0"/>
                        </a:spcBef>
                        <a:spcAft>
                          <a:spcPts val="600"/>
                        </a:spcAft>
                      </a:pPr>
                      <a:r>
                        <a:rPr lang="en-ZA" sz="1600" b="0">
                          <a:effectLst/>
                        </a:rPr>
                        <a:t>Artisan training</a:t>
                      </a:r>
                      <a:endParaRPr lang="en-US" sz="1600" b="0">
                        <a:effectLst/>
                        <a:latin typeface="+mn-lt"/>
                        <a:ea typeface="Calibri" panose="020F0502020204030204" pitchFamily="34" charset="0"/>
                        <a:cs typeface="Times New Roman" panose="02020603050405020304" pitchFamily="18" charset="0"/>
                      </a:endParaRPr>
                    </a:p>
                  </a:txBody>
                  <a:tcPr marL="28393" marR="28393" marT="0" marB="0" anchor="ctr"/>
                </a:tc>
                <a:extLst>
                  <a:ext uri="{0D108BD9-81ED-4DB2-BD59-A6C34878D82A}">
                    <a16:rowId xmlns:a16="http://schemas.microsoft.com/office/drawing/2014/main" val="3150550397"/>
                  </a:ext>
                </a:extLst>
              </a:tr>
              <a:tr h="571894">
                <a:tc>
                  <a:txBody>
                    <a:bodyPr/>
                    <a:lstStyle/>
                    <a:p>
                      <a:pPr marL="0" marR="0" algn="l">
                        <a:lnSpc>
                          <a:spcPct val="110000"/>
                        </a:lnSpc>
                        <a:spcBef>
                          <a:spcPts val="0"/>
                        </a:spcBef>
                        <a:spcAft>
                          <a:spcPts val="600"/>
                        </a:spcAft>
                      </a:pPr>
                      <a:r>
                        <a:rPr lang="en-ZA" sz="1600" b="0">
                          <a:effectLst/>
                        </a:rPr>
                        <a:t>Department of Arts and Culture</a:t>
                      </a:r>
                      <a:endParaRPr lang="en-US" sz="1600" b="0">
                        <a:effectLst/>
                        <a:latin typeface="+mn-lt"/>
                        <a:ea typeface="Calibri" panose="020F0502020204030204" pitchFamily="34" charset="0"/>
                        <a:cs typeface="Times New Roman" panose="02020603050405020304" pitchFamily="18" charset="0"/>
                      </a:endParaRPr>
                    </a:p>
                  </a:txBody>
                  <a:tcPr marL="28393" marR="28393" marT="0" marB="0" anchor="ctr"/>
                </a:tc>
                <a:tc>
                  <a:txBody>
                    <a:bodyPr/>
                    <a:lstStyle/>
                    <a:p>
                      <a:pPr marL="0" marR="0" algn="r">
                        <a:lnSpc>
                          <a:spcPct val="110000"/>
                        </a:lnSpc>
                        <a:spcBef>
                          <a:spcPts val="0"/>
                        </a:spcBef>
                        <a:spcAft>
                          <a:spcPts val="600"/>
                        </a:spcAft>
                      </a:pPr>
                      <a:r>
                        <a:rPr lang="en-ZA" sz="1600" dirty="0">
                          <a:effectLst/>
                        </a:rPr>
                        <a:t>R9 million</a:t>
                      </a:r>
                      <a:endParaRPr lang="en-US" sz="1600" dirty="0">
                        <a:effectLst/>
                        <a:latin typeface="+mn-lt"/>
                        <a:ea typeface="Calibri" panose="020F0502020204030204" pitchFamily="34" charset="0"/>
                        <a:cs typeface="Times New Roman" panose="02020603050405020304" pitchFamily="18" charset="0"/>
                      </a:endParaRPr>
                    </a:p>
                  </a:txBody>
                  <a:tcPr marL="28393" marR="28393" marT="0" marB="0" anchor="ctr"/>
                </a:tc>
                <a:tc>
                  <a:txBody>
                    <a:bodyPr/>
                    <a:lstStyle/>
                    <a:p>
                      <a:pPr marL="0" marR="0" algn="ctr">
                        <a:lnSpc>
                          <a:spcPct val="110000"/>
                        </a:lnSpc>
                        <a:spcBef>
                          <a:spcPts val="0"/>
                        </a:spcBef>
                        <a:spcAft>
                          <a:spcPts val="600"/>
                        </a:spcAft>
                      </a:pPr>
                      <a:r>
                        <a:rPr lang="en-ZA" sz="1600" b="0">
                          <a:effectLst/>
                        </a:rPr>
                        <a:t>The Young Patriots Program</a:t>
                      </a:r>
                      <a:endParaRPr lang="en-US" sz="1600" b="0">
                        <a:effectLst/>
                        <a:latin typeface="+mn-lt"/>
                        <a:ea typeface="Calibri" panose="020F0502020204030204" pitchFamily="34" charset="0"/>
                        <a:cs typeface="Times New Roman" panose="02020603050405020304" pitchFamily="18" charset="0"/>
                      </a:endParaRPr>
                    </a:p>
                  </a:txBody>
                  <a:tcPr marL="28393" marR="28393" marT="0" marB="0" anchor="ctr"/>
                </a:tc>
                <a:extLst>
                  <a:ext uri="{0D108BD9-81ED-4DB2-BD59-A6C34878D82A}">
                    <a16:rowId xmlns:a16="http://schemas.microsoft.com/office/drawing/2014/main" val="2287364324"/>
                  </a:ext>
                </a:extLst>
              </a:tr>
              <a:tr h="571894">
                <a:tc>
                  <a:txBody>
                    <a:bodyPr/>
                    <a:lstStyle/>
                    <a:p>
                      <a:pPr marL="0" marR="0" algn="l">
                        <a:lnSpc>
                          <a:spcPct val="110000"/>
                        </a:lnSpc>
                        <a:spcBef>
                          <a:spcPts val="0"/>
                        </a:spcBef>
                        <a:spcAft>
                          <a:spcPts val="600"/>
                        </a:spcAft>
                      </a:pPr>
                      <a:r>
                        <a:rPr lang="en-ZA" sz="1600" b="0">
                          <a:effectLst/>
                        </a:rPr>
                        <a:t>Flemish Government</a:t>
                      </a:r>
                      <a:endParaRPr lang="en-US" sz="1600" b="0">
                        <a:effectLst/>
                        <a:latin typeface="+mn-lt"/>
                        <a:ea typeface="Calibri" panose="020F0502020204030204" pitchFamily="34" charset="0"/>
                        <a:cs typeface="Times New Roman" panose="02020603050405020304" pitchFamily="18" charset="0"/>
                      </a:endParaRPr>
                    </a:p>
                  </a:txBody>
                  <a:tcPr marL="28393" marR="28393" marT="0" marB="0" anchor="ctr"/>
                </a:tc>
                <a:tc>
                  <a:txBody>
                    <a:bodyPr/>
                    <a:lstStyle/>
                    <a:p>
                      <a:pPr marL="0" marR="0" algn="r">
                        <a:lnSpc>
                          <a:spcPct val="110000"/>
                        </a:lnSpc>
                        <a:spcBef>
                          <a:spcPts val="0"/>
                        </a:spcBef>
                        <a:spcAft>
                          <a:spcPts val="600"/>
                        </a:spcAft>
                      </a:pPr>
                      <a:r>
                        <a:rPr lang="en-ZA" sz="1600" dirty="0">
                          <a:effectLst/>
                        </a:rPr>
                        <a:t>R1 million</a:t>
                      </a:r>
                      <a:endParaRPr lang="en-US" sz="1600" dirty="0">
                        <a:effectLst/>
                        <a:latin typeface="+mn-lt"/>
                        <a:ea typeface="Calibri" panose="020F0502020204030204" pitchFamily="34" charset="0"/>
                        <a:cs typeface="Times New Roman" panose="02020603050405020304" pitchFamily="18" charset="0"/>
                      </a:endParaRPr>
                    </a:p>
                  </a:txBody>
                  <a:tcPr marL="28393" marR="28393" marT="0" marB="0" anchor="ctr"/>
                </a:tc>
                <a:tc>
                  <a:txBody>
                    <a:bodyPr/>
                    <a:lstStyle/>
                    <a:p>
                      <a:pPr marL="0" marR="0" algn="ctr">
                        <a:lnSpc>
                          <a:spcPct val="110000"/>
                        </a:lnSpc>
                        <a:spcBef>
                          <a:spcPts val="0"/>
                        </a:spcBef>
                        <a:spcAft>
                          <a:spcPts val="600"/>
                        </a:spcAft>
                      </a:pPr>
                      <a:r>
                        <a:rPr lang="en-ZA" sz="1600" b="0">
                          <a:effectLst/>
                        </a:rPr>
                        <a:t>NYS Volunteer Program</a:t>
                      </a:r>
                      <a:endParaRPr lang="en-US" sz="1600" b="0">
                        <a:effectLst/>
                        <a:latin typeface="+mn-lt"/>
                        <a:ea typeface="Calibri" panose="020F0502020204030204" pitchFamily="34" charset="0"/>
                        <a:cs typeface="Times New Roman" panose="02020603050405020304" pitchFamily="18" charset="0"/>
                      </a:endParaRPr>
                    </a:p>
                  </a:txBody>
                  <a:tcPr marL="28393" marR="28393" marT="0" marB="0" anchor="ctr"/>
                </a:tc>
                <a:extLst>
                  <a:ext uri="{0D108BD9-81ED-4DB2-BD59-A6C34878D82A}">
                    <a16:rowId xmlns:a16="http://schemas.microsoft.com/office/drawing/2014/main" val="546495248"/>
                  </a:ext>
                </a:extLst>
              </a:tr>
              <a:tr h="571894">
                <a:tc>
                  <a:txBody>
                    <a:bodyPr/>
                    <a:lstStyle/>
                    <a:p>
                      <a:pPr marL="0" marR="0" algn="l">
                        <a:lnSpc>
                          <a:spcPct val="110000"/>
                        </a:lnSpc>
                        <a:spcBef>
                          <a:spcPts val="0"/>
                        </a:spcBef>
                        <a:spcAft>
                          <a:spcPts val="600"/>
                        </a:spcAft>
                      </a:pPr>
                      <a:r>
                        <a:rPr lang="en-ZA" sz="1600" b="0">
                          <a:effectLst/>
                        </a:rPr>
                        <a:t>KZN Department of Economic Development</a:t>
                      </a:r>
                      <a:endParaRPr lang="en-US" sz="1600" b="0">
                        <a:effectLst/>
                        <a:latin typeface="+mn-lt"/>
                        <a:ea typeface="Calibri" panose="020F0502020204030204" pitchFamily="34" charset="0"/>
                        <a:cs typeface="Times New Roman" panose="02020603050405020304" pitchFamily="18" charset="0"/>
                      </a:endParaRPr>
                    </a:p>
                  </a:txBody>
                  <a:tcPr marL="28393" marR="28393" marT="0" marB="0" anchor="ctr"/>
                </a:tc>
                <a:tc>
                  <a:txBody>
                    <a:bodyPr/>
                    <a:lstStyle/>
                    <a:p>
                      <a:pPr marL="0" marR="0" algn="r">
                        <a:lnSpc>
                          <a:spcPct val="110000"/>
                        </a:lnSpc>
                        <a:spcBef>
                          <a:spcPts val="0"/>
                        </a:spcBef>
                        <a:spcAft>
                          <a:spcPts val="600"/>
                        </a:spcAft>
                      </a:pPr>
                      <a:r>
                        <a:rPr lang="en-ZA" sz="1600" dirty="0">
                          <a:effectLst/>
                        </a:rPr>
                        <a:t>R1.5 million</a:t>
                      </a:r>
                      <a:endParaRPr lang="en-US" sz="1600" dirty="0">
                        <a:effectLst/>
                        <a:latin typeface="+mn-lt"/>
                        <a:ea typeface="Calibri" panose="020F0502020204030204" pitchFamily="34" charset="0"/>
                        <a:cs typeface="Times New Roman" panose="02020603050405020304" pitchFamily="18" charset="0"/>
                      </a:endParaRPr>
                    </a:p>
                  </a:txBody>
                  <a:tcPr marL="28393" marR="28393" marT="0" marB="0" anchor="ctr"/>
                </a:tc>
                <a:tc>
                  <a:txBody>
                    <a:bodyPr/>
                    <a:lstStyle/>
                    <a:p>
                      <a:pPr marL="0" marR="0" algn="ctr">
                        <a:lnSpc>
                          <a:spcPct val="110000"/>
                        </a:lnSpc>
                        <a:spcBef>
                          <a:spcPts val="0"/>
                        </a:spcBef>
                        <a:spcAft>
                          <a:spcPts val="600"/>
                        </a:spcAft>
                      </a:pPr>
                      <a:r>
                        <a:rPr lang="en-ZA" sz="1600" b="0">
                          <a:effectLst/>
                        </a:rPr>
                        <a:t>Grant program</a:t>
                      </a:r>
                      <a:endParaRPr lang="en-US" sz="1600" b="0">
                        <a:effectLst/>
                        <a:latin typeface="+mn-lt"/>
                        <a:ea typeface="Calibri" panose="020F0502020204030204" pitchFamily="34" charset="0"/>
                        <a:cs typeface="Times New Roman" panose="02020603050405020304" pitchFamily="18" charset="0"/>
                      </a:endParaRPr>
                    </a:p>
                  </a:txBody>
                  <a:tcPr marL="28393" marR="28393" marT="0" marB="0" anchor="ctr"/>
                </a:tc>
                <a:extLst>
                  <a:ext uri="{0D108BD9-81ED-4DB2-BD59-A6C34878D82A}">
                    <a16:rowId xmlns:a16="http://schemas.microsoft.com/office/drawing/2014/main" val="1155114857"/>
                  </a:ext>
                </a:extLst>
              </a:tr>
              <a:tr h="571894">
                <a:tc>
                  <a:txBody>
                    <a:bodyPr/>
                    <a:lstStyle/>
                    <a:p>
                      <a:pPr marL="0" marR="0" algn="l">
                        <a:lnSpc>
                          <a:spcPct val="110000"/>
                        </a:lnSpc>
                        <a:spcBef>
                          <a:spcPts val="0"/>
                        </a:spcBef>
                        <a:spcAft>
                          <a:spcPts val="600"/>
                        </a:spcAft>
                      </a:pPr>
                      <a:r>
                        <a:rPr lang="en-ZA" sz="1600" b="0" dirty="0">
                          <a:effectLst/>
                        </a:rPr>
                        <a:t>UIF</a:t>
                      </a:r>
                      <a:endParaRPr lang="en-US" sz="1600" b="0" dirty="0">
                        <a:effectLst/>
                        <a:latin typeface="+mn-lt"/>
                        <a:ea typeface="Calibri" panose="020F0502020204030204" pitchFamily="34" charset="0"/>
                        <a:cs typeface="Times New Roman" panose="02020603050405020304" pitchFamily="18" charset="0"/>
                      </a:endParaRPr>
                    </a:p>
                  </a:txBody>
                  <a:tcPr marL="28393" marR="28393" marT="0" marB="0" anchor="ctr"/>
                </a:tc>
                <a:tc>
                  <a:txBody>
                    <a:bodyPr/>
                    <a:lstStyle/>
                    <a:p>
                      <a:pPr marL="0" marR="0" algn="r">
                        <a:lnSpc>
                          <a:spcPct val="110000"/>
                        </a:lnSpc>
                        <a:spcBef>
                          <a:spcPts val="0"/>
                        </a:spcBef>
                        <a:spcAft>
                          <a:spcPts val="600"/>
                        </a:spcAft>
                      </a:pPr>
                      <a:r>
                        <a:rPr lang="en-ZA" sz="1600" dirty="0">
                          <a:effectLst/>
                        </a:rPr>
                        <a:t>R17 million</a:t>
                      </a:r>
                      <a:endParaRPr lang="en-US" sz="1600" dirty="0">
                        <a:effectLst/>
                        <a:latin typeface="+mn-lt"/>
                        <a:ea typeface="Calibri" panose="020F0502020204030204" pitchFamily="34" charset="0"/>
                        <a:cs typeface="Times New Roman" panose="02020603050405020304" pitchFamily="18" charset="0"/>
                      </a:endParaRPr>
                    </a:p>
                  </a:txBody>
                  <a:tcPr marL="28393" marR="28393" marT="0" marB="0" anchor="ctr"/>
                </a:tc>
                <a:tc>
                  <a:txBody>
                    <a:bodyPr/>
                    <a:lstStyle/>
                    <a:p>
                      <a:pPr marL="0" marR="0" algn="ctr">
                        <a:lnSpc>
                          <a:spcPct val="110000"/>
                        </a:lnSpc>
                        <a:spcBef>
                          <a:spcPts val="0"/>
                        </a:spcBef>
                        <a:spcAft>
                          <a:spcPts val="600"/>
                        </a:spcAft>
                      </a:pPr>
                      <a:r>
                        <a:rPr lang="en-ZA" sz="1600" b="0">
                          <a:effectLst/>
                        </a:rPr>
                        <a:t>NYS Artisan program </a:t>
                      </a:r>
                      <a:endParaRPr lang="en-US" sz="1600" b="0">
                        <a:effectLst/>
                        <a:latin typeface="+mn-lt"/>
                        <a:ea typeface="Calibri" panose="020F0502020204030204" pitchFamily="34" charset="0"/>
                        <a:cs typeface="Times New Roman" panose="02020603050405020304" pitchFamily="18" charset="0"/>
                      </a:endParaRPr>
                    </a:p>
                  </a:txBody>
                  <a:tcPr marL="28393" marR="28393" marT="0" marB="0" anchor="ctr"/>
                </a:tc>
                <a:extLst>
                  <a:ext uri="{0D108BD9-81ED-4DB2-BD59-A6C34878D82A}">
                    <a16:rowId xmlns:a16="http://schemas.microsoft.com/office/drawing/2014/main" val="354693574"/>
                  </a:ext>
                </a:extLst>
              </a:tr>
              <a:tr h="571894">
                <a:tc>
                  <a:txBody>
                    <a:bodyPr/>
                    <a:lstStyle/>
                    <a:p>
                      <a:pPr marL="0" marR="0" algn="l">
                        <a:lnSpc>
                          <a:spcPct val="110000"/>
                        </a:lnSpc>
                        <a:spcBef>
                          <a:spcPts val="0"/>
                        </a:spcBef>
                        <a:spcAft>
                          <a:spcPts val="600"/>
                        </a:spcAft>
                      </a:pPr>
                      <a:r>
                        <a:rPr lang="en-ZA" sz="1600" b="0" dirty="0">
                          <a:effectLst/>
                        </a:rPr>
                        <a:t>Department of Small Business Development </a:t>
                      </a:r>
                      <a:endParaRPr lang="en-US" sz="1600" b="0" dirty="0">
                        <a:effectLst/>
                        <a:latin typeface="+mn-lt"/>
                        <a:ea typeface="Calibri" panose="020F0502020204030204" pitchFamily="34" charset="0"/>
                        <a:cs typeface="Times New Roman" panose="02020603050405020304" pitchFamily="18" charset="0"/>
                      </a:endParaRPr>
                    </a:p>
                  </a:txBody>
                  <a:tcPr marL="28393" marR="28393" marT="0" marB="0" anchor="ctr"/>
                </a:tc>
                <a:tc>
                  <a:txBody>
                    <a:bodyPr/>
                    <a:lstStyle/>
                    <a:p>
                      <a:pPr marL="0" marR="0" algn="r">
                        <a:lnSpc>
                          <a:spcPct val="110000"/>
                        </a:lnSpc>
                        <a:spcBef>
                          <a:spcPts val="0"/>
                        </a:spcBef>
                        <a:spcAft>
                          <a:spcPts val="600"/>
                        </a:spcAft>
                      </a:pPr>
                      <a:r>
                        <a:rPr lang="en-ZA" sz="1600" dirty="0">
                          <a:effectLst/>
                        </a:rPr>
                        <a:t>R8.4 million</a:t>
                      </a:r>
                      <a:endParaRPr lang="en-US" sz="1600" dirty="0">
                        <a:effectLst/>
                        <a:latin typeface="+mn-lt"/>
                        <a:ea typeface="Calibri" panose="020F0502020204030204" pitchFamily="34" charset="0"/>
                        <a:cs typeface="Times New Roman" panose="02020603050405020304" pitchFamily="18" charset="0"/>
                      </a:endParaRPr>
                    </a:p>
                  </a:txBody>
                  <a:tcPr marL="28393" marR="28393" marT="0" marB="0" anchor="ctr"/>
                </a:tc>
                <a:tc>
                  <a:txBody>
                    <a:bodyPr/>
                    <a:lstStyle/>
                    <a:p>
                      <a:pPr marL="0" marR="0" algn="ctr">
                        <a:lnSpc>
                          <a:spcPct val="110000"/>
                        </a:lnSpc>
                        <a:spcBef>
                          <a:spcPts val="0"/>
                        </a:spcBef>
                        <a:spcAft>
                          <a:spcPts val="600"/>
                        </a:spcAft>
                      </a:pPr>
                      <a:r>
                        <a:rPr lang="en-ZA" sz="1600" b="0" dirty="0">
                          <a:effectLst/>
                        </a:rPr>
                        <a:t>Braai Café</a:t>
                      </a:r>
                      <a:endParaRPr lang="en-US" sz="1600" b="0" dirty="0">
                        <a:effectLst/>
                        <a:latin typeface="+mn-lt"/>
                        <a:ea typeface="Calibri" panose="020F0502020204030204" pitchFamily="34" charset="0"/>
                        <a:cs typeface="Times New Roman" panose="02020603050405020304" pitchFamily="18" charset="0"/>
                      </a:endParaRPr>
                    </a:p>
                  </a:txBody>
                  <a:tcPr marL="28393" marR="28393" marT="0" marB="0" anchor="ctr"/>
                </a:tc>
                <a:extLst>
                  <a:ext uri="{0D108BD9-81ED-4DB2-BD59-A6C34878D82A}">
                    <a16:rowId xmlns:a16="http://schemas.microsoft.com/office/drawing/2014/main" val="4020132440"/>
                  </a:ext>
                </a:extLst>
              </a:tr>
              <a:tr h="571894">
                <a:tc>
                  <a:txBody>
                    <a:bodyPr/>
                    <a:lstStyle/>
                    <a:p>
                      <a:pPr marL="0" marR="0" algn="l">
                        <a:lnSpc>
                          <a:spcPct val="110000"/>
                        </a:lnSpc>
                        <a:spcBef>
                          <a:spcPts val="0"/>
                        </a:spcBef>
                        <a:spcAft>
                          <a:spcPts val="600"/>
                        </a:spcAft>
                      </a:pPr>
                      <a:r>
                        <a:rPr lang="en-US" sz="1600" b="0" dirty="0">
                          <a:effectLst/>
                          <a:latin typeface="+mn-lt"/>
                          <a:ea typeface="Calibri" panose="020F0502020204030204" pitchFamily="34" charset="0"/>
                          <a:cs typeface="Times New Roman" panose="02020603050405020304" pitchFamily="18" charset="0"/>
                        </a:rPr>
                        <a:t>Department</a:t>
                      </a:r>
                      <a:r>
                        <a:rPr lang="en-US" sz="1600" b="0" baseline="0" dirty="0">
                          <a:effectLst/>
                          <a:latin typeface="+mn-lt"/>
                          <a:ea typeface="Calibri" panose="020F0502020204030204" pitchFamily="34" charset="0"/>
                          <a:cs typeface="Times New Roman" panose="02020603050405020304" pitchFamily="18" charset="0"/>
                        </a:rPr>
                        <a:t> of Small Business Development</a:t>
                      </a:r>
                      <a:endParaRPr lang="en-US" sz="1600" b="0" dirty="0">
                        <a:effectLst/>
                        <a:latin typeface="+mn-lt"/>
                        <a:ea typeface="Calibri" panose="020F0502020204030204" pitchFamily="34" charset="0"/>
                        <a:cs typeface="Times New Roman" panose="02020603050405020304" pitchFamily="18" charset="0"/>
                      </a:endParaRPr>
                    </a:p>
                  </a:txBody>
                  <a:tcPr marL="28393" marR="28393" marT="0" marB="0" anchor="ctr"/>
                </a:tc>
                <a:tc>
                  <a:txBody>
                    <a:bodyPr/>
                    <a:lstStyle/>
                    <a:p>
                      <a:pPr marL="0" marR="0" algn="r">
                        <a:lnSpc>
                          <a:spcPct val="110000"/>
                        </a:lnSpc>
                        <a:spcBef>
                          <a:spcPts val="0"/>
                        </a:spcBef>
                        <a:spcAft>
                          <a:spcPts val="600"/>
                        </a:spcAft>
                      </a:pPr>
                      <a:r>
                        <a:rPr lang="en-US" sz="1600" dirty="0">
                          <a:effectLst/>
                          <a:latin typeface="+mn-lt"/>
                          <a:ea typeface="Calibri" panose="020F0502020204030204" pitchFamily="34" charset="0"/>
                          <a:cs typeface="Times New Roman" panose="02020603050405020304" pitchFamily="18" charset="0"/>
                        </a:rPr>
                        <a:t>R10.4 million</a:t>
                      </a:r>
                    </a:p>
                  </a:txBody>
                  <a:tcPr marL="28393" marR="28393" marT="0" marB="0" anchor="ctr"/>
                </a:tc>
                <a:tc>
                  <a:txBody>
                    <a:bodyPr/>
                    <a:lstStyle/>
                    <a:p>
                      <a:pPr marL="0" marR="0" algn="ctr">
                        <a:lnSpc>
                          <a:spcPct val="110000"/>
                        </a:lnSpc>
                        <a:spcBef>
                          <a:spcPts val="0"/>
                        </a:spcBef>
                        <a:spcAft>
                          <a:spcPts val="600"/>
                        </a:spcAft>
                      </a:pPr>
                      <a:r>
                        <a:rPr lang="en-US" sz="1600" b="0" dirty="0">
                          <a:effectLst/>
                          <a:latin typeface="+mn-lt"/>
                          <a:ea typeface="Calibri" panose="020F0502020204030204" pitchFamily="34" charset="0"/>
                          <a:cs typeface="Times New Roman" panose="02020603050405020304" pitchFamily="18" charset="0"/>
                        </a:rPr>
                        <a:t>1000 businesses in 100</a:t>
                      </a:r>
                      <a:r>
                        <a:rPr lang="en-US" sz="1600" b="0" baseline="0" dirty="0">
                          <a:effectLst/>
                          <a:latin typeface="+mn-lt"/>
                          <a:ea typeface="Calibri" panose="020F0502020204030204" pitchFamily="34" charset="0"/>
                          <a:cs typeface="Times New Roman" panose="02020603050405020304" pitchFamily="18" charset="0"/>
                        </a:rPr>
                        <a:t> days</a:t>
                      </a:r>
                      <a:endParaRPr lang="en-US" sz="1600" b="0" dirty="0">
                        <a:effectLst/>
                        <a:latin typeface="+mn-lt"/>
                        <a:ea typeface="Calibri" panose="020F0502020204030204" pitchFamily="34" charset="0"/>
                        <a:cs typeface="Times New Roman" panose="02020603050405020304" pitchFamily="18" charset="0"/>
                      </a:endParaRPr>
                    </a:p>
                  </a:txBody>
                  <a:tcPr marL="28393" marR="28393" marT="0" marB="0" anchor="ctr"/>
                </a:tc>
                <a:extLst>
                  <a:ext uri="{0D108BD9-81ED-4DB2-BD59-A6C34878D82A}">
                    <a16:rowId xmlns:a16="http://schemas.microsoft.com/office/drawing/2014/main" val="1772294554"/>
                  </a:ext>
                </a:extLst>
              </a:tr>
              <a:tr h="571894">
                <a:tc>
                  <a:txBody>
                    <a:bodyPr/>
                    <a:lstStyle/>
                    <a:p>
                      <a:pPr marL="0" marR="0" algn="just">
                        <a:lnSpc>
                          <a:spcPct val="110000"/>
                        </a:lnSpc>
                        <a:spcBef>
                          <a:spcPts val="0"/>
                        </a:spcBef>
                        <a:spcAft>
                          <a:spcPts val="600"/>
                        </a:spcAft>
                      </a:pPr>
                      <a:r>
                        <a:rPr lang="en-ZA" sz="1600" dirty="0">
                          <a:effectLst/>
                        </a:rPr>
                        <a:t>Total</a:t>
                      </a:r>
                      <a:endParaRPr lang="en-US" sz="1600" dirty="0">
                        <a:effectLst/>
                        <a:latin typeface="+mn-lt"/>
                        <a:ea typeface="Calibri" panose="020F0502020204030204" pitchFamily="34" charset="0"/>
                        <a:cs typeface="Times New Roman" panose="02020603050405020304" pitchFamily="18" charset="0"/>
                      </a:endParaRPr>
                    </a:p>
                  </a:txBody>
                  <a:tcPr marL="28393" marR="28393" marT="0" marB="0" anchor="ctr"/>
                </a:tc>
                <a:tc>
                  <a:txBody>
                    <a:bodyPr/>
                    <a:lstStyle/>
                    <a:p>
                      <a:pPr marL="0" marR="0" algn="r">
                        <a:lnSpc>
                          <a:spcPct val="110000"/>
                        </a:lnSpc>
                        <a:spcBef>
                          <a:spcPts val="0"/>
                        </a:spcBef>
                        <a:spcAft>
                          <a:spcPts val="600"/>
                        </a:spcAft>
                      </a:pPr>
                      <a:r>
                        <a:rPr lang="en-US" sz="1600" dirty="0">
                          <a:effectLst/>
                          <a:latin typeface="+mn-lt"/>
                          <a:ea typeface="Calibri" panose="020F0502020204030204" pitchFamily="34" charset="0"/>
                          <a:cs typeface="Times New Roman" panose="02020603050405020304" pitchFamily="18" charset="0"/>
                        </a:rPr>
                        <a:t>R57.3 million</a:t>
                      </a:r>
                    </a:p>
                  </a:txBody>
                  <a:tcPr marL="28393" marR="28393" marT="0" marB="0" anchor="ctr"/>
                </a:tc>
                <a:tc>
                  <a:txBody>
                    <a:bodyPr/>
                    <a:lstStyle/>
                    <a:p>
                      <a:pPr marL="0" marR="0" algn="just">
                        <a:lnSpc>
                          <a:spcPct val="110000"/>
                        </a:lnSpc>
                        <a:spcBef>
                          <a:spcPts val="0"/>
                        </a:spcBef>
                        <a:spcAft>
                          <a:spcPts val="600"/>
                        </a:spcAft>
                      </a:pPr>
                      <a:r>
                        <a:rPr lang="en-ZA" sz="1600" dirty="0">
                          <a:effectLst/>
                        </a:rPr>
                        <a:t> </a:t>
                      </a:r>
                      <a:endParaRPr lang="en-US" sz="1600" dirty="0">
                        <a:effectLst/>
                        <a:latin typeface="+mn-lt"/>
                        <a:ea typeface="Calibri" panose="020F0502020204030204" pitchFamily="34" charset="0"/>
                        <a:cs typeface="Times New Roman" panose="02020603050405020304" pitchFamily="18" charset="0"/>
                      </a:endParaRPr>
                    </a:p>
                  </a:txBody>
                  <a:tcPr marL="28393" marR="28393" marT="0" marB="0" anchor="ctr"/>
                </a:tc>
                <a:extLst>
                  <a:ext uri="{0D108BD9-81ED-4DB2-BD59-A6C34878D82A}">
                    <a16:rowId xmlns:a16="http://schemas.microsoft.com/office/drawing/2014/main" val="4114852715"/>
                  </a:ext>
                </a:extLst>
              </a:tr>
            </a:tbl>
          </a:graphicData>
        </a:graphic>
      </p:graphicFrame>
    </p:spTree>
    <p:extLst>
      <p:ext uri="{BB962C8B-B14F-4D97-AF65-F5344CB8AC3E}">
        <p14:creationId xmlns:p14="http://schemas.microsoft.com/office/powerpoint/2010/main" val="40667591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Employee costs analysis per program</a:t>
            </a:r>
          </a:p>
        </p:txBody>
      </p:sp>
      <p:sp>
        <p:nvSpPr>
          <p:cNvPr id="3" name="Slide Number Placeholder 2"/>
          <p:cNvSpPr>
            <a:spLocks noGrp="1"/>
          </p:cNvSpPr>
          <p:nvPr>
            <p:ph type="sldNum" sz="quarter" idx="10"/>
          </p:nvPr>
        </p:nvSpPr>
        <p:spPr/>
        <p:txBody>
          <a:bodyPr/>
          <a:lstStyle/>
          <a:p>
            <a:fld id="{7F6D1DE0-B443-48F6-9E73-478825739009}" type="slidenum">
              <a:rPr lang="en-GB" smtClean="0"/>
              <a:pPr/>
              <a:t>46</a:t>
            </a:fld>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524310274"/>
              </p:ext>
            </p:extLst>
          </p:nvPr>
        </p:nvGraphicFramePr>
        <p:xfrm>
          <a:off x="977901" y="1396996"/>
          <a:ext cx="7546668" cy="3671736"/>
        </p:xfrm>
        <a:graphic>
          <a:graphicData uri="http://schemas.openxmlformats.org/drawingml/2006/table">
            <a:tbl>
              <a:tblPr firstRow="1" bandRow="1">
                <a:tableStyleId>{21E4AEA4-8DFA-4A89-87EB-49C32662AFE0}</a:tableStyleId>
              </a:tblPr>
              <a:tblGrid>
                <a:gridCol w="2515556">
                  <a:extLst>
                    <a:ext uri="{9D8B030D-6E8A-4147-A177-3AD203B41FA5}">
                      <a16:colId xmlns:a16="http://schemas.microsoft.com/office/drawing/2014/main" val="3541578037"/>
                    </a:ext>
                  </a:extLst>
                </a:gridCol>
                <a:gridCol w="2515556">
                  <a:extLst>
                    <a:ext uri="{9D8B030D-6E8A-4147-A177-3AD203B41FA5}">
                      <a16:colId xmlns:a16="http://schemas.microsoft.com/office/drawing/2014/main" val="2416220482"/>
                    </a:ext>
                  </a:extLst>
                </a:gridCol>
                <a:gridCol w="2515556">
                  <a:extLst>
                    <a:ext uri="{9D8B030D-6E8A-4147-A177-3AD203B41FA5}">
                      <a16:colId xmlns:a16="http://schemas.microsoft.com/office/drawing/2014/main" val="3092341984"/>
                    </a:ext>
                  </a:extLst>
                </a:gridCol>
              </a:tblGrid>
              <a:tr h="611956">
                <a:tc>
                  <a:txBody>
                    <a:bodyPr/>
                    <a:lstStyle/>
                    <a:p>
                      <a:pPr algn="ctr"/>
                      <a:r>
                        <a:rPr lang="en-US" sz="1600" dirty="0"/>
                        <a:t>Program</a:t>
                      </a:r>
                    </a:p>
                  </a:txBody>
                  <a:tcPr/>
                </a:tc>
                <a:tc>
                  <a:txBody>
                    <a:bodyPr/>
                    <a:lstStyle/>
                    <a:p>
                      <a:pPr algn="ctr"/>
                      <a:r>
                        <a:rPr lang="en-US" sz="1600" dirty="0"/>
                        <a:t>Expenditure</a:t>
                      </a:r>
                    </a:p>
                  </a:txBody>
                  <a:tcPr/>
                </a:tc>
                <a:tc>
                  <a:txBody>
                    <a:bodyPr/>
                    <a:lstStyle/>
                    <a:p>
                      <a:r>
                        <a:rPr lang="en-US" sz="1600" dirty="0"/>
                        <a:t>Percentage</a:t>
                      </a:r>
                      <a:r>
                        <a:rPr lang="en-US" sz="1600" baseline="0" dirty="0"/>
                        <a:t> allocation</a:t>
                      </a:r>
                      <a:endParaRPr lang="en-US" sz="1600" dirty="0"/>
                    </a:p>
                  </a:txBody>
                  <a:tcPr/>
                </a:tc>
                <a:extLst>
                  <a:ext uri="{0D108BD9-81ED-4DB2-BD59-A6C34878D82A}">
                    <a16:rowId xmlns:a16="http://schemas.microsoft.com/office/drawing/2014/main" val="1701628278"/>
                  </a:ext>
                </a:extLst>
              </a:tr>
              <a:tr h="611956">
                <a:tc>
                  <a:txBody>
                    <a:bodyPr/>
                    <a:lstStyle/>
                    <a:p>
                      <a:r>
                        <a:rPr lang="en-US" sz="1600" dirty="0"/>
                        <a:t>Program Design</a:t>
                      </a:r>
                      <a:r>
                        <a:rPr lang="en-US" sz="1600" baseline="0" dirty="0"/>
                        <a:t>, Development, Delivery</a:t>
                      </a:r>
                      <a:endParaRPr lang="en-US" sz="1600" dirty="0"/>
                    </a:p>
                  </a:txBody>
                  <a:tcPr anchor="ctr"/>
                </a:tc>
                <a:tc>
                  <a:txBody>
                    <a:bodyPr/>
                    <a:lstStyle/>
                    <a:p>
                      <a:pPr algn="r"/>
                      <a:r>
                        <a:rPr lang="en-US" sz="1600" dirty="0"/>
                        <a:t>R131 852 534</a:t>
                      </a:r>
                    </a:p>
                  </a:txBody>
                  <a:tcPr anchor="ctr"/>
                </a:tc>
                <a:tc>
                  <a:txBody>
                    <a:bodyPr/>
                    <a:lstStyle/>
                    <a:p>
                      <a:pPr algn="ctr" fontAlgn="b"/>
                      <a:r>
                        <a:rPr lang="en-US" sz="1600" b="0" i="0" u="none" strike="noStrike" dirty="0">
                          <a:solidFill>
                            <a:srgbClr val="000000"/>
                          </a:solidFill>
                          <a:effectLst/>
                          <a:latin typeface="+mn-lt"/>
                        </a:rPr>
                        <a:t>66%</a:t>
                      </a:r>
                    </a:p>
                  </a:txBody>
                  <a:tcPr marL="6350" marR="6350" marT="6350" marB="0" anchor="ctr"/>
                </a:tc>
                <a:extLst>
                  <a:ext uri="{0D108BD9-81ED-4DB2-BD59-A6C34878D82A}">
                    <a16:rowId xmlns:a16="http://schemas.microsoft.com/office/drawing/2014/main" val="2307514610"/>
                  </a:ext>
                </a:extLst>
              </a:tr>
              <a:tr h="611956">
                <a:tc>
                  <a:txBody>
                    <a:bodyPr/>
                    <a:lstStyle/>
                    <a:p>
                      <a:r>
                        <a:rPr lang="en-US" sz="1600" dirty="0"/>
                        <a:t>National Youth</a:t>
                      </a:r>
                      <a:r>
                        <a:rPr lang="en-US" sz="1600" baseline="0" dirty="0"/>
                        <a:t> Service</a:t>
                      </a:r>
                      <a:endParaRPr lang="en-US" sz="1600" dirty="0"/>
                    </a:p>
                  </a:txBody>
                  <a:tcPr anchor="ctr"/>
                </a:tc>
                <a:tc>
                  <a:txBody>
                    <a:bodyPr/>
                    <a:lstStyle/>
                    <a:p>
                      <a:pPr algn="r"/>
                      <a:r>
                        <a:rPr lang="en-US" sz="1600" dirty="0"/>
                        <a:t>R5 879</a:t>
                      </a:r>
                      <a:r>
                        <a:rPr lang="en-US" sz="1600" baseline="0" dirty="0"/>
                        <a:t> 090</a:t>
                      </a:r>
                      <a:endParaRPr lang="en-US" sz="1600" dirty="0"/>
                    </a:p>
                  </a:txBody>
                  <a:tcPr anchor="ctr"/>
                </a:tc>
                <a:tc>
                  <a:txBody>
                    <a:bodyPr/>
                    <a:lstStyle/>
                    <a:p>
                      <a:pPr algn="ctr" fontAlgn="b"/>
                      <a:r>
                        <a:rPr lang="en-US" sz="1600" b="0" i="0" u="none" strike="noStrike" dirty="0">
                          <a:solidFill>
                            <a:srgbClr val="000000"/>
                          </a:solidFill>
                          <a:effectLst/>
                          <a:latin typeface="+mn-lt"/>
                        </a:rPr>
                        <a:t>3%</a:t>
                      </a:r>
                    </a:p>
                  </a:txBody>
                  <a:tcPr marL="6350" marR="6350" marT="6350" marB="0" anchor="ctr"/>
                </a:tc>
                <a:extLst>
                  <a:ext uri="{0D108BD9-81ED-4DB2-BD59-A6C34878D82A}">
                    <a16:rowId xmlns:a16="http://schemas.microsoft.com/office/drawing/2014/main" val="4113757259"/>
                  </a:ext>
                </a:extLst>
              </a:tr>
              <a:tr h="611956">
                <a:tc>
                  <a:txBody>
                    <a:bodyPr/>
                    <a:lstStyle/>
                    <a:p>
                      <a:r>
                        <a:rPr lang="en-US" sz="1600" dirty="0"/>
                        <a:t>Research and policy</a:t>
                      </a:r>
                    </a:p>
                  </a:txBody>
                  <a:tcPr anchor="ctr"/>
                </a:tc>
                <a:tc>
                  <a:txBody>
                    <a:bodyPr/>
                    <a:lstStyle/>
                    <a:p>
                      <a:pPr algn="r"/>
                      <a:r>
                        <a:rPr lang="en-US" sz="1600" dirty="0"/>
                        <a:t>R12 912 901</a:t>
                      </a:r>
                    </a:p>
                  </a:txBody>
                  <a:tcPr anchor="ctr"/>
                </a:tc>
                <a:tc>
                  <a:txBody>
                    <a:bodyPr/>
                    <a:lstStyle/>
                    <a:p>
                      <a:pPr algn="ctr" fontAlgn="b"/>
                      <a:r>
                        <a:rPr lang="en-US" sz="1600" b="0" i="0" u="none" strike="noStrike" dirty="0">
                          <a:solidFill>
                            <a:srgbClr val="000000"/>
                          </a:solidFill>
                          <a:effectLst/>
                          <a:latin typeface="+mn-lt"/>
                        </a:rPr>
                        <a:t>6%</a:t>
                      </a:r>
                    </a:p>
                  </a:txBody>
                  <a:tcPr marL="6350" marR="6350" marT="6350" marB="0" anchor="ctr"/>
                </a:tc>
                <a:extLst>
                  <a:ext uri="{0D108BD9-81ED-4DB2-BD59-A6C34878D82A}">
                    <a16:rowId xmlns:a16="http://schemas.microsoft.com/office/drawing/2014/main" val="1099783996"/>
                  </a:ext>
                </a:extLst>
              </a:tr>
              <a:tr h="611956">
                <a:tc>
                  <a:txBody>
                    <a:bodyPr/>
                    <a:lstStyle/>
                    <a:p>
                      <a:r>
                        <a:rPr lang="en-US" sz="1600" dirty="0"/>
                        <a:t>Administration</a:t>
                      </a:r>
                    </a:p>
                  </a:txBody>
                  <a:tcPr anchor="ctr"/>
                </a:tc>
                <a:tc>
                  <a:txBody>
                    <a:bodyPr/>
                    <a:lstStyle/>
                    <a:p>
                      <a:pPr algn="r"/>
                      <a:r>
                        <a:rPr lang="en-US" sz="1600" dirty="0"/>
                        <a:t>R48 990 909</a:t>
                      </a:r>
                    </a:p>
                  </a:txBody>
                  <a:tcPr anchor="ctr"/>
                </a:tc>
                <a:tc>
                  <a:txBody>
                    <a:bodyPr/>
                    <a:lstStyle/>
                    <a:p>
                      <a:pPr algn="ctr" fontAlgn="b"/>
                      <a:r>
                        <a:rPr lang="en-US" sz="1600" b="0" i="0" u="none" strike="noStrike" dirty="0">
                          <a:solidFill>
                            <a:srgbClr val="000000"/>
                          </a:solidFill>
                          <a:effectLst/>
                          <a:latin typeface="+mn-lt"/>
                        </a:rPr>
                        <a:t>25%</a:t>
                      </a:r>
                    </a:p>
                  </a:txBody>
                  <a:tcPr marL="6350" marR="6350" marT="6350" marB="0" anchor="ctr"/>
                </a:tc>
                <a:extLst>
                  <a:ext uri="{0D108BD9-81ED-4DB2-BD59-A6C34878D82A}">
                    <a16:rowId xmlns:a16="http://schemas.microsoft.com/office/drawing/2014/main" val="3171987780"/>
                  </a:ext>
                </a:extLst>
              </a:tr>
              <a:tr h="611956">
                <a:tc>
                  <a:txBody>
                    <a:bodyPr/>
                    <a:lstStyle/>
                    <a:p>
                      <a:r>
                        <a:rPr lang="en-US" sz="1600" b="1" dirty="0"/>
                        <a:t>Total</a:t>
                      </a:r>
                    </a:p>
                  </a:txBody>
                  <a:tcPr anchor="ctr"/>
                </a:tc>
                <a:tc>
                  <a:txBody>
                    <a:bodyPr/>
                    <a:lstStyle/>
                    <a:p>
                      <a:pPr algn="r"/>
                      <a:r>
                        <a:rPr lang="en-US" sz="1600" b="1" dirty="0"/>
                        <a:t>R199 635 434 </a:t>
                      </a:r>
                    </a:p>
                  </a:txBody>
                  <a:tcPr anchor="ctr"/>
                </a:tc>
                <a:tc>
                  <a:txBody>
                    <a:bodyPr/>
                    <a:lstStyle/>
                    <a:p>
                      <a:pPr marL="0" algn="r" defTabSz="457200" rtl="0" eaLnBrk="1" latinLnBrk="0" hangingPunct="1"/>
                      <a:endParaRPr lang="en-US" sz="1600" kern="1200" dirty="0">
                        <a:solidFill>
                          <a:schemeClr val="dk1"/>
                        </a:solidFill>
                        <a:latin typeface="+mn-lt"/>
                        <a:ea typeface="+mn-ea"/>
                        <a:cs typeface="+mn-cs"/>
                      </a:endParaRPr>
                    </a:p>
                  </a:txBody>
                  <a:tcPr anchor="ctr"/>
                </a:tc>
                <a:extLst>
                  <a:ext uri="{0D108BD9-81ED-4DB2-BD59-A6C34878D82A}">
                    <a16:rowId xmlns:a16="http://schemas.microsoft.com/office/drawing/2014/main" val="4004199669"/>
                  </a:ext>
                </a:extLst>
              </a:tr>
            </a:tbl>
          </a:graphicData>
        </a:graphic>
      </p:graphicFrame>
    </p:spTree>
    <p:extLst>
      <p:ext uri="{BB962C8B-B14F-4D97-AF65-F5344CB8AC3E}">
        <p14:creationId xmlns:p14="http://schemas.microsoft.com/office/powerpoint/2010/main" val="37954213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of accommodation</a:t>
            </a:r>
          </a:p>
        </p:txBody>
      </p:sp>
      <p:sp>
        <p:nvSpPr>
          <p:cNvPr id="3" name="Slide Number Placeholder 2"/>
          <p:cNvSpPr>
            <a:spLocks noGrp="1"/>
          </p:cNvSpPr>
          <p:nvPr>
            <p:ph type="sldNum" sz="quarter" idx="10"/>
          </p:nvPr>
        </p:nvSpPr>
        <p:spPr/>
        <p:txBody>
          <a:bodyPr/>
          <a:lstStyle/>
          <a:p>
            <a:fld id="{7F6D1DE0-B443-48F6-9E73-478825739009}" type="slidenum">
              <a:rPr lang="en-GB" smtClean="0"/>
              <a:pPr/>
              <a:t>47</a:t>
            </a:fld>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281354643"/>
              </p:ext>
            </p:extLst>
          </p:nvPr>
        </p:nvGraphicFramePr>
        <p:xfrm>
          <a:off x="837790" y="1170860"/>
          <a:ext cx="7531510" cy="1971994"/>
        </p:xfrm>
        <a:graphic>
          <a:graphicData uri="http://schemas.openxmlformats.org/drawingml/2006/table">
            <a:tbl>
              <a:tblPr firstRow="1" bandRow="1">
                <a:tableStyleId>{21E4AEA4-8DFA-4A89-87EB-49C32662AFE0}</a:tableStyleId>
              </a:tblPr>
              <a:tblGrid>
                <a:gridCol w="3765755">
                  <a:extLst>
                    <a:ext uri="{9D8B030D-6E8A-4147-A177-3AD203B41FA5}">
                      <a16:colId xmlns:a16="http://schemas.microsoft.com/office/drawing/2014/main" val="508746912"/>
                    </a:ext>
                  </a:extLst>
                </a:gridCol>
                <a:gridCol w="3765755">
                  <a:extLst>
                    <a:ext uri="{9D8B030D-6E8A-4147-A177-3AD203B41FA5}">
                      <a16:colId xmlns:a16="http://schemas.microsoft.com/office/drawing/2014/main" val="2378340689"/>
                    </a:ext>
                  </a:extLst>
                </a:gridCol>
              </a:tblGrid>
              <a:tr h="362972">
                <a:tc>
                  <a:txBody>
                    <a:bodyPr/>
                    <a:lstStyle/>
                    <a:p>
                      <a:pPr algn="ctr"/>
                      <a:r>
                        <a:rPr lang="en-US" dirty="0"/>
                        <a:t>Office accommodation</a:t>
                      </a:r>
                    </a:p>
                  </a:txBody>
                  <a:tcPr/>
                </a:tc>
                <a:tc>
                  <a:txBody>
                    <a:bodyPr/>
                    <a:lstStyle/>
                    <a:p>
                      <a:pPr algn="ctr"/>
                      <a:r>
                        <a:rPr lang="en-US" dirty="0"/>
                        <a:t>Cost</a:t>
                      </a:r>
                    </a:p>
                  </a:txBody>
                  <a:tcPr/>
                </a:tc>
                <a:extLst>
                  <a:ext uri="{0D108BD9-81ED-4DB2-BD59-A6C34878D82A}">
                    <a16:rowId xmlns:a16="http://schemas.microsoft.com/office/drawing/2014/main" val="2484716606"/>
                  </a:ext>
                </a:extLst>
              </a:tr>
              <a:tr h="335572">
                <a:tc>
                  <a:txBody>
                    <a:bodyPr/>
                    <a:lstStyle/>
                    <a:p>
                      <a:r>
                        <a:rPr lang="en-US" dirty="0"/>
                        <a:t>Head Office</a:t>
                      </a:r>
                    </a:p>
                  </a:txBody>
                  <a:tcPr/>
                </a:tc>
                <a:tc>
                  <a:txBody>
                    <a:bodyPr/>
                    <a:lstStyle/>
                    <a:p>
                      <a:pPr algn="r"/>
                      <a:r>
                        <a:rPr lang="en-US" dirty="0"/>
                        <a:t>R9 777 709</a:t>
                      </a:r>
                    </a:p>
                  </a:txBody>
                  <a:tcPr/>
                </a:tc>
                <a:extLst>
                  <a:ext uri="{0D108BD9-81ED-4DB2-BD59-A6C34878D82A}">
                    <a16:rowId xmlns:a16="http://schemas.microsoft.com/office/drawing/2014/main" val="4156083833"/>
                  </a:ext>
                </a:extLst>
              </a:tr>
              <a:tr h="335572">
                <a:tc>
                  <a:txBody>
                    <a:bodyPr/>
                    <a:lstStyle/>
                    <a:p>
                      <a:r>
                        <a:rPr lang="en-US" dirty="0"/>
                        <a:t>Branches (14)</a:t>
                      </a:r>
                    </a:p>
                  </a:txBody>
                  <a:tcPr/>
                </a:tc>
                <a:tc>
                  <a:txBody>
                    <a:bodyPr/>
                    <a:lstStyle/>
                    <a:p>
                      <a:pPr algn="r"/>
                      <a:r>
                        <a:rPr lang="en-US" dirty="0"/>
                        <a:t>R14 683</a:t>
                      </a:r>
                      <a:r>
                        <a:rPr lang="en-US" baseline="0" dirty="0"/>
                        <a:t> 704</a:t>
                      </a:r>
                      <a:endParaRPr lang="en-US" dirty="0"/>
                    </a:p>
                  </a:txBody>
                  <a:tcPr/>
                </a:tc>
                <a:extLst>
                  <a:ext uri="{0D108BD9-81ED-4DB2-BD59-A6C34878D82A}">
                    <a16:rowId xmlns:a16="http://schemas.microsoft.com/office/drawing/2014/main" val="3241655406"/>
                  </a:ext>
                </a:extLst>
              </a:tr>
              <a:tr h="335572">
                <a:tc>
                  <a:txBody>
                    <a:bodyPr/>
                    <a:lstStyle/>
                    <a:p>
                      <a:r>
                        <a:rPr lang="en-US" b="0" dirty="0"/>
                        <a:t>Service centers (23)</a:t>
                      </a:r>
                    </a:p>
                  </a:txBody>
                  <a:tcPr/>
                </a:tc>
                <a:tc>
                  <a:txBody>
                    <a:bodyPr/>
                    <a:lstStyle/>
                    <a:p>
                      <a:pPr algn="r"/>
                      <a:r>
                        <a:rPr lang="en-US" b="0" dirty="0"/>
                        <a:t>Rent free</a:t>
                      </a:r>
                    </a:p>
                  </a:txBody>
                  <a:tcPr/>
                </a:tc>
                <a:extLst>
                  <a:ext uri="{0D108BD9-81ED-4DB2-BD59-A6C34878D82A}">
                    <a16:rowId xmlns:a16="http://schemas.microsoft.com/office/drawing/2014/main" val="2801700986"/>
                  </a:ext>
                </a:extLst>
              </a:tr>
              <a:tr h="508954">
                <a:tc>
                  <a:txBody>
                    <a:bodyPr/>
                    <a:lstStyle/>
                    <a:p>
                      <a:r>
                        <a:rPr lang="en-US" b="1" dirty="0"/>
                        <a:t>Total rental</a:t>
                      </a:r>
                    </a:p>
                  </a:txBody>
                  <a:tcPr/>
                </a:tc>
                <a:tc>
                  <a:txBody>
                    <a:bodyPr/>
                    <a:lstStyle/>
                    <a:p>
                      <a:pPr algn="r"/>
                      <a:r>
                        <a:rPr lang="en-US" b="1" dirty="0"/>
                        <a:t>R24</a:t>
                      </a:r>
                      <a:r>
                        <a:rPr lang="en-US" b="1" baseline="0" dirty="0"/>
                        <a:t> 461 743</a:t>
                      </a:r>
                      <a:endParaRPr lang="en-US" b="1" dirty="0"/>
                    </a:p>
                  </a:txBody>
                  <a:tcPr/>
                </a:tc>
                <a:extLst>
                  <a:ext uri="{0D108BD9-81ED-4DB2-BD59-A6C34878D82A}">
                    <a16:rowId xmlns:a16="http://schemas.microsoft.com/office/drawing/2014/main" val="1836713619"/>
                  </a:ext>
                </a:extLst>
              </a:tr>
            </a:tbl>
          </a:graphicData>
        </a:graphic>
      </p:graphicFrame>
      <p:sp>
        <p:nvSpPr>
          <p:cNvPr id="5" name="Title 1"/>
          <p:cNvSpPr txBox="1">
            <a:spLocks/>
          </p:cNvSpPr>
          <p:nvPr/>
        </p:nvSpPr>
        <p:spPr bwMode="auto">
          <a:xfrm>
            <a:off x="977901" y="3389748"/>
            <a:ext cx="619442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lgn="l" rtl="0" eaLnBrk="0" fontAlgn="base" hangingPunct="0">
              <a:spcBef>
                <a:spcPct val="0"/>
              </a:spcBef>
              <a:spcAft>
                <a:spcPct val="0"/>
              </a:spcAft>
              <a:defRPr sz="2000" b="1">
                <a:solidFill>
                  <a:schemeClr val="folHlink"/>
                </a:solidFill>
                <a:latin typeface="+mj-lt"/>
                <a:ea typeface="ＭＳ Ｐゴシック" pitchFamily="-106" charset="-128"/>
                <a:cs typeface="ＭＳ Ｐゴシック" charset="0"/>
              </a:defRPr>
            </a:lvl1pPr>
            <a:lvl2pPr algn="l" rtl="0" eaLnBrk="0" fontAlgn="base" hangingPunct="0">
              <a:spcBef>
                <a:spcPct val="0"/>
              </a:spcBef>
              <a:spcAft>
                <a:spcPct val="0"/>
              </a:spcAft>
              <a:defRPr sz="2000" b="1">
                <a:solidFill>
                  <a:schemeClr val="folHlink"/>
                </a:solidFill>
                <a:latin typeface="Tahoma" pitchFamily="-106" charset="0"/>
                <a:ea typeface="ＭＳ Ｐゴシック" pitchFamily="-106" charset="-128"/>
                <a:cs typeface="ＭＳ Ｐゴシック" charset="0"/>
              </a:defRPr>
            </a:lvl2pPr>
            <a:lvl3pPr algn="l" rtl="0" eaLnBrk="0" fontAlgn="base" hangingPunct="0">
              <a:spcBef>
                <a:spcPct val="0"/>
              </a:spcBef>
              <a:spcAft>
                <a:spcPct val="0"/>
              </a:spcAft>
              <a:defRPr sz="2000" b="1">
                <a:solidFill>
                  <a:schemeClr val="folHlink"/>
                </a:solidFill>
                <a:latin typeface="Tahoma" pitchFamily="-106" charset="0"/>
                <a:ea typeface="ＭＳ Ｐゴシック" pitchFamily="-106" charset="-128"/>
                <a:cs typeface="ＭＳ Ｐゴシック" charset="0"/>
              </a:defRPr>
            </a:lvl3pPr>
            <a:lvl4pPr algn="l" rtl="0" eaLnBrk="0" fontAlgn="base" hangingPunct="0">
              <a:spcBef>
                <a:spcPct val="0"/>
              </a:spcBef>
              <a:spcAft>
                <a:spcPct val="0"/>
              </a:spcAft>
              <a:defRPr sz="2000" b="1">
                <a:solidFill>
                  <a:schemeClr val="folHlink"/>
                </a:solidFill>
                <a:latin typeface="Tahoma" pitchFamily="-106" charset="0"/>
                <a:ea typeface="ＭＳ Ｐゴシック" pitchFamily="-106" charset="-128"/>
                <a:cs typeface="ＭＳ Ｐゴシック" charset="0"/>
              </a:defRPr>
            </a:lvl4pPr>
            <a:lvl5pPr algn="l" rtl="0" eaLnBrk="0" fontAlgn="base" hangingPunct="0">
              <a:spcBef>
                <a:spcPct val="0"/>
              </a:spcBef>
              <a:spcAft>
                <a:spcPct val="0"/>
              </a:spcAft>
              <a:defRPr sz="2000" b="1">
                <a:solidFill>
                  <a:schemeClr val="folHlink"/>
                </a:solidFill>
                <a:latin typeface="Tahoma" pitchFamily="-106" charset="0"/>
                <a:ea typeface="ＭＳ Ｐゴシック" pitchFamily="-106" charset="-128"/>
                <a:cs typeface="ＭＳ Ｐゴシック" charset="0"/>
              </a:defRPr>
            </a:lvl5pPr>
            <a:lvl6pPr marL="457200" algn="l" rtl="0" fontAlgn="base">
              <a:spcBef>
                <a:spcPct val="0"/>
              </a:spcBef>
              <a:spcAft>
                <a:spcPct val="0"/>
              </a:spcAft>
              <a:defRPr sz="2000" b="1">
                <a:solidFill>
                  <a:schemeClr val="folHlink"/>
                </a:solidFill>
                <a:latin typeface="Tahoma" pitchFamily="-106" charset="0"/>
              </a:defRPr>
            </a:lvl6pPr>
            <a:lvl7pPr marL="914400" algn="l" rtl="0" fontAlgn="base">
              <a:spcBef>
                <a:spcPct val="0"/>
              </a:spcBef>
              <a:spcAft>
                <a:spcPct val="0"/>
              </a:spcAft>
              <a:defRPr sz="2000" b="1">
                <a:solidFill>
                  <a:schemeClr val="folHlink"/>
                </a:solidFill>
                <a:latin typeface="Tahoma" pitchFamily="-106" charset="0"/>
              </a:defRPr>
            </a:lvl7pPr>
            <a:lvl8pPr marL="1371600" algn="l" rtl="0" fontAlgn="base">
              <a:spcBef>
                <a:spcPct val="0"/>
              </a:spcBef>
              <a:spcAft>
                <a:spcPct val="0"/>
              </a:spcAft>
              <a:defRPr sz="2000" b="1">
                <a:solidFill>
                  <a:schemeClr val="folHlink"/>
                </a:solidFill>
                <a:latin typeface="Tahoma" pitchFamily="-106" charset="0"/>
              </a:defRPr>
            </a:lvl8pPr>
            <a:lvl9pPr marL="1828800" algn="l" rtl="0" fontAlgn="base">
              <a:spcBef>
                <a:spcPct val="0"/>
              </a:spcBef>
              <a:spcAft>
                <a:spcPct val="0"/>
              </a:spcAft>
              <a:defRPr sz="2000" b="1">
                <a:solidFill>
                  <a:schemeClr val="folHlink"/>
                </a:solidFill>
                <a:latin typeface="Tahoma" pitchFamily="-106" charset="0"/>
              </a:defRPr>
            </a:lvl9pPr>
          </a:lstStyle>
          <a:p>
            <a:r>
              <a:rPr lang="en-US" kern="0" dirty="0"/>
              <a:t>Cost of head office and NYDA centers in provinces</a:t>
            </a:r>
          </a:p>
        </p:txBody>
      </p:sp>
      <p:graphicFrame>
        <p:nvGraphicFramePr>
          <p:cNvPr id="6" name="Table 5"/>
          <p:cNvGraphicFramePr>
            <a:graphicFrameLocks noGrp="1"/>
          </p:cNvGraphicFramePr>
          <p:nvPr>
            <p:extLst>
              <p:ext uri="{D42A27DB-BD31-4B8C-83A1-F6EECF244321}">
                <p14:modId xmlns:p14="http://schemas.microsoft.com/office/powerpoint/2010/main" val="2129083384"/>
              </p:ext>
            </p:extLst>
          </p:nvPr>
        </p:nvGraphicFramePr>
        <p:xfrm>
          <a:off x="837790" y="4235647"/>
          <a:ext cx="7531510" cy="1904293"/>
        </p:xfrm>
        <a:graphic>
          <a:graphicData uri="http://schemas.openxmlformats.org/drawingml/2006/table">
            <a:tbl>
              <a:tblPr firstRow="1" bandRow="1">
                <a:tableStyleId>{21E4AEA4-8DFA-4A89-87EB-49C32662AFE0}</a:tableStyleId>
              </a:tblPr>
              <a:tblGrid>
                <a:gridCol w="3765755">
                  <a:extLst>
                    <a:ext uri="{9D8B030D-6E8A-4147-A177-3AD203B41FA5}">
                      <a16:colId xmlns:a16="http://schemas.microsoft.com/office/drawing/2014/main" val="508746912"/>
                    </a:ext>
                  </a:extLst>
                </a:gridCol>
                <a:gridCol w="3765755">
                  <a:extLst>
                    <a:ext uri="{9D8B030D-6E8A-4147-A177-3AD203B41FA5}">
                      <a16:colId xmlns:a16="http://schemas.microsoft.com/office/drawing/2014/main" val="2378340689"/>
                    </a:ext>
                  </a:extLst>
                </a:gridCol>
              </a:tblGrid>
              <a:tr h="348338">
                <a:tc>
                  <a:txBody>
                    <a:bodyPr/>
                    <a:lstStyle/>
                    <a:p>
                      <a:pPr algn="ctr"/>
                      <a:r>
                        <a:rPr lang="en-US" dirty="0"/>
                        <a:t>Office accommodation</a:t>
                      </a:r>
                    </a:p>
                  </a:txBody>
                  <a:tcPr/>
                </a:tc>
                <a:tc>
                  <a:txBody>
                    <a:bodyPr/>
                    <a:lstStyle/>
                    <a:p>
                      <a:pPr algn="ctr"/>
                      <a:r>
                        <a:rPr lang="en-US" dirty="0"/>
                        <a:t>Cost</a:t>
                      </a:r>
                    </a:p>
                  </a:txBody>
                  <a:tcPr/>
                </a:tc>
                <a:extLst>
                  <a:ext uri="{0D108BD9-81ED-4DB2-BD59-A6C34878D82A}">
                    <a16:rowId xmlns:a16="http://schemas.microsoft.com/office/drawing/2014/main" val="2484716606"/>
                  </a:ext>
                </a:extLst>
              </a:tr>
              <a:tr h="346525">
                <a:tc>
                  <a:txBody>
                    <a:bodyPr/>
                    <a:lstStyle/>
                    <a:p>
                      <a:r>
                        <a:rPr lang="en-US" dirty="0"/>
                        <a:t>Head Office</a:t>
                      </a:r>
                    </a:p>
                  </a:txBody>
                  <a:tcPr/>
                </a:tc>
                <a:tc>
                  <a:txBody>
                    <a:bodyPr/>
                    <a:lstStyle/>
                    <a:p>
                      <a:pPr algn="r"/>
                      <a:r>
                        <a:rPr lang="en-US" dirty="0"/>
                        <a:t>R215 258 677</a:t>
                      </a:r>
                    </a:p>
                  </a:txBody>
                  <a:tcPr/>
                </a:tc>
                <a:extLst>
                  <a:ext uri="{0D108BD9-81ED-4DB2-BD59-A6C34878D82A}">
                    <a16:rowId xmlns:a16="http://schemas.microsoft.com/office/drawing/2014/main" val="4156083833"/>
                  </a:ext>
                </a:extLst>
              </a:tr>
              <a:tr h="563970">
                <a:tc>
                  <a:txBody>
                    <a:bodyPr/>
                    <a:lstStyle/>
                    <a:p>
                      <a:r>
                        <a:rPr lang="en-US" dirty="0"/>
                        <a:t>Branches, service centers in provinces</a:t>
                      </a:r>
                    </a:p>
                  </a:txBody>
                  <a:tcPr/>
                </a:tc>
                <a:tc>
                  <a:txBody>
                    <a:bodyPr/>
                    <a:lstStyle/>
                    <a:p>
                      <a:pPr algn="r"/>
                      <a:r>
                        <a:rPr lang="en-US" dirty="0"/>
                        <a:t>R329 743 323</a:t>
                      </a:r>
                    </a:p>
                  </a:txBody>
                  <a:tcPr/>
                </a:tc>
                <a:extLst>
                  <a:ext uri="{0D108BD9-81ED-4DB2-BD59-A6C34878D82A}">
                    <a16:rowId xmlns:a16="http://schemas.microsoft.com/office/drawing/2014/main" val="201269944"/>
                  </a:ext>
                </a:extLst>
              </a:tr>
              <a:tr h="532693">
                <a:tc>
                  <a:txBody>
                    <a:bodyPr/>
                    <a:lstStyle/>
                    <a:p>
                      <a:r>
                        <a:rPr lang="en-US" b="1" dirty="0"/>
                        <a:t>Total</a:t>
                      </a:r>
                    </a:p>
                  </a:txBody>
                  <a:tcPr/>
                </a:tc>
                <a:tc>
                  <a:txBody>
                    <a:bodyPr/>
                    <a:lstStyle/>
                    <a:p>
                      <a:pPr algn="r"/>
                      <a:r>
                        <a:rPr lang="en-US" b="1" dirty="0"/>
                        <a:t>R545 002 000</a:t>
                      </a:r>
                    </a:p>
                  </a:txBody>
                  <a:tcPr/>
                </a:tc>
                <a:extLst>
                  <a:ext uri="{0D108BD9-81ED-4DB2-BD59-A6C34878D82A}">
                    <a16:rowId xmlns:a16="http://schemas.microsoft.com/office/drawing/2014/main" val="4242654366"/>
                  </a:ext>
                </a:extLst>
              </a:tr>
            </a:tbl>
          </a:graphicData>
        </a:graphic>
      </p:graphicFrame>
    </p:spTree>
    <p:extLst>
      <p:ext uri="{BB962C8B-B14F-4D97-AF65-F5344CB8AC3E}">
        <p14:creationId xmlns:p14="http://schemas.microsoft.com/office/powerpoint/2010/main" val="32130698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Outreach events</a:t>
            </a:r>
          </a:p>
        </p:txBody>
      </p:sp>
      <p:sp>
        <p:nvSpPr>
          <p:cNvPr id="3" name="Content Placeholder 2"/>
          <p:cNvSpPr>
            <a:spLocks noGrp="1"/>
          </p:cNvSpPr>
          <p:nvPr>
            <p:ph idx="1"/>
          </p:nvPr>
        </p:nvSpPr>
        <p:spPr>
          <a:xfrm>
            <a:off x="834514" y="1214388"/>
            <a:ext cx="7789863" cy="1615827"/>
          </a:xfrm>
        </p:spPr>
        <p:txBody>
          <a:bodyPr/>
          <a:lstStyle/>
          <a:p>
            <a:pPr>
              <a:buFont typeface="Arial" panose="020B0604020202020204" pitchFamily="34" charset="0"/>
              <a:buChar char="•"/>
            </a:pPr>
            <a:r>
              <a:rPr lang="en-US" sz="1500" dirty="0"/>
              <a:t>Outreach events are always done in collaboration with municipality / NSFAS / SEDA / SEFA / DSBD / DHET / Provincial Government or at times private sector to share costs.</a:t>
            </a:r>
          </a:p>
          <a:p>
            <a:pPr marL="0" indent="0"/>
            <a:endParaRPr lang="en-US" sz="1500" dirty="0"/>
          </a:p>
          <a:p>
            <a:pPr>
              <a:buFont typeface="Arial" panose="020B0604020202020204" pitchFamily="34" charset="0"/>
              <a:buChar char="•"/>
            </a:pPr>
            <a:r>
              <a:rPr lang="en-US" sz="1500" dirty="0"/>
              <a:t>This is to build awareness amongst young people and link them to products and services of the NYDA and to wider government.</a:t>
            </a:r>
          </a:p>
          <a:p>
            <a:pPr marL="0" indent="0"/>
            <a:endParaRPr lang="en-US" sz="1500" dirty="0"/>
          </a:p>
          <a:p>
            <a:pPr>
              <a:buFont typeface="Arial" panose="020B0604020202020204" pitchFamily="34" charset="0"/>
              <a:buChar char="•"/>
            </a:pPr>
            <a:r>
              <a:rPr lang="en-US" sz="1500" dirty="0"/>
              <a:t>At times we are invited to exhibit at events. </a:t>
            </a:r>
          </a:p>
        </p:txBody>
      </p:sp>
      <p:sp>
        <p:nvSpPr>
          <p:cNvPr id="4" name="Slide Number Placeholder 3"/>
          <p:cNvSpPr>
            <a:spLocks noGrp="1"/>
          </p:cNvSpPr>
          <p:nvPr>
            <p:ph type="sldNum" sz="quarter" idx="10"/>
          </p:nvPr>
        </p:nvSpPr>
        <p:spPr/>
        <p:txBody>
          <a:bodyPr/>
          <a:lstStyle/>
          <a:p>
            <a:fld id="{0F816FE8-A868-4E71-8BE1-E255B120B605}" type="slidenum">
              <a:rPr lang="en-GB" smtClean="0"/>
              <a:pPr/>
              <a:t>48</a:t>
            </a:fld>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3366860330"/>
              </p:ext>
            </p:extLst>
          </p:nvPr>
        </p:nvGraphicFramePr>
        <p:xfrm>
          <a:off x="834515" y="2905903"/>
          <a:ext cx="7534785" cy="2307216"/>
        </p:xfrm>
        <a:graphic>
          <a:graphicData uri="http://schemas.openxmlformats.org/drawingml/2006/table">
            <a:tbl>
              <a:tblPr firstRow="1" bandRow="1">
                <a:tableStyleId>{21E4AEA4-8DFA-4A89-87EB-49C32662AFE0}</a:tableStyleId>
              </a:tblPr>
              <a:tblGrid>
                <a:gridCol w="2511595">
                  <a:extLst>
                    <a:ext uri="{9D8B030D-6E8A-4147-A177-3AD203B41FA5}">
                      <a16:colId xmlns:a16="http://schemas.microsoft.com/office/drawing/2014/main" val="2187367789"/>
                    </a:ext>
                  </a:extLst>
                </a:gridCol>
                <a:gridCol w="2511595">
                  <a:extLst>
                    <a:ext uri="{9D8B030D-6E8A-4147-A177-3AD203B41FA5}">
                      <a16:colId xmlns:a16="http://schemas.microsoft.com/office/drawing/2014/main" val="2862202465"/>
                    </a:ext>
                  </a:extLst>
                </a:gridCol>
                <a:gridCol w="2511595">
                  <a:extLst>
                    <a:ext uri="{9D8B030D-6E8A-4147-A177-3AD203B41FA5}">
                      <a16:colId xmlns:a16="http://schemas.microsoft.com/office/drawing/2014/main" val="3381362487"/>
                    </a:ext>
                  </a:extLst>
                </a:gridCol>
              </a:tblGrid>
              <a:tr h="764988">
                <a:tc>
                  <a:txBody>
                    <a:bodyPr/>
                    <a:lstStyle/>
                    <a:p>
                      <a:pPr algn="ctr"/>
                      <a:r>
                        <a:rPr lang="en-US" sz="1500" dirty="0"/>
                        <a:t>Scenario 1</a:t>
                      </a:r>
                    </a:p>
                  </a:txBody>
                  <a:tcPr/>
                </a:tc>
                <a:tc>
                  <a:txBody>
                    <a:bodyPr/>
                    <a:lstStyle/>
                    <a:p>
                      <a:pPr algn="ctr"/>
                      <a:r>
                        <a:rPr lang="en-US" sz="1500" dirty="0"/>
                        <a:t>Scenario 2</a:t>
                      </a:r>
                    </a:p>
                  </a:txBody>
                  <a:tcPr/>
                </a:tc>
                <a:tc>
                  <a:txBody>
                    <a:bodyPr/>
                    <a:lstStyle/>
                    <a:p>
                      <a:pPr algn="ctr"/>
                      <a:r>
                        <a:rPr lang="en-US" sz="1500" dirty="0"/>
                        <a:t>Scenario 3</a:t>
                      </a:r>
                    </a:p>
                  </a:txBody>
                  <a:tcPr/>
                </a:tc>
                <a:extLst>
                  <a:ext uri="{0D108BD9-81ED-4DB2-BD59-A6C34878D82A}">
                    <a16:rowId xmlns:a16="http://schemas.microsoft.com/office/drawing/2014/main" val="2112471406"/>
                  </a:ext>
                </a:extLst>
              </a:tr>
              <a:tr h="764988">
                <a:tc>
                  <a:txBody>
                    <a:bodyPr/>
                    <a:lstStyle/>
                    <a:p>
                      <a:r>
                        <a:rPr lang="en-US" sz="1500" dirty="0"/>
                        <a:t>Travel to free / partner</a:t>
                      </a:r>
                      <a:r>
                        <a:rPr lang="en-US" sz="1500" baseline="0" dirty="0"/>
                        <a:t> </a:t>
                      </a:r>
                      <a:r>
                        <a:rPr lang="en-US" sz="1500" dirty="0"/>
                        <a:t> exhibition</a:t>
                      </a:r>
                    </a:p>
                  </a:txBody>
                  <a:tcPr/>
                </a:tc>
                <a:tc>
                  <a:txBody>
                    <a:bodyPr/>
                    <a:lstStyle/>
                    <a:p>
                      <a:r>
                        <a:rPr lang="en-US" sz="1500" dirty="0"/>
                        <a:t>Exhibition where catering is provided to young people</a:t>
                      </a:r>
                    </a:p>
                  </a:txBody>
                  <a:tcPr/>
                </a:tc>
                <a:tc>
                  <a:txBody>
                    <a:bodyPr/>
                    <a:lstStyle/>
                    <a:p>
                      <a:r>
                        <a:rPr lang="en-US" sz="1500" dirty="0"/>
                        <a:t>Paid for exhibition</a:t>
                      </a:r>
                    </a:p>
                  </a:txBody>
                  <a:tcPr/>
                </a:tc>
                <a:extLst>
                  <a:ext uri="{0D108BD9-81ED-4DB2-BD59-A6C34878D82A}">
                    <a16:rowId xmlns:a16="http://schemas.microsoft.com/office/drawing/2014/main" val="2815849595"/>
                  </a:ext>
                </a:extLst>
              </a:tr>
              <a:tr h="764988">
                <a:tc>
                  <a:txBody>
                    <a:bodyPr/>
                    <a:lstStyle/>
                    <a:p>
                      <a:r>
                        <a:rPr lang="en-US" sz="1500" dirty="0"/>
                        <a:t>Cost = R5</a:t>
                      </a:r>
                      <a:r>
                        <a:rPr lang="en-US" sz="1500" baseline="0" dirty="0"/>
                        <a:t> 000 (including free Wi-Fi)</a:t>
                      </a:r>
                      <a:endParaRPr lang="en-US" sz="1500" dirty="0"/>
                    </a:p>
                  </a:txBody>
                  <a:tcPr/>
                </a:tc>
                <a:tc>
                  <a:txBody>
                    <a:bodyPr/>
                    <a:lstStyle/>
                    <a:p>
                      <a:r>
                        <a:rPr lang="en-US" sz="1500" dirty="0"/>
                        <a:t>Cost = R10</a:t>
                      </a:r>
                      <a:r>
                        <a:rPr lang="en-US" sz="1500" baseline="0" dirty="0"/>
                        <a:t> 000 – R25 000</a:t>
                      </a:r>
                    </a:p>
                    <a:p>
                      <a:endParaRPr lang="en-US" sz="1500" baseline="0" dirty="0"/>
                    </a:p>
                    <a:p>
                      <a:r>
                        <a:rPr lang="en-US" sz="1500" baseline="0" dirty="0"/>
                        <a:t>R65 pp for catering</a:t>
                      </a:r>
                      <a:endParaRPr lang="en-US" sz="1500" dirty="0"/>
                    </a:p>
                  </a:txBody>
                  <a:tcPr/>
                </a:tc>
                <a:tc>
                  <a:txBody>
                    <a:bodyPr/>
                    <a:lstStyle/>
                    <a:p>
                      <a:r>
                        <a:rPr lang="en-US" sz="1500" dirty="0"/>
                        <a:t>Cost = R10 000 – R40 000</a:t>
                      </a:r>
                    </a:p>
                    <a:p>
                      <a:endParaRPr lang="en-US" sz="1500" dirty="0"/>
                    </a:p>
                    <a:p>
                      <a:r>
                        <a:rPr lang="en-US" sz="1500" dirty="0"/>
                        <a:t>Cost for set up of stand </a:t>
                      </a:r>
                    </a:p>
                  </a:txBody>
                  <a:tcPr/>
                </a:tc>
                <a:extLst>
                  <a:ext uri="{0D108BD9-81ED-4DB2-BD59-A6C34878D82A}">
                    <a16:rowId xmlns:a16="http://schemas.microsoft.com/office/drawing/2014/main" val="1190294553"/>
                  </a:ext>
                </a:extLst>
              </a:tr>
            </a:tbl>
          </a:graphicData>
        </a:graphic>
      </p:graphicFrame>
      <p:sp>
        <p:nvSpPr>
          <p:cNvPr id="6" name="Title 1"/>
          <p:cNvSpPr txBox="1">
            <a:spLocks/>
          </p:cNvSpPr>
          <p:nvPr/>
        </p:nvSpPr>
        <p:spPr bwMode="auto">
          <a:xfrm>
            <a:off x="1050823" y="5516603"/>
            <a:ext cx="61944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lgn="l" rtl="0" eaLnBrk="0" fontAlgn="base" hangingPunct="0">
              <a:spcBef>
                <a:spcPct val="0"/>
              </a:spcBef>
              <a:spcAft>
                <a:spcPct val="0"/>
              </a:spcAft>
              <a:defRPr sz="2000" b="1">
                <a:solidFill>
                  <a:schemeClr val="folHlink"/>
                </a:solidFill>
                <a:latin typeface="+mj-lt"/>
                <a:ea typeface="ＭＳ Ｐゴシック" pitchFamily="-106" charset="-128"/>
                <a:cs typeface="ＭＳ Ｐゴシック" charset="0"/>
              </a:defRPr>
            </a:lvl1pPr>
            <a:lvl2pPr algn="l" rtl="0" eaLnBrk="0" fontAlgn="base" hangingPunct="0">
              <a:spcBef>
                <a:spcPct val="0"/>
              </a:spcBef>
              <a:spcAft>
                <a:spcPct val="0"/>
              </a:spcAft>
              <a:defRPr sz="2000" b="1">
                <a:solidFill>
                  <a:schemeClr val="folHlink"/>
                </a:solidFill>
                <a:latin typeface="Tahoma" pitchFamily="-106" charset="0"/>
                <a:ea typeface="ＭＳ Ｐゴシック" pitchFamily="-106" charset="-128"/>
                <a:cs typeface="ＭＳ Ｐゴシック" charset="0"/>
              </a:defRPr>
            </a:lvl2pPr>
            <a:lvl3pPr algn="l" rtl="0" eaLnBrk="0" fontAlgn="base" hangingPunct="0">
              <a:spcBef>
                <a:spcPct val="0"/>
              </a:spcBef>
              <a:spcAft>
                <a:spcPct val="0"/>
              </a:spcAft>
              <a:defRPr sz="2000" b="1">
                <a:solidFill>
                  <a:schemeClr val="folHlink"/>
                </a:solidFill>
                <a:latin typeface="Tahoma" pitchFamily="-106" charset="0"/>
                <a:ea typeface="ＭＳ Ｐゴシック" pitchFamily="-106" charset="-128"/>
                <a:cs typeface="ＭＳ Ｐゴシック" charset="0"/>
              </a:defRPr>
            </a:lvl3pPr>
            <a:lvl4pPr algn="l" rtl="0" eaLnBrk="0" fontAlgn="base" hangingPunct="0">
              <a:spcBef>
                <a:spcPct val="0"/>
              </a:spcBef>
              <a:spcAft>
                <a:spcPct val="0"/>
              </a:spcAft>
              <a:defRPr sz="2000" b="1">
                <a:solidFill>
                  <a:schemeClr val="folHlink"/>
                </a:solidFill>
                <a:latin typeface="Tahoma" pitchFamily="-106" charset="0"/>
                <a:ea typeface="ＭＳ Ｐゴシック" pitchFamily="-106" charset="-128"/>
                <a:cs typeface="ＭＳ Ｐゴシック" charset="0"/>
              </a:defRPr>
            </a:lvl4pPr>
            <a:lvl5pPr algn="l" rtl="0" eaLnBrk="0" fontAlgn="base" hangingPunct="0">
              <a:spcBef>
                <a:spcPct val="0"/>
              </a:spcBef>
              <a:spcAft>
                <a:spcPct val="0"/>
              </a:spcAft>
              <a:defRPr sz="2000" b="1">
                <a:solidFill>
                  <a:schemeClr val="folHlink"/>
                </a:solidFill>
                <a:latin typeface="Tahoma" pitchFamily="-106" charset="0"/>
                <a:ea typeface="ＭＳ Ｐゴシック" pitchFamily="-106" charset="-128"/>
                <a:cs typeface="ＭＳ Ｐゴシック" charset="0"/>
              </a:defRPr>
            </a:lvl5pPr>
            <a:lvl6pPr marL="457200" algn="l" rtl="0" fontAlgn="base">
              <a:spcBef>
                <a:spcPct val="0"/>
              </a:spcBef>
              <a:spcAft>
                <a:spcPct val="0"/>
              </a:spcAft>
              <a:defRPr sz="2000" b="1">
                <a:solidFill>
                  <a:schemeClr val="folHlink"/>
                </a:solidFill>
                <a:latin typeface="Tahoma" pitchFamily="-106" charset="0"/>
              </a:defRPr>
            </a:lvl6pPr>
            <a:lvl7pPr marL="914400" algn="l" rtl="0" fontAlgn="base">
              <a:spcBef>
                <a:spcPct val="0"/>
              </a:spcBef>
              <a:spcAft>
                <a:spcPct val="0"/>
              </a:spcAft>
              <a:defRPr sz="2000" b="1">
                <a:solidFill>
                  <a:schemeClr val="folHlink"/>
                </a:solidFill>
                <a:latin typeface="Tahoma" pitchFamily="-106" charset="0"/>
              </a:defRPr>
            </a:lvl7pPr>
            <a:lvl8pPr marL="1371600" algn="l" rtl="0" fontAlgn="base">
              <a:spcBef>
                <a:spcPct val="0"/>
              </a:spcBef>
              <a:spcAft>
                <a:spcPct val="0"/>
              </a:spcAft>
              <a:defRPr sz="2000" b="1">
                <a:solidFill>
                  <a:schemeClr val="folHlink"/>
                </a:solidFill>
                <a:latin typeface="Tahoma" pitchFamily="-106" charset="0"/>
              </a:defRPr>
            </a:lvl8pPr>
            <a:lvl9pPr marL="1828800" algn="l" rtl="0" fontAlgn="base">
              <a:spcBef>
                <a:spcPct val="0"/>
              </a:spcBef>
              <a:spcAft>
                <a:spcPct val="0"/>
              </a:spcAft>
              <a:defRPr sz="2000" b="1">
                <a:solidFill>
                  <a:schemeClr val="folHlink"/>
                </a:solidFill>
                <a:latin typeface="Tahoma" pitchFamily="-106" charset="0"/>
              </a:defRPr>
            </a:lvl9pPr>
          </a:lstStyle>
          <a:p>
            <a:r>
              <a:rPr lang="en-US" kern="0" dirty="0"/>
              <a:t>Consultants	</a:t>
            </a:r>
          </a:p>
        </p:txBody>
      </p:sp>
      <p:sp>
        <p:nvSpPr>
          <p:cNvPr id="7" name="Content Placeholder 2"/>
          <p:cNvSpPr txBox="1">
            <a:spLocks/>
          </p:cNvSpPr>
          <p:nvPr/>
        </p:nvSpPr>
        <p:spPr bwMode="auto">
          <a:xfrm>
            <a:off x="834514" y="6007656"/>
            <a:ext cx="7789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342900" indent="-342900" algn="l" defTabSz="895350" rtl="0" eaLnBrk="0" fontAlgn="base" hangingPunct="0">
              <a:spcBef>
                <a:spcPct val="0"/>
              </a:spcBef>
              <a:spcAft>
                <a:spcPct val="0"/>
              </a:spcAft>
              <a:buSzPct val="120000"/>
              <a:defRPr>
                <a:solidFill>
                  <a:schemeClr val="tx1"/>
                </a:solidFill>
                <a:latin typeface="+mn-lt"/>
                <a:ea typeface="ＭＳ Ｐゴシック" pitchFamily="-106" charset="-128"/>
                <a:cs typeface="ＭＳ Ｐゴシック" charset="0"/>
              </a:defRPr>
            </a:lvl1pPr>
            <a:lvl2pPr marL="144463" indent="-142875" algn="l" defTabSz="895350" rtl="0" eaLnBrk="0" fontAlgn="base" hangingPunct="0">
              <a:spcBef>
                <a:spcPct val="0"/>
              </a:spcBef>
              <a:spcAft>
                <a:spcPct val="0"/>
              </a:spcAft>
              <a:buChar char="•"/>
              <a:defRPr>
                <a:solidFill>
                  <a:schemeClr val="tx1"/>
                </a:solidFill>
                <a:latin typeface="+mn-lt"/>
                <a:ea typeface="ＭＳ Ｐゴシック" pitchFamily="-106" charset="-128"/>
              </a:defRPr>
            </a:lvl2pPr>
            <a:lvl3pPr marL="295275" indent="-149225" algn="l" defTabSz="895350" rtl="0" eaLnBrk="0" fontAlgn="base" hangingPunct="0">
              <a:spcBef>
                <a:spcPct val="0"/>
              </a:spcBef>
              <a:spcAft>
                <a:spcPct val="0"/>
              </a:spcAft>
              <a:buChar char="–"/>
              <a:defRPr>
                <a:solidFill>
                  <a:schemeClr val="tx1"/>
                </a:solidFill>
                <a:latin typeface="+mn-lt"/>
                <a:ea typeface="ＭＳ Ｐゴシック" pitchFamily="-106" charset="-128"/>
              </a:defRPr>
            </a:lvl3pPr>
            <a:lvl4pPr marL="431800" indent="-134938" algn="l" defTabSz="895350" rtl="0" eaLnBrk="0" fontAlgn="base" hangingPunct="0">
              <a:spcBef>
                <a:spcPct val="0"/>
              </a:spcBef>
              <a:spcAft>
                <a:spcPct val="0"/>
              </a:spcAft>
              <a:buChar char="•"/>
              <a:defRPr>
                <a:solidFill>
                  <a:schemeClr val="tx1"/>
                </a:solidFill>
                <a:latin typeface="+mn-lt"/>
                <a:ea typeface="ＭＳ Ｐゴシック" pitchFamily="-106" charset="-128"/>
              </a:defRPr>
            </a:lvl4pPr>
            <a:lvl5pPr marL="582613" indent="-149225" algn="l" defTabSz="895350" rtl="0" eaLnBrk="0" fontAlgn="base" hangingPunct="0">
              <a:spcBef>
                <a:spcPct val="0"/>
              </a:spcBef>
              <a:spcAft>
                <a:spcPct val="0"/>
              </a:spcAft>
              <a:buChar char="–"/>
              <a:defRPr>
                <a:solidFill>
                  <a:schemeClr val="tx1"/>
                </a:solidFill>
                <a:latin typeface="+mn-lt"/>
                <a:ea typeface="ＭＳ Ｐゴシック" pitchFamily="-106" charset="-128"/>
              </a:defRPr>
            </a:lvl5pPr>
            <a:lvl6pPr marL="1039813" indent="-149225" algn="l" defTabSz="895350" rtl="0" fontAlgn="base">
              <a:spcBef>
                <a:spcPct val="0"/>
              </a:spcBef>
              <a:spcAft>
                <a:spcPct val="0"/>
              </a:spcAft>
              <a:buChar char="–"/>
              <a:defRPr>
                <a:solidFill>
                  <a:schemeClr val="tx1"/>
                </a:solidFill>
                <a:latin typeface="+mn-lt"/>
                <a:ea typeface="ＭＳ Ｐゴシック" pitchFamily="-106" charset="-128"/>
              </a:defRPr>
            </a:lvl6pPr>
            <a:lvl7pPr marL="1497013" indent="-149225" algn="l" defTabSz="895350" rtl="0" fontAlgn="base">
              <a:spcBef>
                <a:spcPct val="0"/>
              </a:spcBef>
              <a:spcAft>
                <a:spcPct val="0"/>
              </a:spcAft>
              <a:buChar char="–"/>
              <a:defRPr>
                <a:solidFill>
                  <a:schemeClr val="tx1"/>
                </a:solidFill>
                <a:latin typeface="+mn-lt"/>
                <a:ea typeface="ＭＳ Ｐゴシック" pitchFamily="-106" charset="-128"/>
              </a:defRPr>
            </a:lvl7pPr>
            <a:lvl8pPr marL="1954213" indent="-149225" algn="l" defTabSz="895350" rtl="0" fontAlgn="base">
              <a:spcBef>
                <a:spcPct val="0"/>
              </a:spcBef>
              <a:spcAft>
                <a:spcPct val="0"/>
              </a:spcAft>
              <a:buChar char="–"/>
              <a:defRPr>
                <a:solidFill>
                  <a:schemeClr val="tx1"/>
                </a:solidFill>
                <a:latin typeface="+mn-lt"/>
                <a:ea typeface="ＭＳ Ｐゴシック" pitchFamily="-106" charset="-128"/>
              </a:defRPr>
            </a:lvl8pPr>
            <a:lvl9pPr marL="2411413" indent="-149225" algn="l" defTabSz="895350" rtl="0" fontAlgn="base">
              <a:spcBef>
                <a:spcPct val="0"/>
              </a:spcBef>
              <a:spcAft>
                <a:spcPct val="0"/>
              </a:spcAft>
              <a:buChar char="–"/>
              <a:defRPr>
                <a:solidFill>
                  <a:schemeClr val="tx1"/>
                </a:solidFill>
                <a:latin typeface="+mn-lt"/>
                <a:ea typeface="ＭＳ Ｐゴシック" pitchFamily="-106" charset="-128"/>
              </a:defRPr>
            </a:lvl9pPr>
          </a:lstStyle>
          <a:p>
            <a:pPr>
              <a:buFont typeface="Arial" panose="020B0604020202020204" pitchFamily="34" charset="0"/>
              <a:buChar char="•"/>
            </a:pPr>
            <a:r>
              <a:rPr lang="en-US" sz="1500" kern="0" dirty="0"/>
              <a:t>The NYDA does not make use of consultants and has not done so for the past three financial years. </a:t>
            </a:r>
          </a:p>
        </p:txBody>
      </p:sp>
    </p:spTree>
    <p:extLst>
      <p:ext uri="{BB962C8B-B14F-4D97-AF65-F5344CB8AC3E}">
        <p14:creationId xmlns:p14="http://schemas.microsoft.com/office/powerpoint/2010/main" val="3519008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Youth Micro Enterprise Relief Fund</a:t>
            </a:r>
          </a:p>
        </p:txBody>
      </p:sp>
      <p:sp>
        <p:nvSpPr>
          <p:cNvPr id="3" name="Content Placeholder 2"/>
          <p:cNvSpPr>
            <a:spLocks noGrp="1"/>
          </p:cNvSpPr>
          <p:nvPr>
            <p:ph idx="1"/>
          </p:nvPr>
        </p:nvSpPr>
        <p:spPr>
          <a:xfrm>
            <a:off x="977901" y="1332375"/>
            <a:ext cx="7789863" cy="5201424"/>
          </a:xfrm>
        </p:spPr>
        <p:txBody>
          <a:bodyPr/>
          <a:lstStyle/>
          <a:p>
            <a:pPr>
              <a:buFont typeface="Arial" panose="020B0604020202020204" pitchFamily="34" charset="0"/>
              <a:buChar char="•"/>
            </a:pPr>
            <a:r>
              <a:rPr lang="en-US" sz="1600" dirty="0"/>
              <a:t>Fund targeted at niche community of youth micro enterprises which may be missed by other relief funds.</a:t>
            </a:r>
          </a:p>
          <a:p>
            <a:pPr marL="0" indent="0"/>
            <a:endParaRPr lang="en-US" sz="1600" dirty="0"/>
          </a:p>
          <a:p>
            <a:pPr>
              <a:buFont typeface="Arial" panose="020B0604020202020204" pitchFamily="34" charset="0"/>
              <a:buChar char="•"/>
            </a:pPr>
            <a:r>
              <a:rPr lang="en-US" sz="1600" dirty="0"/>
              <a:t>R10 million capital provided by NYDA – ongoing fundraising through National Treasury and Provincial Government.</a:t>
            </a:r>
          </a:p>
          <a:p>
            <a:pPr>
              <a:buFont typeface="Arial" panose="020B0604020202020204" pitchFamily="34" charset="0"/>
              <a:buChar char="•"/>
            </a:pPr>
            <a:endParaRPr lang="en-US" sz="1600" dirty="0"/>
          </a:p>
          <a:p>
            <a:pPr>
              <a:buFont typeface="Arial" panose="020B0604020202020204" pitchFamily="34" charset="0"/>
              <a:buChar char="•"/>
            </a:pPr>
            <a:r>
              <a:rPr lang="en-US" sz="1600" dirty="0"/>
              <a:t>Criteria: Youth owned, in existence for the last six months, three month bank statements, proof of existence, CIPC certificate if formal enterprise.</a:t>
            </a:r>
          </a:p>
          <a:p>
            <a:pPr>
              <a:buFont typeface="Arial" panose="020B0604020202020204" pitchFamily="34" charset="0"/>
              <a:buChar char="•"/>
            </a:pPr>
            <a:endParaRPr lang="en-US" sz="1600" dirty="0"/>
          </a:p>
          <a:p>
            <a:pPr>
              <a:buFont typeface="Arial" panose="020B0604020202020204" pitchFamily="34" charset="0"/>
              <a:buChar char="•"/>
            </a:pPr>
            <a:r>
              <a:rPr lang="en-US" sz="1600" dirty="0"/>
              <a:t>Grant capped at maximum of R10 000, to subsidize losses during the lockdown.  </a:t>
            </a:r>
          </a:p>
          <a:p>
            <a:pPr>
              <a:buFont typeface="Arial" panose="020B0604020202020204" pitchFamily="34" charset="0"/>
              <a:buChar char="•"/>
            </a:pPr>
            <a:endParaRPr lang="en-US" sz="1600" dirty="0"/>
          </a:p>
          <a:p>
            <a:pPr>
              <a:buFont typeface="Arial" panose="020B0604020202020204" pitchFamily="34" charset="0"/>
              <a:buChar char="•"/>
            </a:pPr>
            <a:r>
              <a:rPr lang="en-US" sz="1600" dirty="0"/>
              <a:t>NYDA continues to refer those who may not qualify to other funds: SMME Fund, </a:t>
            </a:r>
            <a:r>
              <a:rPr lang="en-US" sz="1600" dirty="0" err="1"/>
              <a:t>Skuma</a:t>
            </a:r>
            <a:r>
              <a:rPr lang="en-US" sz="1600" dirty="0"/>
              <a:t> Fund, Tourism Fund, </a:t>
            </a:r>
            <a:r>
              <a:rPr lang="en-US" sz="1600" dirty="0" err="1"/>
              <a:t>Spaza</a:t>
            </a:r>
            <a:r>
              <a:rPr lang="en-US" sz="1600" dirty="0"/>
              <a:t> Relief, Agriculture Fund. All funds have set asides for youth. </a:t>
            </a:r>
          </a:p>
          <a:p>
            <a:pPr>
              <a:buFont typeface="Arial" panose="020B0604020202020204" pitchFamily="34" charset="0"/>
              <a:buChar char="•"/>
            </a:pPr>
            <a:endParaRPr lang="en-US" sz="1600" dirty="0"/>
          </a:p>
          <a:p>
            <a:pPr>
              <a:buFont typeface="Arial" panose="020B0604020202020204" pitchFamily="34" charset="0"/>
              <a:buChar char="•"/>
            </a:pPr>
            <a:r>
              <a:rPr lang="en-US" sz="1600" dirty="0"/>
              <a:t>Applications received: 4550, Approved applications: 226</a:t>
            </a:r>
          </a:p>
          <a:p>
            <a:pPr>
              <a:buFont typeface="Arial" panose="020B0604020202020204" pitchFamily="34" charset="0"/>
              <a:buChar char="•"/>
            </a:pPr>
            <a:endParaRPr lang="en-US" sz="1600" dirty="0"/>
          </a:p>
          <a:p>
            <a:pPr>
              <a:buFont typeface="Arial" panose="020B0604020202020204" pitchFamily="34" charset="0"/>
              <a:buChar char="•"/>
            </a:pPr>
            <a:r>
              <a:rPr lang="en-US" sz="1600" dirty="0"/>
              <a:t>We need support from Treasury to scale up the fund. </a:t>
            </a:r>
          </a:p>
          <a:p>
            <a:pPr>
              <a:buFont typeface="Arial" panose="020B0604020202020204" pitchFamily="34" charset="0"/>
              <a:buChar char="•"/>
            </a:pPr>
            <a:endParaRPr lang="en-US" sz="1600" dirty="0"/>
          </a:p>
          <a:p>
            <a:pPr>
              <a:buFont typeface="Arial" panose="020B0604020202020204" pitchFamily="34" charset="0"/>
              <a:buChar char="•"/>
            </a:pPr>
            <a:r>
              <a:rPr lang="en-US" sz="1600" dirty="0"/>
              <a:t>Fund was featured on TV and national and community based radio stations. </a:t>
            </a:r>
          </a:p>
          <a:p>
            <a:pP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F816FE8-A868-4E71-8BE1-E255B120B605}" type="slidenum">
              <a:rPr lang="en-GB" smtClean="0"/>
              <a:pPr/>
              <a:t>4</a:t>
            </a:fld>
            <a:endParaRPr lang="en-GB" dirty="0"/>
          </a:p>
        </p:txBody>
      </p:sp>
    </p:spTree>
    <p:extLst>
      <p:ext uri="{BB962C8B-B14F-4D97-AF65-F5344CB8AC3E}">
        <p14:creationId xmlns:p14="http://schemas.microsoft.com/office/powerpoint/2010/main" val="15818971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615553"/>
          </a:xfrm>
        </p:spPr>
        <p:txBody>
          <a:bodyPr/>
          <a:lstStyle/>
          <a:p>
            <a:r>
              <a:rPr lang="en-US" dirty="0"/>
              <a:t>Human resources</a:t>
            </a:r>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4EB992-C5F4-4C48-9B4B-70D14F16309E}" type="slidenum">
              <a:rPr lang="en-GB" smtClean="0"/>
              <a:pPr/>
              <a:t>49</a:t>
            </a:fld>
            <a:endParaRPr lang="en-GB" dirty="0"/>
          </a:p>
        </p:txBody>
      </p:sp>
    </p:spTree>
    <p:extLst>
      <p:ext uri="{BB962C8B-B14F-4D97-AF65-F5344CB8AC3E}">
        <p14:creationId xmlns:p14="http://schemas.microsoft.com/office/powerpoint/2010/main" val="292337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NYDA Structure</a:t>
            </a:r>
          </a:p>
        </p:txBody>
      </p:sp>
      <p:sp>
        <p:nvSpPr>
          <p:cNvPr id="3" name="Slide Number Placeholder 2"/>
          <p:cNvSpPr>
            <a:spLocks noGrp="1"/>
          </p:cNvSpPr>
          <p:nvPr>
            <p:ph type="sldNum" sz="quarter" idx="10"/>
          </p:nvPr>
        </p:nvSpPr>
        <p:spPr/>
        <p:txBody>
          <a:bodyPr/>
          <a:lstStyle/>
          <a:p>
            <a:fld id="{7F6D1DE0-B443-48F6-9E73-478825739009}" type="slidenum">
              <a:rPr lang="en-GB" smtClean="0"/>
              <a:pPr/>
              <a:t>50</a:t>
            </a:fld>
            <a:endParaRPr lang="en-GB" dirty="0"/>
          </a:p>
        </p:txBody>
      </p:sp>
      <p:graphicFrame>
        <p:nvGraphicFramePr>
          <p:cNvPr id="4" name="Diagram 3"/>
          <p:cNvGraphicFramePr/>
          <p:nvPr>
            <p:extLst>
              <p:ext uri="{D42A27DB-BD31-4B8C-83A1-F6EECF244321}">
                <p14:modId xmlns:p14="http://schemas.microsoft.com/office/powerpoint/2010/main" val="3977100618"/>
              </p:ext>
            </p:extLst>
          </p:nvPr>
        </p:nvGraphicFramePr>
        <p:xfrm>
          <a:off x="581624" y="1061885"/>
          <a:ext cx="8247745" cy="56732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98141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2F09C-4F33-457F-8B25-B96D724536DD}"/>
              </a:ext>
            </a:extLst>
          </p:cNvPr>
          <p:cNvSpPr>
            <a:spLocks noGrp="1"/>
          </p:cNvSpPr>
          <p:nvPr>
            <p:ph type="title"/>
          </p:nvPr>
        </p:nvSpPr>
        <p:spPr>
          <a:xfrm>
            <a:off x="628686" y="306449"/>
            <a:ext cx="7772400" cy="307777"/>
          </a:xfrm>
        </p:spPr>
        <p:txBody>
          <a:bodyPr/>
          <a:lstStyle/>
          <a:p>
            <a:r>
              <a:rPr lang="en-US" sz="2000" dirty="0"/>
              <a:t>Nyda Vacancies</a:t>
            </a:r>
            <a:endParaRPr lang="en-ZA" sz="2000" dirty="0"/>
          </a:p>
        </p:txBody>
      </p:sp>
      <p:sp>
        <p:nvSpPr>
          <p:cNvPr id="3" name="Text Placeholder 2">
            <a:extLst>
              <a:ext uri="{FF2B5EF4-FFF2-40B4-BE49-F238E27FC236}">
                <a16:creationId xmlns:a16="http://schemas.microsoft.com/office/drawing/2014/main" id="{0FC3287A-0971-44D2-A009-09FD8D2C3C90}"/>
              </a:ext>
            </a:extLst>
          </p:cNvPr>
          <p:cNvSpPr>
            <a:spLocks noGrp="1"/>
          </p:cNvSpPr>
          <p:nvPr>
            <p:ph type="body" idx="1"/>
          </p:nvPr>
        </p:nvSpPr>
        <p:spPr>
          <a:xfrm>
            <a:off x="628686" y="693977"/>
            <a:ext cx="7772400" cy="2108269"/>
          </a:xfrm>
        </p:spPr>
        <p:txBody>
          <a:bodyPr/>
          <a:lstStyle/>
          <a:p>
            <a:pPr>
              <a:lnSpc>
                <a:spcPct val="150000"/>
              </a:lnSpc>
            </a:pPr>
            <a:r>
              <a:rPr lang="en-US" sz="1400" dirty="0">
                <a:cs typeface="Calibri" panose="020F0502020204030204" pitchFamily="34" charset="0"/>
              </a:rPr>
              <a:t>The NYDA total headcount as per the approved structure is 609 with 514 posts filled by the end of the last quarter of 2019/2020. The lower headcount is due to reprioritization of the budget , which resulted to various positions being put on hold. Vacant posts do have an impact, however the PSETA is assisting us with two year program for internships for entry level posts.</a:t>
            </a:r>
          </a:p>
          <a:p>
            <a:pPr>
              <a:lnSpc>
                <a:spcPct val="150000"/>
              </a:lnSpc>
            </a:pPr>
            <a:r>
              <a:rPr lang="en-US" sz="1400" dirty="0">
                <a:cs typeface="Calibri" panose="020F0502020204030204" pitchFamily="34" charset="0"/>
              </a:rPr>
              <a:t>We have submitted detailed organogram.</a:t>
            </a:r>
          </a:p>
          <a:p>
            <a:endParaRPr lang="en-US" sz="1200" dirty="0">
              <a:cs typeface="Calibri" panose="020F0502020204030204" pitchFamily="34" charset="0"/>
            </a:endParaRPr>
          </a:p>
          <a:p>
            <a:endParaRPr lang="en-ZA" dirty="0"/>
          </a:p>
        </p:txBody>
      </p:sp>
      <p:sp>
        <p:nvSpPr>
          <p:cNvPr id="4" name="Slide Number Placeholder 3">
            <a:extLst>
              <a:ext uri="{FF2B5EF4-FFF2-40B4-BE49-F238E27FC236}">
                <a16:creationId xmlns:a16="http://schemas.microsoft.com/office/drawing/2014/main" id="{40E0A2F1-4C12-4C33-A4A3-224630907BAD}"/>
              </a:ext>
            </a:extLst>
          </p:cNvPr>
          <p:cNvSpPr>
            <a:spLocks noGrp="1"/>
          </p:cNvSpPr>
          <p:nvPr>
            <p:ph type="sldNum" sz="quarter" idx="10"/>
          </p:nvPr>
        </p:nvSpPr>
        <p:spPr/>
        <p:txBody>
          <a:bodyPr/>
          <a:lstStyle/>
          <a:p>
            <a:pPr>
              <a:defRPr/>
            </a:pPr>
            <a:fld id="{E74EB992-C5F4-4C48-9B4B-70D14F16309E}" type="slidenum">
              <a:rPr lang="en-GB" smtClean="0">
                <a:solidFill>
                  <a:srgbClr val="D42E12"/>
                </a:solidFill>
              </a:rPr>
              <a:pPr>
                <a:defRPr/>
              </a:pPr>
              <a:t>51</a:t>
            </a:fld>
            <a:endParaRPr lang="en-GB" dirty="0">
              <a:solidFill>
                <a:srgbClr val="D42E12"/>
              </a:solidFill>
            </a:endParaRPr>
          </a:p>
        </p:txBody>
      </p:sp>
      <p:graphicFrame>
        <p:nvGraphicFramePr>
          <p:cNvPr id="5" name="Table 4">
            <a:extLst/>
          </p:cNvPr>
          <p:cNvGraphicFramePr>
            <a:graphicFrameLocks noGrp="1"/>
          </p:cNvGraphicFramePr>
          <p:nvPr>
            <p:extLst>
              <p:ext uri="{D42A27DB-BD31-4B8C-83A1-F6EECF244321}">
                <p14:modId xmlns:p14="http://schemas.microsoft.com/office/powerpoint/2010/main" val="3701733390"/>
              </p:ext>
            </p:extLst>
          </p:nvPr>
        </p:nvGraphicFramePr>
        <p:xfrm>
          <a:off x="628686" y="3038468"/>
          <a:ext cx="5476936" cy="3669030"/>
        </p:xfrm>
        <a:graphic>
          <a:graphicData uri="http://schemas.openxmlformats.org/drawingml/2006/table">
            <a:tbl>
              <a:tblPr firstRow="1" firstCol="1" bandRow="1">
                <a:tableStyleId>{72833802-FEF1-4C79-8D5D-14CF1EAF98D9}</a:tableStyleId>
              </a:tblPr>
              <a:tblGrid>
                <a:gridCol w="2200816">
                  <a:extLst>
                    <a:ext uri="{9D8B030D-6E8A-4147-A177-3AD203B41FA5}">
                      <a16:colId xmlns:a16="http://schemas.microsoft.com/office/drawing/2014/main" val="1226415658"/>
                    </a:ext>
                  </a:extLst>
                </a:gridCol>
                <a:gridCol w="3276120">
                  <a:extLst>
                    <a:ext uri="{9D8B030D-6E8A-4147-A177-3AD203B41FA5}">
                      <a16:colId xmlns:a16="http://schemas.microsoft.com/office/drawing/2014/main" val="2916018823"/>
                    </a:ext>
                  </a:extLst>
                </a:gridCol>
              </a:tblGrid>
              <a:tr h="171212">
                <a:tc>
                  <a:txBody>
                    <a:bodyPr/>
                    <a:lstStyle/>
                    <a:p>
                      <a:pPr algn="just">
                        <a:lnSpc>
                          <a:spcPct val="107000"/>
                        </a:lnSpc>
                        <a:spcAft>
                          <a:spcPts val="0"/>
                        </a:spcAft>
                      </a:pPr>
                      <a:r>
                        <a:rPr lang="en-ZA" sz="1500" b="0" dirty="0">
                          <a:effectLst/>
                        </a:rPr>
                        <a:t>Vacant Position</a:t>
                      </a:r>
                      <a:endParaRPr lang="en-ZA" sz="1500" b="0" i="0" dirty="0">
                        <a:effectLst/>
                        <a:latin typeface="+mn-lt"/>
                        <a:ea typeface="Calibri" panose="020F0502020204030204" pitchFamily="34" charset="0"/>
                        <a:cs typeface="Times New Roman" panose="02020603050405020304" pitchFamily="18" charset="0"/>
                      </a:endParaRPr>
                    </a:p>
                  </a:txBody>
                  <a:tcPr marL="19003" marR="19003" marT="0" marB="0"/>
                </a:tc>
                <a:tc>
                  <a:txBody>
                    <a:bodyPr/>
                    <a:lstStyle/>
                    <a:p>
                      <a:pPr algn="just">
                        <a:lnSpc>
                          <a:spcPct val="107000"/>
                        </a:lnSpc>
                        <a:spcAft>
                          <a:spcPts val="0"/>
                        </a:spcAft>
                      </a:pPr>
                      <a:r>
                        <a:rPr lang="en-ZA" sz="1500" b="0" dirty="0">
                          <a:effectLst/>
                        </a:rPr>
                        <a:t>Total Number of vacant positions</a:t>
                      </a:r>
                      <a:endParaRPr lang="en-ZA" sz="1500" b="0" i="0" dirty="0">
                        <a:effectLst/>
                        <a:latin typeface="+mn-lt"/>
                        <a:ea typeface="Calibri" panose="020F0502020204030204" pitchFamily="34" charset="0"/>
                        <a:cs typeface="Times New Roman" panose="02020603050405020304" pitchFamily="18" charset="0"/>
                      </a:endParaRPr>
                    </a:p>
                  </a:txBody>
                  <a:tcPr marL="19003" marR="19003" marT="0" marB="0"/>
                </a:tc>
                <a:extLst>
                  <a:ext uri="{0D108BD9-81ED-4DB2-BD59-A6C34878D82A}">
                    <a16:rowId xmlns:a16="http://schemas.microsoft.com/office/drawing/2014/main" val="237276794"/>
                  </a:ext>
                </a:extLst>
              </a:tr>
              <a:tr h="171212">
                <a:tc>
                  <a:txBody>
                    <a:bodyPr/>
                    <a:lstStyle/>
                    <a:p>
                      <a:pPr algn="l">
                        <a:lnSpc>
                          <a:spcPct val="107000"/>
                        </a:lnSpc>
                        <a:spcAft>
                          <a:spcPts val="0"/>
                        </a:spcAft>
                      </a:pPr>
                      <a:r>
                        <a:rPr lang="en-ZA" sz="1500" b="0" dirty="0">
                          <a:effectLst/>
                        </a:rPr>
                        <a:t>Senior Manager</a:t>
                      </a:r>
                      <a:endParaRPr lang="en-ZA" sz="1500" b="0" i="0" dirty="0">
                        <a:effectLst/>
                        <a:latin typeface="+mn-lt"/>
                        <a:ea typeface="Calibri" panose="020F0502020204030204" pitchFamily="34" charset="0"/>
                        <a:cs typeface="Times New Roman" panose="02020603050405020304" pitchFamily="18" charset="0"/>
                      </a:endParaRPr>
                    </a:p>
                  </a:txBody>
                  <a:tcPr marL="19003" marR="19003" marT="0" marB="0"/>
                </a:tc>
                <a:tc>
                  <a:txBody>
                    <a:bodyPr/>
                    <a:lstStyle/>
                    <a:p>
                      <a:pPr algn="ctr">
                        <a:lnSpc>
                          <a:spcPct val="107000"/>
                        </a:lnSpc>
                        <a:spcAft>
                          <a:spcPts val="0"/>
                        </a:spcAft>
                      </a:pPr>
                      <a:r>
                        <a:rPr lang="en-US" sz="1500" b="0" dirty="0">
                          <a:effectLst/>
                        </a:rPr>
                        <a:t>5</a:t>
                      </a:r>
                      <a:endParaRPr lang="en-ZA" sz="1500" b="0" i="0" dirty="0">
                        <a:solidFill>
                          <a:schemeClr val="tx1"/>
                        </a:solidFill>
                        <a:effectLst/>
                        <a:latin typeface="+mn-lt"/>
                        <a:ea typeface="Calibri" panose="020F0502020204030204" pitchFamily="34" charset="0"/>
                        <a:cs typeface="Times New Roman" panose="02020603050405020304" pitchFamily="18" charset="0"/>
                      </a:endParaRPr>
                    </a:p>
                  </a:txBody>
                  <a:tcPr marL="19003" marR="19003" marT="0" marB="0"/>
                </a:tc>
                <a:extLst>
                  <a:ext uri="{0D108BD9-81ED-4DB2-BD59-A6C34878D82A}">
                    <a16:rowId xmlns:a16="http://schemas.microsoft.com/office/drawing/2014/main" val="714407252"/>
                  </a:ext>
                </a:extLst>
              </a:tr>
              <a:tr h="171212">
                <a:tc>
                  <a:txBody>
                    <a:bodyPr/>
                    <a:lstStyle/>
                    <a:p>
                      <a:pPr algn="l">
                        <a:lnSpc>
                          <a:spcPct val="107000"/>
                        </a:lnSpc>
                        <a:spcAft>
                          <a:spcPts val="0"/>
                        </a:spcAft>
                      </a:pPr>
                      <a:r>
                        <a:rPr lang="en-ZA" sz="1500" b="0" dirty="0">
                          <a:effectLst/>
                        </a:rPr>
                        <a:t>Manager HQ</a:t>
                      </a:r>
                      <a:endParaRPr lang="en-ZA" sz="1500" b="0" i="0" dirty="0">
                        <a:effectLst/>
                        <a:latin typeface="+mn-lt"/>
                        <a:ea typeface="Calibri" panose="020F0502020204030204" pitchFamily="34" charset="0"/>
                        <a:cs typeface="Times New Roman" panose="02020603050405020304" pitchFamily="18" charset="0"/>
                      </a:endParaRPr>
                    </a:p>
                  </a:txBody>
                  <a:tcPr marL="19003" marR="19003" marT="0" marB="0"/>
                </a:tc>
                <a:tc>
                  <a:txBody>
                    <a:bodyPr/>
                    <a:lstStyle/>
                    <a:p>
                      <a:pPr algn="ctr">
                        <a:lnSpc>
                          <a:spcPct val="107000"/>
                        </a:lnSpc>
                        <a:spcAft>
                          <a:spcPts val="0"/>
                        </a:spcAft>
                      </a:pPr>
                      <a:r>
                        <a:rPr lang="en-US" sz="1500" b="0" dirty="0">
                          <a:effectLst/>
                        </a:rPr>
                        <a:t>4</a:t>
                      </a:r>
                      <a:endParaRPr lang="en-ZA" sz="1500" b="0" i="0" dirty="0">
                        <a:solidFill>
                          <a:schemeClr val="tx1"/>
                        </a:solidFill>
                        <a:effectLst/>
                        <a:latin typeface="+mn-lt"/>
                        <a:ea typeface="Calibri" panose="020F0502020204030204" pitchFamily="34" charset="0"/>
                        <a:cs typeface="Times New Roman" panose="02020603050405020304" pitchFamily="18" charset="0"/>
                      </a:endParaRPr>
                    </a:p>
                  </a:txBody>
                  <a:tcPr marL="19003" marR="19003" marT="0" marB="0"/>
                </a:tc>
                <a:extLst>
                  <a:ext uri="{0D108BD9-81ED-4DB2-BD59-A6C34878D82A}">
                    <a16:rowId xmlns:a16="http://schemas.microsoft.com/office/drawing/2014/main" val="3026230181"/>
                  </a:ext>
                </a:extLst>
              </a:tr>
              <a:tr h="171212">
                <a:tc>
                  <a:txBody>
                    <a:bodyPr/>
                    <a:lstStyle/>
                    <a:p>
                      <a:pPr algn="l">
                        <a:lnSpc>
                          <a:spcPct val="107000"/>
                        </a:lnSpc>
                        <a:spcAft>
                          <a:spcPts val="0"/>
                        </a:spcAft>
                      </a:pPr>
                      <a:r>
                        <a:rPr lang="en-ZA" sz="1500" b="0" dirty="0">
                          <a:effectLst/>
                        </a:rPr>
                        <a:t>Branch Manager</a:t>
                      </a:r>
                      <a:endParaRPr lang="en-ZA" sz="1500" b="0" i="0" dirty="0">
                        <a:effectLst/>
                        <a:latin typeface="+mn-lt"/>
                        <a:ea typeface="Calibri" panose="020F0502020204030204" pitchFamily="34" charset="0"/>
                        <a:cs typeface="Times New Roman" panose="02020603050405020304" pitchFamily="18" charset="0"/>
                      </a:endParaRPr>
                    </a:p>
                  </a:txBody>
                  <a:tcPr marL="19003" marR="19003" marT="0" marB="0"/>
                </a:tc>
                <a:tc>
                  <a:txBody>
                    <a:bodyPr/>
                    <a:lstStyle/>
                    <a:p>
                      <a:pPr algn="ctr">
                        <a:lnSpc>
                          <a:spcPct val="107000"/>
                        </a:lnSpc>
                        <a:spcAft>
                          <a:spcPts val="0"/>
                        </a:spcAft>
                      </a:pPr>
                      <a:r>
                        <a:rPr lang="en-US" sz="1500" b="0" dirty="0">
                          <a:effectLst/>
                        </a:rPr>
                        <a:t>5</a:t>
                      </a:r>
                      <a:endParaRPr lang="en-ZA" sz="1500" b="0" i="0" dirty="0">
                        <a:solidFill>
                          <a:schemeClr val="tx1"/>
                        </a:solidFill>
                        <a:effectLst/>
                        <a:latin typeface="+mn-lt"/>
                        <a:ea typeface="Calibri" panose="020F0502020204030204" pitchFamily="34" charset="0"/>
                        <a:cs typeface="Times New Roman" panose="02020603050405020304" pitchFamily="18" charset="0"/>
                      </a:endParaRPr>
                    </a:p>
                  </a:txBody>
                  <a:tcPr marL="19003" marR="19003" marT="0" marB="0"/>
                </a:tc>
                <a:extLst>
                  <a:ext uri="{0D108BD9-81ED-4DB2-BD59-A6C34878D82A}">
                    <a16:rowId xmlns:a16="http://schemas.microsoft.com/office/drawing/2014/main" val="1434225005"/>
                  </a:ext>
                </a:extLst>
              </a:tr>
              <a:tr h="171212">
                <a:tc>
                  <a:txBody>
                    <a:bodyPr/>
                    <a:lstStyle/>
                    <a:p>
                      <a:pPr algn="l">
                        <a:lnSpc>
                          <a:spcPct val="107000"/>
                        </a:lnSpc>
                        <a:spcAft>
                          <a:spcPts val="0"/>
                        </a:spcAft>
                      </a:pPr>
                      <a:r>
                        <a:rPr lang="en-ZA" sz="1500" b="0" dirty="0">
                          <a:effectLst/>
                        </a:rPr>
                        <a:t>Specialist HQ</a:t>
                      </a:r>
                      <a:endParaRPr lang="en-ZA" sz="1500" b="0" i="0" dirty="0">
                        <a:effectLst/>
                        <a:latin typeface="+mn-lt"/>
                        <a:ea typeface="Calibri" panose="020F0502020204030204" pitchFamily="34" charset="0"/>
                        <a:cs typeface="Times New Roman" panose="02020603050405020304" pitchFamily="18" charset="0"/>
                      </a:endParaRPr>
                    </a:p>
                  </a:txBody>
                  <a:tcPr marL="19003" marR="19003" marT="0" marB="0"/>
                </a:tc>
                <a:tc>
                  <a:txBody>
                    <a:bodyPr/>
                    <a:lstStyle/>
                    <a:p>
                      <a:pPr algn="ctr">
                        <a:lnSpc>
                          <a:spcPct val="107000"/>
                        </a:lnSpc>
                        <a:spcAft>
                          <a:spcPts val="0"/>
                        </a:spcAft>
                      </a:pPr>
                      <a:r>
                        <a:rPr lang="en-ZA" sz="1500" b="0" dirty="0">
                          <a:effectLst/>
                        </a:rPr>
                        <a:t>7</a:t>
                      </a:r>
                      <a:endParaRPr lang="en-ZA" sz="1500" b="0" i="0" dirty="0">
                        <a:solidFill>
                          <a:schemeClr val="tx1"/>
                        </a:solidFill>
                        <a:effectLst/>
                        <a:latin typeface="+mn-lt"/>
                        <a:ea typeface="Calibri" panose="020F0502020204030204" pitchFamily="34" charset="0"/>
                        <a:cs typeface="Times New Roman" panose="02020603050405020304" pitchFamily="18" charset="0"/>
                      </a:endParaRPr>
                    </a:p>
                  </a:txBody>
                  <a:tcPr marL="19003" marR="19003" marT="0" marB="0"/>
                </a:tc>
                <a:extLst>
                  <a:ext uri="{0D108BD9-81ED-4DB2-BD59-A6C34878D82A}">
                    <a16:rowId xmlns:a16="http://schemas.microsoft.com/office/drawing/2014/main" val="1233224213"/>
                  </a:ext>
                </a:extLst>
              </a:tr>
              <a:tr h="171212">
                <a:tc>
                  <a:txBody>
                    <a:bodyPr/>
                    <a:lstStyle/>
                    <a:p>
                      <a:pPr algn="l">
                        <a:lnSpc>
                          <a:spcPct val="107000"/>
                        </a:lnSpc>
                        <a:spcAft>
                          <a:spcPts val="0"/>
                        </a:spcAft>
                      </a:pPr>
                      <a:r>
                        <a:rPr lang="en-ZA" sz="1500" b="0" dirty="0">
                          <a:effectLst/>
                        </a:rPr>
                        <a:t>District Coordinator</a:t>
                      </a:r>
                      <a:endParaRPr lang="en-ZA" sz="1500" b="0" i="0" dirty="0">
                        <a:effectLst/>
                        <a:latin typeface="+mn-lt"/>
                        <a:ea typeface="Calibri" panose="020F0502020204030204" pitchFamily="34" charset="0"/>
                        <a:cs typeface="Times New Roman" panose="02020603050405020304" pitchFamily="18" charset="0"/>
                      </a:endParaRPr>
                    </a:p>
                  </a:txBody>
                  <a:tcPr marL="19003" marR="19003" marT="0" marB="0"/>
                </a:tc>
                <a:tc>
                  <a:txBody>
                    <a:bodyPr/>
                    <a:lstStyle/>
                    <a:p>
                      <a:pPr algn="ctr">
                        <a:lnSpc>
                          <a:spcPct val="107000"/>
                        </a:lnSpc>
                        <a:spcAft>
                          <a:spcPts val="0"/>
                        </a:spcAft>
                      </a:pPr>
                      <a:r>
                        <a:rPr lang="en-ZA" sz="1500" b="0" dirty="0">
                          <a:effectLst/>
                        </a:rPr>
                        <a:t>3</a:t>
                      </a:r>
                      <a:endParaRPr lang="en-ZA" sz="1500" b="0" i="0" dirty="0">
                        <a:solidFill>
                          <a:schemeClr val="tx1"/>
                        </a:solidFill>
                        <a:effectLst/>
                        <a:latin typeface="+mn-lt"/>
                        <a:ea typeface="Calibri" panose="020F0502020204030204" pitchFamily="34" charset="0"/>
                        <a:cs typeface="Times New Roman" panose="02020603050405020304" pitchFamily="18" charset="0"/>
                      </a:endParaRPr>
                    </a:p>
                  </a:txBody>
                  <a:tcPr marL="19003" marR="19003" marT="0" marB="0"/>
                </a:tc>
                <a:extLst>
                  <a:ext uri="{0D108BD9-81ED-4DB2-BD59-A6C34878D82A}">
                    <a16:rowId xmlns:a16="http://schemas.microsoft.com/office/drawing/2014/main" val="3255691852"/>
                  </a:ext>
                </a:extLst>
              </a:tr>
              <a:tr h="171212">
                <a:tc>
                  <a:txBody>
                    <a:bodyPr/>
                    <a:lstStyle/>
                    <a:p>
                      <a:pPr algn="l">
                        <a:lnSpc>
                          <a:spcPct val="107000"/>
                        </a:lnSpc>
                        <a:spcAft>
                          <a:spcPts val="0"/>
                        </a:spcAft>
                      </a:pPr>
                      <a:r>
                        <a:rPr lang="en-ZA" sz="1500" b="0" dirty="0">
                          <a:effectLst/>
                        </a:rPr>
                        <a:t>Business Advisor</a:t>
                      </a:r>
                      <a:endParaRPr lang="en-ZA" sz="1500" b="0" i="0" dirty="0">
                        <a:effectLst/>
                        <a:latin typeface="+mn-lt"/>
                        <a:ea typeface="Calibri" panose="020F0502020204030204" pitchFamily="34" charset="0"/>
                        <a:cs typeface="Times New Roman" panose="02020603050405020304" pitchFamily="18" charset="0"/>
                      </a:endParaRPr>
                    </a:p>
                  </a:txBody>
                  <a:tcPr marL="19003" marR="19003" marT="0" marB="0"/>
                </a:tc>
                <a:tc>
                  <a:txBody>
                    <a:bodyPr/>
                    <a:lstStyle/>
                    <a:p>
                      <a:pPr algn="ctr">
                        <a:lnSpc>
                          <a:spcPct val="107000"/>
                        </a:lnSpc>
                        <a:spcAft>
                          <a:spcPts val="0"/>
                        </a:spcAft>
                      </a:pPr>
                      <a:r>
                        <a:rPr lang="en-ZA" sz="1500" b="0" dirty="0">
                          <a:effectLst/>
                        </a:rPr>
                        <a:t>12</a:t>
                      </a:r>
                      <a:endParaRPr lang="en-ZA" sz="1500" b="0" i="0" dirty="0">
                        <a:solidFill>
                          <a:schemeClr val="tx1"/>
                        </a:solidFill>
                        <a:effectLst/>
                        <a:latin typeface="+mn-lt"/>
                        <a:ea typeface="Calibri" panose="020F0502020204030204" pitchFamily="34" charset="0"/>
                        <a:cs typeface="Times New Roman" panose="02020603050405020304" pitchFamily="18" charset="0"/>
                      </a:endParaRPr>
                    </a:p>
                  </a:txBody>
                  <a:tcPr marL="19003" marR="19003" marT="0" marB="0"/>
                </a:tc>
                <a:extLst>
                  <a:ext uri="{0D108BD9-81ED-4DB2-BD59-A6C34878D82A}">
                    <a16:rowId xmlns:a16="http://schemas.microsoft.com/office/drawing/2014/main" val="3567852185"/>
                  </a:ext>
                </a:extLst>
              </a:tr>
              <a:tr h="171212">
                <a:tc>
                  <a:txBody>
                    <a:bodyPr/>
                    <a:lstStyle/>
                    <a:p>
                      <a:pPr algn="l">
                        <a:lnSpc>
                          <a:spcPct val="107000"/>
                        </a:lnSpc>
                        <a:spcAft>
                          <a:spcPts val="0"/>
                        </a:spcAft>
                      </a:pPr>
                      <a:r>
                        <a:rPr lang="en-ZA" sz="1500" b="0" dirty="0">
                          <a:effectLst/>
                        </a:rPr>
                        <a:t>Skills Facilitator</a:t>
                      </a:r>
                      <a:endParaRPr lang="en-ZA" sz="1500" b="0" i="0" dirty="0">
                        <a:effectLst/>
                        <a:latin typeface="+mn-lt"/>
                        <a:ea typeface="Calibri" panose="020F0502020204030204" pitchFamily="34" charset="0"/>
                        <a:cs typeface="Times New Roman" panose="02020603050405020304" pitchFamily="18" charset="0"/>
                      </a:endParaRPr>
                    </a:p>
                  </a:txBody>
                  <a:tcPr marL="19003" marR="19003" marT="0" marB="0"/>
                </a:tc>
                <a:tc>
                  <a:txBody>
                    <a:bodyPr/>
                    <a:lstStyle/>
                    <a:p>
                      <a:pPr algn="ctr">
                        <a:lnSpc>
                          <a:spcPct val="107000"/>
                        </a:lnSpc>
                        <a:spcAft>
                          <a:spcPts val="0"/>
                        </a:spcAft>
                      </a:pPr>
                      <a:r>
                        <a:rPr lang="en-US" sz="1500" b="0" dirty="0">
                          <a:effectLst/>
                        </a:rPr>
                        <a:t>12</a:t>
                      </a:r>
                      <a:endParaRPr lang="en-ZA" sz="1500" b="0" i="0" dirty="0">
                        <a:solidFill>
                          <a:schemeClr val="tx1"/>
                        </a:solidFill>
                        <a:effectLst/>
                        <a:latin typeface="+mn-lt"/>
                        <a:ea typeface="Calibri" panose="020F0502020204030204" pitchFamily="34" charset="0"/>
                        <a:cs typeface="Times New Roman" panose="02020603050405020304" pitchFamily="18" charset="0"/>
                      </a:endParaRPr>
                    </a:p>
                  </a:txBody>
                  <a:tcPr marL="19003" marR="19003" marT="0" marB="0"/>
                </a:tc>
                <a:extLst>
                  <a:ext uri="{0D108BD9-81ED-4DB2-BD59-A6C34878D82A}">
                    <a16:rowId xmlns:a16="http://schemas.microsoft.com/office/drawing/2014/main" val="3799689332"/>
                  </a:ext>
                </a:extLst>
              </a:tr>
              <a:tr h="171212">
                <a:tc>
                  <a:txBody>
                    <a:bodyPr/>
                    <a:lstStyle/>
                    <a:p>
                      <a:pPr algn="l">
                        <a:lnSpc>
                          <a:spcPct val="107000"/>
                        </a:lnSpc>
                        <a:spcAft>
                          <a:spcPts val="0"/>
                        </a:spcAft>
                      </a:pPr>
                      <a:r>
                        <a:rPr lang="en-ZA" sz="1500" b="0" dirty="0">
                          <a:effectLst/>
                        </a:rPr>
                        <a:t>Officer HQ</a:t>
                      </a:r>
                      <a:endParaRPr lang="en-ZA" sz="1500" b="0" i="0" dirty="0">
                        <a:effectLst/>
                        <a:latin typeface="+mn-lt"/>
                        <a:ea typeface="Calibri" panose="020F0502020204030204" pitchFamily="34" charset="0"/>
                        <a:cs typeface="Times New Roman" panose="02020603050405020304" pitchFamily="18" charset="0"/>
                      </a:endParaRPr>
                    </a:p>
                  </a:txBody>
                  <a:tcPr marL="19003" marR="19003" marT="0" marB="0"/>
                </a:tc>
                <a:tc>
                  <a:txBody>
                    <a:bodyPr/>
                    <a:lstStyle/>
                    <a:p>
                      <a:pPr algn="ctr">
                        <a:lnSpc>
                          <a:spcPct val="107000"/>
                        </a:lnSpc>
                        <a:spcAft>
                          <a:spcPts val="0"/>
                        </a:spcAft>
                      </a:pPr>
                      <a:r>
                        <a:rPr lang="en-US" sz="1500" b="0" dirty="0">
                          <a:effectLst/>
                        </a:rPr>
                        <a:t>4</a:t>
                      </a:r>
                      <a:endParaRPr lang="en-ZA" sz="1500" b="0" i="0" dirty="0">
                        <a:solidFill>
                          <a:schemeClr val="tx1"/>
                        </a:solidFill>
                        <a:effectLst/>
                        <a:latin typeface="+mn-lt"/>
                        <a:ea typeface="Calibri" panose="020F0502020204030204" pitchFamily="34" charset="0"/>
                        <a:cs typeface="Times New Roman" panose="02020603050405020304" pitchFamily="18" charset="0"/>
                      </a:endParaRPr>
                    </a:p>
                  </a:txBody>
                  <a:tcPr marL="19003" marR="19003" marT="0" marB="0"/>
                </a:tc>
                <a:extLst>
                  <a:ext uri="{0D108BD9-81ED-4DB2-BD59-A6C34878D82A}">
                    <a16:rowId xmlns:a16="http://schemas.microsoft.com/office/drawing/2014/main" val="3658716591"/>
                  </a:ext>
                </a:extLst>
              </a:tr>
              <a:tr h="171212">
                <a:tc>
                  <a:txBody>
                    <a:bodyPr/>
                    <a:lstStyle/>
                    <a:p>
                      <a:pPr algn="l">
                        <a:lnSpc>
                          <a:spcPct val="107000"/>
                        </a:lnSpc>
                        <a:spcAft>
                          <a:spcPts val="0"/>
                        </a:spcAft>
                      </a:pPr>
                      <a:r>
                        <a:rPr lang="en-ZA" sz="1500" b="0" dirty="0">
                          <a:effectLst/>
                        </a:rPr>
                        <a:t>Information /Jobs Officer</a:t>
                      </a:r>
                      <a:endParaRPr lang="en-ZA" sz="1500" b="0" i="0" dirty="0">
                        <a:effectLst/>
                        <a:latin typeface="+mn-lt"/>
                        <a:ea typeface="Calibri" panose="020F0502020204030204" pitchFamily="34" charset="0"/>
                        <a:cs typeface="Times New Roman" panose="02020603050405020304" pitchFamily="18" charset="0"/>
                      </a:endParaRPr>
                    </a:p>
                  </a:txBody>
                  <a:tcPr marL="19003" marR="19003" marT="0" marB="0"/>
                </a:tc>
                <a:tc>
                  <a:txBody>
                    <a:bodyPr/>
                    <a:lstStyle/>
                    <a:p>
                      <a:pPr algn="ctr">
                        <a:lnSpc>
                          <a:spcPct val="107000"/>
                        </a:lnSpc>
                        <a:spcAft>
                          <a:spcPts val="0"/>
                        </a:spcAft>
                      </a:pPr>
                      <a:r>
                        <a:rPr lang="en-ZA" sz="1500" b="0" dirty="0">
                          <a:effectLst/>
                        </a:rPr>
                        <a:t>12</a:t>
                      </a:r>
                      <a:endParaRPr lang="en-ZA" sz="1500" b="0" i="0" dirty="0">
                        <a:solidFill>
                          <a:schemeClr val="tx1"/>
                        </a:solidFill>
                        <a:effectLst/>
                        <a:latin typeface="+mn-lt"/>
                        <a:ea typeface="Calibri" panose="020F0502020204030204" pitchFamily="34" charset="0"/>
                        <a:cs typeface="Times New Roman" panose="02020603050405020304" pitchFamily="18" charset="0"/>
                      </a:endParaRPr>
                    </a:p>
                  </a:txBody>
                  <a:tcPr marL="19003" marR="19003" marT="0" marB="0"/>
                </a:tc>
                <a:extLst>
                  <a:ext uri="{0D108BD9-81ED-4DB2-BD59-A6C34878D82A}">
                    <a16:rowId xmlns:a16="http://schemas.microsoft.com/office/drawing/2014/main" val="1699639772"/>
                  </a:ext>
                </a:extLst>
              </a:tr>
              <a:tr h="171212">
                <a:tc>
                  <a:txBody>
                    <a:bodyPr/>
                    <a:lstStyle/>
                    <a:p>
                      <a:pPr algn="l">
                        <a:lnSpc>
                          <a:spcPct val="107000"/>
                        </a:lnSpc>
                        <a:spcAft>
                          <a:spcPts val="0"/>
                        </a:spcAft>
                      </a:pPr>
                      <a:r>
                        <a:rPr lang="en-ZA" sz="1500" b="0" dirty="0">
                          <a:effectLst/>
                        </a:rPr>
                        <a:t>Receptionist</a:t>
                      </a:r>
                      <a:endParaRPr lang="en-ZA" sz="1500" b="0" i="0" dirty="0">
                        <a:effectLst/>
                        <a:latin typeface="+mn-lt"/>
                        <a:ea typeface="Calibri" panose="020F0502020204030204" pitchFamily="34" charset="0"/>
                        <a:cs typeface="Times New Roman" panose="02020603050405020304" pitchFamily="18" charset="0"/>
                      </a:endParaRPr>
                    </a:p>
                  </a:txBody>
                  <a:tcPr marL="19003" marR="19003" marT="0" marB="0"/>
                </a:tc>
                <a:tc>
                  <a:txBody>
                    <a:bodyPr/>
                    <a:lstStyle/>
                    <a:p>
                      <a:pPr algn="ctr">
                        <a:lnSpc>
                          <a:spcPct val="107000"/>
                        </a:lnSpc>
                        <a:spcAft>
                          <a:spcPts val="0"/>
                        </a:spcAft>
                      </a:pPr>
                      <a:r>
                        <a:rPr lang="en-ZA" sz="1500" b="0" dirty="0">
                          <a:effectLst/>
                        </a:rPr>
                        <a:t>2</a:t>
                      </a:r>
                      <a:endParaRPr lang="en-ZA" sz="1500" b="0" i="0" dirty="0">
                        <a:solidFill>
                          <a:schemeClr val="tx1"/>
                        </a:solidFill>
                        <a:effectLst/>
                        <a:latin typeface="+mn-lt"/>
                        <a:ea typeface="Calibri" panose="020F0502020204030204" pitchFamily="34" charset="0"/>
                        <a:cs typeface="Times New Roman" panose="02020603050405020304" pitchFamily="18" charset="0"/>
                      </a:endParaRPr>
                    </a:p>
                  </a:txBody>
                  <a:tcPr marL="19003" marR="19003" marT="0" marB="0"/>
                </a:tc>
                <a:extLst>
                  <a:ext uri="{0D108BD9-81ED-4DB2-BD59-A6C34878D82A}">
                    <a16:rowId xmlns:a16="http://schemas.microsoft.com/office/drawing/2014/main" val="2785147168"/>
                  </a:ext>
                </a:extLst>
              </a:tr>
              <a:tr h="171212">
                <a:tc>
                  <a:txBody>
                    <a:bodyPr/>
                    <a:lstStyle/>
                    <a:p>
                      <a:pPr algn="l">
                        <a:lnSpc>
                          <a:spcPct val="107000"/>
                        </a:lnSpc>
                        <a:spcAft>
                          <a:spcPts val="0"/>
                        </a:spcAft>
                      </a:pPr>
                      <a:r>
                        <a:rPr lang="en-ZA" sz="1500" b="0" dirty="0">
                          <a:effectLst/>
                        </a:rPr>
                        <a:t>District Administrator</a:t>
                      </a:r>
                      <a:endParaRPr lang="en-ZA" sz="1500" b="0" i="0" dirty="0">
                        <a:effectLst/>
                        <a:latin typeface="+mn-lt"/>
                        <a:ea typeface="Calibri" panose="020F0502020204030204" pitchFamily="34" charset="0"/>
                        <a:cs typeface="Times New Roman" panose="02020603050405020304" pitchFamily="18" charset="0"/>
                      </a:endParaRPr>
                    </a:p>
                  </a:txBody>
                  <a:tcPr marL="19003" marR="19003" marT="0" marB="0"/>
                </a:tc>
                <a:tc>
                  <a:txBody>
                    <a:bodyPr/>
                    <a:lstStyle/>
                    <a:p>
                      <a:pPr algn="ctr">
                        <a:lnSpc>
                          <a:spcPct val="107000"/>
                        </a:lnSpc>
                        <a:spcAft>
                          <a:spcPts val="0"/>
                        </a:spcAft>
                      </a:pPr>
                      <a:r>
                        <a:rPr lang="en-ZA" sz="1500" b="0" dirty="0">
                          <a:effectLst/>
                        </a:rPr>
                        <a:t>12</a:t>
                      </a:r>
                      <a:endParaRPr lang="en-ZA" sz="1500" b="0" i="0" dirty="0">
                        <a:solidFill>
                          <a:schemeClr val="tx1"/>
                        </a:solidFill>
                        <a:effectLst/>
                        <a:latin typeface="+mn-lt"/>
                        <a:ea typeface="Calibri" panose="020F0502020204030204" pitchFamily="34" charset="0"/>
                        <a:cs typeface="Times New Roman" panose="02020603050405020304" pitchFamily="18" charset="0"/>
                      </a:endParaRPr>
                    </a:p>
                  </a:txBody>
                  <a:tcPr marL="19003" marR="19003" marT="0" marB="0"/>
                </a:tc>
                <a:extLst>
                  <a:ext uri="{0D108BD9-81ED-4DB2-BD59-A6C34878D82A}">
                    <a16:rowId xmlns:a16="http://schemas.microsoft.com/office/drawing/2014/main" val="3931400393"/>
                  </a:ext>
                </a:extLst>
              </a:tr>
              <a:tr h="171212">
                <a:tc>
                  <a:txBody>
                    <a:bodyPr/>
                    <a:lstStyle/>
                    <a:p>
                      <a:pPr algn="l">
                        <a:lnSpc>
                          <a:spcPct val="107000"/>
                        </a:lnSpc>
                        <a:spcAft>
                          <a:spcPts val="0"/>
                        </a:spcAft>
                      </a:pPr>
                      <a:r>
                        <a:rPr lang="en-ZA" sz="1500" b="0" dirty="0">
                          <a:effectLst/>
                        </a:rPr>
                        <a:t>Business Administrator</a:t>
                      </a:r>
                      <a:endParaRPr lang="en-ZA" sz="1500" b="0" i="0" dirty="0">
                        <a:effectLst/>
                        <a:latin typeface="+mn-lt"/>
                        <a:ea typeface="Calibri" panose="020F0502020204030204" pitchFamily="34" charset="0"/>
                        <a:cs typeface="Times New Roman" panose="02020603050405020304" pitchFamily="18" charset="0"/>
                      </a:endParaRPr>
                    </a:p>
                  </a:txBody>
                  <a:tcPr marL="19003" marR="19003" marT="0" marB="0"/>
                </a:tc>
                <a:tc>
                  <a:txBody>
                    <a:bodyPr/>
                    <a:lstStyle/>
                    <a:p>
                      <a:pPr algn="ctr">
                        <a:lnSpc>
                          <a:spcPct val="107000"/>
                        </a:lnSpc>
                        <a:spcAft>
                          <a:spcPts val="0"/>
                        </a:spcAft>
                      </a:pPr>
                      <a:r>
                        <a:rPr lang="en-US" sz="1500" b="0" dirty="0">
                          <a:effectLst/>
                        </a:rPr>
                        <a:t>8</a:t>
                      </a:r>
                      <a:endParaRPr lang="en-ZA" sz="1500" b="0" i="0" dirty="0">
                        <a:solidFill>
                          <a:schemeClr val="tx1"/>
                        </a:solidFill>
                        <a:effectLst/>
                        <a:latin typeface="+mn-lt"/>
                        <a:ea typeface="Calibri" panose="020F0502020204030204" pitchFamily="34" charset="0"/>
                        <a:cs typeface="Times New Roman" panose="02020603050405020304" pitchFamily="18" charset="0"/>
                      </a:endParaRPr>
                    </a:p>
                  </a:txBody>
                  <a:tcPr marL="19003" marR="19003" marT="0" marB="0"/>
                </a:tc>
                <a:extLst>
                  <a:ext uri="{0D108BD9-81ED-4DB2-BD59-A6C34878D82A}">
                    <a16:rowId xmlns:a16="http://schemas.microsoft.com/office/drawing/2014/main" val="1542665405"/>
                  </a:ext>
                </a:extLst>
              </a:tr>
              <a:tr h="171212">
                <a:tc>
                  <a:txBody>
                    <a:bodyPr/>
                    <a:lstStyle/>
                    <a:p>
                      <a:pPr algn="l">
                        <a:lnSpc>
                          <a:spcPct val="107000"/>
                        </a:lnSpc>
                        <a:spcAft>
                          <a:spcPts val="0"/>
                        </a:spcAft>
                      </a:pPr>
                      <a:r>
                        <a:rPr lang="en-ZA" sz="1500" b="0" dirty="0">
                          <a:effectLst/>
                        </a:rPr>
                        <a:t>Administrator HQ</a:t>
                      </a:r>
                      <a:endParaRPr lang="en-ZA" sz="1500" b="0" i="0" dirty="0">
                        <a:effectLst/>
                        <a:latin typeface="+mn-lt"/>
                        <a:ea typeface="Calibri" panose="020F0502020204030204" pitchFamily="34" charset="0"/>
                        <a:cs typeface="Times New Roman" panose="02020603050405020304" pitchFamily="18" charset="0"/>
                      </a:endParaRPr>
                    </a:p>
                  </a:txBody>
                  <a:tcPr marL="19003" marR="19003" marT="0" marB="0"/>
                </a:tc>
                <a:tc>
                  <a:txBody>
                    <a:bodyPr/>
                    <a:lstStyle/>
                    <a:p>
                      <a:pPr algn="ctr">
                        <a:lnSpc>
                          <a:spcPct val="107000"/>
                        </a:lnSpc>
                        <a:spcAft>
                          <a:spcPts val="0"/>
                        </a:spcAft>
                      </a:pPr>
                      <a:r>
                        <a:rPr lang="en-ZA" sz="1500" b="0" dirty="0">
                          <a:effectLst/>
                        </a:rPr>
                        <a:t>9</a:t>
                      </a:r>
                      <a:endParaRPr lang="en-ZA" sz="1500" b="0" i="0" dirty="0">
                        <a:solidFill>
                          <a:schemeClr val="tx1"/>
                        </a:solidFill>
                        <a:effectLst/>
                        <a:latin typeface="+mn-lt"/>
                        <a:ea typeface="Calibri" panose="020F0502020204030204" pitchFamily="34" charset="0"/>
                        <a:cs typeface="Times New Roman" panose="02020603050405020304" pitchFamily="18" charset="0"/>
                      </a:endParaRPr>
                    </a:p>
                  </a:txBody>
                  <a:tcPr marL="19003" marR="19003" marT="0" marB="0"/>
                </a:tc>
                <a:extLst>
                  <a:ext uri="{0D108BD9-81ED-4DB2-BD59-A6C34878D82A}">
                    <a16:rowId xmlns:a16="http://schemas.microsoft.com/office/drawing/2014/main" val="792921507"/>
                  </a:ext>
                </a:extLst>
              </a:tr>
              <a:tr h="171212">
                <a:tc>
                  <a:txBody>
                    <a:bodyPr/>
                    <a:lstStyle/>
                    <a:p>
                      <a:pPr algn="just">
                        <a:lnSpc>
                          <a:spcPct val="107000"/>
                        </a:lnSpc>
                        <a:spcAft>
                          <a:spcPts val="0"/>
                        </a:spcAft>
                      </a:pPr>
                      <a:r>
                        <a:rPr lang="en-ZA" sz="1500" b="1" dirty="0">
                          <a:effectLst/>
                        </a:rPr>
                        <a:t>TOTAL</a:t>
                      </a:r>
                      <a:endParaRPr lang="en-ZA" sz="1500" b="1" i="0" dirty="0">
                        <a:effectLst/>
                        <a:latin typeface="+mn-lt"/>
                        <a:ea typeface="Calibri" panose="020F0502020204030204" pitchFamily="34" charset="0"/>
                        <a:cs typeface="Times New Roman" panose="02020603050405020304" pitchFamily="18" charset="0"/>
                      </a:endParaRPr>
                    </a:p>
                  </a:txBody>
                  <a:tcPr marL="19003" marR="19003" marT="0" marB="0"/>
                </a:tc>
                <a:tc>
                  <a:txBody>
                    <a:bodyPr/>
                    <a:lstStyle/>
                    <a:p>
                      <a:pPr algn="ctr">
                        <a:lnSpc>
                          <a:spcPct val="107000"/>
                        </a:lnSpc>
                        <a:spcAft>
                          <a:spcPts val="0"/>
                        </a:spcAft>
                      </a:pPr>
                      <a:r>
                        <a:rPr lang="en-US" sz="1500" b="1" dirty="0">
                          <a:effectLst/>
                        </a:rPr>
                        <a:t>95</a:t>
                      </a:r>
                      <a:endParaRPr lang="en-ZA" sz="1500" b="1" i="0" dirty="0">
                        <a:solidFill>
                          <a:schemeClr val="tx1"/>
                        </a:solidFill>
                        <a:effectLst/>
                        <a:latin typeface="+mn-lt"/>
                        <a:ea typeface="Calibri" panose="020F0502020204030204" pitchFamily="34" charset="0"/>
                        <a:cs typeface="Times New Roman" panose="02020603050405020304" pitchFamily="18" charset="0"/>
                      </a:endParaRPr>
                    </a:p>
                  </a:txBody>
                  <a:tcPr marL="19003" marR="19003" marT="0" marB="0"/>
                </a:tc>
                <a:extLst>
                  <a:ext uri="{0D108BD9-81ED-4DB2-BD59-A6C34878D82A}">
                    <a16:rowId xmlns:a16="http://schemas.microsoft.com/office/drawing/2014/main" val="4139731352"/>
                  </a:ext>
                </a:extLst>
              </a:tr>
            </a:tbl>
          </a:graphicData>
        </a:graphic>
      </p:graphicFrame>
      <p:sp>
        <p:nvSpPr>
          <p:cNvPr id="6" name="Rectangle 5">
            <a:extLst/>
          </p:cNvPr>
          <p:cNvSpPr/>
          <p:nvPr/>
        </p:nvSpPr>
        <p:spPr>
          <a:xfrm>
            <a:off x="552392" y="2587140"/>
            <a:ext cx="5629523" cy="371577"/>
          </a:xfrm>
          <a:prstGeom prst="rect">
            <a:avLst/>
          </a:prstGeom>
        </p:spPr>
        <p:txBody>
          <a:bodyPr wrap="square">
            <a:spAutoFit/>
          </a:bodyPr>
          <a:lstStyle/>
          <a:p>
            <a:pPr>
              <a:lnSpc>
                <a:spcPct val="150000"/>
              </a:lnSpc>
              <a:defRPr/>
            </a:pPr>
            <a:r>
              <a:rPr lang="en-US" sz="1400" dirty="0">
                <a:solidFill>
                  <a:srgbClr val="000000"/>
                </a:solidFill>
                <a:latin typeface="+mn-lt"/>
              </a:rPr>
              <a:t>The table below is a list of vacant  positions:</a:t>
            </a:r>
          </a:p>
        </p:txBody>
      </p:sp>
      <p:graphicFrame>
        <p:nvGraphicFramePr>
          <p:cNvPr id="7" name="Chart 6">
            <a:extLst>
              <a:ext uri="{FF2B5EF4-FFF2-40B4-BE49-F238E27FC236}">
                <a16:creationId xmlns:a16="http://schemas.microsoft.com/office/drawing/2014/main" id="{E86C6DA6-57B1-4EE0-B9C7-58448BB9D3D6}"/>
              </a:ext>
            </a:extLst>
          </p:cNvPr>
          <p:cNvGraphicFramePr>
            <a:graphicFrameLocks/>
          </p:cNvGraphicFramePr>
          <p:nvPr>
            <p:extLst>
              <p:ext uri="{D42A27DB-BD31-4B8C-83A1-F6EECF244321}">
                <p14:modId xmlns:p14="http://schemas.microsoft.com/office/powerpoint/2010/main" val="2969690832"/>
              </p:ext>
            </p:extLst>
          </p:nvPr>
        </p:nvGraphicFramePr>
        <p:xfrm>
          <a:off x="6181915" y="2146317"/>
          <a:ext cx="2861596" cy="20426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064889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231106"/>
          </a:xfrm>
        </p:spPr>
        <p:txBody>
          <a:bodyPr/>
          <a:lstStyle/>
          <a:p>
            <a:r>
              <a:rPr lang="en-US" dirty="0"/>
              <a:t>Relationship between </a:t>
            </a:r>
            <a:r>
              <a:rPr lang="en-US" dirty="0" err="1"/>
              <a:t>nyda</a:t>
            </a:r>
            <a:r>
              <a:rPr lang="en-US" dirty="0"/>
              <a:t> and departments</a:t>
            </a:r>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4EB992-C5F4-4C48-9B4B-70D14F16309E}" type="slidenum">
              <a:rPr lang="en-GB" smtClean="0"/>
              <a:pPr/>
              <a:t>52</a:t>
            </a:fld>
            <a:endParaRPr lang="en-GB" dirty="0"/>
          </a:p>
        </p:txBody>
      </p:sp>
    </p:spTree>
    <p:extLst>
      <p:ext uri="{BB962C8B-B14F-4D97-AF65-F5344CB8AC3E}">
        <p14:creationId xmlns:p14="http://schemas.microsoft.com/office/powerpoint/2010/main" val="22987950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7901" y="355999"/>
            <a:ext cx="6194425" cy="615553"/>
          </a:xfrm>
        </p:spPr>
        <p:txBody>
          <a:bodyPr/>
          <a:lstStyle/>
          <a:p>
            <a:r>
              <a:rPr lang="en-US" dirty="0"/>
              <a:t>Working relationship between Departments and NYDA</a:t>
            </a:r>
          </a:p>
        </p:txBody>
      </p:sp>
      <p:sp>
        <p:nvSpPr>
          <p:cNvPr id="3" name="Content Placeholder 2"/>
          <p:cNvSpPr>
            <a:spLocks noGrp="1"/>
          </p:cNvSpPr>
          <p:nvPr>
            <p:ph idx="1"/>
          </p:nvPr>
        </p:nvSpPr>
        <p:spPr>
          <a:xfrm>
            <a:off x="883675" y="1352040"/>
            <a:ext cx="7789863" cy="4154984"/>
          </a:xfrm>
        </p:spPr>
        <p:txBody>
          <a:bodyPr/>
          <a:lstStyle/>
          <a:p>
            <a:pPr algn="just">
              <a:buFont typeface="Arial" panose="020B0604020202020204" pitchFamily="34" charset="0"/>
              <a:buChar char="•"/>
            </a:pPr>
            <a:r>
              <a:rPr lang="en-US" dirty="0"/>
              <a:t>NYDA and DWYPD have agreed shareholders compact – relationship mainly exists between the Youth Branch and NYDA. Youth Branch is responsible for youth policy while NYDA for policy implementation. </a:t>
            </a:r>
          </a:p>
          <a:p>
            <a:pPr algn="just">
              <a:buFont typeface="Arial" panose="020B0604020202020204" pitchFamily="34" charset="0"/>
              <a:buChar char="•"/>
            </a:pPr>
            <a:endParaRPr lang="en-US" dirty="0"/>
          </a:p>
          <a:p>
            <a:pPr algn="just">
              <a:buFont typeface="Arial" panose="020B0604020202020204" pitchFamily="34" charset="0"/>
              <a:buChar char="•"/>
            </a:pPr>
            <a:r>
              <a:rPr lang="en-US" dirty="0"/>
              <a:t>Youth branch invited to attend NYDA Strategic Sessions and Audit Committee meetings and provides input to the Annual Performance Plan and Five Year Strategic Plan. </a:t>
            </a:r>
          </a:p>
          <a:p>
            <a:pPr algn="just">
              <a:buFont typeface="Arial" panose="020B0604020202020204" pitchFamily="34" charset="0"/>
              <a:buChar char="•"/>
            </a:pPr>
            <a:endParaRPr lang="en-US" dirty="0"/>
          </a:p>
          <a:p>
            <a:pPr algn="just">
              <a:buFont typeface="Arial" panose="020B0604020202020204" pitchFamily="34" charset="0"/>
              <a:buChar char="•"/>
            </a:pPr>
            <a:r>
              <a:rPr lang="en-US" dirty="0"/>
              <a:t>DWYPD shares policy information as it relates to all vulnerable groups so that such information can be used in the design of youth programs.</a:t>
            </a:r>
          </a:p>
          <a:p>
            <a:pPr algn="just">
              <a:buFont typeface="Arial" panose="020B0604020202020204" pitchFamily="34" charset="0"/>
              <a:buChar char="•"/>
            </a:pPr>
            <a:endParaRPr lang="en-US" dirty="0"/>
          </a:p>
          <a:p>
            <a:pPr algn="just">
              <a:buFont typeface="Arial" panose="020B0604020202020204" pitchFamily="34" charset="0"/>
              <a:buChar char="•"/>
            </a:pPr>
            <a:r>
              <a:rPr lang="en-US" dirty="0"/>
              <a:t>NYDA works with many government Departments to scale up the implementation of youth programs. These programs cross youth entrepreneurship, jobs and skills development programs and National Youth Service programs. </a:t>
            </a:r>
          </a:p>
        </p:txBody>
      </p:sp>
      <p:sp>
        <p:nvSpPr>
          <p:cNvPr id="4" name="Slide Number Placeholder 3"/>
          <p:cNvSpPr>
            <a:spLocks noGrp="1"/>
          </p:cNvSpPr>
          <p:nvPr>
            <p:ph type="sldNum" sz="quarter" idx="10"/>
          </p:nvPr>
        </p:nvSpPr>
        <p:spPr/>
        <p:txBody>
          <a:bodyPr/>
          <a:lstStyle/>
          <a:p>
            <a:fld id="{0F816FE8-A868-4E71-8BE1-E255B120B605}" type="slidenum">
              <a:rPr lang="en-GB" smtClean="0"/>
              <a:pPr/>
              <a:t>53</a:t>
            </a:fld>
            <a:endParaRPr lang="en-GB" dirty="0"/>
          </a:p>
        </p:txBody>
      </p:sp>
    </p:spTree>
    <p:extLst>
      <p:ext uri="{BB962C8B-B14F-4D97-AF65-F5344CB8AC3E}">
        <p14:creationId xmlns:p14="http://schemas.microsoft.com/office/powerpoint/2010/main" val="41955731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Programs between NYDA and partners</a:t>
            </a:r>
          </a:p>
        </p:txBody>
      </p:sp>
      <p:sp>
        <p:nvSpPr>
          <p:cNvPr id="3" name="Slide Number Placeholder 2"/>
          <p:cNvSpPr>
            <a:spLocks noGrp="1"/>
          </p:cNvSpPr>
          <p:nvPr>
            <p:ph type="sldNum" sz="quarter" idx="10"/>
          </p:nvPr>
        </p:nvSpPr>
        <p:spPr/>
        <p:txBody>
          <a:bodyPr/>
          <a:lstStyle/>
          <a:p>
            <a:fld id="{7F6D1DE0-B443-48F6-9E73-478825739009}" type="slidenum">
              <a:rPr lang="en-GB" smtClean="0"/>
              <a:pPr/>
              <a:t>54</a:t>
            </a:fld>
            <a:endParaRPr lang="en-GB" dirty="0"/>
          </a:p>
        </p:txBody>
      </p:sp>
      <p:graphicFrame>
        <p:nvGraphicFramePr>
          <p:cNvPr id="4" name="Table 3"/>
          <p:cNvGraphicFramePr>
            <a:graphicFrameLocks noGrp="1"/>
          </p:cNvGraphicFramePr>
          <p:nvPr/>
        </p:nvGraphicFramePr>
        <p:xfrm>
          <a:off x="403122" y="1190522"/>
          <a:ext cx="8357419" cy="5017565"/>
        </p:xfrm>
        <a:graphic>
          <a:graphicData uri="http://schemas.openxmlformats.org/drawingml/2006/table">
            <a:tbl>
              <a:tblPr firstRow="1" bandRow="1">
                <a:tableStyleId>{21E4AEA4-8DFA-4A89-87EB-49C32662AFE0}</a:tableStyleId>
              </a:tblPr>
              <a:tblGrid>
                <a:gridCol w="1573162">
                  <a:extLst>
                    <a:ext uri="{9D8B030D-6E8A-4147-A177-3AD203B41FA5}">
                      <a16:colId xmlns:a16="http://schemas.microsoft.com/office/drawing/2014/main" val="4233837896"/>
                    </a:ext>
                  </a:extLst>
                </a:gridCol>
                <a:gridCol w="6784257">
                  <a:extLst>
                    <a:ext uri="{9D8B030D-6E8A-4147-A177-3AD203B41FA5}">
                      <a16:colId xmlns:a16="http://schemas.microsoft.com/office/drawing/2014/main" val="1799360598"/>
                    </a:ext>
                  </a:extLst>
                </a:gridCol>
              </a:tblGrid>
              <a:tr h="323646">
                <a:tc>
                  <a:txBody>
                    <a:bodyPr/>
                    <a:lstStyle/>
                    <a:p>
                      <a:pPr algn="ctr"/>
                      <a:r>
                        <a:rPr lang="en-US" sz="1200" dirty="0"/>
                        <a:t>Department</a:t>
                      </a:r>
                    </a:p>
                  </a:txBody>
                  <a:tcPr anchor="ctr"/>
                </a:tc>
                <a:tc>
                  <a:txBody>
                    <a:bodyPr/>
                    <a:lstStyle/>
                    <a:p>
                      <a:pPr algn="ctr"/>
                      <a:r>
                        <a:rPr lang="en-US" sz="1200" dirty="0"/>
                        <a:t>Program</a:t>
                      </a:r>
                    </a:p>
                  </a:txBody>
                  <a:tcPr anchor="ctr"/>
                </a:tc>
                <a:extLst>
                  <a:ext uri="{0D108BD9-81ED-4DB2-BD59-A6C34878D82A}">
                    <a16:rowId xmlns:a16="http://schemas.microsoft.com/office/drawing/2014/main" val="1007301139"/>
                  </a:ext>
                </a:extLst>
              </a:tr>
              <a:tr h="631620">
                <a:tc>
                  <a:txBody>
                    <a:bodyPr/>
                    <a:lstStyle/>
                    <a:p>
                      <a:pPr algn="ctr"/>
                      <a:r>
                        <a:rPr lang="en-US" sz="1400" dirty="0">
                          <a:latin typeface="+mn-lt"/>
                        </a:rPr>
                        <a:t>DWYPD</a:t>
                      </a:r>
                    </a:p>
                  </a:txBody>
                  <a:tcPr anchor="ctr"/>
                </a:tc>
                <a:tc>
                  <a:txBody>
                    <a:bodyPr/>
                    <a:lstStyle/>
                    <a:p>
                      <a:r>
                        <a:rPr lang="en-US" sz="1400" dirty="0">
                          <a:latin typeface="+mn-lt"/>
                        </a:rPr>
                        <a:t>Upscale existing </a:t>
                      </a:r>
                      <a:r>
                        <a:rPr lang="en-US" sz="1400" dirty="0" err="1">
                          <a:latin typeface="+mn-lt"/>
                        </a:rPr>
                        <a:t>programmes</a:t>
                      </a:r>
                      <a:r>
                        <a:rPr lang="en-US" sz="1400" dirty="0">
                          <a:latin typeface="+mn-lt"/>
                        </a:rPr>
                        <a:t> such as TECHNOGIRLS and initiate new </a:t>
                      </a:r>
                      <a:r>
                        <a:rPr lang="en-US" sz="1400" dirty="0" err="1">
                          <a:latin typeface="+mn-lt"/>
                        </a:rPr>
                        <a:t>programmes</a:t>
                      </a:r>
                      <a:r>
                        <a:rPr lang="en-US" sz="1400" dirty="0">
                          <a:latin typeface="+mn-lt"/>
                        </a:rPr>
                        <a:t> to improve the pass rate of girls studying mathematics, physical science and technology.</a:t>
                      </a:r>
                    </a:p>
                    <a:p>
                      <a:r>
                        <a:rPr lang="en-US" sz="1400" dirty="0">
                          <a:latin typeface="+mn-lt"/>
                        </a:rPr>
                        <a:t>Provide sanitary towels to indigent girls and women in schools and TVET colleges.</a:t>
                      </a:r>
                    </a:p>
                  </a:txBody>
                  <a:tcPr anchor="ctr"/>
                </a:tc>
                <a:extLst>
                  <a:ext uri="{0D108BD9-81ED-4DB2-BD59-A6C34878D82A}">
                    <a16:rowId xmlns:a16="http://schemas.microsoft.com/office/drawing/2014/main" val="2734156100"/>
                  </a:ext>
                </a:extLst>
              </a:tr>
              <a:tr h="372642">
                <a:tc>
                  <a:txBody>
                    <a:bodyPr/>
                    <a:lstStyle/>
                    <a:p>
                      <a:pPr algn="ctr"/>
                      <a:r>
                        <a:rPr lang="en-US" sz="1400" dirty="0">
                          <a:latin typeface="+mn-lt"/>
                        </a:rPr>
                        <a:t>DHET</a:t>
                      </a:r>
                    </a:p>
                  </a:txBody>
                  <a:tcPr anchor="ctr"/>
                </a:tc>
                <a:tc>
                  <a:txBody>
                    <a:bodyPr/>
                    <a:lstStyle/>
                    <a:p>
                      <a:r>
                        <a:rPr lang="en-US" sz="1400" dirty="0">
                          <a:latin typeface="+mn-lt"/>
                        </a:rPr>
                        <a:t>NSFAS – application process run through NYDA centers.</a:t>
                      </a:r>
                    </a:p>
                    <a:p>
                      <a:r>
                        <a:rPr lang="en-US" sz="1400" dirty="0">
                          <a:latin typeface="+mn-lt"/>
                        </a:rPr>
                        <a:t>SETA’s – skills programs with Services SETA, CHIETA,</a:t>
                      </a:r>
                      <a:r>
                        <a:rPr lang="en-US" sz="1400" baseline="0" dirty="0">
                          <a:latin typeface="+mn-lt"/>
                        </a:rPr>
                        <a:t> W&amp;R SETA and MICT SETA</a:t>
                      </a:r>
                      <a:endParaRPr lang="en-US" sz="1400" dirty="0">
                        <a:latin typeface="+mn-lt"/>
                      </a:endParaRPr>
                    </a:p>
                  </a:txBody>
                  <a:tcPr anchor="ctr"/>
                </a:tc>
                <a:extLst>
                  <a:ext uri="{0D108BD9-81ED-4DB2-BD59-A6C34878D82A}">
                    <a16:rowId xmlns:a16="http://schemas.microsoft.com/office/drawing/2014/main" val="3406555644"/>
                  </a:ext>
                </a:extLst>
              </a:tr>
              <a:tr h="306766">
                <a:tc>
                  <a:txBody>
                    <a:bodyPr/>
                    <a:lstStyle/>
                    <a:p>
                      <a:pPr algn="ctr"/>
                      <a:r>
                        <a:rPr lang="en-US" sz="1400" dirty="0">
                          <a:latin typeface="+mn-lt"/>
                        </a:rPr>
                        <a:t>DEFF</a:t>
                      </a:r>
                    </a:p>
                  </a:txBody>
                  <a:tcPr anchor="ctr"/>
                </a:tc>
                <a:tc>
                  <a:txBody>
                    <a:bodyPr/>
                    <a:lstStyle/>
                    <a:p>
                      <a:r>
                        <a:rPr lang="en-US" sz="1400" dirty="0">
                          <a:latin typeface="+mn-lt"/>
                        </a:rPr>
                        <a:t>Youth Environmental Service (YES)</a:t>
                      </a:r>
                    </a:p>
                  </a:txBody>
                  <a:tcPr anchor="ctr"/>
                </a:tc>
                <a:extLst>
                  <a:ext uri="{0D108BD9-81ED-4DB2-BD59-A6C34878D82A}">
                    <a16:rowId xmlns:a16="http://schemas.microsoft.com/office/drawing/2014/main" val="2823635528"/>
                  </a:ext>
                </a:extLst>
              </a:tr>
              <a:tr h="285136">
                <a:tc>
                  <a:txBody>
                    <a:bodyPr/>
                    <a:lstStyle/>
                    <a:p>
                      <a:pPr algn="ctr"/>
                      <a:r>
                        <a:rPr lang="en-US" sz="1400" dirty="0">
                          <a:latin typeface="+mn-lt"/>
                        </a:rPr>
                        <a:t>DPW</a:t>
                      </a:r>
                    </a:p>
                  </a:txBody>
                  <a:tcPr anchor="ctr"/>
                </a:tc>
                <a:tc>
                  <a:txBody>
                    <a:bodyPr/>
                    <a:lstStyle/>
                    <a:p>
                      <a:r>
                        <a:rPr lang="en-US" sz="1400" dirty="0">
                          <a:latin typeface="+mn-lt"/>
                        </a:rPr>
                        <a:t>Expanded Public Works Program (EPWP)</a:t>
                      </a:r>
                    </a:p>
                  </a:txBody>
                  <a:tcPr anchor="ctr"/>
                </a:tc>
                <a:extLst>
                  <a:ext uri="{0D108BD9-81ED-4DB2-BD59-A6C34878D82A}">
                    <a16:rowId xmlns:a16="http://schemas.microsoft.com/office/drawing/2014/main" val="4205192064"/>
                  </a:ext>
                </a:extLst>
              </a:tr>
              <a:tr h="353961">
                <a:tc>
                  <a:txBody>
                    <a:bodyPr/>
                    <a:lstStyle/>
                    <a:p>
                      <a:pPr algn="ctr"/>
                      <a:r>
                        <a:rPr lang="en-US" sz="1400" dirty="0">
                          <a:latin typeface="+mn-lt"/>
                        </a:rPr>
                        <a:t>COGTA</a:t>
                      </a:r>
                    </a:p>
                  </a:txBody>
                  <a:tcPr anchor="ctr"/>
                </a:tc>
                <a:tc>
                  <a:txBody>
                    <a:bodyPr/>
                    <a:lstStyle/>
                    <a:p>
                      <a:r>
                        <a:rPr lang="en-US" sz="1400" dirty="0">
                          <a:latin typeface="+mn-lt"/>
                        </a:rPr>
                        <a:t>Community Works Program (CWP)</a:t>
                      </a:r>
                    </a:p>
                  </a:txBody>
                  <a:tcPr anchor="ctr"/>
                </a:tc>
                <a:extLst>
                  <a:ext uri="{0D108BD9-81ED-4DB2-BD59-A6C34878D82A}">
                    <a16:rowId xmlns:a16="http://schemas.microsoft.com/office/drawing/2014/main" val="3926702797"/>
                  </a:ext>
                </a:extLst>
              </a:tr>
              <a:tr h="257605">
                <a:tc>
                  <a:txBody>
                    <a:bodyPr/>
                    <a:lstStyle/>
                    <a:p>
                      <a:pPr algn="ctr"/>
                      <a:r>
                        <a:rPr lang="en-US" sz="1400" dirty="0">
                          <a:latin typeface="+mn-lt"/>
                        </a:rPr>
                        <a:t>DACSR</a:t>
                      </a:r>
                    </a:p>
                  </a:txBody>
                  <a:tcPr/>
                </a:tc>
                <a:tc>
                  <a:txBody>
                    <a:bodyPr/>
                    <a:lstStyle/>
                    <a:p>
                      <a:r>
                        <a:rPr lang="en-US" sz="1400" dirty="0">
                          <a:latin typeface="+mn-lt"/>
                        </a:rPr>
                        <a:t>Young Patriots Program</a:t>
                      </a:r>
                    </a:p>
                  </a:txBody>
                  <a:tcPr/>
                </a:tc>
                <a:extLst>
                  <a:ext uri="{0D108BD9-81ED-4DB2-BD59-A6C34878D82A}">
                    <a16:rowId xmlns:a16="http://schemas.microsoft.com/office/drawing/2014/main" val="4011107852"/>
                  </a:ext>
                </a:extLst>
              </a:tr>
              <a:tr h="314632">
                <a:tc>
                  <a:txBody>
                    <a:bodyPr/>
                    <a:lstStyle/>
                    <a:p>
                      <a:pPr algn="ctr"/>
                      <a:r>
                        <a:rPr lang="en-US" sz="1400" dirty="0">
                          <a:latin typeface="+mn-lt"/>
                        </a:rPr>
                        <a:t>Presidency</a:t>
                      </a:r>
                    </a:p>
                  </a:txBody>
                  <a:tcPr anchor="ctr"/>
                </a:tc>
                <a:tc>
                  <a:txBody>
                    <a:bodyPr/>
                    <a:lstStyle/>
                    <a:p>
                      <a:r>
                        <a:rPr lang="en-US" sz="1400" dirty="0">
                          <a:latin typeface="+mn-lt"/>
                        </a:rPr>
                        <a:t>Presidential Youth Employment</a:t>
                      </a:r>
                      <a:r>
                        <a:rPr lang="en-US" sz="1400" baseline="0" dirty="0">
                          <a:latin typeface="+mn-lt"/>
                        </a:rPr>
                        <a:t> Intervention</a:t>
                      </a:r>
                      <a:endParaRPr lang="en-US" sz="1400" dirty="0">
                        <a:latin typeface="+mn-lt"/>
                      </a:endParaRPr>
                    </a:p>
                  </a:txBody>
                  <a:tcPr anchor="ctr"/>
                </a:tc>
                <a:extLst>
                  <a:ext uri="{0D108BD9-81ED-4DB2-BD59-A6C34878D82A}">
                    <a16:rowId xmlns:a16="http://schemas.microsoft.com/office/drawing/2014/main" val="2330092474"/>
                  </a:ext>
                </a:extLst>
              </a:tr>
              <a:tr h="258589">
                <a:tc>
                  <a:txBody>
                    <a:bodyPr/>
                    <a:lstStyle/>
                    <a:p>
                      <a:pPr algn="ctr"/>
                      <a:r>
                        <a:rPr lang="en-US" sz="1400" dirty="0">
                          <a:latin typeface="+mn-lt"/>
                        </a:rPr>
                        <a:t>DEL</a:t>
                      </a:r>
                    </a:p>
                  </a:txBody>
                  <a:tcPr anchor="ctr"/>
                </a:tc>
                <a:tc>
                  <a:txBody>
                    <a:bodyPr/>
                    <a:lstStyle/>
                    <a:p>
                      <a:r>
                        <a:rPr lang="en-US" sz="1400" dirty="0">
                          <a:latin typeface="+mn-lt"/>
                        </a:rPr>
                        <a:t>Start here campaign and</a:t>
                      </a:r>
                      <a:r>
                        <a:rPr lang="en-US" sz="1400" baseline="0" dirty="0">
                          <a:latin typeface="+mn-lt"/>
                        </a:rPr>
                        <a:t> project</a:t>
                      </a:r>
                      <a:endParaRPr lang="en-US" sz="1400" dirty="0">
                        <a:latin typeface="+mn-lt"/>
                      </a:endParaRPr>
                    </a:p>
                  </a:txBody>
                  <a:tcPr/>
                </a:tc>
                <a:extLst>
                  <a:ext uri="{0D108BD9-81ED-4DB2-BD59-A6C34878D82A}">
                    <a16:rowId xmlns:a16="http://schemas.microsoft.com/office/drawing/2014/main" val="1357249898"/>
                  </a:ext>
                </a:extLst>
              </a:tr>
              <a:tr h="258589">
                <a:tc>
                  <a:txBody>
                    <a:bodyPr/>
                    <a:lstStyle/>
                    <a:p>
                      <a:pPr algn="ctr"/>
                      <a:r>
                        <a:rPr lang="en-US" sz="1400" dirty="0">
                          <a:latin typeface="+mn-lt"/>
                        </a:rPr>
                        <a:t>Health</a:t>
                      </a:r>
                    </a:p>
                  </a:txBody>
                  <a:tcPr anchor="ctr"/>
                </a:tc>
                <a:tc>
                  <a:txBody>
                    <a:bodyPr/>
                    <a:lstStyle/>
                    <a:p>
                      <a:r>
                        <a:rPr lang="en-US" sz="1400" dirty="0">
                          <a:latin typeface="+mn-lt"/>
                        </a:rPr>
                        <a:t>Community Health</a:t>
                      </a:r>
                      <a:r>
                        <a:rPr lang="en-US" sz="1400" baseline="0" dirty="0">
                          <a:latin typeface="+mn-lt"/>
                        </a:rPr>
                        <a:t> Workers Program </a:t>
                      </a:r>
                      <a:endParaRPr lang="en-US" sz="1400" dirty="0">
                        <a:latin typeface="+mn-lt"/>
                      </a:endParaRPr>
                    </a:p>
                  </a:txBody>
                  <a:tcPr/>
                </a:tc>
                <a:extLst>
                  <a:ext uri="{0D108BD9-81ED-4DB2-BD59-A6C34878D82A}">
                    <a16:rowId xmlns:a16="http://schemas.microsoft.com/office/drawing/2014/main" val="3884451835"/>
                  </a:ext>
                </a:extLst>
              </a:tr>
              <a:tr h="258589">
                <a:tc>
                  <a:txBody>
                    <a:bodyPr/>
                    <a:lstStyle/>
                    <a:p>
                      <a:pPr algn="ctr"/>
                      <a:r>
                        <a:rPr lang="en-US" sz="1400" dirty="0">
                          <a:latin typeface="+mn-lt"/>
                        </a:rPr>
                        <a:t>HSWS</a:t>
                      </a:r>
                    </a:p>
                  </a:txBody>
                  <a:tcPr anchor="ctr"/>
                </a:tc>
                <a:tc>
                  <a:txBody>
                    <a:bodyPr/>
                    <a:lstStyle/>
                    <a:p>
                      <a:r>
                        <a:rPr lang="en-US" sz="1400" dirty="0">
                          <a:latin typeface="+mn-lt"/>
                        </a:rPr>
                        <a:t>Youth brigades program</a:t>
                      </a:r>
                    </a:p>
                  </a:txBody>
                  <a:tcPr/>
                </a:tc>
                <a:extLst>
                  <a:ext uri="{0D108BD9-81ED-4DB2-BD59-A6C34878D82A}">
                    <a16:rowId xmlns:a16="http://schemas.microsoft.com/office/drawing/2014/main" val="451837028"/>
                  </a:ext>
                </a:extLst>
              </a:tr>
              <a:tr h="631620">
                <a:tc>
                  <a:txBody>
                    <a:bodyPr/>
                    <a:lstStyle/>
                    <a:p>
                      <a:pPr algn="ctr"/>
                      <a:r>
                        <a:rPr lang="en-US" sz="1400" dirty="0">
                          <a:latin typeface="+mn-lt"/>
                        </a:rPr>
                        <a:t>DSBD</a:t>
                      </a:r>
                    </a:p>
                  </a:txBody>
                  <a:tcPr anchor="ctr"/>
                </a:tc>
                <a:tc>
                  <a:txBody>
                    <a:bodyPr/>
                    <a:lstStyle/>
                    <a:p>
                      <a:r>
                        <a:rPr lang="en-US" sz="1400" dirty="0">
                          <a:latin typeface="+mn-lt"/>
                        </a:rPr>
                        <a:t>1000 businesses in 100 days</a:t>
                      </a:r>
                    </a:p>
                    <a:p>
                      <a:r>
                        <a:rPr lang="en-US" sz="1400" dirty="0">
                          <a:latin typeface="+mn-lt"/>
                        </a:rPr>
                        <a:t>Braai Café project</a:t>
                      </a:r>
                    </a:p>
                    <a:p>
                      <a:endParaRPr lang="en-US" sz="1400" dirty="0">
                        <a:latin typeface="+mn-lt"/>
                      </a:endParaRPr>
                    </a:p>
                  </a:txBody>
                  <a:tcPr/>
                </a:tc>
                <a:extLst>
                  <a:ext uri="{0D108BD9-81ED-4DB2-BD59-A6C34878D82A}">
                    <a16:rowId xmlns:a16="http://schemas.microsoft.com/office/drawing/2014/main" val="3282859019"/>
                  </a:ext>
                </a:extLst>
              </a:tr>
            </a:tbl>
          </a:graphicData>
        </a:graphic>
      </p:graphicFrame>
    </p:spTree>
    <p:extLst>
      <p:ext uri="{BB962C8B-B14F-4D97-AF65-F5344CB8AC3E}">
        <p14:creationId xmlns:p14="http://schemas.microsoft.com/office/powerpoint/2010/main" val="29416219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615553"/>
          </a:xfrm>
        </p:spPr>
        <p:txBody>
          <a:bodyPr/>
          <a:lstStyle/>
          <a:p>
            <a:r>
              <a:rPr lang="en-US" dirty="0"/>
              <a:t>Legislative amendments</a:t>
            </a:r>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4EB992-C5F4-4C48-9B4B-70D14F16309E}" type="slidenum">
              <a:rPr lang="en-GB" smtClean="0"/>
              <a:pPr/>
              <a:t>55</a:t>
            </a:fld>
            <a:endParaRPr lang="en-GB" dirty="0"/>
          </a:p>
        </p:txBody>
      </p:sp>
    </p:spTree>
    <p:extLst>
      <p:ext uri="{BB962C8B-B14F-4D97-AF65-F5344CB8AC3E}">
        <p14:creationId xmlns:p14="http://schemas.microsoft.com/office/powerpoint/2010/main" val="14313287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Legislative amendments</a:t>
            </a:r>
          </a:p>
        </p:txBody>
      </p:sp>
      <p:sp>
        <p:nvSpPr>
          <p:cNvPr id="3" name="Content Placeholder 2"/>
          <p:cNvSpPr>
            <a:spLocks noGrp="1"/>
          </p:cNvSpPr>
          <p:nvPr>
            <p:ph idx="1"/>
          </p:nvPr>
        </p:nvSpPr>
        <p:spPr>
          <a:xfrm>
            <a:off x="785352" y="1420866"/>
            <a:ext cx="7789863" cy="2769989"/>
          </a:xfrm>
        </p:spPr>
        <p:txBody>
          <a:bodyPr/>
          <a:lstStyle/>
          <a:p>
            <a:pPr algn="just">
              <a:buFont typeface="Arial" panose="020B0604020202020204" pitchFamily="34" charset="0"/>
              <a:buChar char="•"/>
            </a:pPr>
            <a:r>
              <a:rPr lang="en-US" dirty="0"/>
              <a:t>The review of the NYDA Act is led by the Youth Branch in the Department. The NYDA is a stakeholder in the process of the review and has made formal submissions to the Department.</a:t>
            </a:r>
          </a:p>
          <a:p>
            <a:pPr algn="just">
              <a:buFont typeface="Arial" panose="020B0604020202020204" pitchFamily="34" charset="0"/>
              <a:buChar char="•"/>
            </a:pPr>
            <a:endParaRPr lang="en-US" dirty="0"/>
          </a:p>
          <a:p>
            <a:pPr algn="just">
              <a:buFont typeface="Arial" panose="020B0604020202020204" pitchFamily="34" charset="0"/>
              <a:buChar char="•"/>
            </a:pPr>
            <a:r>
              <a:rPr lang="en-US" dirty="0"/>
              <a:t>The National Youth Policy 2030 is also a policy document of the Youth Unit in the Department. The NYDA is a stakeholder in the process of the review and has made formal submissions to the Department.</a:t>
            </a:r>
          </a:p>
          <a:p>
            <a:pPr algn="just">
              <a:buFont typeface="Arial" panose="020B0604020202020204" pitchFamily="34" charset="0"/>
              <a:buChar char="•"/>
            </a:pPr>
            <a:endParaRPr lang="en-US" dirty="0"/>
          </a:p>
          <a:p>
            <a:pPr algn="just">
              <a:buFont typeface="Arial" panose="020B0604020202020204" pitchFamily="34" charset="0"/>
              <a:buChar char="•"/>
            </a:pPr>
            <a:r>
              <a:rPr lang="en-US" dirty="0"/>
              <a:t>The NYDA will develop the IYDS aligned to the NDP 2030 and the NYP 2030, once the process of the NYP 2030 review is completed. </a:t>
            </a:r>
          </a:p>
        </p:txBody>
      </p:sp>
      <p:sp>
        <p:nvSpPr>
          <p:cNvPr id="4" name="Slide Number Placeholder 3"/>
          <p:cNvSpPr>
            <a:spLocks noGrp="1"/>
          </p:cNvSpPr>
          <p:nvPr>
            <p:ph type="sldNum" sz="quarter" idx="10"/>
          </p:nvPr>
        </p:nvSpPr>
        <p:spPr/>
        <p:txBody>
          <a:bodyPr/>
          <a:lstStyle/>
          <a:p>
            <a:fld id="{0F816FE8-A868-4E71-8BE1-E255B120B605}" type="slidenum">
              <a:rPr lang="en-GB" smtClean="0"/>
              <a:pPr/>
              <a:t>56</a:t>
            </a:fld>
            <a:endParaRPr lang="en-GB" dirty="0"/>
          </a:p>
        </p:txBody>
      </p:sp>
    </p:spTree>
    <p:extLst>
      <p:ext uri="{BB962C8B-B14F-4D97-AF65-F5344CB8AC3E}">
        <p14:creationId xmlns:p14="http://schemas.microsoft.com/office/powerpoint/2010/main" val="709232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Customer service</a:t>
            </a:r>
          </a:p>
        </p:txBody>
      </p:sp>
      <p:sp>
        <p:nvSpPr>
          <p:cNvPr id="3" name="Slide Number Placeholder 2"/>
          <p:cNvSpPr>
            <a:spLocks noGrp="1"/>
          </p:cNvSpPr>
          <p:nvPr>
            <p:ph type="sldNum" sz="quarter" idx="10"/>
          </p:nvPr>
        </p:nvSpPr>
        <p:spPr/>
        <p:txBody>
          <a:bodyPr/>
          <a:lstStyle/>
          <a:p>
            <a:fld id="{7F6D1DE0-B443-48F6-9E73-478825739009}" type="slidenum">
              <a:rPr lang="en-GB" smtClean="0"/>
              <a:pPr/>
              <a:t>57</a:t>
            </a:fld>
            <a:endParaRPr lang="en-GB" dirty="0"/>
          </a:p>
        </p:txBody>
      </p:sp>
      <p:sp>
        <p:nvSpPr>
          <p:cNvPr id="4" name="Content Placeholder 2"/>
          <p:cNvSpPr txBox="1">
            <a:spLocks/>
          </p:cNvSpPr>
          <p:nvPr/>
        </p:nvSpPr>
        <p:spPr>
          <a:xfrm>
            <a:off x="864012" y="1214390"/>
            <a:ext cx="7789863" cy="3170797"/>
          </a:xfrm>
          <a:prstGeom prst="rect">
            <a:avLst/>
          </a:prstGeom>
        </p:spPr>
        <p:txBody>
          <a:bodyPr/>
          <a:lstStyle>
            <a:lvl1pPr marL="342900" indent="-342900" algn="l" defTabSz="895350" rtl="0" eaLnBrk="0" fontAlgn="base" hangingPunct="0">
              <a:spcBef>
                <a:spcPct val="0"/>
              </a:spcBef>
              <a:spcAft>
                <a:spcPct val="0"/>
              </a:spcAft>
              <a:buSzPct val="120000"/>
              <a:defRPr>
                <a:solidFill>
                  <a:schemeClr val="tx1"/>
                </a:solidFill>
                <a:latin typeface="+mn-lt"/>
                <a:ea typeface="ＭＳ Ｐゴシック" pitchFamily="-106" charset="-128"/>
                <a:cs typeface="ＭＳ Ｐゴシック" charset="0"/>
              </a:defRPr>
            </a:lvl1pPr>
            <a:lvl2pPr marL="144463" indent="-142875" algn="l" defTabSz="895350" rtl="0" eaLnBrk="0" fontAlgn="base" hangingPunct="0">
              <a:spcBef>
                <a:spcPct val="0"/>
              </a:spcBef>
              <a:spcAft>
                <a:spcPct val="0"/>
              </a:spcAft>
              <a:buChar char="•"/>
              <a:defRPr>
                <a:solidFill>
                  <a:schemeClr val="tx1"/>
                </a:solidFill>
                <a:latin typeface="+mn-lt"/>
                <a:ea typeface="ＭＳ Ｐゴシック" pitchFamily="-106" charset="-128"/>
              </a:defRPr>
            </a:lvl2pPr>
            <a:lvl3pPr marL="295275" indent="-149225" algn="l" defTabSz="895350" rtl="0" eaLnBrk="0" fontAlgn="base" hangingPunct="0">
              <a:spcBef>
                <a:spcPct val="0"/>
              </a:spcBef>
              <a:spcAft>
                <a:spcPct val="0"/>
              </a:spcAft>
              <a:buChar char="–"/>
              <a:defRPr>
                <a:solidFill>
                  <a:schemeClr val="tx1"/>
                </a:solidFill>
                <a:latin typeface="+mn-lt"/>
                <a:ea typeface="ＭＳ Ｐゴシック" pitchFamily="-106" charset="-128"/>
              </a:defRPr>
            </a:lvl3pPr>
            <a:lvl4pPr marL="431800" indent="-134938" algn="l" defTabSz="895350" rtl="0" eaLnBrk="0" fontAlgn="base" hangingPunct="0">
              <a:spcBef>
                <a:spcPct val="0"/>
              </a:spcBef>
              <a:spcAft>
                <a:spcPct val="0"/>
              </a:spcAft>
              <a:buChar char="•"/>
              <a:defRPr>
                <a:solidFill>
                  <a:schemeClr val="tx1"/>
                </a:solidFill>
                <a:latin typeface="+mn-lt"/>
                <a:ea typeface="ＭＳ Ｐゴシック" pitchFamily="-106" charset="-128"/>
              </a:defRPr>
            </a:lvl4pPr>
            <a:lvl5pPr marL="582613" indent="-149225" algn="l" defTabSz="895350" rtl="0" eaLnBrk="0" fontAlgn="base" hangingPunct="0">
              <a:spcBef>
                <a:spcPct val="0"/>
              </a:spcBef>
              <a:spcAft>
                <a:spcPct val="0"/>
              </a:spcAft>
              <a:buChar char="–"/>
              <a:defRPr>
                <a:solidFill>
                  <a:schemeClr val="tx1"/>
                </a:solidFill>
                <a:latin typeface="+mn-lt"/>
                <a:ea typeface="ＭＳ Ｐゴシック" pitchFamily="-106" charset="-128"/>
              </a:defRPr>
            </a:lvl5pPr>
            <a:lvl6pPr marL="1039813" indent="-149225" algn="l" defTabSz="895350" rtl="0" fontAlgn="base">
              <a:spcBef>
                <a:spcPct val="0"/>
              </a:spcBef>
              <a:spcAft>
                <a:spcPct val="0"/>
              </a:spcAft>
              <a:buChar char="–"/>
              <a:defRPr>
                <a:solidFill>
                  <a:schemeClr val="tx1"/>
                </a:solidFill>
                <a:latin typeface="+mn-lt"/>
                <a:ea typeface="ＭＳ Ｐゴシック" pitchFamily="-106" charset="-128"/>
              </a:defRPr>
            </a:lvl6pPr>
            <a:lvl7pPr marL="1497013" indent="-149225" algn="l" defTabSz="895350" rtl="0" fontAlgn="base">
              <a:spcBef>
                <a:spcPct val="0"/>
              </a:spcBef>
              <a:spcAft>
                <a:spcPct val="0"/>
              </a:spcAft>
              <a:buChar char="–"/>
              <a:defRPr>
                <a:solidFill>
                  <a:schemeClr val="tx1"/>
                </a:solidFill>
                <a:latin typeface="+mn-lt"/>
                <a:ea typeface="ＭＳ Ｐゴシック" pitchFamily="-106" charset="-128"/>
              </a:defRPr>
            </a:lvl7pPr>
            <a:lvl8pPr marL="1954213" indent="-149225" algn="l" defTabSz="895350" rtl="0" fontAlgn="base">
              <a:spcBef>
                <a:spcPct val="0"/>
              </a:spcBef>
              <a:spcAft>
                <a:spcPct val="0"/>
              </a:spcAft>
              <a:buChar char="–"/>
              <a:defRPr>
                <a:solidFill>
                  <a:schemeClr val="tx1"/>
                </a:solidFill>
                <a:latin typeface="+mn-lt"/>
                <a:ea typeface="ＭＳ Ｐゴシック" pitchFamily="-106" charset="-128"/>
              </a:defRPr>
            </a:lvl8pPr>
            <a:lvl9pPr marL="2411413" indent="-149225" algn="l" defTabSz="895350" rtl="0" fontAlgn="base">
              <a:spcBef>
                <a:spcPct val="0"/>
              </a:spcBef>
              <a:spcAft>
                <a:spcPct val="0"/>
              </a:spcAft>
              <a:buChar char="–"/>
              <a:defRPr>
                <a:solidFill>
                  <a:schemeClr val="tx1"/>
                </a:solidFill>
                <a:latin typeface="+mn-lt"/>
                <a:ea typeface="ＭＳ Ｐゴシック" pitchFamily="-106" charset="-128"/>
              </a:defRPr>
            </a:lvl9pPr>
          </a:lstStyle>
          <a:p>
            <a:pPr marL="0" indent="0"/>
            <a:r>
              <a:rPr lang="en-US" sz="1800" kern="0" dirty="0"/>
              <a:t>The NYDA has a customer service team through a call center that attends to all queries and complaints. Each complaint is investigated and a report is provided including detailed feedback to the young person. </a:t>
            </a:r>
          </a:p>
          <a:p>
            <a:pPr marL="0" indent="0"/>
            <a:endParaRPr lang="en-US" sz="1800" kern="0" dirty="0"/>
          </a:p>
          <a:p>
            <a:pPr marL="0" indent="0"/>
            <a:r>
              <a:rPr lang="en-US" sz="1800" kern="0" dirty="0"/>
              <a:t>Call center number is toll free. </a:t>
            </a:r>
          </a:p>
          <a:p>
            <a:pPr marL="0" indent="0"/>
            <a:endParaRPr lang="en-US" sz="1800" kern="0" dirty="0"/>
          </a:p>
          <a:p>
            <a:pPr marL="0" indent="0"/>
            <a:r>
              <a:rPr lang="en-US" sz="1800" kern="0" dirty="0"/>
              <a:t>We are continuously working on getting the website zero rated. </a:t>
            </a:r>
          </a:p>
          <a:p>
            <a:pPr marL="0" indent="0"/>
            <a:endParaRPr lang="en-US" sz="1800" kern="0" dirty="0"/>
          </a:p>
          <a:p>
            <a:r>
              <a:rPr lang="en-US" sz="1800" kern="0" dirty="0"/>
              <a:t>Call Centre: 0800 52 52 52</a:t>
            </a:r>
          </a:p>
          <a:p>
            <a:r>
              <a:rPr lang="en-US" sz="1800" kern="0" dirty="0"/>
              <a:t>E-Mail: </a:t>
            </a:r>
            <a:r>
              <a:rPr lang="en-US" sz="1800" u="sng" kern="0" dirty="0">
                <a:hlinkClick r:id="rId2"/>
              </a:rPr>
              <a:t>info@nyda.gov.za</a:t>
            </a:r>
            <a:endParaRPr lang="en-US" sz="1800" kern="0" dirty="0"/>
          </a:p>
          <a:p>
            <a:pPr marL="0" indent="0"/>
            <a:endParaRPr lang="en-US" sz="1800" kern="0" dirty="0"/>
          </a:p>
        </p:txBody>
      </p:sp>
    </p:spTree>
    <p:extLst>
      <p:ext uri="{BB962C8B-B14F-4D97-AF65-F5344CB8AC3E}">
        <p14:creationId xmlns:p14="http://schemas.microsoft.com/office/powerpoint/2010/main" val="23744609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615553"/>
          </a:xfrm>
        </p:spPr>
        <p:txBody>
          <a:bodyPr/>
          <a:lstStyle/>
          <a:p>
            <a:r>
              <a:rPr lang="en-US" dirty="0"/>
              <a:t>questions</a:t>
            </a:r>
          </a:p>
        </p:txBody>
      </p:sp>
      <p:sp>
        <p:nvSpPr>
          <p:cNvPr id="4" name="Slide Number Placeholder 3"/>
          <p:cNvSpPr>
            <a:spLocks noGrp="1"/>
          </p:cNvSpPr>
          <p:nvPr>
            <p:ph type="sldNum" sz="quarter" idx="10"/>
          </p:nvPr>
        </p:nvSpPr>
        <p:spPr/>
        <p:txBody>
          <a:bodyPr/>
          <a:lstStyle/>
          <a:p>
            <a:fld id="{E74EB992-C5F4-4C48-9B4B-70D14F16309E}" type="slidenum">
              <a:rPr lang="en-GB" smtClean="0"/>
              <a:pPr/>
              <a:t>58</a:t>
            </a:fld>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208" y="513760"/>
            <a:ext cx="4849338" cy="3637004"/>
          </a:xfrm>
          <a:prstGeom prst="rect">
            <a:avLst/>
          </a:prstGeom>
        </p:spPr>
      </p:pic>
    </p:spTree>
    <p:extLst>
      <p:ext uri="{BB962C8B-B14F-4D97-AF65-F5344CB8AC3E}">
        <p14:creationId xmlns:p14="http://schemas.microsoft.com/office/powerpoint/2010/main" val="3173876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Beneficiary story</a:t>
            </a:r>
          </a:p>
        </p:txBody>
      </p:sp>
      <p:sp>
        <p:nvSpPr>
          <p:cNvPr id="3" name="Content Placeholder 2"/>
          <p:cNvSpPr>
            <a:spLocks noGrp="1"/>
          </p:cNvSpPr>
          <p:nvPr>
            <p:ph idx="1"/>
          </p:nvPr>
        </p:nvSpPr>
        <p:spPr>
          <a:xfrm>
            <a:off x="363795" y="1253717"/>
            <a:ext cx="8280248" cy="5355312"/>
          </a:xfrm>
        </p:spPr>
        <p:txBody>
          <a:bodyPr/>
          <a:lstStyle/>
          <a:p>
            <a:pPr marL="0" indent="0"/>
            <a:endParaRPr lang="en-ZA" sz="1500" dirty="0"/>
          </a:p>
          <a:p>
            <a:pPr marL="0" indent="0"/>
            <a:endParaRPr lang="en-ZA" sz="1500" dirty="0"/>
          </a:p>
          <a:p>
            <a:pPr marL="0" indent="0"/>
            <a:endParaRPr lang="en-ZA" sz="1500" dirty="0"/>
          </a:p>
          <a:p>
            <a:pPr marL="0" indent="0"/>
            <a:endParaRPr lang="en-ZA" sz="1500" dirty="0"/>
          </a:p>
          <a:p>
            <a:pPr marL="0" indent="0"/>
            <a:endParaRPr lang="en-ZA" sz="1500" dirty="0"/>
          </a:p>
          <a:p>
            <a:pPr marL="0" indent="0"/>
            <a:endParaRPr lang="en-ZA" sz="1500" dirty="0"/>
          </a:p>
          <a:p>
            <a:pPr marL="0" indent="0"/>
            <a:endParaRPr lang="en-ZA" sz="1500" dirty="0"/>
          </a:p>
          <a:p>
            <a:pPr marL="0" indent="0"/>
            <a:endParaRPr lang="en-ZA" sz="1500" dirty="0"/>
          </a:p>
          <a:p>
            <a:pPr marL="0" indent="0"/>
            <a:r>
              <a:rPr lang="en-ZA" sz="1500" dirty="0"/>
              <a:t>I am writing to thank you and your team for the speedy action in regards to the payment of the COVID Relief grant that we received last week from the NYDA. Further to this, I would like to outline how this money has saved our company and has enabled us to diversify and be able to not only meet our obligation to pay our staff members but be flexible in finding a solution to keeping the business moving forward.</a:t>
            </a:r>
          </a:p>
          <a:p>
            <a:pPr marL="0" indent="0"/>
            <a:endParaRPr lang="en-ZA" sz="1500" dirty="0"/>
          </a:p>
          <a:p>
            <a:pPr marL="0" indent="0"/>
            <a:r>
              <a:rPr lang="en-US" sz="1500" dirty="0"/>
              <a:t>With the R10 000 received from the NYDA last week, we were able to pay our artisans, allowing us room to purchase material to meet our reusable mask obligations. We have since landed a contract to supply the Sasol Group (their HQ as well as their mining sites) with reusable masks and have since last week delivered over 3000 mask and are due to deliver 3000 – 4000 each week until masks are no longer a requirement. Just to put things into perspective, The R10 000 received has multiplied itself to over R21 000 in just one days order. We have also taken the initiative to launch a website which will allow individuals to also purchase their ISO approved masks through our online store. </a:t>
            </a:r>
          </a:p>
          <a:p>
            <a:endParaRPr lang="en-US" dirty="0"/>
          </a:p>
        </p:txBody>
      </p:sp>
      <p:sp>
        <p:nvSpPr>
          <p:cNvPr id="4" name="Slide Number Placeholder 3"/>
          <p:cNvSpPr>
            <a:spLocks noGrp="1"/>
          </p:cNvSpPr>
          <p:nvPr>
            <p:ph type="sldNum" sz="quarter" idx="10"/>
          </p:nvPr>
        </p:nvSpPr>
        <p:spPr/>
        <p:txBody>
          <a:bodyPr/>
          <a:lstStyle/>
          <a:p>
            <a:fld id="{0F816FE8-A868-4E71-8BE1-E255B120B605}" type="slidenum">
              <a:rPr lang="en-GB" smtClean="0"/>
              <a:pPr/>
              <a:t>5</a:t>
            </a:fld>
            <a:endParaRPr lang="en-GB" dirty="0"/>
          </a:p>
        </p:txBody>
      </p:sp>
      <p:pic>
        <p:nvPicPr>
          <p:cNvPr id="5" name="Picture 4"/>
          <p:cNvPicPr>
            <a:picLocks noChangeAspect="1"/>
          </p:cNvPicPr>
          <p:nvPr/>
        </p:nvPicPr>
        <p:blipFill>
          <a:blip r:embed="rId2"/>
          <a:stretch>
            <a:fillRect/>
          </a:stretch>
        </p:blipFill>
        <p:spPr>
          <a:xfrm>
            <a:off x="854179" y="1057538"/>
            <a:ext cx="4086225" cy="1952625"/>
          </a:xfrm>
          <a:prstGeom prst="rect">
            <a:avLst/>
          </a:prstGeom>
        </p:spPr>
      </p:pic>
    </p:spTree>
    <p:extLst>
      <p:ext uri="{BB962C8B-B14F-4D97-AF65-F5344CB8AC3E}">
        <p14:creationId xmlns:p14="http://schemas.microsoft.com/office/powerpoint/2010/main" val="4235754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Through and After Covid-19</a:t>
            </a:r>
          </a:p>
        </p:txBody>
      </p:sp>
      <p:sp>
        <p:nvSpPr>
          <p:cNvPr id="4" name="Slide Number Placeholder 3"/>
          <p:cNvSpPr>
            <a:spLocks noGrp="1"/>
          </p:cNvSpPr>
          <p:nvPr>
            <p:ph type="sldNum" sz="quarter" idx="10"/>
          </p:nvPr>
        </p:nvSpPr>
        <p:spPr/>
        <p:txBody>
          <a:bodyPr/>
          <a:lstStyle/>
          <a:p>
            <a:fld id="{0F816FE8-A868-4E71-8BE1-E255B120B605}" type="slidenum">
              <a:rPr lang="en-GB" smtClean="0"/>
              <a:pPr/>
              <a:t>6</a:t>
            </a:fld>
            <a:endParaRPr lang="en-GB" dirty="0"/>
          </a:p>
        </p:txBody>
      </p:sp>
      <p:sp>
        <p:nvSpPr>
          <p:cNvPr id="7" name="Content Placeholder 2"/>
          <p:cNvSpPr txBox="1">
            <a:spLocks/>
          </p:cNvSpPr>
          <p:nvPr/>
        </p:nvSpPr>
        <p:spPr bwMode="auto">
          <a:xfrm>
            <a:off x="835742" y="1246562"/>
            <a:ext cx="8187661" cy="544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342900" indent="-342900" algn="l" defTabSz="895350" rtl="0" eaLnBrk="0" fontAlgn="base" hangingPunct="0">
              <a:spcBef>
                <a:spcPct val="0"/>
              </a:spcBef>
              <a:spcAft>
                <a:spcPct val="0"/>
              </a:spcAft>
              <a:buSzPct val="120000"/>
              <a:defRPr>
                <a:solidFill>
                  <a:schemeClr val="tx1"/>
                </a:solidFill>
                <a:latin typeface="+mn-lt"/>
                <a:ea typeface="ＭＳ Ｐゴシック" pitchFamily="-106" charset="-128"/>
                <a:cs typeface="ＭＳ Ｐゴシック" charset="0"/>
              </a:defRPr>
            </a:lvl1pPr>
            <a:lvl2pPr marL="144463" indent="-142875" algn="l" defTabSz="895350" rtl="0" eaLnBrk="0" fontAlgn="base" hangingPunct="0">
              <a:spcBef>
                <a:spcPct val="0"/>
              </a:spcBef>
              <a:spcAft>
                <a:spcPct val="0"/>
              </a:spcAft>
              <a:buChar char="•"/>
              <a:defRPr>
                <a:solidFill>
                  <a:schemeClr val="tx1"/>
                </a:solidFill>
                <a:latin typeface="+mn-lt"/>
                <a:ea typeface="ＭＳ Ｐゴシック" pitchFamily="-106" charset="-128"/>
              </a:defRPr>
            </a:lvl2pPr>
            <a:lvl3pPr marL="295275" indent="-149225" algn="l" defTabSz="895350" rtl="0" eaLnBrk="0" fontAlgn="base" hangingPunct="0">
              <a:spcBef>
                <a:spcPct val="0"/>
              </a:spcBef>
              <a:spcAft>
                <a:spcPct val="0"/>
              </a:spcAft>
              <a:buChar char="–"/>
              <a:defRPr>
                <a:solidFill>
                  <a:schemeClr val="tx1"/>
                </a:solidFill>
                <a:latin typeface="+mn-lt"/>
                <a:ea typeface="ＭＳ Ｐゴシック" pitchFamily="-106" charset="-128"/>
              </a:defRPr>
            </a:lvl3pPr>
            <a:lvl4pPr marL="431800" indent="-134938" algn="l" defTabSz="895350" rtl="0" eaLnBrk="0" fontAlgn="base" hangingPunct="0">
              <a:spcBef>
                <a:spcPct val="0"/>
              </a:spcBef>
              <a:spcAft>
                <a:spcPct val="0"/>
              </a:spcAft>
              <a:buChar char="•"/>
              <a:defRPr>
                <a:solidFill>
                  <a:schemeClr val="tx1"/>
                </a:solidFill>
                <a:latin typeface="+mn-lt"/>
                <a:ea typeface="ＭＳ Ｐゴシック" pitchFamily="-106" charset="-128"/>
              </a:defRPr>
            </a:lvl4pPr>
            <a:lvl5pPr marL="582613" indent="-149225" algn="l" defTabSz="895350" rtl="0" eaLnBrk="0" fontAlgn="base" hangingPunct="0">
              <a:spcBef>
                <a:spcPct val="0"/>
              </a:spcBef>
              <a:spcAft>
                <a:spcPct val="0"/>
              </a:spcAft>
              <a:buChar char="–"/>
              <a:defRPr>
                <a:solidFill>
                  <a:schemeClr val="tx1"/>
                </a:solidFill>
                <a:latin typeface="+mn-lt"/>
                <a:ea typeface="ＭＳ Ｐゴシック" pitchFamily="-106" charset="-128"/>
              </a:defRPr>
            </a:lvl5pPr>
            <a:lvl6pPr marL="1039813" indent="-149225" algn="l" defTabSz="895350" rtl="0" fontAlgn="base">
              <a:spcBef>
                <a:spcPct val="0"/>
              </a:spcBef>
              <a:spcAft>
                <a:spcPct val="0"/>
              </a:spcAft>
              <a:buChar char="–"/>
              <a:defRPr>
                <a:solidFill>
                  <a:schemeClr val="tx1"/>
                </a:solidFill>
                <a:latin typeface="+mn-lt"/>
                <a:ea typeface="ＭＳ Ｐゴシック" pitchFamily="-106" charset="-128"/>
              </a:defRPr>
            </a:lvl6pPr>
            <a:lvl7pPr marL="1497013" indent="-149225" algn="l" defTabSz="895350" rtl="0" fontAlgn="base">
              <a:spcBef>
                <a:spcPct val="0"/>
              </a:spcBef>
              <a:spcAft>
                <a:spcPct val="0"/>
              </a:spcAft>
              <a:buChar char="–"/>
              <a:defRPr>
                <a:solidFill>
                  <a:schemeClr val="tx1"/>
                </a:solidFill>
                <a:latin typeface="+mn-lt"/>
                <a:ea typeface="ＭＳ Ｐゴシック" pitchFamily="-106" charset="-128"/>
              </a:defRPr>
            </a:lvl7pPr>
            <a:lvl8pPr marL="1954213" indent="-149225" algn="l" defTabSz="895350" rtl="0" fontAlgn="base">
              <a:spcBef>
                <a:spcPct val="0"/>
              </a:spcBef>
              <a:spcAft>
                <a:spcPct val="0"/>
              </a:spcAft>
              <a:buChar char="–"/>
              <a:defRPr>
                <a:solidFill>
                  <a:schemeClr val="tx1"/>
                </a:solidFill>
                <a:latin typeface="+mn-lt"/>
                <a:ea typeface="ＭＳ Ｐゴシック" pitchFamily="-106" charset="-128"/>
              </a:defRPr>
            </a:lvl8pPr>
            <a:lvl9pPr marL="2411413" indent="-149225" algn="l" defTabSz="895350" rtl="0" fontAlgn="base">
              <a:spcBef>
                <a:spcPct val="0"/>
              </a:spcBef>
              <a:spcAft>
                <a:spcPct val="0"/>
              </a:spcAft>
              <a:buChar char="–"/>
              <a:defRPr>
                <a:solidFill>
                  <a:schemeClr val="tx1"/>
                </a:solidFill>
                <a:latin typeface="+mn-lt"/>
                <a:ea typeface="ＭＳ Ｐゴシック" pitchFamily="-106" charset="-128"/>
              </a:defRPr>
            </a:lvl9pPr>
          </a:lstStyle>
          <a:p>
            <a:r>
              <a:rPr lang="en-GB" sz="1400" b="1" kern="0" dirty="0"/>
              <a:t>Phased return to work</a:t>
            </a:r>
          </a:p>
          <a:p>
            <a:r>
              <a:rPr lang="en-GB" sz="1400" b="1" i="1" kern="0" dirty="0"/>
              <a:t>Phase 1:</a:t>
            </a:r>
            <a:endParaRPr lang="en-US" sz="1400" kern="0" dirty="0"/>
          </a:p>
          <a:p>
            <a:pPr>
              <a:buFont typeface="Arial" panose="020B0604020202020204" pitchFamily="34" charset="0"/>
              <a:buChar char="•"/>
            </a:pPr>
            <a:r>
              <a:rPr lang="en-GB" sz="1400" kern="0" dirty="0"/>
              <a:t>This phase will start on </a:t>
            </a:r>
            <a:r>
              <a:rPr lang="en-US" sz="1400" kern="0" dirty="0"/>
              <a:t>Level 4. </a:t>
            </a:r>
          </a:p>
          <a:p>
            <a:pPr>
              <a:buFont typeface="Arial" panose="020B0604020202020204" pitchFamily="34" charset="0"/>
              <a:buChar char="•"/>
            </a:pPr>
            <a:r>
              <a:rPr lang="en-GB" sz="1400" kern="0" dirty="0"/>
              <a:t>In phase 1, only employees using private transport would return to work.</a:t>
            </a:r>
            <a:endParaRPr lang="en-US" sz="1400" kern="0" dirty="0"/>
          </a:p>
          <a:p>
            <a:pPr>
              <a:buFont typeface="Arial" panose="020B0604020202020204" pitchFamily="34" charset="0"/>
              <a:buChar char="•"/>
            </a:pPr>
            <a:r>
              <a:rPr lang="en-GB" sz="1400" kern="0" dirty="0"/>
              <a:t>There will be social distancing of at least 1.5 meters between all employees.</a:t>
            </a:r>
            <a:endParaRPr lang="en-US" sz="1400" kern="0" dirty="0"/>
          </a:p>
          <a:p>
            <a:pPr>
              <a:buFont typeface="Arial" panose="020B0604020202020204" pitchFamily="34" charset="0"/>
              <a:buChar char="•"/>
            </a:pPr>
            <a:r>
              <a:rPr lang="en-GB" sz="1400" kern="0" dirty="0"/>
              <a:t>A meeting of more than three people will be prohibited.</a:t>
            </a:r>
            <a:endParaRPr lang="en-US" sz="1400" kern="0" dirty="0"/>
          </a:p>
          <a:p>
            <a:pPr>
              <a:buFont typeface="Arial" panose="020B0604020202020204" pitchFamily="34" charset="0"/>
              <a:buChar char="•"/>
            </a:pPr>
            <a:r>
              <a:rPr lang="en-GB" sz="1400" kern="0" dirty="0"/>
              <a:t>Mobile sanitisers to be installed on each floor.</a:t>
            </a:r>
            <a:endParaRPr lang="en-US" sz="1400" kern="0" dirty="0"/>
          </a:p>
          <a:p>
            <a:pPr>
              <a:buFont typeface="Arial" panose="020B0604020202020204" pitchFamily="34" charset="0"/>
              <a:buChar char="•"/>
            </a:pPr>
            <a:r>
              <a:rPr lang="en-GB" sz="1400" kern="0" dirty="0"/>
              <a:t>Each employee to be screened daily for temperature. </a:t>
            </a:r>
            <a:endParaRPr lang="en-US" sz="1400" kern="0" dirty="0"/>
          </a:p>
          <a:p>
            <a:pPr>
              <a:buFont typeface="Arial" panose="020B0604020202020204" pitchFamily="34" charset="0"/>
              <a:buChar char="•"/>
            </a:pPr>
            <a:r>
              <a:rPr lang="en-GB" sz="1400" kern="0" dirty="0"/>
              <a:t>Employees who feel ill must not return to work</a:t>
            </a:r>
            <a:endParaRPr lang="en-US" sz="1400" kern="0" dirty="0"/>
          </a:p>
          <a:p>
            <a:pPr>
              <a:buFont typeface="Arial" panose="020B0604020202020204" pitchFamily="34" charset="0"/>
              <a:buChar char="•"/>
            </a:pPr>
            <a:r>
              <a:rPr lang="en-GB" sz="1400" kern="0" dirty="0"/>
              <a:t>Masks to be compulsory. </a:t>
            </a:r>
            <a:endParaRPr lang="en-US" sz="1400" kern="0" dirty="0"/>
          </a:p>
          <a:p>
            <a:pPr>
              <a:buFont typeface="Arial" panose="020B0604020202020204" pitchFamily="34" charset="0"/>
              <a:buChar char="•"/>
            </a:pPr>
            <a:r>
              <a:rPr lang="en-GB" sz="1400" kern="0" dirty="0"/>
              <a:t>Full compliance to level 4 regulations.</a:t>
            </a:r>
            <a:endParaRPr lang="en-US" sz="1400" kern="0" dirty="0"/>
          </a:p>
          <a:p>
            <a:pPr>
              <a:buFont typeface="Arial" panose="020B0604020202020204" pitchFamily="34" charset="0"/>
              <a:buChar char="•"/>
            </a:pPr>
            <a:r>
              <a:rPr lang="en-GB" sz="1400" kern="0" dirty="0"/>
              <a:t>Employees who are over 60, have chronic condition or are pregnant to work from home.</a:t>
            </a:r>
            <a:endParaRPr lang="en-US" sz="1400" kern="0" dirty="0"/>
          </a:p>
          <a:p>
            <a:r>
              <a:rPr lang="en-GB" sz="1400" kern="0" dirty="0"/>
              <a:t> </a:t>
            </a:r>
            <a:endParaRPr lang="en-US" sz="1400" kern="0" dirty="0"/>
          </a:p>
          <a:p>
            <a:r>
              <a:rPr lang="en-GB" sz="1400" b="1" i="1" kern="0" dirty="0"/>
              <a:t>Phase 2:</a:t>
            </a:r>
            <a:endParaRPr lang="en-US" sz="1400" kern="0" dirty="0"/>
          </a:p>
          <a:p>
            <a:pPr>
              <a:buFont typeface="Arial" panose="020B0604020202020204" pitchFamily="34" charset="0"/>
              <a:buChar char="•"/>
            </a:pPr>
            <a:r>
              <a:rPr lang="en-GB" sz="1400" kern="0" dirty="0"/>
              <a:t>Linked to lifting of phases by the National Command Centre.</a:t>
            </a:r>
            <a:endParaRPr lang="en-US" sz="1400" kern="0" dirty="0"/>
          </a:p>
          <a:p>
            <a:pPr>
              <a:buFont typeface="Arial" panose="020B0604020202020204" pitchFamily="34" charset="0"/>
              <a:buChar char="•"/>
            </a:pPr>
            <a:r>
              <a:rPr lang="en-GB" sz="1400" kern="0" dirty="0"/>
              <a:t>Employees using public transport to return.</a:t>
            </a:r>
            <a:endParaRPr lang="en-US" sz="1400" kern="0" dirty="0"/>
          </a:p>
          <a:p>
            <a:pPr>
              <a:buFont typeface="Arial" panose="020B0604020202020204" pitchFamily="34" charset="0"/>
              <a:buChar char="•"/>
            </a:pPr>
            <a:r>
              <a:rPr lang="en-GB" sz="1400" kern="0" dirty="0"/>
              <a:t>Staff shuttle to be sanitised daily.</a:t>
            </a:r>
            <a:endParaRPr lang="en-US" sz="1400" kern="0" dirty="0"/>
          </a:p>
          <a:p>
            <a:pPr>
              <a:buFont typeface="Arial" panose="020B0604020202020204" pitchFamily="34" charset="0"/>
              <a:buChar char="•"/>
            </a:pPr>
            <a:r>
              <a:rPr lang="en-GB" sz="1400" kern="0" dirty="0"/>
              <a:t>Possible increase of small meetings.</a:t>
            </a:r>
            <a:endParaRPr lang="en-US" sz="1400" kern="0" dirty="0"/>
          </a:p>
          <a:p>
            <a:pPr>
              <a:buFont typeface="Arial" panose="020B0604020202020204" pitchFamily="34" charset="0"/>
              <a:buChar char="•"/>
            </a:pPr>
            <a:r>
              <a:rPr lang="en-GB" sz="1400" kern="0" dirty="0"/>
              <a:t>All other phase 1 restrictions to remain.</a:t>
            </a:r>
            <a:endParaRPr lang="en-US" sz="1400" kern="0" dirty="0"/>
          </a:p>
          <a:p>
            <a:pPr>
              <a:buFont typeface="Arial" panose="020B0604020202020204" pitchFamily="34" charset="0"/>
              <a:buChar char="•"/>
            </a:pPr>
            <a:r>
              <a:rPr lang="en-GB" sz="1400" kern="0" dirty="0"/>
              <a:t>Full compliance to level restrictions. </a:t>
            </a:r>
            <a:endParaRPr lang="en-US" sz="1400" kern="0" dirty="0"/>
          </a:p>
          <a:p>
            <a:r>
              <a:rPr lang="en-GB" sz="1400" kern="0" dirty="0"/>
              <a:t> </a:t>
            </a:r>
            <a:endParaRPr lang="en-US" sz="1400" kern="0" dirty="0"/>
          </a:p>
          <a:p>
            <a:r>
              <a:rPr lang="en-GB" sz="1400" b="1" i="1" kern="0" dirty="0"/>
              <a:t>Phase 3:</a:t>
            </a:r>
            <a:endParaRPr lang="en-US" sz="1400" kern="0" dirty="0"/>
          </a:p>
          <a:p>
            <a:pPr>
              <a:buFont typeface="Arial" panose="020B0604020202020204" pitchFamily="34" charset="0"/>
              <a:buChar char="•"/>
            </a:pPr>
            <a:r>
              <a:rPr lang="en-GB" sz="1400" kern="0" dirty="0"/>
              <a:t>Employees over 60 and with conditions to possibly return to work. </a:t>
            </a:r>
            <a:endParaRPr lang="en-US" sz="1400" kern="0" dirty="0"/>
          </a:p>
          <a:p>
            <a:pPr>
              <a:buFont typeface="Arial" panose="020B0604020202020204" pitchFamily="34" charset="0"/>
              <a:buChar char="•"/>
            </a:pPr>
            <a:r>
              <a:rPr lang="en-GB" sz="1400" kern="0" dirty="0"/>
              <a:t>Linked to lifting of phases by the NCC. </a:t>
            </a:r>
            <a:endParaRPr lang="en-US" sz="1400" kern="0" dirty="0"/>
          </a:p>
          <a:p>
            <a:endParaRPr lang="en-US" sz="1800" kern="0" dirty="0"/>
          </a:p>
        </p:txBody>
      </p:sp>
    </p:spTree>
    <p:extLst>
      <p:ext uri="{BB962C8B-B14F-4D97-AF65-F5344CB8AC3E}">
        <p14:creationId xmlns:p14="http://schemas.microsoft.com/office/powerpoint/2010/main" val="2232953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Through and After Covid-19</a:t>
            </a:r>
          </a:p>
        </p:txBody>
      </p:sp>
      <p:sp>
        <p:nvSpPr>
          <p:cNvPr id="3" name="Content Placeholder 2"/>
          <p:cNvSpPr>
            <a:spLocks noGrp="1"/>
          </p:cNvSpPr>
          <p:nvPr>
            <p:ph idx="1"/>
          </p:nvPr>
        </p:nvSpPr>
        <p:spPr>
          <a:xfrm>
            <a:off x="952501" y="1160206"/>
            <a:ext cx="7789863" cy="5755422"/>
          </a:xfrm>
        </p:spPr>
        <p:txBody>
          <a:bodyPr/>
          <a:lstStyle/>
          <a:p>
            <a:r>
              <a:rPr lang="en-US" sz="1300" b="1" dirty="0"/>
              <a:t>Training</a:t>
            </a:r>
            <a:endParaRPr lang="en-US" sz="1300" dirty="0"/>
          </a:p>
          <a:p>
            <a:pPr>
              <a:buFont typeface="Arial" panose="020B0604020202020204" pitchFamily="34" charset="0"/>
              <a:buChar char="•"/>
            </a:pPr>
            <a:r>
              <a:rPr lang="en-US" sz="1300" dirty="0"/>
              <a:t>Training is likely to remain off the table for the remainder of 2020. We are thus working on a process to migrate all training online. The Presidency is working with us to ensure all the JOBS modules are placed on the SA </a:t>
            </a:r>
            <a:r>
              <a:rPr lang="en-US" sz="1300" dirty="0" err="1"/>
              <a:t>Youth.Mobi</a:t>
            </a:r>
            <a:r>
              <a:rPr lang="en-US" sz="1300" dirty="0"/>
              <a:t> application and that there is a data subsidy for the application. We are working on migrating all NYDA Youth entrepreneurship modules online. Our trainers will then become online trainers. We are working on a data subsidy similarly to that which Universities have announced. </a:t>
            </a:r>
          </a:p>
          <a:p>
            <a:pPr marL="0" indent="0"/>
            <a:endParaRPr lang="en-US" sz="1300" dirty="0"/>
          </a:p>
          <a:p>
            <a:r>
              <a:rPr lang="en-US" sz="1300" b="1" dirty="0"/>
              <a:t>Grants </a:t>
            </a:r>
            <a:endParaRPr lang="en-US" sz="1300" dirty="0"/>
          </a:p>
          <a:p>
            <a:pPr>
              <a:buFont typeface="Arial" panose="020B0604020202020204" pitchFamily="34" charset="0"/>
              <a:buChar char="•"/>
            </a:pPr>
            <a:r>
              <a:rPr lang="en-US" sz="1300" dirty="0"/>
              <a:t>Small businesses will most likely play a role in a new economy – however it is important to note that some sectors and industries may take time to recover (e.g.) hospitality and tourism. We therefore are of the view that we should consider the future economic strategy of the country and its impact on our grant program. We should continue with the Youth Micro Enterprise Relief Fund which has been set up in direct response to Covid-19 and 1000 businesses in 100 days. </a:t>
            </a:r>
          </a:p>
          <a:p>
            <a:endParaRPr lang="en-US" sz="1300" dirty="0"/>
          </a:p>
          <a:p>
            <a:r>
              <a:rPr lang="en-US" sz="1300" b="1" dirty="0"/>
              <a:t>Youth service</a:t>
            </a:r>
            <a:endParaRPr lang="en-US" sz="1300" dirty="0"/>
          </a:p>
          <a:p>
            <a:pPr>
              <a:buFont typeface="Arial" panose="020B0604020202020204" pitchFamily="34" charset="0"/>
              <a:buChar char="•"/>
            </a:pPr>
            <a:r>
              <a:rPr lang="en-US" sz="1300" dirty="0"/>
              <a:t>Given the expected contraction of the economy and increase in unemployment, there is a view that a fast scale up of the Presidential Youth Service from a commitment of 250 000 to 1 million is necessary. Policy papers are being drafted in this regard to be presented to the Project Management Office in the Presidency. Youth service is also playing a role through empowering NGO’s which are supporting communities during the lockdown. </a:t>
            </a:r>
          </a:p>
          <a:p>
            <a:pPr marL="0" indent="0"/>
            <a:endParaRPr lang="en-US" sz="1300" dirty="0"/>
          </a:p>
          <a:p>
            <a:r>
              <a:rPr lang="en-US" sz="1300" b="1" dirty="0"/>
              <a:t>Youth Month and June 16th </a:t>
            </a:r>
            <a:endParaRPr lang="en-US" sz="1300" dirty="0"/>
          </a:p>
          <a:p>
            <a:pPr>
              <a:buFont typeface="Arial" panose="020B0604020202020204" pitchFamily="34" charset="0"/>
              <a:buChar char="•"/>
            </a:pPr>
            <a:r>
              <a:rPr lang="en-US" sz="1300" dirty="0"/>
              <a:t>It is likely that a digital message will be shared for June 16th. We are also looking at innovating ways that youth can share youth culture digitally for June 16th. We can also host online webinars which we have already started during in the lockdown. </a:t>
            </a:r>
          </a:p>
          <a:p>
            <a:endParaRPr lang="en-US" dirty="0"/>
          </a:p>
          <a:p>
            <a:endParaRPr lang="en-US" dirty="0"/>
          </a:p>
        </p:txBody>
      </p:sp>
      <p:sp>
        <p:nvSpPr>
          <p:cNvPr id="4" name="Slide Number Placeholder 3"/>
          <p:cNvSpPr>
            <a:spLocks noGrp="1"/>
          </p:cNvSpPr>
          <p:nvPr>
            <p:ph type="sldNum" sz="quarter" idx="10"/>
          </p:nvPr>
        </p:nvSpPr>
        <p:spPr/>
        <p:txBody>
          <a:bodyPr/>
          <a:lstStyle/>
          <a:p>
            <a:fld id="{0F816FE8-A868-4E71-8BE1-E255B120B605}" type="slidenum">
              <a:rPr lang="en-GB" smtClean="0"/>
              <a:pPr/>
              <a:t>7</a:t>
            </a:fld>
            <a:endParaRPr lang="en-GB" dirty="0"/>
          </a:p>
        </p:txBody>
      </p:sp>
    </p:spTree>
    <p:extLst>
      <p:ext uri="{BB962C8B-B14F-4D97-AF65-F5344CB8AC3E}">
        <p14:creationId xmlns:p14="http://schemas.microsoft.com/office/powerpoint/2010/main" val="3626275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Reimagining a new economy </a:t>
            </a:r>
          </a:p>
        </p:txBody>
      </p:sp>
      <p:sp>
        <p:nvSpPr>
          <p:cNvPr id="3" name="Slide Number Placeholder 2"/>
          <p:cNvSpPr>
            <a:spLocks noGrp="1"/>
          </p:cNvSpPr>
          <p:nvPr>
            <p:ph type="sldNum" sz="quarter" idx="10"/>
          </p:nvPr>
        </p:nvSpPr>
        <p:spPr/>
        <p:txBody>
          <a:bodyPr/>
          <a:lstStyle/>
          <a:p>
            <a:fld id="{7F6D1DE0-B443-48F6-9E73-478825739009}" type="slidenum">
              <a:rPr lang="en-GB" smtClean="0"/>
              <a:pPr/>
              <a:t>8</a:t>
            </a:fld>
            <a:endParaRPr lang="en-GB" dirty="0"/>
          </a:p>
        </p:txBody>
      </p:sp>
      <p:graphicFrame>
        <p:nvGraphicFramePr>
          <p:cNvPr id="4" name="Diagram 3"/>
          <p:cNvGraphicFramePr/>
          <p:nvPr>
            <p:extLst>
              <p:ext uri="{D42A27DB-BD31-4B8C-83A1-F6EECF244321}">
                <p14:modId xmlns:p14="http://schemas.microsoft.com/office/powerpoint/2010/main" val="4256051260"/>
              </p:ext>
            </p:extLst>
          </p:nvPr>
        </p:nvGraphicFramePr>
        <p:xfrm>
          <a:off x="747252" y="1396999"/>
          <a:ext cx="7622048" cy="51646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91445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gt;&lt;version val=&quot;17220&quot;/&gt;&lt;partner val=&quot;536&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eweekdayFirstOfWeek val=&quot;2&quot;/&gt;&lt;m_mruColor&gt;&lt;m_vecMRU length=&quot;0&quot;/&gt;&lt;/m_mruColor&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precDefault&gt;&lt;/CDefaultPrec&gt;&lt;/root&gt;"/>
  <p:tag name="THINKCELLUNDODONOTDELETE" val="142"/>
</p:tagLst>
</file>

<file path=ppt/tags/tag10.xml><?xml version="1.0" encoding="utf-8"?>
<p:tagLst xmlns:a="http://schemas.openxmlformats.org/drawingml/2006/main" xmlns:r="http://schemas.openxmlformats.org/officeDocument/2006/relationships" xmlns:p="http://schemas.openxmlformats.org/presentationml/2006/main">
  <p:tag name="NAME" val="Moon"/>
</p:tagLst>
</file>

<file path=ppt/tags/tag11.xml><?xml version="1.0" encoding="utf-8"?>
<p:tagLst xmlns:a="http://schemas.openxmlformats.org/drawingml/2006/main" xmlns:r="http://schemas.openxmlformats.org/officeDocument/2006/relationships" xmlns:p="http://schemas.openxmlformats.org/presentationml/2006/main">
  <p:tag name="NAME" val="MoonShape"/>
</p:tagLst>
</file>

<file path=ppt/tags/tag12.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3.xml><?xml version="1.0" encoding="utf-8"?>
<p:tagLst xmlns:a="http://schemas.openxmlformats.org/drawingml/2006/main" xmlns:r="http://schemas.openxmlformats.org/officeDocument/2006/relationships" xmlns:p="http://schemas.openxmlformats.org/presentationml/2006/main">
  <p:tag name="NAME" val="MoonShape"/>
</p:tagLst>
</file>

<file path=ppt/tags/tag14.xml><?xml version="1.0" encoding="utf-8"?>
<p:tagLst xmlns:a="http://schemas.openxmlformats.org/drawingml/2006/main" xmlns:r="http://schemas.openxmlformats.org/officeDocument/2006/relationships" xmlns:p="http://schemas.openxmlformats.org/presentationml/2006/main">
  <p:tag name="NAME" val="MoonHalfShape"/>
  <p:tag name="ANGLE" val="3"/>
</p:tagLst>
</file>

<file path=ppt/tags/tag15.xml><?xml version="1.0" encoding="utf-8"?>
<p:tagLst xmlns:a="http://schemas.openxmlformats.org/drawingml/2006/main" xmlns:r="http://schemas.openxmlformats.org/officeDocument/2006/relationships" xmlns:p="http://schemas.openxmlformats.org/presentationml/2006/main">
  <p:tag name="NAME" val="MoonShape"/>
</p:tagLst>
</file>

<file path=ppt/tags/tag16.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im9aRf2FBk29ZhQXOlXbN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gfJLO9RVbEeBTQe2_xb4V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XyvY2B4vHkedC2h.GkIxp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fP76rhcwtEyDz3ODn1MAY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XyvY2B4vHkedC2h.GkIxp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XyvY2B4vHkedC2h.GkIxp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XyvY2B4vHkedC2h.GkIxp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XyvY2B4vHkedC2h.GkIxp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XyvY2B4vHkedC2h.GkIxp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XyvY2B4vHkedC2h.GkIxp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XyvY2B4vHkedC2h.GkIxp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XyvY2B4vHkedC2h.GkIxp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XyvY2B4vHkedC2h.GkIxp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AhpnQ4eEoEO.w6.Lp9bmk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XyvY2B4vHkedC2h.GkIxp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XyvY2B4vHkedC2h.GkIxp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AhpnQ4eEoEO.w6.Lp9bmk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Aiq6CyFXQkCxqtgXqmcpV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K0VRzQXHHkGdbqZGwOuOj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XG7Tp5jBgkOTsYbqp4RrFg"/>
</p:tagLst>
</file>

<file path=ppt/tags/tag37.xml><?xml version="1.0" encoding="utf-8"?>
<p:tagLst xmlns:a="http://schemas.openxmlformats.org/drawingml/2006/main" xmlns:r="http://schemas.openxmlformats.org/officeDocument/2006/relationships" xmlns:p="http://schemas.openxmlformats.org/presentationml/2006/main">
  <p:tag name="NAME" val="Moon"/>
</p:tagLst>
</file>

<file path=ppt/tags/tag38.xml><?xml version="1.0" encoding="utf-8"?>
<p:tagLst xmlns:a="http://schemas.openxmlformats.org/drawingml/2006/main" xmlns:r="http://schemas.openxmlformats.org/officeDocument/2006/relationships" xmlns:p="http://schemas.openxmlformats.org/presentationml/2006/main">
  <p:tag name="NAME" val="Moon"/>
</p:tagLst>
</file>

<file path=ppt/tags/tag39.xml><?xml version="1.0" encoding="utf-8"?>
<p:tagLst xmlns:a="http://schemas.openxmlformats.org/drawingml/2006/main" xmlns:r="http://schemas.openxmlformats.org/officeDocument/2006/relationships" xmlns:p="http://schemas.openxmlformats.org/presentationml/2006/main">
  <p:tag name="NAME" val="Moon"/>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Aiq6CyFXQkCxqtgXqmcpVw"/>
</p:tagLst>
</file>

<file path=ppt/tags/tag40.xml><?xml version="1.0" encoding="utf-8"?>
<p:tagLst xmlns:a="http://schemas.openxmlformats.org/drawingml/2006/main" xmlns:r="http://schemas.openxmlformats.org/officeDocument/2006/relationships" xmlns:p="http://schemas.openxmlformats.org/presentationml/2006/main">
  <p:tag name="NAME" val="MoonShape"/>
</p:tagLst>
</file>

<file path=ppt/tags/tag41.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42.xml><?xml version="1.0" encoding="utf-8"?>
<p:tagLst xmlns:a="http://schemas.openxmlformats.org/drawingml/2006/main" xmlns:r="http://schemas.openxmlformats.org/officeDocument/2006/relationships" xmlns:p="http://schemas.openxmlformats.org/presentationml/2006/main">
  <p:tag name="NAME" val="MoonShape"/>
</p:tagLst>
</file>

<file path=ppt/tags/tag43.xml><?xml version="1.0" encoding="utf-8"?>
<p:tagLst xmlns:a="http://schemas.openxmlformats.org/drawingml/2006/main" xmlns:r="http://schemas.openxmlformats.org/officeDocument/2006/relationships" xmlns:p="http://schemas.openxmlformats.org/presentationml/2006/main">
  <p:tag name="NAME" val="MoonHalfShape"/>
  <p:tag name="ANGLE" val="3"/>
</p:tagLst>
</file>

<file path=ppt/tags/tag44.xml><?xml version="1.0" encoding="utf-8"?>
<p:tagLst xmlns:a="http://schemas.openxmlformats.org/drawingml/2006/main" xmlns:r="http://schemas.openxmlformats.org/officeDocument/2006/relationships" xmlns:p="http://schemas.openxmlformats.org/presentationml/2006/main">
  <p:tag name="NAME" val="MoonShape"/>
</p:tagLst>
</file>

<file path=ppt/tags/tag45.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im9aRf2FBk29ZhQXOlXbN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gfJLO9RVbEeBTQe2_xb4V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fP76rhcwtEyDz3ODn1MAY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XyvY2B4vHkedC2h.GkIxp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XyvY2B4vHkedC2h.GkIxp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XyvY2B4vHkedC2h.GkIxp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XyvY2B4vHkedC2h.GkIxp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XyvY2B4vHkedC2h.GkIxp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XyvY2B4vHkedC2h.GkIxp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XyvY2B4vHkedC2h.GkIxp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XyvY2B4vHkedC2h.GkIxp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XyvY2B4vHkedC2h.GkIxp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XyvY2B4vHkedC2h.GkIxp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K0VRzQXHHkGdbqZGwOuOjA"/>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K0VRzQXHHkGdbqZGwOuOj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XG7Tp5jBgkOTsYbqp4RrFg"/>
</p:tagLst>
</file>

<file path=ppt/tags/tag62.xml><?xml version="1.0" encoding="utf-8"?>
<p:tagLst xmlns:a="http://schemas.openxmlformats.org/drawingml/2006/main" xmlns:r="http://schemas.openxmlformats.org/officeDocument/2006/relationships" xmlns:p="http://schemas.openxmlformats.org/presentationml/2006/main">
  <p:tag name="NAME" val="Moon"/>
</p:tagLst>
</file>

<file path=ppt/tags/tag63.xml><?xml version="1.0" encoding="utf-8"?>
<p:tagLst xmlns:a="http://schemas.openxmlformats.org/drawingml/2006/main" xmlns:r="http://schemas.openxmlformats.org/officeDocument/2006/relationships" xmlns:p="http://schemas.openxmlformats.org/presentationml/2006/main">
  <p:tag name="NAME" val="Moon"/>
</p:tagLst>
</file>

<file path=ppt/tags/tag64.xml><?xml version="1.0" encoding="utf-8"?>
<p:tagLst xmlns:a="http://schemas.openxmlformats.org/drawingml/2006/main" xmlns:r="http://schemas.openxmlformats.org/officeDocument/2006/relationships" xmlns:p="http://schemas.openxmlformats.org/presentationml/2006/main">
  <p:tag name="NAME" val="Moon"/>
</p:tagLst>
</file>

<file path=ppt/tags/tag65.xml><?xml version="1.0" encoding="utf-8"?>
<p:tagLst xmlns:a="http://schemas.openxmlformats.org/drawingml/2006/main" xmlns:r="http://schemas.openxmlformats.org/officeDocument/2006/relationships" xmlns:p="http://schemas.openxmlformats.org/presentationml/2006/main">
  <p:tag name="NAME" val="MoonShape"/>
</p:tagLst>
</file>

<file path=ppt/tags/tag66.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67.xml><?xml version="1.0" encoding="utf-8"?>
<p:tagLst xmlns:a="http://schemas.openxmlformats.org/drawingml/2006/main" xmlns:r="http://schemas.openxmlformats.org/officeDocument/2006/relationships" xmlns:p="http://schemas.openxmlformats.org/presentationml/2006/main">
  <p:tag name="NAME" val="MoonShape"/>
</p:tagLst>
</file>

<file path=ppt/tags/tag68.xml><?xml version="1.0" encoding="utf-8"?>
<p:tagLst xmlns:a="http://schemas.openxmlformats.org/drawingml/2006/main" xmlns:r="http://schemas.openxmlformats.org/officeDocument/2006/relationships" xmlns:p="http://schemas.openxmlformats.org/presentationml/2006/main">
  <p:tag name="NAME" val="MoonHalfShape"/>
  <p:tag name="ANGLE" val="3"/>
</p:tagLst>
</file>

<file path=ppt/tags/tag69.xml><?xml version="1.0" encoding="utf-8"?>
<p:tagLst xmlns:a="http://schemas.openxmlformats.org/drawingml/2006/main" xmlns:r="http://schemas.openxmlformats.org/officeDocument/2006/relationships" xmlns:p="http://schemas.openxmlformats.org/presentationml/2006/main">
  <p:tag name="NAME" val="MoonShap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XG7Tp5jBgkOTsYbqp4RrFg"/>
</p:tagLst>
</file>

<file path=ppt/tags/tag70.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K0VRzQXHHkGdbqZGwOuOj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XG7Tp5jBgkOTsYbqp4RrFg"/>
</p:tagLst>
</file>

<file path=ppt/tags/tag73.xml><?xml version="1.0" encoding="utf-8"?>
<p:tagLst xmlns:a="http://schemas.openxmlformats.org/drawingml/2006/main" xmlns:r="http://schemas.openxmlformats.org/officeDocument/2006/relationships" xmlns:p="http://schemas.openxmlformats.org/presentationml/2006/main">
  <p:tag name="NAME" val="Moon"/>
</p:tagLst>
</file>

<file path=ppt/tags/tag74.xml><?xml version="1.0" encoding="utf-8"?>
<p:tagLst xmlns:a="http://schemas.openxmlformats.org/drawingml/2006/main" xmlns:r="http://schemas.openxmlformats.org/officeDocument/2006/relationships" xmlns:p="http://schemas.openxmlformats.org/presentationml/2006/main">
  <p:tag name="NAME" val="Moon"/>
</p:tagLst>
</file>

<file path=ppt/tags/tag75.xml><?xml version="1.0" encoding="utf-8"?>
<p:tagLst xmlns:a="http://schemas.openxmlformats.org/drawingml/2006/main" xmlns:r="http://schemas.openxmlformats.org/officeDocument/2006/relationships" xmlns:p="http://schemas.openxmlformats.org/presentationml/2006/main">
  <p:tag name="NAME" val="Moon"/>
</p:tagLst>
</file>

<file path=ppt/tags/tag76.xml><?xml version="1.0" encoding="utf-8"?>
<p:tagLst xmlns:a="http://schemas.openxmlformats.org/drawingml/2006/main" xmlns:r="http://schemas.openxmlformats.org/officeDocument/2006/relationships" xmlns:p="http://schemas.openxmlformats.org/presentationml/2006/main">
  <p:tag name="NAME" val="MoonShape"/>
</p:tagLst>
</file>

<file path=ppt/tags/tag77.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78.xml><?xml version="1.0" encoding="utf-8"?>
<p:tagLst xmlns:a="http://schemas.openxmlformats.org/drawingml/2006/main" xmlns:r="http://schemas.openxmlformats.org/officeDocument/2006/relationships" xmlns:p="http://schemas.openxmlformats.org/presentationml/2006/main">
  <p:tag name="NAME" val="MoonShape"/>
</p:tagLst>
</file>

<file path=ppt/tags/tag79.xml><?xml version="1.0" encoding="utf-8"?>
<p:tagLst xmlns:a="http://schemas.openxmlformats.org/drawingml/2006/main" xmlns:r="http://schemas.openxmlformats.org/officeDocument/2006/relationships" xmlns:p="http://schemas.openxmlformats.org/presentationml/2006/main">
  <p:tag name="NAME" val="MoonHalfShape"/>
  <p:tag name="ANGLE" val="3"/>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80.xml><?xml version="1.0" encoding="utf-8"?>
<p:tagLst xmlns:a="http://schemas.openxmlformats.org/drawingml/2006/main" xmlns:r="http://schemas.openxmlformats.org/officeDocument/2006/relationships" xmlns:p="http://schemas.openxmlformats.org/presentationml/2006/main">
  <p:tag name="NAME" val="MoonShape"/>
</p:tagLst>
</file>

<file path=ppt/tags/tag81.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heme/_rels/them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theme1.xml><?xml version="1.0" encoding="utf-8"?>
<a:theme xmlns:a="http://schemas.openxmlformats.org/drawingml/2006/main" name="Transnet template">
  <a:themeElements>
    <a:clrScheme name="Transnet template 2">
      <a:dk1>
        <a:srgbClr val="000000"/>
      </a:dk1>
      <a:lt1>
        <a:srgbClr val="FFFFFF"/>
      </a:lt1>
      <a:dk2>
        <a:srgbClr val="D42E12"/>
      </a:dk2>
      <a:lt2>
        <a:srgbClr val="FFFFFF"/>
      </a:lt2>
      <a:accent1>
        <a:srgbClr val="0079A1"/>
      </a:accent1>
      <a:accent2>
        <a:srgbClr val="7DBA00"/>
      </a:accent2>
      <a:accent3>
        <a:srgbClr val="FFFFFF"/>
      </a:accent3>
      <a:accent4>
        <a:srgbClr val="000000"/>
      </a:accent4>
      <a:accent5>
        <a:srgbClr val="AABECD"/>
      </a:accent5>
      <a:accent6>
        <a:srgbClr val="71A800"/>
      </a:accent6>
      <a:hlink>
        <a:srgbClr val="7D8F29"/>
      </a:hlink>
      <a:folHlink>
        <a:srgbClr val="D42E12"/>
      </a:folHlink>
    </a:clrScheme>
    <a:fontScheme name="Transnet templat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Transnet template 1">
        <a:dk1>
          <a:srgbClr val="000000"/>
        </a:dk1>
        <a:lt1>
          <a:srgbClr val="FFFFFF"/>
        </a:lt1>
        <a:dk2>
          <a:srgbClr val="D42E12"/>
        </a:dk2>
        <a:lt2>
          <a:srgbClr val="FFFFFF"/>
        </a:lt2>
        <a:accent1>
          <a:srgbClr val="FFFFFF"/>
        </a:accent1>
        <a:accent2>
          <a:srgbClr val="7DBA00"/>
        </a:accent2>
        <a:accent3>
          <a:srgbClr val="FFFFFF"/>
        </a:accent3>
        <a:accent4>
          <a:srgbClr val="000000"/>
        </a:accent4>
        <a:accent5>
          <a:srgbClr val="FFFFFF"/>
        </a:accent5>
        <a:accent6>
          <a:srgbClr val="71A800"/>
        </a:accent6>
        <a:hlink>
          <a:srgbClr val="7D8F29"/>
        </a:hlink>
        <a:folHlink>
          <a:srgbClr val="D42E12"/>
        </a:folHlink>
      </a:clrScheme>
      <a:clrMap bg1="lt1" tx1="dk1" bg2="lt2" tx2="dk2" accent1="accent1" accent2="accent2" accent3="accent3" accent4="accent4" accent5="accent5" accent6="accent6" hlink="hlink" folHlink="folHlink"/>
    </a:extraClrScheme>
    <a:extraClrScheme>
      <a:clrScheme name="Transnet template 2">
        <a:dk1>
          <a:srgbClr val="000000"/>
        </a:dk1>
        <a:lt1>
          <a:srgbClr val="FFFFFF"/>
        </a:lt1>
        <a:dk2>
          <a:srgbClr val="D42E12"/>
        </a:dk2>
        <a:lt2>
          <a:srgbClr val="FFFFFF"/>
        </a:lt2>
        <a:accent1>
          <a:srgbClr val="0079A1"/>
        </a:accent1>
        <a:accent2>
          <a:srgbClr val="7DBA00"/>
        </a:accent2>
        <a:accent3>
          <a:srgbClr val="FFFFFF"/>
        </a:accent3>
        <a:accent4>
          <a:srgbClr val="000000"/>
        </a:accent4>
        <a:accent5>
          <a:srgbClr val="AABECD"/>
        </a:accent5>
        <a:accent6>
          <a:srgbClr val="71A800"/>
        </a:accent6>
        <a:hlink>
          <a:srgbClr val="7D8F29"/>
        </a:hlink>
        <a:folHlink>
          <a:srgbClr val="D42E1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Transnet template">
  <a:themeElements>
    <a:clrScheme name="Transnet template 2">
      <a:dk1>
        <a:srgbClr val="000000"/>
      </a:dk1>
      <a:lt1>
        <a:srgbClr val="FFFFFF"/>
      </a:lt1>
      <a:dk2>
        <a:srgbClr val="D42E12"/>
      </a:dk2>
      <a:lt2>
        <a:srgbClr val="FFFFFF"/>
      </a:lt2>
      <a:accent1>
        <a:srgbClr val="0079A1"/>
      </a:accent1>
      <a:accent2>
        <a:srgbClr val="7DBA00"/>
      </a:accent2>
      <a:accent3>
        <a:srgbClr val="FFFFFF"/>
      </a:accent3>
      <a:accent4>
        <a:srgbClr val="000000"/>
      </a:accent4>
      <a:accent5>
        <a:srgbClr val="AABECD"/>
      </a:accent5>
      <a:accent6>
        <a:srgbClr val="71A800"/>
      </a:accent6>
      <a:hlink>
        <a:srgbClr val="7D8F29"/>
      </a:hlink>
      <a:folHlink>
        <a:srgbClr val="D42E12"/>
      </a:folHlink>
    </a:clrScheme>
    <a:fontScheme name="Transnet templat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Transnet template 1">
        <a:dk1>
          <a:srgbClr val="000000"/>
        </a:dk1>
        <a:lt1>
          <a:srgbClr val="FFFFFF"/>
        </a:lt1>
        <a:dk2>
          <a:srgbClr val="D42E12"/>
        </a:dk2>
        <a:lt2>
          <a:srgbClr val="FFFFFF"/>
        </a:lt2>
        <a:accent1>
          <a:srgbClr val="FFFFFF"/>
        </a:accent1>
        <a:accent2>
          <a:srgbClr val="7DBA00"/>
        </a:accent2>
        <a:accent3>
          <a:srgbClr val="FFFFFF"/>
        </a:accent3>
        <a:accent4>
          <a:srgbClr val="000000"/>
        </a:accent4>
        <a:accent5>
          <a:srgbClr val="FFFFFF"/>
        </a:accent5>
        <a:accent6>
          <a:srgbClr val="71A800"/>
        </a:accent6>
        <a:hlink>
          <a:srgbClr val="7D8F29"/>
        </a:hlink>
        <a:folHlink>
          <a:srgbClr val="D42E12"/>
        </a:folHlink>
      </a:clrScheme>
      <a:clrMap bg1="lt1" tx1="dk1" bg2="lt2" tx2="dk2" accent1="accent1" accent2="accent2" accent3="accent3" accent4="accent4" accent5="accent5" accent6="accent6" hlink="hlink" folHlink="folHlink"/>
    </a:extraClrScheme>
    <a:extraClrScheme>
      <a:clrScheme name="Transnet template 2">
        <a:dk1>
          <a:srgbClr val="000000"/>
        </a:dk1>
        <a:lt1>
          <a:srgbClr val="FFFFFF"/>
        </a:lt1>
        <a:dk2>
          <a:srgbClr val="D42E12"/>
        </a:dk2>
        <a:lt2>
          <a:srgbClr val="FFFFFF"/>
        </a:lt2>
        <a:accent1>
          <a:srgbClr val="0079A1"/>
        </a:accent1>
        <a:accent2>
          <a:srgbClr val="7DBA00"/>
        </a:accent2>
        <a:accent3>
          <a:srgbClr val="FFFFFF"/>
        </a:accent3>
        <a:accent4>
          <a:srgbClr val="000000"/>
        </a:accent4>
        <a:accent5>
          <a:srgbClr val="AABECD"/>
        </a:accent5>
        <a:accent6>
          <a:srgbClr val="71A800"/>
        </a:accent6>
        <a:hlink>
          <a:srgbClr val="7D8F29"/>
        </a:hlink>
        <a:folHlink>
          <a:srgbClr val="D42E1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000000"/>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Transnet template</Template>
  <TotalTime>20351</TotalTime>
  <Words>4771</Words>
  <Application>Microsoft Office PowerPoint</Application>
  <PresentationFormat>On-screen Show (4:3)</PresentationFormat>
  <Paragraphs>846</Paragraphs>
  <Slides>59</Slides>
  <Notes>0</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59</vt:i4>
      </vt:variant>
    </vt:vector>
  </HeadingPairs>
  <TitlesOfParts>
    <vt:vector size="72" baseType="lpstr">
      <vt:lpstr>Arial</vt:lpstr>
      <vt:lpstr>Arial Black</vt:lpstr>
      <vt:lpstr>Calibri</vt:lpstr>
      <vt:lpstr>Impact</vt:lpstr>
      <vt:lpstr>MS Mincho</vt:lpstr>
      <vt:lpstr>ＭＳ Ｐゴシック</vt:lpstr>
      <vt:lpstr>Symbol</vt:lpstr>
      <vt:lpstr>Tahoma</vt:lpstr>
      <vt:lpstr>Times New Roman</vt:lpstr>
      <vt:lpstr>Transnet template</vt:lpstr>
      <vt:lpstr>3_Transnet template</vt:lpstr>
      <vt:lpstr>Main Event</vt:lpstr>
      <vt:lpstr>TCLayout.ActiveDocument.1</vt:lpstr>
      <vt:lpstr> nyda  presentation to portfolio committee on women, youth, persons with disabilities   2020 / 2021  </vt:lpstr>
      <vt:lpstr>Agenda</vt:lpstr>
      <vt:lpstr>Impact of covid – 19 and youth micro enterprise relief fund</vt:lpstr>
      <vt:lpstr>Impact of Covid-19</vt:lpstr>
      <vt:lpstr>Youth Micro Enterprise Relief Fund</vt:lpstr>
      <vt:lpstr>Beneficiary story</vt:lpstr>
      <vt:lpstr>Through and After Covid-19</vt:lpstr>
      <vt:lpstr>Through and After Covid-19</vt:lpstr>
      <vt:lpstr>Reimagining a new economy </vt:lpstr>
      <vt:lpstr>Key youth development statistics</vt:lpstr>
      <vt:lpstr>Key youth development statistics - NEET</vt:lpstr>
      <vt:lpstr>Key Youth Development Statistics – Labor market transitions</vt:lpstr>
      <vt:lpstr>25 year review and mtsf priorities</vt:lpstr>
      <vt:lpstr>25 year review, manifesto and MTSF priorities</vt:lpstr>
      <vt:lpstr>Sona 2020</vt:lpstr>
      <vt:lpstr>SONA commitment</vt:lpstr>
      <vt:lpstr>Presidential Youth Employment Intervention</vt:lpstr>
      <vt:lpstr>Nyda strategy</vt:lpstr>
      <vt:lpstr>Methodology</vt:lpstr>
      <vt:lpstr>NYDA Strategy</vt:lpstr>
      <vt:lpstr>Linking strategic outcome and performance plan</vt:lpstr>
      <vt:lpstr>LINK BETWEEN THE NYDA PROGRAMMES AND ITS STRATEGIC OUTCOMES </vt:lpstr>
      <vt:lpstr>LINK BETWEEN THE NYDA PROGRAMMES AND ITS STRATEGIC OUTCOMES </vt:lpstr>
      <vt:lpstr>Key economic sectors </vt:lpstr>
      <vt:lpstr>NYDA Funding in 2019 / 2020</vt:lpstr>
      <vt:lpstr>Oceans economy (Operation Phakisa)</vt:lpstr>
      <vt:lpstr>Beneficiary story</vt:lpstr>
      <vt:lpstr>Agriculture economy</vt:lpstr>
      <vt:lpstr>Beneficiary story</vt:lpstr>
      <vt:lpstr>ICT economy</vt:lpstr>
      <vt:lpstr>Beneficiary story</vt:lpstr>
      <vt:lpstr>Mining economy </vt:lpstr>
      <vt:lpstr>Annual performance plan 2020 / 2021</vt:lpstr>
      <vt:lpstr>PROGRAM 1: ADMINISTRATION  </vt:lpstr>
      <vt:lpstr>PROGRAM 1: ADMINISTRATION</vt:lpstr>
      <vt:lpstr>PROGRAM 2: PROGRAM DESIGN, DEVELOPMENT AND DELIVERY</vt:lpstr>
      <vt:lpstr>PROGRAM 3: NATIONAL YOUTH SERVICE</vt:lpstr>
      <vt:lpstr>PROGRAM 4: RESEARCH AND POLICY</vt:lpstr>
      <vt:lpstr>NYDA District Presence</vt:lpstr>
      <vt:lpstr>Recommendations of BRR</vt:lpstr>
      <vt:lpstr>Integrated marketing and communications</vt:lpstr>
      <vt:lpstr>NYDA IMC</vt:lpstr>
      <vt:lpstr>Financial information</vt:lpstr>
      <vt:lpstr>Budget analysis </vt:lpstr>
      <vt:lpstr>Annual Budget 2020 / 2021</vt:lpstr>
      <vt:lpstr>Committed donor funding</vt:lpstr>
      <vt:lpstr>Employee costs analysis per program</vt:lpstr>
      <vt:lpstr>Cost of accommodation</vt:lpstr>
      <vt:lpstr>Outreach events</vt:lpstr>
      <vt:lpstr>Human resources</vt:lpstr>
      <vt:lpstr>NYDA Structure</vt:lpstr>
      <vt:lpstr>Nyda Vacancies</vt:lpstr>
      <vt:lpstr>Relationship between nyda and departments</vt:lpstr>
      <vt:lpstr>Working relationship between Departments and NYDA</vt:lpstr>
      <vt:lpstr>Programs between NYDA and partners</vt:lpstr>
      <vt:lpstr>Legislative amendments</vt:lpstr>
      <vt:lpstr>Legislative amendments</vt:lpstr>
      <vt:lpstr>Customer service</vt:lpstr>
      <vt:lpstr>questions</vt:lpstr>
    </vt:vector>
  </TitlesOfParts>
  <Company>Corporate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HEADING. TAHOMA, BOLD 20 PT</dc:title>
  <dc:creator>Corporate</dc:creator>
  <cp:keywords>Message Universal Template A4</cp:keywords>
  <dc:description>Version 1.1</dc:description>
  <cp:lastModifiedBy>Waseem Carrim</cp:lastModifiedBy>
  <cp:revision>1154</cp:revision>
  <cp:lastPrinted>2013-08-05T09:55:34Z</cp:lastPrinted>
  <dcterms:created xsi:type="dcterms:W3CDTF">2008-04-07T08:15:43Z</dcterms:created>
  <dcterms:modified xsi:type="dcterms:W3CDTF">2020-05-12T12:57:42Z</dcterms:modified>
  <cp:category>POT - A4</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niversal Objects">
    <vt:bool>true</vt:bool>
  </property>
  <property fmtid="{D5CDD505-2E9C-101B-9397-08002B2CF9AE}" pid="3" name="McKPaperSize">
    <vt:lpwstr>A4</vt:lpwstr>
  </property>
  <property fmtid="{D5CDD505-2E9C-101B-9397-08002B2CF9AE}" pid="4" name="NotesPageLayout">
    <vt:lpwstr>Message</vt:lpwstr>
  </property>
  <property fmtid="{D5CDD505-2E9C-101B-9397-08002B2CF9AE}" pid="5" name="Event">
    <vt:lpwstr/>
  </property>
  <property fmtid="{D5CDD505-2E9C-101B-9397-08002B2CF9AE}" pid="6" name="Delivery Date">
    <vt:lpwstr/>
  </property>
  <property fmtid="{D5CDD505-2E9C-101B-9397-08002B2CF9AE}" pid="7" name="Title">
    <vt:lpwstr>HEADING. TAHOMA, BOLD 20 PT</vt:lpwstr>
  </property>
  <property fmtid="{D5CDD505-2E9C-101B-9397-08002B2CF9AE}" pid="8" name="Final">
    <vt:bool>false</vt:bool>
  </property>
  <property fmtid="{D5CDD505-2E9C-101B-9397-08002B2CF9AE}" pid="9" name="DocID">
    <vt:lpwstr/>
  </property>
  <property fmtid="{D5CDD505-2E9C-101B-9397-08002B2CF9AE}" pid="10" name="DocIDinTitle">
    <vt:bool>true</vt:bool>
  </property>
  <property fmtid="{D5CDD505-2E9C-101B-9397-08002B2CF9AE}" pid="11" name="DocIDinSlide">
    <vt:bool>false</vt:bool>
  </property>
  <property fmtid="{D5CDD505-2E9C-101B-9397-08002B2CF9AE}" pid="12" name="DocIDPosition">
    <vt:i4>0</vt:i4>
  </property>
</Properties>
</file>