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36" r:id="rId1"/>
    <p:sldMasterId id="2147483665" r:id="rId2"/>
  </p:sldMasterIdLst>
  <p:notesMasterIdLst>
    <p:notesMasterId r:id="rId11"/>
  </p:notesMasterIdLst>
  <p:handoutMasterIdLst>
    <p:handoutMasterId r:id="rId12"/>
  </p:handoutMasterIdLst>
  <p:sldIdLst>
    <p:sldId id="256" r:id="rId3"/>
    <p:sldId id="262" r:id="rId4"/>
    <p:sldId id="488" r:id="rId5"/>
    <p:sldId id="489" r:id="rId6"/>
    <p:sldId id="493" r:id="rId7"/>
    <p:sldId id="495" r:id="rId8"/>
    <p:sldId id="494" r:id="rId9"/>
    <p:sldId id="350" r:id="rId10"/>
  </p:sldIdLst>
  <p:sldSz cx="9144000" cy="5143500" type="screen16x9"/>
  <p:notesSz cx="6858000" cy="9144000"/>
  <p:embeddedFontLst>
    <p:embeddedFont>
      <p:font typeface="Montserrat" panose="020B0604020202020204" charset="0"/>
      <p:regular r:id="rId13"/>
      <p:bold r:id="rId14"/>
    </p:embeddedFont>
    <p:embeddedFont>
      <p:font typeface="MS PGothic" panose="020B0600070205080204" pitchFamily="34" charset="-128"/>
      <p:regular r:id="rId15"/>
    </p:embeddedFont>
    <p:embeddedFont>
      <p:font typeface="MS PGothic" panose="020B0600070205080204" pitchFamily="34" charset="-128"/>
      <p:regular r:id="rId15"/>
    </p:embeddedFont>
    <p:embeddedFont>
      <p:font typeface="Century Gothic" panose="020B0502020202020204" pitchFamily="34" charset="0"/>
      <p:regular r:id="rId16"/>
      <p:bold r:id="rId17"/>
      <p:italic r:id="rId18"/>
      <p:boldItalic r:id="rId19"/>
    </p:embeddedFont>
    <p:embeddedFont>
      <p:font typeface="Calibri" panose="020F0502020204030204" pitchFamily="34" charset="0"/>
      <p:regular r:id="rId20"/>
      <p:bold r:id="rId21"/>
      <p:italic r:id="rId22"/>
      <p:boldItalic r:id="rId23"/>
    </p:embeddedFont>
    <p:embeddedFont>
      <p:font typeface="Arial Unicode MS" panose="020B0604020202020204" charset="-128"/>
      <p:regular r:id="rId24"/>
    </p:embeddedFont>
  </p:embeddedFontLst>
  <p:defaultTextStyle>
    <a:defPPr>
      <a:defRPr lang="en-US"/>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BF2B678-2CA5-4B1F-A05E-CD8F5AA83875}">
  <a:tblStyle styleId="{5BF2B678-2CA5-4B1F-A05E-CD8F5AA83875}"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59"/>
    <p:restoredTop sz="94666"/>
  </p:normalViewPr>
  <p:slideViewPr>
    <p:cSldViewPr>
      <p:cViewPr varScale="1">
        <p:scale>
          <a:sx n="91" d="100"/>
          <a:sy n="91" d="100"/>
        </p:scale>
        <p:origin x="1092" y="84"/>
      </p:cViewPr>
      <p:guideLst>
        <p:guide orient="horz" pos="1620"/>
        <p:guide pos="2880"/>
      </p:guideLst>
    </p:cSldViewPr>
  </p:slideViewPr>
  <p:notesTextViewPr>
    <p:cViewPr>
      <p:scale>
        <a:sx n="1" d="1"/>
        <a:sy n="1" d="1"/>
      </p:scale>
      <p:origin x="0" y="0"/>
    </p:cViewPr>
  </p:notesTextViewPr>
  <p:notesViewPr>
    <p:cSldViewPr>
      <p:cViewPr varScale="1">
        <p:scale>
          <a:sx n="71" d="100"/>
          <a:sy n="71" d="100"/>
        </p:scale>
        <p:origin x="217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9.fntdata"/><Relationship Id="rId7" Type="http://schemas.openxmlformats.org/officeDocument/2006/relationships/slide" Target="slides/slide5.xml"/><Relationship Id="rId12" Type="http://schemas.openxmlformats.org/officeDocument/2006/relationships/handoutMaster" Target="handoutMasters/handoutMaster1.xml"/><Relationship Id="rId17" Type="http://schemas.openxmlformats.org/officeDocument/2006/relationships/font" Target="fonts/font5.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24" Type="http://schemas.openxmlformats.org/officeDocument/2006/relationships/font" Target="fonts/font12.fntdata"/><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073518024980644E-2"/>
          <c:y val="0.17653395009865264"/>
          <c:w val="0.64596866689673371"/>
          <c:h val="0.78489560702265015"/>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r"/>
      <c:layout>
        <c:manualLayout>
          <c:xMode val="edge"/>
          <c:yMode val="edge"/>
          <c:x val="0.63327153815739101"/>
          <c:y val="0.33705685867686308"/>
          <c:w val="0.35550309167142219"/>
          <c:h val="0.6629431413231369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Calibri" panose="020F0502020204030204" pitchFamily="34" charset="0"/>
              <a:ea typeface="+mn-ea"/>
              <a:cs typeface="Calibri" panose="020F0502020204030204" pitchFamily="34" charset="0"/>
            </a:defRPr>
          </a:pPr>
          <a:endParaRPr lang="en-US"/>
        </a:p>
      </c:txPr>
    </c:legend>
    <c:plotVisOnly val="0"/>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solidFill>
        <a:schemeClr val="bg1"/>
      </a:solidFill>
      <a:round/>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Header Placeholder 1">
            <a:extLst>
              <a:ext uri="{FF2B5EF4-FFF2-40B4-BE49-F238E27FC236}">
                <a16:creationId xmlns:a16="http://schemas.microsoft.com/office/drawing/2014/main" id="{A3E4F246-2756-1241-8393-07EB69E5C3D7}"/>
              </a:ext>
            </a:extLst>
          </p:cNvPr>
          <p:cNvSpPr>
            <a:spLocks noGrp="1"/>
          </p:cNvSpPr>
          <p:nvPr>
            <p:ph type="hdr" sz="quarter"/>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ZA" altLang="en-US" dirty="0"/>
          </a:p>
        </p:txBody>
      </p:sp>
      <p:sp>
        <p:nvSpPr>
          <p:cNvPr id="5123" name="Date Placeholder 2">
            <a:extLst>
              <a:ext uri="{FF2B5EF4-FFF2-40B4-BE49-F238E27FC236}">
                <a16:creationId xmlns:a16="http://schemas.microsoft.com/office/drawing/2014/main" id="{1F3DC701-61C1-3148-9A9B-D9F59666E111}"/>
              </a:ext>
            </a:extLst>
          </p:cNvPr>
          <p:cNvSpPr>
            <a:spLocks noGrp="1"/>
          </p:cNvSpPr>
          <p:nvPr>
            <p:ph type="dt" sz="quarter" idx="1"/>
          </p:nvPr>
        </p:nvSpPr>
        <p:spPr bwMode="auto">
          <a:xfrm>
            <a:off x="3884613"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628B28F6-CEB7-1340-A7AF-878948EA2250}" type="datetimeFigureOut">
              <a:rPr lang="en-ZA" altLang="en-US"/>
              <a:pPr>
                <a:defRPr/>
              </a:pPr>
              <a:t>2020/04/27</a:t>
            </a:fld>
            <a:endParaRPr lang="en-ZA" altLang="en-US" dirty="0"/>
          </a:p>
        </p:txBody>
      </p:sp>
      <p:sp>
        <p:nvSpPr>
          <p:cNvPr id="5124" name="Footer Placeholder 3">
            <a:extLst>
              <a:ext uri="{FF2B5EF4-FFF2-40B4-BE49-F238E27FC236}">
                <a16:creationId xmlns:a16="http://schemas.microsoft.com/office/drawing/2014/main" id="{99BCDD34-DE78-074D-8D10-A84B55043163}"/>
              </a:ext>
            </a:extLst>
          </p:cNvPr>
          <p:cNvSpPr>
            <a:spLocks noGrp="1"/>
          </p:cNvSpPr>
          <p:nvPr>
            <p:ph type="ftr" sz="quarter" idx="2"/>
          </p:nvPr>
        </p:nvSpPr>
        <p:spPr bwMode="auto">
          <a:xfrm>
            <a:off x="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ZA" altLang="en-US" dirty="0"/>
          </a:p>
        </p:txBody>
      </p:sp>
      <p:sp>
        <p:nvSpPr>
          <p:cNvPr id="5125" name="Slide Number Placeholder 4">
            <a:extLst>
              <a:ext uri="{FF2B5EF4-FFF2-40B4-BE49-F238E27FC236}">
                <a16:creationId xmlns:a16="http://schemas.microsoft.com/office/drawing/2014/main" id="{699B68C8-1AC5-3247-B072-005D53B90E5A}"/>
              </a:ext>
            </a:extLst>
          </p:cNvPr>
          <p:cNvSpPr>
            <a:spLocks noGrp="1"/>
          </p:cNvSpPr>
          <p:nvPr>
            <p:ph type="sldNum" sz="quarter" idx="3"/>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FCC6A3B5-5B5C-5548-98B3-4E18C0BC2B6C}" type="slidenum">
              <a:rPr lang="en-ZA" altLang="en-US"/>
              <a:pPr>
                <a:defRPr/>
              </a:pPr>
              <a:t>‹#›</a:t>
            </a:fld>
            <a:endParaRPr lang="en-ZA" altLang="en-US" dirty="0"/>
          </a:p>
        </p:txBody>
      </p:sp>
    </p:spTree>
    <p:extLst>
      <p:ext uri="{BB962C8B-B14F-4D97-AF65-F5344CB8AC3E}">
        <p14:creationId xmlns:p14="http://schemas.microsoft.com/office/powerpoint/2010/main" val="1853670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Shape 3">
            <a:extLst>
              <a:ext uri="{FF2B5EF4-FFF2-40B4-BE49-F238E27FC236}">
                <a16:creationId xmlns:a16="http://schemas.microsoft.com/office/drawing/2014/main" id="{C84D57DE-30CE-CF42-BA89-E3BE49141728}"/>
              </a:ext>
            </a:extLst>
          </p:cNvPr>
          <p:cNvSpPr>
            <a:spLocks noGrp="1" noRot="1" noChangeAspect="1"/>
          </p:cNvSpPr>
          <p:nvPr>
            <p:ph type="sldImg" idx="2"/>
          </p:nvPr>
        </p:nvSpPr>
        <p:spPr bwMode="auto">
          <a:xfrm>
            <a:off x="3810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4" name="Shape 4">
            <a:extLst>
              <a:ext uri="{FF2B5EF4-FFF2-40B4-BE49-F238E27FC236}">
                <a16:creationId xmlns:a16="http://schemas.microsoft.com/office/drawing/2014/main" id="{95E22007-2345-4742-8F85-AA81F70922F3}"/>
              </a:ext>
            </a:extLst>
          </p:cNvPr>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pPr lvl="0"/>
            <a:endParaRPr noProof="0"/>
          </a:p>
        </p:txBody>
      </p:sp>
    </p:spTree>
    <p:extLst>
      <p:ext uri="{BB962C8B-B14F-4D97-AF65-F5344CB8AC3E}">
        <p14:creationId xmlns:p14="http://schemas.microsoft.com/office/powerpoint/2010/main" val="2133949418"/>
      </p:ext>
    </p:extLst>
  </p:cSld>
  <p:clrMap bg1="lt1" tx1="dk1" bg2="dk2" tx2="lt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742950" indent="-285750" algn="l" rtl="0" eaLnBrk="0" fontAlgn="base" hangingPunct="0">
      <a:spcBef>
        <a:spcPct val="30000"/>
      </a:spcBef>
      <a:spcAft>
        <a:spcPct val="0"/>
      </a:spcAft>
      <a:defRPr sz="1200" kern="1200">
        <a:solidFill>
          <a:schemeClr val="tx1"/>
        </a:solidFill>
        <a:latin typeface="+mn-lt"/>
        <a:ea typeface="+mn-ea"/>
        <a:cs typeface="+mn-cs"/>
      </a:defRPr>
    </a:lvl2pPr>
    <a:lvl3pPr marL="1143000" indent="-228600" algn="l" rtl="0" eaLnBrk="0" fontAlgn="base" hangingPunct="0">
      <a:spcBef>
        <a:spcPct val="30000"/>
      </a:spcBef>
      <a:spcAft>
        <a:spcPct val="0"/>
      </a:spcAft>
      <a:defRPr sz="1200" kern="1200">
        <a:solidFill>
          <a:schemeClr val="tx1"/>
        </a:solidFill>
        <a:latin typeface="+mn-lt"/>
        <a:ea typeface="+mn-ea"/>
        <a:cs typeface="+mn-cs"/>
      </a:defRPr>
    </a:lvl3pPr>
    <a:lvl4pPr marL="1600200" indent="-228600" algn="l" rtl="0" eaLnBrk="0" fontAlgn="base" hangingPunct="0">
      <a:spcBef>
        <a:spcPct val="30000"/>
      </a:spcBef>
      <a:spcAft>
        <a:spcPct val="0"/>
      </a:spcAft>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65" name="Shape 62">
            <a:extLst>
              <a:ext uri="{FF2B5EF4-FFF2-40B4-BE49-F238E27FC236}">
                <a16:creationId xmlns:a16="http://schemas.microsoft.com/office/drawing/2014/main" id="{2A826E83-407E-4F4B-BEE3-D676506E87D9}"/>
              </a:ext>
            </a:extLst>
          </p:cNvPr>
          <p:cNvSpPr>
            <a:spLocks noGrp="1" noRot="1" noChangeAspect="1" noTextEdit="1"/>
          </p:cNvSpPr>
          <p:nvPr>
            <p:ph type="sldImg" idx="2"/>
          </p:nvPr>
        </p:nvSpPr>
        <p:spPr>
          <a:noFill/>
          <a:ln>
            <a:headEnd/>
            <a:tailEnd/>
          </a:ln>
        </p:spPr>
      </p:sp>
      <p:sp>
        <p:nvSpPr>
          <p:cNvPr id="11266" name="Shape 63">
            <a:extLst>
              <a:ext uri="{FF2B5EF4-FFF2-40B4-BE49-F238E27FC236}">
                <a16:creationId xmlns:a16="http://schemas.microsoft.com/office/drawing/2014/main" id="{3C5833A8-4017-494A-9CA2-448BC4817E28}"/>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1699749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1"/>
          <p:cNvSpPr>
            <a:spLocks noGrp="1" noChangeArrowheads="1"/>
          </p:cNvSpPr>
          <p:nvPr>
            <p:ph type="sldNum" sz="quarter"/>
          </p:nvPr>
        </p:nvSpPr>
        <p:spPr>
          <a:noFill/>
          <a:ln>
            <a:round/>
            <a:headEnd/>
            <a:tailEnd/>
          </a:ln>
        </p:spPr>
        <p:txBody>
          <a:bodyPr/>
          <a:lstStyle/>
          <a:p>
            <a:pPr marL="0" marR="0" lvl="0" indent="0" algn="r" defTabSz="457200" rtl="0" eaLnBrk="1" fontAlgn="auto" latinLnBrk="0" hangingPunct="1">
              <a:lnSpc>
                <a:spcPct val="100000"/>
              </a:lnSpc>
              <a:spcBef>
                <a:spcPts val="0"/>
              </a:spcBef>
              <a:spcAft>
                <a:spcPts val="0"/>
              </a:spcAft>
              <a:buClrTx/>
              <a:buSzTx/>
              <a:buFont typeface="Times New Roman" pitchFamily="-112" charset="0"/>
              <a:buNone/>
              <a:tabLst/>
              <a:defRPr/>
            </a:pPr>
            <a:fld id="{0B8DB142-69B2-2845-8637-C303C7D7CD24}" type="slidenum">
              <a:rPr kumimoji="0" lang="en-US" sz="1200" b="0" i="0" u="none" strike="noStrike" kern="1200" cap="none" spc="0" normalizeH="0" baseline="0" noProof="0">
                <a:ln>
                  <a:noFill/>
                </a:ln>
                <a:solidFill>
                  <a:prstClr val="black"/>
                </a:solidFill>
                <a:effectLst/>
                <a:uLnTx/>
                <a:uFillTx/>
                <a:latin typeface="Times New Roman" pitchFamily="-112" charset="0"/>
                <a:ea typeface="Arial Unicode MS" pitchFamily="-112" charset="0"/>
                <a:cs typeface="Arial Unicode MS" pitchFamily="-112" charset="0"/>
              </a:rPr>
              <a:pPr marL="0" marR="0" lvl="0" indent="0" algn="r" defTabSz="457200" rtl="0" eaLnBrk="1" fontAlgn="auto" latinLnBrk="0" hangingPunct="1">
                <a:lnSpc>
                  <a:spcPct val="100000"/>
                </a:lnSpc>
                <a:spcBef>
                  <a:spcPts val="0"/>
                </a:spcBef>
                <a:spcAft>
                  <a:spcPts val="0"/>
                </a:spcAft>
                <a:buClrTx/>
                <a:buSzTx/>
                <a:buFont typeface="Times New Roman" pitchFamily="-112" charset="0"/>
                <a:buNone/>
                <a:tabLst/>
                <a:defRPr/>
              </a:pPr>
              <a:t>7</a:t>
            </a:fld>
            <a:endParaRPr kumimoji="0" lang="en-US" sz="1200" b="0" i="0" u="none" strike="noStrike" kern="1200" cap="none" spc="0" normalizeH="0" baseline="0" noProof="0">
              <a:ln>
                <a:noFill/>
              </a:ln>
              <a:solidFill>
                <a:prstClr val="black"/>
              </a:solidFill>
              <a:effectLst/>
              <a:uLnTx/>
              <a:uFillTx/>
              <a:latin typeface="Times New Roman" pitchFamily="-112" charset="0"/>
              <a:ea typeface="Arial Unicode MS" pitchFamily="-112" charset="0"/>
              <a:cs typeface="Arial Unicode MS" pitchFamily="-112" charset="0"/>
            </a:endParaRPr>
          </a:p>
        </p:txBody>
      </p:sp>
      <p:sp>
        <p:nvSpPr>
          <p:cNvPr id="44035" name="Rectangle 2"/>
          <p:cNvSpPr>
            <a:spLocks noGrp="1" noRot="1" noChangeAspect="1" noChangeArrowheads="1" noTextEdit="1"/>
          </p:cNvSpPr>
          <p:nvPr>
            <p:ph type="sldImg"/>
          </p:nvPr>
        </p:nvSpPr>
        <p:spPr>
          <a:xfrm>
            <a:off x="-384175" y="496888"/>
            <a:ext cx="7483475" cy="4210050"/>
          </a:xfrm>
          <a:ln/>
        </p:spPr>
      </p:sp>
      <p:sp>
        <p:nvSpPr>
          <p:cNvPr id="44036" name="Rectangle 3"/>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latin typeface="Times New Roman"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7542841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Shape 8"/>
        <p:cNvGrpSpPr/>
        <p:nvPr/>
      </p:nvGrpSpPr>
      <p:grpSpPr>
        <a:xfrm>
          <a:off x="0" y="0"/>
          <a:ext cx="0" cy="0"/>
          <a:chOff x="0" y="0"/>
          <a:chExt cx="0" cy="0"/>
        </a:xfrm>
      </p:grpSpPr>
      <p:sp>
        <p:nvSpPr>
          <p:cNvPr id="3" name="Shape 9">
            <a:extLst>
              <a:ext uri="{FF2B5EF4-FFF2-40B4-BE49-F238E27FC236}">
                <a16:creationId xmlns:a16="http://schemas.microsoft.com/office/drawing/2014/main" id="{17FA2C90-B30A-A44D-A8A8-D2ED618FFF92}"/>
              </a:ext>
            </a:extLst>
          </p:cNvPr>
          <p:cNvSpPr>
            <a:spLocks/>
          </p:cNvSpPr>
          <p:nvPr/>
        </p:nvSpPr>
        <p:spPr bwMode="auto">
          <a:xfrm>
            <a:off x="219075" y="-9525"/>
            <a:ext cx="5276850" cy="5167313"/>
          </a:xfrm>
          <a:custGeom>
            <a:avLst/>
            <a:gdLst>
              <a:gd name="T0" fmla="*/ 2147483646 w 211075"/>
              <a:gd name="T1" fmla="*/ 0 h 206683"/>
              <a:gd name="T2" fmla="*/ 0 w 211075"/>
              <a:gd name="T3" fmla="*/ 2147483646 h 206683"/>
              <a:gd name="T4" fmla="*/ 2147483646 w 211075"/>
              <a:gd name="T5" fmla="*/ 2147483646 h 206683"/>
              <a:gd name="T6" fmla="*/ 2147483646 w 211075"/>
              <a:gd name="T7" fmla="*/ 2147483646 h 206683"/>
              <a:gd name="T8" fmla="*/ 2147483646 w 211075"/>
              <a:gd name="T9" fmla="*/ 0 h 206683"/>
              <a:gd name="T10" fmla="*/ 0 60000 65536"/>
              <a:gd name="T11" fmla="*/ 0 60000 65536"/>
              <a:gd name="T12" fmla="*/ 0 60000 65536"/>
              <a:gd name="T13" fmla="*/ 0 60000 65536"/>
              <a:gd name="T14" fmla="*/ 0 60000 65536"/>
              <a:gd name="T15" fmla="*/ 0 w 211075"/>
              <a:gd name="T16" fmla="*/ 0 h 206683"/>
              <a:gd name="T17" fmla="*/ 211075 w 211075"/>
              <a:gd name="T18" fmla="*/ 206683 h 206683"/>
            </a:gdLst>
            <a:ahLst/>
            <a:cxnLst>
              <a:cxn ang="T10">
                <a:pos x="T0" y="T1"/>
              </a:cxn>
              <a:cxn ang="T11">
                <a:pos x="T2" y="T3"/>
              </a:cxn>
              <a:cxn ang="T12">
                <a:pos x="T4" y="T5"/>
              </a:cxn>
              <a:cxn ang="T13">
                <a:pos x="T6" y="T7"/>
              </a:cxn>
              <a:cxn ang="T14">
                <a:pos x="T8" y="T9"/>
              </a:cxn>
            </a:cxnLst>
            <a:rect l="T15" t="T16" r="T17" b="T18"/>
            <a:pathLst>
              <a:path w="211075" h="206683" extrusionOk="0">
                <a:moveTo>
                  <a:pt x="387" y="0"/>
                </a:moveTo>
                <a:lnTo>
                  <a:pt x="0" y="206683"/>
                </a:lnTo>
                <a:lnTo>
                  <a:pt x="211075" y="206545"/>
                </a:lnTo>
                <a:lnTo>
                  <a:pt x="155812" y="301"/>
                </a:lnTo>
                <a:lnTo>
                  <a:pt x="387" y="0"/>
                </a:lnTo>
                <a:close/>
              </a:path>
            </a:pathLst>
          </a:custGeom>
          <a:solidFill>
            <a:srgbClr val="000000">
              <a:alpha val="7451"/>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 name="Shape 10">
            <a:extLst>
              <a:ext uri="{FF2B5EF4-FFF2-40B4-BE49-F238E27FC236}">
                <a16:creationId xmlns:a16="http://schemas.microsoft.com/office/drawing/2014/main" id="{2533AADB-C4DE-8C4E-BB9A-19ED8410ACE3}"/>
              </a:ext>
            </a:extLst>
          </p:cNvPr>
          <p:cNvSpPr>
            <a:spLocks/>
          </p:cNvSpPr>
          <p:nvPr/>
        </p:nvSpPr>
        <p:spPr bwMode="auto">
          <a:xfrm>
            <a:off x="-9525" y="-9525"/>
            <a:ext cx="5276850" cy="5167313"/>
          </a:xfrm>
          <a:custGeom>
            <a:avLst/>
            <a:gdLst>
              <a:gd name="T0" fmla="*/ 2147483646 w 211075"/>
              <a:gd name="T1" fmla="*/ 0 h 206683"/>
              <a:gd name="T2" fmla="*/ 0 w 211075"/>
              <a:gd name="T3" fmla="*/ 2147483646 h 206683"/>
              <a:gd name="T4" fmla="*/ 2147483646 w 211075"/>
              <a:gd name="T5" fmla="*/ 2147483646 h 206683"/>
              <a:gd name="T6" fmla="*/ 2147483646 w 211075"/>
              <a:gd name="T7" fmla="*/ 2147483646 h 206683"/>
              <a:gd name="T8" fmla="*/ 2147483646 w 211075"/>
              <a:gd name="T9" fmla="*/ 0 h 206683"/>
              <a:gd name="T10" fmla="*/ 0 60000 65536"/>
              <a:gd name="T11" fmla="*/ 0 60000 65536"/>
              <a:gd name="T12" fmla="*/ 0 60000 65536"/>
              <a:gd name="T13" fmla="*/ 0 60000 65536"/>
              <a:gd name="T14" fmla="*/ 0 60000 65536"/>
              <a:gd name="T15" fmla="*/ 0 w 211075"/>
              <a:gd name="T16" fmla="*/ 0 h 206683"/>
              <a:gd name="T17" fmla="*/ 211075 w 211075"/>
              <a:gd name="T18" fmla="*/ 206683 h 206683"/>
            </a:gdLst>
            <a:ahLst/>
            <a:cxnLst>
              <a:cxn ang="T10">
                <a:pos x="T0" y="T1"/>
              </a:cxn>
              <a:cxn ang="T11">
                <a:pos x="T2" y="T3"/>
              </a:cxn>
              <a:cxn ang="T12">
                <a:pos x="T4" y="T5"/>
              </a:cxn>
              <a:cxn ang="T13">
                <a:pos x="T6" y="T7"/>
              </a:cxn>
              <a:cxn ang="T14">
                <a:pos x="T8" y="T9"/>
              </a:cxn>
            </a:cxnLst>
            <a:rect l="T15" t="T16" r="T17" b="T18"/>
            <a:pathLst>
              <a:path w="211075" h="206683" extrusionOk="0">
                <a:moveTo>
                  <a:pt x="387" y="0"/>
                </a:moveTo>
                <a:lnTo>
                  <a:pt x="0" y="206683"/>
                </a:lnTo>
                <a:lnTo>
                  <a:pt x="211075" y="206545"/>
                </a:lnTo>
                <a:lnTo>
                  <a:pt x="155812" y="301"/>
                </a:lnTo>
                <a:lnTo>
                  <a:pt x="38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pic>
        <p:nvPicPr>
          <p:cNvPr id="5" name="Picture 7">
            <a:extLst>
              <a:ext uri="{FF2B5EF4-FFF2-40B4-BE49-F238E27FC236}">
                <a16:creationId xmlns:a16="http://schemas.microsoft.com/office/drawing/2014/main" id="{D03BBF36-E0A7-5941-8919-A379C212233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950" y="123825"/>
            <a:ext cx="3495675"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hape 11"/>
          <p:cNvSpPr txBox="1">
            <a:spLocks noGrp="1"/>
          </p:cNvSpPr>
          <p:nvPr>
            <p:ph type="ctrTitle"/>
          </p:nvPr>
        </p:nvSpPr>
        <p:spPr>
          <a:xfrm>
            <a:off x="648300" y="3175950"/>
            <a:ext cx="3530700" cy="1181999"/>
          </a:xfrm>
          <a:prstGeom prst="rect">
            <a:avLst/>
          </a:prstGeom>
        </p:spPr>
        <p:txBody>
          <a:bodyPr/>
          <a:lstStyle>
            <a:lvl1pPr lvl="0">
              <a:spcBef>
                <a:spcPts val="0"/>
              </a:spcBef>
              <a:buSzPct val="100000"/>
              <a:defRPr sz="3600"/>
            </a:lvl1pPr>
            <a:lvl2pPr lvl="1">
              <a:spcBef>
                <a:spcPts val="0"/>
              </a:spcBef>
              <a:buSzPct val="100000"/>
              <a:defRPr sz="3600"/>
            </a:lvl2pPr>
            <a:lvl3pPr lvl="2">
              <a:spcBef>
                <a:spcPts val="0"/>
              </a:spcBef>
              <a:buSzPct val="100000"/>
              <a:defRPr sz="3600"/>
            </a:lvl3pPr>
            <a:lvl4pPr lvl="3">
              <a:spcBef>
                <a:spcPts val="0"/>
              </a:spcBef>
              <a:buSzPct val="100000"/>
              <a:defRPr sz="3600"/>
            </a:lvl4pPr>
            <a:lvl5pPr lvl="4">
              <a:spcBef>
                <a:spcPts val="0"/>
              </a:spcBef>
              <a:buSzPct val="100000"/>
              <a:defRPr sz="3600"/>
            </a:lvl5pPr>
            <a:lvl6pPr lvl="5">
              <a:spcBef>
                <a:spcPts val="0"/>
              </a:spcBef>
              <a:buSzPct val="100000"/>
              <a:defRPr sz="3600"/>
            </a:lvl6pPr>
            <a:lvl7pPr lvl="6">
              <a:spcBef>
                <a:spcPts val="0"/>
              </a:spcBef>
              <a:buSzPct val="100000"/>
              <a:defRPr sz="3600"/>
            </a:lvl7pPr>
            <a:lvl8pPr lvl="7">
              <a:spcBef>
                <a:spcPts val="0"/>
              </a:spcBef>
              <a:buSzPct val="100000"/>
              <a:defRPr sz="3600"/>
            </a:lvl8pPr>
            <a:lvl9pPr lvl="8">
              <a:spcBef>
                <a:spcPts val="0"/>
              </a:spcBef>
              <a:buSzPct val="100000"/>
              <a:defRPr sz="3600"/>
            </a:lvl9pPr>
          </a:lstStyle>
          <a:p>
            <a:endParaRPr/>
          </a:p>
        </p:txBody>
      </p:sp>
    </p:spTree>
    <p:extLst>
      <p:ext uri="{BB962C8B-B14F-4D97-AF65-F5344CB8AC3E}">
        <p14:creationId xmlns:p14="http://schemas.microsoft.com/office/powerpoint/2010/main" val="1993764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1FBA245F-66CC-614C-83F9-21647E0E65B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75538" y="0"/>
            <a:ext cx="167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a:extLst>
              <a:ext uri="{FF2B5EF4-FFF2-40B4-BE49-F238E27FC236}">
                <a16:creationId xmlns:a16="http://schemas.microsoft.com/office/drawing/2014/main" id="{1698EAEA-E6D7-A249-AD91-77B19CC206B3}"/>
              </a:ext>
            </a:extLst>
          </p:cNvPr>
          <p:cNvPicPr>
            <a:picLocks noChangeAspect="1"/>
          </p:cNvPicPr>
          <p:nvPr userDrawn="1"/>
        </p:nvPicPr>
        <p:blipFill>
          <a:blip r:embed="rId3">
            <a:alphaModFix amt="80000"/>
            <a:extLst>
              <a:ext uri="{28A0092B-C50C-407E-A947-70E740481C1C}">
                <a14:useLocalDpi xmlns:a14="http://schemas.microsoft.com/office/drawing/2010/main" val="0"/>
              </a:ext>
            </a:extLst>
          </a:blip>
          <a:srcRect/>
          <a:stretch>
            <a:fillRect/>
          </a:stretch>
        </p:blipFill>
        <p:spPr bwMode="auto">
          <a:xfrm>
            <a:off x="7668344" y="516714"/>
            <a:ext cx="1509572" cy="1911020"/>
          </a:xfrm>
          <a:prstGeom prst="rect">
            <a:avLst/>
          </a:prstGeom>
          <a:noFill/>
          <a:ln>
            <a:noFill/>
          </a:ln>
          <a:effectLst>
            <a:reflection stA="50000" endA="295" dir="5400000" sy="-100000" algn="bl" rotWithShape="0"/>
            <a:softEdge rad="1016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63" y="20792"/>
            <a:ext cx="7432202" cy="495922"/>
          </a:xfrm>
        </p:spPr>
        <p:txBody>
          <a:bodyPr/>
          <a:lstStyle>
            <a:lvl1pPr algn="ctr">
              <a:defRPr sz="2800" b="1" i="0">
                <a:solidFill>
                  <a:schemeClr val="accent1">
                    <a:lumMod val="75000"/>
                  </a:schemeClr>
                </a:solidFill>
                <a:latin typeface="Century Gothic" panose="020B0502020202020204" pitchFamily="34" charset="0"/>
              </a:defRPr>
            </a:lvl1pPr>
          </a:lstStyle>
          <a:p>
            <a:r>
              <a:rPr lang="en-US"/>
              <a:t>Click to edit Master title style</a:t>
            </a:r>
            <a:endParaRPr lang="en-ZA"/>
          </a:p>
        </p:txBody>
      </p:sp>
      <p:sp>
        <p:nvSpPr>
          <p:cNvPr id="3" name="Content Placeholder 2"/>
          <p:cNvSpPr>
            <a:spLocks noGrp="1"/>
          </p:cNvSpPr>
          <p:nvPr>
            <p:ph idx="1"/>
          </p:nvPr>
        </p:nvSpPr>
        <p:spPr>
          <a:xfrm>
            <a:off x="0" y="536595"/>
            <a:ext cx="7436965" cy="3235741"/>
          </a:xfrm>
        </p:spPr>
        <p:txBody>
          <a:bodyPr/>
          <a:lstStyle>
            <a:lvl1pPr marL="285750" indent="-285750">
              <a:buFont typeface="Arial" panose="020B0604020202020204" pitchFamily="34" charset="0"/>
              <a:buChar char="•"/>
              <a:defRPr sz="2800" b="0" i="0">
                <a:latin typeface="Calibri" panose="020F0502020204030204" pitchFamily="34" charset="0"/>
                <a:cs typeface="Calibri" panose="020F0502020204030204" pitchFamily="34" charset="0"/>
              </a:defRPr>
            </a:lvl1pPr>
            <a:lvl2pPr marL="573750" indent="-285750">
              <a:buFont typeface="Arial" panose="020B0604020202020204" pitchFamily="34" charset="0"/>
              <a:buChar char="•"/>
              <a:defRPr sz="2400"/>
            </a:lvl2pPr>
            <a:lvl3pPr marL="285750" indent="-285750">
              <a:buFont typeface="Arial" panose="020B0604020202020204" pitchFamily="34" charset="0"/>
              <a:buChar char="•"/>
              <a:defRPr sz="2000"/>
            </a:lvl3pPr>
            <a:lvl4pPr marL="285750" indent="-285750">
              <a:buFont typeface="Arial" panose="020B0604020202020204" pitchFamily="34" charset="0"/>
              <a:buChar char="•"/>
              <a:defRPr sz="1800"/>
            </a:lvl4pPr>
            <a:lvl5pPr marL="285750" indent="-28575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p:txBody>
      </p:sp>
      <p:sp>
        <p:nvSpPr>
          <p:cNvPr id="6" name="Date Placeholder 3">
            <a:extLst>
              <a:ext uri="{FF2B5EF4-FFF2-40B4-BE49-F238E27FC236}">
                <a16:creationId xmlns:a16="http://schemas.microsoft.com/office/drawing/2014/main" id="{7A65BE12-12D4-124E-AB2C-FC31E42E6DDD}"/>
              </a:ext>
            </a:extLst>
          </p:cNvPr>
          <p:cNvSpPr>
            <a:spLocks noGrp="1"/>
          </p:cNvSpPr>
          <p:nvPr>
            <p:ph type="dt" sz="half" idx="10"/>
          </p:nvPr>
        </p:nvSpPr>
        <p:spPr>
          <a:xfrm>
            <a:off x="4763" y="4886325"/>
            <a:ext cx="2133600" cy="273050"/>
          </a:xfrm>
          <a:prstGeom prst="rect">
            <a:avLst/>
          </a:prstGeom>
        </p:spPr>
        <p:txBody>
          <a:bodyPr/>
          <a:lstStyle>
            <a:lvl1pPr>
              <a:defRPr/>
            </a:lvl1pPr>
          </a:lstStyle>
          <a:p>
            <a:pPr>
              <a:defRPr/>
            </a:pPr>
            <a:fld id="{B79A15CF-FCE8-164B-B3A7-232B10B4CF35}" type="datetimeFigureOut">
              <a:rPr lang="en-US"/>
              <a:pPr>
                <a:defRPr/>
              </a:pPr>
              <a:t>4/27/2020</a:t>
            </a:fld>
            <a:endParaRPr lang="en-ZA" dirty="0"/>
          </a:p>
        </p:txBody>
      </p:sp>
      <p:sp>
        <p:nvSpPr>
          <p:cNvPr id="7" name="Footer Placeholder 4">
            <a:extLst>
              <a:ext uri="{FF2B5EF4-FFF2-40B4-BE49-F238E27FC236}">
                <a16:creationId xmlns:a16="http://schemas.microsoft.com/office/drawing/2014/main" id="{389D0B3F-AD9D-1D45-8AE3-A96C79375321}"/>
              </a:ext>
            </a:extLst>
          </p:cNvPr>
          <p:cNvSpPr>
            <a:spLocks noGrp="1"/>
          </p:cNvSpPr>
          <p:nvPr>
            <p:ph type="ftr" sz="quarter" idx="11"/>
          </p:nvPr>
        </p:nvSpPr>
        <p:spPr>
          <a:xfrm>
            <a:off x="3124200" y="4876800"/>
            <a:ext cx="2895600" cy="274638"/>
          </a:xfrm>
          <a:prstGeom prst="rect">
            <a:avLst/>
          </a:prstGeom>
        </p:spPr>
        <p:txBody>
          <a:bodyPr/>
          <a:lstStyle>
            <a:lvl1pPr>
              <a:defRPr/>
            </a:lvl1pPr>
          </a:lstStyle>
          <a:p>
            <a:pPr>
              <a:defRPr/>
            </a:pPr>
            <a:endParaRPr lang="en-ZA" dirty="0"/>
          </a:p>
        </p:txBody>
      </p:sp>
      <p:sp>
        <p:nvSpPr>
          <p:cNvPr id="8" name="Slide Number Placeholder 5">
            <a:extLst>
              <a:ext uri="{FF2B5EF4-FFF2-40B4-BE49-F238E27FC236}">
                <a16:creationId xmlns:a16="http://schemas.microsoft.com/office/drawing/2014/main" id="{E6983DBB-6149-AD4D-A8E8-3C5A7A2A1675}"/>
              </a:ext>
            </a:extLst>
          </p:cNvPr>
          <p:cNvSpPr>
            <a:spLocks noGrp="1"/>
          </p:cNvSpPr>
          <p:nvPr>
            <p:ph type="sldNum" sz="quarter" idx="12"/>
          </p:nvPr>
        </p:nvSpPr>
        <p:spPr>
          <a:xfrm>
            <a:off x="7016750" y="4886325"/>
            <a:ext cx="2133600" cy="273050"/>
          </a:xfrm>
          <a:prstGeom prst="rect">
            <a:avLst/>
          </a:prstGeom>
        </p:spPr>
        <p:txBody>
          <a:bodyPr/>
          <a:lstStyle>
            <a:lvl1pPr>
              <a:defRPr/>
            </a:lvl1pPr>
          </a:lstStyle>
          <a:p>
            <a:pPr>
              <a:defRPr/>
            </a:pPr>
            <a:fld id="{2E894963-C08F-B545-A515-E4312770F63E}" type="slidenum">
              <a:rPr lang="en-ZA"/>
              <a:pPr>
                <a:defRPr/>
              </a:pPr>
              <a:t>‹#›</a:t>
            </a:fld>
            <a:endParaRPr lang="en-ZA" dirty="0"/>
          </a:p>
        </p:txBody>
      </p:sp>
    </p:spTree>
    <p:extLst>
      <p:ext uri="{BB962C8B-B14F-4D97-AF65-F5344CB8AC3E}">
        <p14:creationId xmlns:p14="http://schemas.microsoft.com/office/powerpoint/2010/main" val="3171009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31"/>
        <p:cNvGrpSpPr/>
        <p:nvPr/>
      </p:nvGrpSpPr>
      <p:grpSpPr>
        <a:xfrm>
          <a:off x="0" y="0"/>
          <a:ext cx="0" cy="0"/>
          <a:chOff x="0" y="0"/>
          <a:chExt cx="0" cy="0"/>
        </a:xfrm>
      </p:grpSpPr>
      <p:sp>
        <p:nvSpPr>
          <p:cNvPr id="4" name="Shape 32">
            <a:extLst>
              <a:ext uri="{FF2B5EF4-FFF2-40B4-BE49-F238E27FC236}">
                <a16:creationId xmlns:a16="http://schemas.microsoft.com/office/drawing/2014/main" id="{226B9488-0520-B741-B284-2AA98E81CC5F}"/>
              </a:ext>
            </a:extLst>
          </p:cNvPr>
          <p:cNvSpPr>
            <a:spLocks/>
          </p:cNvSpPr>
          <p:nvPr/>
        </p:nvSpPr>
        <p:spPr bwMode="auto">
          <a:xfrm>
            <a:off x="228600" y="-11113"/>
            <a:ext cx="8229600" cy="5165726"/>
          </a:xfrm>
          <a:custGeom>
            <a:avLst/>
            <a:gdLst>
              <a:gd name="T0" fmla="*/ 0 w 328450"/>
              <a:gd name="T1" fmla="*/ 0 h 206122"/>
              <a:gd name="T2" fmla="*/ 0 w 328450"/>
              <a:gd name="T3" fmla="*/ 2147483646 h 206122"/>
              <a:gd name="T4" fmla="*/ 2147483646 w 328450"/>
              <a:gd name="T5" fmla="*/ 2147483646 h 206122"/>
              <a:gd name="T6" fmla="*/ 2147483646 w 328450"/>
              <a:gd name="T7" fmla="*/ 2147483646 h 206122"/>
              <a:gd name="T8" fmla="*/ 0 w 328450"/>
              <a:gd name="T9" fmla="*/ 0 h 206122"/>
              <a:gd name="T10" fmla="*/ 0 60000 65536"/>
              <a:gd name="T11" fmla="*/ 0 60000 65536"/>
              <a:gd name="T12" fmla="*/ 0 60000 65536"/>
              <a:gd name="T13" fmla="*/ 0 60000 65536"/>
              <a:gd name="T14" fmla="*/ 0 60000 65536"/>
              <a:gd name="T15" fmla="*/ 0 w 328450"/>
              <a:gd name="T16" fmla="*/ 0 h 206122"/>
              <a:gd name="T17" fmla="*/ 328450 w 328450"/>
              <a:gd name="T18" fmla="*/ 206122 h 206122"/>
            </a:gdLst>
            <a:ahLst/>
            <a:cxnLst>
              <a:cxn ang="T10">
                <a:pos x="T0" y="T1"/>
              </a:cxn>
              <a:cxn ang="T11">
                <a:pos x="T2" y="T3"/>
              </a:cxn>
              <a:cxn ang="T12">
                <a:pos x="T4" y="T5"/>
              </a:cxn>
              <a:cxn ang="T13">
                <a:pos x="T6" y="T7"/>
              </a:cxn>
              <a:cxn ang="T14">
                <a:pos x="T8" y="T9"/>
              </a:cxn>
            </a:cxnLst>
            <a:rect l="T15" t="T16" r="T17" b="T18"/>
            <a:pathLst>
              <a:path w="328450" h="206122" extrusionOk="0">
                <a:moveTo>
                  <a:pt x="0" y="0"/>
                </a:moveTo>
                <a:lnTo>
                  <a:pt x="0" y="206122"/>
                </a:lnTo>
                <a:lnTo>
                  <a:pt x="328450" y="206122"/>
                </a:lnTo>
                <a:lnTo>
                  <a:pt x="273309" y="331"/>
                </a:lnTo>
                <a:lnTo>
                  <a:pt x="0" y="0"/>
                </a:lnTo>
                <a:close/>
              </a:path>
            </a:pathLst>
          </a:custGeom>
          <a:solidFill>
            <a:srgbClr val="000000">
              <a:alpha val="7451"/>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 name="Shape 33">
            <a:extLst>
              <a:ext uri="{FF2B5EF4-FFF2-40B4-BE49-F238E27FC236}">
                <a16:creationId xmlns:a16="http://schemas.microsoft.com/office/drawing/2014/main" id="{5C7B8CF1-A3FE-8E45-93DB-BAB228DDEB8E}"/>
              </a:ext>
            </a:extLst>
          </p:cNvPr>
          <p:cNvSpPr>
            <a:spLocks/>
          </p:cNvSpPr>
          <p:nvPr/>
        </p:nvSpPr>
        <p:spPr bwMode="auto">
          <a:xfrm>
            <a:off x="0" y="-11113"/>
            <a:ext cx="8229600" cy="5165726"/>
          </a:xfrm>
          <a:custGeom>
            <a:avLst/>
            <a:gdLst>
              <a:gd name="T0" fmla="*/ 0 w 328450"/>
              <a:gd name="T1" fmla="*/ 0 h 206122"/>
              <a:gd name="T2" fmla="*/ 0 w 328450"/>
              <a:gd name="T3" fmla="*/ 2147483646 h 206122"/>
              <a:gd name="T4" fmla="*/ 2147483646 w 328450"/>
              <a:gd name="T5" fmla="*/ 2147483646 h 206122"/>
              <a:gd name="T6" fmla="*/ 2147483646 w 328450"/>
              <a:gd name="T7" fmla="*/ 2147483646 h 206122"/>
              <a:gd name="T8" fmla="*/ 0 w 328450"/>
              <a:gd name="T9" fmla="*/ 0 h 206122"/>
              <a:gd name="T10" fmla="*/ 0 60000 65536"/>
              <a:gd name="T11" fmla="*/ 0 60000 65536"/>
              <a:gd name="T12" fmla="*/ 0 60000 65536"/>
              <a:gd name="T13" fmla="*/ 0 60000 65536"/>
              <a:gd name="T14" fmla="*/ 0 60000 65536"/>
              <a:gd name="T15" fmla="*/ 0 w 328450"/>
              <a:gd name="T16" fmla="*/ 0 h 206122"/>
              <a:gd name="T17" fmla="*/ 328450 w 328450"/>
              <a:gd name="T18" fmla="*/ 206122 h 206122"/>
            </a:gdLst>
            <a:ahLst/>
            <a:cxnLst>
              <a:cxn ang="T10">
                <a:pos x="T0" y="T1"/>
              </a:cxn>
              <a:cxn ang="T11">
                <a:pos x="T2" y="T3"/>
              </a:cxn>
              <a:cxn ang="T12">
                <a:pos x="T4" y="T5"/>
              </a:cxn>
              <a:cxn ang="T13">
                <a:pos x="T6" y="T7"/>
              </a:cxn>
              <a:cxn ang="T14">
                <a:pos x="T8" y="T9"/>
              </a:cxn>
            </a:cxnLst>
            <a:rect l="T15" t="T16" r="T17" b="T18"/>
            <a:pathLst>
              <a:path w="328450" h="206122" extrusionOk="0">
                <a:moveTo>
                  <a:pt x="0" y="0"/>
                </a:moveTo>
                <a:lnTo>
                  <a:pt x="0" y="206122"/>
                </a:lnTo>
                <a:lnTo>
                  <a:pt x="328450" y="206122"/>
                </a:lnTo>
                <a:lnTo>
                  <a:pt x="273309" y="33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4" name="Shape 34"/>
          <p:cNvSpPr txBox="1">
            <a:spLocks noGrp="1"/>
          </p:cNvSpPr>
          <p:nvPr>
            <p:ph type="title"/>
          </p:nvPr>
        </p:nvSpPr>
        <p:spPr>
          <a:xfrm>
            <a:off x="838350" y="893500"/>
            <a:ext cx="5324100" cy="485699"/>
          </a:xfrm>
          <a:prstGeom prst="rect">
            <a:avLst/>
          </a:prstGeom>
        </p:spPr>
        <p:txBody>
          <a:bodyPr/>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5" name="Shape 35"/>
          <p:cNvSpPr txBox="1">
            <a:spLocks noGrp="1"/>
          </p:cNvSpPr>
          <p:nvPr>
            <p:ph type="body" idx="1"/>
          </p:nvPr>
        </p:nvSpPr>
        <p:spPr>
          <a:xfrm>
            <a:off x="838250" y="1504950"/>
            <a:ext cx="5324100" cy="2255700"/>
          </a:xfrm>
          <a:prstGeom prst="rect">
            <a:avLst/>
          </a:prstGeom>
        </p:spPr>
        <p:txBody>
          <a:bodyPr/>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extLst>
      <p:ext uri="{BB962C8B-B14F-4D97-AF65-F5344CB8AC3E}">
        <p14:creationId xmlns:p14="http://schemas.microsoft.com/office/powerpoint/2010/main" val="1150881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ZA"/>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41CA0A41-2769-B54E-8D16-C87A97FA27E9}"/>
              </a:ext>
            </a:extLst>
          </p:cNvPr>
          <p:cNvSpPr>
            <a:spLocks noGrp="1"/>
          </p:cNvSpPr>
          <p:nvPr>
            <p:ph type="dt" sz="half" idx="10"/>
          </p:nvPr>
        </p:nvSpPr>
        <p:spPr>
          <a:xfrm>
            <a:off x="4763" y="4886325"/>
            <a:ext cx="2133600" cy="273050"/>
          </a:xfrm>
          <a:prstGeom prst="rect">
            <a:avLst/>
          </a:prstGeom>
        </p:spPr>
        <p:txBody>
          <a:bodyPr/>
          <a:lstStyle>
            <a:lvl1pPr>
              <a:defRPr/>
            </a:lvl1pPr>
          </a:lstStyle>
          <a:p>
            <a:pPr>
              <a:defRPr/>
            </a:pPr>
            <a:fld id="{365D88D2-5E6E-6443-9450-32196391682D}" type="datetimeFigureOut">
              <a:rPr lang="en-US"/>
              <a:pPr>
                <a:defRPr/>
              </a:pPr>
              <a:t>4/27/2020</a:t>
            </a:fld>
            <a:endParaRPr lang="en-ZA" dirty="0"/>
          </a:p>
        </p:txBody>
      </p:sp>
      <p:sp>
        <p:nvSpPr>
          <p:cNvPr id="5" name="Footer Placeholder 4">
            <a:extLst>
              <a:ext uri="{FF2B5EF4-FFF2-40B4-BE49-F238E27FC236}">
                <a16:creationId xmlns:a16="http://schemas.microsoft.com/office/drawing/2014/main" id="{003DC086-8AED-9742-9B0A-37E580623C1C}"/>
              </a:ext>
            </a:extLst>
          </p:cNvPr>
          <p:cNvSpPr>
            <a:spLocks noGrp="1"/>
          </p:cNvSpPr>
          <p:nvPr>
            <p:ph type="ftr" sz="quarter" idx="11"/>
          </p:nvPr>
        </p:nvSpPr>
        <p:spPr>
          <a:xfrm>
            <a:off x="3124200" y="4876800"/>
            <a:ext cx="2895600" cy="274638"/>
          </a:xfrm>
          <a:prstGeom prst="rect">
            <a:avLst/>
          </a:prstGeom>
        </p:spPr>
        <p:txBody>
          <a:bodyPr/>
          <a:lstStyle>
            <a:lvl1pPr>
              <a:defRPr/>
            </a:lvl1pPr>
          </a:lstStyle>
          <a:p>
            <a:pPr>
              <a:defRPr/>
            </a:pPr>
            <a:endParaRPr lang="en-ZA" dirty="0"/>
          </a:p>
        </p:txBody>
      </p:sp>
      <p:sp>
        <p:nvSpPr>
          <p:cNvPr id="6" name="Slide Number Placeholder 5">
            <a:extLst>
              <a:ext uri="{FF2B5EF4-FFF2-40B4-BE49-F238E27FC236}">
                <a16:creationId xmlns:a16="http://schemas.microsoft.com/office/drawing/2014/main" id="{596E94F4-DF96-4641-BC90-A9300293DFD4}"/>
              </a:ext>
            </a:extLst>
          </p:cNvPr>
          <p:cNvSpPr>
            <a:spLocks noGrp="1"/>
          </p:cNvSpPr>
          <p:nvPr>
            <p:ph type="sldNum" sz="quarter" idx="12"/>
          </p:nvPr>
        </p:nvSpPr>
        <p:spPr>
          <a:xfrm>
            <a:off x="7016750" y="4886325"/>
            <a:ext cx="2133600" cy="273050"/>
          </a:xfrm>
          <a:prstGeom prst="rect">
            <a:avLst/>
          </a:prstGeom>
        </p:spPr>
        <p:txBody>
          <a:bodyPr/>
          <a:lstStyle>
            <a:lvl1pPr>
              <a:defRPr/>
            </a:lvl1pPr>
          </a:lstStyle>
          <a:p>
            <a:pPr>
              <a:defRPr/>
            </a:pPr>
            <a:fld id="{F65710F4-8F20-534A-BDBC-E7F759909F82}" type="slidenum">
              <a:rPr lang="en-ZA"/>
              <a:pPr>
                <a:defRPr/>
              </a:pPr>
              <a:t>‹#›</a:t>
            </a:fld>
            <a:endParaRPr lang="en-ZA" dirty="0"/>
          </a:p>
        </p:txBody>
      </p:sp>
    </p:spTree>
    <p:extLst>
      <p:ext uri="{BB962C8B-B14F-4D97-AF65-F5344CB8AC3E}">
        <p14:creationId xmlns:p14="http://schemas.microsoft.com/office/powerpoint/2010/main" val="22955570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Shape 6">
            <a:extLst>
              <a:ext uri="{FF2B5EF4-FFF2-40B4-BE49-F238E27FC236}">
                <a16:creationId xmlns:a16="http://schemas.microsoft.com/office/drawing/2014/main" id="{3C051214-1BBC-9040-BC34-7D02A9E40922}"/>
              </a:ext>
            </a:extLst>
          </p:cNvPr>
          <p:cNvSpPr txBox="1">
            <a:spLocks noGrp="1"/>
          </p:cNvSpPr>
          <p:nvPr>
            <p:ph type="title"/>
          </p:nvPr>
        </p:nvSpPr>
        <p:spPr bwMode="auto">
          <a:xfrm>
            <a:off x="457200" y="741363"/>
            <a:ext cx="5184775"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p>
            <a:pPr lvl="0"/>
            <a:endParaRPr lang="en-US" altLang="en-US">
              <a:sym typeface="Arial" panose="020B0604020202020204" pitchFamily="34" charset="0"/>
            </a:endParaRPr>
          </a:p>
        </p:txBody>
      </p:sp>
      <p:sp>
        <p:nvSpPr>
          <p:cNvPr id="1027" name="Shape 7">
            <a:extLst>
              <a:ext uri="{FF2B5EF4-FFF2-40B4-BE49-F238E27FC236}">
                <a16:creationId xmlns:a16="http://schemas.microsoft.com/office/drawing/2014/main" id="{A6A9BAF9-E79D-7844-BFC6-9A879D63DECC}"/>
              </a:ext>
            </a:extLst>
          </p:cNvPr>
          <p:cNvSpPr txBox="1">
            <a:spLocks noGrp="1"/>
          </p:cNvSpPr>
          <p:nvPr>
            <p:ph type="body" idx="1"/>
          </p:nvPr>
        </p:nvSpPr>
        <p:spPr bwMode="auto">
          <a:xfrm>
            <a:off x="457200" y="1352550"/>
            <a:ext cx="5184775" cy="225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Tree>
    <p:extLst>
      <p:ext uri="{BB962C8B-B14F-4D97-AF65-F5344CB8AC3E}">
        <p14:creationId xmlns:p14="http://schemas.microsoft.com/office/powerpoint/2010/main" val="1894568433"/>
      </p:ext>
    </p:extLst>
  </p:cSld>
  <p:clrMap bg1="lt1" tx1="dk1" bg2="dk2" tx2="lt2" accent1="accent1" accent2="accent2" accent3="accent3" accent4="accent4" accent5="accent5" accent6="accent6" hlink="hlink" folHlink="folHlink"/>
  <p:sldLayoutIdLst>
    <p:sldLayoutId id="2147483737" r:id="rId1"/>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074" name="Shape 6">
            <a:extLst>
              <a:ext uri="{FF2B5EF4-FFF2-40B4-BE49-F238E27FC236}">
                <a16:creationId xmlns:a16="http://schemas.microsoft.com/office/drawing/2014/main" id="{29ECFB29-5132-5247-9A84-FFFCDDE33A69}"/>
              </a:ext>
            </a:extLst>
          </p:cNvPr>
          <p:cNvSpPr txBox="1">
            <a:spLocks noGrp="1"/>
          </p:cNvSpPr>
          <p:nvPr>
            <p:ph type="title"/>
          </p:nvPr>
        </p:nvSpPr>
        <p:spPr bwMode="auto">
          <a:xfrm>
            <a:off x="457200" y="741363"/>
            <a:ext cx="5184775"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p>
            <a:pPr lvl="0"/>
            <a:endParaRPr lang="en-US" altLang="en-US">
              <a:sym typeface="Arial" panose="020B0604020202020204" pitchFamily="34" charset="0"/>
            </a:endParaRPr>
          </a:p>
        </p:txBody>
      </p:sp>
      <p:sp>
        <p:nvSpPr>
          <p:cNvPr id="3075" name="Shape 7">
            <a:extLst>
              <a:ext uri="{FF2B5EF4-FFF2-40B4-BE49-F238E27FC236}">
                <a16:creationId xmlns:a16="http://schemas.microsoft.com/office/drawing/2014/main" id="{ADFE63ED-3A8D-724D-8B52-A5241595A94A}"/>
              </a:ext>
            </a:extLst>
          </p:cNvPr>
          <p:cNvSpPr txBox="1">
            <a:spLocks noGrp="1"/>
          </p:cNvSpPr>
          <p:nvPr>
            <p:ph type="body" idx="1"/>
          </p:nvPr>
        </p:nvSpPr>
        <p:spPr bwMode="auto">
          <a:xfrm>
            <a:off x="457200" y="1352550"/>
            <a:ext cx="5184775" cy="225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Tree>
  </p:cSld>
  <p:clrMap bg1="lt1" tx1="dk1" bg2="dk2" tx2="lt2" accent1="accent1" accent2="accent2" accent3="accent3" accent4="accent4" accent5="accent5" accent6="accent6" hlink="hlink" folHlink="folHlink"/>
  <p:sldLayoutIdLst>
    <p:sldLayoutId id="2147483732" r:id="rId1"/>
    <p:sldLayoutId id="2147483734" r:id="rId2"/>
    <p:sldLayoutId id="2147483735" r:id="rId3"/>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hape 65">
            <a:extLst>
              <a:ext uri="{FF2B5EF4-FFF2-40B4-BE49-F238E27FC236}">
                <a16:creationId xmlns:a16="http://schemas.microsoft.com/office/drawing/2014/main" id="{8795DB4B-AFAE-DF46-8808-388C626E435F}"/>
              </a:ext>
            </a:extLst>
          </p:cNvPr>
          <p:cNvSpPr txBox="1">
            <a:spLocks noGrp="1"/>
          </p:cNvSpPr>
          <p:nvPr>
            <p:ph type="ctrTitle"/>
          </p:nvPr>
        </p:nvSpPr>
        <p:spPr>
          <a:xfrm>
            <a:off x="107504" y="1697410"/>
            <a:ext cx="4536504" cy="3456384"/>
          </a:xfrm>
        </p:spPr>
        <p:txBody>
          <a:bodyPr/>
          <a:lstStyle/>
          <a:p>
            <a:pPr eaLnBrk="1" hangingPunct="1">
              <a:spcBef>
                <a:spcPct val="0"/>
              </a:spcBef>
              <a:buClr>
                <a:srgbClr val="999999"/>
              </a:buClr>
              <a:buSzTx/>
              <a:buFont typeface="Montserrat" pitchFamily="2" charset="77"/>
              <a:buNone/>
            </a:pPr>
            <a:r>
              <a:rPr lang="en-US" altLang="en-US" sz="1800" b="1" dirty="0" smtClean="0">
                <a:solidFill>
                  <a:srgbClr val="999999"/>
                </a:solidFill>
                <a:latin typeface="Century Gothic" panose="020B0502020202020204" pitchFamily="34" charset="0"/>
                <a:cs typeface="Arial" panose="020B0604020202020204" pitchFamily="34" charset="0"/>
                <a:sym typeface="Montserrat" pitchFamily="2" charset="77"/>
              </a:rPr>
              <a:t/>
            </a:r>
            <a:br>
              <a:rPr lang="en-US" altLang="en-US" sz="1800" b="1" dirty="0" smtClean="0">
                <a:solidFill>
                  <a:srgbClr val="999999"/>
                </a:solidFill>
                <a:latin typeface="Century Gothic" panose="020B0502020202020204" pitchFamily="34" charset="0"/>
                <a:cs typeface="Arial" panose="020B0604020202020204" pitchFamily="34" charset="0"/>
                <a:sym typeface="Montserrat" pitchFamily="2" charset="77"/>
              </a:rPr>
            </a:br>
            <a:r>
              <a:rPr lang="en-US" altLang="en-US" sz="1800" b="1" dirty="0" smtClean="0">
                <a:solidFill>
                  <a:srgbClr val="999999"/>
                </a:solidFill>
                <a:latin typeface="Century Gothic" panose="020B0502020202020204" pitchFamily="34" charset="0"/>
                <a:cs typeface="Arial" panose="020B0604020202020204" pitchFamily="34" charset="0"/>
                <a:sym typeface="Montserrat" pitchFamily="2" charset="77"/>
              </a:rPr>
              <a:t/>
            </a:r>
            <a:br>
              <a:rPr lang="en-US" altLang="en-US" sz="1800" b="1" dirty="0" smtClean="0">
                <a:solidFill>
                  <a:srgbClr val="999999"/>
                </a:solidFill>
                <a:latin typeface="Century Gothic" panose="020B0502020202020204" pitchFamily="34" charset="0"/>
                <a:cs typeface="Arial" panose="020B0604020202020204" pitchFamily="34" charset="0"/>
                <a:sym typeface="Montserrat" pitchFamily="2" charset="77"/>
              </a:rPr>
            </a:br>
            <a:r>
              <a:rPr lang="en-US" altLang="en-US" sz="2400" b="1" dirty="0" smtClean="0">
                <a:solidFill>
                  <a:srgbClr val="999999"/>
                </a:solidFill>
                <a:latin typeface="Century Gothic" panose="020B0502020202020204" pitchFamily="34" charset="0"/>
                <a:cs typeface="Arial" panose="020B0604020202020204" pitchFamily="34" charset="0"/>
                <a:sym typeface="Montserrat" pitchFamily="2" charset="77"/>
              </a:rPr>
              <a:t>PRESENTATION TO PORTFOLIO COMMITTEE</a:t>
            </a:r>
            <a:r>
              <a:rPr lang="en-US" altLang="en-US" b="1" dirty="0">
                <a:solidFill>
                  <a:srgbClr val="999999"/>
                </a:solidFill>
                <a:latin typeface="Montserrat" pitchFamily="2" charset="77"/>
                <a:cs typeface="Arial" panose="020B0604020202020204" pitchFamily="34" charset="0"/>
                <a:sym typeface="Montserrat" pitchFamily="2" charset="77"/>
              </a:rPr>
              <a:t/>
            </a:r>
            <a:br>
              <a:rPr lang="en-US" altLang="en-US" b="1" dirty="0">
                <a:solidFill>
                  <a:srgbClr val="999999"/>
                </a:solidFill>
                <a:latin typeface="Montserrat" pitchFamily="2" charset="77"/>
                <a:cs typeface="Arial" panose="020B0604020202020204" pitchFamily="34" charset="0"/>
                <a:sym typeface="Montserrat" pitchFamily="2" charset="77"/>
              </a:rPr>
            </a:br>
            <a:r>
              <a:rPr lang="en-US" altLang="en-US" b="1" dirty="0" smtClean="0">
                <a:solidFill>
                  <a:srgbClr val="999999"/>
                </a:solidFill>
                <a:latin typeface="Montserrat" pitchFamily="2" charset="77"/>
                <a:cs typeface="Arial" panose="020B0604020202020204" pitchFamily="34" charset="0"/>
                <a:sym typeface="Montserrat" pitchFamily="2" charset="77"/>
              </a:rPr>
              <a:t/>
            </a:r>
            <a:br>
              <a:rPr lang="en-US" altLang="en-US" b="1" dirty="0" smtClean="0">
                <a:solidFill>
                  <a:srgbClr val="999999"/>
                </a:solidFill>
                <a:latin typeface="Montserrat" pitchFamily="2" charset="77"/>
                <a:cs typeface="Arial" panose="020B0604020202020204" pitchFamily="34" charset="0"/>
                <a:sym typeface="Montserrat" pitchFamily="2" charset="77"/>
              </a:rPr>
            </a:br>
            <a:r>
              <a:rPr lang="en-US" altLang="en-US" sz="2800" b="1" dirty="0" smtClean="0">
                <a:solidFill>
                  <a:srgbClr val="999999"/>
                </a:solidFill>
                <a:latin typeface="Century Gothic" panose="020B0502020202020204" pitchFamily="34" charset="0"/>
                <a:cs typeface="Arial" panose="020B0604020202020204" pitchFamily="34" charset="0"/>
                <a:sym typeface="Montserrat" pitchFamily="2" charset="77"/>
              </a:rPr>
              <a:t>2020-2025 Strategic Plan</a:t>
            </a:r>
            <a:br>
              <a:rPr lang="en-US" altLang="en-US" sz="2800" b="1" dirty="0" smtClean="0">
                <a:solidFill>
                  <a:srgbClr val="999999"/>
                </a:solidFill>
                <a:latin typeface="Century Gothic" panose="020B0502020202020204" pitchFamily="34" charset="0"/>
                <a:cs typeface="Arial" panose="020B0604020202020204" pitchFamily="34" charset="0"/>
                <a:sym typeface="Montserrat" pitchFamily="2" charset="77"/>
              </a:rPr>
            </a:br>
            <a:r>
              <a:rPr lang="en-US" altLang="en-US" sz="2800" b="1" dirty="0" smtClean="0">
                <a:solidFill>
                  <a:srgbClr val="999999"/>
                </a:solidFill>
                <a:latin typeface="Century Gothic" panose="020B0502020202020204" pitchFamily="34" charset="0"/>
                <a:cs typeface="Arial" panose="020B0604020202020204" pitchFamily="34" charset="0"/>
                <a:sym typeface="Montserrat" pitchFamily="2" charset="77"/>
              </a:rPr>
              <a:t> </a:t>
            </a:r>
            <a:br>
              <a:rPr lang="en-US" altLang="en-US" sz="2800" b="1" dirty="0" smtClean="0">
                <a:solidFill>
                  <a:srgbClr val="999999"/>
                </a:solidFill>
                <a:latin typeface="Century Gothic" panose="020B0502020202020204" pitchFamily="34" charset="0"/>
                <a:cs typeface="Arial" panose="020B0604020202020204" pitchFamily="34" charset="0"/>
                <a:sym typeface="Montserrat" pitchFamily="2" charset="77"/>
              </a:rPr>
            </a:br>
            <a:r>
              <a:rPr lang="en-US" altLang="en-US" sz="2800" b="1" dirty="0" smtClean="0">
                <a:solidFill>
                  <a:srgbClr val="999999"/>
                </a:solidFill>
                <a:latin typeface="Century Gothic" panose="020B0502020202020204" pitchFamily="34" charset="0"/>
                <a:cs typeface="Arial" panose="020B0604020202020204" pitchFamily="34" charset="0"/>
                <a:sym typeface="Montserrat" pitchFamily="2" charset="77"/>
              </a:rPr>
              <a:t>and </a:t>
            </a:r>
            <a:br>
              <a:rPr lang="en-US" altLang="en-US" sz="2800" b="1" dirty="0" smtClean="0">
                <a:solidFill>
                  <a:srgbClr val="999999"/>
                </a:solidFill>
                <a:latin typeface="Century Gothic" panose="020B0502020202020204" pitchFamily="34" charset="0"/>
                <a:cs typeface="Arial" panose="020B0604020202020204" pitchFamily="34" charset="0"/>
                <a:sym typeface="Montserrat" pitchFamily="2" charset="77"/>
              </a:rPr>
            </a:br>
            <a:r>
              <a:rPr lang="en-US" altLang="en-US" sz="2800" b="1" dirty="0">
                <a:solidFill>
                  <a:srgbClr val="999999"/>
                </a:solidFill>
                <a:latin typeface="Century Gothic" panose="020B0502020202020204" pitchFamily="34" charset="0"/>
                <a:cs typeface="Arial" panose="020B0604020202020204" pitchFamily="34" charset="0"/>
                <a:sym typeface="Montserrat" pitchFamily="2" charset="77"/>
              </a:rPr>
              <a:t/>
            </a:r>
            <a:br>
              <a:rPr lang="en-US" altLang="en-US" sz="2800" b="1" dirty="0">
                <a:solidFill>
                  <a:srgbClr val="999999"/>
                </a:solidFill>
                <a:latin typeface="Century Gothic" panose="020B0502020202020204" pitchFamily="34" charset="0"/>
                <a:cs typeface="Arial" panose="020B0604020202020204" pitchFamily="34" charset="0"/>
                <a:sym typeface="Montserrat" pitchFamily="2" charset="77"/>
              </a:rPr>
            </a:br>
            <a:r>
              <a:rPr lang="en-US" altLang="en-US" sz="2800" b="1" dirty="0" smtClean="0">
                <a:solidFill>
                  <a:srgbClr val="999999"/>
                </a:solidFill>
                <a:latin typeface="Century Gothic" panose="020B0502020202020204" pitchFamily="34" charset="0"/>
                <a:cs typeface="Arial" panose="020B0604020202020204" pitchFamily="34" charset="0"/>
                <a:sym typeface="Montserrat" pitchFamily="2" charset="77"/>
              </a:rPr>
              <a:t>2020/21 APP</a:t>
            </a:r>
            <a:r>
              <a:rPr lang="en-US" altLang="en-US" b="1" dirty="0">
                <a:solidFill>
                  <a:srgbClr val="999999"/>
                </a:solidFill>
                <a:latin typeface="Century Gothic" panose="020B0502020202020204" pitchFamily="34" charset="0"/>
                <a:cs typeface="Calibri" panose="020F0502020204030204" pitchFamily="34" charset="0"/>
                <a:sym typeface="Montserrat" pitchFamily="2" charset="77"/>
              </a:rPr>
              <a:t/>
            </a:r>
            <a:br>
              <a:rPr lang="en-US" altLang="en-US" b="1" dirty="0">
                <a:solidFill>
                  <a:srgbClr val="999999"/>
                </a:solidFill>
                <a:latin typeface="Century Gothic" panose="020B0502020202020204" pitchFamily="34" charset="0"/>
                <a:cs typeface="Calibri" panose="020F0502020204030204" pitchFamily="34" charset="0"/>
                <a:sym typeface="Montserrat" pitchFamily="2" charset="77"/>
              </a:rPr>
            </a:br>
            <a:endParaRPr lang="en-US" altLang="en-US" b="1" dirty="0">
              <a:solidFill>
                <a:srgbClr val="999999"/>
              </a:solidFill>
              <a:latin typeface="Century Gothic" panose="020B0502020202020204" pitchFamily="34" charset="0"/>
              <a:cs typeface="Calibri" panose="020F0502020204030204" pitchFamily="34" charset="0"/>
              <a:sym typeface="Montserrat" pitchFamily="2" charset="77"/>
            </a:endParaRP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a:extLst>
              <a:ext uri="{FF2B5EF4-FFF2-40B4-BE49-F238E27FC236}">
                <a16:creationId xmlns:a16="http://schemas.microsoft.com/office/drawing/2014/main" id="{FDCBA928-45AA-DF47-84FF-9B421305571C}"/>
              </a:ext>
            </a:extLst>
          </p:cNvPr>
          <p:cNvSpPr txBox="1">
            <a:spLocks noGrp="1"/>
          </p:cNvSpPr>
          <p:nvPr>
            <p:ph type="title"/>
          </p:nvPr>
        </p:nvSpPr>
        <p:spPr>
          <a:xfrm>
            <a:off x="-1" y="-15874"/>
            <a:ext cx="7436965" cy="493960"/>
          </a:xfrm>
          <a:solidFill>
            <a:schemeClr val="accent1">
              <a:alpha val="70195"/>
            </a:schemeClr>
          </a:solidFill>
        </p:spPr>
        <p:txBody>
          <a:bodyPr/>
          <a:lstStyle/>
          <a:p>
            <a:pPr>
              <a:defRPr/>
            </a:pPr>
            <a:r>
              <a:rPr lang="en-US" altLang="en-US" dirty="0">
                <a:ea typeface="MS PGothic" panose="020B0600070205080204" pitchFamily="34" charset="-128"/>
                <a:cs typeface="Calibri" panose="020F0502020204030204" pitchFamily="34" charset="0"/>
              </a:rPr>
              <a:t> </a:t>
            </a:r>
            <a:r>
              <a:rPr lang="en-US" altLang="en-US" dirty="0">
                <a:solidFill>
                  <a:schemeClr val="tx1"/>
                </a:solidFill>
                <a:ea typeface="MS PGothic" panose="020B0600070205080204" pitchFamily="34" charset="-128"/>
                <a:cs typeface="Calibri" panose="020F0502020204030204" pitchFamily="34" charset="0"/>
              </a:rPr>
              <a:t>Content</a:t>
            </a:r>
          </a:p>
        </p:txBody>
      </p:sp>
      <p:sp>
        <p:nvSpPr>
          <p:cNvPr id="23553" name="Slide Number Placeholder 3">
            <a:extLst>
              <a:ext uri="{FF2B5EF4-FFF2-40B4-BE49-F238E27FC236}">
                <a16:creationId xmlns:a16="http://schemas.microsoft.com/office/drawing/2014/main" id="{65D2B2FB-68C6-604C-91C3-729C0CD89AA9}"/>
              </a:ext>
            </a:extLst>
          </p:cNvPr>
          <p:cNvSpPr>
            <a:spLocks noGrp="1"/>
          </p:cNvSpPr>
          <p:nvPr>
            <p:ph type="sldNum" sz="quarter" idx="12"/>
          </p:nvPr>
        </p:nvSpPr>
        <p:spPr bwMode="auto">
          <a:xfrm>
            <a:off x="7596336" y="4886325"/>
            <a:ext cx="1554014" cy="273050"/>
          </a:xfrm>
          <a:extLst>
            <a:ext uri="{909E8E84-426E-40dd-AFC4-6F175D3DCCD1}"/>
            <a:ext uri="{91240B29-F687-4f45-9708-019B960494DF}"/>
          </a:extLst>
        </p:spPr>
        <p:txBody>
          <a:bodyPr/>
          <a:lstStyle>
            <a:lvl1pPr eaLnBrk="0" hangingPunct="0">
              <a:defRPr sz="1800">
                <a:solidFill>
                  <a:schemeClr val="tx1"/>
                </a:solidFill>
                <a:latin typeface="Calibri" charset="0"/>
                <a:ea typeface="MS PGothic" charset="0"/>
                <a:cs typeface="MS PGothic" charset="0"/>
              </a:defRPr>
            </a:lvl1pPr>
            <a:lvl2pPr marL="557213" indent="-214313" eaLnBrk="0" hangingPunct="0">
              <a:defRPr sz="1800">
                <a:solidFill>
                  <a:schemeClr val="tx1"/>
                </a:solidFill>
                <a:latin typeface="Calibri" charset="0"/>
                <a:ea typeface="MS PGothic" charset="0"/>
                <a:cs typeface="MS PGothic" charset="0"/>
              </a:defRPr>
            </a:lvl2pPr>
            <a:lvl3pPr marL="857250" indent="-171450" eaLnBrk="0" hangingPunct="0">
              <a:defRPr sz="1800">
                <a:solidFill>
                  <a:schemeClr val="tx1"/>
                </a:solidFill>
                <a:latin typeface="Calibri" charset="0"/>
                <a:ea typeface="MS PGothic" charset="0"/>
                <a:cs typeface="MS PGothic" charset="0"/>
              </a:defRPr>
            </a:lvl3pPr>
            <a:lvl4pPr marL="1200150" indent="-171450" eaLnBrk="0" hangingPunct="0">
              <a:defRPr sz="1800">
                <a:solidFill>
                  <a:schemeClr val="tx1"/>
                </a:solidFill>
                <a:latin typeface="Calibri" charset="0"/>
                <a:ea typeface="MS PGothic" charset="0"/>
                <a:cs typeface="MS PGothic" charset="0"/>
              </a:defRPr>
            </a:lvl4pPr>
            <a:lvl5pPr marL="1543050" indent="-171450" eaLnBrk="0" hangingPunct="0">
              <a:defRPr sz="1800">
                <a:solidFill>
                  <a:schemeClr val="tx1"/>
                </a:solidFill>
                <a:latin typeface="Calibri" charset="0"/>
                <a:ea typeface="MS PGothic" charset="0"/>
                <a:cs typeface="MS PGothic" charset="0"/>
              </a:defRPr>
            </a:lvl5pPr>
            <a:lvl6pPr marL="1885950" indent="-171450" eaLnBrk="0" fontAlgn="base" hangingPunct="0">
              <a:spcBef>
                <a:spcPct val="0"/>
              </a:spcBef>
              <a:spcAft>
                <a:spcPct val="0"/>
              </a:spcAft>
              <a:defRPr sz="1800">
                <a:solidFill>
                  <a:schemeClr val="tx1"/>
                </a:solidFill>
                <a:latin typeface="Calibri" charset="0"/>
                <a:ea typeface="MS PGothic" charset="0"/>
                <a:cs typeface="MS PGothic" charset="0"/>
              </a:defRPr>
            </a:lvl6pPr>
            <a:lvl7pPr marL="2228850" indent="-171450" eaLnBrk="0" fontAlgn="base" hangingPunct="0">
              <a:spcBef>
                <a:spcPct val="0"/>
              </a:spcBef>
              <a:spcAft>
                <a:spcPct val="0"/>
              </a:spcAft>
              <a:defRPr sz="1800">
                <a:solidFill>
                  <a:schemeClr val="tx1"/>
                </a:solidFill>
                <a:latin typeface="Calibri" charset="0"/>
                <a:ea typeface="MS PGothic" charset="0"/>
                <a:cs typeface="MS PGothic" charset="0"/>
              </a:defRPr>
            </a:lvl7pPr>
            <a:lvl8pPr marL="2571750" indent="-171450" eaLnBrk="0" fontAlgn="base" hangingPunct="0">
              <a:spcBef>
                <a:spcPct val="0"/>
              </a:spcBef>
              <a:spcAft>
                <a:spcPct val="0"/>
              </a:spcAft>
              <a:defRPr sz="1800">
                <a:solidFill>
                  <a:schemeClr val="tx1"/>
                </a:solidFill>
                <a:latin typeface="Calibri" charset="0"/>
                <a:ea typeface="MS PGothic" charset="0"/>
                <a:cs typeface="MS PGothic" charset="0"/>
              </a:defRPr>
            </a:lvl8pPr>
            <a:lvl9pPr marL="2914650" indent="-171450" eaLnBrk="0" fontAlgn="base" hangingPunct="0">
              <a:spcBef>
                <a:spcPct val="0"/>
              </a:spcBef>
              <a:spcAft>
                <a:spcPct val="0"/>
              </a:spcAft>
              <a:defRPr sz="1800">
                <a:solidFill>
                  <a:schemeClr val="tx1"/>
                </a:solidFill>
                <a:latin typeface="Calibri" charset="0"/>
                <a:ea typeface="MS PGothic" charset="0"/>
                <a:cs typeface="MS PGothic" charset="0"/>
              </a:defRPr>
            </a:lvl9pPr>
          </a:lstStyle>
          <a:p>
            <a:pPr eaLnBrk="1" hangingPunct="1">
              <a:defRPr/>
            </a:pPr>
            <a:fld id="{BF2A8685-4204-7247-ABC1-71F1BAA9D6F8}" type="slidenum">
              <a:rPr lang="en-ZA" sz="1050">
                <a:solidFill>
                  <a:srgbClr val="000000"/>
                </a:solidFill>
              </a:rPr>
              <a:pPr eaLnBrk="1" hangingPunct="1">
                <a:defRPr/>
              </a:pPr>
              <a:t>2</a:t>
            </a:fld>
            <a:endParaRPr lang="en-ZA" sz="1050" dirty="0">
              <a:solidFill>
                <a:srgbClr val="000000"/>
              </a:solidFill>
            </a:endParaRPr>
          </a:p>
        </p:txBody>
      </p:sp>
      <p:sp>
        <p:nvSpPr>
          <p:cNvPr id="7" name="Content Placeholder 2">
            <a:extLst>
              <a:ext uri="{FF2B5EF4-FFF2-40B4-BE49-F238E27FC236}">
                <a16:creationId xmlns:a16="http://schemas.microsoft.com/office/drawing/2014/main" id="{43BF4545-1ACD-BD46-B2C3-29C11AAF768F}"/>
              </a:ext>
            </a:extLst>
          </p:cNvPr>
          <p:cNvSpPr>
            <a:spLocks noGrp="1"/>
          </p:cNvSpPr>
          <p:nvPr>
            <p:ph idx="1"/>
          </p:nvPr>
        </p:nvSpPr>
        <p:spPr>
          <a:xfrm>
            <a:off x="0" y="536595"/>
            <a:ext cx="7436965" cy="3763347"/>
          </a:xfrm>
        </p:spPr>
        <p:txBody>
          <a:bodyPr>
            <a:noAutofit/>
          </a:bodyPr>
          <a:lstStyle/>
          <a:p>
            <a:pPr marL="457200" lvl="0" indent="-457200" algn="just" defTabSz="457200" eaLnBrk="1" fontAlgn="auto" hangingPunct="1">
              <a:spcBef>
                <a:spcPct val="20000"/>
              </a:spcBef>
              <a:spcAft>
                <a:spcPts val="0"/>
              </a:spcAft>
              <a:buFont typeface="+mj-lt"/>
              <a:buAutoNum type="arabicPeriod"/>
            </a:pPr>
            <a:r>
              <a:rPr lang="en-ZA" sz="2500" kern="1200" dirty="0">
                <a:solidFill>
                  <a:prstClr val="black"/>
                </a:solidFill>
                <a:latin typeface="Calibri"/>
              </a:rPr>
              <a:t>Introduction</a:t>
            </a:r>
          </a:p>
          <a:p>
            <a:pPr marL="457200" lvl="0" indent="-457200" algn="just" defTabSz="457200" eaLnBrk="1" fontAlgn="auto" hangingPunct="1">
              <a:spcBef>
                <a:spcPct val="20000"/>
              </a:spcBef>
              <a:spcAft>
                <a:spcPts val="0"/>
              </a:spcAft>
              <a:buFont typeface="+mj-lt"/>
              <a:buAutoNum type="arabicPeriod"/>
            </a:pPr>
            <a:r>
              <a:rPr lang="en-ZA" sz="2500" kern="1200" dirty="0">
                <a:solidFill>
                  <a:prstClr val="black"/>
                </a:solidFill>
                <a:latin typeface="Calibri"/>
              </a:rPr>
              <a:t>Overview of Programmes</a:t>
            </a:r>
          </a:p>
          <a:p>
            <a:pPr marL="457200" lvl="0" indent="-457200" algn="just" defTabSz="457200" eaLnBrk="1" fontAlgn="auto" hangingPunct="1">
              <a:spcBef>
                <a:spcPct val="20000"/>
              </a:spcBef>
              <a:spcAft>
                <a:spcPts val="0"/>
              </a:spcAft>
              <a:buFont typeface="+mj-lt"/>
              <a:buAutoNum type="arabicPeriod"/>
            </a:pPr>
            <a:r>
              <a:rPr lang="en-ZA" sz="2500" kern="1200" dirty="0" smtClean="0">
                <a:solidFill>
                  <a:prstClr val="black"/>
                </a:solidFill>
                <a:latin typeface="Calibri"/>
              </a:rPr>
              <a:t>Schematic Overview of Strategic Plan and APP</a:t>
            </a:r>
            <a:endParaRPr lang="en-ZA" sz="2500" kern="1200" dirty="0">
              <a:solidFill>
                <a:prstClr val="black"/>
              </a:solidFill>
              <a:latin typeface="Calibri"/>
            </a:endParaRPr>
          </a:p>
          <a:p>
            <a:pPr marL="457200" lvl="0" indent="-457200" algn="just" defTabSz="457200" eaLnBrk="1" fontAlgn="auto" hangingPunct="1">
              <a:spcBef>
                <a:spcPct val="20000"/>
              </a:spcBef>
              <a:spcAft>
                <a:spcPts val="0"/>
              </a:spcAft>
              <a:buFont typeface="+mj-lt"/>
              <a:buAutoNum type="arabicPeriod"/>
            </a:pPr>
            <a:r>
              <a:rPr lang="en-ZA" sz="2500" kern="1200" dirty="0" smtClean="0">
                <a:solidFill>
                  <a:prstClr val="black"/>
                </a:solidFill>
                <a:latin typeface="Calibri"/>
              </a:rPr>
              <a:t>2020-2021 </a:t>
            </a:r>
            <a:r>
              <a:rPr lang="en-ZA" sz="2500" kern="1200" dirty="0">
                <a:solidFill>
                  <a:prstClr val="black"/>
                </a:solidFill>
                <a:latin typeface="Calibri"/>
              </a:rPr>
              <a:t>MTEF Allocations per Programme</a:t>
            </a:r>
          </a:p>
          <a:p>
            <a:pPr marL="0" indent="0" algn="just">
              <a:buNone/>
            </a:pPr>
            <a:endParaRPr lang="en-GB" sz="2000" dirty="0" smtClean="0">
              <a:solidFill>
                <a:prstClr val="black"/>
              </a:solidFill>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a:extLst>
              <a:ext uri="{FF2B5EF4-FFF2-40B4-BE49-F238E27FC236}">
                <a16:creationId xmlns:a16="http://schemas.microsoft.com/office/drawing/2014/main" id="{FDCBA928-45AA-DF47-84FF-9B421305571C}"/>
              </a:ext>
            </a:extLst>
          </p:cNvPr>
          <p:cNvSpPr txBox="1">
            <a:spLocks noGrp="1"/>
          </p:cNvSpPr>
          <p:nvPr>
            <p:ph type="title"/>
          </p:nvPr>
        </p:nvSpPr>
        <p:spPr>
          <a:xfrm>
            <a:off x="-1" y="-15874"/>
            <a:ext cx="7436965" cy="493960"/>
          </a:xfrm>
          <a:solidFill>
            <a:schemeClr val="accent1">
              <a:alpha val="70195"/>
            </a:schemeClr>
          </a:solidFill>
        </p:spPr>
        <p:txBody>
          <a:bodyPr/>
          <a:lstStyle/>
          <a:p>
            <a:pPr>
              <a:defRPr/>
            </a:pPr>
            <a:r>
              <a:rPr lang="en-US" altLang="en-US" dirty="0">
                <a:ea typeface="MS PGothic" panose="020B0600070205080204" pitchFamily="34" charset="-128"/>
                <a:cs typeface="Calibri" panose="020F0502020204030204" pitchFamily="34" charset="0"/>
              </a:rPr>
              <a:t> </a:t>
            </a:r>
            <a:r>
              <a:rPr lang="en-US" kern="1200" dirty="0">
                <a:solidFill>
                  <a:prstClr val="black"/>
                </a:solidFill>
                <a:latin typeface="Calibri"/>
                <a:ea typeface="MS PGothic" charset="0"/>
              </a:rPr>
              <a:t> Introduction</a:t>
            </a:r>
            <a:endParaRPr lang="en-US" altLang="en-US" dirty="0">
              <a:solidFill>
                <a:schemeClr val="tx1"/>
              </a:solidFill>
              <a:ea typeface="MS PGothic" panose="020B0600070205080204" pitchFamily="34" charset="-128"/>
              <a:cs typeface="Calibri" panose="020F0502020204030204" pitchFamily="34" charset="0"/>
            </a:endParaRPr>
          </a:p>
        </p:txBody>
      </p:sp>
      <p:sp>
        <p:nvSpPr>
          <p:cNvPr id="23553" name="Slide Number Placeholder 3">
            <a:extLst>
              <a:ext uri="{FF2B5EF4-FFF2-40B4-BE49-F238E27FC236}">
                <a16:creationId xmlns:a16="http://schemas.microsoft.com/office/drawing/2014/main" id="{65D2B2FB-68C6-604C-91C3-729C0CD89AA9}"/>
              </a:ext>
            </a:extLst>
          </p:cNvPr>
          <p:cNvSpPr>
            <a:spLocks noGrp="1"/>
          </p:cNvSpPr>
          <p:nvPr>
            <p:ph type="sldNum" sz="quarter" idx="12"/>
          </p:nvPr>
        </p:nvSpPr>
        <p:spPr bwMode="auto">
          <a:xfrm>
            <a:off x="7596336" y="4886325"/>
            <a:ext cx="1554014" cy="273050"/>
          </a:xfrm>
          <a:extLst>
            <a:ext uri="{909E8E84-426E-40dd-AFC4-6F175D3DCCD1}"/>
            <a:ext uri="{91240B29-F687-4f45-9708-019B960494DF}"/>
          </a:extLst>
        </p:spPr>
        <p:txBody>
          <a:bodyPr/>
          <a:lstStyle>
            <a:lvl1pPr eaLnBrk="0" hangingPunct="0">
              <a:defRPr sz="1800">
                <a:solidFill>
                  <a:schemeClr val="tx1"/>
                </a:solidFill>
                <a:latin typeface="Calibri" charset="0"/>
                <a:ea typeface="MS PGothic" charset="0"/>
                <a:cs typeface="MS PGothic" charset="0"/>
              </a:defRPr>
            </a:lvl1pPr>
            <a:lvl2pPr marL="557213" indent="-214313" eaLnBrk="0" hangingPunct="0">
              <a:defRPr sz="1800">
                <a:solidFill>
                  <a:schemeClr val="tx1"/>
                </a:solidFill>
                <a:latin typeface="Calibri" charset="0"/>
                <a:ea typeface="MS PGothic" charset="0"/>
                <a:cs typeface="MS PGothic" charset="0"/>
              </a:defRPr>
            </a:lvl2pPr>
            <a:lvl3pPr marL="857250" indent="-171450" eaLnBrk="0" hangingPunct="0">
              <a:defRPr sz="1800">
                <a:solidFill>
                  <a:schemeClr val="tx1"/>
                </a:solidFill>
                <a:latin typeface="Calibri" charset="0"/>
                <a:ea typeface="MS PGothic" charset="0"/>
                <a:cs typeface="MS PGothic" charset="0"/>
              </a:defRPr>
            </a:lvl3pPr>
            <a:lvl4pPr marL="1200150" indent="-171450" eaLnBrk="0" hangingPunct="0">
              <a:defRPr sz="1800">
                <a:solidFill>
                  <a:schemeClr val="tx1"/>
                </a:solidFill>
                <a:latin typeface="Calibri" charset="0"/>
                <a:ea typeface="MS PGothic" charset="0"/>
                <a:cs typeface="MS PGothic" charset="0"/>
              </a:defRPr>
            </a:lvl4pPr>
            <a:lvl5pPr marL="1543050" indent="-171450" eaLnBrk="0" hangingPunct="0">
              <a:defRPr sz="1800">
                <a:solidFill>
                  <a:schemeClr val="tx1"/>
                </a:solidFill>
                <a:latin typeface="Calibri" charset="0"/>
                <a:ea typeface="MS PGothic" charset="0"/>
                <a:cs typeface="MS PGothic" charset="0"/>
              </a:defRPr>
            </a:lvl5pPr>
            <a:lvl6pPr marL="1885950" indent="-171450" eaLnBrk="0" fontAlgn="base" hangingPunct="0">
              <a:spcBef>
                <a:spcPct val="0"/>
              </a:spcBef>
              <a:spcAft>
                <a:spcPct val="0"/>
              </a:spcAft>
              <a:defRPr sz="1800">
                <a:solidFill>
                  <a:schemeClr val="tx1"/>
                </a:solidFill>
                <a:latin typeface="Calibri" charset="0"/>
                <a:ea typeface="MS PGothic" charset="0"/>
                <a:cs typeface="MS PGothic" charset="0"/>
              </a:defRPr>
            </a:lvl6pPr>
            <a:lvl7pPr marL="2228850" indent="-171450" eaLnBrk="0" fontAlgn="base" hangingPunct="0">
              <a:spcBef>
                <a:spcPct val="0"/>
              </a:spcBef>
              <a:spcAft>
                <a:spcPct val="0"/>
              </a:spcAft>
              <a:defRPr sz="1800">
                <a:solidFill>
                  <a:schemeClr val="tx1"/>
                </a:solidFill>
                <a:latin typeface="Calibri" charset="0"/>
                <a:ea typeface="MS PGothic" charset="0"/>
                <a:cs typeface="MS PGothic" charset="0"/>
              </a:defRPr>
            </a:lvl7pPr>
            <a:lvl8pPr marL="2571750" indent="-171450" eaLnBrk="0" fontAlgn="base" hangingPunct="0">
              <a:spcBef>
                <a:spcPct val="0"/>
              </a:spcBef>
              <a:spcAft>
                <a:spcPct val="0"/>
              </a:spcAft>
              <a:defRPr sz="1800">
                <a:solidFill>
                  <a:schemeClr val="tx1"/>
                </a:solidFill>
                <a:latin typeface="Calibri" charset="0"/>
                <a:ea typeface="MS PGothic" charset="0"/>
                <a:cs typeface="MS PGothic" charset="0"/>
              </a:defRPr>
            </a:lvl8pPr>
            <a:lvl9pPr marL="2914650" indent="-171450" eaLnBrk="0" fontAlgn="base" hangingPunct="0">
              <a:spcBef>
                <a:spcPct val="0"/>
              </a:spcBef>
              <a:spcAft>
                <a:spcPct val="0"/>
              </a:spcAft>
              <a:defRPr sz="1800">
                <a:solidFill>
                  <a:schemeClr val="tx1"/>
                </a:solidFill>
                <a:latin typeface="Calibri" charset="0"/>
                <a:ea typeface="MS PGothic" charset="0"/>
                <a:cs typeface="MS PGothic" charset="0"/>
              </a:defRPr>
            </a:lvl9pPr>
          </a:lstStyle>
          <a:p>
            <a:pPr eaLnBrk="1" hangingPunct="1">
              <a:defRPr/>
            </a:pPr>
            <a:fld id="{BF2A8685-4204-7247-ABC1-71F1BAA9D6F8}" type="slidenum">
              <a:rPr lang="en-ZA" sz="1050">
                <a:solidFill>
                  <a:srgbClr val="000000"/>
                </a:solidFill>
              </a:rPr>
              <a:pPr eaLnBrk="1" hangingPunct="1">
                <a:defRPr/>
              </a:pPr>
              <a:t>3</a:t>
            </a:fld>
            <a:endParaRPr lang="en-ZA" sz="1050" dirty="0">
              <a:solidFill>
                <a:srgbClr val="000000"/>
              </a:solidFill>
            </a:endParaRPr>
          </a:p>
        </p:txBody>
      </p:sp>
      <p:sp>
        <p:nvSpPr>
          <p:cNvPr id="7" name="Content Placeholder 2">
            <a:extLst>
              <a:ext uri="{FF2B5EF4-FFF2-40B4-BE49-F238E27FC236}">
                <a16:creationId xmlns:a16="http://schemas.microsoft.com/office/drawing/2014/main" id="{43BF4545-1ACD-BD46-B2C3-29C11AAF768F}"/>
              </a:ext>
            </a:extLst>
          </p:cNvPr>
          <p:cNvSpPr>
            <a:spLocks noGrp="1"/>
          </p:cNvSpPr>
          <p:nvPr>
            <p:ph idx="1"/>
          </p:nvPr>
        </p:nvSpPr>
        <p:spPr>
          <a:xfrm>
            <a:off x="0" y="536595"/>
            <a:ext cx="7436965" cy="3763347"/>
          </a:xfrm>
        </p:spPr>
        <p:txBody>
          <a:bodyPr>
            <a:noAutofit/>
          </a:bodyPr>
          <a:lstStyle/>
          <a:p>
            <a:pPr marL="0" lvl="0" indent="0" algn="just" defTabSz="457200" eaLnBrk="1" fontAlgn="auto" hangingPunct="1">
              <a:spcBef>
                <a:spcPct val="20000"/>
              </a:spcBef>
              <a:spcAft>
                <a:spcPts val="0"/>
              </a:spcAft>
              <a:buNone/>
              <a:tabLst>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en-GB" sz="1800" kern="1200" dirty="0">
                <a:solidFill>
                  <a:prstClr val="black"/>
                </a:solidFill>
                <a:latin typeface="Calibri"/>
              </a:rPr>
              <a:t>The Mandate of the CPSI derives from the Public Service Act locating the responsibility for public service innovation in the Minister. This mandate is further expanded on in Government Notice 700 of 2 September 2011.</a:t>
            </a:r>
          </a:p>
          <a:p>
            <a:pPr marL="0" lvl="0" indent="0" algn="just" defTabSz="457200" eaLnBrk="1" fontAlgn="auto" hangingPunct="1">
              <a:spcBef>
                <a:spcPct val="20000"/>
              </a:spcBef>
              <a:spcAft>
                <a:spcPts val="0"/>
              </a:spcAft>
              <a:buNone/>
              <a:tabLst>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en-GB" sz="1800" kern="1200" dirty="0" smtClean="0">
              <a:solidFill>
                <a:prstClr val="black"/>
              </a:solidFill>
              <a:latin typeface="Calibri"/>
            </a:endParaRPr>
          </a:p>
          <a:p>
            <a:pPr marL="0" lvl="0" indent="0">
              <a:spcAft>
                <a:spcPts val="0"/>
              </a:spcAft>
              <a:buNone/>
            </a:pPr>
            <a:r>
              <a:rPr lang="en-ZA" sz="1800" b="1" kern="1200" dirty="0" smtClean="0">
                <a:ea typeface="Calibri" panose="020F0502020204030204" pitchFamily="34" charset="0"/>
              </a:rPr>
              <a:t>VISION: </a:t>
            </a:r>
            <a:r>
              <a:rPr lang="en-ZA" sz="1800" kern="1200" dirty="0" smtClean="0">
                <a:ea typeface="Calibri" panose="020F0502020204030204" pitchFamily="34" charset="0"/>
              </a:rPr>
              <a:t>A </a:t>
            </a:r>
            <a:r>
              <a:rPr lang="en-ZA" sz="1800" kern="1200" dirty="0">
                <a:ea typeface="Calibri" panose="020F0502020204030204" pitchFamily="34" charset="0"/>
              </a:rPr>
              <a:t>solution focused Public Sector through innovation</a:t>
            </a:r>
          </a:p>
          <a:p>
            <a:pPr marL="0" lvl="0" indent="0">
              <a:spcAft>
                <a:spcPts val="0"/>
              </a:spcAft>
              <a:buNone/>
            </a:pPr>
            <a:r>
              <a:rPr lang="en-ZA" sz="1800" kern="1200" dirty="0">
                <a:ea typeface="Calibri" panose="020F0502020204030204" pitchFamily="34" charset="0"/>
              </a:rPr>
              <a:t> </a:t>
            </a:r>
          </a:p>
          <a:p>
            <a:pPr marL="0" lvl="0" indent="0">
              <a:spcAft>
                <a:spcPts val="0"/>
              </a:spcAft>
              <a:buNone/>
            </a:pPr>
            <a:r>
              <a:rPr lang="en-ZA" sz="1800" b="1" kern="1200" dirty="0" smtClean="0">
                <a:ea typeface="Calibri" panose="020F0502020204030204" pitchFamily="34" charset="0"/>
              </a:rPr>
              <a:t>MISSION: </a:t>
            </a:r>
            <a:r>
              <a:rPr lang="en-ZA" sz="1800" kern="1200" dirty="0" smtClean="0">
                <a:ea typeface="Calibri" panose="020F0502020204030204" pitchFamily="34" charset="0"/>
              </a:rPr>
              <a:t>To </a:t>
            </a:r>
            <a:r>
              <a:rPr lang="en-ZA" sz="1800" kern="1200" dirty="0">
                <a:ea typeface="Calibri" panose="020F0502020204030204" pitchFamily="34" charset="0"/>
              </a:rPr>
              <a:t>entrench an innovative culture and practice in the Public Sector</a:t>
            </a:r>
          </a:p>
          <a:p>
            <a:pPr marL="0" lvl="0" indent="0" algn="just" defTabSz="457200" eaLnBrk="1" fontAlgn="auto" hangingPunct="1">
              <a:spcBef>
                <a:spcPct val="20000"/>
              </a:spcBef>
              <a:spcAft>
                <a:spcPts val="0"/>
              </a:spcAft>
              <a:buNone/>
              <a:tabLst>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en-GB" sz="1800" kern="1200" dirty="0">
              <a:solidFill>
                <a:prstClr val="black"/>
              </a:solidFill>
            </a:endParaRPr>
          </a:p>
          <a:p>
            <a:pPr marL="0" indent="0" algn="just">
              <a:buNone/>
            </a:pPr>
            <a:endParaRPr lang="en-GB" sz="1800" dirty="0" smtClean="0">
              <a:solidFill>
                <a:prstClr val="black"/>
              </a:solidFill>
              <a:cs typeface="Times New Roman" panose="02020603050405020304" pitchFamily="18" charset="0"/>
            </a:endParaRPr>
          </a:p>
        </p:txBody>
      </p:sp>
    </p:spTree>
    <p:extLst>
      <p:ext uri="{BB962C8B-B14F-4D97-AF65-F5344CB8AC3E}">
        <p14:creationId xmlns:p14="http://schemas.microsoft.com/office/powerpoint/2010/main" val="4269180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a:extLst>
              <a:ext uri="{FF2B5EF4-FFF2-40B4-BE49-F238E27FC236}">
                <a16:creationId xmlns:a16="http://schemas.microsoft.com/office/drawing/2014/main" id="{FDCBA928-45AA-DF47-84FF-9B421305571C}"/>
              </a:ext>
            </a:extLst>
          </p:cNvPr>
          <p:cNvSpPr txBox="1">
            <a:spLocks noGrp="1"/>
          </p:cNvSpPr>
          <p:nvPr>
            <p:ph type="title"/>
          </p:nvPr>
        </p:nvSpPr>
        <p:spPr>
          <a:xfrm>
            <a:off x="-1" y="-15874"/>
            <a:ext cx="7436965" cy="493960"/>
          </a:xfrm>
          <a:solidFill>
            <a:schemeClr val="accent1">
              <a:alpha val="70195"/>
            </a:schemeClr>
          </a:solidFill>
        </p:spPr>
        <p:txBody>
          <a:bodyPr/>
          <a:lstStyle/>
          <a:p>
            <a:pPr lvl="0" defTabSz="457200" eaLnBrk="1" fontAlgn="auto" hangingPunct="1">
              <a:spcBef>
                <a:spcPct val="20000"/>
              </a:spcBef>
              <a:spcAft>
                <a:spcPts val="0"/>
              </a:spcAft>
            </a:pPr>
            <a:r>
              <a:rPr lang="en-ZA" sz="2500" kern="1200" dirty="0">
                <a:solidFill>
                  <a:prstClr val="black"/>
                </a:solidFill>
                <a:latin typeface="Calibri"/>
                <a:cs typeface="Calibri" panose="020F0502020204030204" pitchFamily="34" charset="0"/>
              </a:rPr>
              <a:t>Overview of Programmes</a:t>
            </a:r>
          </a:p>
        </p:txBody>
      </p:sp>
      <p:sp>
        <p:nvSpPr>
          <p:cNvPr id="23553" name="Slide Number Placeholder 3">
            <a:extLst>
              <a:ext uri="{FF2B5EF4-FFF2-40B4-BE49-F238E27FC236}">
                <a16:creationId xmlns:a16="http://schemas.microsoft.com/office/drawing/2014/main" id="{65D2B2FB-68C6-604C-91C3-729C0CD89AA9}"/>
              </a:ext>
            </a:extLst>
          </p:cNvPr>
          <p:cNvSpPr>
            <a:spLocks noGrp="1"/>
          </p:cNvSpPr>
          <p:nvPr>
            <p:ph type="sldNum" sz="quarter" idx="12"/>
          </p:nvPr>
        </p:nvSpPr>
        <p:spPr bwMode="auto">
          <a:xfrm>
            <a:off x="7596336" y="4886325"/>
            <a:ext cx="1554014" cy="273050"/>
          </a:xfrm>
          <a:extLst>
            <a:ext uri="{909E8E84-426E-40dd-AFC4-6F175D3DCCD1}"/>
            <a:ext uri="{91240B29-F687-4f45-9708-019B960494DF}"/>
          </a:extLst>
        </p:spPr>
        <p:txBody>
          <a:bodyPr/>
          <a:lstStyle>
            <a:lvl1pPr eaLnBrk="0" hangingPunct="0">
              <a:defRPr sz="1800">
                <a:solidFill>
                  <a:schemeClr val="tx1"/>
                </a:solidFill>
                <a:latin typeface="Calibri" charset="0"/>
                <a:ea typeface="MS PGothic" charset="0"/>
                <a:cs typeface="MS PGothic" charset="0"/>
              </a:defRPr>
            </a:lvl1pPr>
            <a:lvl2pPr marL="557213" indent="-214313" eaLnBrk="0" hangingPunct="0">
              <a:defRPr sz="1800">
                <a:solidFill>
                  <a:schemeClr val="tx1"/>
                </a:solidFill>
                <a:latin typeface="Calibri" charset="0"/>
                <a:ea typeface="MS PGothic" charset="0"/>
                <a:cs typeface="MS PGothic" charset="0"/>
              </a:defRPr>
            </a:lvl2pPr>
            <a:lvl3pPr marL="857250" indent="-171450" eaLnBrk="0" hangingPunct="0">
              <a:defRPr sz="1800">
                <a:solidFill>
                  <a:schemeClr val="tx1"/>
                </a:solidFill>
                <a:latin typeface="Calibri" charset="0"/>
                <a:ea typeface="MS PGothic" charset="0"/>
                <a:cs typeface="MS PGothic" charset="0"/>
              </a:defRPr>
            </a:lvl3pPr>
            <a:lvl4pPr marL="1200150" indent="-171450" eaLnBrk="0" hangingPunct="0">
              <a:defRPr sz="1800">
                <a:solidFill>
                  <a:schemeClr val="tx1"/>
                </a:solidFill>
                <a:latin typeface="Calibri" charset="0"/>
                <a:ea typeface="MS PGothic" charset="0"/>
                <a:cs typeface="MS PGothic" charset="0"/>
              </a:defRPr>
            </a:lvl4pPr>
            <a:lvl5pPr marL="1543050" indent="-171450" eaLnBrk="0" hangingPunct="0">
              <a:defRPr sz="1800">
                <a:solidFill>
                  <a:schemeClr val="tx1"/>
                </a:solidFill>
                <a:latin typeface="Calibri" charset="0"/>
                <a:ea typeface="MS PGothic" charset="0"/>
                <a:cs typeface="MS PGothic" charset="0"/>
              </a:defRPr>
            </a:lvl5pPr>
            <a:lvl6pPr marL="1885950" indent="-171450" eaLnBrk="0" fontAlgn="base" hangingPunct="0">
              <a:spcBef>
                <a:spcPct val="0"/>
              </a:spcBef>
              <a:spcAft>
                <a:spcPct val="0"/>
              </a:spcAft>
              <a:defRPr sz="1800">
                <a:solidFill>
                  <a:schemeClr val="tx1"/>
                </a:solidFill>
                <a:latin typeface="Calibri" charset="0"/>
                <a:ea typeface="MS PGothic" charset="0"/>
                <a:cs typeface="MS PGothic" charset="0"/>
              </a:defRPr>
            </a:lvl6pPr>
            <a:lvl7pPr marL="2228850" indent="-171450" eaLnBrk="0" fontAlgn="base" hangingPunct="0">
              <a:spcBef>
                <a:spcPct val="0"/>
              </a:spcBef>
              <a:spcAft>
                <a:spcPct val="0"/>
              </a:spcAft>
              <a:defRPr sz="1800">
                <a:solidFill>
                  <a:schemeClr val="tx1"/>
                </a:solidFill>
                <a:latin typeface="Calibri" charset="0"/>
                <a:ea typeface="MS PGothic" charset="0"/>
                <a:cs typeface="MS PGothic" charset="0"/>
              </a:defRPr>
            </a:lvl7pPr>
            <a:lvl8pPr marL="2571750" indent="-171450" eaLnBrk="0" fontAlgn="base" hangingPunct="0">
              <a:spcBef>
                <a:spcPct val="0"/>
              </a:spcBef>
              <a:spcAft>
                <a:spcPct val="0"/>
              </a:spcAft>
              <a:defRPr sz="1800">
                <a:solidFill>
                  <a:schemeClr val="tx1"/>
                </a:solidFill>
                <a:latin typeface="Calibri" charset="0"/>
                <a:ea typeface="MS PGothic" charset="0"/>
                <a:cs typeface="MS PGothic" charset="0"/>
              </a:defRPr>
            </a:lvl8pPr>
            <a:lvl9pPr marL="2914650" indent="-171450" eaLnBrk="0" fontAlgn="base" hangingPunct="0">
              <a:spcBef>
                <a:spcPct val="0"/>
              </a:spcBef>
              <a:spcAft>
                <a:spcPct val="0"/>
              </a:spcAft>
              <a:defRPr sz="1800">
                <a:solidFill>
                  <a:schemeClr val="tx1"/>
                </a:solidFill>
                <a:latin typeface="Calibri" charset="0"/>
                <a:ea typeface="MS PGothic" charset="0"/>
                <a:cs typeface="MS PGothic" charset="0"/>
              </a:defRPr>
            </a:lvl9pPr>
          </a:lstStyle>
          <a:p>
            <a:pPr eaLnBrk="1" hangingPunct="1">
              <a:defRPr/>
            </a:pPr>
            <a:fld id="{BF2A8685-4204-7247-ABC1-71F1BAA9D6F8}" type="slidenum">
              <a:rPr lang="en-ZA" sz="1050">
                <a:solidFill>
                  <a:srgbClr val="000000"/>
                </a:solidFill>
              </a:rPr>
              <a:pPr eaLnBrk="1" hangingPunct="1">
                <a:defRPr/>
              </a:pPr>
              <a:t>4</a:t>
            </a:fld>
            <a:endParaRPr lang="en-ZA" sz="1050" dirty="0">
              <a:solidFill>
                <a:srgbClr val="000000"/>
              </a:solidFill>
            </a:endParaRPr>
          </a:p>
        </p:txBody>
      </p:sp>
      <p:sp>
        <p:nvSpPr>
          <p:cNvPr id="7" name="Content Placeholder 2">
            <a:extLst>
              <a:ext uri="{FF2B5EF4-FFF2-40B4-BE49-F238E27FC236}">
                <a16:creationId xmlns:a16="http://schemas.microsoft.com/office/drawing/2014/main" id="{43BF4545-1ACD-BD46-B2C3-29C11AAF768F}"/>
              </a:ext>
            </a:extLst>
          </p:cNvPr>
          <p:cNvSpPr>
            <a:spLocks noGrp="1"/>
          </p:cNvSpPr>
          <p:nvPr>
            <p:ph idx="1"/>
          </p:nvPr>
        </p:nvSpPr>
        <p:spPr>
          <a:xfrm>
            <a:off x="0" y="411510"/>
            <a:ext cx="7436965" cy="4731990"/>
          </a:xfrm>
        </p:spPr>
        <p:txBody>
          <a:bodyPr>
            <a:noAutofit/>
          </a:bodyPr>
          <a:lstStyle/>
          <a:p>
            <a:pPr marL="342900" lvl="0" indent="-342900" algn="just" defTabSz="457200" eaLnBrk="1" fontAlgn="auto" hangingPunct="1">
              <a:spcBef>
                <a:spcPct val="20000"/>
              </a:spcBef>
              <a:spcAft>
                <a:spcPts val="0"/>
              </a:spcAft>
              <a:buFont typeface="Arial"/>
              <a:buChar char="•"/>
            </a:pPr>
            <a:r>
              <a:rPr lang="en-ZA" sz="1600" b="1" i="1" kern="1200" dirty="0">
                <a:solidFill>
                  <a:prstClr val="black"/>
                </a:solidFill>
                <a:latin typeface="Calibri"/>
              </a:rPr>
              <a:t>Programme 1: Administration: </a:t>
            </a:r>
            <a:r>
              <a:rPr lang="en-ZA" sz="1600" kern="1200" dirty="0">
                <a:solidFill>
                  <a:prstClr val="black"/>
                </a:solidFill>
                <a:latin typeface="Calibri"/>
              </a:rPr>
              <a:t>This programme provides strategic leadership, overall management of and support to the organisation. It has three sub-programmes, namely:</a:t>
            </a:r>
            <a:endParaRPr lang="en-ZA" sz="1600" b="1" kern="1200" dirty="0">
              <a:solidFill>
                <a:prstClr val="black"/>
              </a:solidFill>
              <a:latin typeface="Calibri"/>
            </a:endParaRPr>
          </a:p>
          <a:p>
            <a:pPr marL="742950" lvl="1" algn="just" defTabSz="457200" eaLnBrk="1" fontAlgn="auto" hangingPunct="1">
              <a:spcBef>
                <a:spcPct val="20000"/>
              </a:spcBef>
              <a:spcAft>
                <a:spcPts val="0"/>
              </a:spcAft>
              <a:buFont typeface="Arial"/>
              <a:buChar char="–"/>
            </a:pPr>
            <a:r>
              <a:rPr lang="en-ZA" sz="1600" b="1" kern="1200" dirty="0">
                <a:solidFill>
                  <a:prstClr val="black"/>
                </a:solidFill>
                <a:latin typeface="Calibri"/>
              </a:rPr>
              <a:t>Strategic Management</a:t>
            </a:r>
          </a:p>
          <a:p>
            <a:pPr marL="742950" lvl="1" algn="just" defTabSz="457200" eaLnBrk="1" fontAlgn="auto" hangingPunct="1">
              <a:spcBef>
                <a:spcPct val="20000"/>
              </a:spcBef>
              <a:spcAft>
                <a:spcPts val="0"/>
              </a:spcAft>
              <a:buFont typeface="Arial"/>
              <a:buChar char="–"/>
            </a:pPr>
            <a:r>
              <a:rPr lang="en-ZA" sz="1600" b="1" kern="1200" dirty="0">
                <a:solidFill>
                  <a:prstClr val="black"/>
                </a:solidFill>
                <a:latin typeface="Calibri"/>
              </a:rPr>
              <a:t>Corporate Resource Management</a:t>
            </a:r>
          </a:p>
          <a:p>
            <a:pPr marL="742950" lvl="1" algn="just" defTabSz="457200" eaLnBrk="1" fontAlgn="auto" hangingPunct="1">
              <a:spcBef>
                <a:spcPct val="20000"/>
              </a:spcBef>
              <a:spcAft>
                <a:spcPts val="0"/>
              </a:spcAft>
              <a:buFont typeface="Arial"/>
              <a:buChar char="–"/>
            </a:pPr>
            <a:r>
              <a:rPr lang="en-ZA" sz="1600" b="1" kern="1200" dirty="0">
                <a:solidFill>
                  <a:prstClr val="black"/>
                </a:solidFill>
                <a:latin typeface="Calibri"/>
              </a:rPr>
              <a:t>Office of the Chief Financial Officer</a:t>
            </a:r>
          </a:p>
          <a:p>
            <a:pPr marL="457200" lvl="1" indent="0" algn="just" defTabSz="457200" eaLnBrk="1" fontAlgn="auto" hangingPunct="1">
              <a:spcBef>
                <a:spcPct val="20000"/>
              </a:spcBef>
              <a:spcAft>
                <a:spcPts val="0"/>
              </a:spcAft>
              <a:buNone/>
            </a:pPr>
            <a:endParaRPr lang="en-ZA" sz="1600" b="1" kern="1200" dirty="0">
              <a:solidFill>
                <a:prstClr val="black"/>
              </a:solidFill>
              <a:latin typeface="Calibri"/>
            </a:endParaRPr>
          </a:p>
          <a:p>
            <a:pPr marL="342900" lvl="0" indent="-342900" algn="just" defTabSz="457200" eaLnBrk="1" fontAlgn="auto" hangingPunct="1">
              <a:spcBef>
                <a:spcPct val="20000"/>
              </a:spcBef>
              <a:spcAft>
                <a:spcPts val="0"/>
              </a:spcAft>
              <a:buFont typeface="Arial"/>
              <a:buChar char="•"/>
            </a:pPr>
            <a:r>
              <a:rPr lang="en-ZA" sz="1600" b="1" i="1" kern="1200" dirty="0">
                <a:solidFill>
                  <a:prstClr val="black"/>
                </a:solidFill>
                <a:latin typeface="Calibri"/>
              </a:rPr>
              <a:t>Programme 2: Public Sector Innovation</a:t>
            </a:r>
          </a:p>
          <a:p>
            <a:pPr marL="742950" lvl="1" algn="just" defTabSz="457200" eaLnBrk="1" fontAlgn="auto" hangingPunct="1">
              <a:spcBef>
                <a:spcPct val="20000"/>
              </a:spcBef>
              <a:spcAft>
                <a:spcPts val="0"/>
              </a:spcAft>
              <a:buFont typeface="Arial"/>
              <a:buChar char="–"/>
            </a:pPr>
            <a:r>
              <a:rPr lang="en-ZA" sz="1600" b="1" kern="1200" dirty="0">
                <a:solidFill>
                  <a:prstClr val="black"/>
                </a:solidFill>
                <a:latin typeface="Calibri"/>
              </a:rPr>
              <a:t>Research and Development </a:t>
            </a:r>
            <a:r>
              <a:rPr lang="en-ZA" sz="1600" kern="1200" dirty="0">
                <a:solidFill>
                  <a:prstClr val="black"/>
                </a:solidFill>
                <a:latin typeface="Calibri"/>
              </a:rPr>
              <a:t>establishes the knowledge base in support of the programme to inform the selection and development of potential innovative models and solutions.</a:t>
            </a:r>
          </a:p>
          <a:p>
            <a:pPr marL="742950" lvl="1" algn="just" defTabSz="457200" eaLnBrk="1" fontAlgn="auto" hangingPunct="1">
              <a:spcBef>
                <a:spcPct val="20000"/>
              </a:spcBef>
              <a:spcAft>
                <a:spcPts val="0"/>
              </a:spcAft>
              <a:buFont typeface="Arial"/>
              <a:buChar char="–"/>
            </a:pPr>
            <a:r>
              <a:rPr lang="en-ZA" sz="1600" b="1" kern="1200" dirty="0">
                <a:solidFill>
                  <a:prstClr val="black"/>
                </a:solidFill>
                <a:latin typeface="Calibri"/>
              </a:rPr>
              <a:t>Solution Support and Incubation </a:t>
            </a:r>
            <a:r>
              <a:rPr lang="en-ZA" sz="1600" kern="1200" dirty="0">
                <a:solidFill>
                  <a:prstClr val="black"/>
                </a:solidFill>
                <a:latin typeface="Calibri"/>
              </a:rPr>
              <a:t>facilitates the testing, piloting, demonstration, replication and mainstreaming of innovative solutions for the public sector. </a:t>
            </a:r>
            <a:endParaRPr lang="en-ZA" sz="1600" b="1" kern="1200" dirty="0">
              <a:solidFill>
                <a:prstClr val="black"/>
              </a:solidFill>
              <a:latin typeface="Calibri"/>
            </a:endParaRPr>
          </a:p>
          <a:p>
            <a:pPr marL="742950" lvl="1" algn="just" defTabSz="457200" eaLnBrk="1" fontAlgn="auto" hangingPunct="1">
              <a:spcBef>
                <a:spcPct val="20000"/>
              </a:spcBef>
              <a:spcAft>
                <a:spcPts val="0"/>
              </a:spcAft>
              <a:buFont typeface="Arial"/>
              <a:buChar char="–"/>
            </a:pPr>
            <a:r>
              <a:rPr lang="en-ZA" sz="1600" b="1" kern="1200" dirty="0">
                <a:solidFill>
                  <a:prstClr val="black"/>
                </a:solidFill>
                <a:latin typeface="Calibri"/>
              </a:rPr>
              <a:t>Enabling Environment </a:t>
            </a:r>
            <a:r>
              <a:rPr lang="en-ZA" sz="1600" kern="1200" dirty="0">
                <a:solidFill>
                  <a:prstClr val="black"/>
                </a:solidFill>
                <a:latin typeface="Calibri"/>
              </a:rPr>
              <a:t>nurtures and sustains an enabling environment, which entrenches a culture and practice of innovation in the public sector through innovative platforms and products. </a:t>
            </a:r>
          </a:p>
          <a:p>
            <a:pPr marL="0" indent="0" algn="just">
              <a:buNone/>
            </a:pPr>
            <a:endParaRPr lang="en-GB" sz="2000" dirty="0" smtClean="0">
              <a:solidFill>
                <a:prstClr val="black"/>
              </a:solidFill>
              <a:cs typeface="Times New Roman" panose="02020603050405020304" pitchFamily="18" charset="0"/>
            </a:endParaRPr>
          </a:p>
        </p:txBody>
      </p:sp>
    </p:spTree>
    <p:extLst>
      <p:ext uri="{BB962C8B-B14F-4D97-AF65-F5344CB8AC3E}">
        <p14:creationId xmlns:p14="http://schemas.microsoft.com/office/powerpoint/2010/main" val="2643590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a:extLst>
              <a:ext uri="{FF2B5EF4-FFF2-40B4-BE49-F238E27FC236}">
                <a16:creationId xmlns:a16="http://schemas.microsoft.com/office/drawing/2014/main" id="{FDCBA928-45AA-DF47-84FF-9B421305571C}"/>
              </a:ext>
            </a:extLst>
          </p:cNvPr>
          <p:cNvSpPr txBox="1">
            <a:spLocks noGrp="1"/>
          </p:cNvSpPr>
          <p:nvPr>
            <p:ph type="title"/>
          </p:nvPr>
        </p:nvSpPr>
        <p:spPr>
          <a:xfrm>
            <a:off x="0" y="-15874"/>
            <a:ext cx="7452320" cy="493960"/>
          </a:xfrm>
          <a:solidFill>
            <a:schemeClr val="accent1">
              <a:alpha val="70195"/>
            </a:schemeClr>
          </a:solidFill>
        </p:spPr>
        <p:txBody>
          <a:bodyPr/>
          <a:lstStyle/>
          <a:p>
            <a:pPr lvl="0" defTabSz="457200" eaLnBrk="1" fontAlgn="auto" hangingPunct="1">
              <a:spcBef>
                <a:spcPct val="20000"/>
              </a:spcBef>
              <a:spcAft>
                <a:spcPts val="0"/>
              </a:spcAft>
            </a:pPr>
            <a:r>
              <a:rPr lang="en-ZA" sz="2500" kern="1200" dirty="0" smtClean="0">
                <a:solidFill>
                  <a:prstClr val="black"/>
                </a:solidFill>
                <a:latin typeface="Calibri"/>
                <a:cs typeface="Calibri" panose="020F0502020204030204" pitchFamily="34" charset="0"/>
              </a:rPr>
              <a:t>Schematic </a:t>
            </a:r>
            <a:r>
              <a:rPr lang="en-ZA" sz="2500" kern="1200" dirty="0">
                <a:solidFill>
                  <a:prstClr val="black"/>
                </a:solidFill>
                <a:latin typeface="Calibri"/>
                <a:cs typeface="Calibri" panose="020F0502020204030204" pitchFamily="34" charset="0"/>
              </a:rPr>
              <a:t>Overview of Strategic Plan and APP</a:t>
            </a:r>
          </a:p>
        </p:txBody>
      </p:sp>
      <p:sp>
        <p:nvSpPr>
          <p:cNvPr id="23553" name="Slide Number Placeholder 3">
            <a:extLst>
              <a:ext uri="{FF2B5EF4-FFF2-40B4-BE49-F238E27FC236}">
                <a16:creationId xmlns:a16="http://schemas.microsoft.com/office/drawing/2014/main" id="{65D2B2FB-68C6-604C-91C3-729C0CD89AA9}"/>
              </a:ext>
            </a:extLst>
          </p:cNvPr>
          <p:cNvSpPr>
            <a:spLocks noGrp="1"/>
          </p:cNvSpPr>
          <p:nvPr>
            <p:ph type="sldNum" sz="quarter" idx="12"/>
          </p:nvPr>
        </p:nvSpPr>
        <p:spPr bwMode="auto">
          <a:xfrm>
            <a:off x="7596336" y="4886325"/>
            <a:ext cx="1554014" cy="273050"/>
          </a:xfrm>
          <a:extLst>
            <a:ext uri="{909E8E84-426E-40dd-AFC4-6F175D3DCCD1}"/>
            <a:ext uri="{91240B29-F687-4f45-9708-019B960494DF}"/>
          </a:extLst>
        </p:spPr>
        <p:txBody>
          <a:bodyPr/>
          <a:lstStyle>
            <a:lvl1pPr eaLnBrk="0" hangingPunct="0">
              <a:defRPr sz="1800">
                <a:solidFill>
                  <a:schemeClr val="tx1"/>
                </a:solidFill>
                <a:latin typeface="Calibri" charset="0"/>
                <a:ea typeface="MS PGothic" charset="0"/>
                <a:cs typeface="MS PGothic" charset="0"/>
              </a:defRPr>
            </a:lvl1pPr>
            <a:lvl2pPr marL="557213" indent="-214313" eaLnBrk="0" hangingPunct="0">
              <a:defRPr sz="1800">
                <a:solidFill>
                  <a:schemeClr val="tx1"/>
                </a:solidFill>
                <a:latin typeface="Calibri" charset="0"/>
                <a:ea typeface="MS PGothic" charset="0"/>
                <a:cs typeface="MS PGothic" charset="0"/>
              </a:defRPr>
            </a:lvl2pPr>
            <a:lvl3pPr marL="857250" indent="-171450" eaLnBrk="0" hangingPunct="0">
              <a:defRPr sz="1800">
                <a:solidFill>
                  <a:schemeClr val="tx1"/>
                </a:solidFill>
                <a:latin typeface="Calibri" charset="0"/>
                <a:ea typeface="MS PGothic" charset="0"/>
                <a:cs typeface="MS PGothic" charset="0"/>
              </a:defRPr>
            </a:lvl3pPr>
            <a:lvl4pPr marL="1200150" indent="-171450" eaLnBrk="0" hangingPunct="0">
              <a:defRPr sz="1800">
                <a:solidFill>
                  <a:schemeClr val="tx1"/>
                </a:solidFill>
                <a:latin typeface="Calibri" charset="0"/>
                <a:ea typeface="MS PGothic" charset="0"/>
                <a:cs typeface="MS PGothic" charset="0"/>
              </a:defRPr>
            </a:lvl4pPr>
            <a:lvl5pPr marL="1543050" indent="-171450" eaLnBrk="0" hangingPunct="0">
              <a:defRPr sz="1800">
                <a:solidFill>
                  <a:schemeClr val="tx1"/>
                </a:solidFill>
                <a:latin typeface="Calibri" charset="0"/>
                <a:ea typeface="MS PGothic" charset="0"/>
                <a:cs typeface="MS PGothic" charset="0"/>
              </a:defRPr>
            </a:lvl5pPr>
            <a:lvl6pPr marL="1885950" indent="-171450" eaLnBrk="0" fontAlgn="base" hangingPunct="0">
              <a:spcBef>
                <a:spcPct val="0"/>
              </a:spcBef>
              <a:spcAft>
                <a:spcPct val="0"/>
              </a:spcAft>
              <a:defRPr sz="1800">
                <a:solidFill>
                  <a:schemeClr val="tx1"/>
                </a:solidFill>
                <a:latin typeface="Calibri" charset="0"/>
                <a:ea typeface="MS PGothic" charset="0"/>
                <a:cs typeface="MS PGothic" charset="0"/>
              </a:defRPr>
            </a:lvl6pPr>
            <a:lvl7pPr marL="2228850" indent="-171450" eaLnBrk="0" fontAlgn="base" hangingPunct="0">
              <a:spcBef>
                <a:spcPct val="0"/>
              </a:spcBef>
              <a:spcAft>
                <a:spcPct val="0"/>
              </a:spcAft>
              <a:defRPr sz="1800">
                <a:solidFill>
                  <a:schemeClr val="tx1"/>
                </a:solidFill>
                <a:latin typeface="Calibri" charset="0"/>
                <a:ea typeface="MS PGothic" charset="0"/>
                <a:cs typeface="MS PGothic" charset="0"/>
              </a:defRPr>
            </a:lvl7pPr>
            <a:lvl8pPr marL="2571750" indent="-171450" eaLnBrk="0" fontAlgn="base" hangingPunct="0">
              <a:spcBef>
                <a:spcPct val="0"/>
              </a:spcBef>
              <a:spcAft>
                <a:spcPct val="0"/>
              </a:spcAft>
              <a:defRPr sz="1800">
                <a:solidFill>
                  <a:schemeClr val="tx1"/>
                </a:solidFill>
                <a:latin typeface="Calibri" charset="0"/>
                <a:ea typeface="MS PGothic" charset="0"/>
                <a:cs typeface="MS PGothic" charset="0"/>
              </a:defRPr>
            </a:lvl8pPr>
            <a:lvl9pPr marL="2914650" indent="-171450" eaLnBrk="0" fontAlgn="base" hangingPunct="0">
              <a:spcBef>
                <a:spcPct val="0"/>
              </a:spcBef>
              <a:spcAft>
                <a:spcPct val="0"/>
              </a:spcAft>
              <a:defRPr sz="1800">
                <a:solidFill>
                  <a:schemeClr val="tx1"/>
                </a:solidFill>
                <a:latin typeface="Calibri" charset="0"/>
                <a:ea typeface="MS PGothic" charset="0"/>
                <a:cs typeface="MS PGothic" charset="0"/>
              </a:defRPr>
            </a:lvl9pPr>
          </a:lstStyle>
          <a:p>
            <a:pPr eaLnBrk="1" hangingPunct="1">
              <a:defRPr/>
            </a:pPr>
            <a:fld id="{BF2A8685-4204-7247-ABC1-71F1BAA9D6F8}" type="slidenum">
              <a:rPr lang="en-ZA" sz="1050">
                <a:solidFill>
                  <a:srgbClr val="000000"/>
                </a:solidFill>
              </a:rPr>
              <a:pPr eaLnBrk="1" hangingPunct="1">
                <a:defRPr/>
              </a:pPr>
              <a:t>5</a:t>
            </a:fld>
            <a:endParaRPr lang="en-ZA" sz="1050" dirty="0">
              <a:solidFill>
                <a:srgbClr val="000000"/>
              </a:solidFill>
            </a:endParaRPr>
          </a:p>
        </p:txBody>
      </p:sp>
      <p:pic>
        <p:nvPicPr>
          <p:cNvPr id="5" name="Picture 4"/>
          <p:cNvPicPr>
            <a:picLocks noChangeAspect="1"/>
          </p:cNvPicPr>
          <p:nvPr/>
        </p:nvPicPr>
        <p:blipFill>
          <a:blip r:embed="rId2"/>
          <a:stretch>
            <a:fillRect/>
          </a:stretch>
        </p:blipFill>
        <p:spPr>
          <a:xfrm>
            <a:off x="251520" y="339501"/>
            <a:ext cx="7416824" cy="4803999"/>
          </a:xfrm>
          <a:prstGeom prst="rect">
            <a:avLst/>
          </a:prstGeom>
        </p:spPr>
      </p:pic>
    </p:spTree>
    <p:extLst>
      <p:ext uri="{BB962C8B-B14F-4D97-AF65-F5344CB8AC3E}">
        <p14:creationId xmlns:p14="http://schemas.microsoft.com/office/powerpoint/2010/main" val="2530447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Number Placeholder 3">
            <a:extLst>
              <a:ext uri="{FF2B5EF4-FFF2-40B4-BE49-F238E27FC236}">
                <a16:creationId xmlns:a16="http://schemas.microsoft.com/office/drawing/2014/main" id="{65D2B2FB-68C6-604C-91C3-729C0CD89AA9}"/>
              </a:ext>
            </a:extLst>
          </p:cNvPr>
          <p:cNvSpPr>
            <a:spLocks noGrp="1"/>
          </p:cNvSpPr>
          <p:nvPr>
            <p:ph type="sldNum" sz="quarter" idx="12"/>
          </p:nvPr>
        </p:nvSpPr>
        <p:spPr bwMode="auto">
          <a:xfrm>
            <a:off x="7596336" y="4886325"/>
            <a:ext cx="1554014" cy="273050"/>
          </a:xfrm>
          <a:extLst>
            <a:ext uri="{909E8E84-426E-40dd-AFC4-6F175D3DCCD1}"/>
            <a:ext uri="{91240B29-F687-4f45-9708-019B960494DF}"/>
          </a:extLst>
        </p:spPr>
        <p:txBody>
          <a:bodyPr/>
          <a:lstStyle>
            <a:lvl1pPr eaLnBrk="0" hangingPunct="0">
              <a:defRPr sz="1800">
                <a:solidFill>
                  <a:schemeClr val="tx1"/>
                </a:solidFill>
                <a:latin typeface="Calibri" charset="0"/>
                <a:ea typeface="MS PGothic" charset="0"/>
                <a:cs typeface="MS PGothic" charset="0"/>
              </a:defRPr>
            </a:lvl1pPr>
            <a:lvl2pPr marL="557213" indent="-214313" eaLnBrk="0" hangingPunct="0">
              <a:defRPr sz="1800">
                <a:solidFill>
                  <a:schemeClr val="tx1"/>
                </a:solidFill>
                <a:latin typeface="Calibri" charset="0"/>
                <a:ea typeface="MS PGothic" charset="0"/>
                <a:cs typeface="MS PGothic" charset="0"/>
              </a:defRPr>
            </a:lvl2pPr>
            <a:lvl3pPr marL="857250" indent="-171450" eaLnBrk="0" hangingPunct="0">
              <a:defRPr sz="1800">
                <a:solidFill>
                  <a:schemeClr val="tx1"/>
                </a:solidFill>
                <a:latin typeface="Calibri" charset="0"/>
                <a:ea typeface="MS PGothic" charset="0"/>
                <a:cs typeface="MS PGothic" charset="0"/>
              </a:defRPr>
            </a:lvl3pPr>
            <a:lvl4pPr marL="1200150" indent="-171450" eaLnBrk="0" hangingPunct="0">
              <a:defRPr sz="1800">
                <a:solidFill>
                  <a:schemeClr val="tx1"/>
                </a:solidFill>
                <a:latin typeface="Calibri" charset="0"/>
                <a:ea typeface="MS PGothic" charset="0"/>
                <a:cs typeface="MS PGothic" charset="0"/>
              </a:defRPr>
            </a:lvl4pPr>
            <a:lvl5pPr marL="1543050" indent="-171450" eaLnBrk="0" hangingPunct="0">
              <a:defRPr sz="1800">
                <a:solidFill>
                  <a:schemeClr val="tx1"/>
                </a:solidFill>
                <a:latin typeface="Calibri" charset="0"/>
                <a:ea typeface="MS PGothic" charset="0"/>
                <a:cs typeface="MS PGothic" charset="0"/>
              </a:defRPr>
            </a:lvl5pPr>
            <a:lvl6pPr marL="1885950" indent="-171450" eaLnBrk="0" fontAlgn="base" hangingPunct="0">
              <a:spcBef>
                <a:spcPct val="0"/>
              </a:spcBef>
              <a:spcAft>
                <a:spcPct val="0"/>
              </a:spcAft>
              <a:defRPr sz="1800">
                <a:solidFill>
                  <a:schemeClr val="tx1"/>
                </a:solidFill>
                <a:latin typeface="Calibri" charset="0"/>
                <a:ea typeface="MS PGothic" charset="0"/>
                <a:cs typeface="MS PGothic" charset="0"/>
              </a:defRPr>
            </a:lvl6pPr>
            <a:lvl7pPr marL="2228850" indent="-171450" eaLnBrk="0" fontAlgn="base" hangingPunct="0">
              <a:spcBef>
                <a:spcPct val="0"/>
              </a:spcBef>
              <a:spcAft>
                <a:spcPct val="0"/>
              </a:spcAft>
              <a:defRPr sz="1800">
                <a:solidFill>
                  <a:schemeClr val="tx1"/>
                </a:solidFill>
                <a:latin typeface="Calibri" charset="0"/>
                <a:ea typeface="MS PGothic" charset="0"/>
                <a:cs typeface="MS PGothic" charset="0"/>
              </a:defRPr>
            </a:lvl7pPr>
            <a:lvl8pPr marL="2571750" indent="-171450" eaLnBrk="0" fontAlgn="base" hangingPunct="0">
              <a:spcBef>
                <a:spcPct val="0"/>
              </a:spcBef>
              <a:spcAft>
                <a:spcPct val="0"/>
              </a:spcAft>
              <a:defRPr sz="1800">
                <a:solidFill>
                  <a:schemeClr val="tx1"/>
                </a:solidFill>
                <a:latin typeface="Calibri" charset="0"/>
                <a:ea typeface="MS PGothic" charset="0"/>
                <a:cs typeface="MS PGothic" charset="0"/>
              </a:defRPr>
            </a:lvl8pPr>
            <a:lvl9pPr marL="2914650" indent="-171450" eaLnBrk="0" fontAlgn="base" hangingPunct="0">
              <a:spcBef>
                <a:spcPct val="0"/>
              </a:spcBef>
              <a:spcAft>
                <a:spcPct val="0"/>
              </a:spcAft>
              <a:defRPr sz="1800">
                <a:solidFill>
                  <a:schemeClr val="tx1"/>
                </a:solidFill>
                <a:latin typeface="Calibri" charset="0"/>
                <a:ea typeface="MS PGothic" charset="0"/>
                <a:cs typeface="MS PGothic" charset="0"/>
              </a:defRPr>
            </a:lvl9pPr>
          </a:lstStyle>
          <a:p>
            <a:pPr eaLnBrk="1" hangingPunct="1">
              <a:defRPr/>
            </a:pPr>
            <a:fld id="{BF2A8685-4204-7247-ABC1-71F1BAA9D6F8}" type="slidenum">
              <a:rPr lang="en-ZA" sz="1050">
                <a:solidFill>
                  <a:srgbClr val="000000"/>
                </a:solidFill>
              </a:rPr>
              <a:pPr eaLnBrk="1" hangingPunct="1">
                <a:defRPr/>
              </a:pPr>
              <a:t>6</a:t>
            </a:fld>
            <a:endParaRPr lang="en-ZA" sz="1050" dirty="0">
              <a:solidFill>
                <a:srgbClr val="000000"/>
              </a:solidFill>
            </a:endParaRPr>
          </a:p>
        </p:txBody>
      </p:sp>
      <p:sp>
        <p:nvSpPr>
          <p:cNvPr id="7" name="Content Placeholder 2">
            <a:extLst>
              <a:ext uri="{FF2B5EF4-FFF2-40B4-BE49-F238E27FC236}">
                <a16:creationId xmlns:a16="http://schemas.microsoft.com/office/drawing/2014/main" id="{43BF4545-1ACD-BD46-B2C3-29C11AAF768F}"/>
              </a:ext>
            </a:extLst>
          </p:cNvPr>
          <p:cNvSpPr>
            <a:spLocks noGrp="1"/>
          </p:cNvSpPr>
          <p:nvPr>
            <p:ph idx="1"/>
          </p:nvPr>
        </p:nvSpPr>
        <p:spPr>
          <a:xfrm>
            <a:off x="0" y="536595"/>
            <a:ext cx="7436965" cy="3763347"/>
          </a:xfrm>
        </p:spPr>
        <p:txBody>
          <a:bodyPr>
            <a:noAutofit/>
          </a:bodyPr>
          <a:lstStyle/>
          <a:p>
            <a:pPr marL="0" lvl="0" indent="0" algn="just" defTabSz="457200" eaLnBrk="1" fontAlgn="auto" hangingPunct="1">
              <a:spcBef>
                <a:spcPct val="20000"/>
              </a:spcBef>
              <a:spcAft>
                <a:spcPts val="0"/>
              </a:spcAft>
              <a:buNone/>
              <a:tabLst>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en-GB" sz="1800" kern="1200" dirty="0">
              <a:solidFill>
                <a:prstClr val="black"/>
              </a:solidFill>
            </a:endParaRPr>
          </a:p>
          <a:p>
            <a:pPr marL="0" indent="0" algn="just">
              <a:buNone/>
            </a:pPr>
            <a:endParaRPr lang="en-GB" sz="1800" dirty="0" smtClean="0">
              <a:solidFill>
                <a:prstClr val="black"/>
              </a:solidFill>
              <a:cs typeface="Times New Roman" panose="02020603050405020304" pitchFamily="18" charset="0"/>
            </a:endParaRPr>
          </a:p>
        </p:txBody>
      </p:sp>
      <p:grpSp>
        <p:nvGrpSpPr>
          <p:cNvPr id="5" name="Group 4"/>
          <p:cNvGrpSpPr>
            <a:grpSpLocks/>
          </p:cNvGrpSpPr>
          <p:nvPr/>
        </p:nvGrpSpPr>
        <p:grpSpPr bwMode="auto">
          <a:xfrm>
            <a:off x="323528" y="106679"/>
            <a:ext cx="5728971" cy="4930141"/>
            <a:chOff x="1641" y="1587"/>
            <a:chExt cx="12268" cy="7927"/>
          </a:xfrm>
        </p:grpSpPr>
        <p:sp>
          <p:nvSpPr>
            <p:cNvPr id="6" name="Rectangle 5"/>
            <p:cNvSpPr>
              <a:spLocks noChangeArrowheads="1"/>
            </p:cNvSpPr>
            <p:nvPr/>
          </p:nvSpPr>
          <p:spPr bwMode="auto">
            <a:xfrm>
              <a:off x="4058" y="8169"/>
              <a:ext cx="9769" cy="522"/>
            </a:xfrm>
            <a:prstGeom prst="rect">
              <a:avLst/>
            </a:prstGeom>
            <a:solidFill>
              <a:srgbClr val="CCCCFF"/>
            </a:solidFill>
            <a:ln w="12700" algn="ctr">
              <a:solidFill>
                <a:srgbClr val="002060"/>
              </a:solidFill>
              <a:miter lim="800000"/>
              <a:headEnd/>
              <a:tailEnd/>
            </a:ln>
          </p:spPr>
          <p:txBody>
            <a:bodyPr rot="0" vert="horz" wrap="square" lIns="91440" tIns="45720" rIns="91440" bIns="45720" anchor="ctr" anchorCtr="0" upright="1">
              <a:noAutofit/>
            </a:bodyPr>
            <a:lstStyle/>
            <a:p>
              <a:pPr marL="0" marR="0" lvl="0" indent="0" algn="ctr" defTabSz="914400" eaLnBrk="1" fontAlgn="auto" latinLnBrk="0" hangingPunct="1">
                <a:lnSpc>
                  <a:spcPct val="100000"/>
                </a:lnSpc>
                <a:spcBef>
                  <a:spcPts val="200"/>
                </a:spcBef>
                <a:spcAft>
                  <a:spcPts val="0"/>
                </a:spcAft>
                <a:buClrTx/>
                <a:buSzTx/>
                <a:buFontTx/>
                <a:buNone/>
                <a:tabLst/>
                <a:defRPr/>
              </a:pPr>
              <a:r>
                <a:rPr lang="en-ZA" sz="1100" b="1" kern="0" dirty="0">
                  <a:solidFill>
                    <a:sysClr val="windowText" lastClr="000000"/>
                  </a:solidFill>
                  <a:latin typeface="Century Gothic" panose="020B0502020202020204" pitchFamily="34" charset="0"/>
                  <a:ea typeface="Calibri" panose="020F0502020204030204" pitchFamily="34" charset="0"/>
                </a:rPr>
                <a:t>HUMAN </a:t>
              </a:r>
              <a:r>
                <a:rPr kumimoji="0" lang="en-ZA" sz="1100" b="1" i="0" u="none" strike="noStrike" kern="0" cap="none" spc="0" normalizeH="0" baseline="0" noProof="0" dirty="0" smtClean="0">
                  <a:ln>
                    <a:noFill/>
                  </a:ln>
                  <a:solidFill>
                    <a:sysClr val="windowText" lastClr="000000"/>
                  </a:solidFill>
                  <a:effectLst/>
                  <a:uLnTx/>
                  <a:uFillTx/>
                  <a:latin typeface="Century Gothic" panose="020B0502020202020204" pitchFamily="34" charset="0"/>
                  <a:ea typeface="Calibri" panose="020F0502020204030204" pitchFamily="34" charset="0"/>
                  <a:cs typeface="Arial" panose="020B0604020202020204" pitchFamily="34" charset="0"/>
                </a:rPr>
                <a:t>RESOURCES</a:t>
              </a:r>
              <a:r>
                <a:rPr kumimoji="0" lang="en-ZA" sz="1100" b="1" i="0" u="none" strike="noStrike" kern="0" cap="none" spc="0" normalizeH="0" baseline="0" noProof="0" dirty="0">
                  <a:ln>
                    <a:noFill/>
                  </a:ln>
                  <a:solidFill>
                    <a:sysClr val="windowText" lastClr="000000"/>
                  </a:solidFill>
                  <a:effectLst/>
                  <a:uLnTx/>
                  <a:uFillTx/>
                  <a:latin typeface="Century Gothic" panose="020B0502020202020204" pitchFamily="34" charset="0"/>
                  <a:ea typeface="Calibri" panose="020F0502020204030204" pitchFamily="34" charset="0"/>
                  <a:cs typeface="Arial" panose="020B0604020202020204" pitchFamily="34" charset="0"/>
                </a:rPr>
                <a:t>, FUNDS, TECHNOLOGY, INFORMATION, </a:t>
              </a:r>
              <a:r>
                <a:rPr kumimoji="0" lang="en-ZA" sz="1100" b="1" i="0" u="none" strike="noStrike" kern="0" cap="none" spc="0" normalizeH="0" baseline="0" noProof="0" dirty="0" smtClean="0">
                  <a:ln>
                    <a:noFill/>
                  </a:ln>
                  <a:solidFill>
                    <a:sysClr val="windowText" lastClr="000000"/>
                  </a:solidFill>
                  <a:effectLst/>
                  <a:uLnTx/>
                  <a:uFillTx/>
                  <a:latin typeface="Century Gothic" panose="020B0502020202020204" pitchFamily="34" charset="0"/>
                  <a:ea typeface="Calibri" panose="020F0502020204030204" pitchFamily="34" charset="0"/>
                  <a:cs typeface="Arial" panose="020B0604020202020204" pitchFamily="34" charset="0"/>
                </a:rPr>
                <a:t>ASSETS</a:t>
              </a:r>
              <a:endParaRPr kumimoji="0" lang="en-ZA" sz="1100" b="0" i="0" u="none" strike="noStrike" kern="0" cap="none" spc="0" normalizeH="0" baseline="0" noProof="0" dirty="0">
                <a:ln>
                  <a:noFill/>
                </a:ln>
                <a:solidFill>
                  <a:sysClr val="windowText" lastClr="00000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8" name="Rectangle 7"/>
            <p:cNvSpPr>
              <a:spLocks noChangeArrowheads="1"/>
            </p:cNvSpPr>
            <p:nvPr/>
          </p:nvSpPr>
          <p:spPr bwMode="auto">
            <a:xfrm>
              <a:off x="4058" y="8817"/>
              <a:ext cx="9769" cy="697"/>
            </a:xfrm>
            <a:prstGeom prst="rect">
              <a:avLst/>
            </a:prstGeom>
            <a:solidFill>
              <a:srgbClr val="00FF99"/>
            </a:solidFill>
            <a:ln w="12700" algn="ctr">
              <a:solidFill>
                <a:srgbClr val="002060"/>
              </a:solidFill>
              <a:miter lim="800000"/>
              <a:headEnd/>
              <a:tailEnd/>
            </a:ln>
          </p:spPr>
          <p:txBody>
            <a:bodyPr rot="0" vert="horz" wrap="square" lIns="91440" tIns="45720" rIns="91440" bIns="45720" anchor="ctr" anchorCtr="0" upright="1">
              <a:noAutofit/>
            </a:bodyP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en-ZA" sz="900" b="1" i="0" u="none" strike="noStrike" kern="0" cap="none" spc="0" normalizeH="0" baseline="0" noProof="0" dirty="0">
                  <a:ln>
                    <a:noFill/>
                  </a:ln>
                  <a:solidFill>
                    <a:sysClr val="windowText" lastClr="000000"/>
                  </a:solidFill>
                  <a:effectLst/>
                  <a:uLnTx/>
                  <a:uFillTx/>
                  <a:latin typeface="Century Gothic" panose="020B0502020202020204" pitchFamily="34" charset="0"/>
                  <a:ea typeface="Calibri" panose="020F0502020204030204" pitchFamily="34" charset="0"/>
                  <a:cs typeface="Arial" panose="020B0604020202020204" pitchFamily="34" charset="0"/>
                </a:rPr>
                <a:t>VALUES</a:t>
              </a:r>
              <a:r>
                <a:rPr kumimoji="0" lang="en-ZA" sz="900" b="0" i="0" u="none" strike="noStrike" kern="0" cap="none" spc="0" normalizeH="0" baseline="0" noProof="0" dirty="0">
                  <a:ln>
                    <a:noFill/>
                  </a:ln>
                  <a:solidFill>
                    <a:sysClr val="windowText" lastClr="000000"/>
                  </a:solidFill>
                  <a:effectLst/>
                  <a:uLnTx/>
                  <a:uFillTx/>
                  <a:latin typeface="Century Gothic" panose="020B0502020202020204" pitchFamily="34" charset="0"/>
                  <a:ea typeface="Calibri" panose="020F0502020204030204" pitchFamily="34" charset="0"/>
                  <a:cs typeface="Arial" panose="020B0604020202020204" pitchFamily="34" charset="0"/>
                </a:rPr>
                <a:t> </a:t>
              </a:r>
              <a:endParaRPr kumimoji="0" lang="en-ZA" sz="1100" b="0" i="0" u="none" strike="noStrike" kern="0" cap="none" spc="0" normalizeH="0" baseline="0" noProof="0" dirty="0">
                <a:ln>
                  <a:noFill/>
                </a:ln>
                <a:solidFill>
                  <a:sysClr val="windowText" lastClr="00000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just" defTabSz="914400" eaLnBrk="1" fontAlgn="auto" latinLnBrk="0" hangingPunct="1">
                <a:lnSpc>
                  <a:spcPct val="120000"/>
                </a:lnSpc>
                <a:spcBef>
                  <a:spcPts val="0"/>
                </a:spcBef>
                <a:spcAft>
                  <a:spcPts val="0"/>
                </a:spcAft>
                <a:buClrTx/>
                <a:buSzTx/>
                <a:buFontTx/>
                <a:buNone/>
                <a:tabLst/>
                <a:defRPr/>
              </a:pPr>
              <a:r>
                <a:rPr kumimoji="0" lang="en-ZA" sz="900" b="1" i="0" u="none" strike="noStrike" kern="0" cap="none" spc="0" normalizeH="0" baseline="0" noProof="0" dirty="0">
                  <a:ln>
                    <a:noFill/>
                  </a:ln>
                  <a:solidFill>
                    <a:sysClr val="windowText" lastClr="000000"/>
                  </a:solidFill>
                  <a:effectLst/>
                  <a:uLnTx/>
                  <a:uFillTx/>
                  <a:latin typeface="Century Gothic" panose="020B0502020202020204" pitchFamily="34" charset="0"/>
                  <a:ea typeface="Calibri" panose="020F0502020204030204" pitchFamily="34" charset="0"/>
                  <a:cs typeface="Arial" panose="020B0604020202020204" pitchFamily="34" charset="0"/>
                </a:rPr>
                <a:t>      Innovative	        	Committed	          Need driven	         Ethical		Collaborative</a:t>
              </a:r>
              <a:endParaRPr kumimoji="0" lang="en-ZA" sz="1100" b="0" i="0" u="none" strike="noStrike" kern="0" cap="none" spc="0" normalizeH="0" baseline="0" noProof="0" dirty="0">
                <a:ln>
                  <a:noFill/>
                </a:ln>
                <a:solidFill>
                  <a:sysClr val="windowText" lastClr="00000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9" name="Rectangle 8"/>
            <p:cNvSpPr>
              <a:spLocks noChangeArrowheads="1"/>
            </p:cNvSpPr>
            <p:nvPr/>
          </p:nvSpPr>
          <p:spPr bwMode="auto">
            <a:xfrm>
              <a:off x="1650" y="2817"/>
              <a:ext cx="1978" cy="764"/>
            </a:xfrm>
            <a:prstGeom prst="rect">
              <a:avLst/>
            </a:prstGeom>
            <a:solidFill>
              <a:srgbClr val="33CCFF"/>
            </a:solidFill>
            <a:ln w="12700" algn="ctr">
              <a:solidFill>
                <a:srgbClr val="002060"/>
              </a:solidFill>
              <a:miter lim="800000"/>
              <a:headEnd/>
              <a:tailEnd/>
            </a:ln>
          </p:spPr>
          <p:txBody>
            <a:bodyPr rot="0" vert="horz" wrap="square" lIns="91440" tIns="45720" rIns="91440" bIns="45720" anchor="ctr" anchorCtr="0" upright="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800" b="1" i="0" u="none" strike="noStrike" kern="0" cap="none" spc="0" normalizeH="0" baseline="0" noProof="0">
                  <a:ln>
                    <a:noFill/>
                  </a:ln>
                  <a:solidFill>
                    <a:sysClr val="windowText" lastClr="000000"/>
                  </a:solidFill>
                  <a:effectLst/>
                  <a:uLnTx/>
                  <a:uFillTx/>
                  <a:latin typeface="Century Gothic" panose="020B0502020202020204" pitchFamily="34" charset="0"/>
                  <a:ea typeface="Calibri" panose="020F0502020204030204" pitchFamily="34" charset="0"/>
                  <a:cs typeface="Arial" panose="020B0604020202020204" pitchFamily="34" charset="0"/>
                </a:rPr>
                <a:t>IMPACTS</a:t>
              </a:r>
              <a:endParaRPr kumimoji="0" lang="en-ZA" sz="1100" b="0" i="0" u="none" strike="noStrike" kern="0" cap="none" spc="0" normalizeH="0" baseline="0" noProof="0">
                <a:ln>
                  <a:noFill/>
                </a:ln>
                <a:solidFill>
                  <a:sysClr val="windowText" lastClr="00000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800" b="1" i="0" u="none" strike="noStrike" kern="0" cap="none" spc="0" normalizeH="0" baseline="0" noProof="0">
                  <a:ln>
                    <a:noFill/>
                  </a:ln>
                  <a:solidFill>
                    <a:sysClr val="windowText" lastClr="000000"/>
                  </a:solidFill>
                  <a:effectLst/>
                  <a:uLnTx/>
                  <a:uFillTx/>
                  <a:latin typeface="Century Gothic" panose="020B0502020202020204" pitchFamily="34" charset="0"/>
                  <a:ea typeface="Calibri" panose="020F0502020204030204" pitchFamily="34" charset="0"/>
                  <a:cs typeface="Arial" panose="020B0604020202020204" pitchFamily="34" charset="0"/>
                </a:rPr>
                <a:t>(VISION/ MISSION)</a:t>
              </a:r>
              <a:endParaRPr kumimoji="0" lang="en-ZA" sz="1100" b="0" i="0" u="none" strike="noStrike" kern="0" cap="none" spc="0" normalizeH="0" baseline="0" noProof="0">
                <a:ln>
                  <a:noFill/>
                </a:ln>
                <a:solidFill>
                  <a:sysClr val="windowText" lastClr="00000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10" name="Rectangle 9"/>
            <p:cNvSpPr>
              <a:spLocks noChangeArrowheads="1"/>
            </p:cNvSpPr>
            <p:nvPr/>
          </p:nvSpPr>
          <p:spPr bwMode="auto">
            <a:xfrm>
              <a:off x="1667" y="4173"/>
              <a:ext cx="1961" cy="645"/>
            </a:xfrm>
            <a:prstGeom prst="rect">
              <a:avLst/>
            </a:prstGeom>
            <a:solidFill>
              <a:srgbClr val="FF6600"/>
            </a:solidFill>
            <a:ln w="12700" algn="ctr">
              <a:solidFill>
                <a:srgbClr val="002060"/>
              </a:solidFill>
              <a:miter lim="800000"/>
              <a:headEnd/>
              <a:tailEnd/>
            </a:ln>
          </p:spPr>
          <p:txBody>
            <a:bodyPr rot="0" vert="horz" wrap="square" lIns="91440" tIns="45720" rIns="91440" bIns="45720" anchor="ctr" anchorCtr="0" upright="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800" b="1" i="0" u="none" strike="noStrike" kern="0" cap="none" spc="0" normalizeH="0" baseline="0" noProof="0">
                  <a:ln>
                    <a:noFill/>
                  </a:ln>
                  <a:solidFill>
                    <a:sysClr val="windowText" lastClr="000000"/>
                  </a:solidFill>
                  <a:effectLst/>
                  <a:uLnTx/>
                  <a:uFillTx/>
                  <a:latin typeface="Century Gothic" panose="020B0502020202020204" pitchFamily="34" charset="0"/>
                  <a:ea typeface="Calibri" panose="020F0502020204030204" pitchFamily="34" charset="0"/>
                  <a:cs typeface="Arial" panose="020B0604020202020204" pitchFamily="34" charset="0"/>
                </a:rPr>
                <a:t>OUTCOMES </a:t>
              </a:r>
              <a:endParaRPr kumimoji="0" lang="en-ZA" sz="1100" b="0" i="0" u="none" strike="noStrike" kern="0" cap="none" spc="0" normalizeH="0" baseline="0" noProof="0">
                <a:ln>
                  <a:noFill/>
                </a:ln>
                <a:solidFill>
                  <a:sysClr val="windowText" lastClr="00000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11" name="Rectangle 10"/>
            <p:cNvSpPr>
              <a:spLocks noChangeArrowheads="1"/>
            </p:cNvSpPr>
            <p:nvPr/>
          </p:nvSpPr>
          <p:spPr bwMode="auto">
            <a:xfrm>
              <a:off x="1667" y="5565"/>
              <a:ext cx="1961" cy="615"/>
            </a:xfrm>
            <a:prstGeom prst="rect">
              <a:avLst/>
            </a:prstGeom>
            <a:solidFill>
              <a:srgbClr val="FFC000"/>
            </a:solidFill>
            <a:ln w="12700" algn="ctr">
              <a:solidFill>
                <a:srgbClr val="002060"/>
              </a:solidFill>
              <a:miter lim="800000"/>
              <a:headEnd/>
              <a:tailEnd/>
            </a:ln>
          </p:spPr>
          <p:txBody>
            <a:bodyPr rot="0" vert="horz" wrap="square" lIns="91440" tIns="45720" rIns="91440" bIns="45720" anchor="ctr" anchorCtr="0" upright="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800" b="1" i="0" u="none" strike="noStrike" kern="0" cap="none" spc="0" normalizeH="0" baseline="0" noProof="0">
                  <a:ln>
                    <a:noFill/>
                  </a:ln>
                  <a:solidFill>
                    <a:sysClr val="windowText" lastClr="000000"/>
                  </a:solidFill>
                  <a:effectLst/>
                  <a:uLnTx/>
                  <a:uFillTx/>
                  <a:latin typeface="Century Gothic" panose="020B0502020202020204" pitchFamily="34" charset="0"/>
                  <a:ea typeface="Calibri" panose="020F0502020204030204" pitchFamily="34" charset="0"/>
                  <a:cs typeface="Arial" panose="020B0604020202020204" pitchFamily="34" charset="0"/>
                </a:rPr>
                <a:t>OUTPUTS </a:t>
              </a:r>
              <a:endParaRPr kumimoji="0" lang="en-ZA" sz="1100" b="0" i="0" u="none" strike="noStrike" kern="0" cap="none" spc="0" normalizeH="0" baseline="0" noProof="0">
                <a:ln>
                  <a:noFill/>
                </a:ln>
                <a:solidFill>
                  <a:sysClr val="windowText" lastClr="00000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12" name="Rectangle 11"/>
            <p:cNvSpPr>
              <a:spLocks noChangeArrowheads="1"/>
            </p:cNvSpPr>
            <p:nvPr/>
          </p:nvSpPr>
          <p:spPr bwMode="auto">
            <a:xfrm>
              <a:off x="1667" y="6921"/>
              <a:ext cx="1961" cy="626"/>
            </a:xfrm>
            <a:prstGeom prst="rect">
              <a:avLst/>
            </a:prstGeom>
            <a:solidFill>
              <a:srgbClr val="FFCC00"/>
            </a:solidFill>
            <a:ln w="12700" algn="ctr">
              <a:solidFill>
                <a:srgbClr val="002060"/>
              </a:solidFill>
              <a:miter lim="800000"/>
              <a:headEnd/>
              <a:tailEnd/>
            </a:ln>
          </p:spPr>
          <p:txBody>
            <a:bodyPr rot="0" vert="horz" wrap="square" lIns="91440" tIns="45720" rIns="91440" bIns="45720" anchor="ctr" anchorCtr="0" upright="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800" b="1" i="0" u="none" strike="noStrike" kern="0" cap="none" spc="0" normalizeH="0" baseline="0" noProof="0">
                  <a:ln>
                    <a:noFill/>
                  </a:ln>
                  <a:solidFill>
                    <a:sysClr val="windowText" lastClr="000000"/>
                  </a:solidFill>
                  <a:effectLst/>
                  <a:uLnTx/>
                  <a:uFillTx/>
                  <a:latin typeface="Century Gothic" panose="020B0502020202020204" pitchFamily="34" charset="0"/>
                  <a:ea typeface="Calibri" panose="020F0502020204030204" pitchFamily="34" charset="0"/>
                  <a:cs typeface="Arial" panose="020B0604020202020204" pitchFamily="34" charset="0"/>
                </a:rPr>
                <a:t>ACTIVITIES </a:t>
              </a:r>
              <a:endParaRPr kumimoji="0" lang="en-ZA" sz="1100" b="0" i="0" u="none" strike="noStrike" kern="0" cap="none" spc="0" normalizeH="0" baseline="0" noProof="0">
                <a:ln>
                  <a:noFill/>
                </a:ln>
                <a:solidFill>
                  <a:sysClr val="windowText" lastClr="00000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13" name="Rectangle 12"/>
            <p:cNvSpPr>
              <a:spLocks noChangeArrowheads="1"/>
            </p:cNvSpPr>
            <p:nvPr/>
          </p:nvSpPr>
          <p:spPr bwMode="auto">
            <a:xfrm>
              <a:off x="1641" y="8208"/>
              <a:ext cx="1987" cy="1306"/>
            </a:xfrm>
            <a:prstGeom prst="rect">
              <a:avLst/>
            </a:prstGeom>
            <a:gradFill rotWithShape="1">
              <a:gsLst>
                <a:gs pos="0">
                  <a:srgbClr val="CCCCFF"/>
                </a:gs>
                <a:gs pos="100000">
                  <a:srgbClr val="66FF99"/>
                </a:gs>
              </a:gsLst>
              <a:lin ang="5400000" scaled="1"/>
            </a:gradFill>
            <a:ln w="12700" algn="ctr">
              <a:solidFill>
                <a:srgbClr val="002060"/>
              </a:solidFill>
              <a:miter lim="800000"/>
              <a:headEnd/>
              <a:tailEnd/>
            </a:ln>
          </p:spPr>
          <p:txBody>
            <a:bodyPr rot="0" vert="horz" wrap="square" lIns="91440" tIns="45720" rIns="91440" bIns="45720" anchor="ctr" anchorCtr="0" upright="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800" b="1" i="0" u="none" strike="noStrike" kern="0" cap="none" spc="0" normalizeH="0" baseline="0" noProof="0">
                  <a:ln>
                    <a:noFill/>
                  </a:ln>
                  <a:solidFill>
                    <a:sysClr val="windowText" lastClr="000000"/>
                  </a:solidFill>
                  <a:effectLst/>
                  <a:uLnTx/>
                  <a:uFillTx/>
                  <a:latin typeface="Century Gothic" panose="020B0502020202020204" pitchFamily="34" charset="0"/>
                  <a:ea typeface="Calibri" panose="020F0502020204030204" pitchFamily="34" charset="0"/>
                  <a:cs typeface="Arial" panose="020B0604020202020204" pitchFamily="34" charset="0"/>
                </a:rPr>
                <a:t>INPUTS</a:t>
              </a:r>
              <a:endParaRPr kumimoji="0" lang="en-ZA" sz="1100" b="0" i="0" u="none" strike="noStrike" kern="0" cap="none" spc="0" normalizeH="0" baseline="0" noProof="0">
                <a:ln>
                  <a:noFill/>
                </a:ln>
                <a:solidFill>
                  <a:sysClr val="windowText" lastClr="00000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14" name="Arrow: Down 31"/>
            <p:cNvSpPr>
              <a:spLocks noChangeArrowheads="1"/>
            </p:cNvSpPr>
            <p:nvPr/>
          </p:nvSpPr>
          <p:spPr bwMode="auto">
            <a:xfrm rot="10800000">
              <a:off x="2372" y="4946"/>
              <a:ext cx="507" cy="463"/>
            </a:xfrm>
            <a:prstGeom prst="downArrow">
              <a:avLst>
                <a:gd name="adj1" fmla="val 50000"/>
                <a:gd name="adj2" fmla="val 50000"/>
              </a:avLst>
            </a:prstGeom>
            <a:solidFill>
              <a:srgbClr val="0099FF"/>
            </a:solidFill>
            <a:ln w="12700" algn="ctr">
              <a:solidFill>
                <a:srgbClr val="002060"/>
              </a:solidFill>
              <a:miter lim="800000"/>
              <a:headEnd/>
              <a:tailEnd/>
            </a:ln>
          </p:spPr>
          <p:txBody>
            <a:bodyPr rot="0" vert="horz" wrap="square" lIns="91440" tIns="45720" rIns="91440" bIns="45720" anchor="ctr"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15" name="Arrow: Down 31"/>
            <p:cNvSpPr>
              <a:spLocks noChangeArrowheads="1"/>
            </p:cNvSpPr>
            <p:nvPr/>
          </p:nvSpPr>
          <p:spPr bwMode="auto">
            <a:xfrm rot="10800000">
              <a:off x="2383" y="3639"/>
              <a:ext cx="507" cy="459"/>
            </a:xfrm>
            <a:prstGeom prst="downArrow">
              <a:avLst>
                <a:gd name="adj1" fmla="val 50000"/>
                <a:gd name="adj2" fmla="val 50000"/>
              </a:avLst>
            </a:prstGeom>
            <a:solidFill>
              <a:srgbClr val="0099FF"/>
            </a:solidFill>
            <a:ln w="12700" algn="ctr">
              <a:solidFill>
                <a:srgbClr val="002060"/>
              </a:solidFill>
              <a:miter lim="800000"/>
              <a:headEnd/>
              <a:tailEnd/>
            </a:ln>
          </p:spPr>
          <p:txBody>
            <a:bodyPr rot="0" vert="horz" wrap="square" lIns="91440" tIns="45720" rIns="91440" bIns="45720" anchor="ctr"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16" name="Arrow: Down 31"/>
            <p:cNvSpPr>
              <a:spLocks noChangeArrowheads="1"/>
            </p:cNvSpPr>
            <p:nvPr/>
          </p:nvSpPr>
          <p:spPr bwMode="auto">
            <a:xfrm rot="10800000">
              <a:off x="2372" y="6306"/>
              <a:ext cx="507" cy="472"/>
            </a:xfrm>
            <a:prstGeom prst="downArrow">
              <a:avLst>
                <a:gd name="adj1" fmla="val 50000"/>
                <a:gd name="adj2" fmla="val 50000"/>
              </a:avLst>
            </a:prstGeom>
            <a:solidFill>
              <a:srgbClr val="0099FF"/>
            </a:solidFill>
            <a:ln w="12700" algn="ctr">
              <a:solidFill>
                <a:srgbClr val="002060"/>
              </a:solidFill>
              <a:miter lim="800000"/>
              <a:headEnd/>
              <a:tailEnd/>
            </a:ln>
          </p:spPr>
          <p:txBody>
            <a:bodyPr rot="0" vert="horz" wrap="square" lIns="91440" tIns="45720" rIns="91440" bIns="45720" anchor="ctr"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sp>
          <p:nvSpPr>
            <p:cNvPr id="17" name="Arrow: Down 31"/>
            <p:cNvSpPr>
              <a:spLocks noChangeArrowheads="1"/>
            </p:cNvSpPr>
            <p:nvPr/>
          </p:nvSpPr>
          <p:spPr bwMode="auto">
            <a:xfrm rot="10800000">
              <a:off x="2342" y="7623"/>
              <a:ext cx="507" cy="503"/>
            </a:xfrm>
            <a:prstGeom prst="downArrow">
              <a:avLst>
                <a:gd name="adj1" fmla="val 50000"/>
                <a:gd name="adj2" fmla="val 50000"/>
              </a:avLst>
            </a:prstGeom>
            <a:solidFill>
              <a:srgbClr val="0099FF"/>
            </a:solidFill>
            <a:ln w="12700" algn="ctr">
              <a:solidFill>
                <a:srgbClr val="002060"/>
              </a:solidFill>
              <a:miter lim="800000"/>
              <a:headEnd/>
              <a:tailEnd/>
            </a:ln>
          </p:spPr>
          <p:txBody>
            <a:bodyPr rot="0" vert="horz" wrap="square" lIns="91440" tIns="45720" rIns="91440" bIns="45720" anchor="ctr"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endParaRPr>
            </a:p>
          </p:txBody>
        </p:sp>
        <p:grpSp>
          <p:nvGrpSpPr>
            <p:cNvPr id="18" name="Group 17"/>
            <p:cNvGrpSpPr>
              <a:grpSpLocks/>
            </p:cNvGrpSpPr>
            <p:nvPr/>
          </p:nvGrpSpPr>
          <p:grpSpPr bwMode="auto">
            <a:xfrm>
              <a:off x="4058" y="1587"/>
              <a:ext cx="9851" cy="6463"/>
              <a:chOff x="4058" y="1587"/>
              <a:chExt cx="9851" cy="6463"/>
            </a:xfrm>
          </p:grpSpPr>
          <p:sp>
            <p:nvSpPr>
              <p:cNvPr id="19" name="Rectangle 18"/>
              <p:cNvSpPr>
                <a:spLocks noChangeArrowheads="1"/>
              </p:cNvSpPr>
              <p:nvPr/>
            </p:nvSpPr>
            <p:spPr bwMode="auto">
              <a:xfrm>
                <a:off x="11733" y="6404"/>
                <a:ext cx="2151" cy="1621"/>
              </a:xfrm>
              <a:prstGeom prst="rect">
                <a:avLst/>
              </a:prstGeom>
              <a:solidFill>
                <a:srgbClr val="FFCC00"/>
              </a:solidFill>
              <a:ln w="12700" algn="ctr">
                <a:solidFill>
                  <a:srgbClr val="002060"/>
                </a:solidFill>
                <a:miter lim="800000"/>
                <a:headEnd/>
                <a:tailEnd/>
              </a:ln>
            </p:spPr>
            <p:txBody>
              <a:bodyPr rot="0" vert="horz" wrap="square" lIns="91440" tIns="45720" rIns="91440" bIns="45720" anchor="t" anchorCtr="0" upright="1">
                <a:noAutofit/>
              </a:bodyPr>
              <a:lstStyle/>
              <a:p>
                <a:pPr marL="90170" marR="0" lvl="0" indent="0" algn="l" defTabSz="914400" eaLnBrk="1" fontAlgn="auto" latinLnBrk="0" hangingPunct="1">
                  <a:lnSpc>
                    <a:spcPct val="100000"/>
                  </a:lnSpc>
                  <a:spcBef>
                    <a:spcPts val="0"/>
                  </a:spcBef>
                  <a:spcAft>
                    <a:spcPts val="0"/>
                  </a:spcAft>
                  <a:buClrTx/>
                  <a:buSzTx/>
                  <a:buFontTx/>
                  <a:buNone/>
                  <a:tabLst/>
                  <a:defRPr/>
                </a:pPr>
                <a:r>
                  <a:rPr kumimoji="0" lang="en-ZA" sz="800" b="0" i="0" u="none" strike="noStrike" kern="0" cap="none" spc="0" normalizeH="0" baseline="0" noProof="0">
                    <a:ln>
                      <a:noFill/>
                    </a:ln>
                    <a:solidFill>
                      <a:sysClr val="windowText" lastClr="000000"/>
                    </a:solidFill>
                    <a:effectLst/>
                    <a:uLnTx/>
                    <a:uFillTx/>
                    <a:latin typeface="Century Gothic" panose="020B0502020202020204" pitchFamily="34" charset="0"/>
                    <a:ea typeface="Times New Roman" panose="02020603050405020304" pitchFamily="18" charset="0"/>
                    <a:cs typeface="Arial" panose="020B0604020202020204" pitchFamily="34" charset="0"/>
                  </a:rPr>
                  <a:t> </a:t>
                </a:r>
                <a:endParaRPr kumimoji="0" lang="en-ZA" sz="1100" b="0" i="0" u="none" strike="noStrike" kern="0" cap="none" spc="0" normalizeH="0" baseline="0" noProof="0">
                  <a:ln>
                    <a:noFill/>
                  </a:ln>
                  <a:solidFill>
                    <a:sysClr val="windowText" lastClr="000000"/>
                  </a:solidFill>
                  <a:effectLst/>
                  <a:uLnTx/>
                  <a:uFillTx/>
                  <a:latin typeface="Century Gothic" panose="020B0502020202020204" pitchFamily="34" charset="0"/>
                  <a:ea typeface="Times New Roman" panose="02020603050405020304" pitchFamily="18" charset="0"/>
                  <a:cs typeface="Times New Roman" panose="02020603050405020304" pitchFamily="18" charset="0"/>
                </a:endParaRPr>
              </a:p>
              <a:p>
                <a:pPr marL="90170" marR="0" lvl="0" indent="-90170" algn="l" defTabSz="914400" eaLnBrk="1" fontAlgn="auto" latinLnBrk="0" hangingPunct="1">
                  <a:lnSpc>
                    <a:spcPct val="100000"/>
                  </a:lnSpc>
                  <a:spcBef>
                    <a:spcPts val="0"/>
                  </a:spcBef>
                  <a:spcAft>
                    <a:spcPts val="0"/>
                  </a:spcAft>
                  <a:buClrTx/>
                  <a:buSzTx/>
                  <a:buFontTx/>
                  <a:buNone/>
                  <a:tabLst/>
                  <a:defRPr/>
                </a:pPr>
                <a:r>
                  <a:rPr kumimoji="0" lang="en-ZA" sz="800" b="0" i="0" u="none" strike="noStrike" kern="0" cap="none" spc="0" normalizeH="0" baseline="0" noProof="0">
                    <a:ln>
                      <a:noFill/>
                    </a:ln>
                    <a:solidFill>
                      <a:sysClr val="windowText" lastClr="000000"/>
                    </a:solidFill>
                    <a:effectLst/>
                    <a:uLnTx/>
                    <a:uFillTx/>
                    <a:latin typeface="Century Gothic" panose="020B0502020202020204" pitchFamily="34" charset="0"/>
                    <a:ea typeface="Times New Roman" panose="02020603050405020304" pitchFamily="18" charset="0"/>
                    <a:cs typeface="Arial" panose="020B0604020202020204" pitchFamily="34" charset="0"/>
                  </a:rPr>
                  <a:t>Provide integrated corporate governance</a:t>
                </a:r>
                <a:endParaRPr kumimoji="0" lang="en-ZA" sz="1100" b="0" i="0" u="none" strike="noStrike" kern="0" cap="none" spc="0" normalizeH="0" baseline="0" noProof="0">
                  <a:ln>
                    <a:noFill/>
                  </a:ln>
                  <a:solidFill>
                    <a:sysClr val="windowText" lastClr="000000"/>
                  </a:solidFill>
                  <a:effectLst/>
                  <a:uLnTx/>
                  <a:uFillTx/>
                  <a:latin typeface="Century Gothic" panose="020B0502020202020204" pitchFamily="34" charset="0"/>
                  <a:ea typeface="Times New Roman" panose="02020603050405020304" pitchFamily="18" charset="0"/>
                  <a:cs typeface="Times New Roman" panose="02020603050405020304" pitchFamily="18" charset="0"/>
                </a:endParaRPr>
              </a:p>
              <a:p>
                <a:pPr marL="90170" marR="0" lvl="0" indent="0" algn="l" defTabSz="914400" eaLnBrk="1" fontAlgn="auto" latinLnBrk="0" hangingPunct="1">
                  <a:lnSpc>
                    <a:spcPct val="100000"/>
                  </a:lnSpc>
                  <a:spcBef>
                    <a:spcPts val="0"/>
                  </a:spcBef>
                  <a:spcAft>
                    <a:spcPts val="0"/>
                  </a:spcAft>
                  <a:buClrTx/>
                  <a:buSzTx/>
                  <a:buFontTx/>
                  <a:buNone/>
                  <a:tabLst/>
                  <a:defRPr/>
                </a:pPr>
                <a:r>
                  <a:rPr kumimoji="0" lang="en-ZA" sz="800" b="0" i="0" u="none" strike="noStrike" kern="0" cap="none" spc="0" normalizeH="0" baseline="0" noProof="0">
                    <a:ln>
                      <a:noFill/>
                    </a:ln>
                    <a:solidFill>
                      <a:sysClr val="windowText" lastClr="000000"/>
                    </a:solidFill>
                    <a:effectLst/>
                    <a:uLnTx/>
                    <a:uFillTx/>
                    <a:latin typeface="Century Gothic" panose="020B0502020202020204" pitchFamily="34" charset="0"/>
                    <a:ea typeface="Times New Roman" panose="02020603050405020304" pitchFamily="18" charset="0"/>
                    <a:cs typeface="Arial" panose="020B0604020202020204" pitchFamily="34" charset="0"/>
                  </a:rPr>
                  <a:t> </a:t>
                </a:r>
                <a:endParaRPr kumimoji="0" lang="en-ZA" sz="1100" b="0" i="0" u="none" strike="noStrike" kern="0" cap="none" spc="0" normalizeH="0" baseline="0" noProof="0">
                  <a:ln>
                    <a:noFill/>
                  </a:ln>
                  <a:solidFill>
                    <a:sysClr val="windowText" lastClr="000000"/>
                  </a:solidFill>
                  <a:effectLst/>
                  <a:uLnTx/>
                  <a:uFillTx/>
                  <a:latin typeface="Century Gothic" panose="020B0502020202020204" pitchFamily="34" charset="0"/>
                  <a:ea typeface="Times New Roman" panose="02020603050405020304" pitchFamily="18" charset="0"/>
                  <a:cs typeface="Times New Roman" panose="02020603050405020304" pitchFamily="18" charset="0"/>
                </a:endParaRPr>
              </a:p>
            </p:txBody>
          </p:sp>
          <p:grpSp>
            <p:nvGrpSpPr>
              <p:cNvPr id="20" name="Group 19"/>
              <p:cNvGrpSpPr>
                <a:grpSpLocks/>
              </p:cNvGrpSpPr>
              <p:nvPr/>
            </p:nvGrpSpPr>
            <p:grpSpPr bwMode="auto">
              <a:xfrm>
                <a:off x="4058" y="1587"/>
                <a:ext cx="9851" cy="6463"/>
                <a:chOff x="4058" y="1587"/>
                <a:chExt cx="9851" cy="6463"/>
              </a:xfrm>
            </p:grpSpPr>
            <p:sp>
              <p:nvSpPr>
                <p:cNvPr id="21" name="Rectangle 20"/>
                <p:cNvSpPr>
                  <a:spLocks noChangeArrowheads="1"/>
                </p:cNvSpPr>
                <p:nvPr/>
              </p:nvSpPr>
              <p:spPr bwMode="auto">
                <a:xfrm>
                  <a:off x="6311" y="6429"/>
                  <a:ext cx="3168" cy="1621"/>
                </a:xfrm>
                <a:prstGeom prst="rect">
                  <a:avLst/>
                </a:prstGeom>
                <a:solidFill>
                  <a:srgbClr val="FFCC00"/>
                </a:solidFill>
                <a:ln w="12700" algn="ctr">
                  <a:solidFill>
                    <a:srgbClr val="002060"/>
                  </a:solidFill>
                  <a:miter lim="800000"/>
                  <a:headEnd/>
                  <a:tailEnd/>
                </a:ln>
              </p:spPr>
              <p:txBody>
                <a:bodyPr rot="0" vert="horz" wrap="square" lIns="72000" tIns="45720" rIns="72000" bIns="45720" anchor="t" anchorCtr="0" upright="1">
                  <a:noAutofit/>
                </a:bodyPr>
                <a:lstStyle/>
                <a:p>
                  <a:pPr marL="90170" marR="0" lvl="0" indent="-90170" algn="l" defTabSz="914400" eaLnBrk="1" fontAlgn="auto" latinLnBrk="0" hangingPunct="1">
                    <a:lnSpc>
                      <a:spcPct val="100000"/>
                    </a:lnSpc>
                    <a:spcBef>
                      <a:spcPts val="0"/>
                    </a:spcBef>
                    <a:spcAft>
                      <a:spcPts val="0"/>
                    </a:spcAft>
                    <a:buClrTx/>
                    <a:buSzTx/>
                    <a:buFontTx/>
                    <a:buNone/>
                    <a:tabLst/>
                    <a:defRPr/>
                  </a:pPr>
                  <a:r>
                    <a:rPr kumimoji="0" lang="en-ZA" sz="800" b="0" i="0" u="none" strike="noStrike" kern="0" cap="none" spc="0" normalizeH="0" baseline="0" noProof="0" dirty="0">
                      <a:ln>
                        <a:noFill/>
                      </a:ln>
                      <a:solidFill>
                        <a:sysClr val="windowText" lastClr="000000"/>
                      </a:solidFill>
                      <a:effectLst/>
                      <a:uLnTx/>
                      <a:uFillTx/>
                      <a:latin typeface="Century Gothic" panose="020B0502020202020204" pitchFamily="34" charset="0"/>
                      <a:ea typeface="Times New Roman" panose="02020603050405020304" pitchFamily="18" charset="0"/>
                      <a:cs typeface="Arial" panose="020B0604020202020204" pitchFamily="34" charset="0"/>
                    </a:rPr>
                    <a:t>Create knowledge sharing platforms</a:t>
                  </a:r>
                  <a:endParaRPr kumimoji="0" lang="en-ZA" sz="1100" b="0" i="0" u="none" strike="noStrike" kern="0" cap="none" spc="0" normalizeH="0" baseline="0" noProof="0" dirty="0">
                    <a:ln>
                      <a:noFill/>
                    </a:ln>
                    <a:solidFill>
                      <a:sysClr val="windowText" lastClr="000000"/>
                    </a:solidFill>
                    <a:effectLst/>
                    <a:uLnTx/>
                    <a:uFillTx/>
                    <a:latin typeface="Century Gothic" panose="020B0502020202020204" pitchFamily="34" charset="0"/>
                    <a:ea typeface="Times New Roman" panose="02020603050405020304" pitchFamily="18" charset="0"/>
                    <a:cs typeface="Times New Roman" panose="02020603050405020304" pitchFamily="18" charset="0"/>
                  </a:endParaRPr>
                </a:p>
                <a:p>
                  <a:pPr marL="90170" marR="0" lvl="0" indent="0" algn="l" defTabSz="914400" eaLnBrk="1" fontAlgn="auto" latinLnBrk="0" hangingPunct="1">
                    <a:lnSpc>
                      <a:spcPct val="100000"/>
                    </a:lnSpc>
                    <a:spcBef>
                      <a:spcPts val="0"/>
                    </a:spcBef>
                    <a:spcAft>
                      <a:spcPts val="0"/>
                    </a:spcAft>
                    <a:buClrTx/>
                    <a:buSzTx/>
                    <a:buFontTx/>
                    <a:buNone/>
                    <a:tabLst/>
                    <a:defRPr/>
                  </a:pPr>
                  <a:r>
                    <a:rPr kumimoji="0" lang="en-ZA" sz="800" b="0" i="0" u="none" strike="noStrike" kern="0" cap="none" spc="0" normalizeH="0" baseline="0" noProof="0" dirty="0">
                      <a:ln>
                        <a:noFill/>
                      </a:ln>
                      <a:solidFill>
                        <a:sysClr val="windowText" lastClr="000000"/>
                      </a:solidFill>
                      <a:effectLst/>
                      <a:uLnTx/>
                      <a:uFillTx/>
                      <a:latin typeface="Century Gothic" panose="020B0502020202020204" pitchFamily="34" charset="0"/>
                      <a:ea typeface="Times New Roman" panose="02020603050405020304" pitchFamily="18" charset="0"/>
                      <a:cs typeface="Arial" panose="020B0604020202020204" pitchFamily="34" charset="0"/>
                    </a:rPr>
                    <a:t> </a:t>
                  </a:r>
                  <a:endParaRPr kumimoji="0" lang="en-ZA" sz="1100" b="0" i="0" u="none" strike="noStrike" kern="0" cap="none" spc="0" normalizeH="0" baseline="0" noProof="0" dirty="0">
                    <a:ln>
                      <a:noFill/>
                    </a:ln>
                    <a:solidFill>
                      <a:sysClr val="windowText" lastClr="000000"/>
                    </a:solidFill>
                    <a:effectLst/>
                    <a:uLnTx/>
                    <a:uFillTx/>
                    <a:latin typeface="Century Gothic" panose="020B0502020202020204" pitchFamily="34" charset="0"/>
                    <a:ea typeface="Times New Roman" panose="02020603050405020304" pitchFamily="18" charset="0"/>
                    <a:cs typeface="Times New Roman" panose="02020603050405020304" pitchFamily="18" charset="0"/>
                  </a:endParaRPr>
                </a:p>
                <a:p>
                  <a:pPr marL="90170" marR="0" lvl="0" indent="-90170" algn="l" defTabSz="914400" eaLnBrk="1" fontAlgn="auto" latinLnBrk="0" hangingPunct="1">
                    <a:lnSpc>
                      <a:spcPct val="100000"/>
                    </a:lnSpc>
                    <a:spcBef>
                      <a:spcPts val="0"/>
                    </a:spcBef>
                    <a:spcAft>
                      <a:spcPts val="0"/>
                    </a:spcAft>
                    <a:buClrTx/>
                    <a:buSzTx/>
                    <a:buFontTx/>
                    <a:buNone/>
                    <a:tabLst/>
                    <a:defRPr/>
                  </a:pPr>
                  <a:r>
                    <a:rPr kumimoji="0" lang="en-ZA" sz="800" b="0" i="0" u="none" strike="noStrike" kern="0" cap="none" spc="0" normalizeH="0" baseline="0" noProof="0" dirty="0">
                      <a:ln>
                        <a:noFill/>
                      </a:ln>
                      <a:solidFill>
                        <a:sysClr val="windowText" lastClr="000000"/>
                      </a:solidFill>
                      <a:effectLst/>
                      <a:uLnTx/>
                      <a:uFillTx/>
                      <a:latin typeface="Century Gothic" panose="020B0502020202020204" pitchFamily="34" charset="0"/>
                      <a:ea typeface="Times New Roman" panose="02020603050405020304" pitchFamily="18" charset="0"/>
                      <a:cs typeface="Arial" panose="020B0604020202020204" pitchFamily="34" charset="0"/>
                    </a:rPr>
                    <a:t>Ensure unearthing and recognition for innovation</a:t>
                  </a:r>
                  <a:endParaRPr kumimoji="0" lang="en-ZA" sz="1100" b="0" i="0" u="none" strike="noStrike" kern="0" cap="none" spc="0" normalizeH="0" baseline="0" noProof="0" dirty="0">
                    <a:ln>
                      <a:noFill/>
                    </a:ln>
                    <a:solidFill>
                      <a:sysClr val="windowText" lastClr="000000"/>
                    </a:solidFill>
                    <a:effectLst/>
                    <a:uLnTx/>
                    <a:uFillTx/>
                    <a:latin typeface="Century Gothic" panose="020B0502020202020204" pitchFamily="34" charset="0"/>
                    <a:ea typeface="Times New Roman" panose="02020603050405020304" pitchFamily="18" charset="0"/>
                    <a:cs typeface="Times New Roman" panose="02020603050405020304" pitchFamily="18" charset="0"/>
                  </a:endParaRPr>
                </a:p>
                <a:p>
                  <a:pPr marL="90170" marR="0" lvl="0" indent="0" algn="l" defTabSz="914400" eaLnBrk="1" fontAlgn="auto" latinLnBrk="0" hangingPunct="1">
                    <a:lnSpc>
                      <a:spcPct val="100000"/>
                    </a:lnSpc>
                    <a:spcBef>
                      <a:spcPts val="0"/>
                    </a:spcBef>
                    <a:spcAft>
                      <a:spcPts val="0"/>
                    </a:spcAft>
                    <a:buClrTx/>
                    <a:buSzTx/>
                    <a:buFontTx/>
                    <a:buNone/>
                    <a:tabLst/>
                    <a:defRPr/>
                  </a:pPr>
                  <a:r>
                    <a:rPr kumimoji="0" lang="en-ZA" sz="800" b="0"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cs typeface="Arial" panose="020B0604020202020204" pitchFamily="34" charset="0"/>
                    </a:rPr>
                    <a:t> </a:t>
                  </a:r>
                  <a:endParaRPr kumimoji="0" lang="en-ZA" sz="1100" b="0" i="0" u="none" strike="noStrike" kern="0" cap="none" spc="0" normalizeH="0" baseline="0" noProof="0" dirty="0">
                    <a:ln>
                      <a:noFill/>
                    </a:ln>
                    <a:solidFill>
                      <a:sysClr val="windowText" lastClr="000000"/>
                    </a:solidFill>
                    <a:effectLst/>
                    <a:uLnTx/>
                    <a:uFillTx/>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22" name="Rectangle 21"/>
                <p:cNvSpPr>
                  <a:spLocks noChangeArrowheads="1"/>
                </p:cNvSpPr>
                <p:nvPr/>
              </p:nvSpPr>
              <p:spPr bwMode="auto">
                <a:xfrm>
                  <a:off x="4058" y="6429"/>
                  <a:ext cx="2236" cy="1621"/>
                </a:xfrm>
                <a:prstGeom prst="rect">
                  <a:avLst/>
                </a:prstGeom>
                <a:solidFill>
                  <a:srgbClr val="FFCC00"/>
                </a:solidFill>
                <a:ln w="12700" algn="ctr">
                  <a:solidFill>
                    <a:srgbClr val="002060"/>
                  </a:solidFill>
                  <a:miter lim="800000"/>
                  <a:headEnd/>
                  <a:tailEnd/>
                </a:ln>
              </p:spPr>
              <p:txBody>
                <a:bodyPr rot="0" vert="horz" wrap="square" lIns="91440" tIns="45720" rIns="91440" bIns="45720" anchor="t" anchorCtr="0" upright="1">
                  <a:noAutofit/>
                </a:bodyPr>
                <a:lstStyle/>
                <a:p>
                  <a:pPr marL="90170" marR="0" lvl="0" indent="-90170" algn="l" defTabSz="914400" eaLnBrk="1" fontAlgn="auto" latinLnBrk="0" hangingPunct="1">
                    <a:lnSpc>
                      <a:spcPct val="100000"/>
                    </a:lnSpc>
                    <a:spcBef>
                      <a:spcPts val="0"/>
                    </a:spcBef>
                    <a:spcAft>
                      <a:spcPts val="0"/>
                    </a:spcAft>
                    <a:buClrTx/>
                    <a:buSzTx/>
                    <a:buFontTx/>
                    <a:buNone/>
                    <a:tabLst/>
                    <a:defRPr/>
                  </a:pPr>
                  <a:r>
                    <a:rPr kumimoji="0" lang="en-ZA" sz="800" b="0" i="0" u="none" strike="noStrike" kern="0" cap="none" spc="0" normalizeH="0" baseline="0" noProof="0">
                      <a:ln>
                        <a:noFill/>
                      </a:ln>
                      <a:solidFill>
                        <a:sysClr val="windowText" lastClr="000000"/>
                      </a:solidFill>
                      <a:effectLst/>
                      <a:uLnTx/>
                      <a:uFillTx/>
                      <a:latin typeface="Century Gothic" panose="020B0502020202020204" pitchFamily="34" charset="0"/>
                      <a:ea typeface="Times New Roman" panose="02020603050405020304" pitchFamily="18" charset="0"/>
                      <a:cs typeface="Arial" panose="020B0604020202020204" pitchFamily="34" charset="0"/>
                    </a:rPr>
                    <a:t>Conduct innovation research</a:t>
                  </a:r>
                  <a:endParaRPr kumimoji="0" lang="en-ZA" sz="1100" b="0" i="0" u="none" strike="noStrike" kern="0" cap="none" spc="0" normalizeH="0" baseline="0" noProof="0">
                    <a:ln>
                      <a:noFill/>
                    </a:ln>
                    <a:solidFill>
                      <a:sysClr val="windowText" lastClr="000000"/>
                    </a:solidFill>
                    <a:effectLst/>
                    <a:uLnTx/>
                    <a:uFillTx/>
                    <a:latin typeface="Century Gothic" panose="020B0502020202020204" pitchFamily="34" charset="0"/>
                    <a:ea typeface="Times New Roman" panose="02020603050405020304" pitchFamily="18" charset="0"/>
                    <a:cs typeface="Times New Roman" panose="02020603050405020304" pitchFamily="18" charset="0"/>
                  </a:endParaRPr>
                </a:p>
                <a:p>
                  <a:pPr marL="90170" marR="0" lvl="0" indent="0" algn="l" defTabSz="914400" eaLnBrk="1" fontAlgn="auto" latinLnBrk="0" hangingPunct="1">
                    <a:lnSpc>
                      <a:spcPct val="100000"/>
                    </a:lnSpc>
                    <a:spcBef>
                      <a:spcPts val="0"/>
                    </a:spcBef>
                    <a:spcAft>
                      <a:spcPts val="0"/>
                    </a:spcAft>
                    <a:buClrTx/>
                    <a:buSzTx/>
                    <a:buFontTx/>
                    <a:buNone/>
                    <a:tabLst/>
                    <a:defRPr/>
                  </a:pPr>
                  <a:r>
                    <a:rPr kumimoji="0" lang="en-ZA" sz="800" b="0" i="0" u="none" strike="noStrike" kern="0" cap="none" spc="0" normalizeH="0" baseline="0" noProof="0">
                      <a:ln>
                        <a:noFill/>
                      </a:ln>
                      <a:solidFill>
                        <a:sysClr val="windowText" lastClr="000000"/>
                      </a:solidFill>
                      <a:effectLst/>
                      <a:uLnTx/>
                      <a:uFillTx/>
                      <a:latin typeface="Century Gothic" panose="020B0502020202020204" pitchFamily="34" charset="0"/>
                      <a:ea typeface="Times New Roman" panose="02020603050405020304" pitchFamily="18" charset="0"/>
                      <a:cs typeface="Arial" panose="020B0604020202020204" pitchFamily="34" charset="0"/>
                    </a:rPr>
                    <a:t> </a:t>
                  </a:r>
                  <a:endParaRPr kumimoji="0" lang="en-ZA" sz="1100" b="0" i="0" u="none" strike="noStrike" kern="0" cap="none" spc="0" normalizeH="0" baseline="0" noProof="0">
                    <a:ln>
                      <a:noFill/>
                    </a:ln>
                    <a:solidFill>
                      <a:sysClr val="windowText" lastClr="000000"/>
                    </a:solidFill>
                    <a:effectLst/>
                    <a:uLnTx/>
                    <a:uFillTx/>
                    <a:latin typeface="Century Gothic" panose="020B0502020202020204" pitchFamily="34" charset="0"/>
                    <a:ea typeface="Times New Roman" panose="02020603050405020304" pitchFamily="18" charset="0"/>
                    <a:cs typeface="Times New Roman" panose="02020603050405020304" pitchFamily="18" charset="0"/>
                  </a:endParaRPr>
                </a:p>
                <a:p>
                  <a:pPr marL="90170" marR="0" lvl="0" indent="-90170" algn="l" defTabSz="914400" eaLnBrk="1" fontAlgn="auto" latinLnBrk="0" hangingPunct="1">
                    <a:lnSpc>
                      <a:spcPct val="100000"/>
                    </a:lnSpc>
                    <a:spcBef>
                      <a:spcPts val="0"/>
                    </a:spcBef>
                    <a:spcAft>
                      <a:spcPts val="0"/>
                    </a:spcAft>
                    <a:buClrTx/>
                    <a:buSzTx/>
                    <a:buFontTx/>
                    <a:buNone/>
                    <a:tabLst/>
                    <a:defRPr/>
                  </a:pPr>
                  <a:r>
                    <a:rPr kumimoji="0" lang="en-ZA" sz="800" b="0" i="0" u="none" strike="noStrike" kern="0" cap="none" spc="0" normalizeH="0" baseline="0" noProof="0">
                      <a:ln>
                        <a:noFill/>
                      </a:ln>
                      <a:solidFill>
                        <a:sysClr val="windowText" lastClr="000000"/>
                      </a:solidFill>
                      <a:effectLst/>
                      <a:uLnTx/>
                      <a:uFillTx/>
                      <a:latin typeface="Century Gothic" panose="020B0502020202020204" pitchFamily="34" charset="0"/>
                      <a:ea typeface="Times New Roman" panose="02020603050405020304" pitchFamily="18" charset="0"/>
                      <a:cs typeface="Arial" panose="020B0604020202020204" pitchFamily="34" charset="0"/>
                    </a:rPr>
                    <a:t>Facilitate solution development </a:t>
                  </a:r>
                  <a:endParaRPr kumimoji="0" lang="en-ZA" sz="1100" b="0" i="0" u="none" strike="noStrike" kern="0" cap="none" spc="0" normalizeH="0" baseline="0" noProof="0">
                    <a:ln>
                      <a:noFill/>
                    </a:ln>
                    <a:solidFill>
                      <a:sysClr val="windowText" lastClr="000000"/>
                    </a:solidFill>
                    <a:effectLst/>
                    <a:uLnTx/>
                    <a:uFillTx/>
                    <a:latin typeface="Century Gothic" panose="020B0502020202020204" pitchFamily="34" charset="0"/>
                    <a:ea typeface="Times New Roman" panose="02020603050405020304" pitchFamily="18" charset="0"/>
                    <a:cs typeface="Times New Roman" panose="02020603050405020304" pitchFamily="18" charset="0"/>
                  </a:endParaRPr>
                </a:p>
              </p:txBody>
            </p:sp>
            <p:grpSp>
              <p:nvGrpSpPr>
                <p:cNvPr id="23" name="Group 22"/>
                <p:cNvGrpSpPr>
                  <a:grpSpLocks/>
                </p:cNvGrpSpPr>
                <p:nvPr/>
              </p:nvGrpSpPr>
              <p:grpSpPr bwMode="auto">
                <a:xfrm>
                  <a:off x="4058" y="1587"/>
                  <a:ext cx="9851" cy="6463"/>
                  <a:chOff x="4058" y="1587"/>
                  <a:chExt cx="9851" cy="6463"/>
                </a:xfrm>
              </p:grpSpPr>
              <p:sp>
                <p:nvSpPr>
                  <p:cNvPr id="24" name="Isosceles Triangle 23" descr="MISSION"/>
                  <p:cNvSpPr>
                    <a:spLocks noChangeArrowheads="1"/>
                  </p:cNvSpPr>
                  <p:nvPr/>
                </p:nvSpPr>
                <p:spPr bwMode="auto">
                  <a:xfrm>
                    <a:off x="4058" y="1587"/>
                    <a:ext cx="9769" cy="1440"/>
                  </a:xfrm>
                  <a:prstGeom prst="triangle">
                    <a:avLst>
                      <a:gd name="adj" fmla="val 50000"/>
                    </a:avLst>
                  </a:prstGeom>
                  <a:solidFill>
                    <a:srgbClr val="33CCFF"/>
                  </a:solidFill>
                  <a:ln w="12700" algn="ctr">
                    <a:solidFill>
                      <a:srgbClr val="2F528F"/>
                    </a:solidFill>
                    <a:miter lim="800000"/>
                    <a:headEnd/>
                    <a:tailEnd/>
                  </a:ln>
                </p:spPr>
                <p:txBody>
                  <a:bodyPr rot="0" vert="horz" wrap="square" lIns="0" tIns="0" rIns="0" bIns="0" anchor="ctr" anchorCtr="0" upright="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100" b="0" i="0" u="none" strike="noStrike" kern="0" cap="none" spc="0" normalizeH="0" baseline="0" noProof="0">
                        <a:ln>
                          <a:noFill/>
                        </a:ln>
                        <a:solidFill>
                          <a:sysClr val="windowText" lastClr="000000"/>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p>
                </p:txBody>
              </p:sp>
              <p:grpSp>
                <p:nvGrpSpPr>
                  <p:cNvPr id="25" name="Group 24"/>
                  <p:cNvGrpSpPr>
                    <a:grpSpLocks/>
                  </p:cNvGrpSpPr>
                  <p:nvPr/>
                </p:nvGrpSpPr>
                <p:grpSpPr bwMode="auto">
                  <a:xfrm>
                    <a:off x="4058" y="2140"/>
                    <a:ext cx="9851" cy="5910"/>
                    <a:chOff x="4058" y="2140"/>
                    <a:chExt cx="9851" cy="5910"/>
                  </a:xfrm>
                </p:grpSpPr>
                <p:grpSp>
                  <p:nvGrpSpPr>
                    <p:cNvPr id="26" name="Group 25"/>
                    <p:cNvGrpSpPr>
                      <a:grpSpLocks/>
                    </p:cNvGrpSpPr>
                    <p:nvPr/>
                  </p:nvGrpSpPr>
                  <p:grpSpPr bwMode="auto">
                    <a:xfrm>
                      <a:off x="4058" y="2140"/>
                      <a:ext cx="9851" cy="4266"/>
                      <a:chOff x="4058" y="2140"/>
                      <a:chExt cx="9851" cy="4266"/>
                    </a:xfrm>
                  </p:grpSpPr>
                  <p:sp>
                    <p:nvSpPr>
                      <p:cNvPr id="28" name="Rectangle 27"/>
                      <p:cNvSpPr>
                        <a:spLocks noChangeArrowheads="1"/>
                      </p:cNvSpPr>
                      <p:nvPr/>
                    </p:nvSpPr>
                    <p:spPr bwMode="auto">
                      <a:xfrm>
                        <a:off x="11733" y="4974"/>
                        <a:ext cx="2151" cy="1418"/>
                      </a:xfrm>
                      <a:prstGeom prst="rect">
                        <a:avLst/>
                      </a:prstGeom>
                      <a:solidFill>
                        <a:srgbClr val="FFC000"/>
                      </a:solidFill>
                      <a:ln w="12700" algn="ctr">
                        <a:solidFill>
                          <a:srgbClr val="002060"/>
                        </a:solidFill>
                        <a:miter lim="800000"/>
                        <a:headEnd/>
                        <a:tailEnd/>
                      </a:ln>
                    </p:spPr>
                    <p:txBody>
                      <a:bodyPr rot="0" vert="horz" wrap="square" lIns="91440" tIns="45720" rIns="91440" bIns="45720" anchor="t" anchorCtr="0" upright="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800" b="0" i="0" u="none" strike="noStrike" kern="0" cap="none" spc="0" normalizeH="0" baseline="0" noProof="0">
                            <a:ln>
                              <a:noFill/>
                            </a:ln>
                            <a:solidFill>
                              <a:sysClr val="windowText" lastClr="000000"/>
                            </a:solidFill>
                            <a:effectLst/>
                            <a:uLnTx/>
                            <a:uFillTx/>
                            <a:latin typeface="Century Gothic" panose="020B0502020202020204" pitchFamily="34" charset="0"/>
                            <a:ea typeface="Calibri" panose="020F0502020204030204" pitchFamily="34" charset="0"/>
                            <a:cs typeface="Arial" panose="020B0604020202020204" pitchFamily="34" charset="0"/>
                          </a:rPr>
                          <a:t>Unqualified Audit opinion on financial and non-financial information</a:t>
                        </a:r>
                        <a:r>
                          <a:rPr kumimoji="0" lang="en-ZA" sz="800" b="0" i="0" u="none" strike="noStrike" kern="0" cap="none" spc="0" normalizeH="0" baseline="0" noProof="0">
                            <a:ln>
                              <a:noFill/>
                            </a:ln>
                            <a:solidFill>
                              <a:srgbClr val="FF0000"/>
                            </a:solidFill>
                            <a:effectLst/>
                            <a:uLnTx/>
                            <a:uFillTx/>
                            <a:latin typeface="Century Gothic" panose="020B0502020202020204" pitchFamily="34" charset="0"/>
                            <a:ea typeface="Calibri" panose="020F0502020204030204" pitchFamily="34" charset="0"/>
                            <a:cs typeface="Arial" panose="020B0604020202020204" pitchFamily="34" charset="0"/>
                          </a:rPr>
                          <a:t> </a:t>
                        </a:r>
                        <a:endParaRPr kumimoji="0" lang="en-ZA" sz="1100" b="0" i="0" u="none" strike="noStrike" kern="0" cap="none" spc="0" normalizeH="0" baseline="0" noProof="0">
                          <a:ln>
                            <a:noFill/>
                          </a:ln>
                          <a:solidFill>
                            <a:sysClr val="windowText" lastClr="00000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29" name="Rectangle 28"/>
                      <p:cNvSpPr>
                        <a:spLocks noChangeArrowheads="1"/>
                      </p:cNvSpPr>
                      <p:nvPr/>
                    </p:nvSpPr>
                    <p:spPr bwMode="auto">
                      <a:xfrm>
                        <a:off x="4058" y="3148"/>
                        <a:ext cx="9769" cy="726"/>
                      </a:xfrm>
                      <a:prstGeom prst="rect">
                        <a:avLst/>
                      </a:prstGeom>
                      <a:solidFill>
                        <a:srgbClr val="33CCFF"/>
                      </a:solidFill>
                      <a:ln w="12700" algn="ctr">
                        <a:solidFill>
                          <a:srgbClr val="002060"/>
                        </a:solidFill>
                        <a:miter lim="800000"/>
                        <a:headEnd/>
                        <a:tailEnd/>
                      </a:ln>
                    </p:spPr>
                    <p:txBody>
                      <a:bodyPr rot="0" vert="horz" wrap="square" lIns="91440" tIns="45720" rIns="91440" bIns="45720" anchor="ctr" anchorCtr="0" upright="1">
                        <a:noAutofit/>
                      </a:bodyP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en-ZA" sz="1100" b="1" i="0" u="none" strike="noStrike" kern="0" cap="none" spc="0" normalizeH="0" baseline="0" noProof="0" dirty="0" smtClean="0">
                          <a:ln>
                            <a:noFill/>
                          </a:ln>
                          <a:solidFill>
                            <a:sysClr val="windowText" lastClr="000000"/>
                          </a:solidFill>
                          <a:effectLst/>
                          <a:uLnTx/>
                          <a:uFillTx/>
                          <a:latin typeface="Century Gothic" panose="020B0502020202020204" pitchFamily="34" charset="0"/>
                          <a:ea typeface="Calibri" panose="020F0502020204030204" pitchFamily="34" charset="0"/>
                          <a:cs typeface="Arial" panose="020B0604020202020204" pitchFamily="34" charset="0"/>
                        </a:endParaRPr>
                      </a:p>
                      <a:p>
                        <a:pPr marL="0" marR="0" lvl="0" indent="0" algn="ctr" defTabSz="914400" eaLnBrk="1" fontAlgn="auto" latinLnBrk="0" hangingPunct="1">
                          <a:lnSpc>
                            <a:spcPct val="120000"/>
                          </a:lnSpc>
                          <a:spcBef>
                            <a:spcPts val="0"/>
                          </a:spcBef>
                          <a:spcAft>
                            <a:spcPts val="0"/>
                          </a:spcAft>
                          <a:buClrTx/>
                          <a:buSzTx/>
                          <a:buFontTx/>
                          <a:buNone/>
                          <a:tabLst/>
                          <a:defRPr/>
                        </a:pPr>
                        <a:r>
                          <a:rPr kumimoji="0" lang="en-ZA" sz="1100" b="1" i="0" u="none" strike="noStrike" kern="0" cap="none" spc="0" normalizeH="0" baseline="0" noProof="0" dirty="0" smtClean="0">
                            <a:ln>
                              <a:noFill/>
                            </a:ln>
                            <a:solidFill>
                              <a:sysClr val="windowText" lastClr="000000"/>
                            </a:solidFill>
                            <a:effectLst/>
                            <a:uLnTx/>
                            <a:uFillTx/>
                            <a:latin typeface="Century Gothic" panose="020B0502020202020204" pitchFamily="34" charset="0"/>
                            <a:ea typeface="Calibri" panose="020F0502020204030204" pitchFamily="34" charset="0"/>
                            <a:cs typeface="Arial" panose="020B0604020202020204" pitchFamily="34" charset="0"/>
                          </a:rPr>
                          <a:t>MISSION</a:t>
                        </a:r>
                        <a:endParaRPr kumimoji="0" lang="en-ZA" sz="1100" b="0" i="0" u="none" strike="noStrike" kern="0" cap="none" spc="0" normalizeH="0" baseline="0" noProof="0" dirty="0">
                          <a:ln>
                            <a:noFill/>
                          </a:ln>
                          <a:solidFill>
                            <a:sysClr val="windowText" lastClr="00000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marL="270510" marR="0" lvl="0" indent="0" algn="just" defTabSz="914400" eaLnBrk="1" fontAlgn="auto" latinLnBrk="0" hangingPunct="1">
                          <a:lnSpc>
                            <a:spcPct val="100000"/>
                          </a:lnSpc>
                          <a:spcBef>
                            <a:spcPts val="0"/>
                          </a:spcBef>
                          <a:spcAft>
                            <a:spcPts val="0"/>
                          </a:spcAft>
                          <a:buClrTx/>
                          <a:buSzTx/>
                          <a:buFontTx/>
                          <a:buNone/>
                          <a:tabLst/>
                          <a:defRPr/>
                        </a:pPr>
                        <a:r>
                          <a:rPr kumimoji="0" lang="en-ZA" sz="1000" b="0" i="0" u="none" strike="noStrike" kern="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rPr>
                          <a:t>To entrench an innovative culture and practice in the Public Sector</a:t>
                        </a:r>
                        <a:endParaRPr kumimoji="0" lang="en-ZA" sz="12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000" b="0" i="0" u="none" strike="noStrike" kern="0" cap="none" spc="0" normalizeH="0" baseline="0" noProof="0" dirty="0">
                            <a:ln>
                              <a:noFill/>
                            </a:ln>
                            <a:solidFill>
                              <a:sysClr val="windowText" lastClr="000000"/>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endParaRPr kumimoji="0" lang="en-ZA" sz="1100" b="0" i="0" u="none" strike="noStrike" kern="0" cap="none" spc="0" normalizeH="0" baseline="0" noProof="0" dirty="0">
                          <a:ln>
                            <a:noFill/>
                          </a:ln>
                          <a:solidFill>
                            <a:sysClr val="windowText" lastClr="00000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30" name="Rectangle 29"/>
                      <p:cNvSpPr>
                        <a:spLocks noChangeArrowheads="1"/>
                      </p:cNvSpPr>
                      <p:nvPr/>
                    </p:nvSpPr>
                    <p:spPr bwMode="auto">
                      <a:xfrm>
                        <a:off x="4072" y="3887"/>
                        <a:ext cx="7482" cy="1071"/>
                      </a:xfrm>
                      <a:prstGeom prst="rect">
                        <a:avLst/>
                      </a:prstGeom>
                      <a:solidFill>
                        <a:srgbClr val="FF6600"/>
                      </a:solidFill>
                      <a:ln w="12700" algn="ctr">
                        <a:solidFill>
                          <a:srgbClr val="002060"/>
                        </a:solidFill>
                        <a:miter lim="800000"/>
                        <a:headEnd/>
                        <a:tailEnd/>
                      </a:ln>
                    </p:spPr>
                    <p:txBody>
                      <a:bodyPr rot="0" vert="horz" wrap="square" lIns="91440" tIns="45720" rIns="91440" bIns="45720" anchor="ctr" anchorCtr="0" upright="1">
                        <a:no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ZA" sz="1000" b="1" i="0" u="none" strike="noStrike" kern="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rPr>
                          <a:t>Innovative culture and practice in the Public Sector entrenched</a:t>
                        </a:r>
                        <a:endParaRPr kumimoji="0" lang="en-ZA" sz="12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900" b="1" i="0" u="none" strike="noStrike" kern="0" cap="none" spc="0" normalizeH="0" baseline="0" noProof="0" dirty="0">
                            <a:ln>
                              <a:noFill/>
                            </a:ln>
                            <a:solidFill>
                              <a:sysClr val="windowText" lastClr="000000"/>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endParaRPr kumimoji="0" lang="en-ZA" sz="1100" b="0" i="0" u="none" strike="noStrike" kern="0" cap="none" spc="0" normalizeH="0" baseline="0" noProof="0" dirty="0">
                          <a:ln>
                            <a:noFill/>
                          </a:ln>
                          <a:solidFill>
                            <a:sysClr val="windowText" lastClr="00000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31" name="Rectangle 30"/>
                      <p:cNvSpPr>
                        <a:spLocks noChangeArrowheads="1"/>
                      </p:cNvSpPr>
                      <p:nvPr/>
                    </p:nvSpPr>
                    <p:spPr bwMode="auto">
                      <a:xfrm>
                        <a:off x="11730" y="3874"/>
                        <a:ext cx="2179" cy="1072"/>
                      </a:xfrm>
                      <a:prstGeom prst="rect">
                        <a:avLst/>
                      </a:prstGeom>
                      <a:solidFill>
                        <a:srgbClr val="FF6600"/>
                      </a:solidFill>
                      <a:ln w="12700" algn="ctr">
                        <a:solidFill>
                          <a:srgbClr val="002060"/>
                        </a:solidFill>
                        <a:miter lim="800000"/>
                        <a:headEnd/>
                        <a:tailEnd/>
                      </a:ln>
                    </p:spPr>
                    <p:txBody>
                      <a:bodyPr rot="0" vert="horz" wrap="square" lIns="91440" tIns="45720" rIns="91440" bIns="45720" anchor="ctr" anchorCtr="0" upright="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000" b="1" i="0" u="none" strike="noStrike" kern="0" cap="none" spc="0" normalizeH="0" baseline="0" noProof="0">
                            <a:ln>
                              <a:noFill/>
                            </a:ln>
                            <a:solidFill>
                              <a:sysClr val="windowText" lastClr="000000"/>
                            </a:solidFill>
                            <a:effectLst/>
                            <a:uLnTx/>
                            <a:uFillTx/>
                            <a:latin typeface="Century Gothic" panose="020B0502020202020204" pitchFamily="34" charset="0"/>
                            <a:ea typeface="Calibri" panose="020F0502020204030204" pitchFamily="34" charset="0"/>
                            <a:cs typeface="Times New Roman" panose="02020603050405020304" pitchFamily="18" charset="0"/>
                          </a:rPr>
                          <a:t>Effective corporate governance</a:t>
                        </a:r>
                        <a:endParaRPr kumimoji="0" lang="en-ZA" sz="1100" b="0" i="0" u="none" strike="noStrike" kern="0" cap="none" spc="0" normalizeH="0" baseline="0" noProof="0">
                          <a:ln>
                            <a:noFill/>
                          </a:ln>
                          <a:solidFill>
                            <a:sysClr val="windowText" lastClr="00000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32" name="Rectangle 31"/>
                      <p:cNvSpPr>
                        <a:spLocks noChangeArrowheads="1"/>
                      </p:cNvSpPr>
                      <p:nvPr/>
                    </p:nvSpPr>
                    <p:spPr bwMode="auto">
                      <a:xfrm>
                        <a:off x="4072" y="4986"/>
                        <a:ext cx="2239" cy="1420"/>
                      </a:xfrm>
                      <a:prstGeom prst="rect">
                        <a:avLst/>
                      </a:prstGeom>
                      <a:solidFill>
                        <a:srgbClr val="FFC000"/>
                      </a:solidFill>
                      <a:ln w="12700" algn="ctr">
                        <a:solidFill>
                          <a:srgbClr val="002060"/>
                        </a:solidFill>
                        <a:miter lim="800000"/>
                        <a:headEnd/>
                        <a:tailEnd/>
                      </a:ln>
                    </p:spPr>
                    <p:txBody>
                      <a:bodyPr rot="0" vert="horz" wrap="square" lIns="91440" tIns="45720" rIns="91440" bIns="45720" anchor="ctr" anchorCtr="0" upright="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900" b="0" i="0" u="none" strike="noStrike" kern="0" cap="none" spc="0" normalizeH="0" baseline="0" noProof="0">
                            <a:ln>
                              <a:noFill/>
                            </a:ln>
                            <a:solidFill>
                              <a:sysClr val="windowText" lastClr="000000"/>
                            </a:solidFill>
                            <a:effectLst/>
                            <a:uLnTx/>
                            <a:uFillTx/>
                            <a:latin typeface="Century Gothic" panose="020B0502020202020204" pitchFamily="34" charset="0"/>
                            <a:ea typeface="Calibri" panose="020F0502020204030204" pitchFamily="34" charset="0"/>
                            <a:cs typeface="Times New Roman" panose="02020603050405020304" pitchFamily="18" charset="0"/>
                          </a:rPr>
                          <a:t>Innovation research and development initiatives undertaken</a:t>
                        </a:r>
                        <a:endParaRPr kumimoji="0" lang="en-ZA" sz="1100" b="0" i="0" u="none" strike="noStrike" kern="0" cap="none" spc="0" normalizeH="0" baseline="0" noProof="0">
                          <a:ln>
                            <a:noFill/>
                          </a:ln>
                          <a:solidFill>
                            <a:sysClr val="windowText" lastClr="00000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33" name="Rectangle 32"/>
                      <p:cNvSpPr>
                        <a:spLocks noChangeArrowheads="1"/>
                      </p:cNvSpPr>
                      <p:nvPr/>
                    </p:nvSpPr>
                    <p:spPr bwMode="auto">
                      <a:xfrm>
                        <a:off x="9400" y="4986"/>
                        <a:ext cx="2154" cy="1420"/>
                      </a:xfrm>
                      <a:prstGeom prst="rect">
                        <a:avLst/>
                      </a:prstGeom>
                      <a:solidFill>
                        <a:srgbClr val="FFC000"/>
                      </a:solidFill>
                      <a:ln w="12700" algn="ctr">
                        <a:solidFill>
                          <a:srgbClr val="002060"/>
                        </a:solidFill>
                        <a:miter lim="800000"/>
                        <a:headEnd/>
                        <a:tailEnd/>
                      </a:ln>
                    </p:spPr>
                    <p:txBody>
                      <a:bodyPr rot="0" vert="horz" wrap="square" lIns="91440" tIns="45720" rIns="91440" bIns="45720" anchor="t" anchorCtr="0" upright="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900" b="0" i="0" u="none" strike="noStrike" kern="0" cap="none" spc="0" normalizeH="0" baseline="0" noProof="0">
                            <a:ln>
                              <a:noFill/>
                            </a:ln>
                            <a:solidFill>
                              <a:sysClr val="windowText" lastClr="000000"/>
                            </a:solidFill>
                            <a:effectLst/>
                            <a:uLnTx/>
                            <a:uFillTx/>
                            <a:latin typeface="Century Gothic" panose="020B0502020202020204" pitchFamily="34" charset="0"/>
                            <a:ea typeface="Calibri" panose="020F0502020204030204" pitchFamily="34" charset="0"/>
                            <a:cs typeface="Arial" panose="020B0604020202020204" pitchFamily="34" charset="0"/>
                          </a:rPr>
                          <a:t>Innovative solutions replicated in the public sector</a:t>
                        </a:r>
                        <a:endParaRPr kumimoji="0" lang="en-ZA" sz="1100" b="0" i="0" u="none" strike="noStrike" kern="0" cap="none" spc="0" normalizeH="0" baseline="0" noProof="0">
                          <a:ln>
                            <a:noFill/>
                          </a:ln>
                          <a:solidFill>
                            <a:sysClr val="windowText" lastClr="00000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34" name="Text Box 28"/>
                      <p:cNvSpPr txBox="1">
                        <a:spLocks noChangeArrowheads="1"/>
                      </p:cNvSpPr>
                      <p:nvPr/>
                    </p:nvSpPr>
                    <p:spPr bwMode="auto">
                      <a:xfrm>
                        <a:off x="5361" y="2140"/>
                        <a:ext cx="7163" cy="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100" b="1" i="0" u="none" strike="noStrike" kern="0" cap="none" spc="0" normalizeH="0" baseline="0" noProof="0" dirty="0">
                            <a:ln>
                              <a:noFill/>
                            </a:ln>
                            <a:solidFill>
                              <a:sysClr val="windowText" lastClr="000000"/>
                            </a:solidFill>
                            <a:effectLst/>
                            <a:uLnTx/>
                            <a:uFillTx/>
                            <a:latin typeface="Century Gothic" panose="020B0502020202020204" pitchFamily="34" charset="0"/>
                            <a:ea typeface="Calibri" panose="020F0502020204030204" pitchFamily="34" charset="0"/>
                            <a:cs typeface="Times New Roman" panose="02020603050405020304" pitchFamily="18" charset="0"/>
                          </a:rPr>
                          <a:t>VISION</a:t>
                        </a:r>
                        <a:endParaRPr kumimoji="0" lang="en-ZA" sz="1100" b="0" i="0" u="none" strike="noStrike" kern="0" cap="none" spc="0" normalizeH="0" baseline="0" noProof="0" dirty="0">
                          <a:ln>
                            <a:noFill/>
                          </a:ln>
                          <a:solidFill>
                            <a:sysClr val="windowText" lastClr="00000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ZA" sz="1000" b="0" i="0" u="none" strike="noStrike" kern="0" cap="none" spc="0" normalizeH="0" baseline="0" noProof="0" dirty="0">
                            <a:ln>
                              <a:noFill/>
                            </a:ln>
                            <a:solidFill>
                              <a:sysClr val="windowText" lastClr="000000"/>
                            </a:solidFill>
                            <a:effectLst/>
                            <a:uLnTx/>
                            <a:uFillTx/>
                            <a:latin typeface="Century Gothic" panose="020B0502020202020204" pitchFamily="34" charset="0"/>
                            <a:ea typeface="Calibri" panose="020F0502020204030204" pitchFamily="34" charset="0"/>
                            <a:cs typeface="Times New Roman" panose="02020603050405020304" pitchFamily="18" charset="0"/>
                          </a:rPr>
                          <a:t>A solution focused Public Sector through innovation</a:t>
                        </a:r>
                        <a:endParaRPr kumimoji="0" lang="en-ZA" sz="1100" b="0" i="0" u="none" strike="noStrike" kern="0" cap="none" spc="0" normalizeH="0" baseline="0" noProof="0" dirty="0">
                          <a:ln>
                            <a:noFill/>
                          </a:ln>
                          <a:solidFill>
                            <a:sysClr val="windowText" lastClr="00000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ZA" sz="1000" b="0" i="0" u="none" strike="noStrike" kern="0" cap="none" spc="0" normalizeH="0" baseline="0" noProof="0" dirty="0">
                            <a:ln>
                              <a:noFill/>
                            </a:ln>
                            <a:solidFill>
                              <a:sysClr val="windowText" lastClr="000000"/>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endParaRPr kumimoji="0" lang="en-ZA" sz="1100" b="0" i="0" u="none" strike="noStrike" kern="0" cap="none" spc="0" normalizeH="0" baseline="0" noProof="0" dirty="0">
                          <a:ln>
                            <a:noFill/>
                          </a:ln>
                          <a:solidFill>
                            <a:sysClr val="windowText" lastClr="00000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35" name="Rectangle 34"/>
                      <p:cNvSpPr>
                        <a:spLocks noChangeArrowheads="1"/>
                      </p:cNvSpPr>
                      <p:nvPr/>
                    </p:nvSpPr>
                    <p:spPr bwMode="auto">
                      <a:xfrm>
                        <a:off x="6297" y="4981"/>
                        <a:ext cx="3168" cy="1418"/>
                      </a:xfrm>
                      <a:prstGeom prst="rect">
                        <a:avLst/>
                      </a:prstGeom>
                      <a:solidFill>
                        <a:srgbClr val="FFC000"/>
                      </a:solidFill>
                      <a:ln w="12700" algn="ctr">
                        <a:solidFill>
                          <a:srgbClr val="002060"/>
                        </a:solidFill>
                        <a:miter lim="800000"/>
                        <a:headEnd/>
                        <a:tailEnd/>
                      </a:ln>
                    </p:spPr>
                    <p:txBody>
                      <a:bodyPr rot="0" vert="horz" wrap="square" lIns="91440" tIns="45720" rIns="91440" bIns="45720" anchor="t" anchorCtr="0" upright="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900" b="0" i="0" u="none" strike="noStrike" kern="0" cap="none" spc="0" normalizeH="0" baseline="0" noProof="0" dirty="0">
                            <a:ln>
                              <a:noFill/>
                            </a:ln>
                            <a:solidFill>
                              <a:sysClr val="windowText" lastClr="000000"/>
                            </a:solidFill>
                            <a:effectLst/>
                            <a:uLnTx/>
                            <a:uFillTx/>
                            <a:latin typeface="Century Gothic" panose="020B0502020202020204" pitchFamily="34" charset="0"/>
                            <a:ea typeface="Calibri" panose="020F0502020204030204" pitchFamily="34" charset="0"/>
                            <a:cs typeface="Arial" panose="020B0604020202020204" pitchFamily="34" charset="0"/>
                          </a:rPr>
                          <a:t>Knowledge platforms sustained to nurture an enabling environment for innovation in the public sector</a:t>
                        </a:r>
                        <a:endParaRPr kumimoji="0" lang="en-ZA" sz="1100" b="0" i="0" u="none" strike="noStrike" kern="0" cap="none" spc="0" normalizeH="0" baseline="0" noProof="0" dirty="0">
                          <a:ln>
                            <a:noFill/>
                          </a:ln>
                          <a:solidFill>
                            <a:sysClr val="windowText" lastClr="00000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grpSp>
                <p:sp>
                  <p:nvSpPr>
                    <p:cNvPr id="27" name="Rectangle 26"/>
                    <p:cNvSpPr>
                      <a:spLocks noChangeArrowheads="1"/>
                    </p:cNvSpPr>
                    <p:nvPr/>
                  </p:nvSpPr>
                  <p:spPr bwMode="auto">
                    <a:xfrm>
                      <a:off x="9465" y="6429"/>
                      <a:ext cx="2238" cy="1621"/>
                    </a:xfrm>
                    <a:prstGeom prst="rect">
                      <a:avLst/>
                    </a:prstGeom>
                    <a:solidFill>
                      <a:srgbClr val="FFCC00"/>
                    </a:solidFill>
                    <a:ln w="12700" algn="ctr">
                      <a:solidFill>
                        <a:srgbClr val="002060"/>
                      </a:solidFill>
                      <a:miter lim="800000"/>
                      <a:headEnd/>
                      <a:tailEnd/>
                    </a:ln>
                  </p:spPr>
                  <p:txBody>
                    <a:bodyPr rot="0" vert="horz" wrap="square" lIns="91440" tIns="45720" rIns="91440" bIns="45720" anchor="t" anchorCtr="0" upright="1">
                      <a:noAutofit/>
                    </a:bodyPr>
                    <a:lstStyle/>
                    <a:p>
                      <a:pPr marL="90170" marR="0" lvl="0" indent="-90170" algn="l" defTabSz="914400" eaLnBrk="1" fontAlgn="auto" latinLnBrk="0" hangingPunct="1">
                        <a:lnSpc>
                          <a:spcPct val="100000"/>
                        </a:lnSpc>
                        <a:spcBef>
                          <a:spcPts val="0"/>
                        </a:spcBef>
                        <a:spcAft>
                          <a:spcPts val="0"/>
                        </a:spcAft>
                        <a:buClrTx/>
                        <a:buSzTx/>
                        <a:buFontTx/>
                        <a:buNone/>
                        <a:tabLst/>
                        <a:defRPr/>
                      </a:pPr>
                      <a:r>
                        <a:rPr kumimoji="0" lang="en-ZA" sz="800" b="0" i="0" u="none" strike="noStrike" kern="0" cap="none" spc="0" normalizeH="0" baseline="0" noProof="0" dirty="0">
                          <a:ln>
                            <a:noFill/>
                          </a:ln>
                          <a:solidFill>
                            <a:sysClr val="windowText" lastClr="000000"/>
                          </a:solidFill>
                          <a:effectLst/>
                          <a:uLnTx/>
                          <a:uFillTx/>
                          <a:latin typeface="Century Gothic" panose="020B0502020202020204" pitchFamily="34" charset="0"/>
                          <a:ea typeface="Times New Roman" panose="02020603050405020304" pitchFamily="18" charset="0"/>
                          <a:cs typeface="Arial" panose="020B0604020202020204" pitchFamily="34" charset="0"/>
                        </a:rPr>
                        <a:t>Facilitate replicat</a:t>
                      </a:r>
                      <a:r>
                        <a:rPr kumimoji="0" lang="en-ZA" sz="800" b="0" i="0" u="none" strike="noStrike" kern="0" cap="none" spc="-10" normalizeH="0" baseline="0" noProof="0" dirty="0">
                          <a:ln>
                            <a:noFill/>
                          </a:ln>
                          <a:solidFill>
                            <a:sysClr val="windowText" lastClr="000000"/>
                          </a:solidFill>
                          <a:effectLst/>
                          <a:uLnTx/>
                          <a:uFillTx/>
                          <a:latin typeface="Century Gothic" panose="020B0502020202020204" pitchFamily="34" charset="0"/>
                          <a:ea typeface="Times New Roman" panose="02020603050405020304" pitchFamily="18" charset="0"/>
                          <a:cs typeface="Arial" panose="020B0604020202020204" pitchFamily="34" charset="0"/>
                        </a:rPr>
                        <a:t>ion and mainstreaming</a:t>
                      </a:r>
                      <a:r>
                        <a:rPr kumimoji="0" lang="en-US" sz="800" b="0" i="0" u="none" strike="noStrike" kern="0" cap="none" spc="0" normalizeH="0" baseline="0" noProof="0" dirty="0">
                          <a:ln>
                            <a:noFill/>
                          </a:ln>
                          <a:solidFill>
                            <a:sysClr val="windowText" lastClr="000000"/>
                          </a:solidFill>
                          <a:effectLst/>
                          <a:uLnTx/>
                          <a:uFillTx/>
                          <a:latin typeface="Century Gothic" panose="020B0502020202020204" pitchFamily="34" charset="0"/>
                          <a:ea typeface="Times New Roman" panose="02020603050405020304" pitchFamily="18" charset="0"/>
                          <a:cs typeface="Arial" panose="020B0604020202020204" pitchFamily="34" charset="0"/>
                        </a:rPr>
                        <a:t> of innovative solutions</a:t>
                      </a:r>
                      <a:endParaRPr kumimoji="0" lang="en-ZA" sz="1100" b="0" i="0" u="none" strike="noStrike" kern="0" cap="none" spc="0" normalizeH="0" baseline="0" noProof="0" dirty="0">
                        <a:ln>
                          <a:noFill/>
                        </a:ln>
                        <a:solidFill>
                          <a:sysClr val="windowText" lastClr="000000"/>
                        </a:solidFill>
                        <a:effectLst/>
                        <a:uLnTx/>
                        <a:uFillTx/>
                        <a:latin typeface="Century Gothic" panose="020B0502020202020204" pitchFamily="34" charset="0"/>
                        <a:ea typeface="Times New Roman" panose="02020603050405020304" pitchFamily="18" charset="0"/>
                        <a:cs typeface="Times New Roman" panose="02020603050405020304" pitchFamily="18" charset="0"/>
                      </a:endParaRPr>
                    </a:p>
                    <a:p>
                      <a:pPr marL="90170" marR="0" lvl="0" indent="0" algn="l" defTabSz="914400" eaLnBrk="1" fontAlgn="auto" latinLnBrk="0" hangingPunct="1">
                        <a:lnSpc>
                          <a:spcPct val="100000"/>
                        </a:lnSpc>
                        <a:spcBef>
                          <a:spcPts val="0"/>
                        </a:spcBef>
                        <a:spcAft>
                          <a:spcPts val="0"/>
                        </a:spcAft>
                        <a:buClrTx/>
                        <a:buSzTx/>
                        <a:buFontTx/>
                        <a:buNone/>
                        <a:tabLst/>
                        <a:defRPr/>
                      </a:pPr>
                      <a:r>
                        <a:rPr kumimoji="0" lang="en-ZA" sz="800" b="0" i="0" u="none" strike="noStrike" kern="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Arial" panose="020B0604020202020204" pitchFamily="34" charset="0"/>
                        </a:rPr>
                        <a:t> </a:t>
                      </a:r>
                      <a:endParaRPr kumimoji="0" lang="en-ZA" sz="1100" b="0" i="0" u="none" strike="noStrike" kern="0" cap="none" spc="0" normalizeH="0" baseline="0" noProof="0" dirty="0">
                        <a:ln>
                          <a:noFill/>
                        </a:ln>
                        <a:solidFill>
                          <a:sysClr val="windowText" lastClr="000000"/>
                        </a:solidFill>
                        <a:effectLst/>
                        <a:uLnTx/>
                        <a:uFillTx/>
                        <a:latin typeface="Century Gothic" panose="020B0502020202020204" pitchFamily="34" charset="0"/>
                        <a:ea typeface="Times New Roman" panose="02020603050405020304" pitchFamily="18" charset="0"/>
                        <a:cs typeface="Times New Roman" panose="02020603050405020304" pitchFamily="18" charset="0"/>
                      </a:endParaRPr>
                    </a:p>
                  </p:txBody>
                </p:sp>
              </p:grpSp>
            </p:grpSp>
          </p:grpSp>
        </p:grpSp>
      </p:grpSp>
      <p:sp>
        <p:nvSpPr>
          <p:cNvPr id="2" name="Rectangle 1"/>
          <p:cNvSpPr/>
          <p:nvPr/>
        </p:nvSpPr>
        <p:spPr>
          <a:xfrm>
            <a:off x="4460430" y="2440945"/>
            <a:ext cx="223138" cy="261610"/>
          </a:xfrm>
          <a:prstGeom prst="rect">
            <a:avLst/>
          </a:prstGeom>
        </p:spPr>
        <p:txBody>
          <a:bodyPr wrap="none">
            <a:spAutoFit/>
          </a:bodyPr>
          <a:lstStyle/>
          <a:p>
            <a:pPr lvl="0" algn="ctr" eaLnBrk="1" fontAlgn="auto" hangingPunct="1">
              <a:spcBef>
                <a:spcPts val="0"/>
              </a:spcBef>
              <a:spcAft>
                <a:spcPts val="0"/>
              </a:spcAft>
              <a:defRPr/>
            </a:pPr>
            <a:r>
              <a:rPr lang="en-ZA" sz="1100" kern="0" dirty="0">
                <a:solidFill>
                  <a:sysClr val="windowText" lastClr="000000"/>
                </a:solidFill>
                <a:latin typeface="Century Gothic" panose="020B050202020202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603909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0"/>
            <a:ext cx="7380312" cy="559313"/>
          </a:xfrm>
          <a:solidFill>
            <a:schemeClr val="accent1"/>
          </a:solidFill>
        </p:spPr>
        <p:txBody>
          <a:bodyPr>
            <a:noAutofit/>
          </a:bodyPr>
          <a:lstStyle/>
          <a:p>
            <a:pPr eaLnBrk="1" hangingPunct="1">
              <a:buFont typeface="Times New Roman" pitchFamily="-111" charset="0"/>
              <a:buNone/>
              <a:defRPr/>
            </a:pPr>
            <a:r>
              <a:rPr lang="en-ZA" i="1" kern="1200" dirty="0" smtClean="0">
                <a:solidFill>
                  <a:prstClr val="black"/>
                </a:solidFill>
                <a:latin typeface="Calibri"/>
              </a:rPr>
              <a:t>2021-2022 </a:t>
            </a:r>
            <a:r>
              <a:rPr lang="en-ZA" i="1" kern="1200" dirty="0">
                <a:solidFill>
                  <a:prstClr val="black"/>
                </a:solidFill>
                <a:latin typeface="Calibri"/>
              </a:rPr>
              <a:t>MTEF Allocations per Programme</a:t>
            </a:r>
            <a:endParaRPr lang="en-US" dirty="0">
              <a:solidFill>
                <a:schemeClr val="tx1"/>
              </a:solidFill>
              <a:cs typeface="Calibri" panose="020F0502020204030204" pitchFamily="34" charset="0"/>
            </a:endParaRPr>
          </a:p>
        </p:txBody>
      </p:sp>
      <p:sp>
        <p:nvSpPr>
          <p:cNvPr id="6" name="Slide Number Placeholder 5"/>
          <p:cNvSpPr>
            <a:spLocks noGrp="1"/>
          </p:cNvSpPr>
          <p:nvPr>
            <p:ph type="sldNum" sz="quarter" idx="12"/>
          </p:nvPr>
        </p:nvSpPr>
        <p:spPr/>
        <p:txBody>
          <a:bodyPr/>
          <a:lstStyle/>
          <a:p>
            <a:pPr algn="r" defTabSz="342900" eaLnBrk="1" fontAlgn="auto" hangingPunct="1">
              <a:spcBef>
                <a:spcPts val="0"/>
              </a:spcBef>
              <a:spcAft>
                <a:spcPts val="0"/>
              </a:spcAft>
              <a:defRPr/>
            </a:pPr>
            <a:fld id="{4414807B-44EB-7242-827D-16A5EC7111B6}" type="slidenum">
              <a:rPr lang="en-ZA" sz="900">
                <a:solidFill>
                  <a:prstClr val="black">
                    <a:tint val="75000"/>
                  </a:prstClr>
                </a:solidFill>
                <a:latin typeface="Calibri"/>
                <a:cs typeface="+mn-cs"/>
              </a:rPr>
              <a:pPr algn="r" defTabSz="342900" eaLnBrk="1" fontAlgn="auto" hangingPunct="1">
                <a:spcBef>
                  <a:spcPts val="0"/>
                </a:spcBef>
                <a:spcAft>
                  <a:spcPts val="0"/>
                </a:spcAft>
                <a:defRPr/>
              </a:pPr>
              <a:t>7</a:t>
            </a:fld>
            <a:endParaRPr lang="en-ZA" sz="900">
              <a:solidFill>
                <a:prstClr val="black">
                  <a:tint val="75000"/>
                </a:prstClr>
              </a:solidFill>
              <a:latin typeface="Calibri"/>
              <a:cs typeface="+mn-cs"/>
            </a:endParaRPr>
          </a:p>
        </p:txBody>
      </p:sp>
      <p:graphicFrame>
        <p:nvGraphicFramePr>
          <p:cNvPr id="9" name="Chart 8">
            <a:extLst>
              <a:ext uri="{FF2B5EF4-FFF2-40B4-BE49-F238E27FC236}">
                <a16:creationId xmlns:a16="http://schemas.microsoft.com/office/drawing/2014/main" id="{D09AB17E-BD2A-5A48-A810-BCDB18474B23}"/>
              </a:ext>
            </a:extLst>
          </p:cNvPr>
          <p:cNvGraphicFramePr>
            <a:graphicFrameLocks/>
          </p:cNvGraphicFramePr>
          <p:nvPr>
            <p:extLst>
              <p:ext uri="{D42A27DB-BD31-4B8C-83A1-F6EECF244321}">
                <p14:modId xmlns:p14="http://schemas.microsoft.com/office/powerpoint/2010/main" val="3510154349"/>
              </p:ext>
            </p:extLst>
          </p:nvPr>
        </p:nvGraphicFramePr>
        <p:xfrm>
          <a:off x="0" y="551975"/>
          <a:ext cx="7668344" cy="454067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22852128"/>
              </p:ext>
            </p:extLst>
          </p:nvPr>
        </p:nvGraphicFramePr>
        <p:xfrm>
          <a:off x="0" y="699542"/>
          <a:ext cx="7380312" cy="3955506"/>
        </p:xfrm>
        <a:graphic>
          <a:graphicData uri="http://schemas.openxmlformats.org/drawingml/2006/table">
            <a:tbl>
              <a:tblPr firstRow="1" firstCol="1" bandRow="1"/>
              <a:tblGrid>
                <a:gridCol w="2627784">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gridCol w="1728192">
                  <a:extLst>
                    <a:ext uri="{9D8B030D-6E8A-4147-A177-3AD203B41FA5}">
                      <a16:colId xmlns:a16="http://schemas.microsoft.com/office/drawing/2014/main" val="20003"/>
                    </a:ext>
                  </a:extLst>
                </a:gridCol>
              </a:tblGrid>
              <a:tr h="789853">
                <a:tc>
                  <a:txBody>
                    <a:bodyPr/>
                    <a:lstStyle>
                      <a:lvl1pPr marR="0" algn="l" rtl="0">
                        <a:lnSpc>
                          <a:spcPct val="100000"/>
                        </a:lnSpc>
                        <a:spcBef>
                          <a:spcPts val="0"/>
                        </a:spcBef>
                        <a:spcAft>
                          <a:spcPts val="0"/>
                        </a:spcAft>
                        <a:buNone/>
                        <a:defRPr sz="1400" b="0" i="0" u="none" strike="noStrike" cap="none">
                          <a:solidFill>
                            <a:schemeClr val="tx1"/>
                          </a:solidFill>
                          <a:latin typeface="Calibri"/>
                          <a:ea typeface=""/>
                          <a:cs typeface=""/>
                          <a:sym typeface="Arial"/>
                        </a:defRPr>
                      </a:lvl1pPr>
                      <a:lvl2pPr marR="0" algn="l" rtl="0">
                        <a:lnSpc>
                          <a:spcPct val="100000"/>
                        </a:lnSpc>
                        <a:spcBef>
                          <a:spcPts val="0"/>
                        </a:spcBef>
                        <a:spcAft>
                          <a:spcPts val="0"/>
                        </a:spcAft>
                        <a:buNone/>
                        <a:defRPr sz="1400" b="0" i="0" u="none" strike="noStrike" cap="none">
                          <a:solidFill>
                            <a:schemeClr val="tx1"/>
                          </a:solidFill>
                          <a:latin typeface="Calibri"/>
                          <a:ea typeface=""/>
                          <a:cs typeface=""/>
                          <a:sym typeface="Arial"/>
                        </a:defRPr>
                      </a:lvl2pPr>
                      <a:lvl3pPr marR="0" algn="l" rtl="0">
                        <a:lnSpc>
                          <a:spcPct val="100000"/>
                        </a:lnSpc>
                        <a:spcBef>
                          <a:spcPts val="0"/>
                        </a:spcBef>
                        <a:spcAft>
                          <a:spcPts val="0"/>
                        </a:spcAft>
                        <a:buNone/>
                        <a:defRPr sz="1400" b="0" i="0" u="none" strike="noStrike" cap="none">
                          <a:solidFill>
                            <a:schemeClr val="tx1"/>
                          </a:solidFill>
                          <a:latin typeface="Calibri"/>
                          <a:ea typeface=""/>
                          <a:cs typeface=""/>
                          <a:sym typeface="Arial"/>
                        </a:defRPr>
                      </a:lvl3pPr>
                      <a:lvl4pPr marR="0" algn="l" rtl="0">
                        <a:lnSpc>
                          <a:spcPct val="100000"/>
                        </a:lnSpc>
                        <a:spcBef>
                          <a:spcPts val="0"/>
                        </a:spcBef>
                        <a:spcAft>
                          <a:spcPts val="0"/>
                        </a:spcAft>
                        <a:buNone/>
                        <a:defRPr sz="1400" b="0" i="0" u="none" strike="noStrike" cap="none">
                          <a:solidFill>
                            <a:schemeClr val="tx1"/>
                          </a:solidFill>
                          <a:latin typeface="Calibri"/>
                          <a:ea typeface=""/>
                          <a:cs typeface=""/>
                          <a:sym typeface="Arial"/>
                        </a:defRPr>
                      </a:lvl4pPr>
                      <a:lvl5pPr marR="0" algn="l" rtl="0">
                        <a:lnSpc>
                          <a:spcPct val="100000"/>
                        </a:lnSpc>
                        <a:spcBef>
                          <a:spcPts val="0"/>
                        </a:spcBef>
                        <a:spcAft>
                          <a:spcPts val="0"/>
                        </a:spcAft>
                        <a:buNone/>
                        <a:defRPr sz="1400" b="0" i="0" u="none" strike="noStrike" cap="none">
                          <a:solidFill>
                            <a:schemeClr val="tx1"/>
                          </a:solidFill>
                          <a:latin typeface="Calibri"/>
                          <a:ea typeface=""/>
                          <a:cs typeface=""/>
                          <a:sym typeface="Arial"/>
                        </a:defRPr>
                      </a:lvl5pPr>
                      <a:lvl6pPr marR="0" algn="l" rtl="0">
                        <a:lnSpc>
                          <a:spcPct val="100000"/>
                        </a:lnSpc>
                        <a:spcBef>
                          <a:spcPts val="0"/>
                        </a:spcBef>
                        <a:spcAft>
                          <a:spcPts val="0"/>
                        </a:spcAft>
                        <a:buNone/>
                        <a:defRPr sz="1400" b="0" i="0" u="none" strike="noStrike" cap="none">
                          <a:solidFill>
                            <a:schemeClr val="tx1"/>
                          </a:solidFill>
                          <a:latin typeface="Calibri"/>
                          <a:ea typeface=""/>
                          <a:cs typeface=""/>
                          <a:sym typeface="Arial"/>
                        </a:defRPr>
                      </a:lvl6pPr>
                      <a:lvl7pPr marR="0" algn="l" rtl="0">
                        <a:lnSpc>
                          <a:spcPct val="100000"/>
                        </a:lnSpc>
                        <a:spcBef>
                          <a:spcPts val="0"/>
                        </a:spcBef>
                        <a:spcAft>
                          <a:spcPts val="0"/>
                        </a:spcAft>
                        <a:buNone/>
                        <a:defRPr sz="1400" b="0" i="0" u="none" strike="noStrike" cap="none">
                          <a:solidFill>
                            <a:schemeClr val="tx1"/>
                          </a:solidFill>
                          <a:latin typeface="Calibri"/>
                          <a:ea typeface=""/>
                          <a:cs typeface=""/>
                          <a:sym typeface="Arial"/>
                        </a:defRPr>
                      </a:lvl7pPr>
                      <a:lvl8pPr marR="0" algn="l" rtl="0">
                        <a:lnSpc>
                          <a:spcPct val="100000"/>
                        </a:lnSpc>
                        <a:spcBef>
                          <a:spcPts val="0"/>
                        </a:spcBef>
                        <a:spcAft>
                          <a:spcPts val="0"/>
                        </a:spcAft>
                        <a:buNone/>
                        <a:defRPr sz="1400" b="0" i="0" u="none" strike="noStrike" cap="none">
                          <a:solidFill>
                            <a:schemeClr val="tx1"/>
                          </a:solidFill>
                          <a:latin typeface="Calibri"/>
                          <a:ea typeface=""/>
                          <a:cs typeface=""/>
                          <a:sym typeface="Arial"/>
                        </a:defRPr>
                      </a:lvl8pPr>
                      <a:lvl9pPr marR="0" algn="l" rtl="0">
                        <a:lnSpc>
                          <a:spcPct val="100000"/>
                        </a:lnSpc>
                        <a:spcBef>
                          <a:spcPts val="0"/>
                        </a:spcBef>
                        <a:spcAft>
                          <a:spcPts val="0"/>
                        </a:spcAft>
                        <a:buNone/>
                        <a:defRPr sz="1400" b="0" i="0" u="none" strike="noStrike" cap="none">
                          <a:solidFill>
                            <a:schemeClr val="tx1"/>
                          </a:solidFill>
                          <a:latin typeface="Calibri"/>
                          <a:ea typeface=""/>
                          <a:cs typeface=""/>
                          <a:sym typeface="Arial"/>
                        </a:defRPr>
                      </a:lvl9pPr>
                    </a:lstStyle>
                    <a:p>
                      <a:endParaRPr lang="en-ZA" sz="1600" b="1" dirty="0">
                        <a:effectLst/>
                        <a:latin typeface="Calibri" panose="020F0502020204030204" pitchFamily="34" charset="0"/>
                        <a:cs typeface="Calibri" panose="020F0502020204030204" pitchFamily="34" charset="0"/>
                      </a:endParaRPr>
                    </a:p>
                  </a:txBody>
                  <a:tcPr marL="28097" marR="280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spcAft>
                          <a:spcPts val="0"/>
                        </a:spcAft>
                      </a:pPr>
                      <a:r>
                        <a:rPr lang="en-ZA" sz="1600" b="1" dirty="0">
                          <a:effectLst/>
                          <a:latin typeface="Calibri" panose="020F0502020204030204" pitchFamily="34" charset="0"/>
                          <a:ea typeface="Times New Roman" panose="02020603050405020304" pitchFamily="18" charset="0"/>
                          <a:cs typeface="Calibri" panose="020F0502020204030204" pitchFamily="34" charset="0"/>
                        </a:rPr>
                        <a:t>Revised </a:t>
                      </a:r>
                      <a:br>
                        <a:rPr lang="en-ZA" sz="1600" b="1" dirty="0">
                          <a:effectLst/>
                          <a:latin typeface="Calibri" panose="020F0502020204030204" pitchFamily="34" charset="0"/>
                          <a:ea typeface="Times New Roman" panose="02020603050405020304" pitchFamily="18" charset="0"/>
                          <a:cs typeface="Calibri" panose="020F0502020204030204" pitchFamily="34" charset="0"/>
                        </a:rPr>
                      </a:br>
                      <a:r>
                        <a:rPr lang="en-ZA" sz="1600" b="1" dirty="0">
                          <a:effectLst/>
                          <a:latin typeface="Calibri" panose="020F0502020204030204" pitchFamily="34" charset="0"/>
                          <a:ea typeface="Times New Roman" panose="02020603050405020304" pitchFamily="18" charset="0"/>
                          <a:cs typeface="Calibri" panose="020F0502020204030204" pitchFamily="34" charset="0"/>
                        </a:rPr>
                        <a:t>Baseline</a:t>
                      </a:r>
                      <a:endParaRPr lang="en-ZA"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631043">
                <a:tc>
                  <a:txBody>
                    <a:bodyPr/>
                    <a:lstStyle>
                      <a:lvl1pPr marR="0" algn="l" rtl="0">
                        <a:lnSpc>
                          <a:spcPct val="100000"/>
                        </a:lnSpc>
                        <a:spcBef>
                          <a:spcPts val="0"/>
                        </a:spcBef>
                        <a:spcAft>
                          <a:spcPts val="0"/>
                        </a:spcAft>
                        <a:buNone/>
                        <a:defRPr sz="1400" b="0" i="0" u="none" strike="noStrike" cap="none">
                          <a:solidFill>
                            <a:schemeClr val="tx1"/>
                          </a:solidFill>
                          <a:latin typeface="Calibri"/>
                          <a:ea typeface=""/>
                          <a:cs typeface=""/>
                          <a:sym typeface="Arial"/>
                        </a:defRPr>
                      </a:lvl1pPr>
                      <a:lvl2pPr marR="0" algn="l" rtl="0">
                        <a:lnSpc>
                          <a:spcPct val="100000"/>
                        </a:lnSpc>
                        <a:spcBef>
                          <a:spcPts val="0"/>
                        </a:spcBef>
                        <a:spcAft>
                          <a:spcPts val="0"/>
                        </a:spcAft>
                        <a:buNone/>
                        <a:defRPr sz="1400" b="0" i="0" u="none" strike="noStrike" cap="none">
                          <a:solidFill>
                            <a:schemeClr val="tx1"/>
                          </a:solidFill>
                          <a:latin typeface="Calibri"/>
                          <a:ea typeface=""/>
                          <a:cs typeface=""/>
                          <a:sym typeface="Arial"/>
                        </a:defRPr>
                      </a:lvl2pPr>
                      <a:lvl3pPr marR="0" algn="l" rtl="0">
                        <a:lnSpc>
                          <a:spcPct val="100000"/>
                        </a:lnSpc>
                        <a:spcBef>
                          <a:spcPts val="0"/>
                        </a:spcBef>
                        <a:spcAft>
                          <a:spcPts val="0"/>
                        </a:spcAft>
                        <a:buNone/>
                        <a:defRPr sz="1400" b="0" i="0" u="none" strike="noStrike" cap="none">
                          <a:solidFill>
                            <a:schemeClr val="tx1"/>
                          </a:solidFill>
                          <a:latin typeface="Calibri"/>
                          <a:ea typeface=""/>
                          <a:cs typeface=""/>
                          <a:sym typeface="Arial"/>
                        </a:defRPr>
                      </a:lvl3pPr>
                      <a:lvl4pPr marR="0" algn="l" rtl="0">
                        <a:lnSpc>
                          <a:spcPct val="100000"/>
                        </a:lnSpc>
                        <a:spcBef>
                          <a:spcPts val="0"/>
                        </a:spcBef>
                        <a:spcAft>
                          <a:spcPts val="0"/>
                        </a:spcAft>
                        <a:buNone/>
                        <a:defRPr sz="1400" b="0" i="0" u="none" strike="noStrike" cap="none">
                          <a:solidFill>
                            <a:schemeClr val="tx1"/>
                          </a:solidFill>
                          <a:latin typeface="Calibri"/>
                          <a:ea typeface=""/>
                          <a:cs typeface=""/>
                          <a:sym typeface="Arial"/>
                        </a:defRPr>
                      </a:lvl4pPr>
                      <a:lvl5pPr marR="0" algn="l" rtl="0">
                        <a:lnSpc>
                          <a:spcPct val="100000"/>
                        </a:lnSpc>
                        <a:spcBef>
                          <a:spcPts val="0"/>
                        </a:spcBef>
                        <a:spcAft>
                          <a:spcPts val="0"/>
                        </a:spcAft>
                        <a:buNone/>
                        <a:defRPr sz="1400" b="0" i="0" u="none" strike="noStrike" cap="none">
                          <a:solidFill>
                            <a:schemeClr val="tx1"/>
                          </a:solidFill>
                          <a:latin typeface="Calibri"/>
                          <a:ea typeface=""/>
                          <a:cs typeface=""/>
                          <a:sym typeface="Arial"/>
                        </a:defRPr>
                      </a:lvl5pPr>
                      <a:lvl6pPr marR="0" algn="l" rtl="0">
                        <a:lnSpc>
                          <a:spcPct val="100000"/>
                        </a:lnSpc>
                        <a:spcBef>
                          <a:spcPts val="0"/>
                        </a:spcBef>
                        <a:spcAft>
                          <a:spcPts val="0"/>
                        </a:spcAft>
                        <a:buNone/>
                        <a:defRPr sz="1400" b="0" i="0" u="none" strike="noStrike" cap="none">
                          <a:solidFill>
                            <a:schemeClr val="tx1"/>
                          </a:solidFill>
                          <a:latin typeface="Calibri"/>
                          <a:ea typeface=""/>
                          <a:cs typeface=""/>
                          <a:sym typeface="Arial"/>
                        </a:defRPr>
                      </a:lvl6pPr>
                      <a:lvl7pPr marR="0" algn="l" rtl="0">
                        <a:lnSpc>
                          <a:spcPct val="100000"/>
                        </a:lnSpc>
                        <a:spcBef>
                          <a:spcPts val="0"/>
                        </a:spcBef>
                        <a:spcAft>
                          <a:spcPts val="0"/>
                        </a:spcAft>
                        <a:buNone/>
                        <a:defRPr sz="1400" b="0" i="0" u="none" strike="noStrike" cap="none">
                          <a:solidFill>
                            <a:schemeClr val="tx1"/>
                          </a:solidFill>
                          <a:latin typeface="Calibri"/>
                          <a:ea typeface=""/>
                          <a:cs typeface=""/>
                          <a:sym typeface="Arial"/>
                        </a:defRPr>
                      </a:lvl7pPr>
                      <a:lvl8pPr marR="0" algn="l" rtl="0">
                        <a:lnSpc>
                          <a:spcPct val="100000"/>
                        </a:lnSpc>
                        <a:spcBef>
                          <a:spcPts val="0"/>
                        </a:spcBef>
                        <a:spcAft>
                          <a:spcPts val="0"/>
                        </a:spcAft>
                        <a:buNone/>
                        <a:defRPr sz="1400" b="0" i="0" u="none" strike="noStrike" cap="none">
                          <a:solidFill>
                            <a:schemeClr val="tx1"/>
                          </a:solidFill>
                          <a:latin typeface="Calibri"/>
                          <a:ea typeface=""/>
                          <a:cs typeface=""/>
                          <a:sym typeface="Arial"/>
                        </a:defRPr>
                      </a:lvl8pPr>
                      <a:lvl9pPr marR="0" algn="l" rtl="0">
                        <a:lnSpc>
                          <a:spcPct val="100000"/>
                        </a:lnSpc>
                        <a:spcBef>
                          <a:spcPts val="0"/>
                        </a:spcBef>
                        <a:spcAft>
                          <a:spcPts val="0"/>
                        </a:spcAft>
                        <a:buNone/>
                        <a:defRPr sz="1400" b="0" i="0" u="none" strike="noStrike" cap="none">
                          <a:solidFill>
                            <a:schemeClr val="tx1"/>
                          </a:solidFill>
                          <a:latin typeface="Calibri"/>
                          <a:ea typeface=""/>
                          <a:cs typeface=""/>
                          <a:sym typeface="Arial"/>
                        </a:defRPr>
                      </a:lvl9pPr>
                    </a:lstStyle>
                    <a:p>
                      <a:pPr>
                        <a:lnSpc>
                          <a:spcPct val="115000"/>
                        </a:lnSpc>
                        <a:spcAft>
                          <a:spcPts val="0"/>
                        </a:spcAft>
                      </a:pPr>
                      <a:r>
                        <a:rPr lang="en-ZA" sz="1600" b="1" dirty="0">
                          <a:effectLst/>
                          <a:latin typeface="Calibri" panose="020F0502020204030204" pitchFamily="34" charset="0"/>
                          <a:ea typeface="Times New Roman" panose="02020603050405020304" pitchFamily="18" charset="0"/>
                          <a:cs typeface="Calibri" panose="020F0502020204030204" pitchFamily="34" charset="0"/>
                        </a:rPr>
                        <a:t>Rand thousand</a:t>
                      </a:r>
                      <a:endParaRPr lang="en-ZA"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28097" marR="28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ZA" sz="1600" b="1">
                          <a:effectLst/>
                          <a:latin typeface="Calibri" panose="020F0502020204030204" pitchFamily="34" charset="0"/>
                          <a:ea typeface="Times New Roman" panose="02020603050405020304" pitchFamily="18" charset="0"/>
                          <a:cs typeface="Calibri" panose="020F0502020204030204" pitchFamily="34" charset="0"/>
                        </a:rPr>
                        <a:t>2020/21</a:t>
                      </a:r>
                      <a:endParaRPr lang="en-ZA"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ZA" sz="1600" b="1" dirty="0">
                          <a:effectLst/>
                          <a:latin typeface="Calibri" panose="020F0502020204030204" pitchFamily="34" charset="0"/>
                          <a:ea typeface="Times New Roman" panose="02020603050405020304" pitchFamily="18" charset="0"/>
                          <a:cs typeface="Calibri" panose="020F0502020204030204" pitchFamily="34" charset="0"/>
                        </a:rPr>
                        <a:t>2021/22</a:t>
                      </a:r>
                      <a:endParaRPr lang="en-ZA"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ZA" sz="1600" b="1" dirty="0">
                          <a:effectLst/>
                          <a:latin typeface="Calibri" panose="020F0502020204030204" pitchFamily="34" charset="0"/>
                          <a:ea typeface="Times New Roman" panose="02020603050405020304" pitchFamily="18" charset="0"/>
                          <a:cs typeface="Calibri" panose="020F0502020204030204" pitchFamily="34" charset="0"/>
                        </a:rPr>
                        <a:t>2022/23</a:t>
                      </a:r>
                      <a:endParaRPr lang="en-ZA"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31043">
                <a:tc>
                  <a:txBody>
                    <a:bodyPr/>
                    <a:lstStyle>
                      <a:lvl1pPr marR="0" algn="l" rtl="0">
                        <a:lnSpc>
                          <a:spcPct val="100000"/>
                        </a:lnSpc>
                        <a:spcBef>
                          <a:spcPts val="0"/>
                        </a:spcBef>
                        <a:spcAft>
                          <a:spcPts val="0"/>
                        </a:spcAft>
                        <a:buNone/>
                        <a:defRPr sz="1400" b="0" i="0" u="none" strike="noStrike" cap="none">
                          <a:solidFill>
                            <a:schemeClr val="tx1"/>
                          </a:solidFill>
                          <a:latin typeface="Calibri"/>
                          <a:ea typeface=""/>
                          <a:cs typeface=""/>
                          <a:sym typeface="Arial"/>
                        </a:defRPr>
                      </a:lvl1pPr>
                      <a:lvl2pPr marR="0" algn="l" rtl="0">
                        <a:lnSpc>
                          <a:spcPct val="100000"/>
                        </a:lnSpc>
                        <a:spcBef>
                          <a:spcPts val="0"/>
                        </a:spcBef>
                        <a:spcAft>
                          <a:spcPts val="0"/>
                        </a:spcAft>
                        <a:buNone/>
                        <a:defRPr sz="1400" b="0" i="0" u="none" strike="noStrike" cap="none">
                          <a:solidFill>
                            <a:schemeClr val="tx1"/>
                          </a:solidFill>
                          <a:latin typeface="Calibri"/>
                          <a:ea typeface=""/>
                          <a:cs typeface=""/>
                          <a:sym typeface="Arial"/>
                        </a:defRPr>
                      </a:lvl2pPr>
                      <a:lvl3pPr marR="0" algn="l" rtl="0">
                        <a:lnSpc>
                          <a:spcPct val="100000"/>
                        </a:lnSpc>
                        <a:spcBef>
                          <a:spcPts val="0"/>
                        </a:spcBef>
                        <a:spcAft>
                          <a:spcPts val="0"/>
                        </a:spcAft>
                        <a:buNone/>
                        <a:defRPr sz="1400" b="0" i="0" u="none" strike="noStrike" cap="none">
                          <a:solidFill>
                            <a:schemeClr val="tx1"/>
                          </a:solidFill>
                          <a:latin typeface="Calibri"/>
                          <a:ea typeface=""/>
                          <a:cs typeface=""/>
                          <a:sym typeface="Arial"/>
                        </a:defRPr>
                      </a:lvl3pPr>
                      <a:lvl4pPr marR="0" algn="l" rtl="0">
                        <a:lnSpc>
                          <a:spcPct val="100000"/>
                        </a:lnSpc>
                        <a:spcBef>
                          <a:spcPts val="0"/>
                        </a:spcBef>
                        <a:spcAft>
                          <a:spcPts val="0"/>
                        </a:spcAft>
                        <a:buNone/>
                        <a:defRPr sz="1400" b="0" i="0" u="none" strike="noStrike" cap="none">
                          <a:solidFill>
                            <a:schemeClr val="tx1"/>
                          </a:solidFill>
                          <a:latin typeface="Calibri"/>
                          <a:ea typeface=""/>
                          <a:cs typeface=""/>
                          <a:sym typeface="Arial"/>
                        </a:defRPr>
                      </a:lvl4pPr>
                      <a:lvl5pPr marR="0" algn="l" rtl="0">
                        <a:lnSpc>
                          <a:spcPct val="100000"/>
                        </a:lnSpc>
                        <a:spcBef>
                          <a:spcPts val="0"/>
                        </a:spcBef>
                        <a:spcAft>
                          <a:spcPts val="0"/>
                        </a:spcAft>
                        <a:buNone/>
                        <a:defRPr sz="1400" b="0" i="0" u="none" strike="noStrike" cap="none">
                          <a:solidFill>
                            <a:schemeClr val="tx1"/>
                          </a:solidFill>
                          <a:latin typeface="Calibri"/>
                          <a:ea typeface=""/>
                          <a:cs typeface=""/>
                          <a:sym typeface="Arial"/>
                        </a:defRPr>
                      </a:lvl5pPr>
                      <a:lvl6pPr marR="0" algn="l" rtl="0">
                        <a:lnSpc>
                          <a:spcPct val="100000"/>
                        </a:lnSpc>
                        <a:spcBef>
                          <a:spcPts val="0"/>
                        </a:spcBef>
                        <a:spcAft>
                          <a:spcPts val="0"/>
                        </a:spcAft>
                        <a:buNone/>
                        <a:defRPr sz="1400" b="0" i="0" u="none" strike="noStrike" cap="none">
                          <a:solidFill>
                            <a:schemeClr val="tx1"/>
                          </a:solidFill>
                          <a:latin typeface="Calibri"/>
                          <a:ea typeface=""/>
                          <a:cs typeface=""/>
                          <a:sym typeface="Arial"/>
                        </a:defRPr>
                      </a:lvl6pPr>
                      <a:lvl7pPr marR="0" algn="l" rtl="0">
                        <a:lnSpc>
                          <a:spcPct val="100000"/>
                        </a:lnSpc>
                        <a:spcBef>
                          <a:spcPts val="0"/>
                        </a:spcBef>
                        <a:spcAft>
                          <a:spcPts val="0"/>
                        </a:spcAft>
                        <a:buNone/>
                        <a:defRPr sz="1400" b="0" i="0" u="none" strike="noStrike" cap="none">
                          <a:solidFill>
                            <a:schemeClr val="tx1"/>
                          </a:solidFill>
                          <a:latin typeface="Calibri"/>
                          <a:ea typeface=""/>
                          <a:cs typeface=""/>
                          <a:sym typeface="Arial"/>
                        </a:defRPr>
                      </a:lvl7pPr>
                      <a:lvl8pPr marR="0" algn="l" rtl="0">
                        <a:lnSpc>
                          <a:spcPct val="100000"/>
                        </a:lnSpc>
                        <a:spcBef>
                          <a:spcPts val="0"/>
                        </a:spcBef>
                        <a:spcAft>
                          <a:spcPts val="0"/>
                        </a:spcAft>
                        <a:buNone/>
                        <a:defRPr sz="1400" b="0" i="0" u="none" strike="noStrike" cap="none">
                          <a:solidFill>
                            <a:schemeClr val="tx1"/>
                          </a:solidFill>
                          <a:latin typeface="Calibri"/>
                          <a:ea typeface=""/>
                          <a:cs typeface=""/>
                          <a:sym typeface="Arial"/>
                        </a:defRPr>
                      </a:lvl8pPr>
                      <a:lvl9pPr marR="0" algn="l" rtl="0">
                        <a:lnSpc>
                          <a:spcPct val="100000"/>
                        </a:lnSpc>
                        <a:spcBef>
                          <a:spcPts val="0"/>
                        </a:spcBef>
                        <a:spcAft>
                          <a:spcPts val="0"/>
                        </a:spcAft>
                        <a:buNone/>
                        <a:defRPr sz="1400" b="0" i="0" u="none" strike="noStrike" cap="none">
                          <a:solidFill>
                            <a:schemeClr val="tx1"/>
                          </a:solidFill>
                          <a:latin typeface="Calibri"/>
                          <a:ea typeface=""/>
                          <a:cs typeface=""/>
                          <a:sym typeface="Arial"/>
                        </a:defRPr>
                      </a:lvl9pPr>
                    </a:lstStyle>
                    <a:p>
                      <a:pPr>
                        <a:lnSpc>
                          <a:spcPct val="115000"/>
                        </a:lnSpc>
                        <a:spcAft>
                          <a:spcPts val="0"/>
                        </a:spcAft>
                      </a:pPr>
                      <a:r>
                        <a:rPr lang="en-ZA" sz="1600" b="1" dirty="0">
                          <a:effectLst/>
                          <a:latin typeface="Calibri" panose="020F0502020204030204" pitchFamily="34" charset="0"/>
                          <a:ea typeface="Times New Roman" panose="02020603050405020304" pitchFamily="18" charset="0"/>
                          <a:cs typeface="Calibri" panose="020F0502020204030204" pitchFamily="34" charset="0"/>
                        </a:rPr>
                        <a:t>Programmes</a:t>
                      </a:r>
                      <a:endParaRPr lang="en-ZA"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28097" marR="28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r">
                        <a:spcAft>
                          <a:spcPts val="0"/>
                        </a:spcAft>
                      </a:pPr>
                      <a:endParaRPr lang="en-ZA"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r">
                        <a:spcAft>
                          <a:spcPts val="0"/>
                        </a:spcAft>
                      </a:pPr>
                      <a:endParaRPr lang="en-ZA"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r">
                        <a:spcAft>
                          <a:spcPts val="0"/>
                        </a:spcAft>
                      </a:pPr>
                      <a:endParaRPr lang="en-ZA"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31043">
                <a:tc>
                  <a:txBody>
                    <a:bodyPr/>
                    <a:lstStyle>
                      <a:lvl1pPr marR="0" algn="l" rtl="0">
                        <a:lnSpc>
                          <a:spcPct val="100000"/>
                        </a:lnSpc>
                        <a:spcBef>
                          <a:spcPts val="0"/>
                        </a:spcBef>
                        <a:spcAft>
                          <a:spcPts val="0"/>
                        </a:spcAft>
                        <a:buNone/>
                        <a:defRPr sz="1400" b="0" i="0" u="none" strike="noStrike" cap="none">
                          <a:solidFill>
                            <a:schemeClr val="tx1"/>
                          </a:solidFill>
                          <a:latin typeface="Calibri"/>
                          <a:ea typeface=""/>
                          <a:cs typeface=""/>
                          <a:sym typeface="Arial"/>
                        </a:defRPr>
                      </a:lvl1pPr>
                      <a:lvl2pPr marR="0" algn="l" rtl="0">
                        <a:lnSpc>
                          <a:spcPct val="100000"/>
                        </a:lnSpc>
                        <a:spcBef>
                          <a:spcPts val="0"/>
                        </a:spcBef>
                        <a:spcAft>
                          <a:spcPts val="0"/>
                        </a:spcAft>
                        <a:buNone/>
                        <a:defRPr sz="1400" b="0" i="0" u="none" strike="noStrike" cap="none">
                          <a:solidFill>
                            <a:schemeClr val="tx1"/>
                          </a:solidFill>
                          <a:latin typeface="Calibri"/>
                          <a:ea typeface=""/>
                          <a:cs typeface=""/>
                          <a:sym typeface="Arial"/>
                        </a:defRPr>
                      </a:lvl2pPr>
                      <a:lvl3pPr marR="0" algn="l" rtl="0">
                        <a:lnSpc>
                          <a:spcPct val="100000"/>
                        </a:lnSpc>
                        <a:spcBef>
                          <a:spcPts val="0"/>
                        </a:spcBef>
                        <a:spcAft>
                          <a:spcPts val="0"/>
                        </a:spcAft>
                        <a:buNone/>
                        <a:defRPr sz="1400" b="0" i="0" u="none" strike="noStrike" cap="none">
                          <a:solidFill>
                            <a:schemeClr val="tx1"/>
                          </a:solidFill>
                          <a:latin typeface="Calibri"/>
                          <a:ea typeface=""/>
                          <a:cs typeface=""/>
                          <a:sym typeface="Arial"/>
                        </a:defRPr>
                      </a:lvl3pPr>
                      <a:lvl4pPr marR="0" algn="l" rtl="0">
                        <a:lnSpc>
                          <a:spcPct val="100000"/>
                        </a:lnSpc>
                        <a:spcBef>
                          <a:spcPts val="0"/>
                        </a:spcBef>
                        <a:spcAft>
                          <a:spcPts val="0"/>
                        </a:spcAft>
                        <a:buNone/>
                        <a:defRPr sz="1400" b="0" i="0" u="none" strike="noStrike" cap="none">
                          <a:solidFill>
                            <a:schemeClr val="tx1"/>
                          </a:solidFill>
                          <a:latin typeface="Calibri"/>
                          <a:ea typeface=""/>
                          <a:cs typeface=""/>
                          <a:sym typeface="Arial"/>
                        </a:defRPr>
                      </a:lvl4pPr>
                      <a:lvl5pPr marR="0" algn="l" rtl="0">
                        <a:lnSpc>
                          <a:spcPct val="100000"/>
                        </a:lnSpc>
                        <a:spcBef>
                          <a:spcPts val="0"/>
                        </a:spcBef>
                        <a:spcAft>
                          <a:spcPts val="0"/>
                        </a:spcAft>
                        <a:buNone/>
                        <a:defRPr sz="1400" b="0" i="0" u="none" strike="noStrike" cap="none">
                          <a:solidFill>
                            <a:schemeClr val="tx1"/>
                          </a:solidFill>
                          <a:latin typeface="Calibri"/>
                          <a:ea typeface=""/>
                          <a:cs typeface=""/>
                          <a:sym typeface="Arial"/>
                        </a:defRPr>
                      </a:lvl5pPr>
                      <a:lvl6pPr marR="0" algn="l" rtl="0">
                        <a:lnSpc>
                          <a:spcPct val="100000"/>
                        </a:lnSpc>
                        <a:spcBef>
                          <a:spcPts val="0"/>
                        </a:spcBef>
                        <a:spcAft>
                          <a:spcPts val="0"/>
                        </a:spcAft>
                        <a:buNone/>
                        <a:defRPr sz="1400" b="0" i="0" u="none" strike="noStrike" cap="none">
                          <a:solidFill>
                            <a:schemeClr val="tx1"/>
                          </a:solidFill>
                          <a:latin typeface="Calibri"/>
                          <a:ea typeface=""/>
                          <a:cs typeface=""/>
                          <a:sym typeface="Arial"/>
                        </a:defRPr>
                      </a:lvl6pPr>
                      <a:lvl7pPr marR="0" algn="l" rtl="0">
                        <a:lnSpc>
                          <a:spcPct val="100000"/>
                        </a:lnSpc>
                        <a:spcBef>
                          <a:spcPts val="0"/>
                        </a:spcBef>
                        <a:spcAft>
                          <a:spcPts val="0"/>
                        </a:spcAft>
                        <a:buNone/>
                        <a:defRPr sz="1400" b="0" i="0" u="none" strike="noStrike" cap="none">
                          <a:solidFill>
                            <a:schemeClr val="tx1"/>
                          </a:solidFill>
                          <a:latin typeface="Calibri"/>
                          <a:ea typeface=""/>
                          <a:cs typeface=""/>
                          <a:sym typeface="Arial"/>
                        </a:defRPr>
                      </a:lvl7pPr>
                      <a:lvl8pPr marR="0" algn="l" rtl="0">
                        <a:lnSpc>
                          <a:spcPct val="100000"/>
                        </a:lnSpc>
                        <a:spcBef>
                          <a:spcPts val="0"/>
                        </a:spcBef>
                        <a:spcAft>
                          <a:spcPts val="0"/>
                        </a:spcAft>
                        <a:buNone/>
                        <a:defRPr sz="1400" b="0" i="0" u="none" strike="noStrike" cap="none">
                          <a:solidFill>
                            <a:schemeClr val="tx1"/>
                          </a:solidFill>
                          <a:latin typeface="Calibri"/>
                          <a:ea typeface=""/>
                          <a:cs typeface=""/>
                          <a:sym typeface="Arial"/>
                        </a:defRPr>
                      </a:lvl8pPr>
                      <a:lvl9pPr marR="0" algn="l" rtl="0">
                        <a:lnSpc>
                          <a:spcPct val="100000"/>
                        </a:lnSpc>
                        <a:spcBef>
                          <a:spcPts val="0"/>
                        </a:spcBef>
                        <a:spcAft>
                          <a:spcPts val="0"/>
                        </a:spcAft>
                        <a:buNone/>
                        <a:defRPr sz="1400" b="0" i="0" u="none" strike="noStrike" cap="none">
                          <a:solidFill>
                            <a:schemeClr val="tx1"/>
                          </a:solidFill>
                          <a:latin typeface="Calibri"/>
                          <a:ea typeface=""/>
                          <a:cs typeface=""/>
                          <a:sym typeface="Arial"/>
                        </a:defRPr>
                      </a:lvl9pPr>
                    </a:lstStyle>
                    <a:p>
                      <a:pPr>
                        <a:lnSpc>
                          <a:spcPct val="115000"/>
                        </a:lnSpc>
                        <a:spcAft>
                          <a:spcPts val="0"/>
                        </a:spcAft>
                      </a:pPr>
                      <a:r>
                        <a:rPr lang="en-ZA" sz="1600" dirty="0">
                          <a:effectLst/>
                          <a:latin typeface="Calibri" panose="020F0502020204030204" pitchFamily="34" charset="0"/>
                          <a:ea typeface="Times New Roman" panose="02020603050405020304" pitchFamily="18" charset="0"/>
                          <a:cs typeface="Calibri" panose="020F0502020204030204" pitchFamily="34" charset="0"/>
                        </a:rPr>
                        <a:t>Administration</a:t>
                      </a:r>
                    </a:p>
                  </a:txBody>
                  <a:tcPr marL="28097" marR="280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r">
                        <a:spcAft>
                          <a:spcPts val="0"/>
                        </a:spcAft>
                      </a:pPr>
                      <a:r>
                        <a:rPr lang="en-ZA" sz="1600" b="0" dirty="0">
                          <a:effectLst/>
                          <a:latin typeface="Calibri" panose="020F0502020204030204" pitchFamily="34" charset="0"/>
                          <a:ea typeface="Times New Roman" panose="02020603050405020304" pitchFamily="18" charset="0"/>
                          <a:cs typeface="Calibri" panose="020F0502020204030204" pitchFamily="34" charset="0"/>
                        </a:rPr>
                        <a:t>20 745</a:t>
                      </a:r>
                      <a:endParaRPr lang="en-ZA" sz="16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r">
                        <a:spcAft>
                          <a:spcPts val="0"/>
                        </a:spcAft>
                      </a:pPr>
                      <a:r>
                        <a:rPr lang="en-ZA" sz="1600" b="0" dirty="0">
                          <a:effectLst/>
                          <a:latin typeface="Calibri" panose="020F0502020204030204" pitchFamily="34" charset="0"/>
                          <a:ea typeface="Times New Roman" panose="02020603050405020304" pitchFamily="18" charset="0"/>
                          <a:cs typeface="Calibri" panose="020F0502020204030204" pitchFamily="34" charset="0"/>
                        </a:rPr>
                        <a:t>21 745</a:t>
                      </a:r>
                      <a:endParaRPr lang="en-ZA" sz="16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r">
                        <a:spcAft>
                          <a:spcPts val="0"/>
                        </a:spcAft>
                      </a:pPr>
                      <a:r>
                        <a:rPr lang="en-ZA" sz="1600" b="0" dirty="0">
                          <a:effectLst/>
                          <a:latin typeface="Calibri" panose="020F0502020204030204" pitchFamily="34" charset="0"/>
                          <a:ea typeface="Times New Roman" panose="02020603050405020304" pitchFamily="18" charset="0"/>
                          <a:cs typeface="Calibri" panose="020F0502020204030204" pitchFamily="34" charset="0"/>
                        </a:rPr>
                        <a:t>22 289</a:t>
                      </a:r>
                      <a:endParaRPr lang="en-ZA" sz="16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41481">
                <a:tc>
                  <a:txBody>
                    <a:bodyPr/>
                    <a:lstStyle>
                      <a:lvl1pPr marR="0" algn="l" rtl="0">
                        <a:lnSpc>
                          <a:spcPct val="100000"/>
                        </a:lnSpc>
                        <a:spcBef>
                          <a:spcPts val="0"/>
                        </a:spcBef>
                        <a:spcAft>
                          <a:spcPts val="0"/>
                        </a:spcAft>
                        <a:buNone/>
                        <a:defRPr sz="1400" b="0" i="0" u="none" strike="noStrike" cap="none">
                          <a:solidFill>
                            <a:schemeClr val="tx1"/>
                          </a:solidFill>
                          <a:latin typeface="Calibri"/>
                          <a:ea typeface=""/>
                          <a:cs typeface=""/>
                          <a:sym typeface="Arial"/>
                        </a:defRPr>
                      </a:lvl1pPr>
                      <a:lvl2pPr marR="0" algn="l" rtl="0">
                        <a:lnSpc>
                          <a:spcPct val="100000"/>
                        </a:lnSpc>
                        <a:spcBef>
                          <a:spcPts val="0"/>
                        </a:spcBef>
                        <a:spcAft>
                          <a:spcPts val="0"/>
                        </a:spcAft>
                        <a:buNone/>
                        <a:defRPr sz="1400" b="0" i="0" u="none" strike="noStrike" cap="none">
                          <a:solidFill>
                            <a:schemeClr val="tx1"/>
                          </a:solidFill>
                          <a:latin typeface="Calibri"/>
                          <a:ea typeface=""/>
                          <a:cs typeface=""/>
                          <a:sym typeface="Arial"/>
                        </a:defRPr>
                      </a:lvl2pPr>
                      <a:lvl3pPr marR="0" algn="l" rtl="0">
                        <a:lnSpc>
                          <a:spcPct val="100000"/>
                        </a:lnSpc>
                        <a:spcBef>
                          <a:spcPts val="0"/>
                        </a:spcBef>
                        <a:spcAft>
                          <a:spcPts val="0"/>
                        </a:spcAft>
                        <a:buNone/>
                        <a:defRPr sz="1400" b="0" i="0" u="none" strike="noStrike" cap="none">
                          <a:solidFill>
                            <a:schemeClr val="tx1"/>
                          </a:solidFill>
                          <a:latin typeface="Calibri"/>
                          <a:ea typeface=""/>
                          <a:cs typeface=""/>
                          <a:sym typeface="Arial"/>
                        </a:defRPr>
                      </a:lvl3pPr>
                      <a:lvl4pPr marR="0" algn="l" rtl="0">
                        <a:lnSpc>
                          <a:spcPct val="100000"/>
                        </a:lnSpc>
                        <a:spcBef>
                          <a:spcPts val="0"/>
                        </a:spcBef>
                        <a:spcAft>
                          <a:spcPts val="0"/>
                        </a:spcAft>
                        <a:buNone/>
                        <a:defRPr sz="1400" b="0" i="0" u="none" strike="noStrike" cap="none">
                          <a:solidFill>
                            <a:schemeClr val="tx1"/>
                          </a:solidFill>
                          <a:latin typeface="Calibri"/>
                          <a:ea typeface=""/>
                          <a:cs typeface=""/>
                          <a:sym typeface="Arial"/>
                        </a:defRPr>
                      </a:lvl4pPr>
                      <a:lvl5pPr marR="0" algn="l" rtl="0">
                        <a:lnSpc>
                          <a:spcPct val="100000"/>
                        </a:lnSpc>
                        <a:spcBef>
                          <a:spcPts val="0"/>
                        </a:spcBef>
                        <a:spcAft>
                          <a:spcPts val="0"/>
                        </a:spcAft>
                        <a:buNone/>
                        <a:defRPr sz="1400" b="0" i="0" u="none" strike="noStrike" cap="none">
                          <a:solidFill>
                            <a:schemeClr val="tx1"/>
                          </a:solidFill>
                          <a:latin typeface="Calibri"/>
                          <a:ea typeface=""/>
                          <a:cs typeface=""/>
                          <a:sym typeface="Arial"/>
                        </a:defRPr>
                      </a:lvl5pPr>
                      <a:lvl6pPr marR="0" algn="l" rtl="0">
                        <a:lnSpc>
                          <a:spcPct val="100000"/>
                        </a:lnSpc>
                        <a:spcBef>
                          <a:spcPts val="0"/>
                        </a:spcBef>
                        <a:spcAft>
                          <a:spcPts val="0"/>
                        </a:spcAft>
                        <a:buNone/>
                        <a:defRPr sz="1400" b="0" i="0" u="none" strike="noStrike" cap="none">
                          <a:solidFill>
                            <a:schemeClr val="tx1"/>
                          </a:solidFill>
                          <a:latin typeface="Calibri"/>
                          <a:ea typeface=""/>
                          <a:cs typeface=""/>
                          <a:sym typeface="Arial"/>
                        </a:defRPr>
                      </a:lvl6pPr>
                      <a:lvl7pPr marR="0" algn="l" rtl="0">
                        <a:lnSpc>
                          <a:spcPct val="100000"/>
                        </a:lnSpc>
                        <a:spcBef>
                          <a:spcPts val="0"/>
                        </a:spcBef>
                        <a:spcAft>
                          <a:spcPts val="0"/>
                        </a:spcAft>
                        <a:buNone/>
                        <a:defRPr sz="1400" b="0" i="0" u="none" strike="noStrike" cap="none">
                          <a:solidFill>
                            <a:schemeClr val="tx1"/>
                          </a:solidFill>
                          <a:latin typeface="Calibri"/>
                          <a:ea typeface=""/>
                          <a:cs typeface=""/>
                          <a:sym typeface="Arial"/>
                        </a:defRPr>
                      </a:lvl7pPr>
                      <a:lvl8pPr marR="0" algn="l" rtl="0">
                        <a:lnSpc>
                          <a:spcPct val="100000"/>
                        </a:lnSpc>
                        <a:spcBef>
                          <a:spcPts val="0"/>
                        </a:spcBef>
                        <a:spcAft>
                          <a:spcPts val="0"/>
                        </a:spcAft>
                        <a:buNone/>
                        <a:defRPr sz="1400" b="0" i="0" u="none" strike="noStrike" cap="none">
                          <a:solidFill>
                            <a:schemeClr val="tx1"/>
                          </a:solidFill>
                          <a:latin typeface="Calibri"/>
                          <a:ea typeface=""/>
                          <a:cs typeface=""/>
                          <a:sym typeface="Arial"/>
                        </a:defRPr>
                      </a:lvl8pPr>
                      <a:lvl9pPr marR="0" algn="l" rtl="0">
                        <a:lnSpc>
                          <a:spcPct val="100000"/>
                        </a:lnSpc>
                        <a:spcBef>
                          <a:spcPts val="0"/>
                        </a:spcBef>
                        <a:spcAft>
                          <a:spcPts val="0"/>
                        </a:spcAft>
                        <a:buNone/>
                        <a:defRPr sz="1400" b="0" i="0" u="none" strike="noStrike" cap="none">
                          <a:solidFill>
                            <a:schemeClr val="tx1"/>
                          </a:solidFill>
                          <a:latin typeface="Calibri"/>
                          <a:ea typeface=""/>
                          <a:cs typeface=""/>
                          <a:sym typeface="Arial"/>
                        </a:defRPr>
                      </a:lvl9pPr>
                    </a:lstStyle>
                    <a:p>
                      <a:pPr>
                        <a:lnSpc>
                          <a:spcPct val="115000"/>
                        </a:lnSpc>
                        <a:spcAft>
                          <a:spcPts val="0"/>
                        </a:spcAft>
                      </a:pPr>
                      <a:r>
                        <a:rPr lang="en-ZA" sz="1600" dirty="0">
                          <a:effectLst/>
                          <a:latin typeface="Calibri" panose="020F0502020204030204" pitchFamily="34" charset="0"/>
                          <a:ea typeface="Times New Roman" panose="02020603050405020304" pitchFamily="18" charset="0"/>
                          <a:cs typeface="Calibri" panose="020F0502020204030204" pitchFamily="34" charset="0"/>
                        </a:rPr>
                        <a:t>Public Sector Innovation</a:t>
                      </a:r>
                    </a:p>
                  </a:txBody>
                  <a:tcPr marL="28097" marR="280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Aft>
                          <a:spcPts val="0"/>
                        </a:spcAft>
                      </a:pPr>
                      <a:r>
                        <a:rPr lang="en-ZA" sz="1600" b="0" dirty="0">
                          <a:effectLst/>
                          <a:latin typeface="Century Gothic" panose="020B0502020202020204" pitchFamily="34" charset="0"/>
                          <a:ea typeface="Times New Roman" panose="02020603050405020304" pitchFamily="18" charset="0"/>
                          <a:cs typeface="Times New Roman" panose="02020603050405020304" pitchFamily="18" charset="0"/>
                        </a:rPr>
                        <a:t>17 623</a:t>
                      </a:r>
                      <a:endParaRPr lang="en-ZA" sz="16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Aft>
                          <a:spcPts val="0"/>
                        </a:spcAft>
                      </a:pPr>
                      <a:r>
                        <a:rPr lang="en-ZA" sz="1600" b="0" dirty="0">
                          <a:effectLst/>
                          <a:latin typeface="Century Gothic" panose="020B0502020202020204" pitchFamily="34" charset="0"/>
                          <a:ea typeface="Times New Roman" panose="02020603050405020304" pitchFamily="18" charset="0"/>
                          <a:cs typeface="Times New Roman" panose="02020603050405020304" pitchFamily="18" charset="0"/>
                        </a:rPr>
                        <a:t>18 445</a:t>
                      </a:r>
                      <a:endParaRPr lang="en-ZA" sz="16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spcAft>
                          <a:spcPts val="0"/>
                        </a:spcAft>
                      </a:pPr>
                      <a:r>
                        <a:rPr lang="en-ZA" sz="1600" b="0" dirty="0">
                          <a:effectLst/>
                          <a:latin typeface="Century Gothic" panose="020B0502020202020204" pitchFamily="34" charset="0"/>
                          <a:ea typeface="Times New Roman" panose="02020603050405020304" pitchFamily="18" charset="0"/>
                          <a:cs typeface="Times New Roman" panose="02020603050405020304" pitchFamily="18" charset="0"/>
                        </a:rPr>
                        <a:t>18 964</a:t>
                      </a:r>
                      <a:endParaRPr lang="en-ZA" sz="16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31043">
                <a:tc>
                  <a:txBody>
                    <a:bodyPr/>
                    <a:lstStyle>
                      <a:lvl1pPr marR="0" algn="l" rtl="0">
                        <a:lnSpc>
                          <a:spcPct val="100000"/>
                        </a:lnSpc>
                        <a:spcBef>
                          <a:spcPts val="0"/>
                        </a:spcBef>
                        <a:spcAft>
                          <a:spcPts val="0"/>
                        </a:spcAft>
                        <a:buNone/>
                        <a:defRPr sz="1400" b="0" i="0" u="none" strike="noStrike" cap="none">
                          <a:solidFill>
                            <a:schemeClr val="tx1"/>
                          </a:solidFill>
                          <a:latin typeface="Calibri"/>
                          <a:ea typeface=""/>
                          <a:cs typeface=""/>
                          <a:sym typeface="Arial"/>
                        </a:defRPr>
                      </a:lvl1pPr>
                      <a:lvl2pPr marR="0" algn="l" rtl="0">
                        <a:lnSpc>
                          <a:spcPct val="100000"/>
                        </a:lnSpc>
                        <a:spcBef>
                          <a:spcPts val="0"/>
                        </a:spcBef>
                        <a:spcAft>
                          <a:spcPts val="0"/>
                        </a:spcAft>
                        <a:buNone/>
                        <a:defRPr sz="1400" b="0" i="0" u="none" strike="noStrike" cap="none">
                          <a:solidFill>
                            <a:schemeClr val="tx1"/>
                          </a:solidFill>
                          <a:latin typeface="Calibri"/>
                          <a:ea typeface=""/>
                          <a:cs typeface=""/>
                          <a:sym typeface="Arial"/>
                        </a:defRPr>
                      </a:lvl2pPr>
                      <a:lvl3pPr marR="0" algn="l" rtl="0">
                        <a:lnSpc>
                          <a:spcPct val="100000"/>
                        </a:lnSpc>
                        <a:spcBef>
                          <a:spcPts val="0"/>
                        </a:spcBef>
                        <a:spcAft>
                          <a:spcPts val="0"/>
                        </a:spcAft>
                        <a:buNone/>
                        <a:defRPr sz="1400" b="0" i="0" u="none" strike="noStrike" cap="none">
                          <a:solidFill>
                            <a:schemeClr val="tx1"/>
                          </a:solidFill>
                          <a:latin typeface="Calibri"/>
                          <a:ea typeface=""/>
                          <a:cs typeface=""/>
                          <a:sym typeface="Arial"/>
                        </a:defRPr>
                      </a:lvl3pPr>
                      <a:lvl4pPr marR="0" algn="l" rtl="0">
                        <a:lnSpc>
                          <a:spcPct val="100000"/>
                        </a:lnSpc>
                        <a:spcBef>
                          <a:spcPts val="0"/>
                        </a:spcBef>
                        <a:spcAft>
                          <a:spcPts val="0"/>
                        </a:spcAft>
                        <a:buNone/>
                        <a:defRPr sz="1400" b="0" i="0" u="none" strike="noStrike" cap="none">
                          <a:solidFill>
                            <a:schemeClr val="tx1"/>
                          </a:solidFill>
                          <a:latin typeface="Calibri"/>
                          <a:ea typeface=""/>
                          <a:cs typeface=""/>
                          <a:sym typeface="Arial"/>
                        </a:defRPr>
                      </a:lvl4pPr>
                      <a:lvl5pPr marR="0" algn="l" rtl="0">
                        <a:lnSpc>
                          <a:spcPct val="100000"/>
                        </a:lnSpc>
                        <a:spcBef>
                          <a:spcPts val="0"/>
                        </a:spcBef>
                        <a:spcAft>
                          <a:spcPts val="0"/>
                        </a:spcAft>
                        <a:buNone/>
                        <a:defRPr sz="1400" b="0" i="0" u="none" strike="noStrike" cap="none">
                          <a:solidFill>
                            <a:schemeClr val="tx1"/>
                          </a:solidFill>
                          <a:latin typeface="Calibri"/>
                          <a:ea typeface=""/>
                          <a:cs typeface=""/>
                          <a:sym typeface="Arial"/>
                        </a:defRPr>
                      </a:lvl5pPr>
                      <a:lvl6pPr marR="0" algn="l" rtl="0">
                        <a:lnSpc>
                          <a:spcPct val="100000"/>
                        </a:lnSpc>
                        <a:spcBef>
                          <a:spcPts val="0"/>
                        </a:spcBef>
                        <a:spcAft>
                          <a:spcPts val="0"/>
                        </a:spcAft>
                        <a:buNone/>
                        <a:defRPr sz="1400" b="0" i="0" u="none" strike="noStrike" cap="none">
                          <a:solidFill>
                            <a:schemeClr val="tx1"/>
                          </a:solidFill>
                          <a:latin typeface="Calibri"/>
                          <a:ea typeface=""/>
                          <a:cs typeface=""/>
                          <a:sym typeface="Arial"/>
                        </a:defRPr>
                      </a:lvl6pPr>
                      <a:lvl7pPr marR="0" algn="l" rtl="0">
                        <a:lnSpc>
                          <a:spcPct val="100000"/>
                        </a:lnSpc>
                        <a:spcBef>
                          <a:spcPts val="0"/>
                        </a:spcBef>
                        <a:spcAft>
                          <a:spcPts val="0"/>
                        </a:spcAft>
                        <a:buNone/>
                        <a:defRPr sz="1400" b="0" i="0" u="none" strike="noStrike" cap="none">
                          <a:solidFill>
                            <a:schemeClr val="tx1"/>
                          </a:solidFill>
                          <a:latin typeface="Calibri"/>
                          <a:ea typeface=""/>
                          <a:cs typeface=""/>
                          <a:sym typeface="Arial"/>
                        </a:defRPr>
                      </a:lvl7pPr>
                      <a:lvl8pPr marR="0" algn="l" rtl="0">
                        <a:lnSpc>
                          <a:spcPct val="100000"/>
                        </a:lnSpc>
                        <a:spcBef>
                          <a:spcPts val="0"/>
                        </a:spcBef>
                        <a:spcAft>
                          <a:spcPts val="0"/>
                        </a:spcAft>
                        <a:buNone/>
                        <a:defRPr sz="1400" b="0" i="0" u="none" strike="noStrike" cap="none">
                          <a:solidFill>
                            <a:schemeClr val="tx1"/>
                          </a:solidFill>
                          <a:latin typeface="Calibri"/>
                          <a:ea typeface=""/>
                          <a:cs typeface=""/>
                          <a:sym typeface="Arial"/>
                        </a:defRPr>
                      </a:lvl8pPr>
                      <a:lvl9pPr marR="0" algn="l" rtl="0">
                        <a:lnSpc>
                          <a:spcPct val="100000"/>
                        </a:lnSpc>
                        <a:spcBef>
                          <a:spcPts val="0"/>
                        </a:spcBef>
                        <a:spcAft>
                          <a:spcPts val="0"/>
                        </a:spcAft>
                        <a:buNone/>
                        <a:defRPr sz="1400" b="0" i="0" u="none" strike="noStrike" cap="none">
                          <a:solidFill>
                            <a:schemeClr val="tx1"/>
                          </a:solidFill>
                          <a:latin typeface="Calibri"/>
                          <a:ea typeface=""/>
                          <a:cs typeface=""/>
                          <a:sym typeface="Arial"/>
                        </a:defRPr>
                      </a:lvl9pPr>
                    </a:lstStyle>
                    <a:p>
                      <a:pPr>
                        <a:lnSpc>
                          <a:spcPct val="115000"/>
                        </a:lnSpc>
                        <a:spcAft>
                          <a:spcPts val="0"/>
                        </a:spcAft>
                      </a:pPr>
                      <a:r>
                        <a:rPr lang="en-ZA" sz="1600" b="1" dirty="0">
                          <a:effectLst/>
                          <a:latin typeface="Calibri" panose="020F0502020204030204" pitchFamily="34" charset="0"/>
                          <a:ea typeface="Times New Roman" panose="02020603050405020304" pitchFamily="18" charset="0"/>
                          <a:cs typeface="Calibri" panose="020F0502020204030204" pitchFamily="34" charset="0"/>
                        </a:rPr>
                        <a:t>Total for Programmes</a:t>
                      </a:r>
                    </a:p>
                  </a:txBody>
                  <a:tcPr marL="28097" marR="280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ZA" sz="1600" b="1" dirty="0" smtClean="0">
                          <a:latin typeface="Calibri" panose="020F0502020204030204" pitchFamily="34" charset="0"/>
                          <a:cs typeface="Calibri" panose="020F0502020204030204" pitchFamily="34" charset="0"/>
                        </a:rPr>
                        <a:t>38</a:t>
                      </a:r>
                      <a:r>
                        <a:rPr lang="en-ZA" sz="1600" b="1" baseline="0" dirty="0" smtClean="0">
                          <a:latin typeface="Calibri" panose="020F0502020204030204" pitchFamily="34" charset="0"/>
                          <a:cs typeface="Calibri" panose="020F0502020204030204" pitchFamily="34" charset="0"/>
                        </a:rPr>
                        <a:t> 368</a:t>
                      </a:r>
                      <a:endParaRPr lang="en-ZA" sz="1600" b="1" dirty="0">
                        <a:latin typeface="Calibri" panose="020F0502020204030204" pitchFamily="34" charset="0"/>
                        <a:cs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ZA" sz="1600" b="1" dirty="0" smtClean="0">
                          <a:latin typeface="Calibri" panose="020F0502020204030204" pitchFamily="34" charset="0"/>
                          <a:cs typeface="Calibri" panose="020F0502020204030204" pitchFamily="34" charset="0"/>
                        </a:rPr>
                        <a:t>40</a:t>
                      </a:r>
                      <a:r>
                        <a:rPr lang="en-ZA" sz="1600" b="1" baseline="0" dirty="0" smtClean="0">
                          <a:latin typeface="Calibri" panose="020F0502020204030204" pitchFamily="34" charset="0"/>
                          <a:cs typeface="Calibri" panose="020F0502020204030204" pitchFamily="34" charset="0"/>
                        </a:rPr>
                        <a:t> 190</a:t>
                      </a:r>
                      <a:endParaRPr lang="en-ZA" sz="1600" b="1" dirty="0">
                        <a:latin typeface="Calibri" panose="020F0502020204030204" pitchFamily="34" charset="0"/>
                        <a:cs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ZA" sz="1600" b="1" dirty="0" smtClean="0">
                          <a:latin typeface="Calibri" panose="020F0502020204030204" pitchFamily="34" charset="0"/>
                          <a:cs typeface="Calibri" panose="020F0502020204030204" pitchFamily="34" charset="0"/>
                        </a:rPr>
                        <a:t>41</a:t>
                      </a:r>
                      <a:r>
                        <a:rPr lang="en-ZA" sz="1600" b="1" baseline="0" dirty="0" smtClean="0">
                          <a:latin typeface="Calibri" panose="020F0502020204030204" pitchFamily="34" charset="0"/>
                          <a:cs typeface="Calibri" panose="020F0502020204030204" pitchFamily="34" charset="0"/>
                        </a:rPr>
                        <a:t> 253</a:t>
                      </a:r>
                      <a:endParaRPr lang="en-ZA" sz="1600" b="1" dirty="0">
                        <a:latin typeface="Calibri" panose="020F0502020204030204" pitchFamily="34" charset="0"/>
                        <a:cs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130301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dirty="0"/>
          </a:p>
        </p:txBody>
      </p:sp>
      <p:sp>
        <p:nvSpPr>
          <p:cNvPr id="3" name="Content Placeholder 2"/>
          <p:cNvSpPr>
            <a:spLocks noGrp="1"/>
          </p:cNvSpPr>
          <p:nvPr>
            <p:ph idx="1"/>
          </p:nvPr>
        </p:nvSpPr>
        <p:spPr/>
        <p:txBody>
          <a:bodyPr>
            <a:normAutofit/>
          </a:bodyPr>
          <a:lstStyle/>
          <a:p>
            <a:pPr marL="0" indent="0" algn="ctr">
              <a:buNone/>
            </a:pPr>
            <a:endParaRPr lang="en-ZA" sz="3300" b="1" i="1" dirty="0"/>
          </a:p>
          <a:p>
            <a:pPr marL="0" indent="0" algn="ctr">
              <a:buNone/>
            </a:pPr>
            <a:endParaRPr lang="en-ZA" sz="3300" b="1" i="1" dirty="0"/>
          </a:p>
          <a:p>
            <a:pPr marL="0" indent="0" algn="ctr">
              <a:buNone/>
            </a:pPr>
            <a:r>
              <a:rPr lang="en-ZA" sz="3300" b="1" i="1" dirty="0"/>
              <a:t>THANK YOU!</a:t>
            </a:r>
          </a:p>
        </p:txBody>
      </p:sp>
      <p:sp>
        <p:nvSpPr>
          <p:cNvPr id="4" name="Slide Number Placeholder 3"/>
          <p:cNvSpPr>
            <a:spLocks noGrp="1"/>
          </p:cNvSpPr>
          <p:nvPr>
            <p:ph type="sldNum" sz="quarter" idx="12"/>
          </p:nvPr>
        </p:nvSpPr>
        <p:spPr/>
        <p:txBody>
          <a:bodyPr/>
          <a:lstStyle/>
          <a:p>
            <a:fld id="{A269D1A7-7C71-A04E-937E-39096F4C88B1}" type="slidenum">
              <a:rPr lang="en-ZA" smtClean="0"/>
              <a:pPr/>
              <a:t>8</a:t>
            </a:fld>
            <a:endParaRPr lang="en-ZA" dirty="0"/>
          </a:p>
        </p:txBody>
      </p:sp>
    </p:spTree>
    <p:extLst>
      <p:ext uri="{BB962C8B-B14F-4D97-AF65-F5344CB8AC3E}">
        <p14:creationId xmlns:p14="http://schemas.microsoft.com/office/powerpoint/2010/main" val="568369450"/>
      </p:ext>
    </p:extLst>
  </p:cSld>
  <p:clrMapOvr>
    <a:masterClrMapping/>
  </p:clrMapOvr>
</p:sld>
</file>

<file path=ppt/theme/theme1.xml><?xml version="1.0" encoding="utf-8"?>
<a:theme xmlns:a="http://schemas.openxmlformats.org/drawingml/2006/main" name="2_Arvirargus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Arvirargus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24653</TotalTime>
  <Words>348</Words>
  <Application>Microsoft Office PowerPoint</Application>
  <PresentationFormat>On-screen Show (16:9)</PresentationFormat>
  <Paragraphs>90</Paragraphs>
  <Slides>8</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8</vt:i4>
      </vt:variant>
    </vt:vector>
  </HeadingPairs>
  <TitlesOfParts>
    <vt:vector size="18" baseType="lpstr">
      <vt:lpstr>Montserrat</vt:lpstr>
      <vt:lpstr>MS PGothic</vt:lpstr>
      <vt:lpstr>Times New Roman</vt:lpstr>
      <vt:lpstr>MS PGothic</vt:lpstr>
      <vt:lpstr>Century Gothic</vt:lpstr>
      <vt:lpstr>Calibri</vt:lpstr>
      <vt:lpstr>Arial</vt:lpstr>
      <vt:lpstr>Arial Unicode MS</vt:lpstr>
      <vt:lpstr>2_Arvirargus template</vt:lpstr>
      <vt:lpstr>1_Arvirargus template</vt:lpstr>
      <vt:lpstr>  PRESENTATION TO PORTFOLIO COMMITTEE  2020-2025 Strategic Plan   and   2020/21 APP </vt:lpstr>
      <vt:lpstr> Content</vt:lpstr>
      <vt:lpstr>  Introduction</vt:lpstr>
      <vt:lpstr>Overview of Programmes</vt:lpstr>
      <vt:lpstr>Schematic Overview of Strategic Plan and APP</vt:lpstr>
      <vt:lpstr>PowerPoint Presentation</vt:lpstr>
      <vt:lpstr>2021-2022 MTEF Allocations per Programme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Siyethemba Kunene</dc:creator>
  <cp:lastModifiedBy>Masixole Zibeko</cp:lastModifiedBy>
  <cp:revision>210</cp:revision>
  <dcterms:modified xsi:type="dcterms:W3CDTF">2020-04-27T10:41:50Z</dcterms:modified>
</cp:coreProperties>
</file>