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4"/>
  </p:notesMasterIdLst>
  <p:sldIdLst>
    <p:sldId id="257" r:id="rId2"/>
    <p:sldId id="424" r:id="rId3"/>
    <p:sldId id="422" r:id="rId4"/>
    <p:sldId id="423" r:id="rId5"/>
    <p:sldId id="426" r:id="rId6"/>
    <p:sldId id="430" r:id="rId7"/>
    <p:sldId id="431" r:id="rId8"/>
    <p:sldId id="432" r:id="rId9"/>
    <p:sldId id="433" r:id="rId10"/>
    <p:sldId id="428" r:id="rId11"/>
    <p:sldId id="425" r:id="rId12"/>
    <p:sldId id="54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00"/>
  </p:normalViewPr>
  <p:slideViewPr>
    <p:cSldViewPr snapToGrid="0" snapToObjects="1">
      <p:cViewPr varScale="1">
        <p:scale>
          <a:sx n="73" d="100"/>
          <a:sy n="73" d="100"/>
        </p:scale>
        <p:origin x="12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AF3C3-BBD4-E849-870E-4E0391BA5F99}"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GB"/>
        </a:p>
      </dgm:t>
    </dgm:pt>
    <dgm:pt modelId="{364E0CD1-8EC0-C647-B5BC-02C253FA9FA7}">
      <dgm:prSet phldrT="[Text]"/>
      <dgm:spPr/>
      <dgm:t>
        <a:bodyPr/>
        <a:lstStyle/>
        <a:p>
          <a:r>
            <a:rPr lang="en-GB" dirty="0"/>
            <a:t>Portfolio Committee</a:t>
          </a:r>
        </a:p>
      </dgm:t>
    </dgm:pt>
    <dgm:pt modelId="{5DFC4AAA-6AF3-7D4B-BB5E-B201F3E3EA1C}" type="parTrans" cxnId="{8A6C5435-2614-3746-99C1-3E677DE04973}">
      <dgm:prSet/>
      <dgm:spPr/>
      <dgm:t>
        <a:bodyPr/>
        <a:lstStyle/>
        <a:p>
          <a:endParaRPr lang="en-GB"/>
        </a:p>
      </dgm:t>
    </dgm:pt>
    <dgm:pt modelId="{0FCF6704-BE0D-D445-8D40-D192C26FA624}" type="sibTrans" cxnId="{8A6C5435-2614-3746-99C1-3E677DE04973}">
      <dgm:prSet/>
      <dgm:spPr/>
      <dgm:t>
        <a:bodyPr/>
        <a:lstStyle/>
        <a:p>
          <a:endParaRPr lang="en-GB"/>
        </a:p>
      </dgm:t>
    </dgm:pt>
    <dgm:pt modelId="{F180EFF4-C1D2-5D43-A7FC-014B5C7CFBE4}">
      <dgm:prSet phldrT="[Text]" custT="1"/>
      <dgm:spPr/>
      <dgm:t>
        <a:bodyPr/>
        <a:lstStyle/>
        <a:p>
          <a:r>
            <a:rPr lang="en-GB" sz="1600" b="1" dirty="0"/>
            <a:t>Brief the committee</a:t>
          </a:r>
        </a:p>
      </dgm:t>
    </dgm:pt>
    <dgm:pt modelId="{404ACE4C-26E3-DA40-8EDE-16620D6B544E}" type="parTrans" cxnId="{CA6D36A8-4571-5947-A759-DF234A503238}">
      <dgm:prSet/>
      <dgm:spPr/>
      <dgm:t>
        <a:bodyPr/>
        <a:lstStyle/>
        <a:p>
          <a:endParaRPr lang="en-GB"/>
        </a:p>
      </dgm:t>
    </dgm:pt>
    <dgm:pt modelId="{02342AB8-CB99-E944-84CF-E7AE52E26789}" type="sibTrans" cxnId="{CA6D36A8-4571-5947-A759-DF234A503238}">
      <dgm:prSet/>
      <dgm:spPr/>
      <dgm:t>
        <a:bodyPr/>
        <a:lstStyle/>
        <a:p>
          <a:endParaRPr lang="en-GB"/>
        </a:p>
      </dgm:t>
    </dgm:pt>
    <dgm:pt modelId="{ADD4B241-8D35-5F4C-855B-E54690C11D7C}">
      <dgm:prSet phldrT="[Text]" custT="1"/>
      <dgm:spPr/>
      <dgm:t>
        <a:bodyPr/>
        <a:lstStyle/>
        <a:p>
          <a:r>
            <a:rPr lang="en-GB" sz="1600" b="1" dirty="0"/>
            <a:t>Context of the MTSF</a:t>
          </a:r>
        </a:p>
      </dgm:t>
    </dgm:pt>
    <dgm:pt modelId="{893DC443-6018-A948-8469-04EC6F28CDA2}" type="parTrans" cxnId="{98045B79-0F03-9146-98BB-963027FC793B}">
      <dgm:prSet/>
      <dgm:spPr/>
      <dgm:t>
        <a:bodyPr/>
        <a:lstStyle/>
        <a:p>
          <a:endParaRPr lang="en-GB"/>
        </a:p>
      </dgm:t>
    </dgm:pt>
    <dgm:pt modelId="{502CEA6C-07A7-D748-8AA1-6EC3065ECF79}" type="sibTrans" cxnId="{98045B79-0F03-9146-98BB-963027FC793B}">
      <dgm:prSet/>
      <dgm:spPr/>
      <dgm:t>
        <a:bodyPr/>
        <a:lstStyle/>
        <a:p>
          <a:endParaRPr lang="en-GB"/>
        </a:p>
      </dgm:t>
    </dgm:pt>
    <dgm:pt modelId="{4BAB2572-50C1-5446-9F99-C513C28444EE}">
      <dgm:prSet phldrT="[Text]"/>
      <dgm:spPr/>
      <dgm:t>
        <a:bodyPr/>
        <a:lstStyle/>
        <a:p>
          <a:r>
            <a:rPr lang="en-GB" dirty="0"/>
            <a:t>MTSF 2019-2024</a:t>
          </a:r>
        </a:p>
      </dgm:t>
    </dgm:pt>
    <dgm:pt modelId="{687562E8-10F6-B049-B0CE-A2E185CF3FFF}" type="parTrans" cxnId="{F2DBFF9D-48D0-AE40-801A-4C517F5EA13D}">
      <dgm:prSet/>
      <dgm:spPr/>
      <dgm:t>
        <a:bodyPr/>
        <a:lstStyle/>
        <a:p>
          <a:endParaRPr lang="en-GB"/>
        </a:p>
      </dgm:t>
    </dgm:pt>
    <dgm:pt modelId="{4CFAEE35-BFEA-6445-9382-38FA0E3B0397}" type="sibTrans" cxnId="{F2DBFF9D-48D0-AE40-801A-4C517F5EA13D}">
      <dgm:prSet/>
      <dgm:spPr/>
      <dgm:t>
        <a:bodyPr/>
        <a:lstStyle/>
        <a:p>
          <a:endParaRPr lang="en-GB"/>
        </a:p>
      </dgm:t>
    </dgm:pt>
    <dgm:pt modelId="{3FC1EE54-AA65-6A45-B932-A39FD53DFA25}">
      <dgm:prSet phldrT="[Text]" custT="1"/>
      <dgm:spPr/>
      <dgm:t>
        <a:bodyPr/>
        <a:lstStyle/>
        <a:p>
          <a:r>
            <a:rPr lang="en-GB" sz="1600" b="1" dirty="0"/>
            <a:t>Priority 5 Context </a:t>
          </a:r>
        </a:p>
      </dgm:t>
    </dgm:pt>
    <dgm:pt modelId="{154AF7EA-B262-F246-92EA-2854F15722A9}" type="parTrans" cxnId="{9344D59C-FCD1-144C-A485-095A16F8B965}">
      <dgm:prSet/>
      <dgm:spPr/>
      <dgm:t>
        <a:bodyPr/>
        <a:lstStyle/>
        <a:p>
          <a:endParaRPr lang="en-GB"/>
        </a:p>
      </dgm:t>
    </dgm:pt>
    <dgm:pt modelId="{71B47658-90C6-FD4F-8531-61E14BCB306F}" type="sibTrans" cxnId="{9344D59C-FCD1-144C-A485-095A16F8B965}">
      <dgm:prSet/>
      <dgm:spPr/>
      <dgm:t>
        <a:bodyPr/>
        <a:lstStyle/>
        <a:p>
          <a:endParaRPr lang="en-GB"/>
        </a:p>
      </dgm:t>
    </dgm:pt>
    <dgm:pt modelId="{641273D9-F917-CE44-9A9A-C1B27BD8C583}">
      <dgm:prSet phldrT="[Text]" custT="1"/>
      <dgm:spPr/>
      <dgm:t>
        <a:bodyPr/>
        <a:lstStyle/>
        <a:p>
          <a:r>
            <a:rPr lang="en-GB" sz="1600" b="1" dirty="0"/>
            <a:t>Targets and Interventions</a:t>
          </a:r>
        </a:p>
      </dgm:t>
    </dgm:pt>
    <dgm:pt modelId="{4FF0005E-09E9-E94E-A20F-34485CA003F4}" type="parTrans" cxnId="{6878E691-8FEA-704B-9EEA-6B002A89B80B}">
      <dgm:prSet/>
      <dgm:spPr/>
      <dgm:t>
        <a:bodyPr/>
        <a:lstStyle/>
        <a:p>
          <a:endParaRPr lang="en-GB"/>
        </a:p>
      </dgm:t>
    </dgm:pt>
    <dgm:pt modelId="{B3201559-B8FB-B24B-BCB6-C9183B9524F4}" type="sibTrans" cxnId="{6878E691-8FEA-704B-9EEA-6B002A89B80B}">
      <dgm:prSet/>
      <dgm:spPr/>
      <dgm:t>
        <a:bodyPr/>
        <a:lstStyle/>
        <a:p>
          <a:endParaRPr lang="en-GB"/>
        </a:p>
      </dgm:t>
    </dgm:pt>
    <dgm:pt modelId="{D82202B7-50B3-D340-934B-508D13FC5951}">
      <dgm:prSet phldrT="[Text]"/>
      <dgm:spPr/>
      <dgm:t>
        <a:bodyPr/>
        <a:lstStyle/>
        <a:p>
          <a:r>
            <a:rPr lang="en-GB" dirty="0"/>
            <a:t>Implications</a:t>
          </a:r>
        </a:p>
      </dgm:t>
    </dgm:pt>
    <dgm:pt modelId="{49074FC5-B53C-A047-9705-96DB0D29827C}" type="parTrans" cxnId="{47A12587-3281-E44C-95E6-A73F5A2481FC}">
      <dgm:prSet/>
      <dgm:spPr/>
      <dgm:t>
        <a:bodyPr/>
        <a:lstStyle/>
        <a:p>
          <a:endParaRPr lang="en-GB"/>
        </a:p>
      </dgm:t>
    </dgm:pt>
    <dgm:pt modelId="{B4A5F30A-94E4-F843-9194-6FF2685A7C63}" type="sibTrans" cxnId="{47A12587-3281-E44C-95E6-A73F5A2481FC}">
      <dgm:prSet/>
      <dgm:spPr/>
      <dgm:t>
        <a:bodyPr/>
        <a:lstStyle/>
        <a:p>
          <a:endParaRPr lang="en-GB"/>
        </a:p>
      </dgm:t>
    </dgm:pt>
    <dgm:pt modelId="{FA811692-C530-3D4E-8AB1-42F01A506BC2}">
      <dgm:prSet phldrT="[Text]" custT="1"/>
      <dgm:spPr/>
      <dgm:t>
        <a:bodyPr/>
        <a:lstStyle/>
        <a:p>
          <a:r>
            <a:rPr lang="en-GB" sz="1400" b="1" dirty="0"/>
            <a:t>Implications of the MTSF on Human Settlement delivery</a:t>
          </a:r>
        </a:p>
      </dgm:t>
    </dgm:pt>
    <dgm:pt modelId="{8D01B887-F924-214C-A85C-2EBDA88CBB9A}" type="parTrans" cxnId="{7BD9CC73-DEE6-2043-906B-75D989499AB9}">
      <dgm:prSet/>
      <dgm:spPr/>
      <dgm:t>
        <a:bodyPr/>
        <a:lstStyle/>
        <a:p>
          <a:endParaRPr lang="en-GB"/>
        </a:p>
      </dgm:t>
    </dgm:pt>
    <dgm:pt modelId="{89912DC0-1A34-3F4C-8658-435F045A6FDA}" type="sibTrans" cxnId="{7BD9CC73-DEE6-2043-906B-75D989499AB9}">
      <dgm:prSet/>
      <dgm:spPr/>
      <dgm:t>
        <a:bodyPr/>
        <a:lstStyle/>
        <a:p>
          <a:endParaRPr lang="en-GB"/>
        </a:p>
      </dgm:t>
    </dgm:pt>
    <dgm:pt modelId="{80C8D0E1-96C3-B848-A3CD-72F3C6461FF4}">
      <dgm:prSet phldrT="[Text]" custT="1"/>
      <dgm:spPr/>
      <dgm:t>
        <a:bodyPr/>
        <a:lstStyle/>
        <a:p>
          <a:r>
            <a:rPr lang="en-GB" sz="1400" b="1" dirty="0"/>
            <a:t>Implications of Covid-19, Investment Downgrades &amp; Budget Reductions</a:t>
          </a:r>
        </a:p>
      </dgm:t>
    </dgm:pt>
    <dgm:pt modelId="{DD78E713-5DA4-A047-B4A4-006F90447CEE}" type="parTrans" cxnId="{91F537FD-810C-BD4D-AD04-2D667EB7EE37}">
      <dgm:prSet/>
      <dgm:spPr/>
      <dgm:t>
        <a:bodyPr/>
        <a:lstStyle/>
        <a:p>
          <a:endParaRPr lang="en-GB"/>
        </a:p>
      </dgm:t>
    </dgm:pt>
    <dgm:pt modelId="{41BE1231-457C-BD43-A472-504813AE080B}" type="sibTrans" cxnId="{91F537FD-810C-BD4D-AD04-2D667EB7EE37}">
      <dgm:prSet/>
      <dgm:spPr/>
      <dgm:t>
        <a:bodyPr/>
        <a:lstStyle/>
        <a:p>
          <a:endParaRPr lang="en-GB"/>
        </a:p>
      </dgm:t>
    </dgm:pt>
    <dgm:pt modelId="{2C850E4B-1CAE-2E49-B7DC-81C03AFF4F67}" type="pres">
      <dgm:prSet presAssocID="{A8CAF3C3-BBD4-E849-870E-4E0391BA5F99}" presName="Name0" presStyleCnt="0">
        <dgm:presLayoutVars>
          <dgm:dir/>
          <dgm:animLvl val="lvl"/>
          <dgm:resizeHandles val="exact"/>
        </dgm:presLayoutVars>
      </dgm:prSet>
      <dgm:spPr/>
      <dgm:t>
        <a:bodyPr/>
        <a:lstStyle/>
        <a:p>
          <a:endParaRPr lang="en-US"/>
        </a:p>
      </dgm:t>
    </dgm:pt>
    <dgm:pt modelId="{399EF0F2-337E-434D-9B84-1890993E2B7D}" type="pres">
      <dgm:prSet presAssocID="{A8CAF3C3-BBD4-E849-870E-4E0391BA5F99}" presName="tSp" presStyleCnt="0"/>
      <dgm:spPr/>
    </dgm:pt>
    <dgm:pt modelId="{3A95B159-074B-1949-8AA8-5609B9501ABA}" type="pres">
      <dgm:prSet presAssocID="{A8CAF3C3-BBD4-E849-870E-4E0391BA5F99}" presName="bSp" presStyleCnt="0"/>
      <dgm:spPr/>
    </dgm:pt>
    <dgm:pt modelId="{BAEF4D86-0476-6045-8A9B-9ABDA111C54C}" type="pres">
      <dgm:prSet presAssocID="{A8CAF3C3-BBD4-E849-870E-4E0391BA5F99}" presName="process" presStyleCnt="0"/>
      <dgm:spPr/>
    </dgm:pt>
    <dgm:pt modelId="{C184B8DB-7EB8-FE43-AB7C-0A251B894CD9}" type="pres">
      <dgm:prSet presAssocID="{364E0CD1-8EC0-C647-B5BC-02C253FA9FA7}" presName="composite1" presStyleCnt="0"/>
      <dgm:spPr/>
    </dgm:pt>
    <dgm:pt modelId="{C3102F64-9F27-C449-BF1C-292E1BDC3955}" type="pres">
      <dgm:prSet presAssocID="{364E0CD1-8EC0-C647-B5BC-02C253FA9FA7}" presName="dummyNode1" presStyleLbl="node1" presStyleIdx="0" presStyleCnt="3"/>
      <dgm:spPr/>
    </dgm:pt>
    <dgm:pt modelId="{4FFAB944-A023-E64C-8F02-564041146C98}" type="pres">
      <dgm:prSet presAssocID="{364E0CD1-8EC0-C647-B5BC-02C253FA9FA7}" presName="childNode1" presStyleLbl="bgAcc1" presStyleIdx="0" presStyleCnt="3">
        <dgm:presLayoutVars>
          <dgm:bulletEnabled val="1"/>
        </dgm:presLayoutVars>
      </dgm:prSet>
      <dgm:spPr/>
      <dgm:t>
        <a:bodyPr/>
        <a:lstStyle/>
        <a:p>
          <a:endParaRPr lang="en-US"/>
        </a:p>
      </dgm:t>
    </dgm:pt>
    <dgm:pt modelId="{2521B0D2-9BD8-3540-A2BF-05ED8633E9ED}" type="pres">
      <dgm:prSet presAssocID="{364E0CD1-8EC0-C647-B5BC-02C253FA9FA7}" presName="childNode1tx" presStyleLbl="bgAcc1" presStyleIdx="0" presStyleCnt="3">
        <dgm:presLayoutVars>
          <dgm:bulletEnabled val="1"/>
        </dgm:presLayoutVars>
      </dgm:prSet>
      <dgm:spPr/>
      <dgm:t>
        <a:bodyPr/>
        <a:lstStyle/>
        <a:p>
          <a:endParaRPr lang="en-US"/>
        </a:p>
      </dgm:t>
    </dgm:pt>
    <dgm:pt modelId="{6BC49B41-98FA-B845-8BA8-62EE81C50DE0}" type="pres">
      <dgm:prSet presAssocID="{364E0CD1-8EC0-C647-B5BC-02C253FA9FA7}" presName="parentNode1" presStyleLbl="node1" presStyleIdx="0" presStyleCnt="3">
        <dgm:presLayoutVars>
          <dgm:chMax val="1"/>
          <dgm:bulletEnabled val="1"/>
        </dgm:presLayoutVars>
      </dgm:prSet>
      <dgm:spPr/>
      <dgm:t>
        <a:bodyPr/>
        <a:lstStyle/>
        <a:p>
          <a:endParaRPr lang="en-US"/>
        </a:p>
      </dgm:t>
    </dgm:pt>
    <dgm:pt modelId="{4E8637C9-D231-C941-8F23-9463849C3C1F}" type="pres">
      <dgm:prSet presAssocID="{364E0CD1-8EC0-C647-B5BC-02C253FA9FA7}" presName="connSite1" presStyleCnt="0"/>
      <dgm:spPr/>
    </dgm:pt>
    <dgm:pt modelId="{30062271-8717-CF4D-B683-D1A4251A6ADA}" type="pres">
      <dgm:prSet presAssocID="{0FCF6704-BE0D-D445-8D40-D192C26FA624}" presName="Name9" presStyleLbl="sibTrans2D1" presStyleIdx="0" presStyleCnt="2"/>
      <dgm:spPr/>
      <dgm:t>
        <a:bodyPr/>
        <a:lstStyle/>
        <a:p>
          <a:endParaRPr lang="en-US"/>
        </a:p>
      </dgm:t>
    </dgm:pt>
    <dgm:pt modelId="{4776AD3D-9B83-3340-8B60-765B206FB034}" type="pres">
      <dgm:prSet presAssocID="{4BAB2572-50C1-5446-9F99-C513C28444EE}" presName="composite2" presStyleCnt="0"/>
      <dgm:spPr/>
    </dgm:pt>
    <dgm:pt modelId="{197A69F0-ABD6-FA40-9D7D-AFDB6D99E9CD}" type="pres">
      <dgm:prSet presAssocID="{4BAB2572-50C1-5446-9F99-C513C28444EE}" presName="dummyNode2" presStyleLbl="node1" presStyleIdx="0" presStyleCnt="3"/>
      <dgm:spPr/>
    </dgm:pt>
    <dgm:pt modelId="{FAA46C45-5DA6-D349-937B-DAB8641970E1}" type="pres">
      <dgm:prSet presAssocID="{4BAB2572-50C1-5446-9F99-C513C28444EE}" presName="childNode2" presStyleLbl="bgAcc1" presStyleIdx="1" presStyleCnt="3">
        <dgm:presLayoutVars>
          <dgm:bulletEnabled val="1"/>
        </dgm:presLayoutVars>
      </dgm:prSet>
      <dgm:spPr/>
      <dgm:t>
        <a:bodyPr/>
        <a:lstStyle/>
        <a:p>
          <a:endParaRPr lang="en-US"/>
        </a:p>
      </dgm:t>
    </dgm:pt>
    <dgm:pt modelId="{6183682A-0D1E-CD4F-A838-CA8FDBC78FA9}" type="pres">
      <dgm:prSet presAssocID="{4BAB2572-50C1-5446-9F99-C513C28444EE}" presName="childNode2tx" presStyleLbl="bgAcc1" presStyleIdx="1" presStyleCnt="3">
        <dgm:presLayoutVars>
          <dgm:bulletEnabled val="1"/>
        </dgm:presLayoutVars>
      </dgm:prSet>
      <dgm:spPr/>
      <dgm:t>
        <a:bodyPr/>
        <a:lstStyle/>
        <a:p>
          <a:endParaRPr lang="en-US"/>
        </a:p>
      </dgm:t>
    </dgm:pt>
    <dgm:pt modelId="{6C014309-F5A3-9E48-8CD0-89BA35A778E1}" type="pres">
      <dgm:prSet presAssocID="{4BAB2572-50C1-5446-9F99-C513C28444EE}" presName="parentNode2" presStyleLbl="node1" presStyleIdx="1" presStyleCnt="3">
        <dgm:presLayoutVars>
          <dgm:chMax val="0"/>
          <dgm:bulletEnabled val="1"/>
        </dgm:presLayoutVars>
      </dgm:prSet>
      <dgm:spPr/>
      <dgm:t>
        <a:bodyPr/>
        <a:lstStyle/>
        <a:p>
          <a:endParaRPr lang="en-US"/>
        </a:p>
      </dgm:t>
    </dgm:pt>
    <dgm:pt modelId="{6691F38A-6445-2A4E-BE1F-DBE192E24285}" type="pres">
      <dgm:prSet presAssocID="{4BAB2572-50C1-5446-9F99-C513C28444EE}" presName="connSite2" presStyleCnt="0"/>
      <dgm:spPr/>
    </dgm:pt>
    <dgm:pt modelId="{55267B2D-AB80-0F49-8F98-BAEB7F538559}" type="pres">
      <dgm:prSet presAssocID="{4CFAEE35-BFEA-6445-9382-38FA0E3B0397}" presName="Name18" presStyleLbl="sibTrans2D1" presStyleIdx="1" presStyleCnt="2"/>
      <dgm:spPr/>
      <dgm:t>
        <a:bodyPr/>
        <a:lstStyle/>
        <a:p>
          <a:endParaRPr lang="en-US"/>
        </a:p>
      </dgm:t>
    </dgm:pt>
    <dgm:pt modelId="{E7110894-A64A-F842-9859-A4DB14CC57D4}" type="pres">
      <dgm:prSet presAssocID="{D82202B7-50B3-D340-934B-508D13FC5951}" presName="composite1" presStyleCnt="0"/>
      <dgm:spPr/>
    </dgm:pt>
    <dgm:pt modelId="{5208E1E9-46DA-F546-8DEB-9B47823E5214}" type="pres">
      <dgm:prSet presAssocID="{D82202B7-50B3-D340-934B-508D13FC5951}" presName="dummyNode1" presStyleLbl="node1" presStyleIdx="1" presStyleCnt="3"/>
      <dgm:spPr/>
    </dgm:pt>
    <dgm:pt modelId="{19106D46-BA0A-8A42-9877-6BA43BD90856}" type="pres">
      <dgm:prSet presAssocID="{D82202B7-50B3-D340-934B-508D13FC5951}" presName="childNode1" presStyleLbl="bgAcc1" presStyleIdx="2" presStyleCnt="3">
        <dgm:presLayoutVars>
          <dgm:bulletEnabled val="1"/>
        </dgm:presLayoutVars>
      </dgm:prSet>
      <dgm:spPr/>
      <dgm:t>
        <a:bodyPr/>
        <a:lstStyle/>
        <a:p>
          <a:endParaRPr lang="en-US"/>
        </a:p>
      </dgm:t>
    </dgm:pt>
    <dgm:pt modelId="{DAAF30EF-109F-4F42-BA0B-A11E9A020675}" type="pres">
      <dgm:prSet presAssocID="{D82202B7-50B3-D340-934B-508D13FC5951}" presName="childNode1tx" presStyleLbl="bgAcc1" presStyleIdx="2" presStyleCnt="3">
        <dgm:presLayoutVars>
          <dgm:bulletEnabled val="1"/>
        </dgm:presLayoutVars>
      </dgm:prSet>
      <dgm:spPr/>
      <dgm:t>
        <a:bodyPr/>
        <a:lstStyle/>
        <a:p>
          <a:endParaRPr lang="en-US"/>
        </a:p>
      </dgm:t>
    </dgm:pt>
    <dgm:pt modelId="{94888DC2-D12E-D14E-A5FC-7E7ED47F8C5F}" type="pres">
      <dgm:prSet presAssocID="{D82202B7-50B3-D340-934B-508D13FC5951}" presName="parentNode1" presStyleLbl="node1" presStyleIdx="2" presStyleCnt="3" custLinFactNeighborX="-7377" custLinFactNeighborY="31378">
        <dgm:presLayoutVars>
          <dgm:chMax val="1"/>
          <dgm:bulletEnabled val="1"/>
        </dgm:presLayoutVars>
      </dgm:prSet>
      <dgm:spPr/>
      <dgm:t>
        <a:bodyPr/>
        <a:lstStyle/>
        <a:p>
          <a:endParaRPr lang="en-US"/>
        </a:p>
      </dgm:t>
    </dgm:pt>
    <dgm:pt modelId="{C5262A35-0FD1-4745-8217-98658F68B81E}" type="pres">
      <dgm:prSet presAssocID="{D82202B7-50B3-D340-934B-508D13FC5951}" presName="connSite1" presStyleCnt="0"/>
      <dgm:spPr/>
    </dgm:pt>
  </dgm:ptLst>
  <dgm:cxnLst>
    <dgm:cxn modelId="{292EAD3C-BF4D-134B-9871-FFD0B345555D}" type="presOf" srcId="{80C8D0E1-96C3-B848-A3CD-72F3C6461FF4}" destId="{DAAF30EF-109F-4F42-BA0B-A11E9A020675}" srcOrd="1" destOrd="1" presId="urn:microsoft.com/office/officeart/2005/8/layout/hProcess4"/>
    <dgm:cxn modelId="{D7C42D86-B79C-E341-AD62-00D6992A8912}" type="presOf" srcId="{FA811692-C530-3D4E-8AB1-42F01A506BC2}" destId="{19106D46-BA0A-8A42-9877-6BA43BD90856}" srcOrd="0" destOrd="0" presId="urn:microsoft.com/office/officeart/2005/8/layout/hProcess4"/>
    <dgm:cxn modelId="{1AEEB6FC-83F7-AA43-ACF1-6368FA9E9BCC}" type="presOf" srcId="{ADD4B241-8D35-5F4C-855B-E54690C11D7C}" destId="{2521B0D2-9BD8-3540-A2BF-05ED8633E9ED}" srcOrd="1" destOrd="1" presId="urn:microsoft.com/office/officeart/2005/8/layout/hProcess4"/>
    <dgm:cxn modelId="{47A12587-3281-E44C-95E6-A73F5A2481FC}" srcId="{A8CAF3C3-BBD4-E849-870E-4E0391BA5F99}" destId="{D82202B7-50B3-D340-934B-508D13FC5951}" srcOrd="2" destOrd="0" parTransId="{49074FC5-B53C-A047-9705-96DB0D29827C}" sibTransId="{B4A5F30A-94E4-F843-9194-6FF2685A7C63}"/>
    <dgm:cxn modelId="{FBAB1552-F80A-1746-B6C1-E6A879B4A94E}" type="presOf" srcId="{80C8D0E1-96C3-B848-A3CD-72F3C6461FF4}" destId="{19106D46-BA0A-8A42-9877-6BA43BD90856}" srcOrd="0" destOrd="1" presId="urn:microsoft.com/office/officeart/2005/8/layout/hProcess4"/>
    <dgm:cxn modelId="{9C0D6B60-164F-8F44-AB9E-B7EDA8215333}" type="presOf" srcId="{4BAB2572-50C1-5446-9F99-C513C28444EE}" destId="{6C014309-F5A3-9E48-8CD0-89BA35A778E1}" srcOrd="0" destOrd="0" presId="urn:microsoft.com/office/officeart/2005/8/layout/hProcess4"/>
    <dgm:cxn modelId="{98045B79-0F03-9146-98BB-963027FC793B}" srcId="{364E0CD1-8EC0-C647-B5BC-02C253FA9FA7}" destId="{ADD4B241-8D35-5F4C-855B-E54690C11D7C}" srcOrd="1" destOrd="0" parTransId="{893DC443-6018-A948-8469-04EC6F28CDA2}" sibTransId="{502CEA6C-07A7-D748-8AA1-6EC3065ECF79}"/>
    <dgm:cxn modelId="{9344D59C-FCD1-144C-A485-095A16F8B965}" srcId="{4BAB2572-50C1-5446-9F99-C513C28444EE}" destId="{3FC1EE54-AA65-6A45-B932-A39FD53DFA25}" srcOrd="0" destOrd="0" parTransId="{154AF7EA-B262-F246-92EA-2854F15722A9}" sibTransId="{71B47658-90C6-FD4F-8531-61E14BCB306F}"/>
    <dgm:cxn modelId="{AC1FE45D-AA95-E24C-B2E0-2420D4A138F7}" type="presOf" srcId="{FA811692-C530-3D4E-8AB1-42F01A506BC2}" destId="{DAAF30EF-109F-4F42-BA0B-A11E9A020675}" srcOrd="1" destOrd="0" presId="urn:microsoft.com/office/officeart/2005/8/layout/hProcess4"/>
    <dgm:cxn modelId="{3E5E142A-3EC8-314C-B952-D722C5BD2832}" type="presOf" srcId="{641273D9-F917-CE44-9A9A-C1B27BD8C583}" destId="{FAA46C45-5DA6-D349-937B-DAB8641970E1}" srcOrd="0" destOrd="1" presId="urn:microsoft.com/office/officeart/2005/8/layout/hProcess4"/>
    <dgm:cxn modelId="{51B54842-8929-FC4D-AA5B-BB5EEE280993}" type="presOf" srcId="{F180EFF4-C1D2-5D43-A7FC-014B5C7CFBE4}" destId="{4FFAB944-A023-E64C-8F02-564041146C98}" srcOrd="0" destOrd="0" presId="urn:microsoft.com/office/officeart/2005/8/layout/hProcess4"/>
    <dgm:cxn modelId="{6878E691-8FEA-704B-9EEA-6B002A89B80B}" srcId="{4BAB2572-50C1-5446-9F99-C513C28444EE}" destId="{641273D9-F917-CE44-9A9A-C1B27BD8C583}" srcOrd="1" destOrd="0" parTransId="{4FF0005E-09E9-E94E-A20F-34485CA003F4}" sibTransId="{B3201559-B8FB-B24B-BCB6-C9183B9524F4}"/>
    <dgm:cxn modelId="{3724C266-5736-4145-A8D3-DA25A6D0A057}" type="presOf" srcId="{A8CAF3C3-BBD4-E849-870E-4E0391BA5F99}" destId="{2C850E4B-1CAE-2E49-B7DC-81C03AFF4F67}" srcOrd="0" destOrd="0" presId="urn:microsoft.com/office/officeart/2005/8/layout/hProcess4"/>
    <dgm:cxn modelId="{41BB8D4A-CCC4-0B46-BB0A-EABE9A65EE79}" type="presOf" srcId="{641273D9-F917-CE44-9A9A-C1B27BD8C583}" destId="{6183682A-0D1E-CD4F-A838-CA8FDBC78FA9}" srcOrd="1" destOrd="1" presId="urn:microsoft.com/office/officeart/2005/8/layout/hProcess4"/>
    <dgm:cxn modelId="{7086706A-09B2-C944-9424-0D3AEA6ECFEE}" type="presOf" srcId="{4CFAEE35-BFEA-6445-9382-38FA0E3B0397}" destId="{55267B2D-AB80-0F49-8F98-BAEB7F538559}" srcOrd="0" destOrd="0" presId="urn:microsoft.com/office/officeart/2005/8/layout/hProcess4"/>
    <dgm:cxn modelId="{F2DBFF9D-48D0-AE40-801A-4C517F5EA13D}" srcId="{A8CAF3C3-BBD4-E849-870E-4E0391BA5F99}" destId="{4BAB2572-50C1-5446-9F99-C513C28444EE}" srcOrd="1" destOrd="0" parTransId="{687562E8-10F6-B049-B0CE-A2E185CF3FFF}" sibTransId="{4CFAEE35-BFEA-6445-9382-38FA0E3B0397}"/>
    <dgm:cxn modelId="{82231BB7-8453-4E4A-875F-5979A62D2A64}" type="presOf" srcId="{0FCF6704-BE0D-D445-8D40-D192C26FA624}" destId="{30062271-8717-CF4D-B683-D1A4251A6ADA}" srcOrd="0" destOrd="0" presId="urn:microsoft.com/office/officeart/2005/8/layout/hProcess4"/>
    <dgm:cxn modelId="{9C4ACC6E-06CA-894C-941A-A538CF052E35}" type="presOf" srcId="{364E0CD1-8EC0-C647-B5BC-02C253FA9FA7}" destId="{6BC49B41-98FA-B845-8BA8-62EE81C50DE0}" srcOrd="0" destOrd="0" presId="urn:microsoft.com/office/officeart/2005/8/layout/hProcess4"/>
    <dgm:cxn modelId="{91F537FD-810C-BD4D-AD04-2D667EB7EE37}" srcId="{D82202B7-50B3-D340-934B-508D13FC5951}" destId="{80C8D0E1-96C3-B848-A3CD-72F3C6461FF4}" srcOrd="1" destOrd="0" parTransId="{DD78E713-5DA4-A047-B4A4-006F90447CEE}" sibTransId="{41BE1231-457C-BD43-A472-504813AE080B}"/>
    <dgm:cxn modelId="{CA6D36A8-4571-5947-A759-DF234A503238}" srcId="{364E0CD1-8EC0-C647-B5BC-02C253FA9FA7}" destId="{F180EFF4-C1D2-5D43-A7FC-014B5C7CFBE4}" srcOrd="0" destOrd="0" parTransId="{404ACE4C-26E3-DA40-8EDE-16620D6B544E}" sibTransId="{02342AB8-CB99-E944-84CF-E7AE52E26789}"/>
    <dgm:cxn modelId="{D68C6EF0-E77E-8741-8E91-3F021EBB24CE}" type="presOf" srcId="{3FC1EE54-AA65-6A45-B932-A39FD53DFA25}" destId="{FAA46C45-5DA6-D349-937B-DAB8641970E1}" srcOrd="0" destOrd="0" presId="urn:microsoft.com/office/officeart/2005/8/layout/hProcess4"/>
    <dgm:cxn modelId="{3DEA9D00-4244-3641-8168-EBF13B137B64}" type="presOf" srcId="{ADD4B241-8D35-5F4C-855B-E54690C11D7C}" destId="{4FFAB944-A023-E64C-8F02-564041146C98}" srcOrd="0" destOrd="1" presId="urn:microsoft.com/office/officeart/2005/8/layout/hProcess4"/>
    <dgm:cxn modelId="{7BD9CC73-DEE6-2043-906B-75D989499AB9}" srcId="{D82202B7-50B3-D340-934B-508D13FC5951}" destId="{FA811692-C530-3D4E-8AB1-42F01A506BC2}" srcOrd="0" destOrd="0" parTransId="{8D01B887-F924-214C-A85C-2EBDA88CBB9A}" sibTransId="{89912DC0-1A34-3F4C-8658-435F045A6FDA}"/>
    <dgm:cxn modelId="{8A6C5435-2614-3746-99C1-3E677DE04973}" srcId="{A8CAF3C3-BBD4-E849-870E-4E0391BA5F99}" destId="{364E0CD1-8EC0-C647-B5BC-02C253FA9FA7}" srcOrd="0" destOrd="0" parTransId="{5DFC4AAA-6AF3-7D4B-BB5E-B201F3E3EA1C}" sibTransId="{0FCF6704-BE0D-D445-8D40-D192C26FA624}"/>
    <dgm:cxn modelId="{4D21EE6B-270A-E143-8C0F-BA9DED16A5DA}" type="presOf" srcId="{3FC1EE54-AA65-6A45-B932-A39FD53DFA25}" destId="{6183682A-0D1E-CD4F-A838-CA8FDBC78FA9}" srcOrd="1" destOrd="0" presId="urn:microsoft.com/office/officeart/2005/8/layout/hProcess4"/>
    <dgm:cxn modelId="{2E8C43CF-B483-A442-8A45-84E7FF0E4958}" type="presOf" srcId="{D82202B7-50B3-D340-934B-508D13FC5951}" destId="{94888DC2-D12E-D14E-A5FC-7E7ED47F8C5F}" srcOrd="0" destOrd="0" presId="urn:microsoft.com/office/officeart/2005/8/layout/hProcess4"/>
    <dgm:cxn modelId="{34ED46DC-9BBB-3B42-AE4B-D00C55684CFB}" type="presOf" srcId="{F180EFF4-C1D2-5D43-A7FC-014B5C7CFBE4}" destId="{2521B0D2-9BD8-3540-A2BF-05ED8633E9ED}" srcOrd="1" destOrd="0" presId="urn:microsoft.com/office/officeart/2005/8/layout/hProcess4"/>
    <dgm:cxn modelId="{444D511F-A0FF-F645-8ED8-F253A3402007}" type="presParOf" srcId="{2C850E4B-1CAE-2E49-B7DC-81C03AFF4F67}" destId="{399EF0F2-337E-434D-9B84-1890993E2B7D}" srcOrd="0" destOrd="0" presId="urn:microsoft.com/office/officeart/2005/8/layout/hProcess4"/>
    <dgm:cxn modelId="{47E55743-81CA-5A4C-B52E-EE3545C2DE14}" type="presParOf" srcId="{2C850E4B-1CAE-2E49-B7DC-81C03AFF4F67}" destId="{3A95B159-074B-1949-8AA8-5609B9501ABA}" srcOrd="1" destOrd="0" presId="urn:microsoft.com/office/officeart/2005/8/layout/hProcess4"/>
    <dgm:cxn modelId="{4B996316-FD4A-734D-AE13-DB568F189099}" type="presParOf" srcId="{2C850E4B-1CAE-2E49-B7DC-81C03AFF4F67}" destId="{BAEF4D86-0476-6045-8A9B-9ABDA111C54C}" srcOrd="2" destOrd="0" presId="urn:microsoft.com/office/officeart/2005/8/layout/hProcess4"/>
    <dgm:cxn modelId="{AEFD7200-B745-5F44-B09C-7EBF1D485A54}" type="presParOf" srcId="{BAEF4D86-0476-6045-8A9B-9ABDA111C54C}" destId="{C184B8DB-7EB8-FE43-AB7C-0A251B894CD9}" srcOrd="0" destOrd="0" presId="urn:microsoft.com/office/officeart/2005/8/layout/hProcess4"/>
    <dgm:cxn modelId="{4697E847-746C-C942-B179-7A7A82606A44}" type="presParOf" srcId="{C184B8DB-7EB8-FE43-AB7C-0A251B894CD9}" destId="{C3102F64-9F27-C449-BF1C-292E1BDC3955}" srcOrd="0" destOrd="0" presId="urn:microsoft.com/office/officeart/2005/8/layout/hProcess4"/>
    <dgm:cxn modelId="{B609734E-7017-EC4E-B973-CA48362D91E5}" type="presParOf" srcId="{C184B8DB-7EB8-FE43-AB7C-0A251B894CD9}" destId="{4FFAB944-A023-E64C-8F02-564041146C98}" srcOrd="1" destOrd="0" presId="urn:microsoft.com/office/officeart/2005/8/layout/hProcess4"/>
    <dgm:cxn modelId="{8DC7234B-4942-134B-A6C4-1DF9F9422BFD}" type="presParOf" srcId="{C184B8DB-7EB8-FE43-AB7C-0A251B894CD9}" destId="{2521B0D2-9BD8-3540-A2BF-05ED8633E9ED}" srcOrd="2" destOrd="0" presId="urn:microsoft.com/office/officeart/2005/8/layout/hProcess4"/>
    <dgm:cxn modelId="{0EDAFB5C-9B98-384B-A797-25556C461E68}" type="presParOf" srcId="{C184B8DB-7EB8-FE43-AB7C-0A251B894CD9}" destId="{6BC49B41-98FA-B845-8BA8-62EE81C50DE0}" srcOrd="3" destOrd="0" presId="urn:microsoft.com/office/officeart/2005/8/layout/hProcess4"/>
    <dgm:cxn modelId="{9D183284-BFE1-4C40-991B-AFFD76284C51}" type="presParOf" srcId="{C184B8DB-7EB8-FE43-AB7C-0A251B894CD9}" destId="{4E8637C9-D231-C941-8F23-9463849C3C1F}" srcOrd="4" destOrd="0" presId="urn:microsoft.com/office/officeart/2005/8/layout/hProcess4"/>
    <dgm:cxn modelId="{12DE2ADA-DC5B-6346-8AEB-AA14B0ADC438}" type="presParOf" srcId="{BAEF4D86-0476-6045-8A9B-9ABDA111C54C}" destId="{30062271-8717-CF4D-B683-D1A4251A6ADA}" srcOrd="1" destOrd="0" presId="urn:microsoft.com/office/officeart/2005/8/layout/hProcess4"/>
    <dgm:cxn modelId="{3069CF6C-AA31-3E43-85DE-CB7E94B61A0B}" type="presParOf" srcId="{BAEF4D86-0476-6045-8A9B-9ABDA111C54C}" destId="{4776AD3D-9B83-3340-8B60-765B206FB034}" srcOrd="2" destOrd="0" presId="urn:microsoft.com/office/officeart/2005/8/layout/hProcess4"/>
    <dgm:cxn modelId="{955A8D58-5679-874D-B828-04556D8EE306}" type="presParOf" srcId="{4776AD3D-9B83-3340-8B60-765B206FB034}" destId="{197A69F0-ABD6-FA40-9D7D-AFDB6D99E9CD}" srcOrd="0" destOrd="0" presId="urn:microsoft.com/office/officeart/2005/8/layout/hProcess4"/>
    <dgm:cxn modelId="{5ACB0E74-841F-6047-8D9B-2525FFE1EBC8}" type="presParOf" srcId="{4776AD3D-9B83-3340-8B60-765B206FB034}" destId="{FAA46C45-5DA6-D349-937B-DAB8641970E1}" srcOrd="1" destOrd="0" presId="urn:microsoft.com/office/officeart/2005/8/layout/hProcess4"/>
    <dgm:cxn modelId="{49B7BB0C-148F-5F48-8709-B6641FF485F3}" type="presParOf" srcId="{4776AD3D-9B83-3340-8B60-765B206FB034}" destId="{6183682A-0D1E-CD4F-A838-CA8FDBC78FA9}" srcOrd="2" destOrd="0" presId="urn:microsoft.com/office/officeart/2005/8/layout/hProcess4"/>
    <dgm:cxn modelId="{2C9FB66E-7E9F-114A-8780-7682063EA381}" type="presParOf" srcId="{4776AD3D-9B83-3340-8B60-765B206FB034}" destId="{6C014309-F5A3-9E48-8CD0-89BA35A778E1}" srcOrd="3" destOrd="0" presId="urn:microsoft.com/office/officeart/2005/8/layout/hProcess4"/>
    <dgm:cxn modelId="{42E59399-DCF3-0347-A24A-6D51D6371190}" type="presParOf" srcId="{4776AD3D-9B83-3340-8B60-765B206FB034}" destId="{6691F38A-6445-2A4E-BE1F-DBE192E24285}" srcOrd="4" destOrd="0" presId="urn:microsoft.com/office/officeart/2005/8/layout/hProcess4"/>
    <dgm:cxn modelId="{FFADF898-87E0-C24B-92DC-FD49D9EABF55}" type="presParOf" srcId="{BAEF4D86-0476-6045-8A9B-9ABDA111C54C}" destId="{55267B2D-AB80-0F49-8F98-BAEB7F538559}" srcOrd="3" destOrd="0" presId="urn:microsoft.com/office/officeart/2005/8/layout/hProcess4"/>
    <dgm:cxn modelId="{B92BF07C-F073-C547-8799-AC83C03A678F}" type="presParOf" srcId="{BAEF4D86-0476-6045-8A9B-9ABDA111C54C}" destId="{E7110894-A64A-F842-9859-A4DB14CC57D4}" srcOrd="4" destOrd="0" presId="urn:microsoft.com/office/officeart/2005/8/layout/hProcess4"/>
    <dgm:cxn modelId="{0DCE3E9F-F00B-684E-8E44-56555A499A47}" type="presParOf" srcId="{E7110894-A64A-F842-9859-A4DB14CC57D4}" destId="{5208E1E9-46DA-F546-8DEB-9B47823E5214}" srcOrd="0" destOrd="0" presId="urn:microsoft.com/office/officeart/2005/8/layout/hProcess4"/>
    <dgm:cxn modelId="{4E5F934A-526B-2C4B-904C-3467C135916E}" type="presParOf" srcId="{E7110894-A64A-F842-9859-A4DB14CC57D4}" destId="{19106D46-BA0A-8A42-9877-6BA43BD90856}" srcOrd="1" destOrd="0" presId="urn:microsoft.com/office/officeart/2005/8/layout/hProcess4"/>
    <dgm:cxn modelId="{506EC5B9-BF6E-7546-9CFE-A591A977A81D}" type="presParOf" srcId="{E7110894-A64A-F842-9859-A4DB14CC57D4}" destId="{DAAF30EF-109F-4F42-BA0B-A11E9A020675}" srcOrd="2" destOrd="0" presId="urn:microsoft.com/office/officeart/2005/8/layout/hProcess4"/>
    <dgm:cxn modelId="{0E2CA18C-020E-ED49-BF0D-83737D9168A6}" type="presParOf" srcId="{E7110894-A64A-F842-9859-A4DB14CC57D4}" destId="{94888DC2-D12E-D14E-A5FC-7E7ED47F8C5F}" srcOrd="3" destOrd="0" presId="urn:microsoft.com/office/officeart/2005/8/layout/hProcess4"/>
    <dgm:cxn modelId="{2D90353A-4488-1442-8FAB-CAD1F85635B3}" type="presParOf" srcId="{E7110894-A64A-F842-9859-A4DB14CC57D4}" destId="{C5262A35-0FD1-4745-8217-98658F68B81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2DD53-AAC7-1745-AA3F-C20ADAB60FCF}" type="doc">
      <dgm:prSet loTypeId="urn:microsoft.com/office/officeart/2005/8/layout/pyramid1" loCatId="list" qsTypeId="urn:microsoft.com/office/officeart/2005/8/quickstyle/3d1" qsCatId="3D" csTypeId="urn:microsoft.com/office/officeart/2005/8/colors/accent1_4" csCatId="accent1" phldr="1"/>
      <dgm:spPr/>
      <dgm:t>
        <a:bodyPr/>
        <a:lstStyle/>
        <a:p>
          <a:endParaRPr lang="en-GB"/>
        </a:p>
      </dgm:t>
    </dgm:pt>
    <dgm:pt modelId="{4FEA50B6-4EDE-6647-A9CC-78A4D032D519}">
      <dgm:prSet phldrT="[Text]" custT="1"/>
      <dgm:spPr/>
      <dgm:t>
        <a:bodyPr/>
        <a:lstStyle/>
        <a:p>
          <a:pPr>
            <a:buClrTx/>
            <a:buSzTx/>
            <a:buFont typeface="Wingdings"/>
            <a:buNone/>
          </a:pPr>
          <a:r>
            <a:rPr kumimoji="0" lang="en-US" sz="4400" b="1" i="0" u="none" strike="noStrike" cap="none" spc="-14" normalizeH="0" baseline="0" noProof="0" dirty="0">
              <a:ln/>
              <a:effectLst/>
              <a:uLnTx/>
              <a:uFillTx/>
              <a:latin typeface="Arial"/>
              <a:ea typeface="+mn-ea"/>
              <a:cs typeface="Arial"/>
            </a:rPr>
            <a:t>1</a:t>
          </a:r>
          <a:endParaRPr lang="en-GB" sz="4400" dirty="0"/>
        </a:p>
      </dgm:t>
    </dgm:pt>
    <dgm:pt modelId="{6ADEE555-E259-FB4B-A435-D7BF6F2A31F3}" type="parTrans" cxnId="{2919C924-FB79-764B-8C2D-C75A2D7AC98A}">
      <dgm:prSet/>
      <dgm:spPr/>
      <dgm:t>
        <a:bodyPr/>
        <a:lstStyle/>
        <a:p>
          <a:endParaRPr lang="en-GB"/>
        </a:p>
      </dgm:t>
    </dgm:pt>
    <dgm:pt modelId="{3382D14B-E818-8F42-8AF8-E515E70C3876}" type="sibTrans" cxnId="{2919C924-FB79-764B-8C2D-C75A2D7AC98A}">
      <dgm:prSet/>
      <dgm:spPr/>
      <dgm:t>
        <a:bodyPr/>
        <a:lstStyle/>
        <a:p>
          <a:endParaRPr lang="en-GB"/>
        </a:p>
      </dgm:t>
    </dgm:pt>
    <dgm:pt modelId="{BED8E84A-5ED4-374C-909D-479A2DA2163A}">
      <dgm:prSet custT="1"/>
      <dgm:spPr/>
      <dgm:t>
        <a:bodyPr/>
        <a:lstStyle/>
        <a:p>
          <a:r>
            <a:rPr kumimoji="0" lang="en-US" sz="4400" b="1" i="0" u="none" strike="noStrike" cap="none" spc="-14" normalizeH="0" baseline="0" noProof="0" dirty="0">
              <a:ln/>
              <a:effectLst/>
              <a:uLnTx/>
              <a:uFillTx/>
              <a:latin typeface="Arial"/>
              <a:ea typeface="+mn-ea"/>
              <a:cs typeface="Arial"/>
            </a:rPr>
            <a:t>2</a:t>
          </a:r>
          <a:endParaRPr kumimoji="0" lang="en-US" sz="4400" b="0" i="0" u="none" strike="noStrike" cap="none" spc="-14" normalizeH="0" baseline="0" noProof="0" dirty="0">
            <a:ln/>
            <a:effectLst/>
            <a:uLnTx/>
            <a:uFillTx/>
            <a:latin typeface="Arial"/>
            <a:ea typeface="+mn-ea"/>
            <a:cs typeface="Arial"/>
          </a:endParaRPr>
        </a:p>
      </dgm:t>
    </dgm:pt>
    <dgm:pt modelId="{87BBE705-0122-3E4A-AB49-C67D613F90EA}" type="parTrans" cxnId="{A9D57A7F-90D4-864F-9A77-B70775049D05}">
      <dgm:prSet/>
      <dgm:spPr/>
      <dgm:t>
        <a:bodyPr/>
        <a:lstStyle/>
        <a:p>
          <a:endParaRPr lang="en-GB"/>
        </a:p>
      </dgm:t>
    </dgm:pt>
    <dgm:pt modelId="{481B1301-E482-504B-AF2F-5D0370B32856}" type="sibTrans" cxnId="{A9D57A7F-90D4-864F-9A77-B70775049D05}">
      <dgm:prSet/>
      <dgm:spPr/>
      <dgm:t>
        <a:bodyPr/>
        <a:lstStyle/>
        <a:p>
          <a:endParaRPr lang="en-GB"/>
        </a:p>
      </dgm:t>
    </dgm:pt>
    <dgm:pt modelId="{F485F9CC-29B9-A148-958C-6BBD16CC38E2}">
      <dgm:prSet custT="1"/>
      <dgm:spPr/>
      <dgm:t>
        <a:bodyPr/>
        <a:lstStyle/>
        <a:p>
          <a:r>
            <a:rPr kumimoji="0" lang="en-US" sz="4400" b="1" i="0" u="none" strike="noStrike" cap="none" spc="-14" normalizeH="0" baseline="0" noProof="0" dirty="0">
              <a:ln/>
              <a:effectLst/>
              <a:uLnTx/>
              <a:uFillTx/>
              <a:latin typeface="Arial"/>
              <a:ea typeface="+mn-ea"/>
              <a:cs typeface="Arial"/>
            </a:rPr>
            <a:t>3</a:t>
          </a:r>
          <a:endParaRPr kumimoji="0" lang="en-US" sz="4400" b="0" i="0" u="none" strike="noStrike" cap="none" spc="-14" normalizeH="0" baseline="0" noProof="0" dirty="0">
            <a:ln/>
            <a:effectLst/>
            <a:uLnTx/>
            <a:uFillTx/>
            <a:latin typeface="Arial"/>
            <a:ea typeface="+mn-ea"/>
            <a:cs typeface="Arial"/>
          </a:endParaRPr>
        </a:p>
      </dgm:t>
    </dgm:pt>
    <dgm:pt modelId="{E17040F8-7006-AB43-B495-F6FFBA5CFDF7}" type="parTrans" cxnId="{182FC999-60AA-EE45-9968-5A7F19D228AE}">
      <dgm:prSet/>
      <dgm:spPr/>
      <dgm:t>
        <a:bodyPr/>
        <a:lstStyle/>
        <a:p>
          <a:endParaRPr lang="en-GB"/>
        </a:p>
      </dgm:t>
    </dgm:pt>
    <dgm:pt modelId="{8D8FA165-8BAD-7F4B-85D4-7580C4AF2A3A}" type="sibTrans" cxnId="{182FC999-60AA-EE45-9968-5A7F19D228AE}">
      <dgm:prSet/>
      <dgm:spPr/>
      <dgm:t>
        <a:bodyPr/>
        <a:lstStyle/>
        <a:p>
          <a:endParaRPr lang="en-GB"/>
        </a:p>
      </dgm:t>
    </dgm:pt>
    <dgm:pt modelId="{E60D13B4-704C-B241-B548-E62BA5ED7C47}">
      <dgm:prSet custT="1"/>
      <dgm:spPr/>
      <dgm:t>
        <a:bodyPr/>
        <a:lstStyle/>
        <a:p>
          <a:r>
            <a:rPr kumimoji="0" lang="en-US" sz="4400" b="1" i="0" u="none" strike="noStrike" cap="none" spc="-14" normalizeH="0" baseline="0" noProof="0" dirty="0">
              <a:ln/>
              <a:effectLst/>
              <a:uLnTx/>
              <a:uFillTx/>
              <a:latin typeface="Arial"/>
              <a:ea typeface="+mn-ea"/>
              <a:cs typeface="Arial"/>
            </a:rPr>
            <a:t>4</a:t>
          </a:r>
          <a:endParaRPr kumimoji="0" lang="en-ZA" sz="4400" b="0" i="0" u="none" strike="noStrike" cap="none" spc="-14" normalizeH="0" baseline="0" noProof="0" dirty="0">
            <a:ln/>
            <a:effectLst/>
            <a:uLnTx/>
            <a:uFillTx/>
            <a:latin typeface="Arial"/>
            <a:ea typeface="+mn-ea"/>
            <a:cs typeface="Arial"/>
          </a:endParaRPr>
        </a:p>
      </dgm:t>
    </dgm:pt>
    <dgm:pt modelId="{F683B2B4-0107-0B45-9320-DC3C37DEA486}" type="parTrans" cxnId="{F70D97B1-3F99-0040-84E0-33C9FBFF9887}">
      <dgm:prSet/>
      <dgm:spPr/>
      <dgm:t>
        <a:bodyPr/>
        <a:lstStyle/>
        <a:p>
          <a:endParaRPr lang="en-GB"/>
        </a:p>
      </dgm:t>
    </dgm:pt>
    <dgm:pt modelId="{B0F86622-17D9-704B-A37E-37838A00F9F0}" type="sibTrans" cxnId="{F70D97B1-3F99-0040-84E0-33C9FBFF9887}">
      <dgm:prSet/>
      <dgm:spPr/>
      <dgm:t>
        <a:bodyPr/>
        <a:lstStyle/>
        <a:p>
          <a:endParaRPr lang="en-GB"/>
        </a:p>
      </dgm:t>
    </dgm:pt>
    <dgm:pt modelId="{4ED58FB4-066B-F346-A141-653D189E3944}">
      <dgm:prSet custT="1"/>
      <dgm:spPr/>
      <dgm:t>
        <a:bodyPr/>
        <a:lstStyle/>
        <a:p>
          <a:r>
            <a:rPr kumimoji="0" lang="en-US" sz="4400" b="1" i="0" u="none" strike="noStrike" cap="none" spc="-14" normalizeH="0" baseline="0" noProof="0" dirty="0">
              <a:ln/>
              <a:effectLst/>
              <a:uLnTx/>
              <a:uFillTx/>
              <a:latin typeface="Arial"/>
              <a:ea typeface="+mn-ea"/>
              <a:cs typeface="Arial"/>
            </a:rPr>
            <a:t>5</a:t>
          </a:r>
          <a:endParaRPr kumimoji="0" lang="en-US" sz="4400" b="0" i="0" u="none" strike="noStrike" cap="none" spc="-14" normalizeH="0" baseline="0" noProof="0" dirty="0">
            <a:ln/>
            <a:effectLst/>
            <a:uLnTx/>
            <a:uFillTx/>
            <a:latin typeface="Arial"/>
            <a:ea typeface="+mn-ea"/>
            <a:cs typeface="Arial"/>
          </a:endParaRPr>
        </a:p>
      </dgm:t>
    </dgm:pt>
    <dgm:pt modelId="{41D624F3-6A79-6B4C-B7AF-FB0CFDB1F6FE}" type="parTrans" cxnId="{71C6C42C-FE81-6C43-A8BB-8CBFFE025298}">
      <dgm:prSet/>
      <dgm:spPr/>
      <dgm:t>
        <a:bodyPr/>
        <a:lstStyle/>
        <a:p>
          <a:endParaRPr lang="en-GB"/>
        </a:p>
      </dgm:t>
    </dgm:pt>
    <dgm:pt modelId="{E776BC0D-E479-674A-B48E-2AEB0C5E4039}" type="sibTrans" cxnId="{71C6C42C-FE81-6C43-A8BB-8CBFFE025298}">
      <dgm:prSet/>
      <dgm:spPr/>
      <dgm:t>
        <a:bodyPr/>
        <a:lstStyle/>
        <a:p>
          <a:endParaRPr lang="en-GB"/>
        </a:p>
      </dgm:t>
    </dgm:pt>
    <dgm:pt modelId="{0C7A6BBE-0827-824E-B67F-271F96CED795}">
      <dgm:prSet custT="1"/>
      <dgm:spPr/>
      <dgm:t>
        <a:bodyPr/>
        <a:lstStyle/>
        <a:p>
          <a:r>
            <a:rPr kumimoji="0" lang="en-US" sz="4400" b="1" i="0" u="none" strike="noStrike" cap="none" spc="-14" normalizeH="0" baseline="0" noProof="0" dirty="0">
              <a:ln/>
              <a:effectLst/>
              <a:uLnTx/>
              <a:uFillTx/>
              <a:latin typeface="Arial"/>
              <a:ea typeface="+mn-ea"/>
              <a:cs typeface="Arial"/>
            </a:rPr>
            <a:t>6</a:t>
          </a:r>
          <a:endParaRPr kumimoji="0" lang="en-US" sz="4400" b="0" i="0" u="none" strike="noStrike" cap="none" spc="-14" normalizeH="0" baseline="0" noProof="0" dirty="0">
            <a:ln/>
            <a:effectLst/>
            <a:uLnTx/>
            <a:uFillTx/>
            <a:latin typeface="Arial"/>
            <a:ea typeface="+mn-ea"/>
            <a:cs typeface="Arial"/>
          </a:endParaRPr>
        </a:p>
      </dgm:t>
    </dgm:pt>
    <dgm:pt modelId="{73D7BAE7-BEEF-2141-A0A1-4280331F9BD4}" type="parTrans" cxnId="{B4F6EB83-1916-A04A-92AD-E58B09DB6763}">
      <dgm:prSet/>
      <dgm:spPr/>
      <dgm:t>
        <a:bodyPr/>
        <a:lstStyle/>
        <a:p>
          <a:endParaRPr lang="en-GB"/>
        </a:p>
      </dgm:t>
    </dgm:pt>
    <dgm:pt modelId="{EC16CFF1-30F5-B746-BA58-5D29F50E239F}" type="sibTrans" cxnId="{B4F6EB83-1916-A04A-92AD-E58B09DB6763}">
      <dgm:prSet/>
      <dgm:spPr/>
      <dgm:t>
        <a:bodyPr/>
        <a:lstStyle/>
        <a:p>
          <a:endParaRPr lang="en-GB"/>
        </a:p>
      </dgm:t>
    </dgm:pt>
    <dgm:pt modelId="{39E0CF7A-B7B0-8F4C-8E36-1CEF8AD2FB23}">
      <dgm:prSet custT="1"/>
      <dgm:spPr/>
      <dgm:t>
        <a:bodyPr/>
        <a:lstStyle/>
        <a:p>
          <a:r>
            <a:rPr kumimoji="0" lang="en-US" sz="4400" b="1" i="0" u="none" strike="noStrike" cap="none" spc="-14" normalizeH="0" baseline="0" noProof="0" dirty="0">
              <a:ln/>
              <a:effectLst/>
              <a:uLnTx/>
              <a:uFillTx/>
              <a:latin typeface="Arial"/>
              <a:ea typeface="+mn-ea"/>
              <a:cs typeface="Arial"/>
            </a:rPr>
            <a:t>7</a:t>
          </a:r>
          <a:endParaRPr kumimoji="0" lang="en-US" sz="4400" b="0" i="0" u="none" strike="noStrike" cap="none" spc="-14" normalizeH="0" baseline="0" noProof="0" dirty="0">
            <a:ln/>
            <a:effectLst/>
            <a:uLnTx/>
            <a:uFillTx/>
            <a:latin typeface="Arial"/>
            <a:ea typeface="+mn-ea"/>
            <a:cs typeface="Arial"/>
          </a:endParaRPr>
        </a:p>
      </dgm:t>
    </dgm:pt>
    <dgm:pt modelId="{271E8807-5035-B74D-92B7-B55065FF4844}" type="parTrans" cxnId="{037D81FD-BC10-8142-8683-4B8E5E027155}">
      <dgm:prSet/>
      <dgm:spPr/>
      <dgm:t>
        <a:bodyPr/>
        <a:lstStyle/>
        <a:p>
          <a:endParaRPr lang="en-GB"/>
        </a:p>
      </dgm:t>
    </dgm:pt>
    <dgm:pt modelId="{233B9528-262D-FB48-8BE4-0BD9435D301D}" type="sibTrans" cxnId="{037D81FD-BC10-8142-8683-4B8E5E027155}">
      <dgm:prSet/>
      <dgm:spPr/>
      <dgm:t>
        <a:bodyPr/>
        <a:lstStyle/>
        <a:p>
          <a:endParaRPr lang="en-GB"/>
        </a:p>
      </dgm:t>
    </dgm:pt>
    <dgm:pt modelId="{4CA250C4-5A02-7544-85EA-7797CF434C86}">
      <dgm:prSet/>
      <dgm:spPr/>
      <dgm:t>
        <a:bodyPr/>
        <a:lstStyle/>
        <a:p>
          <a:r>
            <a:rPr kumimoji="0" lang="en-ZA" b="1" i="0" u="none" strike="noStrike" cap="none" spc="-14" normalizeH="0" baseline="0" noProof="0" dirty="0">
              <a:ln/>
              <a:effectLst/>
              <a:uLnTx/>
              <a:uFillTx/>
              <a:latin typeface="Arial"/>
              <a:ea typeface="+mn-ea"/>
              <a:cs typeface="Arial"/>
            </a:rPr>
            <a:t>Spatial Integration, Human Settlements and Local Government</a:t>
          </a:r>
          <a:r>
            <a:rPr kumimoji="0" lang="en-US" b="1" i="0" u="none" strike="noStrike" cap="none" spc="-14" normalizeH="0" baseline="0" noProof="0" dirty="0">
              <a:ln/>
              <a:effectLst/>
              <a:uLnTx/>
              <a:uFillTx/>
              <a:latin typeface="Arial"/>
              <a:ea typeface="+mn-ea"/>
              <a:cs typeface="Arial"/>
            </a:rPr>
            <a:t>, </a:t>
          </a:r>
        </a:p>
      </dgm:t>
    </dgm:pt>
    <dgm:pt modelId="{83EE8F99-3332-E24F-93D3-1A082823A863}" type="parTrans" cxnId="{9CCFD3FB-A56E-A148-93BA-71E29FF3B16A}">
      <dgm:prSet/>
      <dgm:spPr/>
      <dgm:t>
        <a:bodyPr/>
        <a:lstStyle/>
        <a:p>
          <a:endParaRPr lang="en-GB"/>
        </a:p>
      </dgm:t>
    </dgm:pt>
    <dgm:pt modelId="{6E466A69-6564-BB4E-B0BF-1242792F5928}" type="sibTrans" cxnId="{9CCFD3FB-A56E-A148-93BA-71E29FF3B16A}">
      <dgm:prSet/>
      <dgm:spPr/>
      <dgm:t>
        <a:bodyPr/>
        <a:lstStyle/>
        <a:p>
          <a:endParaRPr lang="en-GB"/>
        </a:p>
      </dgm:t>
    </dgm:pt>
    <dgm:pt modelId="{AAA10387-B668-B94F-96D6-87A1E4D8C143}">
      <dgm:prSet/>
      <dgm:spPr/>
      <dgm:t>
        <a:bodyPr/>
        <a:lstStyle/>
        <a:p>
          <a:r>
            <a:rPr kumimoji="0" lang="en-US" b="1" i="0" u="none" strike="noStrike" cap="none" spc="-14" normalizeH="0" baseline="0" noProof="0" dirty="0">
              <a:ln/>
              <a:effectLst/>
              <a:uLnTx/>
              <a:uFillTx/>
              <a:latin typeface="Arial"/>
              <a:ea typeface="+mn-ea"/>
              <a:cs typeface="Arial"/>
            </a:rPr>
            <a:t> Social Cohesion and Safe Communities</a:t>
          </a:r>
        </a:p>
      </dgm:t>
    </dgm:pt>
    <dgm:pt modelId="{6EA9999C-B858-7249-97B6-A9DEF12514E3}" type="parTrans" cxnId="{53AB4AB0-5D24-2F4A-9C3B-C058E642B3BC}">
      <dgm:prSet/>
      <dgm:spPr/>
      <dgm:t>
        <a:bodyPr/>
        <a:lstStyle/>
        <a:p>
          <a:endParaRPr lang="en-GB"/>
        </a:p>
      </dgm:t>
    </dgm:pt>
    <dgm:pt modelId="{6C13BC63-4E58-1146-802E-4D183310612A}" type="sibTrans" cxnId="{53AB4AB0-5D24-2F4A-9C3B-C058E642B3BC}">
      <dgm:prSet/>
      <dgm:spPr/>
      <dgm:t>
        <a:bodyPr/>
        <a:lstStyle/>
        <a:p>
          <a:endParaRPr lang="en-GB"/>
        </a:p>
      </dgm:t>
    </dgm:pt>
    <dgm:pt modelId="{8F5C1A0E-5EE0-2144-A694-6922509B8FA3}">
      <dgm:prSet/>
      <dgm:spPr/>
      <dgm:t>
        <a:bodyPr/>
        <a:lstStyle/>
        <a:p>
          <a:r>
            <a:rPr kumimoji="0" lang="en-US" b="1" i="0" u="none" strike="noStrike" cap="none" spc="-14" normalizeH="0" baseline="0" noProof="0" dirty="0">
              <a:ln/>
              <a:effectLst/>
              <a:uLnTx/>
              <a:uFillTx/>
              <a:latin typeface="Arial"/>
              <a:ea typeface="+mn-ea"/>
              <a:cs typeface="Arial"/>
            </a:rPr>
            <a:t>A Better Africa and World</a:t>
          </a:r>
        </a:p>
      </dgm:t>
    </dgm:pt>
    <dgm:pt modelId="{5F19E85F-0ABA-3946-93A8-FC6FEFB503A4}" type="parTrans" cxnId="{7F2315A9-F3CF-D543-915F-D47F9965E800}">
      <dgm:prSet/>
      <dgm:spPr/>
      <dgm:t>
        <a:bodyPr/>
        <a:lstStyle/>
        <a:p>
          <a:endParaRPr lang="en-GB"/>
        </a:p>
      </dgm:t>
    </dgm:pt>
    <dgm:pt modelId="{6CC43262-7408-204F-947A-988F41DC7044}" type="sibTrans" cxnId="{7F2315A9-F3CF-D543-915F-D47F9965E800}">
      <dgm:prSet/>
      <dgm:spPr/>
      <dgm:t>
        <a:bodyPr/>
        <a:lstStyle/>
        <a:p>
          <a:endParaRPr lang="en-GB"/>
        </a:p>
      </dgm:t>
    </dgm:pt>
    <dgm:pt modelId="{5943F617-5AF6-BD42-A48C-9022DC866F0F}">
      <dgm:prSet phldrT="[Text]"/>
      <dgm:spPr/>
      <dgm:t>
        <a:bodyPr/>
        <a:lstStyle/>
        <a:p>
          <a:pPr>
            <a:buClrTx/>
            <a:buSzTx/>
            <a:buFont typeface="Arial" panose="020B0604020202020204" pitchFamily="34" charset="0"/>
            <a:buChar char="•"/>
          </a:pPr>
          <a:r>
            <a:rPr kumimoji="0" lang="en-US" b="1" i="0" u="none" strike="noStrike" cap="none" spc="-14" normalizeH="0" baseline="0" noProof="0" dirty="0">
              <a:ln/>
              <a:effectLst/>
              <a:uLnTx/>
              <a:uFillTx/>
              <a:latin typeface="Arial"/>
              <a:ea typeface="+mn-ea"/>
              <a:cs typeface="Arial"/>
            </a:rPr>
            <a:t>A Capable, Ethical and Developmental State</a:t>
          </a:r>
          <a:endParaRPr kumimoji="0" lang="en-GB" b="1" i="0" u="none" strike="noStrike" cap="none" spc="-14" normalizeH="0" baseline="0" dirty="0">
            <a:ln/>
            <a:effectLst/>
            <a:uLnTx/>
            <a:uFillTx/>
            <a:latin typeface="Arial"/>
            <a:ea typeface="+mn-ea"/>
            <a:cs typeface="Arial"/>
          </a:endParaRPr>
        </a:p>
      </dgm:t>
    </dgm:pt>
    <dgm:pt modelId="{A45E7F5A-3B81-9749-90BE-656ED4370A39}" type="sibTrans" cxnId="{7F717817-FCC6-E24E-AF38-31E249D05E86}">
      <dgm:prSet/>
      <dgm:spPr/>
      <dgm:t>
        <a:bodyPr/>
        <a:lstStyle/>
        <a:p>
          <a:endParaRPr lang="en-GB"/>
        </a:p>
      </dgm:t>
    </dgm:pt>
    <dgm:pt modelId="{31B4A490-4A43-2540-9B36-037A1E256461}" type="parTrans" cxnId="{7F717817-FCC6-E24E-AF38-31E249D05E86}">
      <dgm:prSet/>
      <dgm:spPr/>
      <dgm:t>
        <a:bodyPr/>
        <a:lstStyle/>
        <a:p>
          <a:endParaRPr lang="en-GB"/>
        </a:p>
      </dgm:t>
    </dgm:pt>
    <dgm:pt modelId="{AC0EC2A2-23FB-B04A-9B33-FF554EA8B3B7}">
      <dgm:prSet custT="1"/>
      <dgm:spPr/>
      <dgm:t>
        <a:bodyPr/>
        <a:lstStyle/>
        <a:p>
          <a:r>
            <a:rPr kumimoji="0" lang="en-US" sz="1400" b="1" i="0" u="none" strike="noStrike" cap="none" spc="-14" normalizeH="0" baseline="0" noProof="0" dirty="0">
              <a:ln/>
              <a:effectLst/>
              <a:uLnTx/>
              <a:uFillTx/>
              <a:latin typeface="Arial"/>
              <a:ea typeface="+mn-ea"/>
              <a:cs typeface="Arial"/>
            </a:rPr>
            <a:t>Consolidating the Social Wage through Reliable and Quality Basic Services</a:t>
          </a:r>
          <a:endParaRPr kumimoji="0" lang="en-ZA" sz="1400" b="0" i="0" u="none" strike="noStrike" cap="none" spc="-14" normalizeH="0" baseline="0" noProof="0" dirty="0">
            <a:ln/>
            <a:effectLst/>
            <a:uLnTx/>
            <a:uFillTx/>
            <a:latin typeface="Arial"/>
            <a:ea typeface="+mn-ea"/>
            <a:cs typeface="Arial"/>
          </a:endParaRPr>
        </a:p>
      </dgm:t>
    </dgm:pt>
    <dgm:pt modelId="{32C75CEC-EDDC-AD49-8A3D-CAFBC456C3EC}" type="parTrans" cxnId="{A7C8F6FA-F56D-3A44-BAF0-3B274C6874C4}">
      <dgm:prSet/>
      <dgm:spPr/>
      <dgm:t>
        <a:bodyPr/>
        <a:lstStyle/>
        <a:p>
          <a:endParaRPr lang="en-GB"/>
        </a:p>
      </dgm:t>
    </dgm:pt>
    <dgm:pt modelId="{AF87A72F-9AEE-0F4D-8538-B94B811B38D9}" type="sibTrans" cxnId="{A7C8F6FA-F56D-3A44-BAF0-3B274C6874C4}">
      <dgm:prSet/>
      <dgm:spPr/>
      <dgm:t>
        <a:bodyPr/>
        <a:lstStyle/>
        <a:p>
          <a:endParaRPr lang="en-GB"/>
        </a:p>
      </dgm:t>
    </dgm:pt>
    <dgm:pt modelId="{52D2FCA2-10CB-2F41-B943-C55E0D6BDE06}">
      <dgm:prSet custT="1"/>
      <dgm:spPr/>
      <dgm:t>
        <a:bodyPr/>
        <a:lstStyle/>
        <a:p>
          <a:r>
            <a:rPr kumimoji="0" lang="en-US" sz="1400" b="1" i="0" u="none" strike="noStrike" cap="none" spc="-14" normalizeH="0" baseline="0" noProof="0" dirty="0">
              <a:ln/>
              <a:effectLst/>
              <a:uLnTx/>
              <a:uFillTx/>
              <a:latin typeface="Arial"/>
              <a:ea typeface="+mn-ea"/>
              <a:cs typeface="Arial"/>
            </a:rPr>
            <a:t>Economic Transformation and Job Creation </a:t>
          </a:r>
          <a:endParaRPr kumimoji="0" lang="en-US" sz="1400" b="0" i="0" u="none" strike="noStrike" cap="none" spc="-14" normalizeH="0" baseline="0" noProof="0" dirty="0">
            <a:ln/>
            <a:effectLst/>
            <a:uLnTx/>
            <a:uFillTx/>
            <a:latin typeface="Arial"/>
            <a:ea typeface="+mn-ea"/>
            <a:cs typeface="Arial"/>
          </a:endParaRPr>
        </a:p>
      </dgm:t>
    </dgm:pt>
    <dgm:pt modelId="{89AEA95E-8322-2F4E-8E3C-3C78EED8B8DA}" type="parTrans" cxnId="{4120413C-CA74-0F45-8A73-1DF9478028CB}">
      <dgm:prSet/>
      <dgm:spPr/>
      <dgm:t>
        <a:bodyPr/>
        <a:lstStyle/>
        <a:p>
          <a:endParaRPr lang="en-GB"/>
        </a:p>
      </dgm:t>
    </dgm:pt>
    <dgm:pt modelId="{263692AE-0E62-3B42-8947-DF0AD18C3207}" type="sibTrans" cxnId="{4120413C-CA74-0F45-8A73-1DF9478028CB}">
      <dgm:prSet/>
      <dgm:spPr/>
      <dgm:t>
        <a:bodyPr/>
        <a:lstStyle/>
        <a:p>
          <a:endParaRPr lang="en-GB"/>
        </a:p>
      </dgm:t>
    </dgm:pt>
    <dgm:pt modelId="{0A3DF7A7-3053-8044-873D-AA846257F7DD}">
      <dgm:prSet custT="1"/>
      <dgm:spPr/>
      <dgm:t>
        <a:bodyPr/>
        <a:lstStyle/>
        <a:p>
          <a:r>
            <a:rPr kumimoji="0" lang="en-US" sz="1400" b="1" i="0" u="none" strike="noStrike" cap="none" spc="-14" normalizeH="0" baseline="0" noProof="0" dirty="0">
              <a:ln/>
              <a:effectLst/>
              <a:uLnTx/>
              <a:uFillTx/>
              <a:latin typeface="Arial"/>
              <a:ea typeface="+mn-ea"/>
              <a:cs typeface="Arial"/>
            </a:rPr>
            <a:t>Education, Skills and Health</a:t>
          </a:r>
        </a:p>
      </dgm:t>
    </dgm:pt>
    <dgm:pt modelId="{DE9FE356-155E-9247-AB89-039347BD6F06}" type="parTrans" cxnId="{265578ED-46FE-8644-AE42-B3E3D0A4B0D8}">
      <dgm:prSet/>
      <dgm:spPr/>
      <dgm:t>
        <a:bodyPr/>
        <a:lstStyle/>
        <a:p>
          <a:endParaRPr lang="en-GB"/>
        </a:p>
      </dgm:t>
    </dgm:pt>
    <dgm:pt modelId="{B030C8A8-F971-1B4D-8755-76707CA81D70}" type="sibTrans" cxnId="{265578ED-46FE-8644-AE42-B3E3D0A4B0D8}">
      <dgm:prSet/>
      <dgm:spPr/>
      <dgm:t>
        <a:bodyPr/>
        <a:lstStyle/>
        <a:p>
          <a:endParaRPr lang="en-GB"/>
        </a:p>
      </dgm:t>
    </dgm:pt>
    <dgm:pt modelId="{6FA310CB-5B14-E94B-8E93-6B2D4D8B4F7B}" type="pres">
      <dgm:prSet presAssocID="{A952DD53-AAC7-1745-AA3F-C20ADAB60FCF}" presName="Name0" presStyleCnt="0">
        <dgm:presLayoutVars>
          <dgm:dir/>
          <dgm:animLvl val="lvl"/>
          <dgm:resizeHandles val="exact"/>
        </dgm:presLayoutVars>
      </dgm:prSet>
      <dgm:spPr/>
      <dgm:t>
        <a:bodyPr/>
        <a:lstStyle/>
        <a:p>
          <a:endParaRPr lang="en-US"/>
        </a:p>
      </dgm:t>
    </dgm:pt>
    <dgm:pt modelId="{02775648-4A00-754B-A341-0682106BBFB4}" type="pres">
      <dgm:prSet presAssocID="{4FEA50B6-4EDE-6647-A9CC-78A4D032D519}" presName="Name8" presStyleCnt="0"/>
      <dgm:spPr/>
    </dgm:pt>
    <dgm:pt modelId="{5A3D4229-1350-C04C-AB73-14B96E3098A8}" type="pres">
      <dgm:prSet presAssocID="{4FEA50B6-4EDE-6647-A9CC-78A4D032D519}" presName="acctBkgd" presStyleLbl="alignAcc1" presStyleIdx="0" presStyleCnt="7" custLinFactNeighborX="269"/>
      <dgm:spPr/>
      <dgm:t>
        <a:bodyPr/>
        <a:lstStyle/>
        <a:p>
          <a:endParaRPr lang="en-US"/>
        </a:p>
      </dgm:t>
    </dgm:pt>
    <dgm:pt modelId="{DFF192B1-2E4E-264E-A779-8D06DC61BC27}" type="pres">
      <dgm:prSet presAssocID="{4FEA50B6-4EDE-6647-A9CC-78A4D032D519}" presName="acctTx" presStyleLbl="alignAcc1" presStyleIdx="0" presStyleCnt="7">
        <dgm:presLayoutVars>
          <dgm:bulletEnabled val="1"/>
        </dgm:presLayoutVars>
      </dgm:prSet>
      <dgm:spPr/>
      <dgm:t>
        <a:bodyPr/>
        <a:lstStyle/>
        <a:p>
          <a:endParaRPr lang="en-US"/>
        </a:p>
      </dgm:t>
    </dgm:pt>
    <dgm:pt modelId="{97BE31F6-4A35-6E49-99C5-D9581D8DC18A}" type="pres">
      <dgm:prSet presAssocID="{4FEA50B6-4EDE-6647-A9CC-78A4D032D519}" presName="level" presStyleLbl="node1" presStyleIdx="0" presStyleCnt="7">
        <dgm:presLayoutVars>
          <dgm:chMax val="1"/>
          <dgm:bulletEnabled val="1"/>
        </dgm:presLayoutVars>
      </dgm:prSet>
      <dgm:spPr/>
      <dgm:t>
        <a:bodyPr/>
        <a:lstStyle/>
        <a:p>
          <a:endParaRPr lang="en-US"/>
        </a:p>
      </dgm:t>
    </dgm:pt>
    <dgm:pt modelId="{C16726C6-FA6C-5446-8DA8-B777D5EDF6D4}" type="pres">
      <dgm:prSet presAssocID="{4FEA50B6-4EDE-6647-A9CC-78A4D032D519}" presName="levelTx" presStyleLbl="revTx" presStyleIdx="0" presStyleCnt="0">
        <dgm:presLayoutVars>
          <dgm:chMax val="1"/>
          <dgm:bulletEnabled val="1"/>
        </dgm:presLayoutVars>
      </dgm:prSet>
      <dgm:spPr/>
      <dgm:t>
        <a:bodyPr/>
        <a:lstStyle/>
        <a:p>
          <a:endParaRPr lang="en-US"/>
        </a:p>
      </dgm:t>
    </dgm:pt>
    <dgm:pt modelId="{28A9F39C-7BF5-BD44-BD15-871B30E07302}" type="pres">
      <dgm:prSet presAssocID="{BED8E84A-5ED4-374C-909D-479A2DA2163A}" presName="Name8" presStyleCnt="0"/>
      <dgm:spPr/>
    </dgm:pt>
    <dgm:pt modelId="{488D83D9-105E-CC41-B9EA-209674C38D65}" type="pres">
      <dgm:prSet presAssocID="{BED8E84A-5ED4-374C-909D-479A2DA2163A}" presName="acctBkgd" presStyleLbl="alignAcc1" presStyleIdx="1" presStyleCnt="7"/>
      <dgm:spPr/>
      <dgm:t>
        <a:bodyPr/>
        <a:lstStyle/>
        <a:p>
          <a:endParaRPr lang="en-US"/>
        </a:p>
      </dgm:t>
    </dgm:pt>
    <dgm:pt modelId="{C95A9A82-4390-B543-887C-2AD70CDD4779}" type="pres">
      <dgm:prSet presAssocID="{BED8E84A-5ED4-374C-909D-479A2DA2163A}" presName="acctTx" presStyleLbl="alignAcc1" presStyleIdx="1" presStyleCnt="7">
        <dgm:presLayoutVars>
          <dgm:bulletEnabled val="1"/>
        </dgm:presLayoutVars>
      </dgm:prSet>
      <dgm:spPr/>
      <dgm:t>
        <a:bodyPr/>
        <a:lstStyle/>
        <a:p>
          <a:endParaRPr lang="en-US"/>
        </a:p>
      </dgm:t>
    </dgm:pt>
    <dgm:pt modelId="{902D40E3-BB94-CE4C-826C-EBD6DC57A53B}" type="pres">
      <dgm:prSet presAssocID="{BED8E84A-5ED4-374C-909D-479A2DA2163A}" presName="level" presStyleLbl="node1" presStyleIdx="1" presStyleCnt="7">
        <dgm:presLayoutVars>
          <dgm:chMax val="1"/>
          <dgm:bulletEnabled val="1"/>
        </dgm:presLayoutVars>
      </dgm:prSet>
      <dgm:spPr/>
      <dgm:t>
        <a:bodyPr/>
        <a:lstStyle/>
        <a:p>
          <a:endParaRPr lang="en-US"/>
        </a:p>
      </dgm:t>
    </dgm:pt>
    <dgm:pt modelId="{25708E8F-CA48-4646-A54B-08BC9EFE9938}" type="pres">
      <dgm:prSet presAssocID="{BED8E84A-5ED4-374C-909D-479A2DA2163A}" presName="levelTx" presStyleLbl="revTx" presStyleIdx="0" presStyleCnt="0">
        <dgm:presLayoutVars>
          <dgm:chMax val="1"/>
          <dgm:bulletEnabled val="1"/>
        </dgm:presLayoutVars>
      </dgm:prSet>
      <dgm:spPr/>
      <dgm:t>
        <a:bodyPr/>
        <a:lstStyle/>
        <a:p>
          <a:endParaRPr lang="en-US"/>
        </a:p>
      </dgm:t>
    </dgm:pt>
    <dgm:pt modelId="{CE9229AD-F7E8-514B-B659-437D0C12ABBF}" type="pres">
      <dgm:prSet presAssocID="{F485F9CC-29B9-A148-958C-6BBD16CC38E2}" presName="Name8" presStyleCnt="0"/>
      <dgm:spPr/>
    </dgm:pt>
    <dgm:pt modelId="{FD824468-66E2-7743-AF46-805F66D3056E}" type="pres">
      <dgm:prSet presAssocID="{F485F9CC-29B9-A148-958C-6BBD16CC38E2}" presName="acctBkgd" presStyleLbl="alignAcc1" presStyleIdx="2" presStyleCnt="7"/>
      <dgm:spPr/>
      <dgm:t>
        <a:bodyPr/>
        <a:lstStyle/>
        <a:p>
          <a:endParaRPr lang="en-US"/>
        </a:p>
      </dgm:t>
    </dgm:pt>
    <dgm:pt modelId="{EE29BFF5-03A6-7044-9319-D49C2BCDA046}" type="pres">
      <dgm:prSet presAssocID="{F485F9CC-29B9-A148-958C-6BBD16CC38E2}" presName="acctTx" presStyleLbl="alignAcc1" presStyleIdx="2" presStyleCnt="7">
        <dgm:presLayoutVars>
          <dgm:bulletEnabled val="1"/>
        </dgm:presLayoutVars>
      </dgm:prSet>
      <dgm:spPr/>
      <dgm:t>
        <a:bodyPr/>
        <a:lstStyle/>
        <a:p>
          <a:endParaRPr lang="en-US"/>
        </a:p>
      </dgm:t>
    </dgm:pt>
    <dgm:pt modelId="{245E8C89-6B34-B146-855B-7F7658CD1411}" type="pres">
      <dgm:prSet presAssocID="{F485F9CC-29B9-A148-958C-6BBD16CC38E2}" presName="level" presStyleLbl="node1" presStyleIdx="2" presStyleCnt="7">
        <dgm:presLayoutVars>
          <dgm:chMax val="1"/>
          <dgm:bulletEnabled val="1"/>
        </dgm:presLayoutVars>
      </dgm:prSet>
      <dgm:spPr/>
      <dgm:t>
        <a:bodyPr/>
        <a:lstStyle/>
        <a:p>
          <a:endParaRPr lang="en-US"/>
        </a:p>
      </dgm:t>
    </dgm:pt>
    <dgm:pt modelId="{7D7A51F4-BCFA-5541-9B71-B7FDAF46933E}" type="pres">
      <dgm:prSet presAssocID="{F485F9CC-29B9-A148-958C-6BBD16CC38E2}" presName="levelTx" presStyleLbl="revTx" presStyleIdx="0" presStyleCnt="0">
        <dgm:presLayoutVars>
          <dgm:chMax val="1"/>
          <dgm:bulletEnabled val="1"/>
        </dgm:presLayoutVars>
      </dgm:prSet>
      <dgm:spPr/>
      <dgm:t>
        <a:bodyPr/>
        <a:lstStyle/>
        <a:p>
          <a:endParaRPr lang="en-US"/>
        </a:p>
      </dgm:t>
    </dgm:pt>
    <dgm:pt modelId="{8461F287-F80D-E443-9118-9E8788C7D24D}" type="pres">
      <dgm:prSet presAssocID="{E60D13B4-704C-B241-B548-E62BA5ED7C47}" presName="Name8" presStyleCnt="0"/>
      <dgm:spPr/>
    </dgm:pt>
    <dgm:pt modelId="{3DAEAD9B-EB22-B048-990E-A99BCF2052D6}" type="pres">
      <dgm:prSet presAssocID="{E60D13B4-704C-B241-B548-E62BA5ED7C47}" presName="acctBkgd" presStyleLbl="alignAcc1" presStyleIdx="3" presStyleCnt="7"/>
      <dgm:spPr/>
      <dgm:t>
        <a:bodyPr/>
        <a:lstStyle/>
        <a:p>
          <a:endParaRPr lang="en-US"/>
        </a:p>
      </dgm:t>
    </dgm:pt>
    <dgm:pt modelId="{C046748D-840F-5B43-B3B3-EBC4A213FD80}" type="pres">
      <dgm:prSet presAssocID="{E60D13B4-704C-B241-B548-E62BA5ED7C47}" presName="acctTx" presStyleLbl="alignAcc1" presStyleIdx="3" presStyleCnt="7">
        <dgm:presLayoutVars>
          <dgm:bulletEnabled val="1"/>
        </dgm:presLayoutVars>
      </dgm:prSet>
      <dgm:spPr/>
      <dgm:t>
        <a:bodyPr/>
        <a:lstStyle/>
        <a:p>
          <a:endParaRPr lang="en-US"/>
        </a:p>
      </dgm:t>
    </dgm:pt>
    <dgm:pt modelId="{C1A86A83-4E31-224E-8BDA-7A3B4B3D16D8}" type="pres">
      <dgm:prSet presAssocID="{E60D13B4-704C-B241-B548-E62BA5ED7C47}" presName="level" presStyleLbl="node1" presStyleIdx="3" presStyleCnt="7" custLinFactNeighborX="755">
        <dgm:presLayoutVars>
          <dgm:chMax val="1"/>
          <dgm:bulletEnabled val="1"/>
        </dgm:presLayoutVars>
      </dgm:prSet>
      <dgm:spPr/>
      <dgm:t>
        <a:bodyPr/>
        <a:lstStyle/>
        <a:p>
          <a:endParaRPr lang="en-US"/>
        </a:p>
      </dgm:t>
    </dgm:pt>
    <dgm:pt modelId="{6399FBDC-99B2-A942-9382-96A02B7B49AF}" type="pres">
      <dgm:prSet presAssocID="{E60D13B4-704C-B241-B548-E62BA5ED7C47}" presName="levelTx" presStyleLbl="revTx" presStyleIdx="0" presStyleCnt="0">
        <dgm:presLayoutVars>
          <dgm:chMax val="1"/>
          <dgm:bulletEnabled val="1"/>
        </dgm:presLayoutVars>
      </dgm:prSet>
      <dgm:spPr/>
      <dgm:t>
        <a:bodyPr/>
        <a:lstStyle/>
        <a:p>
          <a:endParaRPr lang="en-US"/>
        </a:p>
      </dgm:t>
    </dgm:pt>
    <dgm:pt modelId="{779BC2EC-44C3-BD4B-9392-705F99819B09}" type="pres">
      <dgm:prSet presAssocID="{4ED58FB4-066B-F346-A141-653D189E3944}" presName="Name8" presStyleCnt="0"/>
      <dgm:spPr/>
    </dgm:pt>
    <dgm:pt modelId="{686D2C6E-C3D5-6A44-8EEB-4F0667806774}" type="pres">
      <dgm:prSet presAssocID="{4ED58FB4-066B-F346-A141-653D189E3944}" presName="acctBkgd" presStyleLbl="alignAcc1" presStyleIdx="4" presStyleCnt="7"/>
      <dgm:spPr/>
      <dgm:t>
        <a:bodyPr/>
        <a:lstStyle/>
        <a:p>
          <a:endParaRPr lang="en-US"/>
        </a:p>
      </dgm:t>
    </dgm:pt>
    <dgm:pt modelId="{273B1C56-A6E6-2345-91EE-925B1420186D}" type="pres">
      <dgm:prSet presAssocID="{4ED58FB4-066B-F346-A141-653D189E3944}" presName="acctTx" presStyleLbl="alignAcc1" presStyleIdx="4" presStyleCnt="7">
        <dgm:presLayoutVars>
          <dgm:bulletEnabled val="1"/>
        </dgm:presLayoutVars>
      </dgm:prSet>
      <dgm:spPr/>
      <dgm:t>
        <a:bodyPr/>
        <a:lstStyle/>
        <a:p>
          <a:endParaRPr lang="en-US"/>
        </a:p>
      </dgm:t>
    </dgm:pt>
    <dgm:pt modelId="{889A614E-2DCB-764F-AF98-37766BAE9C32}" type="pres">
      <dgm:prSet presAssocID="{4ED58FB4-066B-F346-A141-653D189E3944}" presName="level" presStyleLbl="node1" presStyleIdx="4" presStyleCnt="7">
        <dgm:presLayoutVars>
          <dgm:chMax val="1"/>
          <dgm:bulletEnabled val="1"/>
        </dgm:presLayoutVars>
      </dgm:prSet>
      <dgm:spPr/>
      <dgm:t>
        <a:bodyPr/>
        <a:lstStyle/>
        <a:p>
          <a:endParaRPr lang="en-US"/>
        </a:p>
      </dgm:t>
    </dgm:pt>
    <dgm:pt modelId="{74DCA808-F609-F44A-8123-04E7E889659F}" type="pres">
      <dgm:prSet presAssocID="{4ED58FB4-066B-F346-A141-653D189E3944}" presName="levelTx" presStyleLbl="revTx" presStyleIdx="0" presStyleCnt="0">
        <dgm:presLayoutVars>
          <dgm:chMax val="1"/>
          <dgm:bulletEnabled val="1"/>
        </dgm:presLayoutVars>
      </dgm:prSet>
      <dgm:spPr/>
      <dgm:t>
        <a:bodyPr/>
        <a:lstStyle/>
        <a:p>
          <a:endParaRPr lang="en-US"/>
        </a:p>
      </dgm:t>
    </dgm:pt>
    <dgm:pt modelId="{2EE5EA67-4E26-4640-B448-E1BE4348F528}" type="pres">
      <dgm:prSet presAssocID="{0C7A6BBE-0827-824E-B67F-271F96CED795}" presName="Name8" presStyleCnt="0"/>
      <dgm:spPr/>
    </dgm:pt>
    <dgm:pt modelId="{1BE05877-4A25-1948-82EB-1EE5149A2F87}" type="pres">
      <dgm:prSet presAssocID="{0C7A6BBE-0827-824E-B67F-271F96CED795}" presName="acctBkgd" presStyleLbl="alignAcc1" presStyleIdx="5" presStyleCnt="7"/>
      <dgm:spPr/>
      <dgm:t>
        <a:bodyPr/>
        <a:lstStyle/>
        <a:p>
          <a:endParaRPr lang="en-US"/>
        </a:p>
      </dgm:t>
    </dgm:pt>
    <dgm:pt modelId="{D9E6ED29-0461-4E44-8A97-AE3947D36A41}" type="pres">
      <dgm:prSet presAssocID="{0C7A6BBE-0827-824E-B67F-271F96CED795}" presName="acctTx" presStyleLbl="alignAcc1" presStyleIdx="5" presStyleCnt="7">
        <dgm:presLayoutVars>
          <dgm:bulletEnabled val="1"/>
        </dgm:presLayoutVars>
      </dgm:prSet>
      <dgm:spPr/>
      <dgm:t>
        <a:bodyPr/>
        <a:lstStyle/>
        <a:p>
          <a:endParaRPr lang="en-US"/>
        </a:p>
      </dgm:t>
    </dgm:pt>
    <dgm:pt modelId="{0C70D8E1-211A-2340-AF2E-CE464A71FB21}" type="pres">
      <dgm:prSet presAssocID="{0C7A6BBE-0827-824E-B67F-271F96CED795}" presName="level" presStyleLbl="node1" presStyleIdx="5" presStyleCnt="7">
        <dgm:presLayoutVars>
          <dgm:chMax val="1"/>
          <dgm:bulletEnabled val="1"/>
        </dgm:presLayoutVars>
      </dgm:prSet>
      <dgm:spPr/>
      <dgm:t>
        <a:bodyPr/>
        <a:lstStyle/>
        <a:p>
          <a:endParaRPr lang="en-US"/>
        </a:p>
      </dgm:t>
    </dgm:pt>
    <dgm:pt modelId="{5974B8BA-CA31-7045-BC14-2B6547BB74EC}" type="pres">
      <dgm:prSet presAssocID="{0C7A6BBE-0827-824E-B67F-271F96CED795}" presName="levelTx" presStyleLbl="revTx" presStyleIdx="0" presStyleCnt="0">
        <dgm:presLayoutVars>
          <dgm:chMax val="1"/>
          <dgm:bulletEnabled val="1"/>
        </dgm:presLayoutVars>
      </dgm:prSet>
      <dgm:spPr/>
      <dgm:t>
        <a:bodyPr/>
        <a:lstStyle/>
        <a:p>
          <a:endParaRPr lang="en-US"/>
        </a:p>
      </dgm:t>
    </dgm:pt>
    <dgm:pt modelId="{B9A0792D-607E-C644-9CA8-803F50FD5CFA}" type="pres">
      <dgm:prSet presAssocID="{39E0CF7A-B7B0-8F4C-8E36-1CEF8AD2FB23}" presName="Name8" presStyleCnt="0"/>
      <dgm:spPr/>
    </dgm:pt>
    <dgm:pt modelId="{077E88D6-0229-DF4B-84E3-D9D7417C2FEA}" type="pres">
      <dgm:prSet presAssocID="{39E0CF7A-B7B0-8F4C-8E36-1CEF8AD2FB23}" presName="acctBkgd" presStyleLbl="alignAcc1" presStyleIdx="6" presStyleCnt="7"/>
      <dgm:spPr/>
      <dgm:t>
        <a:bodyPr/>
        <a:lstStyle/>
        <a:p>
          <a:endParaRPr lang="en-US"/>
        </a:p>
      </dgm:t>
    </dgm:pt>
    <dgm:pt modelId="{52C86766-CF94-9E4C-8ACE-3EBA0BF5D97E}" type="pres">
      <dgm:prSet presAssocID="{39E0CF7A-B7B0-8F4C-8E36-1CEF8AD2FB23}" presName="acctTx" presStyleLbl="alignAcc1" presStyleIdx="6" presStyleCnt="7">
        <dgm:presLayoutVars>
          <dgm:bulletEnabled val="1"/>
        </dgm:presLayoutVars>
      </dgm:prSet>
      <dgm:spPr/>
      <dgm:t>
        <a:bodyPr/>
        <a:lstStyle/>
        <a:p>
          <a:endParaRPr lang="en-US"/>
        </a:p>
      </dgm:t>
    </dgm:pt>
    <dgm:pt modelId="{CA9CA1EF-84EF-3F4C-B7C8-D11ABF6A3EE0}" type="pres">
      <dgm:prSet presAssocID="{39E0CF7A-B7B0-8F4C-8E36-1CEF8AD2FB23}" presName="level" presStyleLbl="node1" presStyleIdx="6" presStyleCnt="7">
        <dgm:presLayoutVars>
          <dgm:chMax val="1"/>
          <dgm:bulletEnabled val="1"/>
        </dgm:presLayoutVars>
      </dgm:prSet>
      <dgm:spPr/>
      <dgm:t>
        <a:bodyPr/>
        <a:lstStyle/>
        <a:p>
          <a:endParaRPr lang="en-US"/>
        </a:p>
      </dgm:t>
    </dgm:pt>
    <dgm:pt modelId="{294FDCD4-3DE6-CD46-98FB-58D48682F4B6}" type="pres">
      <dgm:prSet presAssocID="{39E0CF7A-B7B0-8F4C-8E36-1CEF8AD2FB23}" presName="levelTx" presStyleLbl="revTx" presStyleIdx="0" presStyleCnt="0">
        <dgm:presLayoutVars>
          <dgm:chMax val="1"/>
          <dgm:bulletEnabled val="1"/>
        </dgm:presLayoutVars>
      </dgm:prSet>
      <dgm:spPr/>
      <dgm:t>
        <a:bodyPr/>
        <a:lstStyle/>
        <a:p>
          <a:endParaRPr lang="en-US"/>
        </a:p>
      </dgm:t>
    </dgm:pt>
  </dgm:ptLst>
  <dgm:cxnLst>
    <dgm:cxn modelId="{71C6C42C-FE81-6C43-A8BB-8CBFFE025298}" srcId="{A952DD53-AAC7-1745-AA3F-C20ADAB60FCF}" destId="{4ED58FB4-066B-F346-A141-653D189E3944}" srcOrd="4" destOrd="0" parTransId="{41D624F3-6A79-6B4C-B7AF-FB0CFDB1F6FE}" sibTransId="{E776BC0D-E479-674A-B48E-2AEB0C5E4039}"/>
    <dgm:cxn modelId="{B4F6EB83-1916-A04A-92AD-E58B09DB6763}" srcId="{A952DD53-AAC7-1745-AA3F-C20ADAB60FCF}" destId="{0C7A6BBE-0827-824E-B67F-271F96CED795}" srcOrd="5" destOrd="0" parTransId="{73D7BAE7-BEEF-2141-A0A1-4280331F9BD4}" sibTransId="{EC16CFF1-30F5-B746-BA58-5D29F50E239F}"/>
    <dgm:cxn modelId="{182FC999-60AA-EE45-9968-5A7F19D228AE}" srcId="{A952DD53-AAC7-1745-AA3F-C20ADAB60FCF}" destId="{F485F9CC-29B9-A148-958C-6BBD16CC38E2}" srcOrd="2" destOrd="0" parTransId="{E17040F8-7006-AB43-B495-F6FFBA5CFDF7}" sibTransId="{8D8FA165-8BAD-7F4B-85D4-7580C4AF2A3A}"/>
    <dgm:cxn modelId="{7F2315A9-F3CF-D543-915F-D47F9965E800}" srcId="{39E0CF7A-B7B0-8F4C-8E36-1CEF8AD2FB23}" destId="{8F5C1A0E-5EE0-2144-A694-6922509B8FA3}" srcOrd="0" destOrd="0" parTransId="{5F19E85F-0ABA-3946-93A8-FC6FEFB503A4}" sibTransId="{6CC43262-7408-204F-947A-988F41DC7044}"/>
    <dgm:cxn modelId="{6492FE21-1F0E-794C-98BF-A242EE718367}" type="presOf" srcId="{4ED58FB4-066B-F346-A141-653D189E3944}" destId="{889A614E-2DCB-764F-AF98-37766BAE9C32}" srcOrd="0" destOrd="0" presId="urn:microsoft.com/office/officeart/2005/8/layout/pyramid1"/>
    <dgm:cxn modelId="{A9D57A7F-90D4-864F-9A77-B70775049D05}" srcId="{A952DD53-AAC7-1745-AA3F-C20ADAB60FCF}" destId="{BED8E84A-5ED4-374C-909D-479A2DA2163A}" srcOrd="1" destOrd="0" parTransId="{87BBE705-0122-3E4A-AB49-C67D613F90EA}" sibTransId="{481B1301-E482-504B-AF2F-5D0370B32856}"/>
    <dgm:cxn modelId="{6E3697FC-67DF-794B-AC52-5C3F47DE3DBD}" type="presOf" srcId="{E60D13B4-704C-B241-B548-E62BA5ED7C47}" destId="{6399FBDC-99B2-A942-9382-96A02B7B49AF}" srcOrd="1" destOrd="0" presId="urn:microsoft.com/office/officeart/2005/8/layout/pyramid1"/>
    <dgm:cxn modelId="{4A3A68B7-4CCF-CC41-A3F0-5C12E4570F79}" type="presOf" srcId="{39E0CF7A-B7B0-8F4C-8E36-1CEF8AD2FB23}" destId="{294FDCD4-3DE6-CD46-98FB-58D48682F4B6}" srcOrd="1" destOrd="0" presId="urn:microsoft.com/office/officeart/2005/8/layout/pyramid1"/>
    <dgm:cxn modelId="{1458C4F0-3A43-304B-B0BF-FDA66CA84107}" type="presOf" srcId="{AAA10387-B668-B94F-96D6-87A1E4D8C143}" destId="{D9E6ED29-0461-4E44-8A97-AE3947D36A41}" srcOrd="1" destOrd="0" presId="urn:microsoft.com/office/officeart/2005/8/layout/pyramid1"/>
    <dgm:cxn modelId="{8AE0F2AB-5497-DD4B-BECA-353325FAA758}" type="presOf" srcId="{52D2FCA2-10CB-2F41-B943-C55E0D6BDE06}" destId="{C95A9A82-4390-B543-887C-2AD70CDD4779}" srcOrd="1" destOrd="0" presId="urn:microsoft.com/office/officeart/2005/8/layout/pyramid1"/>
    <dgm:cxn modelId="{FDBE1B1C-0C90-F442-A4ED-F31FEEE79B8C}" type="presOf" srcId="{0A3DF7A7-3053-8044-873D-AA846257F7DD}" destId="{FD824468-66E2-7743-AF46-805F66D3056E}" srcOrd="0" destOrd="0" presId="urn:microsoft.com/office/officeart/2005/8/layout/pyramid1"/>
    <dgm:cxn modelId="{2919C924-FB79-764B-8C2D-C75A2D7AC98A}" srcId="{A952DD53-AAC7-1745-AA3F-C20ADAB60FCF}" destId="{4FEA50B6-4EDE-6647-A9CC-78A4D032D519}" srcOrd="0" destOrd="0" parTransId="{6ADEE555-E259-FB4B-A435-D7BF6F2A31F3}" sibTransId="{3382D14B-E818-8F42-8AF8-E515E70C3876}"/>
    <dgm:cxn modelId="{265578ED-46FE-8644-AE42-B3E3D0A4B0D8}" srcId="{F485F9CC-29B9-A148-958C-6BBD16CC38E2}" destId="{0A3DF7A7-3053-8044-873D-AA846257F7DD}" srcOrd="0" destOrd="0" parTransId="{DE9FE356-155E-9247-AB89-039347BD6F06}" sibTransId="{B030C8A8-F971-1B4D-8755-76707CA81D70}"/>
    <dgm:cxn modelId="{1BFF787E-86CC-AA47-92FB-C0047C766936}" type="presOf" srcId="{0C7A6BBE-0827-824E-B67F-271F96CED795}" destId="{0C70D8E1-211A-2340-AF2E-CE464A71FB21}" srcOrd="0" destOrd="0" presId="urn:microsoft.com/office/officeart/2005/8/layout/pyramid1"/>
    <dgm:cxn modelId="{4120413C-CA74-0F45-8A73-1DF9478028CB}" srcId="{BED8E84A-5ED4-374C-909D-479A2DA2163A}" destId="{52D2FCA2-10CB-2F41-B943-C55E0D6BDE06}" srcOrd="0" destOrd="0" parTransId="{89AEA95E-8322-2F4E-8E3C-3C78EED8B8DA}" sibTransId="{263692AE-0E62-3B42-8947-DF0AD18C3207}"/>
    <dgm:cxn modelId="{1A89D106-0095-864E-811C-685C5EAD11B2}" type="presOf" srcId="{F485F9CC-29B9-A148-958C-6BBD16CC38E2}" destId="{245E8C89-6B34-B146-855B-7F7658CD1411}" srcOrd="0" destOrd="0" presId="urn:microsoft.com/office/officeart/2005/8/layout/pyramid1"/>
    <dgm:cxn modelId="{40F22275-4305-4409-9C87-A5340440D063}" type="presOf" srcId="{5943F617-5AF6-BD42-A48C-9022DC866F0F}" destId="{DFF192B1-2E4E-264E-A779-8D06DC61BC27}" srcOrd="1" destOrd="0" presId="urn:microsoft.com/office/officeart/2005/8/layout/pyramid1"/>
    <dgm:cxn modelId="{4934F8BC-E42F-4D43-BDB7-178D6EF80609}" type="presOf" srcId="{4FEA50B6-4EDE-6647-A9CC-78A4D032D519}" destId="{C16726C6-FA6C-5446-8DA8-B777D5EDF6D4}" srcOrd="1" destOrd="0" presId="urn:microsoft.com/office/officeart/2005/8/layout/pyramid1"/>
    <dgm:cxn modelId="{CCC5EA64-79B9-904F-A305-1DB0346B734E}" type="presOf" srcId="{AC0EC2A2-23FB-B04A-9B33-FF554EA8B3B7}" destId="{C046748D-840F-5B43-B3B3-EBC4A213FD80}" srcOrd="1" destOrd="0" presId="urn:microsoft.com/office/officeart/2005/8/layout/pyramid1"/>
    <dgm:cxn modelId="{7F717817-FCC6-E24E-AF38-31E249D05E86}" srcId="{4FEA50B6-4EDE-6647-A9CC-78A4D032D519}" destId="{5943F617-5AF6-BD42-A48C-9022DC866F0F}" srcOrd="0" destOrd="0" parTransId="{31B4A490-4A43-2540-9B36-037A1E256461}" sibTransId="{A45E7F5A-3B81-9749-90BE-656ED4370A39}"/>
    <dgm:cxn modelId="{5790671D-B340-AF46-B20B-FA69FA9B3553}" type="presOf" srcId="{4CA250C4-5A02-7544-85EA-7797CF434C86}" destId="{686D2C6E-C3D5-6A44-8EEB-4F0667806774}" srcOrd="0" destOrd="0" presId="urn:microsoft.com/office/officeart/2005/8/layout/pyramid1"/>
    <dgm:cxn modelId="{AE31F8C0-E400-5542-AAE2-997BFF5C48F9}" type="presOf" srcId="{BED8E84A-5ED4-374C-909D-479A2DA2163A}" destId="{902D40E3-BB94-CE4C-826C-EBD6DC57A53B}" srcOrd="0" destOrd="0" presId="urn:microsoft.com/office/officeart/2005/8/layout/pyramid1"/>
    <dgm:cxn modelId="{CCB7C452-1CA4-924C-9793-331D3A93D6DC}" type="presOf" srcId="{4ED58FB4-066B-F346-A141-653D189E3944}" destId="{74DCA808-F609-F44A-8123-04E7E889659F}" srcOrd="1" destOrd="0" presId="urn:microsoft.com/office/officeart/2005/8/layout/pyramid1"/>
    <dgm:cxn modelId="{1C67F413-6A63-B44C-B011-3BF7DC09A70B}" type="presOf" srcId="{E60D13B4-704C-B241-B548-E62BA5ED7C47}" destId="{C1A86A83-4E31-224E-8BDA-7A3B4B3D16D8}" srcOrd="0" destOrd="0" presId="urn:microsoft.com/office/officeart/2005/8/layout/pyramid1"/>
    <dgm:cxn modelId="{F060BC2A-245F-DA45-9B65-71FE01E6A853}" type="presOf" srcId="{0C7A6BBE-0827-824E-B67F-271F96CED795}" destId="{5974B8BA-CA31-7045-BC14-2B6547BB74EC}" srcOrd="1" destOrd="0" presId="urn:microsoft.com/office/officeart/2005/8/layout/pyramid1"/>
    <dgm:cxn modelId="{B86B52BC-350D-6D48-91C2-A66A4C03D4F7}" type="presOf" srcId="{A952DD53-AAC7-1745-AA3F-C20ADAB60FCF}" destId="{6FA310CB-5B14-E94B-8E93-6B2D4D8B4F7B}" srcOrd="0" destOrd="0" presId="urn:microsoft.com/office/officeart/2005/8/layout/pyramid1"/>
    <dgm:cxn modelId="{B373DB7E-0EED-FB41-A23E-6007F0DB67F5}" type="presOf" srcId="{8F5C1A0E-5EE0-2144-A694-6922509B8FA3}" destId="{077E88D6-0229-DF4B-84E3-D9D7417C2FEA}" srcOrd="0" destOrd="0" presId="urn:microsoft.com/office/officeart/2005/8/layout/pyramid1"/>
    <dgm:cxn modelId="{54DB7697-4226-3F40-92F0-444E92DBF5E9}" type="presOf" srcId="{8F5C1A0E-5EE0-2144-A694-6922509B8FA3}" destId="{52C86766-CF94-9E4C-8ACE-3EBA0BF5D97E}" srcOrd="1" destOrd="0" presId="urn:microsoft.com/office/officeart/2005/8/layout/pyramid1"/>
    <dgm:cxn modelId="{E5C56E43-C2A0-3E4D-9ED2-DDB076D9A3D3}" type="presOf" srcId="{F485F9CC-29B9-A148-958C-6BBD16CC38E2}" destId="{7D7A51F4-BCFA-5541-9B71-B7FDAF46933E}" srcOrd="1" destOrd="0" presId="urn:microsoft.com/office/officeart/2005/8/layout/pyramid1"/>
    <dgm:cxn modelId="{72B41578-542E-4544-A005-C102739ED070}" type="presOf" srcId="{0A3DF7A7-3053-8044-873D-AA846257F7DD}" destId="{EE29BFF5-03A6-7044-9319-D49C2BCDA046}" srcOrd="1" destOrd="0" presId="urn:microsoft.com/office/officeart/2005/8/layout/pyramid1"/>
    <dgm:cxn modelId="{F65FB814-FE48-5544-ACF9-FBE0C0C95BB8}" type="presOf" srcId="{AC0EC2A2-23FB-B04A-9B33-FF554EA8B3B7}" destId="{3DAEAD9B-EB22-B048-990E-A99BCF2052D6}" srcOrd="0" destOrd="0" presId="urn:microsoft.com/office/officeart/2005/8/layout/pyramid1"/>
    <dgm:cxn modelId="{D4968099-AAA7-E44C-86BE-432E93FEA154}" type="presOf" srcId="{4CA250C4-5A02-7544-85EA-7797CF434C86}" destId="{273B1C56-A6E6-2345-91EE-925B1420186D}" srcOrd="1" destOrd="0" presId="urn:microsoft.com/office/officeart/2005/8/layout/pyramid1"/>
    <dgm:cxn modelId="{A7C8F6FA-F56D-3A44-BAF0-3B274C6874C4}" srcId="{E60D13B4-704C-B241-B548-E62BA5ED7C47}" destId="{AC0EC2A2-23FB-B04A-9B33-FF554EA8B3B7}" srcOrd="0" destOrd="0" parTransId="{32C75CEC-EDDC-AD49-8A3D-CAFBC456C3EC}" sibTransId="{AF87A72F-9AEE-0F4D-8538-B94B811B38D9}"/>
    <dgm:cxn modelId="{2DB6D872-D3FA-4632-B126-8C1FDE26E456}" type="presOf" srcId="{5943F617-5AF6-BD42-A48C-9022DC866F0F}" destId="{5A3D4229-1350-C04C-AB73-14B96E3098A8}" srcOrd="0" destOrd="0" presId="urn:microsoft.com/office/officeart/2005/8/layout/pyramid1"/>
    <dgm:cxn modelId="{F70D97B1-3F99-0040-84E0-33C9FBFF9887}" srcId="{A952DD53-AAC7-1745-AA3F-C20ADAB60FCF}" destId="{E60D13B4-704C-B241-B548-E62BA5ED7C47}" srcOrd="3" destOrd="0" parTransId="{F683B2B4-0107-0B45-9320-DC3C37DEA486}" sibTransId="{B0F86622-17D9-704B-A37E-37838A00F9F0}"/>
    <dgm:cxn modelId="{1EE045A7-CA58-DF48-B84C-0243ED98EB76}" type="presOf" srcId="{AAA10387-B668-B94F-96D6-87A1E4D8C143}" destId="{1BE05877-4A25-1948-82EB-1EE5149A2F87}" srcOrd="0" destOrd="0" presId="urn:microsoft.com/office/officeart/2005/8/layout/pyramid1"/>
    <dgm:cxn modelId="{A4B7B7B2-8F6B-FD43-AC31-A32211138F2C}" type="presOf" srcId="{4FEA50B6-4EDE-6647-A9CC-78A4D032D519}" destId="{97BE31F6-4A35-6E49-99C5-D9581D8DC18A}" srcOrd="0" destOrd="0" presId="urn:microsoft.com/office/officeart/2005/8/layout/pyramid1"/>
    <dgm:cxn modelId="{FADF94AE-3C98-414B-951E-DA30AE1EA9F5}" type="presOf" srcId="{BED8E84A-5ED4-374C-909D-479A2DA2163A}" destId="{25708E8F-CA48-4646-A54B-08BC9EFE9938}" srcOrd="1" destOrd="0" presId="urn:microsoft.com/office/officeart/2005/8/layout/pyramid1"/>
    <dgm:cxn modelId="{FC3C01B9-31B7-FE48-98F6-52D91CE30703}" type="presOf" srcId="{52D2FCA2-10CB-2F41-B943-C55E0D6BDE06}" destId="{488D83D9-105E-CC41-B9EA-209674C38D65}" srcOrd="0" destOrd="0" presId="urn:microsoft.com/office/officeart/2005/8/layout/pyramid1"/>
    <dgm:cxn modelId="{9CCFD3FB-A56E-A148-93BA-71E29FF3B16A}" srcId="{4ED58FB4-066B-F346-A141-653D189E3944}" destId="{4CA250C4-5A02-7544-85EA-7797CF434C86}" srcOrd="0" destOrd="0" parTransId="{83EE8F99-3332-E24F-93D3-1A082823A863}" sibTransId="{6E466A69-6564-BB4E-B0BF-1242792F5928}"/>
    <dgm:cxn modelId="{53AB4AB0-5D24-2F4A-9C3B-C058E642B3BC}" srcId="{0C7A6BBE-0827-824E-B67F-271F96CED795}" destId="{AAA10387-B668-B94F-96D6-87A1E4D8C143}" srcOrd="0" destOrd="0" parTransId="{6EA9999C-B858-7249-97B6-A9DEF12514E3}" sibTransId="{6C13BC63-4E58-1146-802E-4D183310612A}"/>
    <dgm:cxn modelId="{E36E26F1-9556-B64A-B205-74D2B3BE5FE1}" type="presOf" srcId="{39E0CF7A-B7B0-8F4C-8E36-1CEF8AD2FB23}" destId="{CA9CA1EF-84EF-3F4C-B7C8-D11ABF6A3EE0}" srcOrd="0" destOrd="0" presId="urn:microsoft.com/office/officeart/2005/8/layout/pyramid1"/>
    <dgm:cxn modelId="{037D81FD-BC10-8142-8683-4B8E5E027155}" srcId="{A952DD53-AAC7-1745-AA3F-C20ADAB60FCF}" destId="{39E0CF7A-B7B0-8F4C-8E36-1CEF8AD2FB23}" srcOrd="6" destOrd="0" parTransId="{271E8807-5035-B74D-92B7-B55065FF4844}" sibTransId="{233B9528-262D-FB48-8BE4-0BD9435D301D}"/>
    <dgm:cxn modelId="{CE50CCDD-5ED0-F546-A61C-3558AF178650}" type="presParOf" srcId="{6FA310CB-5B14-E94B-8E93-6B2D4D8B4F7B}" destId="{02775648-4A00-754B-A341-0682106BBFB4}" srcOrd="0" destOrd="0" presId="urn:microsoft.com/office/officeart/2005/8/layout/pyramid1"/>
    <dgm:cxn modelId="{2FD19D6D-71B1-4983-B7A0-0D9394D6CFFD}" type="presParOf" srcId="{02775648-4A00-754B-A341-0682106BBFB4}" destId="{5A3D4229-1350-C04C-AB73-14B96E3098A8}" srcOrd="0" destOrd="0" presId="urn:microsoft.com/office/officeart/2005/8/layout/pyramid1"/>
    <dgm:cxn modelId="{6F623548-BAE7-4065-AE7A-931B94205B0F}" type="presParOf" srcId="{02775648-4A00-754B-A341-0682106BBFB4}" destId="{DFF192B1-2E4E-264E-A779-8D06DC61BC27}" srcOrd="1" destOrd="0" presId="urn:microsoft.com/office/officeart/2005/8/layout/pyramid1"/>
    <dgm:cxn modelId="{7001BA91-3B69-BA42-84AE-B6DB7879BA1B}" type="presParOf" srcId="{02775648-4A00-754B-A341-0682106BBFB4}" destId="{97BE31F6-4A35-6E49-99C5-D9581D8DC18A}" srcOrd="2" destOrd="0" presId="urn:microsoft.com/office/officeart/2005/8/layout/pyramid1"/>
    <dgm:cxn modelId="{C01760CB-4E25-DB4C-B69F-6555617188CA}" type="presParOf" srcId="{02775648-4A00-754B-A341-0682106BBFB4}" destId="{C16726C6-FA6C-5446-8DA8-B777D5EDF6D4}" srcOrd="3" destOrd="0" presId="urn:microsoft.com/office/officeart/2005/8/layout/pyramid1"/>
    <dgm:cxn modelId="{A0D7E528-5FD9-734D-9BC0-F0451974A9B0}" type="presParOf" srcId="{6FA310CB-5B14-E94B-8E93-6B2D4D8B4F7B}" destId="{28A9F39C-7BF5-BD44-BD15-871B30E07302}" srcOrd="1" destOrd="0" presId="urn:microsoft.com/office/officeart/2005/8/layout/pyramid1"/>
    <dgm:cxn modelId="{8649D434-FF57-724F-9C3B-D50445CD5DAB}" type="presParOf" srcId="{28A9F39C-7BF5-BD44-BD15-871B30E07302}" destId="{488D83D9-105E-CC41-B9EA-209674C38D65}" srcOrd="0" destOrd="0" presId="urn:microsoft.com/office/officeart/2005/8/layout/pyramid1"/>
    <dgm:cxn modelId="{B00D0EC1-6D13-2E46-BD15-50BE26E3F3F4}" type="presParOf" srcId="{28A9F39C-7BF5-BD44-BD15-871B30E07302}" destId="{C95A9A82-4390-B543-887C-2AD70CDD4779}" srcOrd="1" destOrd="0" presId="urn:microsoft.com/office/officeart/2005/8/layout/pyramid1"/>
    <dgm:cxn modelId="{716E47F4-648F-3F4B-9F06-15992B3A544D}" type="presParOf" srcId="{28A9F39C-7BF5-BD44-BD15-871B30E07302}" destId="{902D40E3-BB94-CE4C-826C-EBD6DC57A53B}" srcOrd="2" destOrd="0" presId="urn:microsoft.com/office/officeart/2005/8/layout/pyramid1"/>
    <dgm:cxn modelId="{B5BF1C15-E008-984C-A185-0D1ACA5EE342}" type="presParOf" srcId="{28A9F39C-7BF5-BD44-BD15-871B30E07302}" destId="{25708E8F-CA48-4646-A54B-08BC9EFE9938}" srcOrd="3" destOrd="0" presId="urn:microsoft.com/office/officeart/2005/8/layout/pyramid1"/>
    <dgm:cxn modelId="{C8F6B9D0-0DCE-4E44-9897-E13DA21C13BA}" type="presParOf" srcId="{6FA310CB-5B14-E94B-8E93-6B2D4D8B4F7B}" destId="{CE9229AD-F7E8-514B-B659-437D0C12ABBF}" srcOrd="2" destOrd="0" presId="urn:microsoft.com/office/officeart/2005/8/layout/pyramid1"/>
    <dgm:cxn modelId="{D656DE41-D4E8-F740-A025-B9168726E033}" type="presParOf" srcId="{CE9229AD-F7E8-514B-B659-437D0C12ABBF}" destId="{FD824468-66E2-7743-AF46-805F66D3056E}" srcOrd="0" destOrd="0" presId="urn:microsoft.com/office/officeart/2005/8/layout/pyramid1"/>
    <dgm:cxn modelId="{DA83213D-3E7A-BD47-AFCE-71FC29EAFAC2}" type="presParOf" srcId="{CE9229AD-F7E8-514B-B659-437D0C12ABBF}" destId="{EE29BFF5-03A6-7044-9319-D49C2BCDA046}" srcOrd="1" destOrd="0" presId="urn:microsoft.com/office/officeart/2005/8/layout/pyramid1"/>
    <dgm:cxn modelId="{49C521D8-FF36-7742-9D7E-26B78F20679C}" type="presParOf" srcId="{CE9229AD-F7E8-514B-B659-437D0C12ABBF}" destId="{245E8C89-6B34-B146-855B-7F7658CD1411}" srcOrd="2" destOrd="0" presId="urn:microsoft.com/office/officeart/2005/8/layout/pyramid1"/>
    <dgm:cxn modelId="{27B74D68-4D3F-4146-BAD0-D54933142031}" type="presParOf" srcId="{CE9229AD-F7E8-514B-B659-437D0C12ABBF}" destId="{7D7A51F4-BCFA-5541-9B71-B7FDAF46933E}" srcOrd="3" destOrd="0" presId="urn:microsoft.com/office/officeart/2005/8/layout/pyramid1"/>
    <dgm:cxn modelId="{6ADCD85D-C4DF-4B4B-8689-74EB6DBC286D}" type="presParOf" srcId="{6FA310CB-5B14-E94B-8E93-6B2D4D8B4F7B}" destId="{8461F287-F80D-E443-9118-9E8788C7D24D}" srcOrd="3" destOrd="0" presId="urn:microsoft.com/office/officeart/2005/8/layout/pyramid1"/>
    <dgm:cxn modelId="{1CC34097-EAA0-2240-8294-071E1633E750}" type="presParOf" srcId="{8461F287-F80D-E443-9118-9E8788C7D24D}" destId="{3DAEAD9B-EB22-B048-990E-A99BCF2052D6}" srcOrd="0" destOrd="0" presId="urn:microsoft.com/office/officeart/2005/8/layout/pyramid1"/>
    <dgm:cxn modelId="{6E3355C3-F4C7-5D4A-86AF-0AECD56A61CF}" type="presParOf" srcId="{8461F287-F80D-E443-9118-9E8788C7D24D}" destId="{C046748D-840F-5B43-B3B3-EBC4A213FD80}" srcOrd="1" destOrd="0" presId="urn:microsoft.com/office/officeart/2005/8/layout/pyramid1"/>
    <dgm:cxn modelId="{D518E6F5-2C66-4740-859F-24691A88558D}" type="presParOf" srcId="{8461F287-F80D-E443-9118-9E8788C7D24D}" destId="{C1A86A83-4E31-224E-8BDA-7A3B4B3D16D8}" srcOrd="2" destOrd="0" presId="urn:microsoft.com/office/officeart/2005/8/layout/pyramid1"/>
    <dgm:cxn modelId="{11B0D525-CEB6-0542-B4D7-1CF77A810384}" type="presParOf" srcId="{8461F287-F80D-E443-9118-9E8788C7D24D}" destId="{6399FBDC-99B2-A942-9382-96A02B7B49AF}" srcOrd="3" destOrd="0" presId="urn:microsoft.com/office/officeart/2005/8/layout/pyramid1"/>
    <dgm:cxn modelId="{D5A6F59B-8D37-F749-993D-A35D77A2E95F}" type="presParOf" srcId="{6FA310CB-5B14-E94B-8E93-6B2D4D8B4F7B}" destId="{779BC2EC-44C3-BD4B-9392-705F99819B09}" srcOrd="4" destOrd="0" presId="urn:microsoft.com/office/officeart/2005/8/layout/pyramid1"/>
    <dgm:cxn modelId="{83E7203B-5C79-9B4F-9E4F-141C99E4DB4D}" type="presParOf" srcId="{779BC2EC-44C3-BD4B-9392-705F99819B09}" destId="{686D2C6E-C3D5-6A44-8EEB-4F0667806774}" srcOrd="0" destOrd="0" presId="urn:microsoft.com/office/officeart/2005/8/layout/pyramid1"/>
    <dgm:cxn modelId="{24C267D9-C0FE-7944-8E67-A495F889BCFA}" type="presParOf" srcId="{779BC2EC-44C3-BD4B-9392-705F99819B09}" destId="{273B1C56-A6E6-2345-91EE-925B1420186D}" srcOrd="1" destOrd="0" presId="urn:microsoft.com/office/officeart/2005/8/layout/pyramid1"/>
    <dgm:cxn modelId="{66D09299-09B1-B642-8D62-1C9AEF4B4D85}" type="presParOf" srcId="{779BC2EC-44C3-BD4B-9392-705F99819B09}" destId="{889A614E-2DCB-764F-AF98-37766BAE9C32}" srcOrd="2" destOrd="0" presId="urn:microsoft.com/office/officeart/2005/8/layout/pyramid1"/>
    <dgm:cxn modelId="{4CCE285C-31C0-3D4A-BC75-D6E62E927CF7}" type="presParOf" srcId="{779BC2EC-44C3-BD4B-9392-705F99819B09}" destId="{74DCA808-F609-F44A-8123-04E7E889659F}" srcOrd="3" destOrd="0" presId="urn:microsoft.com/office/officeart/2005/8/layout/pyramid1"/>
    <dgm:cxn modelId="{13634F53-8F19-2840-AF59-8AD6F9C70EAD}" type="presParOf" srcId="{6FA310CB-5B14-E94B-8E93-6B2D4D8B4F7B}" destId="{2EE5EA67-4E26-4640-B448-E1BE4348F528}" srcOrd="5" destOrd="0" presId="urn:microsoft.com/office/officeart/2005/8/layout/pyramid1"/>
    <dgm:cxn modelId="{2A83444C-4632-1A46-8780-4AEF81C27A3F}" type="presParOf" srcId="{2EE5EA67-4E26-4640-B448-E1BE4348F528}" destId="{1BE05877-4A25-1948-82EB-1EE5149A2F87}" srcOrd="0" destOrd="0" presId="urn:microsoft.com/office/officeart/2005/8/layout/pyramid1"/>
    <dgm:cxn modelId="{162B79D9-AFAA-0245-827C-599CFE92575B}" type="presParOf" srcId="{2EE5EA67-4E26-4640-B448-E1BE4348F528}" destId="{D9E6ED29-0461-4E44-8A97-AE3947D36A41}" srcOrd="1" destOrd="0" presId="urn:microsoft.com/office/officeart/2005/8/layout/pyramid1"/>
    <dgm:cxn modelId="{768FCE19-EBE2-644A-8BAA-EC462F63344D}" type="presParOf" srcId="{2EE5EA67-4E26-4640-B448-E1BE4348F528}" destId="{0C70D8E1-211A-2340-AF2E-CE464A71FB21}" srcOrd="2" destOrd="0" presId="urn:microsoft.com/office/officeart/2005/8/layout/pyramid1"/>
    <dgm:cxn modelId="{35B10199-15CC-064A-A321-2B32C92EAB85}" type="presParOf" srcId="{2EE5EA67-4E26-4640-B448-E1BE4348F528}" destId="{5974B8BA-CA31-7045-BC14-2B6547BB74EC}" srcOrd="3" destOrd="0" presId="urn:microsoft.com/office/officeart/2005/8/layout/pyramid1"/>
    <dgm:cxn modelId="{A88D668A-4218-E446-9EA3-DB58921DED4C}" type="presParOf" srcId="{6FA310CB-5B14-E94B-8E93-6B2D4D8B4F7B}" destId="{B9A0792D-607E-C644-9CA8-803F50FD5CFA}" srcOrd="6" destOrd="0" presId="urn:microsoft.com/office/officeart/2005/8/layout/pyramid1"/>
    <dgm:cxn modelId="{406989AE-D228-6A46-9290-210BC4C875CF}" type="presParOf" srcId="{B9A0792D-607E-C644-9CA8-803F50FD5CFA}" destId="{077E88D6-0229-DF4B-84E3-D9D7417C2FEA}" srcOrd="0" destOrd="0" presId="urn:microsoft.com/office/officeart/2005/8/layout/pyramid1"/>
    <dgm:cxn modelId="{8B01E571-7D7B-E847-87AC-B065A2B5DED0}" type="presParOf" srcId="{B9A0792D-607E-C644-9CA8-803F50FD5CFA}" destId="{52C86766-CF94-9E4C-8ACE-3EBA0BF5D97E}" srcOrd="1" destOrd="0" presId="urn:microsoft.com/office/officeart/2005/8/layout/pyramid1"/>
    <dgm:cxn modelId="{65B11F30-0954-8A46-A1E1-C8C31D27B1C1}" type="presParOf" srcId="{B9A0792D-607E-C644-9CA8-803F50FD5CFA}" destId="{CA9CA1EF-84EF-3F4C-B7C8-D11ABF6A3EE0}" srcOrd="2" destOrd="0" presId="urn:microsoft.com/office/officeart/2005/8/layout/pyramid1"/>
    <dgm:cxn modelId="{4D0F1F46-8127-E244-B98A-CE58535E79F5}" type="presParOf" srcId="{B9A0792D-607E-C644-9CA8-803F50FD5CFA}" destId="{294FDCD4-3DE6-CD46-98FB-58D48682F4B6}"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4F1E1-CBBB-F74C-A351-71543189B98C}"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B39A2D5A-66E7-3C49-82AF-55B2DB5C778E}">
      <dgm:prSet phldrT="[Text]" custT="1"/>
      <dgm:spPr/>
      <dgm:t>
        <a:bodyPr/>
        <a:lstStyle/>
        <a:p>
          <a:r>
            <a:rPr lang="en-GB" sz="1600" b="1" dirty="0"/>
            <a:t>COVID - 19</a:t>
          </a:r>
        </a:p>
      </dgm:t>
    </dgm:pt>
    <dgm:pt modelId="{0C38C43F-3FCE-3B47-A588-E6A5901176B6}" type="parTrans" cxnId="{D6C10A2C-BD8A-C84D-9F17-0507308CF4CF}">
      <dgm:prSet/>
      <dgm:spPr/>
      <dgm:t>
        <a:bodyPr/>
        <a:lstStyle/>
        <a:p>
          <a:endParaRPr lang="en-GB"/>
        </a:p>
      </dgm:t>
    </dgm:pt>
    <dgm:pt modelId="{198E302C-129D-3044-B7A4-4BD94C9E8E31}" type="sibTrans" cxnId="{D6C10A2C-BD8A-C84D-9F17-0507308CF4CF}">
      <dgm:prSet/>
      <dgm:spPr/>
      <dgm:t>
        <a:bodyPr/>
        <a:lstStyle/>
        <a:p>
          <a:endParaRPr lang="en-GB"/>
        </a:p>
      </dgm:t>
    </dgm:pt>
    <dgm:pt modelId="{0DD62148-83FB-ED41-B596-F88C3A9608E0}">
      <dgm:prSet phldrT="[Text]" custT="1"/>
      <dgm:spPr/>
      <dgm:t>
        <a:bodyPr/>
        <a:lstStyle/>
        <a:p>
          <a:r>
            <a:rPr lang="en-GB" sz="1600" b="1" dirty="0"/>
            <a:t>Investment Downgrades</a:t>
          </a:r>
        </a:p>
      </dgm:t>
    </dgm:pt>
    <dgm:pt modelId="{724BF3B2-C098-5B4B-8D3B-59B45DCCA3DD}" type="parTrans" cxnId="{0D0CDF47-22C7-6B49-9B37-408F2E02D711}">
      <dgm:prSet/>
      <dgm:spPr/>
      <dgm:t>
        <a:bodyPr/>
        <a:lstStyle/>
        <a:p>
          <a:endParaRPr lang="en-GB"/>
        </a:p>
      </dgm:t>
    </dgm:pt>
    <dgm:pt modelId="{B71FFBB4-0964-2747-9E1F-D8362145B23B}" type="sibTrans" cxnId="{0D0CDF47-22C7-6B49-9B37-408F2E02D711}">
      <dgm:prSet/>
      <dgm:spPr/>
      <dgm:t>
        <a:bodyPr/>
        <a:lstStyle/>
        <a:p>
          <a:endParaRPr lang="en-GB"/>
        </a:p>
      </dgm:t>
    </dgm:pt>
    <dgm:pt modelId="{E1BEBAAD-ECDF-E84A-87B7-F0BBE560AE4E}">
      <dgm:prSet phldrT="[Text]" custT="1"/>
      <dgm:spPr/>
      <dgm:t>
        <a:bodyPr/>
        <a:lstStyle/>
        <a:p>
          <a:r>
            <a:rPr lang="en-GB" sz="1600" b="1" dirty="0"/>
            <a:t>Budget Reductions</a:t>
          </a:r>
        </a:p>
      </dgm:t>
    </dgm:pt>
    <dgm:pt modelId="{C995B18B-887F-DF43-9499-0B20A0BFACEC}" type="parTrans" cxnId="{8EDAC3E5-2921-7642-9E7C-1DB8D9BCE203}">
      <dgm:prSet/>
      <dgm:spPr/>
      <dgm:t>
        <a:bodyPr/>
        <a:lstStyle/>
        <a:p>
          <a:endParaRPr lang="en-GB"/>
        </a:p>
      </dgm:t>
    </dgm:pt>
    <dgm:pt modelId="{2F8219A6-F3ED-754F-A1E4-9707D84FBB3D}" type="sibTrans" cxnId="{8EDAC3E5-2921-7642-9E7C-1DB8D9BCE203}">
      <dgm:prSet/>
      <dgm:spPr/>
      <dgm:t>
        <a:bodyPr/>
        <a:lstStyle/>
        <a:p>
          <a:endParaRPr lang="en-GB"/>
        </a:p>
      </dgm:t>
    </dgm:pt>
    <dgm:pt modelId="{E30149BD-5E5F-6F4B-8CF4-41E15A6925C3}" type="pres">
      <dgm:prSet presAssocID="{5064F1E1-CBBB-F74C-A351-71543189B98C}" presName="Name0" presStyleCnt="0">
        <dgm:presLayoutVars>
          <dgm:chMax val="7"/>
          <dgm:chPref val="7"/>
          <dgm:dir/>
          <dgm:animLvl val="lvl"/>
        </dgm:presLayoutVars>
      </dgm:prSet>
      <dgm:spPr/>
      <dgm:t>
        <a:bodyPr/>
        <a:lstStyle/>
        <a:p>
          <a:endParaRPr lang="en-US"/>
        </a:p>
      </dgm:t>
    </dgm:pt>
    <dgm:pt modelId="{E15E5DA0-101A-254D-B966-5B7D81D0B89F}" type="pres">
      <dgm:prSet presAssocID="{B39A2D5A-66E7-3C49-82AF-55B2DB5C778E}" presName="Accent1" presStyleCnt="0"/>
      <dgm:spPr/>
    </dgm:pt>
    <dgm:pt modelId="{42CC8BB0-5F8C-A040-AB0C-A4F73B6568D3}" type="pres">
      <dgm:prSet presAssocID="{B39A2D5A-66E7-3C49-82AF-55B2DB5C778E}" presName="Accent" presStyleLbl="node1" presStyleIdx="0" presStyleCnt="3"/>
      <dgm:spPr/>
    </dgm:pt>
    <dgm:pt modelId="{F05B947A-5B58-CE47-8A02-A83AC3EFD479}" type="pres">
      <dgm:prSet presAssocID="{B39A2D5A-66E7-3C49-82AF-55B2DB5C778E}" presName="Parent1" presStyleLbl="revTx" presStyleIdx="0" presStyleCnt="3">
        <dgm:presLayoutVars>
          <dgm:chMax val="1"/>
          <dgm:chPref val="1"/>
          <dgm:bulletEnabled val="1"/>
        </dgm:presLayoutVars>
      </dgm:prSet>
      <dgm:spPr/>
      <dgm:t>
        <a:bodyPr/>
        <a:lstStyle/>
        <a:p>
          <a:endParaRPr lang="en-US"/>
        </a:p>
      </dgm:t>
    </dgm:pt>
    <dgm:pt modelId="{BA6C0F18-EC09-174C-BB3F-7DAAE0E9D194}" type="pres">
      <dgm:prSet presAssocID="{0DD62148-83FB-ED41-B596-F88C3A9608E0}" presName="Accent2" presStyleCnt="0"/>
      <dgm:spPr/>
    </dgm:pt>
    <dgm:pt modelId="{BC365B1D-5864-E049-B3D9-D1AABF761BE0}" type="pres">
      <dgm:prSet presAssocID="{0DD62148-83FB-ED41-B596-F88C3A9608E0}" presName="Accent" presStyleLbl="node1" presStyleIdx="1" presStyleCnt="3"/>
      <dgm:spPr/>
    </dgm:pt>
    <dgm:pt modelId="{2D18CF98-3D91-D248-B17E-2C4A7C95B9C0}" type="pres">
      <dgm:prSet presAssocID="{0DD62148-83FB-ED41-B596-F88C3A9608E0}" presName="Parent2" presStyleLbl="revTx" presStyleIdx="1" presStyleCnt="3" custScaleX="134350">
        <dgm:presLayoutVars>
          <dgm:chMax val="1"/>
          <dgm:chPref val="1"/>
          <dgm:bulletEnabled val="1"/>
        </dgm:presLayoutVars>
      </dgm:prSet>
      <dgm:spPr/>
      <dgm:t>
        <a:bodyPr/>
        <a:lstStyle/>
        <a:p>
          <a:endParaRPr lang="en-US"/>
        </a:p>
      </dgm:t>
    </dgm:pt>
    <dgm:pt modelId="{1E95ED9A-527D-704B-B699-DE24C18F0F8E}" type="pres">
      <dgm:prSet presAssocID="{E1BEBAAD-ECDF-E84A-87B7-F0BBE560AE4E}" presName="Accent3" presStyleCnt="0"/>
      <dgm:spPr/>
    </dgm:pt>
    <dgm:pt modelId="{387472C6-A92D-B444-A409-5D349E0B7650}" type="pres">
      <dgm:prSet presAssocID="{E1BEBAAD-ECDF-E84A-87B7-F0BBE560AE4E}" presName="Accent" presStyleLbl="node1" presStyleIdx="2" presStyleCnt="3"/>
      <dgm:spPr/>
    </dgm:pt>
    <dgm:pt modelId="{DA66ED39-1949-384D-A80B-20AD7F0525E0}" type="pres">
      <dgm:prSet presAssocID="{E1BEBAAD-ECDF-E84A-87B7-F0BBE560AE4E}" presName="Parent3" presStyleLbl="revTx" presStyleIdx="2" presStyleCnt="3" custScaleX="140546">
        <dgm:presLayoutVars>
          <dgm:chMax val="1"/>
          <dgm:chPref val="1"/>
          <dgm:bulletEnabled val="1"/>
        </dgm:presLayoutVars>
      </dgm:prSet>
      <dgm:spPr/>
      <dgm:t>
        <a:bodyPr/>
        <a:lstStyle/>
        <a:p>
          <a:endParaRPr lang="en-US"/>
        </a:p>
      </dgm:t>
    </dgm:pt>
  </dgm:ptLst>
  <dgm:cxnLst>
    <dgm:cxn modelId="{8EDAC3E5-2921-7642-9E7C-1DB8D9BCE203}" srcId="{5064F1E1-CBBB-F74C-A351-71543189B98C}" destId="{E1BEBAAD-ECDF-E84A-87B7-F0BBE560AE4E}" srcOrd="2" destOrd="0" parTransId="{C995B18B-887F-DF43-9499-0B20A0BFACEC}" sibTransId="{2F8219A6-F3ED-754F-A1E4-9707D84FBB3D}"/>
    <dgm:cxn modelId="{0D0CDF47-22C7-6B49-9B37-408F2E02D711}" srcId="{5064F1E1-CBBB-F74C-A351-71543189B98C}" destId="{0DD62148-83FB-ED41-B596-F88C3A9608E0}" srcOrd="1" destOrd="0" parTransId="{724BF3B2-C098-5B4B-8D3B-59B45DCCA3DD}" sibTransId="{B71FFBB4-0964-2747-9E1F-D8362145B23B}"/>
    <dgm:cxn modelId="{B9A4E3DB-7010-6E4F-B8A8-3F95134B8508}" type="presOf" srcId="{5064F1E1-CBBB-F74C-A351-71543189B98C}" destId="{E30149BD-5E5F-6F4B-8CF4-41E15A6925C3}" srcOrd="0" destOrd="0" presId="urn:microsoft.com/office/officeart/2009/layout/CircleArrowProcess"/>
    <dgm:cxn modelId="{D4564417-BAE6-8742-A374-5130A4C0E8FB}" type="presOf" srcId="{E1BEBAAD-ECDF-E84A-87B7-F0BBE560AE4E}" destId="{DA66ED39-1949-384D-A80B-20AD7F0525E0}" srcOrd="0" destOrd="0" presId="urn:microsoft.com/office/officeart/2009/layout/CircleArrowProcess"/>
    <dgm:cxn modelId="{6FBA0CFC-463B-7B4E-985C-FBA8C2CD350A}" type="presOf" srcId="{B39A2D5A-66E7-3C49-82AF-55B2DB5C778E}" destId="{F05B947A-5B58-CE47-8A02-A83AC3EFD479}" srcOrd="0" destOrd="0" presId="urn:microsoft.com/office/officeart/2009/layout/CircleArrowProcess"/>
    <dgm:cxn modelId="{C2356DAF-2DFE-B340-B2DB-397E4CC844C3}" type="presOf" srcId="{0DD62148-83FB-ED41-B596-F88C3A9608E0}" destId="{2D18CF98-3D91-D248-B17E-2C4A7C95B9C0}" srcOrd="0" destOrd="0" presId="urn:microsoft.com/office/officeart/2009/layout/CircleArrowProcess"/>
    <dgm:cxn modelId="{D6C10A2C-BD8A-C84D-9F17-0507308CF4CF}" srcId="{5064F1E1-CBBB-F74C-A351-71543189B98C}" destId="{B39A2D5A-66E7-3C49-82AF-55B2DB5C778E}" srcOrd="0" destOrd="0" parTransId="{0C38C43F-3FCE-3B47-A588-E6A5901176B6}" sibTransId="{198E302C-129D-3044-B7A4-4BD94C9E8E31}"/>
    <dgm:cxn modelId="{40EA5083-4713-5B4E-841E-B842C39E8D31}" type="presParOf" srcId="{E30149BD-5E5F-6F4B-8CF4-41E15A6925C3}" destId="{E15E5DA0-101A-254D-B966-5B7D81D0B89F}" srcOrd="0" destOrd="0" presId="urn:microsoft.com/office/officeart/2009/layout/CircleArrowProcess"/>
    <dgm:cxn modelId="{D0AAD63A-354B-EB43-9828-9E58B86A0D14}" type="presParOf" srcId="{E15E5DA0-101A-254D-B966-5B7D81D0B89F}" destId="{42CC8BB0-5F8C-A040-AB0C-A4F73B6568D3}" srcOrd="0" destOrd="0" presId="urn:microsoft.com/office/officeart/2009/layout/CircleArrowProcess"/>
    <dgm:cxn modelId="{D03B9B6D-DABE-2046-B941-A55515994D17}" type="presParOf" srcId="{E30149BD-5E5F-6F4B-8CF4-41E15A6925C3}" destId="{F05B947A-5B58-CE47-8A02-A83AC3EFD479}" srcOrd="1" destOrd="0" presId="urn:microsoft.com/office/officeart/2009/layout/CircleArrowProcess"/>
    <dgm:cxn modelId="{1739A0C0-741A-C844-914A-E82769C73BD2}" type="presParOf" srcId="{E30149BD-5E5F-6F4B-8CF4-41E15A6925C3}" destId="{BA6C0F18-EC09-174C-BB3F-7DAAE0E9D194}" srcOrd="2" destOrd="0" presId="urn:microsoft.com/office/officeart/2009/layout/CircleArrowProcess"/>
    <dgm:cxn modelId="{AA559B3F-CFBC-3F47-9A18-17AF6689D00C}" type="presParOf" srcId="{BA6C0F18-EC09-174C-BB3F-7DAAE0E9D194}" destId="{BC365B1D-5864-E049-B3D9-D1AABF761BE0}" srcOrd="0" destOrd="0" presId="urn:microsoft.com/office/officeart/2009/layout/CircleArrowProcess"/>
    <dgm:cxn modelId="{B75B67FE-23D5-5941-82C2-0951668D1E27}" type="presParOf" srcId="{E30149BD-5E5F-6F4B-8CF4-41E15A6925C3}" destId="{2D18CF98-3D91-D248-B17E-2C4A7C95B9C0}" srcOrd="3" destOrd="0" presId="urn:microsoft.com/office/officeart/2009/layout/CircleArrowProcess"/>
    <dgm:cxn modelId="{FEE25028-5240-DE4F-A134-37A51C1534A7}" type="presParOf" srcId="{E30149BD-5E5F-6F4B-8CF4-41E15A6925C3}" destId="{1E95ED9A-527D-704B-B699-DE24C18F0F8E}" srcOrd="4" destOrd="0" presId="urn:microsoft.com/office/officeart/2009/layout/CircleArrowProcess"/>
    <dgm:cxn modelId="{15B60644-EF25-B449-9782-8FEECA0EFADF}" type="presParOf" srcId="{1E95ED9A-527D-704B-B699-DE24C18F0F8E}" destId="{387472C6-A92D-B444-A409-5D349E0B7650}" srcOrd="0" destOrd="0" presId="urn:microsoft.com/office/officeart/2009/layout/CircleArrowProcess"/>
    <dgm:cxn modelId="{BCF8420D-A636-CF43-87E0-A622F29F39CC}" type="presParOf" srcId="{E30149BD-5E5F-6F4B-8CF4-41E15A6925C3}" destId="{DA66ED39-1949-384D-A80B-20AD7F0525E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C2AAA-FE17-734B-80BB-9CEDB81F152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CFA184CD-9A8A-DC40-9EA0-FB0119A83B1B}">
      <dgm:prSet phldrT="[Text]"/>
      <dgm:spPr/>
      <dgm:t>
        <a:bodyPr/>
        <a:lstStyle/>
        <a:p>
          <a:r>
            <a:rPr lang="en-GB" dirty="0"/>
            <a:t>NATIONAL IMPACT</a:t>
          </a:r>
        </a:p>
      </dgm:t>
    </dgm:pt>
    <dgm:pt modelId="{36D8F33E-2909-0A4B-8197-23CF0C0AA230}" type="parTrans" cxnId="{F331A328-E444-F945-91A8-568C5972ABA9}">
      <dgm:prSet/>
      <dgm:spPr/>
      <dgm:t>
        <a:bodyPr/>
        <a:lstStyle/>
        <a:p>
          <a:endParaRPr lang="en-GB"/>
        </a:p>
      </dgm:t>
    </dgm:pt>
    <dgm:pt modelId="{12CC46F0-FF17-F345-9A3F-65B4CE98128F}" type="sibTrans" cxnId="{F331A328-E444-F945-91A8-568C5972ABA9}">
      <dgm:prSet/>
      <dgm:spPr/>
      <dgm:t>
        <a:bodyPr/>
        <a:lstStyle/>
        <a:p>
          <a:endParaRPr lang="en-GB"/>
        </a:p>
      </dgm:t>
    </dgm:pt>
    <dgm:pt modelId="{31D4CF42-EF31-9146-9115-BA00C838ADD1}">
      <dgm:prSet phldrT="[Text]"/>
      <dgm:spPr/>
      <dgm:t>
        <a:bodyPr/>
        <a:lstStyle/>
        <a:p>
          <a:r>
            <a:rPr lang="en-GB" dirty="0"/>
            <a:t>FOCUS ON HEALTH &amp;  HEALTH INFRASTRUCTURE</a:t>
          </a:r>
        </a:p>
      </dgm:t>
    </dgm:pt>
    <dgm:pt modelId="{8F889A9F-5830-9D46-B92C-9274ECE10FFC}" type="parTrans" cxnId="{EE9A0197-FA21-0D4C-A43D-FF35364564A2}">
      <dgm:prSet/>
      <dgm:spPr/>
      <dgm:t>
        <a:bodyPr/>
        <a:lstStyle/>
        <a:p>
          <a:endParaRPr lang="en-GB"/>
        </a:p>
      </dgm:t>
    </dgm:pt>
    <dgm:pt modelId="{6E386376-C90A-8848-8A1E-EEA58CB5B7C6}" type="sibTrans" cxnId="{EE9A0197-FA21-0D4C-A43D-FF35364564A2}">
      <dgm:prSet/>
      <dgm:spPr/>
      <dgm:t>
        <a:bodyPr/>
        <a:lstStyle/>
        <a:p>
          <a:endParaRPr lang="en-GB"/>
        </a:p>
      </dgm:t>
    </dgm:pt>
    <dgm:pt modelId="{2ECAEC61-69B8-C74E-B69F-F65BA5977C7B}">
      <dgm:prSet phldrT="[Text]"/>
      <dgm:spPr/>
      <dgm:t>
        <a:bodyPr/>
        <a:lstStyle/>
        <a:p>
          <a:r>
            <a:rPr lang="en-GB" dirty="0"/>
            <a:t>SAVING LIVES</a:t>
          </a:r>
        </a:p>
      </dgm:t>
    </dgm:pt>
    <dgm:pt modelId="{C8E74CC7-55CA-704F-AA08-CA75D72287D9}" type="parTrans" cxnId="{6C4263DE-93E6-9147-8715-E8AD737A2423}">
      <dgm:prSet/>
      <dgm:spPr/>
      <dgm:t>
        <a:bodyPr/>
        <a:lstStyle/>
        <a:p>
          <a:endParaRPr lang="en-GB"/>
        </a:p>
      </dgm:t>
    </dgm:pt>
    <dgm:pt modelId="{A85419B5-3A39-EF47-8325-7FAFF85A3D68}" type="sibTrans" cxnId="{6C4263DE-93E6-9147-8715-E8AD737A2423}">
      <dgm:prSet/>
      <dgm:spPr/>
      <dgm:t>
        <a:bodyPr/>
        <a:lstStyle/>
        <a:p>
          <a:endParaRPr lang="en-GB"/>
        </a:p>
      </dgm:t>
    </dgm:pt>
    <dgm:pt modelId="{D403E594-F0B8-D84A-B257-5B20ADFA8D76}">
      <dgm:prSet phldrT="[Text]"/>
      <dgm:spPr>
        <a:solidFill>
          <a:srgbClr val="FF0000"/>
        </a:solidFill>
      </dgm:spPr>
      <dgm:t>
        <a:bodyPr/>
        <a:lstStyle/>
        <a:p>
          <a:r>
            <a:rPr lang="en-GB" dirty="0"/>
            <a:t>ACCESS TO WATER AND SANITATION </a:t>
          </a:r>
        </a:p>
      </dgm:t>
    </dgm:pt>
    <dgm:pt modelId="{2BC61EAD-9D72-2840-8754-B588BBDBA17D}" type="parTrans" cxnId="{6F334FA1-53CD-174D-9DA9-280201DA8236}">
      <dgm:prSet/>
      <dgm:spPr/>
      <dgm:t>
        <a:bodyPr/>
        <a:lstStyle/>
        <a:p>
          <a:endParaRPr lang="en-GB"/>
        </a:p>
      </dgm:t>
    </dgm:pt>
    <dgm:pt modelId="{A86288D6-B04D-514B-A400-422FF289873E}" type="sibTrans" cxnId="{6F334FA1-53CD-174D-9DA9-280201DA8236}">
      <dgm:prSet/>
      <dgm:spPr/>
      <dgm:t>
        <a:bodyPr/>
        <a:lstStyle/>
        <a:p>
          <a:endParaRPr lang="en-GB"/>
        </a:p>
      </dgm:t>
    </dgm:pt>
    <dgm:pt modelId="{8BB5F98F-D3F0-8740-8385-26B3C2471700}">
      <dgm:prSet phldrT="[Text]"/>
      <dgm:spPr>
        <a:solidFill>
          <a:srgbClr val="FF0000"/>
        </a:solidFill>
      </dgm:spPr>
      <dgm:t>
        <a:bodyPr/>
        <a:lstStyle/>
        <a:p>
          <a:r>
            <a:rPr lang="en-GB" dirty="0"/>
            <a:t>HOUSING &amp; INFORMAL SETTLEMENT UPGRADING, DE-DENSIFICATION &amp; MANAGEMENT</a:t>
          </a:r>
        </a:p>
      </dgm:t>
    </dgm:pt>
    <dgm:pt modelId="{EA08199A-D2FD-F648-A4F2-73F057261467}" type="parTrans" cxnId="{43CFA88E-8C76-C74D-9D5B-8384DCCE42D9}">
      <dgm:prSet/>
      <dgm:spPr/>
      <dgm:t>
        <a:bodyPr/>
        <a:lstStyle/>
        <a:p>
          <a:endParaRPr lang="en-GB"/>
        </a:p>
      </dgm:t>
    </dgm:pt>
    <dgm:pt modelId="{948B856F-9518-9A4F-ABC6-425838755ECD}" type="sibTrans" cxnId="{43CFA88E-8C76-C74D-9D5B-8384DCCE42D9}">
      <dgm:prSet/>
      <dgm:spPr/>
      <dgm:t>
        <a:bodyPr/>
        <a:lstStyle/>
        <a:p>
          <a:endParaRPr lang="en-GB"/>
        </a:p>
      </dgm:t>
    </dgm:pt>
    <dgm:pt modelId="{9DD22CD8-9BAB-014A-9878-F01890DC0431}" type="pres">
      <dgm:prSet presAssocID="{F28C2AAA-FE17-734B-80BB-9CEDB81F1521}" presName="diagram" presStyleCnt="0">
        <dgm:presLayoutVars>
          <dgm:dir/>
          <dgm:resizeHandles val="exact"/>
        </dgm:presLayoutVars>
      </dgm:prSet>
      <dgm:spPr/>
      <dgm:t>
        <a:bodyPr/>
        <a:lstStyle/>
        <a:p>
          <a:endParaRPr lang="en-US"/>
        </a:p>
      </dgm:t>
    </dgm:pt>
    <dgm:pt modelId="{9871D8A3-FF75-E040-8187-9E5B01D1B5EB}" type="pres">
      <dgm:prSet presAssocID="{CFA184CD-9A8A-DC40-9EA0-FB0119A83B1B}" presName="node" presStyleLbl="node1" presStyleIdx="0" presStyleCnt="5">
        <dgm:presLayoutVars>
          <dgm:bulletEnabled val="1"/>
        </dgm:presLayoutVars>
      </dgm:prSet>
      <dgm:spPr/>
      <dgm:t>
        <a:bodyPr/>
        <a:lstStyle/>
        <a:p>
          <a:endParaRPr lang="en-US"/>
        </a:p>
      </dgm:t>
    </dgm:pt>
    <dgm:pt modelId="{898A6EB3-71EC-DA4A-BAEC-8DED70AAD084}" type="pres">
      <dgm:prSet presAssocID="{12CC46F0-FF17-F345-9A3F-65B4CE98128F}" presName="sibTrans" presStyleCnt="0"/>
      <dgm:spPr/>
    </dgm:pt>
    <dgm:pt modelId="{2E1EA681-F0A2-C343-908C-F6092D909E44}" type="pres">
      <dgm:prSet presAssocID="{31D4CF42-EF31-9146-9115-BA00C838ADD1}" presName="node" presStyleLbl="node1" presStyleIdx="1" presStyleCnt="5">
        <dgm:presLayoutVars>
          <dgm:bulletEnabled val="1"/>
        </dgm:presLayoutVars>
      </dgm:prSet>
      <dgm:spPr/>
      <dgm:t>
        <a:bodyPr/>
        <a:lstStyle/>
        <a:p>
          <a:endParaRPr lang="en-US"/>
        </a:p>
      </dgm:t>
    </dgm:pt>
    <dgm:pt modelId="{04C92EEA-58E2-6743-B6FE-20A200452AFE}" type="pres">
      <dgm:prSet presAssocID="{6E386376-C90A-8848-8A1E-EEA58CB5B7C6}" presName="sibTrans" presStyleCnt="0"/>
      <dgm:spPr/>
    </dgm:pt>
    <dgm:pt modelId="{D9876F77-7158-4042-9658-EED49017D2A2}" type="pres">
      <dgm:prSet presAssocID="{2ECAEC61-69B8-C74E-B69F-F65BA5977C7B}" presName="node" presStyleLbl="node1" presStyleIdx="2" presStyleCnt="5">
        <dgm:presLayoutVars>
          <dgm:bulletEnabled val="1"/>
        </dgm:presLayoutVars>
      </dgm:prSet>
      <dgm:spPr/>
      <dgm:t>
        <a:bodyPr/>
        <a:lstStyle/>
        <a:p>
          <a:endParaRPr lang="en-US"/>
        </a:p>
      </dgm:t>
    </dgm:pt>
    <dgm:pt modelId="{6FF86DBB-ECFA-7542-8204-D97C8F1EC314}" type="pres">
      <dgm:prSet presAssocID="{A85419B5-3A39-EF47-8325-7FAFF85A3D68}" presName="sibTrans" presStyleCnt="0"/>
      <dgm:spPr/>
    </dgm:pt>
    <dgm:pt modelId="{FA2FE540-DDC4-DD4B-B416-20BDD6674B73}" type="pres">
      <dgm:prSet presAssocID="{D403E594-F0B8-D84A-B257-5B20ADFA8D76}" presName="node" presStyleLbl="node1" presStyleIdx="3" presStyleCnt="5">
        <dgm:presLayoutVars>
          <dgm:bulletEnabled val="1"/>
        </dgm:presLayoutVars>
      </dgm:prSet>
      <dgm:spPr/>
      <dgm:t>
        <a:bodyPr/>
        <a:lstStyle/>
        <a:p>
          <a:endParaRPr lang="en-US"/>
        </a:p>
      </dgm:t>
    </dgm:pt>
    <dgm:pt modelId="{A659BDFC-7115-0240-99F5-1817B9AC8C69}" type="pres">
      <dgm:prSet presAssocID="{A86288D6-B04D-514B-A400-422FF289873E}" presName="sibTrans" presStyleCnt="0"/>
      <dgm:spPr/>
    </dgm:pt>
    <dgm:pt modelId="{03976C39-5F5D-1E40-A95B-A730008C5BC6}" type="pres">
      <dgm:prSet presAssocID="{8BB5F98F-D3F0-8740-8385-26B3C2471700}" presName="node" presStyleLbl="node1" presStyleIdx="4" presStyleCnt="5">
        <dgm:presLayoutVars>
          <dgm:bulletEnabled val="1"/>
        </dgm:presLayoutVars>
      </dgm:prSet>
      <dgm:spPr/>
      <dgm:t>
        <a:bodyPr/>
        <a:lstStyle/>
        <a:p>
          <a:endParaRPr lang="en-US"/>
        </a:p>
      </dgm:t>
    </dgm:pt>
  </dgm:ptLst>
  <dgm:cxnLst>
    <dgm:cxn modelId="{A8E1B752-B65B-3342-831B-188532DB350C}" type="presOf" srcId="{2ECAEC61-69B8-C74E-B69F-F65BA5977C7B}" destId="{D9876F77-7158-4042-9658-EED49017D2A2}" srcOrd="0" destOrd="0" presId="urn:microsoft.com/office/officeart/2005/8/layout/default"/>
    <dgm:cxn modelId="{6C7393BA-DA44-874D-9F58-DCFDC7E03352}" type="presOf" srcId="{CFA184CD-9A8A-DC40-9EA0-FB0119A83B1B}" destId="{9871D8A3-FF75-E040-8187-9E5B01D1B5EB}" srcOrd="0" destOrd="0" presId="urn:microsoft.com/office/officeart/2005/8/layout/default"/>
    <dgm:cxn modelId="{6F334FA1-53CD-174D-9DA9-280201DA8236}" srcId="{F28C2AAA-FE17-734B-80BB-9CEDB81F1521}" destId="{D403E594-F0B8-D84A-B257-5B20ADFA8D76}" srcOrd="3" destOrd="0" parTransId="{2BC61EAD-9D72-2840-8754-B588BBDBA17D}" sibTransId="{A86288D6-B04D-514B-A400-422FF289873E}"/>
    <dgm:cxn modelId="{25040DE6-1C6D-FF41-917D-F8EF69B8D0F2}" type="presOf" srcId="{31D4CF42-EF31-9146-9115-BA00C838ADD1}" destId="{2E1EA681-F0A2-C343-908C-F6092D909E44}" srcOrd="0" destOrd="0" presId="urn:microsoft.com/office/officeart/2005/8/layout/default"/>
    <dgm:cxn modelId="{43CFA88E-8C76-C74D-9D5B-8384DCCE42D9}" srcId="{F28C2AAA-FE17-734B-80BB-9CEDB81F1521}" destId="{8BB5F98F-D3F0-8740-8385-26B3C2471700}" srcOrd="4" destOrd="0" parTransId="{EA08199A-D2FD-F648-A4F2-73F057261467}" sibTransId="{948B856F-9518-9A4F-ABC6-425838755ECD}"/>
    <dgm:cxn modelId="{37844DCF-67A4-FB4D-BDB3-6D461DD3863F}" type="presOf" srcId="{D403E594-F0B8-D84A-B257-5B20ADFA8D76}" destId="{FA2FE540-DDC4-DD4B-B416-20BDD6674B73}" srcOrd="0" destOrd="0" presId="urn:microsoft.com/office/officeart/2005/8/layout/default"/>
    <dgm:cxn modelId="{EE9A0197-FA21-0D4C-A43D-FF35364564A2}" srcId="{F28C2AAA-FE17-734B-80BB-9CEDB81F1521}" destId="{31D4CF42-EF31-9146-9115-BA00C838ADD1}" srcOrd="1" destOrd="0" parTransId="{8F889A9F-5830-9D46-B92C-9274ECE10FFC}" sibTransId="{6E386376-C90A-8848-8A1E-EEA58CB5B7C6}"/>
    <dgm:cxn modelId="{A88F24B5-CB31-7A42-A747-8D930DB8C379}" type="presOf" srcId="{8BB5F98F-D3F0-8740-8385-26B3C2471700}" destId="{03976C39-5F5D-1E40-A95B-A730008C5BC6}" srcOrd="0" destOrd="0" presId="urn:microsoft.com/office/officeart/2005/8/layout/default"/>
    <dgm:cxn modelId="{6C4263DE-93E6-9147-8715-E8AD737A2423}" srcId="{F28C2AAA-FE17-734B-80BB-9CEDB81F1521}" destId="{2ECAEC61-69B8-C74E-B69F-F65BA5977C7B}" srcOrd="2" destOrd="0" parTransId="{C8E74CC7-55CA-704F-AA08-CA75D72287D9}" sibTransId="{A85419B5-3A39-EF47-8325-7FAFF85A3D68}"/>
    <dgm:cxn modelId="{F331A328-E444-F945-91A8-568C5972ABA9}" srcId="{F28C2AAA-FE17-734B-80BB-9CEDB81F1521}" destId="{CFA184CD-9A8A-DC40-9EA0-FB0119A83B1B}" srcOrd="0" destOrd="0" parTransId="{36D8F33E-2909-0A4B-8197-23CF0C0AA230}" sibTransId="{12CC46F0-FF17-F345-9A3F-65B4CE98128F}"/>
    <dgm:cxn modelId="{132AF246-B455-4046-84E1-57D8C3712628}" type="presOf" srcId="{F28C2AAA-FE17-734B-80BB-9CEDB81F1521}" destId="{9DD22CD8-9BAB-014A-9878-F01890DC0431}" srcOrd="0" destOrd="0" presId="urn:microsoft.com/office/officeart/2005/8/layout/default"/>
    <dgm:cxn modelId="{7C978199-659A-6C4E-B14E-B031482A7EE7}" type="presParOf" srcId="{9DD22CD8-9BAB-014A-9878-F01890DC0431}" destId="{9871D8A3-FF75-E040-8187-9E5B01D1B5EB}" srcOrd="0" destOrd="0" presId="urn:microsoft.com/office/officeart/2005/8/layout/default"/>
    <dgm:cxn modelId="{0AC4956B-B876-674E-AC31-3AA47C679D36}" type="presParOf" srcId="{9DD22CD8-9BAB-014A-9878-F01890DC0431}" destId="{898A6EB3-71EC-DA4A-BAEC-8DED70AAD084}" srcOrd="1" destOrd="0" presId="urn:microsoft.com/office/officeart/2005/8/layout/default"/>
    <dgm:cxn modelId="{A625ED9E-7CF3-3244-A459-230D3D5C2EC9}" type="presParOf" srcId="{9DD22CD8-9BAB-014A-9878-F01890DC0431}" destId="{2E1EA681-F0A2-C343-908C-F6092D909E44}" srcOrd="2" destOrd="0" presId="urn:microsoft.com/office/officeart/2005/8/layout/default"/>
    <dgm:cxn modelId="{18BE6791-8798-2746-9328-9175A65945BA}" type="presParOf" srcId="{9DD22CD8-9BAB-014A-9878-F01890DC0431}" destId="{04C92EEA-58E2-6743-B6FE-20A200452AFE}" srcOrd="3" destOrd="0" presId="urn:microsoft.com/office/officeart/2005/8/layout/default"/>
    <dgm:cxn modelId="{1F639C2B-5668-564C-8934-B103B075DFBA}" type="presParOf" srcId="{9DD22CD8-9BAB-014A-9878-F01890DC0431}" destId="{D9876F77-7158-4042-9658-EED49017D2A2}" srcOrd="4" destOrd="0" presId="urn:microsoft.com/office/officeart/2005/8/layout/default"/>
    <dgm:cxn modelId="{9B0D884C-16E7-974A-92B8-4E857D174DB7}" type="presParOf" srcId="{9DD22CD8-9BAB-014A-9878-F01890DC0431}" destId="{6FF86DBB-ECFA-7542-8204-D97C8F1EC314}" srcOrd="5" destOrd="0" presId="urn:microsoft.com/office/officeart/2005/8/layout/default"/>
    <dgm:cxn modelId="{6ED51545-D001-8745-9E74-3C1B638EF1C4}" type="presParOf" srcId="{9DD22CD8-9BAB-014A-9878-F01890DC0431}" destId="{FA2FE540-DDC4-DD4B-B416-20BDD6674B73}" srcOrd="6" destOrd="0" presId="urn:microsoft.com/office/officeart/2005/8/layout/default"/>
    <dgm:cxn modelId="{9980F740-579F-9B42-BA60-7BF33DB90130}" type="presParOf" srcId="{9DD22CD8-9BAB-014A-9878-F01890DC0431}" destId="{A659BDFC-7115-0240-99F5-1817B9AC8C69}" srcOrd="7" destOrd="0" presId="urn:microsoft.com/office/officeart/2005/8/layout/default"/>
    <dgm:cxn modelId="{7DE4843F-D984-AD43-8EF4-6D9A2B3C0A42}" type="presParOf" srcId="{9DD22CD8-9BAB-014A-9878-F01890DC0431}" destId="{03976C39-5F5D-1E40-A95B-A730008C5BC6}"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B944-A023-E64C-8F02-564041146C98}">
      <dsp:nvSpPr>
        <dsp:cNvPr id="0" name=""/>
        <dsp:cNvSpPr/>
      </dsp:nvSpPr>
      <dsp:spPr>
        <a:xfrm>
          <a:off x="2838" y="1539159"/>
          <a:ext cx="2204467" cy="1818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Brief the committee</a:t>
          </a:r>
        </a:p>
        <a:p>
          <a:pPr marL="171450" lvl="1" indent="-171450" algn="l" defTabSz="711200">
            <a:lnSpc>
              <a:spcPct val="90000"/>
            </a:lnSpc>
            <a:spcBef>
              <a:spcPct val="0"/>
            </a:spcBef>
            <a:spcAft>
              <a:spcPct val="15000"/>
            </a:spcAft>
            <a:buChar char="••"/>
          </a:pPr>
          <a:r>
            <a:rPr lang="en-GB" sz="1600" b="1" kern="1200" dirty="0"/>
            <a:t>Context of the MTSF</a:t>
          </a:r>
        </a:p>
      </dsp:txBody>
      <dsp:txXfrm>
        <a:off x="44680" y="1581001"/>
        <a:ext cx="2120783" cy="1344920"/>
      </dsp:txXfrm>
    </dsp:sp>
    <dsp:sp modelId="{30062271-8717-CF4D-B683-D1A4251A6ADA}">
      <dsp:nvSpPr>
        <dsp:cNvPr id="0" name=""/>
        <dsp:cNvSpPr/>
      </dsp:nvSpPr>
      <dsp:spPr>
        <a:xfrm>
          <a:off x="1260955" y="2041390"/>
          <a:ext cx="2328910" cy="2328910"/>
        </a:xfrm>
        <a:prstGeom prst="leftCircularArrow">
          <a:avLst>
            <a:gd name="adj1" fmla="val 2719"/>
            <a:gd name="adj2" fmla="val 331152"/>
            <a:gd name="adj3" fmla="val 2106663"/>
            <a:gd name="adj4" fmla="val 9024489"/>
            <a:gd name="adj5" fmla="val 31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C49B41-98FA-B845-8BA8-62EE81C50DE0}">
      <dsp:nvSpPr>
        <dsp:cNvPr id="0" name=""/>
        <dsp:cNvSpPr/>
      </dsp:nvSpPr>
      <dsp:spPr>
        <a:xfrm>
          <a:off x="492720" y="2967764"/>
          <a:ext cx="1959526" cy="779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a:t>Portfolio Committee</a:t>
          </a:r>
        </a:p>
      </dsp:txBody>
      <dsp:txXfrm>
        <a:off x="515543" y="2990587"/>
        <a:ext cx="1913880" cy="733593"/>
      </dsp:txXfrm>
    </dsp:sp>
    <dsp:sp modelId="{FAA46C45-5DA6-D349-937B-DAB8641970E1}">
      <dsp:nvSpPr>
        <dsp:cNvPr id="0" name=""/>
        <dsp:cNvSpPr/>
      </dsp:nvSpPr>
      <dsp:spPr>
        <a:xfrm>
          <a:off x="2753737" y="1539159"/>
          <a:ext cx="2204467" cy="1818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Priority 5 Context </a:t>
          </a:r>
        </a:p>
        <a:p>
          <a:pPr marL="171450" lvl="1" indent="-171450" algn="l" defTabSz="711200">
            <a:lnSpc>
              <a:spcPct val="90000"/>
            </a:lnSpc>
            <a:spcBef>
              <a:spcPct val="0"/>
            </a:spcBef>
            <a:spcAft>
              <a:spcPct val="15000"/>
            </a:spcAft>
            <a:buChar char="••"/>
          </a:pPr>
          <a:r>
            <a:rPr lang="en-GB" sz="1600" b="1" kern="1200" dirty="0"/>
            <a:t>Targets and Interventions</a:t>
          </a:r>
        </a:p>
      </dsp:txBody>
      <dsp:txXfrm>
        <a:off x="2795579" y="1970621"/>
        <a:ext cx="2120783" cy="1344920"/>
      </dsp:txXfrm>
    </dsp:sp>
    <dsp:sp modelId="{55267B2D-AB80-0F49-8F98-BAEB7F538559}">
      <dsp:nvSpPr>
        <dsp:cNvPr id="0" name=""/>
        <dsp:cNvSpPr/>
      </dsp:nvSpPr>
      <dsp:spPr>
        <a:xfrm>
          <a:off x="3993483" y="454952"/>
          <a:ext cx="2610592" cy="2610592"/>
        </a:xfrm>
        <a:prstGeom prst="circularArrow">
          <a:avLst>
            <a:gd name="adj1" fmla="val 2425"/>
            <a:gd name="adj2" fmla="val 293415"/>
            <a:gd name="adj3" fmla="val 19531075"/>
            <a:gd name="adj4" fmla="val 12575511"/>
            <a:gd name="adj5" fmla="val 28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014309-F5A3-9E48-8CD0-89BA35A778E1}">
      <dsp:nvSpPr>
        <dsp:cNvPr id="0" name=""/>
        <dsp:cNvSpPr/>
      </dsp:nvSpPr>
      <dsp:spPr>
        <a:xfrm>
          <a:off x="3243619" y="1149540"/>
          <a:ext cx="1959526" cy="779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a:t>MTSF 2019-2024</a:t>
          </a:r>
        </a:p>
      </dsp:txBody>
      <dsp:txXfrm>
        <a:off x="3266442" y="1172363"/>
        <a:ext cx="1913880" cy="733593"/>
      </dsp:txXfrm>
    </dsp:sp>
    <dsp:sp modelId="{19106D46-BA0A-8A42-9877-6BA43BD90856}">
      <dsp:nvSpPr>
        <dsp:cNvPr id="0" name=""/>
        <dsp:cNvSpPr/>
      </dsp:nvSpPr>
      <dsp:spPr>
        <a:xfrm>
          <a:off x="5504637" y="1539159"/>
          <a:ext cx="2204467" cy="1818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GB" sz="1400" b="1" kern="1200" dirty="0"/>
            <a:t>Implications of the MTSF on Human Settlement delivery</a:t>
          </a:r>
        </a:p>
        <a:p>
          <a:pPr marL="114300" lvl="1" indent="-114300" algn="l" defTabSz="622300">
            <a:lnSpc>
              <a:spcPct val="90000"/>
            </a:lnSpc>
            <a:spcBef>
              <a:spcPct val="0"/>
            </a:spcBef>
            <a:spcAft>
              <a:spcPct val="15000"/>
            </a:spcAft>
            <a:buChar char="••"/>
          </a:pPr>
          <a:r>
            <a:rPr lang="en-GB" sz="1400" b="1" kern="1200" dirty="0"/>
            <a:t>Implications of Covid-19, Investment Downgrades &amp; Budget Reductions</a:t>
          </a:r>
        </a:p>
      </dsp:txBody>
      <dsp:txXfrm>
        <a:off x="5546479" y="1581001"/>
        <a:ext cx="2120783" cy="1344920"/>
      </dsp:txXfrm>
    </dsp:sp>
    <dsp:sp modelId="{94888DC2-D12E-D14E-A5FC-7E7ED47F8C5F}">
      <dsp:nvSpPr>
        <dsp:cNvPr id="0" name=""/>
        <dsp:cNvSpPr/>
      </dsp:nvSpPr>
      <dsp:spPr>
        <a:xfrm>
          <a:off x="5849964" y="3212274"/>
          <a:ext cx="1959526" cy="779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a:t>Implications</a:t>
          </a:r>
        </a:p>
      </dsp:txBody>
      <dsp:txXfrm>
        <a:off x="5872787" y="3235097"/>
        <a:ext cx="1913880" cy="733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D4229-1350-C04C-AB73-14B96E3098A8}">
      <dsp:nvSpPr>
        <dsp:cNvPr id="0" name=""/>
        <dsp:cNvSpPr/>
      </dsp:nvSpPr>
      <dsp:spPr>
        <a:xfrm rot="10800000">
          <a:off x="2514965" y="0"/>
          <a:ext cx="4881990"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en-US" sz="1400" b="1" i="0" u="none" strike="noStrike" kern="1200" cap="none" spc="-14" normalizeH="0" baseline="0" noProof="0" dirty="0">
              <a:ln/>
              <a:effectLst/>
              <a:uLnTx/>
              <a:uFillTx/>
              <a:latin typeface="Arial"/>
              <a:ea typeface="+mn-ea"/>
              <a:cs typeface="Arial"/>
            </a:rPr>
            <a:t>A Capable, Ethical and Developmental State</a:t>
          </a:r>
          <a:endParaRPr kumimoji="0" lang="en-GB" sz="1400" b="1" i="0" u="none" strike="noStrike" kern="1200" cap="none" spc="-14" normalizeH="0" baseline="0" dirty="0">
            <a:ln/>
            <a:effectLst/>
            <a:uLnTx/>
            <a:uFillTx/>
            <a:latin typeface="Arial"/>
            <a:ea typeface="+mn-ea"/>
            <a:cs typeface="Arial"/>
          </a:endParaRPr>
        </a:p>
      </dsp:txBody>
      <dsp:txXfrm rot="10800000">
        <a:off x="2874245" y="0"/>
        <a:ext cx="4522710" cy="705668"/>
      </dsp:txXfrm>
    </dsp:sp>
    <dsp:sp modelId="{97BE31F6-4A35-6E49-99C5-D9581D8DC18A}">
      <dsp:nvSpPr>
        <dsp:cNvPr id="0" name=""/>
        <dsp:cNvSpPr/>
      </dsp:nvSpPr>
      <dsp:spPr>
        <a:xfrm>
          <a:off x="2155684" y="0"/>
          <a:ext cx="718561" cy="705668"/>
        </a:xfrm>
        <a:prstGeom prst="trapezoid">
          <a:avLst>
            <a:gd name="adj" fmla="val 50914"/>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buClrTx/>
            <a:buSzTx/>
            <a:buFont typeface="Wingdings"/>
            <a:buNone/>
          </a:pPr>
          <a:r>
            <a:rPr kumimoji="0" lang="en-US" sz="4400" b="1" i="0" u="none" strike="noStrike" kern="1200" cap="none" spc="-14" normalizeH="0" baseline="0" noProof="0" dirty="0">
              <a:ln/>
              <a:effectLst/>
              <a:uLnTx/>
              <a:uFillTx/>
              <a:latin typeface="Arial"/>
              <a:ea typeface="+mn-ea"/>
              <a:cs typeface="Arial"/>
            </a:rPr>
            <a:t>1</a:t>
          </a:r>
          <a:endParaRPr lang="en-GB" sz="4400" kern="1200" dirty="0"/>
        </a:p>
      </dsp:txBody>
      <dsp:txXfrm>
        <a:off x="2155684" y="0"/>
        <a:ext cx="718561" cy="705668"/>
      </dsp:txXfrm>
    </dsp:sp>
    <dsp:sp modelId="{488D83D9-105E-CC41-B9EA-209674C38D65}">
      <dsp:nvSpPr>
        <dsp:cNvPr id="0" name=""/>
        <dsp:cNvSpPr/>
      </dsp:nvSpPr>
      <dsp:spPr>
        <a:xfrm rot="10800000">
          <a:off x="2874245" y="705668"/>
          <a:ext cx="4522710"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114300" lvl="1" indent="-114300" algn="l" defTabSz="622300">
            <a:lnSpc>
              <a:spcPct val="90000"/>
            </a:lnSpc>
            <a:spcBef>
              <a:spcPct val="0"/>
            </a:spcBef>
            <a:spcAft>
              <a:spcPct val="15000"/>
            </a:spcAft>
            <a:buChar char="••"/>
          </a:pPr>
          <a:r>
            <a:rPr kumimoji="0" lang="en-US" sz="1400" b="1" i="0" u="none" strike="noStrike" kern="1200" cap="none" spc="-14" normalizeH="0" baseline="0" noProof="0" dirty="0">
              <a:ln/>
              <a:effectLst/>
              <a:uLnTx/>
              <a:uFillTx/>
              <a:latin typeface="Arial"/>
              <a:ea typeface="+mn-ea"/>
              <a:cs typeface="Arial"/>
            </a:rPr>
            <a:t>Economic Transformation and Job Creation </a:t>
          </a:r>
          <a:endParaRPr kumimoji="0" lang="en-US" sz="1400" b="0" i="0" u="none" strike="noStrike" kern="1200" cap="none" spc="-14" normalizeH="0" baseline="0" noProof="0" dirty="0">
            <a:ln/>
            <a:effectLst/>
            <a:uLnTx/>
            <a:uFillTx/>
            <a:latin typeface="Arial"/>
            <a:ea typeface="+mn-ea"/>
            <a:cs typeface="Arial"/>
          </a:endParaRPr>
        </a:p>
      </dsp:txBody>
      <dsp:txXfrm rot="10800000">
        <a:off x="3233526" y="705668"/>
        <a:ext cx="4163429" cy="705668"/>
      </dsp:txXfrm>
    </dsp:sp>
    <dsp:sp modelId="{902D40E3-BB94-CE4C-826C-EBD6DC57A53B}">
      <dsp:nvSpPr>
        <dsp:cNvPr id="0" name=""/>
        <dsp:cNvSpPr/>
      </dsp:nvSpPr>
      <dsp:spPr>
        <a:xfrm>
          <a:off x="1796403" y="705668"/>
          <a:ext cx="1437122" cy="705668"/>
        </a:xfrm>
        <a:prstGeom prst="trapezoid">
          <a:avLst>
            <a:gd name="adj" fmla="val 50914"/>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2</a:t>
          </a:r>
          <a:endParaRPr kumimoji="0" lang="en-US" sz="4400" b="0" i="0" u="none" strike="noStrike" kern="1200" cap="none" spc="-14" normalizeH="0" baseline="0" noProof="0" dirty="0">
            <a:ln/>
            <a:effectLst/>
            <a:uLnTx/>
            <a:uFillTx/>
            <a:latin typeface="Arial"/>
            <a:ea typeface="+mn-ea"/>
            <a:cs typeface="Arial"/>
          </a:endParaRPr>
        </a:p>
      </dsp:txBody>
      <dsp:txXfrm>
        <a:off x="2047900" y="705668"/>
        <a:ext cx="934129" cy="705668"/>
      </dsp:txXfrm>
    </dsp:sp>
    <dsp:sp modelId="{FD824468-66E2-7743-AF46-805F66D3056E}">
      <dsp:nvSpPr>
        <dsp:cNvPr id="0" name=""/>
        <dsp:cNvSpPr/>
      </dsp:nvSpPr>
      <dsp:spPr>
        <a:xfrm rot="10800000">
          <a:off x="3233526" y="1411337"/>
          <a:ext cx="4163429"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114300" lvl="1" indent="-114300" algn="l" defTabSz="622300">
            <a:lnSpc>
              <a:spcPct val="90000"/>
            </a:lnSpc>
            <a:spcBef>
              <a:spcPct val="0"/>
            </a:spcBef>
            <a:spcAft>
              <a:spcPct val="15000"/>
            </a:spcAft>
            <a:buChar char="••"/>
          </a:pPr>
          <a:r>
            <a:rPr kumimoji="0" lang="en-US" sz="1400" b="1" i="0" u="none" strike="noStrike" kern="1200" cap="none" spc="-14" normalizeH="0" baseline="0" noProof="0" dirty="0">
              <a:ln/>
              <a:effectLst/>
              <a:uLnTx/>
              <a:uFillTx/>
              <a:latin typeface="Arial"/>
              <a:ea typeface="+mn-ea"/>
              <a:cs typeface="Arial"/>
            </a:rPr>
            <a:t>Education, Skills and Health</a:t>
          </a:r>
        </a:p>
      </dsp:txBody>
      <dsp:txXfrm rot="10800000">
        <a:off x="3592807" y="1411337"/>
        <a:ext cx="3804148" cy="705668"/>
      </dsp:txXfrm>
    </dsp:sp>
    <dsp:sp modelId="{245E8C89-6B34-B146-855B-7F7658CD1411}">
      <dsp:nvSpPr>
        <dsp:cNvPr id="0" name=""/>
        <dsp:cNvSpPr/>
      </dsp:nvSpPr>
      <dsp:spPr>
        <a:xfrm>
          <a:off x="1437122" y="1411337"/>
          <a:ext cx="2155684" cy="705668"/>
        </a:xfrm>
        <a:prstGeom prst="trapezoid">
          <a:avLst>
            <a:gd name="adj" fmla="val 50914"/>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3</a:t>
          </a:r>
          <a:endParaRPr kumimoji="0" lang="en-US" sz="4400" b="0" i="0" u="none" strike="noStrike" kern="1200" cap="none" spc="-14" normalizeH="0" baseline="0" noProof="0" dirty="0">
            <a:ln/>
            <a:effectLst/>
            <a:uLnTx/>
            <a:uFillTx/>
            <a:latin typeface="Arial"/>
            <a:ea typeface="+mn-ea"/>
            <a:cs typeface="Arial"/>
          </a:endParaRPr>
        </a:p>
      </dsp:txBody>
      <dsp:txXfrm>
        <a:off x="1814367" y="1411337"/>
        <a:ext cx="1401194" cy="705668"/>
      </dsp:txXfrm>
    </dsp:sp>
    <dsp:sp modelId="{3DAEAD9B-EB22-B048-990E-A99BCF2052D6}">
      <dsp:nvSpPr>
        <dsp:cNvPr id="0" name=""/>
        <dsp:cNvSpPr/>
      </dsp:nvSpPr>
      <dsp:spPr>
        <a:xfrm rot="10800000">
          <a:off x="3592807" y="2117006"/>
          <a:ext cx="3804148"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114300" lvl="1" indent="-114300" algn="l" defTabSz="622300">
            <a:lnSpc>
              <a:spcPct val="90000"/>
            </a:lnSpc>
            <a:spcBef>
              <a:spcPct val="0"/>
            </a:spcBef>
            <a:spcAft>
              <a:spcPct val="15000"/>
            </a:spcAft>
            <a:buChar char="••"/>
          </a:pPr>
          <a:r>
            <a:rPr kumimoji="0" lang="en-US" sz="1400" b="1" i="0" u="none" strike="noStrike" kern="1200" cap="none" spc="-14" normalizeH="0" baseline="0" noProof="0" dirty="0">
              <a:ln/>
              <a:effectLst/>
              <a:uLnTx/>
              <a:uFillTx/>
              <a:latin typeface="Arial"/>
              <a:ea typeface="+mn-ea"/>
              <a:cs typeface="Arial"/>
            </a:rPr>
            <a:t>Consolidating the Social Wage through Reliable and Quality Basic Services</a:t>
          </a:r>
          <a:endParaRPr kumimoji="0" lang="en-ZA" sz="1400" b="0" i="0" u="none" strike="noStrike" kern="1200" cap="none" spc="-14" normalizeH="0" baseline="0" noProof="0" dirty="0">
            <a:ln/>
            <a:effectLst/>
            <a:uLnTx/>
            <a:uFillTx/>
            <a:latin typeface="Arial"/>
            <a:ea typeface="+mn-ea"/>
            <a:cs typeface="Arial"/>
          </a:endParaRPr>
        </a:p>
      </dsp:txBody>
      <dsp:txXfrm rot="10800000">
        <a:off x="3952087" y="2117006"/>
        <a:ext cx="3444868" cy="705668"/>
      </dsp:txXfrm>
    </dsp:sp>
    <dsp:sp modelId="{C1A86A83-4E31-224E-8BDA-7A3B4B3D16D8}">
      <dsp:nvSpPr>
        <dsp:cNvPr id="0" name=""/>
        <dsp:cNvSpPr/>
      </dsp:nvSpPr>
      <dsp:spPr>
        <a:xfrm>
          <a:off x="1099542" y="2117006"/>
          <a:ext cx="2874245" cy="705668"/>
        </a:xfrm>
        <a:prstGeom prst="trapezoid">
          <a:avLst>
            <a:gd name="adj" fmla="val 50914"/>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4</a:t>
          </a:r>
          <a:endParaRPr kumimoji="0" lang="en-ZA" sz="4400" b="0" i="0" u="none" strike="noStrike" kern="1200" cap="none" spc="-14" normalizeH="0" baseline="0" noProof="0" dirty="0">
            <a:ln/>
            <a:effectLst/>
            <a:uLnTx/>
            <a:uFillTx/>
            <a:latin typeface="Arial"/>
            <a:ea typeface="+mn-ea"/>
            <a:cs typeface="Arial"/>
          </a:endParaRPr>
        </a:p>
      </dsp:txBody>
      <dsp:txXfrm>
        <a:off x="1602535" y="2117006"/>
        <a:ext cx="1868259" cy="705668"/>
      </dsp:txXfrm>
    </dsp:sp>
    <dsp:sp modelId="{686D2C6E-C3D5-6A44-8EEB-4F0667806774}">
      <dsp:nvSpPr>
        <dsp:cNvPr id="0" name=""/>
        <dsp:cNvSpPr/>
      </dsp:nvSpPr>
      <dsp:spPr>
        <a:xfrm rot="10800000">
          <a:off x="3952087" y="2822675"/>
          <a:ext cx="3444868"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0" lang="en-ZA" sz="1400" b="1" i="0" u="none" strike="noStrike" kern="1200" cap="none" spc="-14" normalizeH="0" baseline="0" noProof="0" dirty="0">
              <a:ln/>
              <a:effectLst/>
              <a:uLnTx/>
              <a:uFillTx/>
              <a:latin typeface="Arial"/>
              <a:ea typeface="+mn-ea"/>
              <a:cs typeface="Arial"/>
            </a:rPr>
            <a:t>Spatial Integration, Human Settlements and Local Government</a:t>
          </a:r>
          <a:r>
            <a:rPr kumimoji="0" lang="en-US" sz="1400" b="1" i="0" u="none" strike="noStrike" kern="1200" cap="none" spc="-14" normalizeH="0" baseline="0" noProof="0" dirty="0">
              <a:ln/>
              <a:effectLst/>
              <a:uLnTx/>
              <a:uFillTx/>
              <a:latin typeface="Arial"/>
              <a:ea typeface="+mn-ea"/>
              <a:cs typeface="Arial"/>
            </a:rPr>
            <a:t>, </a:t>
          </a:r>
        </a:p>
      </dsp:txBody>
      <dsp:txXfrm rot="10800000">
        <a:off x="4311368" y="2822675"/>
        <a:ext cx="3085587" cy="705668"/>
      </dsp:txXfrm>
    </dsp:sp>
    <dsp:sp modelId="{889A614E-2DCB-764F-AF98-37766BAE9C32}">
      <dsp:nvSpPr>
        <dsp:cNvPr id="0" name=""/>
        <dsp:cNvSpPr/>
      </dsp:nvSpPr>
      <dsp:spPr>
        <a:xfrm>
          <a:off x="718561" y="2822675"/>
          <a:ext cx="3592807" cy="705668"/>
        </a:xfrm>
        <a:prstGeom prst="trapezoid">
          <a:avLst>
            <a:gd name="adj" fmla="val 50914"/>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5</a:t>
          </a:r>
          <a:endParaRPr kumimoji="0" lang="en-US" sz="4400" b="0" i="0" u="none" strike="noStrike" kern="1200" cap="none" spc="-14" normalizeH="0" baseline="0" noProof="0" dirty="0">
            <a:ln/>
            <a:effectLst/>
            <a:uLnTx/>
            <a:uFillTx/>
            <a:latin typeface="Arial"/>
            <a:ea typeface="+mn-ea"/>
            <a:cs typeface="Arial"/>
          </a:endParaRPr>
        </a:p>
      </dsp:txBody>
      <dsp:txXfrm>
        <a:off x="1347302" y="2822675"/>
        <a:ext cx="2335324" cy="705668"/>
      </dsp:txXfrm>
    </dsp:sp>
    <dsp:sp modelId="{1BE05877-4A25-1948-82EB-1EE5149A2F87}">
      <dsp:nvSpPr>
        <dsp:cNvPr id="0" name=""/>
        <dsp:cNvSpPr/>
      </dsp:nvSpPr>
      <dsp:spPr>
        <a:xfrm rot="10800000">
          <a:off x="4311368" y="3528344"/>
          <a:ext cx="3085587"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0" lang="en-US" sz="1400" b="1" i="0" u="none" strike="noStrike" kern="1200" cap="none" spc="-14" normalizeH="0" baseline="0" noProof="0" dirty="0">
              <a:ln/>
              <a:effectLst/>
              <a:uLnTx/>
              <a:uFillTx/>
              <a:latin typeface="Arial"/>
              <a:ea typeface="+mn-ea"/>
              <a:cs typeface="Arial"/>
            </a:rPr>
            <a:t> Social Cohesion and Safe Communities</a:t>
          </a:r>
        </a:p>
      </dsp:txBody>
      <dsp:txXfrm rot="10800000">
        <a:off x="4670649" y="3528344"/>
        <a:ext cx="2726306" cy="705668"/>
      </dsp:txXfrm>
    </dsp:sp>
    <dsp:sp modelId="{0C70D8E1-211A-2340-AF2E-CE464A71FB21}">
      <dsp:nvSpPr>
        <dsp:cNvPr id="0" name=""/>
        <dsp:cNvSpPr/>
      </dsp:nvSpPr>
      <dsp:spPr>
        <a:xfrm>
          <a:off x="359280" y="3528344"/>
          <a:ext cx="4311368" cy="705668"/>
        </a:xfrm>
        <a:prstGeom prst="trapezoid">
          <a:avLst>
            <a:gd name="adj" fmla="val 50914"/>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6</a:t>
          </a:r>
          <a:endParaRPr kumimoji="0" lang="en-US" sz="4400" b="0" i="0" u="none" strike="noStrike" kern="1200" cap="none" spc="-14" normalizeH="0" baseline="0" noProof="0" dirty="0">
            <a:ln/>
            <a:effectLst/>
            <a:uLnTx/>
            <a:uFillTx/>
            <a:latin typeface="Arial"/>
            <a:ea typeface="+mn-ea"/>
            <a:cs typeface="Arial"/>
          </a:endParaRPr>
        </a:p>
      </dsp:txBody>
      <dsp:txXfrm>
        <a:off x="1113770" y="3528344"/>
        <a:ext cx="2802389" cy="705668"/>
      </dsp:txXfrm>
    </dsp:sp>
    <dsp:sp modelId="{077E88D6-0229-DF4B-84E3-D9D7417C2FEA}">
      <dsp:nvSpPr>
        <dsp:cNvPr id="0" name=""/>
        <dsp:cNvSpPr/>
      </dsp:nvSpPr>
      <dsp:spPr>
        <a:xfrm rot="10800000">
          <a:off x="4670649" y="4234013"/>
          <a:ext cx="2726306" cy="705668"/>
        </a:xfrm>
        <a:prstGeom prst="nonIsoscelesTrapezoid">
          <a:avLst>
            <a:gd name="adj1" fmla="val 0"/>
            <a:gd name="adj2" fmla="val 50914"/>
          </a:avLst>
        </a:prstGeom>
        <a:solidFill>
          <a:schemeClr val="lt1">
            <a:alpha val="90000"/>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0" lang="en-US" sz="1400" b="1" i="0" u="none" strike="noStrike" kern="1200" cap="none" spc="-14" normalizeH="0" baseline="0" noProof="0" dirty="0">
              <a:ln/>
              <a:effectLst/>
              <a:uLnTx/>
              <a:uFillTx/>
              <a:latin typeface="Arial"/>
              <a:ea typeface="+mn-ea"/>
              <a:cs typeface="Arial"/>
            </a:rPr>
            <a:t>A Better Africa and World</a:t>
          </a:r>
        </a:p>
      </dsp:txBody>
      <dsp:txXfrm rot="10800000">
        <a:off x="5029930" y="4234013"/>
        <a:ext cx="2367025" cy="705668"/>
      </dsp:txXfrm>
    </dsp:sp>
    <dsp:sp modelId="{CA9CA1EF-84EF-3F4C-B7C8-D11ABF6A3EE0}">
      <dsp:nvSpPr>
        <dsp:cNvPr id="0" name=""/>
        <dsp:cNvSpPr/>
      </dsp:nvSpPr>
      <dsp:spPr>
        <a:xfrm>
          <a:off x="0" y="4234013"/>
          <a:ext cx="5029930" cy="705668"/>
        </a:xfrm>
        <a:prstGeom prst="trapezoid">
          <a:avLst>
            <a:gd name="adj" fmla="val 50914"/>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7</a:t>
          </a:r>
          <a:endParaRPr kumimoji="0" lang="en-US" sz="4400" b="0" i="0" u="none" strike="noStrike" kern="1200" cap="none" spc="-14" normalizeH="0" baseline="0" noProof="0" dirty="0">
            <a:ln/>
            <a:effectLst/>
            <a:uLnTx/>
            <a:uFillTx/>
            <a:latin typeface="Arial"/>
            <a:ea typeface="+mn-ea"/>
            <a:cs typeface="Arial"/>
          </a:endParaRPr>
        </a:p>
      </dsp:txBody>
      <dsp:txXfrm>
        <a:off x="880237" y="4234013"/>
        <a:ext cx="3269454" cy="70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C8BB0-5F8C-A040-AB0C-A4F73B6568D3}">
      <dsp:nvSpPr>
        <dsp:cNvPr id="0" name=""/>
        <dsp:cNvSpPr/>
      </dsp:nvSpPr>
      <dsp:spPr>
        <a:xfrm>
          <a:off x="1340139" y="0"/>
          <a:ext cx="1636909" cy="163715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B947A-5B58-CE47-8A02-A83AC3EFD479}">
      <dsp:nvSpPr>
        <dsp:cNvPr id="0" name=""/>
        <dsp:cNvSpPr/>
      </dsp:nvSpPr>
      <dsp:spPr>
        <a:xfrm>
          <a:off x="1701950" y="591063"/>
          <a:ext cx="909599" cy="45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COVID - 19</a:t>
          </a:r>
        </a:p>
      </dsp:txBody>
      <dsp:txXfrm>
        <a:off x="1701950" y="591063"/>
        <a:ext cx="909599" cy="454690"/>
      </dsp:txXfrm>
    </dsp:sp>
    <dsp:sp modelId="{BC365B1D-5864-E049-B3D9-D1AABF761BE0}">
      <dsp:nvSpPr>
        <dsp:cNvPr id="0" name=""/>
        <dsp:cNvSpPr/>
      </dsp:nvSpPr>
      <dsp:spPr>
        <a:xfrm>
          <a:off x="885493" y="940669"/>
          <a:ext cx="1636909" cy="163715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8CF98-3D91-D248-B17E-2C4A7C95B9C0}">
      <dsp:nvSpPr>
        <dsp:cNvPr id="0" name=""/>
        <dsp:cNvSpPr/>
      </dsp:nvSpPr>
      <dsp:spPr>
        <a:xfrm>
          <a:off x="1092925" y="1537174"/>
          <a:ext cx="1222046" cy="45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Investment Downgrades</a:t>
          </a:r>
        </a:p>
      </dsp:txBody>
      <dsp:txXfrm>
        <a:off x="1092925" y="1537174"/>
        <a:ext cx="1222046" cy="454690"/>
      </dsp:txXfrm>
    </dsp:sp>
    <dsp:sp modelId="{387472C6-A92D-B444-A409-5D349E0B7650}">
      <dsp:nvSpPr>
        <dsp:cNvPr id="0" name=""/>
        <dsp:cNvSpPr/>
      </dsp:nvSpPr>
      <dsp:spPr>
        <a:xfrm>
          <a:off x="1456644" y="1993905"/>
          <a:ext cx="1406358" cy="140692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6ED39-1949-384D-A80B-20AD7F0525E0}">
      <dsp:nvSpPr>
        <dsp:cNvPr id="0" name=""/>
        <dsp:cNvSpPr/>
      </dsp:nvSpPr>
      <dsp:spPr>
        <a:xfrm>
          <a:off x="1519699" y="2484644"/>
          <a:ext cx="1278405" cy="45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Budget Reductions</a:t>
          </a:r>
        </a:p>
      </dsp:txBody>
      <dsp:txXfrm>
        <a:off x="1519699" y="2484644"/>
        <a:ext cx="1278405" cy="454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1D8A3-FF75-E040-8187-9E5B01D1B5EB}">
      <dsp:nvSpPr>
        <dsp:cNvPr id="0" name=""/>
        <dsp:cNvSpPr/>
      </dsp:nvSpPr>
      <dsp:spPr>
        <a:xfrm>
          <a:off x="422" y="436991"/>
          <a:ext cx="1648575" cy="989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NATIONAL IMPACT</a:t>
          </a:r>
        </a:p>
      </dsp:txBody>
      <dsp:txXfrm>
        <a:off x="422" y="436991"/>
        <a:ext cx="1648575" cy="989145"/>
      </dsp:txXfrm>
    </dsp:sp>
    <dsp:sp modelId="{2E1EA681-F0A2-C343-908C-F6092D909E44}">
      <dsp:nvSpPr>
        <dsp:cNvPr id="0" name=""/>
        <dsp:cNvSpPr/>
      </dsp:nvSpPr>
      <dsp:spPr>
        <a:xfrm>
          <a:off x="1813855" y="436991"/>
          <a:ext cx="1648575" cy="989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FOCUS ON HEALTH &amp;  HEALTH INFRASTRUCTURE</a:t>
          </a:r>
        </a:p>
      </dsp:txBody>
      <dsp:txXfrm>
        <a:off x="1813855" y="436991"/>
        <a:ext cx="1648575" cy="989145"/>
      </dsp:txXfrm>
    </dsp:sp>
    <dsp:sp modelId="{D9876F77-7158-4042-9658-EED49017D2A2}">
      <dsp:nvSpPr>
        <dsp:cNvPr id="0" name=""/>
        <dsp:cNvSpPr/>
      </dsp:nvSpPr>
      <dsp:spPr>
        <a:xfrm>
          <a:off x="422" y="1590994"/>
          <a:ext cx="1648575" cy="9891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SAVING LIVES</a:t>
          </a:r>
        </a:p>
      </dsp:txBody>
      <dsp:txXfrm>
        <a:off x="422" y="1590994"/>
        <a:ext cx="1648575" cy="989145"/>
      </dsp:txXfrm>
    </dsp:sp>
    <dsp:sp modelId="{FA2FE540-DDC4-DD4B-B416-20BDD6674B73}">
      <dsp:nvSpPr>
        <dsp:cNvPr id="0" name=""/>
        <dsp:cNvSpPr/>
      </dsp:nvSpPr>
      <dsp:spPr>
        <a:xfrm>
          <a:off x="1813855" y="1590994"/>
          <a:ext cx="1648575" cy="98914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ACCESS TO WATER AND SANITATION </a:t>
          </a:r>
        </a:p>
      </dsp:txBody>
      <dsp:txXfrm>
        <a:off x="1813855" y="1590994"/>
        <a:ext cx="1648575" cy="989145"/>
      </dsp:txXfrm>
    </dsp:sp>
    <dsp:sp modelId="{03976C39-5F5D-1E40-A95B-A730008C5BC6}">
      <dsp:nvSpPr>
        <dsp:cNvPr id="0" name=""/>
        <dsp:cNvSpPr/>
      </dsp:nvSpPr>
      <dsp:spPr>
        <a:xfrm>
          <a:off x="907138" y="2744997"/>
          <a:ext cx="1648575" cy="98914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HOUSING &amp; INFORMAL SETTLEMENT UPGRADING, DE-DENSIFICATION &amp; MANAGEMENT</a:t>
          </a:r>
        </a:p>
      </dsp:txBody>
      <dsp:txXfrm>
        <a:off x="907138" y="2744997"/>
        <a:ext cx="1648575" cy="989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FC62C-5AD8-DE43-941F-F54088BBCE61}" type="datetimeFigureOut">
              <a:rPr lang="en-US" smtClean="0"/>
              <a:t>5/4/2020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0E14B-58EC-5545-93D9-13B97309F39E}" type="slidenum">
              <a:rPr lang="en-US" smtClean="0"/>
              <a:t>‹#›</a:t>
            </a:fld>
            <a:endParaRPr lang="en-US"/>
          </a:p>
        </p:txBody>
      </p:sp>
    </p:spTree>
    <p:extLst>
      <p:ext uri="{BB962C8B-B14F-4D97-AF65-F5344CB8AC3E}">
        <p14:creationId xmlns:p14="http://schemas.microsoft.com/office/powerpoint/2010/main" val="141145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2</a:t>
            </a:fld>
            <a:endParaRPr lang="en-US"/>
          </a:p>
        </p:txBody>
      </p:sp>
    </p:spTree>
    <p:extLst>
      <p:ext uri="{BB962C8B-B14F-4D97-AF65-F5344CB8AC3E}">
        <p14:creationId xmlns:p14="http://schemas.microsoft.com/office/powerpoint/2010/main" val="374855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11</a:t>
            </a:fld>
            <a:endParaRPr lang="en-US"/>
          </a:p>
        </p:txBody>
      </p:sp>
    </p:spTree>
    <p:extLst>
      <p:ext uri="{BB962C8B-B14F-4D97-AF65-F5344CB8AC3E}">
        <p14:creationId xmlns:p14="http://schemas.microsoft.com/office/powerpoint/2010/main" val="303452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C22815-325D-429D-98F2-0DC66BABFA03}" type="slidenum">
              <a:rPr lang="en-GB" smtClean="0"/>
              <a:pPr>
                <a:defRPr/>
              </a:pPr>
              <a:t>12</a:t>
            </a:fld>
            <a:endParaRPr lang="en-GB"/>
          </a:p>
        </p:txBody>
      </p:sp>
    </p:spTree>
    <p:extLst>
      <p:ext uri="{BB962C8B-B14F-4D97-AF65-F5344CB8AC3E}">
        <p14:creationId xmlns:p14="http://schemas.microsoft.com/office/powerpoint/2010/main" val="379554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3</a:t>
            </a:fld>
            <a:endParaRPr lang="en-US"/>
          </a:p>
        </p:txBody>
      </p:sp>
    </p:spTree>
    <p:extLst>
      <p:ext uri="{BB962C8B-B14F-4D97-AF65-F5344CB8AC3E}">
        <p14:creationId xmlns:p14="http://schemas.microsoft.com/office/powerpoint/2010/main" val="355787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4</a:t>
            </a:fld>
            <a:endParaRPr lang="en-US"/>
          </a:p>
        </p:txBody>
      </p:sp>
    </p:spTree>
    <p:extLst>
      <p:ext uri="{BB962C8B-B14F-4D97-AF65-F5344CB8AC3E}">
        <p14:creationId xmlns:p14="http://schemas.microsoft.com/office/powerpoint/2010/main" val="409072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5</a:t>
            </a:fld>
            <a:endParaRPr lang="en-US"/>
          </a:p>
        </p:txBody>
      </p:sp>
    </p:spTree>
    <p:extLst>
      <p:ext uri="{BB962C8B-B14F-4D97-AF65-F5344CB8AC3E}">
        <p14:creationId xmlns:p14="http://schemas.microsoft.com/office/powerpoint/2010/main" val="276959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6</a:t>
            </a:fld>
            <a:endParaRPr lang="en-US"/>
          </a:p>
        </p:txBody>
      </p:sp>
    </p:spTree>
    <p:extLst>
      <p:ext uri="{BB962C8B-B14F-4D97-AF65-F5344CB8AC3E}">
        <p14:creationId xmlns:p14="http://schemas.microsoft.com/office/powerpoint/2010/main" val="254134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7</a:t>
            </a:fld>
            <a:endParaRPr lang="en-US"/>
          </a:p>
        </p:txBody>
      </p:sp>
    </p:spTree>
    <p:extLst>
      <p:ext uri="{BB962C8B-B14F-4D97-AF65-F5344CB8AC3E}">
        <p14:creationId xmlns:p14="http://schemas.microsoft.com/office/powerpoint/2010/main" val="409491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8</a:t>
            </a:fld>
            <a:endParaRPr lang="en-US"/>
          </a:p>
        </p:txBody>
      </p:sp>
    </p:spTree>
    <p:extLst>
      <p:ext uri="{BB962C8B-B14F-4D97-AF65-F5344CB8AC3E}">
        <p14:creationId xmlns:p14="http://schemas.microsoft.com/office/powerpoint/2010/main" val="75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9</a:t>
            </a:fld>
            <a:endParaRPr lang="en-US"/>
          </a:p>
        </p:txBody>
      </p:sp>
    </p:spTree>
    <p:extLst>
      <p:ext uri="{BB962C8B-B14F-4D97-AF65-F5344CB8AC3E}">
        <p14:creationId xmlns:p14="http://schemas.microsoft.com/office/powerpoint/2010/main" val="299342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7B455-9BFE-2849-877D-8FA850081417}" type="slidenum">
              <a:rPr lang="en-US" smtClean="0"/>
              <a:t>10</a:t>
            </a:fld>
            <a:endParaRPr lang="en-US"/>
          </a:p>
        </p:txBody>
      </p:sp>
    </p:spTree>
    <p:extLst>
      <p:ext uri="{BB962C8B-B14F-4D97-AF65-F5344CB8AC3E}">
        <p14:creationId xmlns:p14="http://schemas.microsoft.com/office/powerpoint/2010/main" val="67934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E1213B-5A48-5345-821B-12ACD193FFA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261474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E1213B-5A48-5345-821B-12ACD193FFA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19590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E1213B-5A48-5345-821B-12ACD193FFA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428151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090911"/>
            <a:ext cx="7772400" cy="56259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4" y="3840483"/>
            <a:ext cx="6400799" cy="35804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514347">
              <a:defRPr/>
            </a:pPr>
            <a:r>
              <a:rPr lang="en-GB">
                <a:solidFill>
                  <a:prstClr val="black">
                    <a:tint val="75000"/>
                  </a:prstClr>
                </a:solidFill>
              </a:rPr>
              <a:t>SECRET</a:t>
            </a:r>
            <a:endParaRPr lang="en-GB"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514347">
              <a:defRPr/>
            </a:pPr>
            <a:fld id="{43F4008E-1263-4385-8F89-ADB730658219}" type="datetime1">
              <a:rPr lang="en-US" smtClean="0">
                <a:solidFill>
                  <a:prstClr val="black">
                    <a:tint val="75000"/>
                  </a:prstClr>
                </a:solidFill>
              </a:rPr>
              <a:pPr defTabSz="514347">
                <a:defRPr/>
              </a:pPr>
              <a:t>5/4/2020</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787" b="0" i="0">
                <a:solidFill>
                  <a:srgbClr val="BEBEBE"/>
                </a:solidFill>
                <a:latin typeface="Arial"/>
                <a:cs typeface="Arial"/>
              </a:defRPr>
            </a:lvl1pPr>
          </a:lstStyle>
          <a:p>
            <a:pPr marL="14288" defTabSz="514347">
              <a:defRPr/>
            </a:pPr>
            <a:fld id="{81D60167-4931-47E6-BA6A-407CBD079E47}" type="slidenum">
              <a:rPr lang="en-US" smtClean="0"/>
              <a:pPr marL="14288" defTabSz="514347">
                <a:defRPr/>
              </a:pPr>
              <a:t>‹#›</a:t>
            </a:fld>
            <a:endParaRPr lang="en-US" dirty="0"/>
          </a:p>
        </p:txBody>
      </p:sp>
      <p:pic>
        <p:nvPicPr>
          <p:cNvPr id="7" name="Picture 6">
            <a:extLst>
              <a:ext uri="{FF2B5EF4-FFF2-40B4-BE49-F238E27FC236}">
                <a16:creationId xmlns:a16="http://schemas.microsoft.com/office/drawing/2014/main" id="{5A695268-3095-2045-99A2-21C0717104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914" y="6119814"/>
            <a:ext cx="1763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3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E1213B-5A48-5345-821B-12ACD193FFA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234601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E1213B-5A48-5345-821B-12ACD193FFA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264113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E1213B-5A48-5345-821B-12ACD193FFA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89181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E1213B-5A48-5345-821B-12ACD193FFA2}"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118919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E1213B-5A48-5345-821B-12ACD193FFA2}"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209594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1213B-5A48-5345-821B-12ACD193FFA2}"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129651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E1213B-5A48-5345-821B-12ACD193FFA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375431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E1213B-5A48-5345-821B-12ACD193FFA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726A-95AE-6B41-97AB-D94A4BA786EF}" type="slidenum">
              <a:rPr lang="en-US" smtClean="0"/>
              <a:t>‹#›</a:t>
            </a:fld>
            <a:endParaRPr lang="en-US"/>
          </a:p>
        </p:txBody>
      </p:sp>
    </p:spTree>
    <p:extLst>
      <p:ext uri="{BB962C8B-B14F-4D97-AF65-F5344CB8AC3E}">
        <p14:creationId xmlns:p14="http://schemas.microsoft.com/office/powerpoint/2010/main" val="175647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E3CF5-B6BB-FB44-A0EC-83B814953B95}" type="datetimeFigureOut">
              <a:rPr lang="en-US" smtClean="0"/>
              <a:t>5/4/2020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CEEBA-048F-884F-B689-957391850089}" type="slidenum">
              <a:rPr lang="en-US" smtClean="0"/>
              <a:t>‹#›</a:t>
            </a:fld>
            <a:endParaRPr lang="en-US"/>
          </a:p>
        </p:txBody>
      </p:sp>
    </p:spTree>
    <p:extLst>
      <p:ext uri="{BB962C8B-B14F-4D97-AF65-F5344CB8AC3E}">
        <p14:creationId xmlns:p14="http://schemas.microsoft.com/office/powerpoint/2010/main" val="13237308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51331D-AB2B-5049-96A1-B190F00309FC}"/>
              </a:ext>
            </a:extLst>
          </p:cNvPr>
          <p:cNvSpPr/>
          <p:nvPr/>
        </p:nvSpPr>
        <p:spPr>
          <a:xfrm>
            <a:off x="1289959" y="2335087"/>
            <a:ext cx="3753258" cy="1027525"/>
          </a:xfrm>
          <a:prstGeom prst="rect">
            <a:avLst/>
          </a:prstGeom>
        </p:spPr>
        <p:txBody>
          <a:bodyPr wrap="square" anchor="t">
            <a:spAutoFit/>
          </a:bodyPr>
          <a:lstStyle/>
          <a:p>
            <a:pPr marL="7143" algn="ctr" defTabSz="514347">
              <a:lnSpc>
                <a:spcPts val="2442"/>
              </a:lnSpc>
              <a:spcAft>
                <a:spcPts val="338"/>
              </a:spcAft>
              <a:defRPr/>
            </a:pPr>
            <a:r>
              <a:rPr lang="en-US" dirty="0">
                <a:solidFill>
                  <a:prstClr val="white"/>
                </a:solidFill>
                <a:latin typeface="Century Gothic" panose="020B0502020202020204" pitchFamily="34" charset="0"/>
                <a:cs typeface="Arial"/>
              </a:rPr>
              <a:t>DPME PRESENTATION TOTHE</a:t>
            </a:r>
          </a:p>
          <a:p>
            <a:pPr marL="7143" algn="ctr" defTabSz="514347">
              <a:lnSpc>
                <a:spcPts val="2442"/>
              </a:lnSpc>
              <a:spcAft>
                <a:spcPts val="338"/>
              </a:spcAft>
              <a:defRPr/>
            </a:pPr>
            <a:r>
              <a:rPr lang="en-US" b="1" dirty="0">
                <a:solidFill>
                  <a:prstClr val="white"/>
                </a:solidFill>
                <a:latin typeface="Century Gothic" panose="020B0502020202020204" pitchFamily="34" charset="0"/>
                <a:cs typeface="Arial"/>
              </a:rPr>
              <a:t>PORTFOLIO COMMITTEE ON HUMAN SETTLEMENTS</a:t>
            </a:r>
          </a:p>
        </p:txBody>
      </p:sp>
      <p:sp>
        <p:nvSpPr>
          <p:cNvPr id="2" name="TextBox 1">
            <a:extLst>
              <a:ext uri="{FF2B5EF4-FFF2-40B4-BE49-F238E27FC236}">
                <a16:creationId xmlns:a16="http://schemas.microsoft.com/office/drawing/2014/main" id="{010A462D-C882-DF41-A6C3-8580C428C1B8}"/>
              </a:ext>
            </a:extLst>
          </p:cNvPr>
          <p:cNvSpPr txBox="1"/>
          <p:nvPr/>
        </p:nvSpPr>
        <p:spPr>
          <a:xfrm>
            <a:off x="2021305" y="3914274"/>
            <a:ext cx="1021690" cy="276999"/>
          </a:xfrm>
          <a:prstGeom prst="rect">
            <a:avLst/>
          </a:prstGeom>
          <a:noFill/>
        </p:spPr>
        <p:txBody>
          <a:bodyPr wrap="none" rtlCol="0">
            <a:spAutoFit/>
          </a:bodyPr>
          <a:lstStyle/>
          <a:p>
            <a:r>
              <a:rPr lang="en-US" sz="1200" b="1" dirty="0">
                <a:solidFill>
                  <a:schemeClr val="bg1"/>
                </a:solidFill>
              </a:rPr>
              <a:t>05 MAY 2020</a:t>
            </a:r>
          </a:p>
        </p:txBody>
      </p:sp>
    </p:spTree>
    <p:extLst>
      <p:ext uri="{BB962C8B-B14F-4D97-AF65-F5344CB8AC3E}">
        <p14:creationId xmlns:p14="http://schemas.microsoft.com/office/powerpoint/2010/main" val="258033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10</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4034025" y="329947"/>
            <a:ext cx="1075937" cy="369332"/>
          </a:xfrm>
          <a:prstGeom prst="rect">
            <a:avLst/>
          </a:prstGeom>
          <a:noFill/>
        </p:spPr>
        <p:txBody>
          <a:bodyPr wrap="none" rtlCol="0">
            <a:spAutoFit/>
          </a:bodyPr>
          <a:lstStyle/>
          <a:p>
            <a:pPr algn="ctr"/>
            <a:r>
              <a:rPr lang="en-US" b="1" dirty="0">
                <a:solidFill>
                  <a:schemeClr val="bg1"/>
                </a:solidFill>
              </a:rPr>
              <a:t>GENERAL</a:t>
            </a:r>
          </a:p>
        </p:txBody>
      </p:sp>
      <p:sp>
        <p:nvSpPr>
          <p:cNvPr id="7" name="Content Placeholder 2">
            <a:extLst>
              <a:ext uri="{FF2B5EF4-FFF2-40B4-BE49-F238E27FC236}">
                <a16:creationId xmlns:a16="http://schemas.microsoft.com/office/drawing/2014/main" id="{9E5DD6A0-FA52-284E-ADCF-25CCF5F540E9}"/>
              </a:ext>
            </a:extLst>
          </p:cNvPr>
          <p:cNvSpPr txBox="1">
            <a:spLocks/>
          </p:cNvSpPr>
          <p:nvPr/>
        </p:nvSpPr>
        <p:spPr>
          <a:xfrm>
            <a:off x="251520" y="1340768"/>
            <a:ext cx="8726816" cy="291039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GENERAL COMMENTS </a:t>
            </a:r>
          </a:p>
          <a:p>
            <a:r>
              <a:rPr lang="en-ZA" sz="1800" b="1" dirty="0"/>
              <a:t>Improve the audit outcomes to unqualified opinion and reduce fruitless and wasteful and irregular expenditure in both Department of Human Settlements and Department of Water and Sanitation</a:t>
            </a:r>
          </a:p>
          <a:p>
            <a:r>
              <a:rPr lang="en-ZA" sz="1800" b="1" dirty="0"/>
              <a:t>Inclusion of the transversal/ cross cutting priority of Women, Youth and People with Disabilities within the Human Settlements ambit and the measuring and monitoring thereof. </a:t>
            </a:r>
          </a:p>
          <a:p>
            <a:r>
              <a:rPr lang="en-ZA" sz="1800" b="1" dirty="0"/>
              <a:t>Remedy the disjuncture between commitments and delivery between National, Provincial and Local Government – leads to disparities in delivery</a:t>
            </a:r>
          </a:p>
        </p:txBody>
      </p:sp>
    </p:spTree>
    <p:extLst>
      <p:ext uri="{BB962C8B-B14F-4D97-AF65-F5344CB8AC3E}">
        <p14:creationId xmlns:p14="http://schemas.microsoft.com/office/powerpoint/2010/main" val="230981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11</a:t>
            </a:fld>
            <a:endParaRPr lang="en-US" dirty="0"/>
          </a:p>
        </p:txBody>
      </p:sp>
      <p:sp>
        <p:nvSpPr>
          <p:cNvPr id="23" name="Rectangle 22">
            <a:extLst>
              <a:ext uri="{FF2B5EF4-FFF2-40B4-BE49-F238E27FC236}">
                <a16:creationId xmlns:a16="http://schemas.microsoft.com/office/drawing/2014/main" id="{B5791694-722E-BD46-B145-763F2899298D}"/>
              </a:ext>
            </a:extLst>
          </p:cNvPr>
          <p:cNvSpPr/>
          <p:nvPr/>
        </p:nvSpPr>
        <p:spPr>
          <a:xfrm>
            <a:off x="1143000" y="1883227"/>
            <a:ext cx="6858000" cy="306494"/>
          </a:xfrm>
          <a:prstGeom prst="rect">
            <a:avLst/>
          </a:prstGeom>
        </p:spPr>
        <p:txBody>
          <a:bodyPr wrap="square" anchor="t">
            <a:spAutoFit/>
          </a:bodyPr>
          <a:lstStyle/>
          <a:p>
            <a:pPr marL="7143" algn="ctr" defTabSz="361656">
              <a:lnSpc>
                <a:spcPts val="1941"/>
              </a:lnSpc>
              <a:defRPr/>
            </a:pPr>
            <a:r>
              <a:rPr lang="en-US" sz="1125" b="1" kern="0" dirty="0">
                <a:solidFill>
                  <a:schemeClr val="bg1"/>
                </a:solidFill>
                <a:latin typeface="Century Gothic"/>
              </a:rPr>
              <a:t>NATIONAL PROJECTS IN THE EASTERN CAPE</a:t>
            </a:r>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graphicFrame>
        <p:nvGraphicFramePr>
          <p:cNvPr id="2" name="Diagram 1">
            <a:extLst>
              <a:ext uri="{FF2B5EF4-FFF2-40B4-BE49-F238E27FC236}">
                <a16:creationId xmlns:a16="http://schemas.microsoft.com/office/drawing/2014/main" id="{414AA7EE-E7E1-6A40-8E24-B89AF0A1C197}"/>
              </a:ext>
            </a:extLst>
          </p:cNvPr>
          <p:cNvGraphicFramePr/>
          <p:nvPr>
            <p:extLst>
              <p:ext uri="{D42A27DB-BD31-4B8C-83A1-F6EECF244321}">
                <p14:modId xmlns:p14="http://schemas.microsoft.com/office/powerpoint/2010/main" val="3110962151"/>
              </p:ext>
            </p:extLst>
          </p:nvPr>
        </p:nvGraphicFramePr>
        <p:xfrm>
          <a:off x="-561474" y="1155032"/>
          <a:ext cx="3862543" cy="340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DC607F1-153C-1440-88CE-2725D8DBF12F}"/>
              </a:ext>
            </a:extLst>
          </p:cNvPr>
          <p:cNvSpPr txBox="1"/>
          <p:nvPr/>
        </p:nvSpPr>
        <p:spPr>
          <a:xfrm>
            <a:off x="1094704" y="976043"/>
            <a:ext cx="923131" cy="348109"/>
          </a:xfrm>
          <a:prstGeom prst="rect">
            <a:avLst/>
          </a:prstGeom>
          <a:noFill/>
        </p:spPr>
        <p:txBody>
          <a:bodyPr wrap="square" rtlCol="0">
            <a:spAutoFit/>
          </a:bodyPr>
          <a:lstStyle/>
          <a:p>
            <a:pPr algn="ctr"/>
            <a:r>
              <a:rPr lang="en-US" sz="1662" b="1" dirty="0"/>
              <a:t>WHY?</a:t>
            </a:r>
          </a:p>
        </p:txBody>
      </p:sp>
      <p:sp>
        <p:nvSpPr>
          <p:cNvPr id="6" name="TextBox 5">
            <a:extLst>
              <a:ext uri="{FF2B5EF4-FFF2-40B4-BE49-F238E27FC236}">
                <a16:creationId xmlns:a16="http://schemas.microsoft.com/office/drawing/2014/main" id="{0EA0084A-CBA6-D445-9FCD-31615B48220B}"/>
              </a:ext>
            </a:extLst>
          </p:cNvPr>
          <p:cNvSpPr txBox="1"/>
          <p:nvPr/>
        </p:nvSpPr>
        <p:spPr>
          <a:xfrm>
            <a:off x="719985" y="329947"/>
            <a:ext cx="7704033" cy="369332"/>
          </a:xfrm>
          <a:prstGeom prst="rect">
            <a:avLst/>
          </a:prstGeom>
          <a:noFill/>
        </p:spPr>
        <p:txBody>
          <a:bodyPr wrap="none" rtlCol="0">
            <a:spAutoFit/>
          </a:bodyPr>
          <a:lstStyle/>
          <a:p>
            <a:pPr algn="ctr"/>
            <a:r>
              <a:rPr lang="en-US" b="1" dirty="0">
                <a:solidFill>
                  <a:schemeClr val="bg1"/>
                </a:solidFill>
              </a:rPr>
              <a:t>THE COVID 19 &amp; INVESTMENT DOWNGRADES &amp; BUDGET REDUCTION IMPACTS</a:t>
            </a:r>
          </a:p>
        </p:txBody>
      </p:sp>
      <p:sp>
        <p:nvSpPr>
          <p:cNvPr id="7" name="Right Arrow 6">
            <a:extLst>
              <a:ext uri="{FF2B5EF4-FFF2-40B4-BE49-F238E27FC236}">
                <a16:creationId xmlns:a16="http://schemas.microsoft.com/office/drawing/2014/main" id="{308050EE-5445-5C44-941C-57008D9CBE0A}"/>
              </a:ext>
            </a:extLst>
          </p:cNvPr>
          <p:cNvSpPr/>
          <p:nvPr/>
        </p:nvSpPr>
        <p:spPr>
          <a:xfrm>
            <a:off x="2017836" y="2895222"/>
            <a:ext cx="859234" cy="266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2"/>
          </a:p>
        </p:txBody>
      </p:sp>
      <p:graphicFrame>
        <p:nvGraphicFramePr>
          <p:cNvPr id="9" name="Diagram 8">
            <a:extLst>
              <a:ext uri="{FF2B5EF4-FFF2-40B4-BE49-F238E27FC236}">
                <a16:creationId xmlns:a16="http://schemas.microsoft.com/office/drawing/2014/main" id="{100525FD-5FA7-E244-84CA-8AC7AFDC8587}"/>
              </a:ext>
            </a:extLst>
          </p:cNvPr>
          <p:cNvGraphicFramePr/>
          <p:nvPr>
            <p:extLst>
              <p:ext uri="{D42A27DB-BD31-4B8C-83A1-F6EECF244321}">
                <p14:modId xmlns:p14="http://schemas.microsoft.com/office/powerpoint/2010/main" val="3472369193"/>
              </p:ext>
            </p:extLst>
          </p:nvPr>
        </p:nvGraphicFramePr>
        <p:xfrm>
          <a:off x="3040876" y="827294"/>
          <a:ext cx="3462853" cy="41711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6DBB9413-99C2-DF42-AAE9-535DD8A1E0ED}"/>
              </a:ext>
            </a:extLst>
          </p:cNvPr>
          <p:cNvSpPr txBox="1"/>
          <p:nvPr/>
        </p:nvSpPr>
        <p:spPr>
          <a:xfrm>
            <a:off x="428094" y="4808762"/>
            <a:ext cx="6029855" cy="1200329"/>
          </a:xfrm>
          <a:prstGeom prst="rect">
            <a:avLst/>
          </a:prstGeom>
          <a:solidFill>
            <a:schemeClr val="bg1">
              <a:lumMod val="85000"/>
            </a:schemeClr>
          </a:solidFill>
          <a:ln>
            <a:solidFill>
              <a:schemeClr val="tx1"/>
            </a:solidFill>
          </a:ln>
        </p:spPr>
        <p:txBody>
          <a:bodyPr wrap="square" rtlCol="0">
            <a:spAutoFit/>
          </a:bodyPr>
          <a:lstStyle/>
          <a:p>
            <a:pPr algn="ctr"/>
            <a:r>
              <a:rPr lang="en-ZA" b="1" dirty="0">
                <a:solidFill>
                  <a:schemeClr val="accent1">
                    <a:lumMod val="75000"/>
                  </a:schemeClr>
                </a:solidFill>
              </a:rPr>
              <a:t>Adjustments to the fiscal framework to support the COVID-19 pandemic is likely to impact on the overall budget allocation to all Departments. This may require reprioritisation of some of the outcomes and targets in the MTSF</a:t>
            </a:r>
            <a:endParaRPr lang="en-US" b="1" dirty="0">
              <a:solidFill>
                <a:schemeClr val="accent1">
                  <a:lumMod val="75000"/>
                </a:schemeClr>
              </a:solidFill>
            </a:endParaRPr>
          </a:p>
        </p:txBody>
      </p:sp>
      <p:sp>
        <p:nvSpPr>
          <p:cNvPr id="10" name="TextBox 9">
            <a:extLst>
              <a:ext uri="{FF2B5EF4-FFF2-40B4-BE49-F238E27FC236}">
                <a16:creationId xmlns:a16="http://schemas.microsoft.com/office/drawing/2014/main" id="{A19E0C9E-E89C-8C4B-9013-291D7A541419}"/>
              </a:ext>
            </a:extLst>
          </p:cNvPr>
          <p:cNvSpPr txBox="1"/>
          <p:nvPr/>
        </p:nvSpPr>
        <p:spPr>
          <a:xfrm>
            <a:off x="6658505" y="1286055"/>
            <a:ext cx="2057400" cy="4778231"/>
          </a:xfrm>
          <a:prstGeom prst="rect">
            <a:avLst/>
          </a:prstGeom>
          <a:solidFill>
            <a:schemeClr val="accent2">
              <a:lumMod val="40000"/>
              <a:lumOff val="60000"/>
            </a:schemeClr>
          </a:solidFill>
          <a:ln>
            <a:solidFill>
              <a:srgbClr val="002060"/>
            </a:solidFill>
          </a:ln>
        </p:spPr>
        <p:txBody>
          <a:bodyPr wrap="square" rtlCol="0">
            <a:spAutoFit/>
          </a:bodyPr>
          <a:lstStyle/>
          <a:p>
            <a:pPr algn="just"/>
            <a:r>
              <a:rPr lang="en-ZA" sz="1015" dirty="0"/>
              <a:t>Fiscal and economic environment negatively affected by Covid-19 pandemic and the sovereign ratings downgrade to “junk status”.. </a:t>
            </a:r>
          </a:p>
          <a:p>
            <a:pPr algn="just"/>
            <a:endParaRPr lang="en-ZA" sz="1015" dirty="0"/>
          </a:p>
          <a:p>
            <a:pPr algn="just"/>
            <a:r>
              <a:rPr lang="en-ZA" sz="1015" dirty="0"/>
              <a:t>Will  move the economy into a much deeper recession </a:t>
            </a:r>
          </a:p>
          <a:p>
            <a:pPr algn="just"/>
            <a:endParaRPr lang="en-ZA" sz="1015" dirty="0"/>
          </a:p>
          <a:p>
            <a:pPr algn="just"/>
            <a:r>
              <a:rPr lang="en-ZA" sz="1015" dirty="0"/>
              <a:t>Negative social impacts on our society through reduced incomes, higher unemployment and increased poverty. </a:t>
            </a:r>
          </a:p>
          <a:p>
            <a:pPr algn="just"/>
            <a:endParaRPr lang="en-ZA" sz="1015" dirty="0"/>
          </a:p>
          <a:p>
            <a:pPr algn="just"/>
            <a:r>
              <a:rPr lang="en-ZA" sz="1015" dirty="0"/>
              <a:t>Inequality is likely to increase as well as the most vulnerable are likely to be more harshly affected.  </a:t>
            </a:r>
          </a:p>
          <a:p>
            <a:pPr algn="just"/>
            <a:endParaRPr lang="en-ZA" sz="1015" dirty="0"/>
          </a:p>
          <a:p>
            <a:pPr algn="just"/>
            <a:r>
              <a:rPr lang="en-ZA" sz="1015" dirty="0"/>
              <a:t>Strain on our fiscal position (as revenues decline) and on government’s delivery performance (as demand for services increase). </a:t>
            </a:r>
          </a:p>
          <a:p>
            <a:pPr algn="just"/>
            <a:endParaRPr lang="en-ZA" sz="1015" dirty="0"/>
          </a:p>
          <a:p>
            <a:pPr algn="just"/>
            <a:r>
              <a:rPr lang="en-ZA" sz="1015" dirty="0"/>
              <a:t>Over the medium term, government will need to reprioritise towards measures that are urgently required to stabilise and support the economy and measures that will assist those that are hardest hit by the crises. </a:t>
            </a:r>
          </a:p>
        </p:txBody>
      </p:sp>
    </p:spTree>
    <p:extLst>
      <p:ext uri="{BB962C8B-B14F-4D97-AF65-F5344CB8AC3E}">
        <p14:creationId xmlns:p14="http://schemas.microsoft.com/office/powerpoint/2010/main" val="184540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3"/>
          <a:stretch>
            <a:fillRect/>
          </a:stretch>
        </p:blipFill>
        <p:spPr>
          <a:xfrm>
            <a:off x="713" y="0"/>
            <a:ext cx="9142574" cy="6858000"/>
          </a:xfrm>
          <a:prstGeom prst="rect">
            <a:avLst/>
          </a:prstGeom>
          <a:ln w="12700">
            <a:miter lim="400000"/>
          </a:ln>
        </p:spPr>
      </p:pic>
    </p:spTree>
    <p:extLst>
      <p:ext uri="{BB962C8B-B14F-4D97-AF65-F5344CB8AC3E}">
        <p14:creationId xmlns:p14="http://schemas.microsoft.com/office/powerpoint/2010/main" val="98710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2</a:t>
            </a:fld>
            <a:endParaRPr lang="en-US" dirty="0"/>
          </a:p>
        </p:txBody>
      </p:sp>
      <p:sp>
        <p:nvSpPr>
          <p:cNvPr id="23" name="Rectangle 22">
            <a:extLst>
              <a:ext uri="{FF2B5EF4-FFF2-40B4-BE49-F238E27FC236}">
                <a16:creationId xmlns:a16="http://schemas.microsoft.com/office/drawing/2014/main" id="{B5791694-722E-BD46-B145-763F2899298D}"/>
              </a:ext>
            </a:extLst>
          </p:cNvPr>
          <p:cNvSpPr/>
          <p:nvPr/>
        </p:nvSpPr>
        <p:spPr>
          <a:xfrm>
            <a:off x="1143000" y="1883227"/>
            <a:ext cx="6858000" cy="306494"/>
          </a:xfrm>
          <a:prstGeom prst="rect">
            <a:avLst/>
          </a:prstGeom>
        </p:spPr>
        <p:txBody>
          <a:bodyPr wrap="square" anchor="t">
            <a:spAutoFit/>
          </a:bodyPr>
          <a:lstStyle/>
          <a:p>
            <a:pPr marL="7143" algn="ctr" defTabSz="361656">
              <a:lnSpc>
                <a:spcPts val="1941"/>
              </a:lnSpc>
              <a:defRPr/>
            </a:pPr>
            <a:r>
              <a:rPr lang="en-US" sz="1125" b="1" kern="0" dirty="0">
                <a:solidFill>
                  <a:schemeClr val="bg1"/>
                </a:solidFill>
                <a:latin typeface="Century Gothic"/>
              </a:rPr>
              <a:t>NATIONAL PROJECTS IN THE EASTERN CAPE</a:t>
            </a:r>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4027616" y="329947"/>
            <a:ext cx="1088760" cy="369332"/>
          </a:xfrm>
          <a:prstGeom prst="rect">
            <a:avLst/>
          </a:prstGeom>
          <a:noFill/>
        </p:spPr>
        <p:txBody>
          <a:bodyPr wrap="none" rtlCol="0">
            <a:spAutoFit/>
          </a:bodyPr>
          <a:lstStyle/>
          <a:p>
            <a:pPr algn="ctr"/>
            <a:r>
              <a:rPr lang="en-US" b="1" dirty="0">
                <a:solidFill>
                  <a:schemeClr val="bg1"/>
                </a:solidFill>
              </a:rPr>
              <a:t>PURPOSE</a:t>
            </a:r>
          </a:p>
        </p:txBody>
      </p:sp>
      <p:graphicFrame>
        <p:nvGraphicFramePr>
          <p:cNvPr id="3" name="Diagram 2">
            <a:extLst>
              <a:ext uri="{FF2B5EF4-FFF2-40B4-BE49-F238E27FC236}">
                <a16:creationId xmlns:a16="http://schemas.microsoft.com/office/drawing/2014/main" id="{0129CE1B-15CB-9F45-88A2-B33D9B5A5577}"/>
              </a:ext>
            </a:extLst>
          </p:cNvPr>
          <p:cNvGraphicFramePr/>
          <p:nvPr>
            <p:extLst>
              <p:ext uri="{D42A27DB-BD31-4B8C-83A1-F6EECF244321}">
                <p14:modId xmlns:p14="http://schemas.microsoft.com/office/powerpoint/2010/main" val="7905422"/>
              </p:ext>
            </p:extLst>
          </p:nvPr>
        </p:nvGraphicFramePr>
        <p:xfrm>
          <a:off x="705853" y="894656"/>
          <a:ext cx="79568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33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3</a:t>
            </a:fld>
            <a:endParaRPr lang="en-US" dirty="0"/>
          </a:p>
        </p:txBody>
      </p:sp>
      <p:sp>
        <p:nvSpPr>
          <p:cNvPr id="23" name="Rectangle 22">
            <a:extLst>
              <a:ext uri="{FF2B5EF4-FFF2-40B4-BE49-F238E27FC236}">
                <a16:creationId xmlns:a16="http://schemas.microsoft.com/office/drawing/2014/main" id="{B5791694-722E-BD46-B145-763F2899298D}"/>
              </a:ext>
            </a:extLst>
          </p:cNvPr>
          <p:cNvSpPr/>
          <p:nvPr/>
        </p:nvSpPr>
        <p:spPr>
          <a:xfrm>
            <a:off x="1143000" y="1883227"/>
            <a:ext cx="6858000" cy="306494"/>
          </a:xfrm>
          <a:prstGeom prst="rect">
            <a:avLst/>
          </a:prstGeom>
        </p:spPr>
        <p:txBody>
          <a:bodyPr wrap="square" anchor="t">
            <a:spAutoFit/>
          </a:bodyPr>
          <a:lstStyle/>
          <a:p>
            <a:pPr marL="7143" algn="ctr" defTabSz="361656">
              <a:lnSpc>
                <a:spcPts val="1941"/>
              </a:lnSpc>
              <a:defRPr/>
            </a:pPr>
            <a:r>
              <a:rPr lang="en-US" sz="1125" b="1" kern="0" dirty="0">
                <a:solidFill>
                  <a:schemeClr val="bg1"/>
                </a:solidFill>
                <a:latin typeface="Century Gothic"/>
              </a:rPr>
              <a:t>NATIONAL PROJECTS IN THE EASTERN CAPE</a:t>
            </a:r>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2294263" y="329947"/>
            <a:ext cx="4555478" cy="369332"/>
          </a:xfrm>
          <a:prstGeom prst="rect">
            <a:avLst/>
          </a:prstGeom>
          <a:noFill/>
        </p:spPr>
        <p:txBody>
          <a:bodyPr wrap="none" rtlCol="0">
            <a:spAutoFit/>
          </a:bodyPr>
          <a:lstStyle/>
          <a:p>
            <a:pPr algn="ctr"/>
            <a:r>
              <a:rPr lang="en-US" b="1" dirty="0">
                <a:solidFill>
                  <a:schemeClr val="bg1"/>
                </a:solidFill>
              </a:rPr>
              <a:t>THH MTSF 2019-2024 7 NATIONAL PRIORITIES</a:t>
            </a:r>
          </a:p>
        </p:txBody>
      </p:sp>
      <p:graphicFrame>
        <p:nvGraphicFramePr>
          <p:cNvPr id="14" name="Diagram 13">
            <a:extLst>
              <a:ext uri="{FF2B5EF4-FFF2-40B4-BE49-F238E27FC236}">
                <a16:creationId xmlns:a16="http://schemas.microsoft.com/office/drawing/2014/main" id="{9561211E-5EBC-E447-93F0-9F81AED44C73}"/>
              </a:ext>
            </a:extLst>
          </p:cNvPr>
          <p:cNvGraphicFramePr/>
          <p:nvPr>
            <p:extLst>
              <p:ext uri="{D42A27DB-BD31-4B8C-83A1-F6EECF244321}">
                <p14:modId xmlns:p14="http://schemas.microsoft.com/office/powerpoint/2010/main" val="1979076291"/>
              </p:ext>
            </p:extLst>
          </p:nvPr>
        </p:nvGraphicFramePr>
        <p:xfrm>
          <a:off x="873522" y="959159"/>
          <a:ext cx="7396956" cy="4939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96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4</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1547328" y="329947"/>
            <a:ext cx="6049349" cy="369332"/>
          </a:xfrm>
          <a:prstGeom prst="rect">
            <a:avLst/>
          </a:prstGeom>
          <a:noFill/>
        </p:spPr>
        <p:txBody>
          <a:bodyPr wrap="none" rtlCol="0">
            <a:spAutoFit/>
          </a:bodyPr>
          <a:lstStyle/>
          <a:p>
            <a:pPr algn="ctr"/>
            <a:r>
              <a:rPr lang="en-US" b="1" dirty="0">
                <a:solidFill>
                  <a:schemeClr val="bg1"/>
                </a:solidFill>
              </a:rPr>
              <a:t>THE MTSF APPROACH &amp; HUMAN SETTLEMENTS IN THE MTSF </a:t>
            </a:r>
          </a:p>
        </p:txBody>
      </p:sp>
      <p:sp>
        <p:nvSpPr>
          <p:cNvPr id="14" name="Content Placeholder 2">
            <a:extLst>
              <a:ext uri="{FF2B5EF4-FFF2-40B4-BE49-F238E27FC236}">
                <a16:creationId xmlns:a16="http://schemas.microsoft.com/office/drawing/2014/main" id="{F988CF87-625F-804F-BF58-06646B46F526}"/>
              </a:ext>
            </a:extLst>
          </p:cNvPr>
          <p:cNvSpPr txBox="1">
            <a:spLocks/>
          </p:cNvSpPr>
          <p:nvPr/>
        </p:nvSpPr>
        <p:spPr>
          <a:xfrm>
            <a:off x="208592" y="1101111"/>
            <a:ext cx="8726816" cy="1818552"/>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The Approach</a:t>
            </a:r>
          </a:p>
          <a:p>
            <a:r>
              <a:rPr lang="en-ZA" sz="1800" dirty="0"/>
              <a:t>The achievement of our vision demands a cooperative, partnership based approach between  national, provincial and local governments, and between the private sector, labour, and civil society, working with government as social partners. </a:t>
            </a:r>
          </a:p>
          <a:p>
            <a:r>
              <a:rPr lang="en-ZA" sz="1800" dirty="0"/>
              <a:t>As such, the MTSF places emphasis on Partnerships, coordination, integrated monitoring as well as geo-spatial referencing of projects. </a:t>
            </a:r>
          </a:p>
        </p:txBody>
      </p:sp>
      <p:sp>
        <p:nvSpPr>
          <p:cNvPr id="15" name="Content Placeholder 2">
            <a:extLst>
              <a:ext uri="{FF2B5EF4-FFF2-40B4-BE49-F238E27FC236}">
                <a16:creationId xmlns:a16="http://schemas.microsoft.com/office/drawing/2014/main" id="{DF78E870-2917-D643-9159-2BBCF98986BE}"/>
              </a:ext>
            </a:extLst>
          </p:cNvPr>
          <p:cNvSpPr txBox="1">
            <a:spLocks/>
          </p:cNvSpPr>
          <p:nvPr/>
        </p:nvSpPr>
        <p:spPr>
          <a:xfrm>
            <a:off x="208592" y="3429000"/>
            <a:ext cx="8726816" cy="1818552"/>
          </a:xfrm>
          <a:prstGeom prst="rect">
            <a:avLst/>
          </a:prstGeom>
          <a:solidFill>
            <a:schemeClr val="bg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Human Settlements in the MTSF 2019-2024</a:t>
            </a:r>
          </a:p>
          <a:p>
            <a:r>
              <a:rPr lang="en-ZA" sz="1800" dirty="0"/>
              <a:t>Leading &amp; supporting roles for the Department of Human Settlements mostly in relation to Priority 5 – Spatial Integration, Human Settlements and Basic Services.</a:t>
            </a:r>
          </a:p>
          <a:p>
            <a:r>
              <a:rPr lang="en-ZA" sz="1800" dirty="0"/>
              <a:t>Leading and supporting role for the Department of Water and Sanitation as an enabler for </a:t>
            </a:r>
            <a:r>
              <a:rPr lang="en-GB" sz="1800" dirty="0"/>
              <a:t>Economic transformation and job creation (</a:t>
            </a:r>
            <a:r>
              <a:rPr lang="en-ZA" sz="1800" dirty="0"/>
              <a:t>Priority 2), as well as provision of Basic Services (Priority 5). </a:t>
            </a:r>
          </a:p>
          <a:p>
            <a:endParaRPr lang="en-ZA" sz="1800" dirty="0"/>
          </a:p>
        </p:txBody>
      </p:sp>
    </p:spTree>
    <p:extLst>
      <p:ext uri="{BB962C8B-B14F-4D97-AF65-F5344CB8AC3E}">
        <p14:creationId xmlns:p14="http://schemas.microsoft.com/office/powerpoint/2010/main" val="357646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5</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2401024" y="329947"/>
            <a:ext cx="4341958" cy="369332"/>
          </a:xfrm>
          <a:prstGeom prst="rect">
            <a:avLst/>
          </a:prstGeom>
          <a:noFill/>
        </p:spPr>
        <p:txBody>
          <a:bodyPr wrap="none" rtlCol="0">
            <a:spAutoFit/>
          </a:bodyPr>
          <a:lstStyle/>
          <a:p>
            <a:pPr algn="ctr"/>
            <a:r>
              <a:rPr lang="en-US" b="1" dirty="0">
                <a:solidFill>
                  <a:schemeClr val="bg1"/>
                </a:solidFill>
              </a:rPr>
              <a:t>HUMAN SETTLEMENTS : BROAD OVERVIEW</a:t>
            </a:r>
          </a:p>
        </p:txBody>
      </p:sp>
      <p:sp>
        <p:nvSpPr>
          <p:cNvPr id="7" name="Content Placeholder 2">
            <a:extLst>
              <a:ext uri="{FF2B5EF4-FFF2-40B4-BE49-F238E27FC236}">
                <a16:creationId xmlns:a16="http://schemas.microsoft.com/office/drawing/2014/main" id="{01E1BD50-933B-E043-8222-1AF821F6D8F2}"/>
              </a:ext>
            </a:extLst>
          </p:cNvPr>
          <p:cNvSpPr txBox="1">
            <a:spLocks/>
          </p:cNvSpPr>
          <p:nvPr/>
        </p:nvSpPr>
        <p:spPr>
          <a:xfrm>
            <a:off x="251520" y="1340768"/>
            <a:ext cx="8726816" cy="4896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800" dirty="0"/>
          </a:p>
        </p:txBody>
      </p:sp>
      <p:sp>
        <p:nvSpPr>
          <p:cNvPr id="8" name="Content Placeholder 2">
            <a:extLst>
              <a:ext uri="{FF2B5EF4-FFF2-40B4-BE49-F238E27FC236}">
                <a16:creationId xmlns:a16="http://schemas.microsoft.com/office/drawing/2014/main" id="{782F3562-17B6-E943-96B0-08562E7DB464}"/>
              </a:ext>
            </a:extLst>
          </p:cNvPr>
          <p:cNvSpPr txBox="1">
            <a:spLocks/>
          </p:cNvSpPr>
          <p:nvPr/>
        </p:nvSpPr>
        <p:spPr>
          <a:xfrm>
            <a:off x="208592" y="1101111"/>
            <a:ext cx="8726816" cy="1610005"/>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The Achievements</a:t>
            </a:r>
          </a:p>
          <a:p>
            <a:r>
              <a:rPr lang="en-US" sz="1800" dirty="0"/>
              <a:t>Over the last 25 years, </a:t>
            </a:r>
            <a:r>
              <a:rPr lang="en-US" sz="1800" b="1" dirty="0"/>
              <a:t>3.18 million houses </a:t>
            </a:r>
            <a:r>
              <a:rPr lang="en-US" sz="1800" dirty="0"/>
              <a:t>have been delivered through government’s subsidy programme. </a:t>
            </a:r>
          </a:p>
          <a:p>
            <a:r>
              <a:rPr lang="en-US" sz="1800" dirty="0"/>
              <a:t>About </a:t>
            </a:r>
            <a:r>
              <a:rPr lang="en-US" sz="1800" b="1" dirty="0"/>
              <a:t>14 million individuals </a:t>
            </a:r>
            <a:r>
              <a:rPr lang="en-US" sz="1800" dirty="0"/>
              <a:t>have been aided by the state’s housing programme. </a:t>
            </a:r>
            <a:r>
              <a:rPr lang="en-US" sz="1100" dirty="0"/>
              <a:t>(MTSF 2019-2024)</a:t>
            </a:r>
          </a:p>
        </p:txBody>
      </p:sp>
      <p:sp>
        <p:nvSpPr>
          <p:cNvPr id="9" name="Content Placeholder 2">
            <a:extLst>
              <a:ext uri="{FF2B5EF4-FFF2-40B4-BE49-F238E27FC236}">
                <a16:creationId xmlns:a16="http://schemas.microsoft.com/office/drawing/2014/main" id="{87E1627C-68F8-1B41-8C8C-CF79BBB7813F}"/>
              </a:ext>
            </a:extLst>
          </p:cNvPr>
          <p:cNvSpPr txBox="1">
            <a:spLocks/>
          </p:cNvSpPr>
          <p:nvPr/>
        </p:nvSpPr>
        <p:spPr>
          <a:xfrm>
            <a:off x="208592" y="3428999"/>
            <a:ext cx="8726816" cy="2327889"/>
          </a:xfrm>
          <a:prstGeom prst="rect">
            <a:avLst/>
          </a:prstGeom>
          <a:solidFill>
            <a:schemeClr val="bg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Human Settlements in the MTSF 2019-2024</a:t>
            </a:r>
          </a:p>
          <a:p>
            <a:r>
              <a:rPr lang="en-ZA" sz="1800" dirty="0"/>
              <a:t>Focused on 3 interrelated outcomes</a:t>
            </a:r>
          </a:p>
          <a:p>
            <a:pPr marL="977900" lvl="2" indent="-457200"/>
            <a:r>
              <a:rPr lang="en-US" sz="1800" b="1" dirty="0"/>
              <a:t>Spatial transformation through multi-programme integration </a:t>
            </a:r>
            <a:r>
              <a:rPr lang="en-ZA" sz="1800" b="1" dirty="0"/>
              <a:t>in priority development areas.</a:t>
            </a:r>
          </a:p>
          <a:p>
            <a:pPr marL="977900" lvl="2" indent="-457200"/>
            <a:r>
              <a:rPr lang="en-US" sz="1800" b="1" dirty="0"/>
              <a:t>Adequate housing and improved quality living environments.</a:t>
            </a:r>
          </a:p>
          <a:p>
            <a:pPr marL="977900" lvl="2" indent="-457200"/>
            <a:r>
              <a:rPr lang="en-ZA" sz="1800" b="1" dirty="0"/>
              <a:t>Security of tenure.</a:t>
            </a:r>
          </a:p>
        </p:txBody>
      </p:sp>
    </p:spTree>
    <p:extLst>
      <p:ext uri="{BB962C8B-B14F-4D97-AF65-F5344CB8AC3E}">
        <p14:creationId xmlns:p14="http://schemas.microsoft.com/office/powerpoint/2010/main" val="258840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6</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2078821" y="329947"/>
            <a:ext cx="4986365" cy="369332"/>
          </a:xfrm>
          <a:prstGeom prst="rect">
            <a:avLst/>
          </a:prstGeom>
          <a:noFill/>
        </p:spPr>
        <p:txBody>
          <a:bodyPr wrap="none" rtlCol="0">
            <a:spAutoFit/>
          </a:bodyPr>
          <a:lstStyle/>
          <a:p>
            <a:pPr algn="ctr"/>
            <a:r>
              <a:rPr lang="en-US" b="1" dirty="0">
                <a:solidFill>
                  <a:schemeClr val="bg1"/>
                </a:solidFill>
              </a:rPr>
              <a:t>HUMAN SETTLEMENTS : MTSF IMPACT &amp; TARGETS</a:t>
            </a:r>
          </a:p>
        </p:txBody>
      </p:sp>
      <p:sp>
        <p:nvSpPr>
          <p:cNvPr id="7" name="Content Placeholder 2">
            <a:extLst>
              <a:ext uri="{FF2B5EF4-FFF2-40B4-BE49-F238E27FC236}">
                <a16:creationId xmlns:a16="http://schemas.microsoft.com/office/drawing/2014/main" id="{01E1BD50-933B-E043-8222-1AF821F6D8F2}"/>
              </a:ext>
            </a:extLst>
          </p:cNvPr>
          <p:cNvSpPr txBox="1">
            <a:spLocks/>
          </p:cNvSpPr>
          <p:nvPr/>
        </p:nvSpPr>
        <p:spPr>
          <a:xfrm>
            <a:off x="251520" y="1340768"/>
            <a:ext cx="8726816" cy="4896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800" dirty="0"/>
          </a:p>
        </p:txBody>
      </p:sp>
      <p:sp>
        <p:nvSpPr>
          <p:cNvPr id="8" name="Content Placeholder 2">
            <a:extLst>
              <a:ext uri="{FF2B5EF4-FFF2-40B4-BE49-F238E27FC236}">
                <a16:creationId xmlns:a16="http://schemas.microsoft.com/office/drawing/2014/main" id="{782F3562-17B6-E943-96B0-08562E7DB464}"/>
              </a:ext>
            </a:extLst>
          </p:cNvPr>
          <p:cNvSpPr txBox="1">
            <a:spLocks/>
          </p:cNvSpPr>
          <p:nvPr/>
        </p:nvSpPr>
        <p:spPr>
          <a:xfrm>
            <a:off x="208592" y="1101112"/>
            <a:ext cx="8726816" cy="11127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The IMPACT</a:t>
            </a:r>
          </a:p>
          <a:p>
            <a:pPr marL="0" indent="0" algn="ctr">
              <a:buNone/>
            </a:pPr>
            <a:r>
              <a:rPr lang="en-US" sz="1800" b="1" dirty="0">
                <a:solidFill>
                  <a:schemeClr val="accent1">
                    <a:lumMod val="75000"/>
                  </a:schemeClr>
                </a:solidFill>
              </a:rPr>
              <a:t>Achieving spatial transformation through improved integrated settlement development and linking job opportunities and housing opportunities</a:t>
            </a:r>
            <a:endParaRPr lang="en-ZA" sz="1800" b="1" dirty="0">
              <a:solidFill>
                <a:schemeClr val="accent1">
                  <a:lumMod val="75000"/>
                </a:schemeClr>
              </a:solidFill>
            </a:endParaRPr>
          </a:p>
        </p:txBody>
      </p:sp>
      <p:sp>
        <p:nvSpPr>
          <p:cNvPr id="9" name="Content Placeholder 2">
            <a:extLst>
              <a:ext uri="{FF2B5EF4-FFF2-40B4-BE49-F238E27FC236}">
                <a16:creationId xmlns:a16="http://schemas.microsoft.com/office/drawing/2014/main" id="{87E1627C-68F8-1B41-8C8C-CF79BBB7813F}"/>
              </a:ext>
            </a:extLst>
          </p:cNvPr>
          <p:cNvSpPr txBox="1">
            <a:spLocks/>
          </p:cNvSpPr>
          <p:nvPr/>
        </p:nvSpPr>
        <p:spPr>
          <a:xfrm>
            <a:off x="251520" y="2595383"/>
            <a:ext cx="8726816" cy="3161505"/>
          </a:xfrm>
          <a:prstGeom prst="rect">
            <a:avLst/>
          </a:prstGeom>
          <a:solidFill>
            <a:schemeClr val="bg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MTSF 2019-2024 SPECIFIC TARGETS</a:t>
            </a:r>
          </a:p>
          <a:p>
            <a:r>
              <a:rPr lang="en-ZA" sz="1800" dirty="0"/>
              <a:t>Human Settlement planning and development is prioritized in targeted </a:t>
            </a:r>
            <a:r>
              <a:rPr lang="en-ZA" sz="1800" b="1" dirty="0"/>
              <a:t>Priority Development Areas</a:t>
            </a:r>
            <a:r>
              <a:rPr lang="en-ZA" sz="1800" dirty="0"/>
              <a:t> as a catalyst for spatial transformation and spatial justice.</a:t>
            </a:r>
          </a:p>
          <a:p>
            <a:r>
              <a:rPr lang="en-US" sz="1800" dirty="0"/>
              <a:t>Prioritize </a:t>
            </a:r>
            <a:r>
              <a:rPr lang="en-US" sz="1800" b="1" dirty="0"/>
              <a:t>the release of land and rezone 100% </a:t>
            </a:r>
            <a:r>
              <a:rPr lang="en-US" sz="1800" dirty="0"/>
              <a:t>of acquired land in PDAs. </a:t>
            </a:r>
          </a:p>
          <a:p>
            <a:r>
              <a:rPr lang="en-US" sz="1800" dirty="0"/>
              <a:t>Delivery through specific housing programmes:</a:t>
            </a:r>
          </a:p>
          <a:p>
            <a:pPr lvl="1"/>
            <a:r>
              <a:rPr lang="en-US" sz="1800" b="1" dirty="0"/>
              <a:t>450 000 units through the Subsidy mechanism</a:t>
            </a:r>
          </a:p>
          <a:p>
            <a:pPr lvl="1"/>
            <a:r>
              <a:rPr lang="en-US" sz="1800" b="1" dirty="0"/>
              <a:t>300 000 serviced sites</a:t>
            </a:r>
          </a:p>
          <a:p>
            <a:pPr lvl="1"/>
            <a:r>
              <a:rPr lang="en-ZA" sz="1800" b="1" dirty="0"/>
              <a:t>30 000 social / rental housing units</a:t>
            </a:r>
          </a:p>
          <a:p>
            <a:pPr lvl="1"/>
            <a:r>
              <a:rPr lang="en-ZA" sz="1800" b="1" dirty="0"/>
              <a:t>Upgrade 1500 informal settlements to Phase 3</a:t>
            </a:r>
          </a:p>
          <a:p>
            <a:endParaRPr lang="en-ZA" sz="1800" dirty="0"/>
          </a:p>
        </p:txBody>
      </p:sp>
    </p:spTree>
    <p:extLst>
      <p:ext uri="{BB962C8B-B14F-4D97-AF65-F5344CB8AC3E}">
        <p14:creationId xmlns:p14="http://schemas.microsoft.com/office/powerpoint/2010/main" val="79182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7</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2078821" y="329947"/>
            <a:ext cx="4986365" cy="369332"/>
          </a:xfrm>
          <a:prstGeom prst="rect">
            <a:avLst/>
          </a:prstGeom>
          <a:noFill/>
        </p:spPr>
        <p:txBody>
          <a:bodyPr wrap="none" rtlCol="0">
            <a:spAutoFit/>
          </a:bodyPr>
          <a:lstStyle/>
          <a:p>
            <a:pPr algn="ctr"/>
            <a:r>
              <a:rPr lang="en-US" b="1" dirty="0">
                <a:solidFill>
                  <a:schemeClr val="bg1"/>
                </a:solidFill>
              </a:rPr>
              <a:t>HUMAN SETTLEMENTS : MTSF IMPACT &amp; TARGETS</a:t>
            </a:r>
          </a:p>
        </p:txBody>
      </p:sp>
      <p:sp>
        <p:nvSpPr>
          <p:cNvPr id="7" name="Content Placeholder 2">
            <a:extLst>
              <a:ext uri="{FF2B5EF4-FFF2-40B4-BE49-F238E27FC236}">
                <a16:creationId xmlns:a16="http://schemas.microsoft.com/office/drawing/2014/main" id="{01E1BD50-933B-E043-8222-1AF821F6D8F2}"/>
              </a:ext>
            </a:extLst>
          </p:cNvPr>
          <p:cNvSpPr txBox="1">
            <a:spLocks/>
          </p:cNvSpPr>
          <p:nvPr/>
        </p:nvSpPr>
        <p:spPr>
          <a:xfrm>
            <a:off x="251520" y="1340768"/>
            <a:ext cx="8726816" cy="4896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800" dirty="0"/>
          </a:p>
        </p:txBody>
      </p:sp>
      <p:sp>
        <p:nvSpPr>
          <p:cNvPr id="9" name="Content Placeholder 2">
            <a:extLst>
              <a:ext uri="{FF2B5EF4-FFF2-40B4-BE49-F238E27FC236}">
                <a16:creationId xmlns:a16="http://schemas.microsoft.com/office/drawing/2014/main" id="{87E1627C-68F8-1B41-8C8C-CF79BBB7813F}"/>
              </a:ext>
            </a:extLst>
          </p:cNvPr>
          <p:cNvSpPr txBox="1">
            <a:spLocks/>
          </p:cNvSpPr>
          <p:nvPr/>
        </p:nvSpPr>
        <p:spPr>
          <a:xfrm>
            <a:off x="251520" y="1023258"/>
            <a:ext cx="8726816" cy="2778722"/>
          </a:xfrm>
          <a:prstGeom prst="rect">
            <a:avLst/>
          </a:prstGeom>
          <a:solidFill>
            <a:schemeClr val="bg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MTSF 2019-2024 SPECIFIC TARGETS</a:t>
            </a:r>
          </a:p>
          <a:p>
            <a:r>
              <a:rPr lang="en-ZA" sz="1800" dirty="0"/>
              <a:t>Registration of title deeds</a:t>
            </a:r>
            <a:r>
              <a:rPr lang="en-US" sz="1800" dirty="0"/>
              <a:t>:</a:t>
            </a:r>
          </a:p>
          <a:p>
            <a:pPr lvl="1"/>
            <a:r>
              <a:rPr lang="en-US" sz="1800" b="1" dirty="0"/>
              <a:t>Pre-1994 backlog of 45 535 </a:t>
            </a:r>
          </a:p>
          <a:p>
            <a:pPr lvl="1"/>
            <a:r>
              <a:rPr lang="en-US" sz="1800" b="1" dirty="0"/>
              <a:t>1994-2014 backlog of 500 845</a:t>
            </a:r>
          </a:p>
          <a:p>
            <a:pPr lvl="1"/>
            <a:r>
              <a:rPr lang="en-US" sz="1800" b="1" dirty="0"/>
              <a:t>Post 2014 backlog of 346 842 and</a:t>
            </a:r>
          </a:p>
          <a:p>
            <a:pPr lvl="1"/>
            <a:r>
              <a:rPr lang="en-US" sz="1800" b="1" dirty="0"/>
              <a:t>New – 300 000 </a:t>
            </a:r>
          </a:p>
          <a:p>
            <a:r>
              <a:rPr lang="en-US" sz="1800" dirty="0"/>
              <a:t>Contribute to the development of the </a:t>
            </a:r>
            <a:r>
              <a:rPr lang="en-US" sz="1800" b="1" dirty="0"/>
              <a:t>District / Metro One Plan</a:t>
            </a:r>
            <a:r>
              <a:rPr lang="en-US" sz="1800" dirty="0"/>
              <a:t>. </a:t>
            </a:r>
          </a:p>
          <a:p>
            <a:endParaRPr lang="en-ZA" sz="1800" dirty="0"/>
          </a:p>
        </p:txBody>
      </p:sp>
    </p:spTree>
    <p:extLst>
      <p:ext uri="{BB962C8B-B14F-4D97-AF65-F5344CB8AC3E}">
        <p14:creationId xmlns:p14="http://schemas.microsoft.com/office/powerpoint/2010/main" val="334604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8</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1072814" y="329947"/>
            <a:ext cx="6998391" cy="369332"/>
          </a:xfrm>
          <a:prstGeom prst="rect">
            <a:avLst/>
          </a:prstGeom>
          <a:noFill/>
        </p:spPr>
        <p:txBody>
          <a:bodyPr wrap="none" rtlCol="0">
            <a:spAutoFit/>
          </a:bodyPr>
          <a:lstStyle/>
          <a:p>
            <a:pPr algn="ctr"/>
            <a:r>
              <a:rPr lang="en-US" b="1" dirty="0">
                <a:solidFill>
                  <a:schemeClr val="bg1"/>
                </a:solidFill>
              </a:rPr>
              <a:t>MTSF &amp; STRATEGIC PLAN &amp; ANNUAL PERFORMANCE PLAN ALIGNMENT</a:t>
            </a:r>
          </a:p>
        </p:txBody>
      </p:sp>
      <p:sp>
        <p:nvSpPr>
          <p:cNvPr id="7" name="Content Placeholder 2">
            <a:extLst>
              <a:ext uri="{FF2B5EF4-FFF2-40B4-BE49-F238E27FC236}">
                <a16:creationId xmlns:a16="http://schemas.microsoft.com/office/drawing/2014/main" id="{01E1BD50-933B-E043-8222-1AF821F6D8F2}"/>
              </a:ext>
            </a:extLst>
          </p:cNvPr>
          <p:cNvSpPr txBox="1">
            <a:spLocks/>
          </p:cNvSpPr>
          <p:nvPr/>
        </p:nvSpPr>
        <p:spPr>
          <a:xfrm>
            <a:off x="251520" y="1340768"/>
            <a:ext cx="8726816" cy="4896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800" dirty="0"/>
          </a:p>
        </p:txBody>
      </p:sp>
      <p:sp>
        <p:nvSpPr>
          <p:cNvPr id="9" name="Content Placeholder 2">
            <a:extLst>
              <a:ext uri="{FF2B5EF4-FFF2-40B4-BE49-F238E27FC236}">
                <a16:creationId xmlns:a16="http://schemas.microsoft.com/office/drawing/2014/main" id="{87E1627C-68F8-1B41-8C8C-CF79BBB7813F}"/>
              </a:ext>
            </a:extLst>
          </p:cNvPr>
          <p:cNvSpPr txBox="1">
            <a:spLocks/>
          </p:cNvSpPr>
          <p:nvPr/>
        </p:nvSpPr>
        <p:spPr>
          <a:xfrm>
            <a:off x="251520" y="1023257"/>
            <a:ext cx="8726816" cy="4493975"/>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MTSF 2019-2024 &amp; STRATEGIC PLAN ALIGNMENT</a:t>
            </a:r>
          </a:p>
          <a:p>
            <a:r>
              <a:rPr lang="en-ZA" sz="1800" dirty="0"/>
              <a:t>Department is commended on baselines and performance achieved in past MTSF period</a:t>
            </a:r>
          </a:p>
          <a:p>
            <a:r>
              <a:rPr lang="en-ZA" sz="1800" dirty="0"/>
              <a:t>Strategic Plan refers to the medium- and long-term policy environment including reviews and programme initiatives based on priority development areas </a:t>
            </a:r>
          </a:p>
          <a:p>
            <a:r>
              <a:rPr lang="en-ZA" sz="1800" dirty="0"/>
              <a:t>The department has referred to the following focus areas in line with the MTSF and NDP: </a:t>
            </a:r>
          </a:p>
          <a:p>
            <a:pPr lvl="1"/>
            <a:r>
              <a:rPr lang="en-ZA" sz="1800" b="1" dirty="0"/>
              <a:t>Responsive policies and programmes,</a:t>
            </a:r>
          </a:p>
          <a:p>
            <a:pPr lvl="1"/>
            <a:r>
              <a:rPr lang="en-ZA" sz="1800" b="1" dirty="0"/>
              <a:t>Coordinating and ensuring that the upgrading of informal settlements programme is accelerated, </a:t>
            </a:r>
          </a:p>
          <a:p>
            <a:pPr lvl="1"/>
            <a:r>
              <a:rPr lang="en-ZA" sz="1800" b="1" dirty="0"/>
              <a:t>Ensuring that all beneficiaries are provided with security of tenure over the medium-long term </a:t>
            </a:r>
          </a:p>
          <a:p>
            <a:pPr lvl="1"/>
            <a:r>
              <a:rPr lang="en-ZA" sz="1800" b="1" dirty="0"/>
              <a:t>Ensuring that the establishment of the Human Settlements development bank is completed </a:t>
            </a:r>
          </a:p>
          <a:p>
            <a:pPr lvl="1"/>
            <a:r>
              <a:rPr lang="en-ZA" sz="1800" b="1" dirty="0"/>
              <a:t>Adopt an outcomes orientated finance and funding model</a:t>
            </a:r>
          </a:p>
          <a:p>
            <a:pPr lvl="1"/>
            <a:r>
              <a:rPr lang="en-ZA" sz="1800" b="1" dirty="0"/>
              <a:t>Realign the human settlements organizational structures to support strategies </a:t>
            </a:r>
          </a:p>
          <a:p>
            <a:endParaRPr lang="en-ZA" sz="1800" dirty="0"/>
          </a:p>
          <a:p>
            <a:endParaRPr lang="en-US" sz="1800" dirty="0"/>
          </a:p>
        </p:txBody>
      </p:sp>
    </p:spTree>
    <p:extLst>
      <p:ext uri="{BB962C8B-B14F-4D97-AF65-F5344CB8AC3E}">
        <p14:creationId xmlns:p14="http://schemas.microsoft.com/office/powerpoint/2010/main" val="191097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7"/>
          </p:nvPr>
        </p:nvSpPr>
        <p:spPr/>
        <p:txBody>
          <a:bodyPr/>
          <a:lstStyle/>
          <a:p>
            <a:pPr marL="14288" defTabSz="514347">
              <a:defRPr/>
            </a:pPr>
            <a:fld id="{81D60167-4931-47E6-BA6A-407CBD079E47}" type="slidenum">
              <a:rPr lang="en-US" smtClean="0"/>
              <a:pPr marL="14288" defTabSz="514347">
                <a:defRPr/>
              </a:pPr>
              <a:t>9</a:t>
            </a:fld>
            <a:endParaRPr lang="en-US" dirty="0"/>
          </a:p>
        </p:txBody>
      </p:sp>
      <p:sp>
        <p:nvSpPr>
          <p:cNvPr id="5" name="object 2">
            <a:extLst>
              <a:ext uri="{FF2B5EF4-FFF2-40B4-BE49-F238E27FC236}">
                <a16:creationId xmlns:a16="http://schemas.microsoft.com/office/drawing/2014/main" id="{75EFA514-A2A5-FA40-8A76-F043C504F546}"/>
              </a:ext>
            </a:extLst>
          </p:cNvPr>
          <p:cNvSpPr/>
          <p:nvPr/>
        </p:nvSpPr>
        <p:spPr>
          <a:xfrm>
            <a:off x="0" y="249961"/>
            <a:ext cx="9144000" cy="469580"/>
          </a:xfrm>
          <a:custGeom>
            <a:avLst/>
            <a:gdLst/>
            <a:ahLst/>
            <a:cxnLst/>
            <a:rect l="l" t="t" r="r" b="b"/>
            <a:pathLst>
              <a:path w="12186920" h="635000">
                <a:moveTo>
                  <a:pt x="0" y="635000"/>
                </a:moveTo>
                <a:lnTo>
                  <a:pt x="12186843" y="635000"/>
                </a:lnTo>
                <a:lnTo>
                  <a:pt x="12186843" y="0"/>
                </a:lnTo>
                <a:lnTo>
                  <a:pt x="0" y="0"/>
                </a:lnTo>
                <a:lnTo>
                  <a:pt x="0" y="635000"/>
                </a:lnTo>
                <a:close/>
              </a:path>
            </a:pathLst>
          </a:custGeom>
          <a:solidFill>
            <a:srgbClr val="000000"/>
          </a:solidFill>
        </p:spPr>
        <p:txBody>
          <a:bodyPr wrap="square" lIns="0" tIns="0" rIns="0" bIns="0" rtlCol="0"/>
          <a:lstStyle/>
          <a:p>
            <a:endParaRPr sz="722" dirty="0"/>
          </a:p>
        </p:txBody>
      </p:sp>
      <p:sp>
        <p:nvSpPr>
          <p:cNvPr id="6" name="TextBox 5">
            <a:extLst>
              <a:ext uri="{FF2B5EF4-FFF2-40B4-BE49-F238E27FC236}">
                <a16:creationId xmlns:a16="http://schemas.microsoft.com/office/drawing/2014/main" id="{0EA0084A-CBA6-D445-9FCD-31615B48220B}"/>
              </a:ext>
            </a:extLst>
          </p:cNvPr>
          <p:cNvSpPr txBox="1"/>
          <p:nvPr/>
        </p:nvSpPr>
        <p:spPr>
          <a:xfrm>
            <a:off x="1072814" y="329947"/>
            <a:ext cx="6998391" cy="369332"/>
          </a:xfrm>
          <a:prstGeom prst="rect">
            <a:avLst/>
          </a:prstGeom>
          <a:noFill/>
        </p:spPr>
        <p:txBody>
          <a:bodyPr wrap="none" rtlCol="0">
            <a:spAutoFit/>
          </a:bodyPr>
          <a:lstStyle/>
          <a:p>
            <a:pPr algn="ctr"/>
            <a:r>
              <a:rPr lang="en-US" b="1" dirty="0">
                <a:solidFill>
                  <a:schemeClr val="bg1"/>
                </a:solidFill>
              </a:rPr>
              <a:t>MTSF &amp; STRATEGIC PLAN &amp; ANNUAL PERFORMANCE PLAN ALIGNMENT</a:t>
            </a:r>
          </a:p>
        </p:txBody>
      </p:sp>
      <p:sp>
        <p:nvSpPr>
          <p:cNvPr id="7" name="Content Placeholder 2">
            <a:extLst>
              <a:ext uri="{FF2B5EF4-FFF2-40B4-BE49-F238E27FC236}">
                <a16:creationId xmlns:a16="http://schemas.microsoft.com/office/drawing/2014/main" id="{01E1BD50-933B-E043-8222-1AF821F6D8F2}"/>
              </a:ext>
            </a:extLst>
          </p:cNvPr>
          <p:cNvSpPr txBox="1">
            <a:spLocks/>
          </p:cNvSpPr>
          <p:nvPr/>
        </p:nvSpPr>
        <p:spPr>
          <a:xfrm>
            <a:off x="251520" y="1340768"/>
            <a:ext cx="8726816" cy="4896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1800" dirty="0"/>
          </a:p>
        </p:txBody>
      </p:sp>
      <p:sp>
        <p:nvSpPr>
          <p:cNvPr id="9" name="Content Placeholder 2">
            <a:extLst>
              <a:ext uri="{FF2B5EF4-FFF2-40B4-BE49-F238E27FC236}">
                <a16:creationId xmlns:a16="http://schemas.microsoft.com/office/drawing/2014/main" id="{87E1627C-68F8-1B41-8C8C-CF79BBB7813F}"/>
              </a:ext>
            </a:extLst>
          </p:cNvPr>
          <p:cNvSpPr txBox="1">
            <a:spLocks/>
          </p:cNvSpPr>
          <p:nvPr/>
        </p:nvSpPr>
        <p:spPr>
          <a:xfrm>
            <a:off x="251520" y="1023257"/>
            <a:ext cx="8726816" cy="4493975"/>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a:t>MTSF 2019-2024 &amp; ANNUAL PERFORMANCE PLAN ALIGNMENT</a:t>
            </a:r>
          </a:p>
          <a:p>
            <a:r>
              <a:rPr lang="en-ZA" sz="1800" dirty="0"/>
              <a:t>Department has included stakeholder analysis and the organisational structure in the APP Situational Analysis </a:t>
            </a:r>
          </a:p>
          <a:p>
            <a:r>
              <a:rPr lang="en-ZA" sz="1800" dirty="0"/>
              <a:t>For each Programme, outputs that contribute towards the achievement of outcomes have been included </a:t>
            </a:r>
          </a:p>
          <a:p>
            <a:r>
              <a:rPr lang="en-ZA" sz="1800" dirty="0"/>
              <a:t>Explanation for planned performance and contributions of the outputs to the outcomes is included for all programmes </a:t>
            </a:r>
          </a:p>
          <a:p>
            <a:r>
              <a:rPr lang="en-ZA" sz="1800" b="1" dirty="0"/>
              <a:t>It has been noted that the department has provided budget information. It is important to reflect how the budget will contribute to the achievement of outputs and outcomes</a:t>
            </a:r>
            <a:r>
              <a:rPr lang="en-ZA" b="1" dirty="0"/>
              <a:t>. </a:t>
            </a:r>
            <a:endParaRPr lang="en-ZA" sz="1800" b="1" dirty="0"/>
          </a:p>
          <a:p>
            <a:r>
              <a:rPr lang="en-ZA" sz="1800" dirty="0"/>
              <a:t>DHS has provided information on conditional grants </a:t>
            </a:r>
          </a:p>
          <a:p>
            <a:endParaRPr lang="en-ZA" sz="1800" dirty="0"/>
          </a:p>
          <a:p>
            <a:r>
              <a:rPr lang="en-ZA" sz="1800" dirty="0"/>
              <a:t>DHS should provide projects which will be implemented at district level through the </a:t>
            </a:r>
            <a:r>
              <a:rPr lang="en-ZA" sz="1800" b="1" dirty="0"/>
              <a:t>district development model</a:t>
            </a:r>
            <a:r>
              <a:rPr lang="en-ZA" sz="1800" dirty="0"/>
              <a:t>.</a:t>
            </a:r>
            <a:r>
              <a:rPr lang="en-ZA" dirty="0"/>
              <a:t> </a:t>
            </a:r>
            <a:endParaRPr lang="en-ZA" sz="1800" dirty="0"/>
          </a:p>
          <a:p>
            <a:endParaRPr lang="en-US" sz="1800" dirty="0"/>
          </a:p>
        </p:txBody>
      </p:sp>
    </p:spTree>
    <p:extLst>
      <p:ext uri="{BB962C8B-B14F-4D97-AF65-F5344CB8AC3E}">
        <p14:creationId xmlns:p14="http://schemas.microsoft.com/office/powerpoint/2010/main" val="1982896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1024</Words>
  <Application>Microsoft Office PowerPoint</Application>
  <PresentationFormat>On-screen Show (4:3)</PresentationFormat>
  <Paragraphs>134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Zunaid Khan</dc:creator>
  <cp:lastModifiedBy>Koliswa Pasiya-Mndende</cp:lastModifiedBy>
  <cp:revision>13</cp:revision>
  <dcterms:created xsi:type="dcterms:W3CDTF">2020-05-04T11:00:42Z</dcterms:created>
  <dcterms:modified xsi:type="dcterms:W3CDTF">2020-05-04T17:32:08Z</dcterms:modified>
</cp:coreProperties>
</file>